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3.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4.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5.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6.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notesSlides/notesSlide7.xml" ContentType="application/vnd.openxmlformats-officedocument.presentationml.notesSlide+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notesSlides/notesSlide8.xml" ContentType="application/vnd.openxmlformats-officedocument.presentationml.notesSlide+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9.xml" ContentType="application/vnd.openxmlformats-officedocument.presentationml.notesSlide+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notesSlides/notesSlide10.xml" ContentType="application/vnd.openxmlformats-officedocument.presentationml.notesSlide+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notesSlides/notesSlide11.xml" ContentType="application/vnd.openxmlformats-officedocument.presentationml.notesSlide+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notesSlides/notesSlide12.xml" ContentType="application/vnd.openxmlformats-officedocument.presentationml.notesSlide+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notesSlides/notesSlide13.xml" ContentType="application/vnd.openxmlformats-officedocument.presentationml.notesSlide+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notesSlides/notesSlide14.xml" ContentType="application/vnd.openxmlformats-officedocument.presentationml.notesSlide+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notesSlides/notesSlide15.xml" ContentType="application/vnd.openxmlformats-officedocument.presentationml.notesSlide+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notesSlides/notesSlide16.xml" ContentType="application/vnd.openxmlformats-officedocument.presentationml.notesSlide+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notesSlides/notesSlide21.xml" ContentType="application/vnd.openxmlformats-officedocument.presentationml.notesSlide+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869" r:id="rId3"/>
    <p:sldId id="870" r:id="rId4"/>
    <p:sldId id="1160" r:id="rId5"/>
    <p:sldId id="1161" r:id="rId6"/>
    <p:sldId id="1162" r:id="rId7"/>
    <p:sldId id="1163" r:id="rId8"/>
    <p:sldId id="1164" r:id="rId9"/>
    <p:sldId id="1165" r:id="rId10"/>
    <p:sldId id="1166" r:id="rId11"/>
    <p:sldId id="1167" r:id="rId12"/>
    <p:sldId id="1168" r:id="rId13"/>
    <p:sldId id="1169" r:id="rId14"/>
    <p:sldId id="1170" r:id="rId15"/>
    <p:sldId id="1171" r:id="rId16"/>
    <p:sldId id="1172" r:id="rId17"/>
    <p:sldId id="1173" r:id="rId18"/>
    <p:sldId id="1174" r:id="rId19"/>
    <p:sldId id="1175" r:id="rId20"/>
    <p:sldId id="1176" r:id="rId21"/>
    <p:sldId id="1177" r:id="rId22"/>
    <p:sldId id="1076" r:id="rId23"/>
    <p:sldId id="1077" r:id="rId24"/>
    <p:sldId id="1390" r:id="rId25"/>
    <p:sldId id="1079" r:id="rId26"/>
    <p:sldId id="1391" r:id="rId27"/>
    <p:sldId id="1081" r:id="rId28"/>
    <p:sldId id="1082" r:id="rId29"/>
    <p:sldId id="1083" r:id="rId30"/>
    <p:sldId id="1085" r:id="rId31"/>
    <p:sldId id="1392" r:id="rId32"/>
    <p:sldId id="1086"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p:cViewPr varScale="1">
        <p:scale>
          <a:sx n="77" d="100"/>
          <a:sy n="77" d="100"/>
        </p:scale>
        <p:origin x="48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4.690"/>
    </inkml:context>
    <inkml:brush xml:id="br0">
      <inkml:brushProperty name="width" value="0.05" units="cm"/>
      <inkml:brushProperty name="height" value="0.05" units="cm"/>
    </inkml:brush>
  </inkml:definitions>
  <inkml:trace contextRef="#ctx0" brushRef="#br0">92 0 17276,'-18'3'912,"2"9"-1184,-3-1-64,-1-9-176,4 2-209,13 0 449,5-2-152,4-14-160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6:17:06.199"/>
    </inkml:context>
    <inkml:brush xml:id="br0">
      <inkml:brushProperty name="width" value="0.025" units="cm"/>
      <inkml:brushProperty name="height" value="0.025" units="cm"/>
    </inkml:brush>
  </inkml:definitions>
  <inkml:trace contextRef="#ctx0" brushRef="#br0">30 1 13581,'0'0'1762,"-5"10"-1629,1-3-102,1-5-18,1 1 1,0 1-1,0-1 1,0 0-1,0 0 0,1 1 1,-1-1-1,1 1 1,0 0-1,0-1 0,1 1 1,-1 0-1,0-1 1,1 1-1,0 0 0,0 0 1,1 6-1,3 0 12,0 0-1,1-1 1,0 1-1,0-1 1,1-1-1,1 1 1,7 8 0,58 56 170,-38-40 38,-2 3-24,0 1 0,-3 1 0,-1 2 0,39 76 0,-9 9-3048,-55-119 2070,-1-1-1,-1 0 1,1 1 0,-1-1-1,0 1 1,0 0-1,0 8 1,-1 8-4324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5.117"/>
    </inkml:context>
    <inkml:brush xml:id="br0">
      <inkml:brushProperty name="width" value="0.05" units="cm"/>
      <inkml:brushProperty name="height" value="0.05" units="cm"/>
    </inkml:brush>
  </inkml:definitions>
  <inkml:trace contextRef="#ctx0" brushRef="#br0">1 294 13019,'17'1'1960,"3"-2"-1064,10-9-295,7-3 1879,16-8-1592,7-5-128,6-9-127,-1 0-345,-5-4-720,-4 0 496,-16 0-169,-11 2-79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1.747"/>
    </inkml:context>
    <inkml:brush xml:id="br0">
      <inkml:brushProperty name="width" value="0.05" units="cm"/>
      <inkml:brushProperty name="height" value="0.05" units="cm"/>
    </inkml:brush>
  </inkml:definitions>
  <inkml:trace contextRef="#ctx0" brushRef="#br0">165 1 15547,'-6'5'739,"-1"-1"-1,1 1 1,-1-1 0,0 0-1,0 0 1,-1-1-1,-11 4 1,-28 13 1273,41-16-1865,0 0 1,0 0-1,1 1 1,-1 0-1,-6 8 1,11-12-150,0 0 0,0 0 0,0-1 0,1 1 0,-1 0-1,0 0 1,1 0 0,-1 0 0,1 0 0,-1 0 0,1 0 0,-1 0 0,1 0 0,0 0 0,0 0 0,-1 1 0,1-1-1,0 0 1,0 0 0,0 0 0,0 0 0,0 0 0,0 0 0,1 0 0,-1 1 0,0-1 0,1 0 0,-1 0 0,0 0 0,1 0-1,-1 0 1,1 0 0,0 0 0,-1 0 0,1 0 0,0-1 0,-1 1 0,1 0 0,0 0 0,0 0 0,0-1 0,0 1-1,0-1 1,0 1 0,1 0 0,10 5-245,1-1 1,0-1-1,18 4 0,1 1-370,-13-3 118,0 1 1,-1 0-1,28 16 1,-42-21 448,0 0 1,0 1-1,0-1 1,0 1-1,-1 0 1,1 0 0,-1 1-1,0-1 1,0 1-1,0 0 1,0-1-1,0 1 1,-1 0-1,0 1 1,0-1-1,0 0 1,0 1 0,-1-1-1,0 1 1,2 8-1,-3-9 121,-1-1 1,1 1-1,-1-1 0,0 1 0,0-1 0,-1 0 1,1 0-1,0 1 0,-1-1 0,0 0 0,0 0 1,0 0-1,0-1 0,0 1 0,-1 0 0,1-1 1,-6 4-1,-1 2 188,0-1-1,-1-1 1,0 0 0,-11 6-1,11-8-228,0 0 1,1-1-1,-1 0 0,-12 2 0,19-4-58,1-1 0,0 1 0,0-1 1,0 0-1,0 1 0,0-1 0,0 0 0,0 0 1,0-1-1,-1 1 0,1 0 0,0-1 0,0 1 1,0-1-1,0 0 0,0 1 0,0-1 0,0 0 0,1 0 1,-1 0-1,0-1 0,0 1 0,1 0 0,-1-1 1,1 1-1,-1-1 0,-1-1 0,-2-17-318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2.135"/>
    </inkml:context>
    <inkml:brush xml:id="br0">
      <inkml:brushProperty name="width" value="0.05" units="cm"/>
      <inkml:brushProperty name="height" value="0.05" units="cm"/>
    </inkml:brush>
  </inkml:definitions>
  <inkml:trace contextRef="#ctx0" brushRef="#br0">216 0 18892,'-3'2'207,"0"0"0,0-1 0,0 1 0,0 0 0,1 1 0,-1-1 0,1 0-1,0 1 1,0 0 0,-1-1 0,1 1 0,-2 4 0,-20 42 905,23-46-874,-10 25 34,1 1 1,2 0 0,1 1 0,1 0-1,1 0 1,2 0 0,1 32-1,2-9-34,3 1-1,3-1 0,14 61 0,0-25 32,-20-89-267,0 0 0,0 0 0,0 0 0,0 0 0,0 0 0,0 0 0,-1 0 0,1 0 0,0-1 0,0 1 0,0 0 0,0 0 0,0 1 0,0-1 0,-1 0 0,1 0 0,0 0 0,0 0 0,0 0 0,0 0 0,0 0 1,0 0-1,-1 0 0,1 0 0,0 0 0,0 0 0,0 0 0,0 0 0,0 0 0,0 0 0,0 1 0,0-1 0,0 0 0,-1 0 0,1 0 0,0 0 0,0 0 0,0 0 0,0 1 0,0-1 0,0 0 0,0 0 0,0 0 0,0 0 0,0 0 0,0 0 0,0 1 0,0-1 0,0 0 0,0 0 0,0 0 0,0 0 0,0 0 0,-8-12 22,0-1 0,1-1 0,1 1 0,-8-24 0,2 6-6,8 23-13,-86-233 1066,127 268-300,-24-20-1185,0 1 1,0-2-1,0 0 1,0 0-1,1-1 1,0-1-1,0 0 1,1-1-1,-1-1 1,1 0-1,-1-1 1,1 0-1,0-1 1,-1-1-1,1 0 1,0-1-1,-1-1 1,27-8-1,4-5-950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2.826"/>
    </inkml:context>
    <inkml:brush xml:id="br0">
      <inkml:brushProperty name="width" value="0.05" units="cm"/>
      <inkml:brushProperty name="height" value="0.05" units="cm"/>
    </inkml:brush>
  </inkml:definitions>
  <inkml:trace contextRef="#ctx0" brushRef="#br0">330 69 17268,'0'-2'165,"1"0"1,-1 0-1,0 0 1,0 0-1,0-1 1,0 1-1,0 0 1,0 0-1,-1 0 1,1 0-1,-1 0 1,0 0-1,1 0 1,-1 0-1,0 0 1,0 1 0,0-1-1,0 0 1,0 0-1,-1 1 1,1-1-1,0 1 1,-1-1-1,0 1 1,1 0-1,-1-1 1,0 1-1,1 0 1,-1 0-1,0 0 1,0 0-1,-3-1 1,0 0 66,-1 0-1,0 0 1,0 1 0,0-1-1,0 1 1,0 1 0,0-1 0,0 1-1,0 0 1,-7 1 0,3 1-168,0 1 1,0 0 0,1 0-1,0 1 1,-1 0 0,1 1-1,1 0 1,-1 1 0,1 0-1,0 0 1,0 0-1,1 1 1,-1 0 0,2 1-1,-1 0 1,-8 12 0,5-4-73,0 0 0,1 1 0,1-1 0,1 2 0,0-1 1,1 1-1,1 0 0,-3 19 0,6-30-14,2 0 0,-1 0 0,1-1 0,0 1 0,0 0 0,1 0 1,1 8-1,-1-14 13,-1 1 0,0 0 1,1-1-1,0 1 1,-1-1-1,1 1 0,0-1 1,-1 0-1,1 1 1,0-1-1,0 0 0,0 1 1,0-1-1,1 0 0,-1 0 1,0 0-1,0 0 1,1 0-1,-1 0 0,1-1 1,-1 1-1,0 0 1,1-1-1,0 1 0,-1-1 1,1 1-1,-1-1 0,1 0 1,-1 1-1,1-1 1,0 0-1,-1 0 0,1 0 1,-1-1-1,3 1 1,4-2-22,-1 0 1,0 0 0,1-1 0,-1 0-1,0 0 1,-1-1 0,1 0 0,-1 0 0,1 0-1,10-10 1,5-8-58,26-30-1,-45 48 83,19-21-11,-1-1 1,-2-2-1,-1 0 0,0 0 0,15-40 0,-40 130-50,3-34 60,-7 79 4,11-97 17,0 1 0,0 0 0,1 0 0,1 0 0,0-1 0,0 1 0,6 15 0,-7-24-4,0 0 1,0 1 0,0-1-1,0 0 1,1 0 0,-1 1-1,1-1 1,0 0-1,-1 0 1,1-1 0,0 1-1,0 0 1,0-1 0,0 1-1,0-1 1,1 1 0,-1-1-1,0 0 1,1 0-1,-1 0 1,0 0 0,1-1-1,0 1 1,-1-1 0,1 1-1,-1-1 1,1 0 0,-1 0-1,1 0 1,0 0 0,-1-1-1,1 1 1,-1-1-1,1 1 1,3-2 0,5-2 32,-1-1 0,1 1 0,-1-2 0,0 1 1,0-1-1,13-12 0,15-15 103,-2-1 1,60-77-1,-75 86-129,-20 23-18,0 0 1,0 1-1,1-1 0,-1 1 1,1-1-1,-1 1 1,1 0-1,-1 0 0,1-1 1,3 0-1,-4 2 0,-1 0 0,0 0 1,1 0-1,-1 0 0,0 0 0,1 0 0,-1 0 1,0 0-1,0 0 0,1 0 0,-1 0 0,0 0 1,0 1-1,1-1 0,-1 0 0,0 0 0,0 0 1,1 0-1,-1 1 0,0-1 0,0 0 0,0 0 1,1 1-1,-1-1 0,0 0 0,0 0 0,0 1 1,0-1-1,0 0 0,1 0 0,-1 1 0,0-1 1,0 0-1,0 1 0,0-1 0,0 0 0,0 1 1,0-1-1,0 1 0,0 7 2,0 0 0,-1 0 0,-3 14 0,3-10-6,-3 8 1,-3 36-22,7-52 37,-1 1 0,1-1-1,1 1 1,-1-1 0,1 0-1,-1 1 1,1-1 0,1 1 0,1 4-1,-3-8-3,1 0-1,-1 0 1,1 0-1,-1-1 1,1 1-1,-1 0 1,1-1-1,-1 1 1,1-1-1,0 1 1,-1 0-1,1-1 1,0 1-1,-1-1 1,1 0-1,0 1 1,0-1-1,0 0 0,-1 1 1,1-1-1,0 0 1,0 0-1,0 0 1,0 1-1,1-1 1,1-1 7,-1 1 0,1 0 0,-1-1 0,1 0 1,-1 0-1,0 0 0,1 0 0,-1 0 0,3-1 0,5-5 58,1-1-1,16-14 1,-25 19-54,85-84 366,5-4-240,-72 77-190,-20 14 41,1 0 1,-1 0-1,1 0 1,0-1-1,-1 1 0,1 0 1,-1 0-1,1 0 1,-1 0-1,1 0 1,-1 0-1,1 0 1,0 0-1,-1 0 1,1 0-1,-1 0 0,1 0 1,-1 1-1,1-1 1,-1 0-1,1 1 1,1 0-4,-1 1 0,0-1 0,-1 1 0,1 0 0,0-1 0,0 1 1,-1 0-1,1 0 0,-1-1 0,0 1 0,1 0 0,-1 0 0,0 0 0,0 0 1,0 0-1,0-1 0,-1 5 0,-2 19-132,-1 1-1,-7 27 1,5-31-590,2 0-1,0 1 0,0 26 0,3-48 604,2 9-161,-1-10 274,0 0 1,0 0-1,0 1 0,0-1 0,0 0 0,0 0 0,0 0 0,0 0 0,0 0 0,0 0 0,0 0 0,0 1 0,0-1 1,0 0-1,0 0 0,0 0 0,0 0 0,0 0 0,0 0 0,0 0 0,0 0 0,0 1 0,0-1 0,0 0 0,0 0 1,1 0-1,-1 0 0,0 0 0,0 0 0,0 0 0,0 0 0,0 0 0,0 0 0,0 0 0,0 0 0,0 0 0,1 0 1,-1 0-1,0 1 0,0-1 0,0 0 0,0 0 0,0 0 0,0 0 0,0 0 0,1 0 0,-1 0 0,0 0 0,0-1 1,0 1-1,0 0 0,0 0 0,0 0 0,0 0 0,0 0 0,1 0 0,-1 0 0,0 0 0,10-11-732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3.246"/>
    </inkml:context>
    <inkml:brush xml:id="br0">
      <inkml:brushProperty name="width" value="0.05" units="cm"/>
      <inkml:brushProperty name="height" value="0.05" units="cm"/>
    </inkml:brush>
  </inkml:definitions>
  <inkml:trace contextRef="#ctx0" brushRef="#br0">46 24 16139,'6'-4'430,"0"1"-1,0 0 0,0 0 0,0 1 0,1 0 0,-1 0 0,13-2 1,-18 4-333,1 0 0,0 0 1,0 0-1,-1 0 1,1 0-1,0 0 0,-1 0 1,1 1-1,0-1 1,0 1-1,-1-1 1,1 1-1,0 0 0,-1-1 1,1 1-1,-1 0 1,1 0-1,-1 0 0,0 0 1,1 1-1,-1-1 1,0 0-1,0 0 1,0 1-1,0-1 0,0 1 1,0-1-1,0 1 1,0-1-1,0 1 0,-1 0 1,1-1-1,-1 1 1,1 0-1,-1 2 1,1 2 25,0 1 0,-1-1 0,0 1 0,0-1 0,-1 1 0,1-1 0,-2 0 0,1 1 0,-3 7 0,-25 59 536,21-56-484,-32 65 464,21-45-314,2 0 1,-14 45-1,30-80-305,0-1 1,1 1-1,-1 0 1,1 0-1,0 0 0,-1 1 1,1-1-1,0 0 1,0 0-1,0 0 0,1 4 1,0-5-11,-1 0 0,1-1 0,0 1 0,-1 0-1,1 0 1,0 0 0,0-1 0,-1 1 0,1 0 0,0-1 0,0 1 0,0-1 0,0 1 0,0-1 0,0 1 0,0-1 0,0 0 0,0 0 0,0 1 0,0-1 0,0 0 0,0 0 0,0 0 0,0 0 0,0 0 0,2 0 0,29-1 192,53-9 0,-43 4-97,-21 4-96,-4 1-158,-1-1 0,1-1-1,-1 0 1,0-1-1,0 0 1,20-10 0,-35 14 127,0-1 0,0 1 0,-1-1 1,1 1-1,0-1 0,0 1 0,0-1 0,-1 0 1,1 1-1,0-1 0,-1 0 0,1 0 0,0 0 1,-1 1-1,1-1 0,-1 0 0,0 0 0,1 0 1,-1 0-1,0 0 0,1 0 0,-1 0 0,0 0 1,0 0-1,0 0 0,0 0 0,0 0 0,0 0 1,0 0-1,0 0 0,-1-2 0,0 0-18,0 0 0,-1 1-1,1-1 1,-1 0 0,1 1-1,-1-1 1,0 1 0,-3-4-1,-21-18-407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3.652"/>
    </inkml:context>
    <inkml:brush xml:id="br0">
      <inkml:brushProperty name="width" value="0.05" units="cm"/>
      <inkml:brushProperty name="height" value="0.05" units="cm"/>
    </inkml:brush>
  </inkml:definitions>
  <inkml:trace contextRef="#ctx0" brushRef="#br0">1 114 16700,'0'0'2096,"7"-3"-1216,17-2-240,9-3 1129,9-2-489,8 0-104,7-1-888,0-3-664,-8-4 544,-2 1-144,1 0-208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10.787"/>
    </inkml:context>
    <inkml:brush xml:id="br0">
      <inkml:brushProperty name="width" value="0.05" units="cm"/>
      <inkml:brushProperty name="height" value="0.05" units="cm"/>
    </inkml:brush>
  </inkml:definitions>
  <inkml:trace contextRef="#ctx0" brushRef="#br0">16 168 10018,'0'2'75,"0"-1"-1,-1 0 0,1 0 1,0 0-1,-1 0 1,1 0-1,-1 0 0,1 0 1,-1 0-1,0 0 1,0 0-1,1 0 1,-1-1-1,0 1 0,-1 1 1,-4 3 691,45 2-362,16-1-264,95-1 0,56-16-4,-5 0-38,358 18 497,-83 3-217,419 17-273,2 30-41,1-50 7,-104-13-22,-544 7-18,83-9 42,485-74 0,-599 48 161,353-48 901,-461 69-1179,156-38 0,-199 33-22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25.263"/>
    </inkml:context>
    <inkml:brush xml:id="br0">
      <inkml:brushProperty name="width" value="0.05" units="cm"/>
      <inkml:brushProperty name="height" value="0.05" units="cm"/>
    </inkml:brush>
  </inkml:definitions>
  <inkml:trace contextRef="#ctx0" brushRef="#br0">1 66 10514,'15'-2'2550,"30"-13"-2270,1 2 0,0 2 0,0 2 0,1 2 0,0 3 0,0 1 0,1 2-1,58 7 1,305 11 479,33 4-324,379 47-272,-104-26-131,-703-41-32,762 46 46,-608-47-28,181 6 22,-345-5-63,-2-1-12,0 0 1,0 0 0,0 1 0,0 0-1,0 0 1,5 2 0,-8-1-99,-1-2 49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28.943"/>
    </inkml:context>
    <inkml:brush xml:id="br0">
      <inkml:brushProperty name="width" value="0.05" units="cm"/>
      <inkml:brushProperty name="height" value="0.05" units="cm"/>
    </inkml:brush>
  </inkml:definitions>
  <inkml:trace contextRef="#ctx0" brushRef="#br0">1 178 7890,'0'-1'37,"0"1"0,0 0 0,0 0 0,0 0 0,0 0 0,0 0 0,0 0 0,0 0 0,0 0 0,0 0 0,0 0 0,0 0 0,0 0 0,0-1 0,0 1 0,0 0 0,0 0 0,0 0 0,0 0 0,0 0 0,0 0 0,0 0 0,0 0 0,0 0 0,0-1 0,0 1 0,0 0 0,0 0 0,0 0 0,0 0 0,0 0 0,0 0 0,0 0 0,0 0 0,0 0 0,0 0 0,13-3 201,60 3 429,-58-1-355,0 1 0,1 0 1,-1 1-1,0 0 0,26 7 0,22 13 56,-34-11-243,34 8 0,-24-11-90,1-1 1,0-2-1,71-3 1,121-23-8,29 1 50,-198 20 70,0-3 0,0-2 0,-1-3 0,111-32 0,-117 23-80,215-57 228,-236 68-248,0 2 1,0 1-1,0 2 1,1 2-1,69 8 1,-26 4 1,125 16 63,-158-24-93,1-2 1,68-7-1,100-34-16,-142 23-4,80-8 0,-128 22 0,0 1 1,1 1 0,-1 2-1,1 0 1,-1 1 0,0 2-1,26 8 1,59 28 3,19 6 6,-113-43-2,0-1 0,0 0 0,0-1 0,1 0 0,-1-2 1,24-1-1,-23-3 420,-17 4-421,0 0-1,1-1 1,-1 1-1,0 0 1,0 0 0,0 0-1,0 0 1,0 0 0,0-1-1,0 1 1,0 0-1,0 0 1,0 0 0,0 0-1,0-1 1,0 1 0,0 0-1,0 0 1,0 0-1,0 0 1,0 0 0,0-1-1,0 1 1,0 0 0,0 0-1,0 0 1,0 0 0,0-1-1,0 1 1,0 0-1,0 0 1,0 0 0,0 0-1,-1 0 1,1 0 0,0-1-1,0 1 1,0 0-1,0 0 1,0 0 0,0 0-1,0 0 1,-1 0 0,1 0-1,0 0 1,-28-14 285,21 11-276,-23-10 56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5.430"/>
    </inkml:context>
    <inkml:brush xml:id="br0">
      <inkml:brushProperty name="width" value="0.05" units="cm"/>
      <inkml:brushProperty name="height" value="0.05" units="cm"/>
    </inkml:brush>
  </inkml:definitions>
  <inkml:trace contextRef="#ctx0" brushRef="#br0">588 159 11234,'-2'-13'186,"-2"-1"0,0 1-1,0 0 1,-1 1 0,-1-1-1,-9-14 1,13 23-128,0 0 0,-1 0 0,0 0 0,0 1 0,0 0-1,0-1 1,-1 1 0,1 1 0,-1-1 0,0 0 0,0 1 0,0 0 0,0 0 0,0 0-1,0 0 1,-1 0 0,1 1 0,-1 0 0,1 0 0,-1 0 0,1 1 0,-9-1 0,5 2 52,0 1 0,-1 0 0,1 0 0,0 0 0,0 1 0,1 0 0,-1 1 0,1-1 0,-1 1 0,1 1 0,0 0 0,-12 11 0,-3 4 168,1 1 0,-26 33 0,15-13-102,2 1 0,2 1-1,1 2 1,3 1 0,2 1-1,-29 85 1,41-99-168,2-1 0,1 1 1,1 1-1,2-1 0,2 1 0,1 0 0,2-1 1,0 1-1,3 0 0,1-1 0,13 48 0,-3-36-28,2 0-1,1-2 0,3 0 0,2-1 0,1-1 0,52 66 1,-49-75-74,1 0 0,2-2 0,1-1 0,1-2 1,1-1-1,1-1 0,69 36 0,-80-50 21,0-2-1,1 0 1,-1-1 0,2-2-1,-1 0 1,1-2-1,-1 0 1,1-2 0,0-1-1,0-1 1,44-5-1,-48 1 73,1 0 0,-2-1-1,1-1 1,-1-1 0,0-1 0,0-1-1,-1 0 1,0-2 0,0 0-1,-2-1 1,1-1 0,-2 0 0,1-2-1,14-16 1,-15 11 79,0-1 1,-2-1-1,0 0 1,-1-1-1,-2-1 1,0 0-1,-1 0 1,-2-1-1,0 0 1,5-33-1,-6 10 110,-1 0-1,-2 0 1,-3 0 0,-8-82 0,0 67 46,-4 2 1,-28-99 0,26 120-137,-2 1 1,-2 0 0,-1 2 0,-44-68-1,51 88-94,-2 0 0,0 2 0,-1-1 0,-1 2 0,0 0-1,-32-23 1,39 32-49,0 0-1,-1 0 0,0 1 1,0 0-1,0 1 0,-1 0 1,1 0-1,-1 1 0,1 0 1,-1 1-1,0 0 0,0 0 1,0 1-1,1 0 0,-1 1 0,-12 3 1,5 0-136,0 2 0,1 0 1,0 1-1,1 0 0,-1 1 1,1 1-1,1 1 0,0 0 0,0 1 1,1 0-1,0 1 0,1 0 1,-17 23-1,0 7-454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5.839"/>
    </inkml:context>
    <inkml:brush xml:id="br0">
      <inkml:brushProperty name="width" value="0.05" units="cm"/>
      <inkml:brushProperty name="height" value="0.05" units="cm"/>
    </inkml:brush>
  </inkml:definitions>
  <inkml:trace contextRef="#ctx0" brushRef="#br0">4 2276 13651,'-1'0'22,"1"0"1,0 0-1,0 0 1,0 0-1,0 0 1,0 0-1,0 0 1,-1 0 0,1 0-1,0 0 1,0 0-1,0 0 1,0 0-1,0 0 1,0 0-1,0 0 1,0 0-1,-1-1 1,1 1-1,0 0 1,0 0-1,0 0 1,0 0-1,0 0 1,0 0-1,0 0 1,0-1-1,0 1 1,0 0-1,0 0 1,0 0-1,0 0 1,0 0-1,0 0 1,0-1-1,0 1 1,0 0-1,0 0 1,0 0-1,0 0 1,0 0-1,0 0 1,0-1-1,0 1 1,0 0-1,4-10 275,10-12-126,119-158 1235,-11 17-865,102-191-38,-16-11-533,-151 264-11,106-204-143,8-13-95,21 11 38,-177 286 225,-5 5-21,1 0-1,0 1 1,1 1 0,1 0-1,0 1 1,23-18 0,-23 24-16,-13 7 52,0 0 0,1 0-1,-1 0 1,0 0 0,0 0 0,1 0 0,-1 0 0,0 0 0,0 0 0,1 0 0,-1 0-1,0 1 1,1-1 0,-1 0 0,0 0 0,0 0 0,1 0 0,-1 0 0,0 1-1,0-1 1,0 0 0,1 0 0,-1 0 0,0 1 0,0-1 0,0 0 0,1 0 0,-1 0-1,0 1 1,0-1 0,0 0 0,0 1 0,0-1 0,0 0 0,0 0 0,0 1 0,0-1-1,0 0 1,0 1 0,1 11-57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5.552"/>
    </inkml:context>
    <inkml:brush xml:id="br0">
      <inkml:brushProperty name="width" value="0.05" units="cm"/>
      <inkml:brushProperty name="height" value="0.05" units="cm"/>
    </inkml:brush>
  </inkml:definitions>
  <inkml:trace contextRef="#ctx0" brushRef="#br0">0 194 17980,'16'-13'1624,"8"-2"-1080,7-4-232,10-2 625,4-2-193,6-2-392,1 1-448,-4 4 144,-2 3-48,-10 1-128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6.695"/>
    </inkml:context>
    <inkml:brush xml:id="br0">
      <inkml:brushProperty name="width" value="0.05" units="cm"/>
      <inkml:brushProperty name="height" value="0.05" units="cm"/>
    </inkml:brush>
  </inkml:definitions>
  <inkml:trace contextRef="#ctx0" brushRef="#br0">33 0 15323,'-13'65'1566,"6"-35"-1271,-3 41 1,7 53 312,4-107-538,0-1 0,1 0-1,1 0 1,1 0 0,8 25 0,-11-37-41,1 0 1,0 0 0,0-1 0,0 1 0,0-1-1,0 1 1,1-1 0,-1 0 0,1 0 0,0 0-1,0 0 1,0-1 0,0 1 0,1-1 0,-1 0 0,1 0-1,5 2 1,-6-3 0,0 0 1,1 0-1,-1-1 0,1 1 0,-1-1 1,0 0-1,1 0 0,-1 0 0,1-1 0,-1 1 1,1-1-1,-1 0 0,0 0 0,0 0 1,1 0-1,-1-1 0,0 1 0,0-1 1,0 0-1,0 0 0,2-2 0,9-8 106,-2 0 1,1 0-1,-2-1 0,0-1 0,0 1 0,-1-2 1,-1 0-1,-1 0 0,11-24 0,-6 6 288,-1-1 0,-1 0-1,10-56 1,-18 70 135,1-36 1,-5 50-143,-2 7-217,-1 9 52,2 5-149,0 0 0,1 0 0,1 0 0,0 1 0,1-1 0,5 28 0,29 89 15,-31-120-123,0 0 0,1-1 0,0 0 0,1 0 0,0 0 0,10 12 0,-15-21-35,1 1 0,-1-2 0,1 1 1,0 0-1,-1 0 0,1 0 0,0-1 0,0 1 1,0-1-1,0 1 0,1-1 0,-1 0 0,0 0 1,1 0-1,-1 0 0,0 0 0,1-1 1,-1 1-1,1-1 0,-1 0 0,1 1 0,-1-1 1,1 0-1,-1 0 0,1-1 0,-1 1 1,1 0-1,-1-1 0,1 0 0,-1 1 0,0-1 1,1 0-1,-1 0 0,0-1 0,0 1 1,0 0-1,0-1 0,3-1 0,-1-1-123,1-1 1,0 1-1,-1-1 0,0 0 0,0 0 1,0-1-1,-1 1 0,4-9 1,0-1-49,0-1 1,3-16 0,5-22-431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7.136"/>
    </inkml:context>
    <inkml:brush xml:id="br0">
      <inkml:brushProperty name="width" value="0.05" units="cm"/>
      <inkml:brushProperty name="height" value="0.05" units="cm"/>
    </inkml:brush>
  </inkml:definitions>
  <inkml:trace contextRef="#ctx0" brushRef="#br0">109 156 12507,'9'-13'656,"0"-1"0,-1 0 1,-1-1-1,0 0 0,-1 0 1,0 0-1,3-20 0,-8 34-581,-1 0 0,0 0 0,1 0 0,-1 0 1,0 0-1,0 0 0,0 0 0,0 0 0,0 0 0,0 0 0,0 1 0,0-1 0,0 0 0,0 0 0,-1 0 1,1-2-1,-1 3-32,1 0 0,0 0 0,0 0 1,-1-1-1,1 1 0,0 0 0,-1 0 1,1 0-1,0 0 0,-1 0 0,1 0 1,0-1-1,-1 1 0,1 0 0,0 0 1,-1 0-1,1 0 0,0 0 0,-1 0 1,1 0-1,0 1 0,-1-1 0,1 0 1,0 0-1,-1 0 0,1 0 0,0 0 1,-1 1-1,-3 0 169,1 1 1,0 1-1,-1-1 1,1 0-1,0 1 1,-4 3-1,-10 13 486,0 1 0,1 1 0,-17 27 0,25-34-523,1 0 1,0 0-1,1 1 1,0-1-1,1 1 0,-4 25 1,8-39-172,1 0 1,0 1-1,-1-1 1,1 0-1,0 0 1,0 1-1,0-1 1,0 0-1,0 0 1,0 1-1,0-1 1,0 0 0,0 1-1,1-1 1,-1 0-1,1 0 1,-1 0-1,1 1 1,-1-1-1,1 0 1,-1 0-1,1 0 1,0 0-1,0 0 1,0 0-1,-1 0 1,1 0-1,0 0 1,0-1-1,0 1 1,0 0-1,1 0 1,-1-1-1,0 1 1,0-1-1,0 1 1,0-1-1,1 0 1,-1 1-1,0-1 1,3 0-1,4 0-38,0 0 0,0 0-1,0-1 1,0-1 0,12-3-1,-5 2-9,-7 1 5,21-4-180,41-4 0,-63 9 173,1 1 0,0 0 1,0 0-1,-1 1 0,1 0 0,0 0 0,-1 1 1,1 0-1,-1 0 0,11 6 0,-15-7 32,-1 0 0,0 0 0,0 1 1,0-1-1,0 1 0,0 0 0,0 0 0,0-1 0,0 1 0,-1 0 0,1 1 0,-1-1 0,1 0 0,-1 0 0,0 1 0,0-1 0,2 5 1,-3-3 16,1 0 1,-1-1 0,0 1-1,0 0 1,0 0 0,0 0-1,0 0 1,-1 0 0,0 0 0,-2 6-1,-2 2 77,0 1 0,-1-1-1,-1-1 1,0 1 0,-15 18-1,7-12 152,-25 24 0,34-36-329,-1 0 1,0-1-1,0 1 0,-1-1 0,1-1 0,-1 0 0,-9 4 0,17-8 73,0 0-1,0 1 1,-1-1 0,1 0-1,0 0 1,-1 0 0,1 0-1,0 1 1,-1-1 0,1 0-1,0 0 1,-1 0 0,1 0-1,0 0 1,-1 0 0,1 0-1,0 0 1,-1 0 0,1 0-1,-1 0 1,1 0-1,0 0 1,-1 0 0,1-1-1,0 1 1,-1 0 0,1 0-1,0 0 1,0 0 0,-1-1-1,1 1 1,0 0 0,-1 0-1,1 0 1,0-1 0,0 1-1,-1 0 1,1-1 0,0 1-1,0 0 1,0-1 0,0 1-1,-1 0 1,1-1 0,0 1-1,0 0 1,0-1 0,0 1-1,0 0 1,0-1 0,0 1-1,0 0 1,0-1 0,4-19-379,5-4-159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7.680"/>
    </inkml:context>
    <inkml:brush xml:id="br0">
      <inkml:brushProperty name="width" value="0.05" units="cm"/>
      <inkml:brushProperty name="height" value="0.05" units="cm"/>
    </inkml:brush>
  </inkml:definitions>
  <inkml:trace contextRef="#ctx0" brushRef="#br0">64 104 17924,'-25'107'2927,"14"-66"-2347,1 0 0,2 1-1,-2 44 1,12-70-1090,-1-16 478,-1 0 0,0 0 0,0 0 0,0 0 0,1 0 0,-1 0 0,0 0-1,0 0 1,1 0 0,-1 0 0,0 0 0,0 0 0,0 0 0,1 0-1,-1 0 1,0 0 0,0 0 0,0 0 0,1 0 0,-1 0 0,0-1-1,0 1 1,0 0 0,1 0 0,-1 0 0,0 0 0,0 0 0,0 0 0,0-1-1,0 1 1,1 0 0,-1 0 0,0 0 0,0-1 0,0 1 0,16-27-1704,2-20-1194,19-77-1,1-52 493,-33 151 2415,-2 2 423,0 12 1453,-5 26 33,2 9-1471,0-1 0,1 0 1,1 1-1,1-1 1,1 0-1,1 0 0,1-1 1,12 30-1,-1-13-383,1-2 0,1 0 0,45 63 0,-35-66-140,-10-11-737,-46-43 143,-31-31 1500,-62-70 0,116 117-635,1 0 0,0 0 0,0 0 0,0-1 0,0 1 0,1-1 0,-3-6 0,5 10-132,0 0 0,0 0 0,-1 1 0,1-1 0,0 0 0,0 1 0,0-1 0,0 0 0,0 1 0,0-1 1,0 0-1,0 0 0,1 1 0,-1-1 0,0 0 0,0 1 0,1-1 0,-1 0 0,0 1 0,1-1 0,-1 1 0,1-2 0,0 1-27,0 1 1,1-1-1,-1 0 1,0 1-1,0-1 1,0 1-1,1 0 1,-1-1-1,0 1 1,1 0-1,-1 0 1,0-1-1,1 1 1,-1 0-1,0 1 0,3-1 1,42 7 16,-22-3-171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8.372"/>
    </inkml:context>
    <inkml:brush xml:id="br0">
      <inkml:brushProperty name="width" value="0.05" units="cm"/>
      <inkml:brushProperty name="height" value="0.05" units="cm"/>
    </inkml:brush>
  </inkml:definitions>
  <inkml:trace contextRef="#ctx0" brushRef="#br0">212 99 13787,'0'0'77,"0"-1"-1,0 0 1,0 0-1,0 0 1,0 1 0,0-1-1,-1 0 1,1 0 0,0 1-1,0-1 1,-1 0 0,1 1-1,0-1 1,-1 0-1,1 1 1,-1-1 0,1 0-1,-1 1 1,1-1 0,-1 1-1,0-1 1,1 1 0,-1-1-1,0 1 1,1 0-1,-1-1 1,0 1 0,1 0-1,-1-1 1,0 1 0,0 0-1,1 0 1,-1 0 0,0 0-1,0 0 1,1 0-1,-1 0 1,0 0 0,0 0-1,1 0 1,-1 0 0,0 0-1,0 0 1,1 1 0,-1-1-1,0 0 1,0 1-1,0-1 1,-3 2 156,0-1 1,0 1-1,0 0 0,0 0 0,0 0 1,0 0-1,-5 5 0,2 1-61,0 0-1,1 0 0,0 0 1,1 0-1,-1 1 1,-5 14-1,-20 59 106,29-75-252,-15 50 0,2 1 0,3 1 0,3 0 1,2 1-1,2 0 0,4 0 0,2 0 1,2 0-1,3-1 0,3 1 0,16 58 1,-13-78-26,20 48 0,-25-71 5,1-1-1,1 0 1,0 0 0,1-1 0,16 19 0,-23-30 7,0-1 0,1 1 1,-1-1-1,1 0 0,-1 0 1,1 0-1,0 0 0,0-1 0,0 0 1,0 0-1,1 0 0,-1 0 0,1 0 1,-1-1-1,1 0 0,-1 0 1,1 0-1,0-1 0,0 1 0,-1-1 1,1 0-1,0 0 0,-1-1 0,1 0 1,0 0-1,-1 0 0,1 0 1,-1 0-1,1-1 0,-1 0 0,0 0 1,1 0-1,-1-1 0,0 1 1,-1-1-1,1 0 0,0 0 0,4-5 1,6-7 90,-1 0 1,0 0-1,-1-2 0,-1 1 1,15-31-1,37-99 445,-36 70-317,-3-1-1,-3-2 1,-4 0 0,-4-1-1,-2 0 1,-5-1 0,-5-118 0,-2 173-235,-1 1 0,-1-1 0,-1 1 1,-2-1-1,-14-41 0,18 63-25,1 0-1,-1-1 1,-1 1 0,1 0-1,0 0 1,-1 1 0,0-1-1,0 1 1,0-1 0,0 1-1,-1 0 1,1 0-1,-1 0 1,0 1 0,0-1-1,0 1 1,0 0 0,-7-3-1,8 5-27,-1-1 0,1 1 0,0 0 0,0 0 0,-1 0 0,1 1-1,0-1 1,0 1 0,-1-1 0,1 1 0,0 0 0,0 0 0,0 1 0,0-1-1,0 0 1,0 1 0,0 0 0,1 0 0,-1 0 0,1 0 0,-1 0-1,1 1 1,0-1 0,0 1 0,-3 3 0,-2 4-206,1 1 0,0 0 0,1 1 0,0-1 0,0 1 0,2 0 0,-1 0 0,2 1 0,-1-1 0,2 1 0,-1-1-1,2 26 1,7-2-454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8.795"/>
    </inkml:context>
    <inkml:brush xml:id="br0">
      <inkml:brushProperty name="width" value="0.05" units="cm"/>
      <inkml:brushProperty name="height" value="0.05" units="cm"/>
    </inkml:brush>
  </inkml:definitions>
  <inkml:trace contextRef="#ctx0" brushRef="#br0">1 2546 15875,'372'-323'3448,"-256"215"-2817,681-670 360,-34-32-2778,-671 712 1606,20-19 311,140-111 0,-161 155 440,-90 72-537,0 0 0,1 0 0,-1 0 0,0 0 0,1 0 1,-1 0-1,0 1 0,1-1 0,-1 1 0,1-1 0,-1 1 0,1-1 0,0 1 0,-1 0 1,1-1-1,-1 1 0,3 0 0,-5 7 259,-14 5-236,7-7 0,0 0-1,-1-1 1,1 0-1,-11 3 0,-11-1 42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39.608"/>
    </inkml:context>
    <inkml:brush xml:id="br0">
      <inkml:brushProperty name="width" value="0.05" units="cm"/>
      <inkml:brushProperty name="height" value="0.05" units="cm"/>
    </inkml:brush>
  </inkml:definitions>
  <inkml:trace contextRef="#ctx0" brushRef="#br0">71 0 15875,'-17'88'2544,"-6"96"0,20-136-2129,2 0 1,3-1-1,12 81 1,-13-121-384,14 56 157,-14-58-160,1 0 0,0 0 0,0 0 0,0-1 0,0 1 0,1-1 0,0 1 0,0-1 0,6 6 0,-8-9-24,-1-1 1,1 1 0,-1-1 0,1 1 0,-1-1-1,1 1 1,0-1 0,-1 0 0,1 1 0,0-1-1,-1 0 1,1 0 0,0 1 0,-1-1 0,1 0-1,0 0 1,0 0 0,-1 0 0,1 0 0,0 0-1,-1 0 1,1 0 0,0 0 0,0-1 0,-1 1-1,1 0 1,0 0 0,-1 0 0,1-1 0,0 1-1,-1-1 1,1 1 0,-1 0 0,1-1-1,0 1 1,-1-1 0,1 1 0,-1-1 0,1 1-1,-1-1 1,0 0 0,1 1 0,-1-1 0,0 1-1,1-1 1,-1 0 0,0 1 0,1-2 0,1-4 27,1 1 0,-1-1 0,0 0 0,2-12 0,-1-10 44,0-1 1,-2 1-1,-1-1 0,-4-30 0,-24-115 204,22 149-196,-9-26 0,12 44-60,0 0-1,0 0 1,0 0-1,-1 1 1,0-1-1,0 1 1,0 0-1,-7-6 1,11 12-20,-1-1 1,1 0 0,-1 0 0,0 1 0,0-1 0,1 0-1,-1 1 1,0-1 0,0 1 0,0-1 0,0 1-1,0-1 1,0 1 0,0 0 0,1-1 0,-1 1 0,0 0-1,0 0 1,0 0 0,0 0 0,0-1 0,0 2-1,0-1 1,0 0 0,-2 0 0,2 1 0,0 0 1,0-1 0,0 1-1,0 0 1,0 0-1,0 0 1,0 0 0,0 0-1,1 0 1,-1 0-1,0 0 1,1 1-1,-1-1 1,1 0 0,-1 0-1,0 2 1,-1 4 17,1 1 1,-1-1-1,1 0 0,1 1 1,-1 11-1,3-7-25,-1 0 0,1-1 0,1 1 1,0-1-1,0 0 0,1 0 0,1 0 0,7 14 0,-10-22-8,0 0 0,0 0 1,0 0-1,0 0 0,0 0 0,0-1 0,1 1 0,-1-1 1,1 0-1,0 1 0,0-1 0,-1 0 0,1-1 0,1 1 0,-1 0 1,0-1-1,0 0 0,1 0 0,-1 0 0,0 0 0,1 0 0,-1-1 1,1 1-1,-1-1 0,1 0 0,-1 0 0,1 0 0,-1-1 0,1 1 1,-1-1-1,1 0 0,4-2 0,0 0-7,-1-1-1,0 0 1,1-1 0,-2 0 0,1 0-1,0 0 1,-1-1 0,0 0 0,-1 0-1,1-1 1,-1 1 0,0-1 0,7-14-1,0-2 9,-2-1 0,0 1 0,9-34 0,-13 38 68,-2-1 1,0 1 0,0-1-1,-1-22 1,-3 42-58,0 0 1,0 0 0,0 0-1,0 0 1,0 0 0,0 0-1,0 0 1,0 0 0,0 0-1,0 0 1,0 0 0,0 0-1,0 1 1,0-1 0,0 0-1,0 0 1,0 0 0,-1 0-1,1 0 1,0 0 0,0 0-1,0 0 1,0 0 0,0 0-1,0 0 1,0 0 0,0 0-1,0 0 1,0 0 0,0 0-1,0 0 1,-1 0 0,1 0-1,0 0 1,0 0 0,0 0-1,0 0 1,0 0 0,0 0 0,0 0-1,0 0 1,0 0 0,0 0-1,0-1 1,0 1 0,0 0-1,-4 10 57,0 11-13,1-1 0,1 1 0,1 0 0,1-1 0,3 25 1,2-3-23,16 64 0,-16-88-97,0-1 1,2 0-1,0-1 0,0 1 1,2-1-1,17 25 0,-22-36-27,0 0-1,1 0 0,0 0 1,0 0-1,0-1 0,0 0 0,1 0 1,-1 0-1,9 3 0,-10-5 26,-1-1-1,1 1 1,0-1-1,0 0 1,0-1 0,0 1-1,0-1 1,1 1-1,-1-1 1,0-1-1,0 1 1,0 0-1,0-1 1,0 0-1,0 0 1,6-2 0,-6 1-17,1 0 0,0-1 0,-1 1 0,9-7 0,14-16-525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0.060"/>
    </inkml:context>
    <inkml:brush xml:id="br0">
      <inkml:brushProperty name="width" value="0.05" units="cm"/>
      <inkml:brushProperty name="height" value="0.05" units="cm"/>
    </inkml:brush>
  </inkml:definitions>
  <inkml:trace contextRef="#ctx0" brushRef="#br0">1 275 15387,'2'1'171,"-1"-1"-1,1 0 0,0 1 1,0-1-1,0 0 0,0 0 1,-1 0-1,1-1 0,0 1 1,0 0-1,0-1 0,-1 1 1,1-1-1,0 0 0,0 0 0,-1 1 1,1-1-1,-1 0 0,1 0 1,-1 0-1,1-1 0,1 0 1,3-5 164,1 0 1,-1 0-1,6-8 1,-8 10-77,8-11-21,-1 0 0,0 0 1,-1-2-1,-1 1 0,-1-1 0,0 0 1,-2-1-1,7-26 0,-12 43-216,-1 0 0,0 0-1,1-1 1,-1 1 0,0 0 0,0 0-1,0 0 1,-1 0 0,1 0-1,0 0 1,-1 0 0,0 0 0,1 0-1,-1 0 1,-2-3 0,3 5-14,0-1 1,0 1-1,-1 0 1,1-1-1,0 1 1,-1 0-1,1 0 1,0 0 0,-1-1-1,1 1 1,-1 0-1,1 0 1,0 0-1,-1 0 1,1-1-1,-1 1 1,1 0-1,0 0 1,-1 0-1,1 0 1,-1 0 0,1 0-1,0 0 1,-1 0-1,1 0 1,-1 1-1,0-1 1,0 0 9,0 1 1,-1 0-1,1 0 1,0 0 0,-1 0-1,1 0 1,0 0-1,0 0 1,0 0 0,0 0-1,-1 2 1,-6 9 63,0 1 1,1-1-1,1 1 1,0 0 0,0 1-1,2-1 1,0 1-1,-3 16 1,3-7 0,1 0 0,1 0 0,1 0-1,3 31 1,-2-44-65,1-1 0,1 1 0,0-1-1,0 0 1,1 1 0,7 15 0,-9-23-49,0-1 0,0 1 0,0 0-1,0-1 1,0 1 0,0-1 0,0 1 0,0-1 0,1 0 0,-1 1 0,1-1 0,-1 0 0,1 0 0,-1 0 0,1 0 0,0 0 0,-1 0 0,1 0 0,0-1 0,0 1 0,0-1 0,-1 1 0,1-1 0,0 0 0,0 0 0,0 0 0,0 0 0,0 0 0,0 0-1,0 0 1,-1 0 0,1-1 0,0 1 0,0-1 0,0 0 0,-1 1 0,1-1 0,0 0 0,-1 0 0,3-2 0,5-3-45,-1 0 1,0-2-1,0 1 0,0-1 1,-1 0-1,0 0 1,-1 0-1,0-1 0,0 0 1,4-11-1,16-29-356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0.512"/>
    </inkml:context>
    <inkml:brush xml:id="br0">
      <inkml:brushProperty name="width" value="0.05" units="cm"/>
      <inkml:brushProperty name="height" value="0.05" units="cm"/>
    </inkml:brush>
  </inkml:definitions>
  <inkml:trace contextRef="#ctx0" brushRef="#br0">211 1 16884,'3'33'1712,"-16"5"-1112,-5 1-264,-5 3 888,3-1-335,-3-1-417,1 0-184,4-4-472,3-3-304,2-7-505,3-5 817,3-13-136,-1-8-152</inkml:trace>
  <inkml:trace contextRef="#ctx0" brushRef="#br0" timeOffset="1">1 134 18700,'1'9'1520,"5"9"-1120,2 2-176,11 6 689,5 1-353,9 0-296,5-2-208,3-11-280,2-4-232,0-10-344,-3-3 631,-5-10-159,-2-1-120</inkml:trace>
  <inkml:trace contextRef="#ctx0" brushRef="#br0" timeOffset="2">466 55 15587,'-2'24'1889,"2"1"-1217,0 1-320,2-1 1312,3 1-1032,0-1-207,4-5-690,1-3-367,-3-9-1344,0-3 1640,-1-8-288,-2-7-280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0.963"/>
    </inkml:context>
    <inkml:brush xml:id="br0">
      <inkml:brushProperty name="width" value="0.05" units="cm"/>
      <inkml:brushProperty name="height" value="0.05" units="cm"/>
    </inkml:brush>
  </inkml:definitions>
  <inkml:trace contextRef="#ctx0" brushRef="#br0">15 16 17788,'-4'-13'2160,"0"10"-1432,-1 13-360,4 8 1665,1 4-1313,1 1-544,4 2-176,-1-4-32,6-8-96,0-1-56</inkml:trace>
  <inkml:trace contextRef="#ctx0" brushRef="#br0" timeOffset="1">263 198 13467,'-3'-3'3016,"3"3"-2800,0 0-1,0 0 0,0-1 1,0 1-1,0 0 1,0 0-1,0-1 1,0 1-1,0 0 1,0-1-1,0 1 0,0 0 1,0 0-1,0-1 1,0 1-1,0 0 1,0-1-1,0 1 1,0 0-1,1-1 862,-1 0-861,-4 4 45,-1 0 1,1 0-1,-1 1 0,1 0 1,0 0-1,1 0 1,-1 0-1,1 0 0,-1 1 1,2-1-1,-1 1 1,-3 6-1,0 3-100,0 1 0,1-1 0,-4 19 0,7-25-124,0 1-1,1 0 1,0 0 0,0 0-1,1 0 1,2 18 0,-2-24-61,1 0 1,0-1 0,-1 1-1,1 0 1,0 0 0,0-1-1,0 1 1,1 0 0,-1-1-1,1 1 1,-1-1 0,1 0 0,0 0-1,0 1 1,0-1 0,0 0-1,0 0 1,0-1 0,1 1-1,-1 0 1,1-1 0,-1 0-1,1 1 1,0-1 0,3 1 0,1-1-108,-1 1 0,1-2 1,0 1-1,0-1 1,-1 0-1,1 0 1,0-1-1,0 0 0,-1 0 1,1 0-1,7-4 1,2 0-43,-1-1 0,0-1-1,21-13 1,16-14-380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1.382"/>
    </inkml:context>
    <inkml:brush xml:id="br0">
      <inkml:brushProperty name="width" value="0.05" units="cm"/>
      <inkml:brushProperty name="height" value="0.05" units="cm"/>
    </inkml:brush>
  </inkml:definitions>
  <inkml:trace contextRef="#ctx0" brushRef="#br0">67 40 18892,'-16'33'1344,"-17"43"-42,31-70-1103,0 1 0,0-1 0,1 1 0,0-1 0,0 1 0,0 0 0,1-1 0,0 1 0,1 8 0,-1-14-173,0 0 1,0 0 0,0 0-1,1 0 1,-1 0 0,0 0 0,1 0-1,-1 0 1,1 0 0,-1-1-1,1 1 1,0 0 0,-1 0-1,1 0 1,0-1 0,0 1 0,-1 0-1,1-1 1,0 1 0,0-1-1,0 1 1,0-1 0,0 1-1,0-1 1,-1 1 0,1-1-1,0 0 1,0 0 0,0 1 0,0-1-1,1 0 1,-1 0 0,0 0-1,0 0 1,0 0 0,0 0-1,1-1 1,3 0-2,-1 0-1,1 0 0,-1-1 1,1 1-1,-1-1 1,8-5-1,-1 1 17,-2-1-1,1 0 0,-1 0 1,0-1-1,0-1 1,-1 1-1,0-1 0,-1-1 1,0 1-1,-1-1 1,0-1-1,0 1 0,-1-1 1,0 0-1,-1 0 1,5-19-1,-8 28-4,-1 0-1,0 0 1,1 0-1,-1 0 0,0 0 1,0 0-1,0 0 1,0 0-1,-1 0 1,1 0-1,0 0 1,-1 0-1,1 0 1,-1 0-1,0 0 1,0 1-1,0-1 1,0 0-1,0 0 1,-2-2-1,1 2 4,1 1 1,-1 0-1,0 0 0,0 0 0,0 1 0,1-1 1,-1 0-1,0 1 0,0-1 0,0 1 0,0-1 1,0 1-1,0 0 0,0 0 0,0 0 1,-4 0-1,-4 2-201,0 0-1,1 0 1,-1 1 0,1 0 0,0 1 0,0 0 0,-9 5 0,-33 26-569,27-15 232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6.002"/>
    </inkml:context>
    <inkml:brush xml:id="br0">
      <inkml:brushProperty name="width" value="0.05" units="cm"/>
      <inkml:brushProperty name="height" value="0.05" units="cm"/>
    </inkml:brush>
  </inkml:definitions>
  <inkml:trace contextRef="#ctx0" brushRef="#br0">0 9 19988,'0'0'57,"0"0"0,0-1 0,0 1 0,0 0-1,0-1 1,0 1 0,0 0 0,1-1 0,-1 1-1,0-1 1,0 1 0,0 0 0,0 0 0,1-1-1,-1 1 1,0 0 0,0-1 0,1 1 0,-1 0-1,0 0 1,0-1 0,1 1 0,-1 0 0,0 0-1,1 0 1,-1-1 0,0 1 0,1 0 0,-1 0 0,0 0-1,1 0 1,6 10 901,5 31-164,-9-29-390,2 5-225,25 79 180,-26-84-359,1 1 1,1-1 0,1 0 0,-1-1-1,12 15 1,-17-24 1,1-1 0,-1 1 1,0-1-1,0 1 0,1-1 0,-1 1 0,1-1 1,-1 0-1,1 0 0,0 0 0,-1 0 0,1 0 1,0 0-1,0 0 0,0-1 0,0 1 0,0-1 1,-1 1-1,1-1 0,0 0 0,0 1 1,3-1-1,-2-1 2,-1 0 0,1 0 0,-1 0 1,0 0-1,1 0 0,-1 0 0,0-1 0,0 1 1,0-1-1,0 0 0,0 1 0,0-1 0,0 0 1,2-4-1,4-5 39,-1-1 0,-1 0 0,0 0 0,-1 0 0,6-18 0,1-12 279,8-56 0,-20 98-317,0 0-1,0 0 0,0 0 1,0 0-1,0 0 1,0 0-1,0 0 0,0 0 1,0 0-1,1 0 1,-1 0-1,0 1 1,0-1-1,0 0 0,0 0 1,0 0-1,0 0 1,0 0-1,0 0 1,0 0-1,1 0 0,-1 0 1,0 0-1,0 0 1,0 0-1,0 0 1,0 0-1,0 0 0,0 0 1,0 0-1,0 0 1,1 0-1,-1 0 0,0 0 1,0 0-1,0-1 1,0 1-1,0 0 1,0 0-1,0 0 0,0 0 1,0 0-1,0 0 1,0 0-1,0 0 1,1 0-1,-1 0 0,0 0 1,6 19 48,7 39-141,-10-43 82,0-2-27,13 48-135,-15-57 136,1 0 1,-1-1-1,1 1 1,0 0-1,0-1 0,0 1 1,0-1-1,1 0 0,-1 0 1,1 0-1,0 0 1,4 3-1,-6-5-8,1 0-1,-1-1 1,0 1-1,1-1 1,-1 0-1,0 1 1,1-1-1,-1 0 1,1 0-1,-1 0 1,1 1-1,-1-2 1,0 1-1,1 0 1,-1 0-1,1 0 1,-1-1-1,1 1 1,-1-1-1,0 1 1,1-1-1,-1 1 1,0-1-1,0 0 1,0 0 0,1 1-1,-1-1 1,0 0-1,0 0 1,0 0-1,0 0 1,0-1-1,0 1 1,-1 0-1,2-2 1,3-4-73,0-1 0,0 0 1,-1 0-1,4-10 1,-3 4-1,-1-1 0,0 1 0,-1-1 0,2-27 0,0-21-237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1.805"/>
    </inkml:context>
    <inkml:brush xml:id="br0">
      <inkml:brushProperty name="width" value="0.05" units="cm"/>
      <inkml:brushProperty name="height" value="0.05" units="cm"/>
    </inkml:brush>
  </inkml:definitions>
  <inkml:trace contextRef="#ctx0" brushRef="#br0">216 0 9354,'-26'18'984,"-3"-5"-568,0-1-152,2 1 344,0-1-79,1 1-225,0-2 24,1 1-128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2.263"/>
    </inkml:context>
    <inkml:brush xml:id="br0">
      <inkml:brushProperty name="width" value="0.05" units="cm"/>
      <inkml:brushProperty name="height" value="0.05" units="cm"/>
    </inkml:brush>
  </inkml:definitions>
  <inkml:trace contextRef="#ctx0" brushRef="#br0">137 52 8714,'-8'3'175,"0"-1"0,0 0 0,0-1 0,0 0 0,0 0 0,0 0 0,-1-1 0,-11-2 0,-8 2 1540,27-1-1526,1 0-1,-1 0 1,0 0-1,1 0 1,0 0 0,-1 0-1,1 0 1,-1 0 0,1 0-1,0 0 1,0 0 0,0-1-1,-1 1 1,1 0-1,0 0 1,1 0 0,-1-2-1,-3-16-2786,-4 10 2021,-1-3-149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2.710"/>
    </inkml:context>
    <inkml:brush xml:id="br0">
      <inkml:brushProperty name="width" value="0.05" units="cm"/>
      <inkml:brushProperty name="height" value="0.05" units="cm"/>
    </inkml:brush>
  </inkml:definitions>
  <inkml:trace contextRef="#ctx0" brushRef="#br0">787 36 14019,'-3'-4'157,"-1"1"0,0-1 0,0 1-1,0 1 1,0-1 0,0 0 0,0 1 0,-1 0 0,0 0 0,1 0 0,-1 1-1,0 0 1,1-1 0,-1 2 0,0-1 0,0 0 0,0 1 0,0 0 0,0 0-1,0 1 1,0-1 0,-5 2 0,-13 3 84,-1 1-1,1 0 1,-26 12 0,43-16-231,-25 11 3,0 0-1,0 2 1,2 2-1,0 0 1,1 2-1,0 1 1,2 1-1,1 2 1,0 0-1,2 2 1,1 0-1,0 2 1,2 0-1,-31 57 1,25-34 13,2 2 0,-30 94 1,47-121 0,1-1-1,1 1 1,1 1 0,1-1 0,1 1 0,1-1-1,2 1 1,5 38 0,-3-48-7,1-1-1,1 0 1,0 0 0,1 0 0,0 0-1,2-1 1,-1 0 0,2 0-1,0-1 1,13 15 0,-13-18-10,0-1 1,1 0-1,0 0 1,0-1-1,1 0 1,0-1-1,1 0 1,-1-1-1,1 0 1,0-1-1,1 0 1,21 5-1,-12-7 9,0 0 0,0-1-1,0-2 1,0 0-1,0-1 1,0-1-1,-1-1 1,1-1 0,37-12-1,-15 0 41,1-2-1,-2-1 1,60-38 0,-49 23 5,-2-3 1,-1-2 0,-3-2-1,83-90 1,-75 64 23,-2-2-1,-3-2 1,42-82-1,-78 125-7,0 0-1,-2-1 1,17-52-1,-28 71-40,0 0-1,0 0 0,-1 0 1,0-1-1,0 1 1,-3-17-1,2 21-13,-1 0-1,-1 1 1,1-1-1,-1 1 1,0 0 0,0-1-1,0 1 1,-1 0-1,0 0 1,0 0-1,0 1 1,-1-1-1,-3-4 1,1 4 9,0 0-1,-1 0 1,0 1-1,1 0 1,-1 0-1,-1 0 1,1 1 0,0 0-1,-1 0 1,0 1-1,1 0 1,-1 0-1,0 1 1,0 0 0,0 0-1,-12 1 1,-4 1 45,-1 2 1,1 0 0,0 1 0,-28 9-1,14-2-68,0 2-1,-58 27 1,80-32-205,1 1 0,0 0 1,0 1-1,1 1 0,0 0 0,1 1 1,0 0-1,-14 18 0,16-11-86,11-19 265,-1 1 1,1-1 0,0 1 0,0-1-1,-1 1 1,1-1 0,0 1 0,0 0-1,0-1 1,0 1 0,0-1 0,0 1-1,0-1 1,0 1 0,0-1-1,0 1 1,0 0 0,0-1 0,0 1-1,0-1 1,0 1 0,0-1 0,1 1-1,-1-1 1,0 1 0,0-1 0,1 1-1,-1-1 1,1 1 0,16 1-473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3.180"/>
    </inkml:context>
    <inkml:brush xml:id="br0">
      <inkml:brushProperty name="width" value="0.05" units="cm"/>
      <inkml:brushProperty name="height" value="0.05" units="cm"/>
    </inkml:brush>
  </inkml:definitions>
  <inkml:trace contextRef="#ctx0" brushRef="#br0">17 2949 15035,'-16'12'1354,"146"-96"2655,-18 13-3376,343-202 58,-89 57-1024,521-395-554,-528 354 890,417-225 0,-204 203 10,-438 219-11,178-77-49,123-58-23,-311 129 336,167-120 1,-276 175-250,0 2 0,31-15 0,-56 27-52,-11-2-44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3.954"/>
    </inkml:context>
    <inkml:brush xml:id="br0">
      <inkml:brushProperty name="width" value="0.05" units="cm"/>
      <inkml:brushProperty name="height" value="0.05" units="cm"/>
    </inkml:brush>
  </inkml:definitions>
  <inkml:trace contextRef="#ctx0" brushRef="#br0">232 108 14907,'-2'-9'423,"0"0"-1,0-1 1,-1 1 0,-1 0-1,0 1 1,0-1-1,-10-15 1,13 23-338,0-1-1,-1 0 1,1 1 0,-1-1-1,0 1 1,1-1 0,-1 1-1,0 0 1,0-1 0,0 1-1,0 0 1,0 1 0,0-1 0,0 0-1,0 0 1,-3 0 0,2 1-24,1 0 0,-1 1 0,0-1 0,1 0 1,-1 1-1,1-1 0,-1 1 0,1 0 1,-1 0-1,1 0 0,-1 0 0,1 1 1,0-1-1,-1 1 0,1-1 0,-4 4 0,-3 4 34,0 1 0,0 0 0,1 0 0,0 1 0,1-1 0,0 2 0,1-1 0,0 1-1,1 0 1,-4 14 0,0 1 28,2 0-1,1 0 1,-4 48-1,8-56-67,1 1 0,1-1-1,1 1 1,1-1 0,1 0-1,8 34 1,-8-46-83,-1-1 0,0 0 0,1-1 0,0 1 0,0 0 0,1-1 0,0 1 0,0-1 0,0 0 0,7 6 0,-7-8-52,0-1 0,0 1 0,0 0 0,0-1 0,0 0 1,1 0-1,-1-1 0,1 1 0,-1-1 0,1 0 0,0 0 1,-1 0-1,1-1 0,0 1 0,8-2 0,-4 0-41,-1-1 0,0 0 0,1 0-1,-1-1 1,0 0 0,0 0 0,0-1 0,-1 0 0,1 0-1,-1-1 1,0 0 0,0 0 0,-1-1 0,7-7-1,22-21-539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4.502"/>
    </inkml:context>
    <inkml:brush xml:id="br0">
      <inkml:brushProperty name="width" value="0.05" units="cm"/>
      <inkml:brushProperty name="height" value="0.05" units="cm"/>
    </inkml:brush>
  </inkml:definitions>
  <inkml:trace contextRef="#ctx0" brushRef="#br0">113 1 17460,'-7'3'239,"1"1"1,0 0 0,0 0 0,0 1-1,0 0 1,1 0 0,0 0-1,0 0 1,0 1 0,1 0-1,0 0 1,0 0 0,0 0 0,1 1-1,0 0 1,-3 9 0,-1 2 71,2 0 0,0 0 0,2 1 0,0 0 0,-1 21 0,3-32-238,1 0 0,1 0 0,-1-1 1,1 1-1,1 0 0,-1-1 0,1 1 0,4 10 0,-5-17-60,0 1 1,0 0-1,0-1 0,0 1 0,0-1 1,0 0-1,0 1 0,0-1 0,0 0 1,1 0-1,-1 0 0,0 1 1,1-1-1,-1-1 0,1 1 0,0 0 1,1 1-1,-1-2-6,1 0 0,-1 0 1,0 0-1,0 0 0,0 0 0,1 0 0,-1 0 1,0-1-1,0 1 0,0-1 0,0 1 1,0-1-1,0 0 0,0 0 0,0 0 0,0 0 1,3-2-1,5-5 6,0 0 0,-1-1 0,0 1 0,0-2 0,-1 1 0,0-1 0,-1-1 0,0 1 0,7-14 0,0-5 9,-1 0 1,14-46-1,-14 20 24,-25 86 32,8-4-7,0 0 1,1 34-1,3-47-22,0 0 0,2 0 1,-1 0-1,2 0 0,0-1 1,6 19-1,-8-30-32,0 1-1,-1-1 1,1 1 0,1-1 0,-1 0-1,0 1 1,0-1 0,1 0-1,0 0 1,-1 0 0,1 0 0,0 0-1,0 0 1,0 0 0,0-1-1,0 1 1,0-1 0,0 0-1,1 1 1,-1-1 0,1 0 0,-1 0-1,1 0 1,-1-1 0,1 1-1,-1-1 1,1 1 0,0-1 0,-1 0-1,1 0 1,-1 0 0,1 0-1,0-1 1,-1 1 0,1-1-1,-1 1 1,6-3 0,3-2 9,0-1-1,0 0 1,0-1 0,-1 0-1,0-1 1,0 0 0,-1 0-1,0-1 1,11-14 0,8-14-49,29-46 0,4-26-412,-61 108 430,0 1 0,0 0 0,0 0 0,0 0 0,0 0 0,0 0 1,0-1-1,0 1 0,0 0 0,0 0 0,0 0 0,0 0 0,0 0 0,0 0 0,0 0 0,1-1 0,-1 1 1,0 0-1,0 0 0,0 0 0,0 0 0,0 0 0,0 0 0,0 0 0,0 0 0,0-1 0,1 1 1,-1 0-1,0 0 0,0 0 0,0 0 0,0 0 0,0 0 0,0 0 0,0 0 0,1 0 0,-1 0 1,0 0-1,0 0 0,0 0 0,0 0 0,0 0 0,0 0 0,1 0 0,-1 0 0,0 0 0,0 0 1,0 0-1,0 0 0,0 0 0,0 0 0,1 0 0,0 10-90,-3 20 67,2-26 4,-3 22 12,1-7 72,0 0 0,1 0-1,1 0 1,0 0-1,2 0 1,4 24-1,-6-42-45,1 0-1,-1 0 0,0 0 0,0 0 0,1 0 1,-1 0-1,0 0 0,1 0 0,-1 0 0,1 0 0,0 0 1,-1 0-1,1 0 0,0 0 0,-1 0 0,1-1 0,0 1 1,0 0-1,0 0 0,0-1 0,0 1 0,0-1 1,0 1-1,1 0 0,-1-1-1,0 0 0,0-1-1,0 1 1,0 0 0,1-1 0,-1 1 0,0-1 0,0 1-1,0-1 1,0 1 0,0-1 0,-1 1 0,1-1 0,0 0 0,0 0-1,0 0 1,0 1 0,0-3 0,5-5-156,-1 0 1,0 0 0,0 0-1,4-11 1,-8 17-6,6-18-390,-7 20 515,0-1 1,1 1-1,-1-1 0,0 0 0,0 1 0,0-1 0,0 1 0,0-1 0,1 0 0,-1 1 1,0-1-1,0 1 0,-1-1 0,1 0 0,0 1 0,0-1 0,0 1 0,0-1 1,0 0-1,-1 1 0,1-1 0,0 1 0,0-1 0,-1 1 0,1-1 0,-1 0 1,-5 1-435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5.015"/>
    </inkml:context>
    <inkml:brush xml:id="br0">
      <inkml:brushProperty name="width" value="0.05" units="cm"/>
      <inkml:brushProperty name="height" value="0.05" units="cm"/>
    </inkml:brush>
  </inkml:definitions>
  <inkml:trace contextRef="#ctx0" brushRef="#br0">1 265 15827,'0'0'68,"0"0"0,1 0-1,-1 1 1,0-1-1,0 0 1,1 0-1,-1 0 1,0 0 0,1 0-1,-1 0 1,0 0-1,1 0 1,-1 0-1,0 0 1,1 0 0,-1 0-1,0 0 1,1 0-1,-1 0 1,0 0 0,1 0-1,-1 0 1,0 0-1,0 0 1,1-1-1,-1 1 1,0 0 0,1 0-1,-1 0 1,0 0-1,0-1 1,1 1 0,-1 0-1,0 0 1,0-1-1,1 1 1,10-15 427,-8 10-137,34-44 2011,-8 8-1377,2 1-1,47-47 1,-74 84-961,-1 0 0,1 0 0,0 0-1,-1 1 1,1-1 0,1 1 0,4-2 0,-8 3-25,0 1 0,0-1 0,0 1 0,0 0 0,0 0 0,0 0 0,0 0 0,0-1 0,0 1 0,0 1 0,0-1 0,0 0 0,0 0 0,0 0 0,0 0 0,0 1 0,0-1 1,0 0-1,0 1 0,0-1 0,0 1 0,0-1 0,0 1 0,-1 0 0,1-1 0,0 1 0,0 0 0,-1-1 0,1 1 0,0 0 0,-1 0 0,1 0 0,-1 0 0,1 0 0,-1 0 0,1-1 0,0 3 0,2 9 19,0 1-1,0-1 0,-1 0 0,-1 1 0,1 17 0,1 16 34,0-24-43,-1-5-46,0-1-1,2 1 0,5 19 0,-9-35 7,1 1 0,-1-1 0,1 0 0,-1 0 1,1 0-1,0 1 0,-1-1 0,1 0 0,0 0 0,0 0 0,0 0 0,0 0 0,0 0 0,0 0 1,1 1-1,-1-2 25,0 0 0,-1 0 0,1 0 0,-1 0 0,1 0 0,0 0 1,-1 0-1,1 0 0,-1 0 0,1 0 0,0 0 0,-1 0 0,1 0 0,-1 0 1,1 0-1,-1-1 0,1 1 0,0 0 0,-1 0 0,1-1 0,-1 1 0,1 0 0,0-1 1,3-3-9,-1 0 1,1 0 0,-1-1 0,0 1-1,5-10 1,10-18-137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5.683"/>
    </inkml:context>
    <inkml:brush xml:id="br0">
      <inkml:brushProperty name="width" value="0.05" units="cm"/>
      <inkml:brushProperty name="height" value="0.05" units="cm"/>
    </inkml:brush>
  </inkml:definitions>
  <inkml:trace contextRef="#ctx0" brushRef="#br0">77 74 16363,'1'-5'515,"1"0"0,-1 0 0,0 0 0,0 0 0,-1 0 0,1 0-1,-2-10 1,1 14-427,0 0 1,0 0-1,0 1 0,0-1 0,0 0 1,0 0-1,0 0 0,0 0 1,0 0-1,-1 0 0,1 0 0,0 1 1,-1-1-1,1 0 0,-1 0 0,1 0 1,-1 1-1,1-1 0,-1 0 0,0 1 1,1-1-1,-1 0 0,0 1 0,1-1 1,-1 1-1,0-1 0,0 1 0,0-1 1,1 1-1,-1 0 0,0-1 1,0 1-1,0 0 0,0 0 0,0-1 1,0 1-1,0 0 0,0 0 0,1 0 1,-1 0-1,0 0 0,0 1 0,0-1 1,0 0-1,0 0 0,0 1 0,0-1 1,1 0-1,-1 1 0,0-1 0,0 1 1,-1 0-1,-1 1-19,0 1 1,-1-1-1,1 1 0,0 0 1,1 0-1,-1 0 0,0 0 1,1 1-1,0-1 0,0 1 1,0-1-1,0 1 0,0 0 1,1-1-1,-1 1 0,1 0 1,-1 8-1,0-1-60,0 0 0,1 0 0,0 1 0,1-1 0,1 16 0,0-22-10,-1-1 1,1 1-1,0-1 1,1 1-1,-1-1 1,1 1-1,3 4 1,-5-8-1,1 0 1,-1 0-1,1 0 1,-1 0-1,1 0 1,0-1 0,-1 1-1,1 0 1,0 0-1,0-1 1,0 1-1,0 0 1,0-1-1,-1 1 1,1-1 0,0 0-1,0 1 1,0-1-1,0 0 1,0 1-1,0-1 1,1 0 0,-1 0-1,0 0 1,0 0-1,0 0 1,0 0-1,0 0 1,0 0 0,0 0-1,0-1 1,0 1-1,0 0 1,0-1-1,0 1 1,2-2 0,1-1 5,0 0 1,1 0 0,-1 0-1,0-1 1,-1 0 0,1 0-1,-1 0 1,0 0 0,0-1-1,0 1 1,3-8 0,24-58 77,-26 61-73,11-29 46,-12 37-42,-1 6-9,-1 14-15,0-11-2,-1-4 2,3 23-242,8 37 1,-9-57 65,0 0 0,0 0 1,1 0-1,0 0 0,0-1 0,0 1 1,1-1-1,0 0 0,0 0 1,8 8-1,-10-12 101,-1-1 0,1 1 0,0-1 1,0 1-1,0-1 0,0 0 0,0 0 0,0 0 1,0 0-1,1 0 0,-1 0 0,0-1 0,0 1 1,1-1-1,-1 0 0,0 1 0,5-1 0,-3-1-1,-1 0-1,1 1 1,0-1-1,0-1 1,0 1-1,-1 0 1,1-1-1,-1 0 1,1 0-1,4-3 1,26-24-772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6.076"/>
    </inkml:context>
    <inkml:brush xml:id="br0">
      <inkml:brushProperty name="width" value="0.05" units="cm"/>
      <inkml:brushProperty name="height" value="0.05" units="cm"/>
    </inkml:brush>
  </inkml:definitions>
  <inkml:trace contextRef="#ctx0" brushRef="#br0">67 362 14179,'-19'49'1349,"-15"45"13,30-82-1033,1 0 0,1 0 0,0 0 0,1 0 0,0 23 0,1-34-303,0 0 0,0-1 0,0 1-1,0 0 1,0-1 0,0 1 0,0 0 0,0-1 0,0 1-1,0 0 1,1-1 0,-1 1 0,0 0 0,0-1 0,1 1-1,-1-1 1,0 1 0,1-1 0,-1 1 0,1-1 0,-1 1-1,1-1 1,-1 1 0,1-1 0,-1 1 0,1-1 0,-1 0-1,1 1 1,0-1 0,0 1 0,0-1 5,1 0 0,-1-1 1,1 1-1,-1 0 0,0 0 0,1-1 1,-1 1-1,0-1 0,1 1 0,-1-1 0,0 1 1,1-1-1,1-1 0,5-4 50,0-1-1,-1 1 1,9-10-1,6-10 21,-1 0 0,-2-2-1,0 0 1,-2-2 0,21-47 0,-13 17 83,31-124 0,-49 161 18,-2 0 0,-1 0 1,1-25-1,-14 72 537,-7 42 131,-8 69 0,20-103-621,2 0 1,1 0-1,1 0 1,7 46-1,-5-71-244,-1-1 0,1 0 0,0 1-1,0-1 1,1 0 0,0 0 0,0-1 0,0 1 0,7 8-1,-9-13-64,0 0-1,0 1 0,1-1 0,-1 0 0,0 0 0,0 0 0,1 1 1,-1-2-1,1 1 0,-1 0 0,1 0 0,-1 0 0,1-1 0,-1 1 0,1-1 1,0 1-1,-1-1 0,1 1 0,0-1 0,-1 0 0,1 0 0,0 0 1,-1 0-1,1 0 0,0 0 0,-1-1 0,1 1 0,0-1 0,-1 1 1,1-1-1,0 1 0,-1-1 0,1 0 0,-1 0 0,1 0 0,-1 0 0,0 0 1,1 0-1,-1 0 0,2-3 0,12-11-420,-1-4-166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9:46.478"/>
    </inkml:context>
    <inkml:brush xml:id="br0">
      <inkml:brushProperty name="width" value="0.05" units="cm"/>
      <inkml:brushProperty name="height" value="0.05" units="cm"/>
    </inkml:brush>
  </inkml:definitions>
  <inkml:trace contextRef="#ctx0" brushRef="#br0">156 148 18524,'-8'1'323,"-1"1"1,1 0-1,0 0 0,0 1 1,0 0-1,0 1 1,1 0-1,-1 0 0,1 1 1,0 0-1,0 0 0,1 0 1,-1 1-1,1 0 1,0 0-1,1 1 0,0-1 1,0 1-1,0 0 0,-6 14 1,10-17-269,-1-1-1,2 0 1,-1 1 0,0-1 0,0 0 0,1 1-1,0-1 1,0 1 0,0-1 0,0 1-1,0-1 1,1 1 0,0-1 0,-1 0 0,3 5-1,-2-5-35,0-1 0,1 0 0,-1 0 0,1 0-1,-1 0 1,1 0 0,0 0 0,-1-1-1,1 1 1,0 0 0,0-1 0,0 0-1,0 1 1,1-1 0,-1 0 0,0 0 0,0 0-1,1 0 1,-1-1 0,1 1 0,3 0-1,5 0 0,0-1 1,-1 0-1,1 0 0,0-1 0,-1-1 0,1 1 0,-1-2 1,1 0-1,-1 0 0,0-1 0,0 0 0,0 0 0,10-8 0,-3 2-11,-1 0 0,0-2-1,-1 0 1,-1 0-1,0-2 1,18-21-1,-21 21-19,0-1 0,-2 0-1,0 0 1,8-20 0,-14 28-9,0 0 0,0 0 1,-1 0-1,0-1 0,-1 1 1,1-1-1,-1 0 0,-1 1 1,1-1-1,-1 0 0,-3-14 1,3 21 17,1 1 0,-1 0 0,0-1-1,0 1 1,0-1 0,0 1 0,-1 0 0,1-1 0,0 1 0,0-1 0,0 1 0,0 0 0,0-1 0,0 1 0,-1-1 0,1 1 0,0 0 0,0-1 0,0 1 0,-1 0 0,1-1 0,0 1-1,-1 0 1,1-1 0,0 1 0,-1 0 0,1 0 0,0 0 0,-1-1 0,1 1 0,0 0 0,-1 0 0,1 0 0,-1 0 0,1-1 0,0 1 0,-1 0 0,1 0 0,-1 0 0,1 0 0,0 0-1,-1 0 1,1 0 0,-1 0 0,1 0 0,-1 1 0,1-1 0,0 0 0,-1 0 0,1 0 0,0 0 0,-1 1 0,1-1 0,-1 0 0,1 1 0,-15 17-112,10-7 85,0 0 0,1 1 0,1 0-1,0 0 1,0 0 0,2 0 0,-1 0 0,1 1 0,1 13 0,0-16-33,1 1 0,0-1 0,1 1 1,0-1-1,0 0 0,1 0 0,1 0 1,0 0-1,0 0 0,0-1 0,7 10 1,-8-14 40,1-1-1,-1 0 1,1 0 0,0-1 0,6 7 0,24 6-168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6.934"/>
    </inkml:context>
    <inkml:brush xml:id="br0">
      <inkml:brushProperty name="width" value="0.05" units="cm"/>
      <inkml:brushProperty name="height" value="0.05" units="cm"/>
    </inkml:brush>
  </inkml:definitions>
  <inkml:trace contextRef="#ctx0" brushRef="#br0">1 10 16636,'17'106'3862,"2"10"-1191,31 52-996,-39-139-1575,1 0 1,1-1-1,28 43 0,-41-70-96,1 0 0,-1 0-1,1 0 1,0 0-1,-1 0 1,1-1-1,0 1 1,0 0 0,0 0-1,0 0 1,-1-1-1,1 1 1,0-1-1,0 1 1,2 0 0,-3-1-2,0 0 0,1 0 0,-1 0 0,0-1 0,1 1 1,-1 0-1,0 0 0,0 0 0,1 0 0,-1-1 0,0 1 1,0 0-1,1 0 0,-1-1 0,0 1 0,0 0 1,0 0-1,0-1 0,1 1 0,-1 0 0,0-1 0,0 1 1,0 0-1,0-1 0,0 1 0,0 0 0,0-1 0,0 1 1,0 0-1,0-1 0,0 0 0,0-4 9,0 0 0,0 0 0,0 0 0,-1 0 0,-2-9-1,-36-86-96,13 37-245,45 80-43,-10-11 313,1 2 5,0-1-1,1 0 0,0-1 0,0 0 1,0-1-1,1 0 0,0 0 0,22 4 1,-29-8 53,0-1 0,1 1 0,-1-1 0,1 0-1,-1 0 1,0 0 0,1-1 0,-1 0 0,0 0 0,7-3 0,-8 3 19,-1-1-1,1 0 1,-1 0-1,0 0 1,0 0-1,0 0 1,0-1-1,0 1 1,0-1-1,-1 0 1,1 0-1,-1 0 1,0 0-1,1-1 1,2-5-1,0-26 267,-7 20-97,2 14-182,-1 1 1,1 0 0,0 0-1,0 0 1,0-1 0,-1 1-1,1 0 1,0 0 0,0 0 0,-1 0-1,1 0 1,0 0 0,-1 0-1,1-1 1,0 1 0,0 0-1,-1 0 1,1 0 0,0 0 0,-1 0-1,1 0 1,0 0 0,0 0-1,-1 1 1,1-1 0,0 0-1,0 0 1,-1 0 0,1 0 0,0 0-1,0 0 1,-1 0 0,1 1-1,0-1 1,0 0 0,-1 0-1,1 0 1,0 1 0,0-1 0,0 0-1,-1 0 1,1 1 0,-3 3-4,-1-1 0,1 1 0,0 0 0,1 1 1,-1-1-1,1 0 0,-1 1 0,1 0 0,1-1 0,-3 9 1,0 2-43,1 0 1,-2 19 0,4-26 13,1 0 0,0 0 0,0 1-1,0-1 1,3 11 0,-3-17 22,0-1-1,1 1 1,-1 0 0,1-1 0,0 1-1,-1-1 1,1 0 0,0 1 0,0-1-1,0 1 1,0-1 0,0 0 0,0 0-1,0 0 1,0 0 0,0 1 0,1-1-1,-1-1 1,0 1 0,1 0 0,-1 0-1,1 0 1,-1-1 0,1 1 0,-1-1-1,1 1 1,-1-1 0,1 0 0,-1 0-1,1 1 1,0-1 0,-1 0 0,1 0-1,2-1 1,6-1-14,0 0-1,0 0 0,0-2 1,-1 1-1,1-1 0,-1 0 1,0-1-1,0 0 0,13-10 1,2-3-19,43-42 0,-59 52 85,0-1 0,0 0 0,0 0 0,-2 0 0,11-17 0,-16 24-6,0-1 1,0 1-1,0 0 1,0-1-1,-1 1 1,1 0-1,0-1 1,-1 1-1,0-1 1,0 1-1,0-1 1,0 1-1,0-1 1,0 1-1,0 0 1,-1-1-1,1 1 1,-1-1-1,0 1 1,0 0-1,0-1 1,0 1-1,0 0 1,0 0-1,-1 0 1,1 0-1,-1 0 1,1 0-1,-1 0 1,0 1-1,0-1 1,-3-2-1,-4-2 137,0 1-1,-1 0 0,1 0 1,-1 1-1,-11-3 0,-27-13 328,48 20-498,0 0-1,-1 0 1,1 0 0,-1 0-1,1-1 1,0 1 0,-1 0-1,1 0 1,0-1-1,-1 1 1,1 0 0,0-1-1,0 1 1,-1 0 0,1 0-1,0-1 1,0 1-1,-1-1 1,1 1 0,0 0-1,0-1 1,0 1 0,0 0-1,0-1 1,0 1-1,0-1 1,-1 1 0,1-1-1,0 0 1,9-9 45,27-8-116,-27 14 44,95-56-623,15-8-592,-113 65 1148,-1 0-1,1 1 0,0 0 0,0 0 0,1 0 0,-1 1 0,10-1 0,-14 1 68,0 2 0,0-1 1,1 0-1,-1 0 0,0 1 0,1-1 1,-1 1-1,0 0 0,0-1 0,0 1 0,0 0 1,0 1-1,0-1 0,0 0 0,0 0 1,0 1-1,0-1 0,-1 1 0,1 0 0,0-1 1,-1 1-1,0 0 0,1 0 0,0 2 1,2 5-3,0-1 0,-1 1 1,0 0-1,0 0 0,-1 1 1,-1-1-1,2 17 1,-2-14 19,1 0 1,0 1 0,6 15 0,-8-27 4,0-1 0,0 1 0,0-1 1,0 1-1,1-1 0,-1 0 0,0 1 0,0-1 0,1 1 0,-1-1 0,0 0 0,0 1 1,1-1-1,-1 0 0,0 1 0,1-1 0,-1 0 0,1 1 0,-1-1 0,0 0 0,1 0 1,-1 0-1,1 1 0,-1-1 0,1 0 0,-1 0 0,1 0 0,-1 0 0,1 0 0,-1 0 1,1 0-1,-1 0 0,0 0 0,1 0 0,-1 0 0,1 0 0,-1 0 0,1 0 0,-1 0 1,1-1-1,-1 1 0,1 0 0,-1 0 0,0 0 0,1-1 0,-1 1 0,1 0 0,-1-1 1,0 1-1,1 0 0,-1-1 0,0 1 0,1 0 0,-1-1 0,0 1 0,1-1 0,19-27 58,-18 25-53,40-73 124,-28 48-105,2 1-1,19-26 1,-35 52-28,1 0 1,0 1 0,-1-1-1,1 0 1,-1 0-1,1 1 1,0-1-1,0 0 1,-1 1-1,1-1 1,0 1-1,0-1 1,0 1 0,0-1-1,-1 1 1,3-1-1,-2 1 2,-1 0-1,0 0 1,1 1 0,-1-1-1,0 0 1,1 0-1,-1 0 1,0 1-1,1-1 1,-1 0 0,0 0-1,1 1 1,-1-1-1,0 0 1,0 0-1,0 1 1,1-1 0,-1 0-1,0 1 1,0-1-1,0 1 1,0-1-1,1 0 1,-1 1 0,0-1-1,0 0 1,0 1-1,1 36-1,-1-32 2,-1 17-52,0-14-172,0 0 0,1 1 0,0-1 1,1 1-1,0-1 0,2 11 0,2-13-40,3-11-69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0:06.303"/>
    </inkml:context>
    <inkml:brush xml:id="br0">
      <inkml:brushProperty name="width" value="0.05" units="cm"/>
      <inkml:brushProperty name="height" value="0.05" units="cm"/>
    </inkml:brush>
  </inkml:definitions>
  <inkml:trace contextRef="#ctx0" brushRef="#br0">900 298 7914,'-47'-14'2029,"19"8"-1760,0 0-1,-1 2 0,0 2 1,1 0-1,-1 2 0,0 1 1,0 1-1,1 2 0,-1 0 1,1 2-1,0 1 0,1 2 1,-1 0-1,-38 21 0,39-16-251,1 1 1,0 1-1,1 2 0,1 0 0,1 2 0,1 0 0,0 1 0,2 2 0,0 0 0,2 1 0,0 1 1,2 0-1,1 2 0,1 0 0,1 0 0,1 1 0,2 1 0,1 0 0,1 0 0,1 0 1,2 1-1,-2 42 0,5-16-35,2 0 1,4 0 0,1 0 0,3-1-1,3 0 1,2 0 0,2-1-1,39 92 1,-32-100-35,1 0-1,3-1 1,2-2 0,1 0-1,2-2 1,2-2 0,2-1 0,1-1-1,72 55 1,-76-69 5,1-2 0,1-2 0,0 0-1,2-3 1,45 16 0,-29-16 8,1-3 0,0-1-1,64 4 1,-24-9 4,100-6 1,90-21 15,-42-5 13,385-91 0,-485 79 17,-2-7-1,-3-6 0,-1-5 1,131-76-1,-166 69 71,-2-4-1,-4-4 1,150-145 0,-195 166 5,-2-2 0,74-104 1,-96 117-43,-1-1-1,-2-1 1,-2-1 0,-2-1 0,16-57 0,-29 81-22,0-1 0,-2 0 0,0 0-1,-2 0 1,0 0 0,-1 0 0,0 0-1,-2 0 1,0 0 0,-2 0 0,0 0 0,-1 0-1,0 1 1,-2 0 0,0 0 0,-1 1-1,-1 0 1,0 0 0,-2 1 0,1 0-1,-2 1 1,0 0 0,-1 1 0,-18-16-1,4 7 30,-1 1-1,-1 2 0,-1 1 0,-1 1 0,0 1 0,-39-14 0,5 7 34,-1 3 0,-83-16 0,48 19-31,-2 5 0,0 4 0,0 5 0,-112 10 0,43 9-83,-278 63-1,221-20-71,2 9 1,-262 116-1,249-79 19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1:45.200"/>
    </inkml:context>
    <inkml:brush xml:id="br0">
      <inkml:brushProperty name="width" value="0.05" units="cm"/>
      <inkml:brushProperty name="height" value="0.05" units="cm"/>
    </inkml:brush>
  </inkml:definitions>
  <inkml:trace contextRef="#ctx0" brushRef="#br0">202 77 11554,'-10'-3'500,"0"1"0,0 0 0,0 1-1,-1 0 1,1 0 0,-1 1-1,-10 1 1,15-1-332,1 1 1,0 0-1,-1 0 0,1 0 1,0 0-1,0 1 0,0 0 1,0 0-1,0 0 0,0 1 1,1-1-1,-1 1 0,1 0 1,0 0-1,-6 6 0,7-4-132,0 0-1,0 0 0,0 0 0,1 0 1,0 1-1,0-1 0,0 0 1,1 1-1,0 0 0,0-1 1,0 1-1,1-1 0,0 1 0,0 0 1,1 10-1,3 8-53,0 0 1,11 32-1,-9-37 42,60 173-20,-50-156-13,1-1 1,2 0-1,27 36 1,-39-61-5,1-1 0,0 1 0,0-2 1,1 1-1,0-1 0,0 0 0,1-1 1,0 0-1,13 6 0,-18-10 7,0-1 0,1 0 0,-1 0-1,1-1 1,0 1 0,0-1 0,-1-1 0,1 1 0,0-1-1,0 0 1,0 0 0,-1 0 0,1-1 0,0 0-1,0 0 1,-1-1 0,1 1 0,-1-1 0,1 0-1,8-5 1,-4 0 32,1 0 0,-2-1-1,1 0 1,-1 0-1,0-1 1,-1 0 0,0 0-1,0-1 1,-1 0 0,-1-1-1,1 1 1,6-19-1,1-4 138,-3 0 0,0 0 0,6-42-1,-13 56-58,-1 0 0,-1 0-1,-1 0 1,0-1 0,-2 1-1,-4-33 1,3 41-43,0 0 1,-2 0-1,1 0 1,-1 0-1,-1 1 1,0-1-1,0 1 1,-1 1-1,0-1 0,-1 1 1,0 0-1,-13-13 1,-3 2-12,0 1 1,-1 1-1,-1 2 1,-1 0-1,0 1 1,-1 2-1,-47-16 1,69 27-101,1 0 1,-1 0-1,0 1 1,0-1-1,0 1 1,0 0-1,0 1 1,0-1-1,0 1 1,0 0-1,-1 1 1,1-1-1,0 1 1,0 0-1,-8 2 1,-1 8-209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1:57.440"/>
    </inkml:context>
    <inkml:brush xml:id="br0">
      <inkml:brushProperty name="width" value="0.05" units="cm"/>
      <inkml:brushProperty name="height" value="0.05" units="cm"/>
    </inkml:brush>
  </inkml:definitions>
  <inkml:trace contextRef="#ctx0" brushRef="#br0">283 11 9058,'-15'-1'847,"0"1"1,1 0 0,-1 0-1,-27 6 1,28-3-678,1 0 0,-1 1 0,1 1 0,0 0 0,1 0 0,-1 2 0,1-1 0,-22 17 0,30-18-151,0-1 1,0 1-1,0-1 1,1 1-1,0 0 1,0 0-1,0 0 1,1 1-1,-1-1 0,1 1 1,1-1-1,-1 1 1,1 0-1,0-1 1,-1 11-1,1 3-24,1-1-1,0 0 1,6 32-1,2-10 13,2-1 0,2 0 0,1-1 0,2-1 0,2 0 0,1-1 0,42 61 0,-53-85 2,1-1 0,0-1 0,1 1 0,0-2 0,1 1 0,0-1-1,12 8 1,-19-14-5,1-1 0,0 0-1,0 0 1,0 0 0,-1-1-1,2 1 1,-1-1-1,0 0 1,0 0 0,0-1-1,0 1 1,1-1 0,-1 0-1,0 0 1,0 0 0,1-1-1,-1 1 1,0-1-1,0 0 1,0 0 0,0-1-1,0 1 1,0-1 0,0 0-1,0 0 1,4-3 0,5-5 15,1 0 1,-1-2 0,-1 1 0,0-1 0,19-26 0,45-77 113,-57 83-123,-13 22-8,18-26 83,-2-2 0,-2-1 0,19-50 0,-34 76-51,-1 0 0,-1 0 0,-1 0 0,0-1 0,0 1 0,-1-17 0,-2 22-20,1-1 0,-2 1 0,1-1 0,-1 1 0,0 0 0,-1 0 0,0 0 0,0 0 0,-1 0 0,-8-14 0,8 17 23,0 0 1,0 1 0,-1-1-1,1 0 1,-1 1 0,0 0-1,0 1 1,-1-1 0,1 1-1,-1 0 1,0 0 0,0 0-1,0 1 1,0 0 0,0 0-1,0 1 1,0 0 0,-1 0-1,1 0 1,-13 1 0,8 0-64,0 1 1,0 0-1,1 1 1,-1 0-1,1 0 1,0 1-1,-1 1 1,1 0 0,1 0-1,-1 1 1,-16 11-1,12-3-48,4-1-38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03.096"/>
    </inkml:context>
    <inkml:brush xml:id="br0">
      <inkml:brushProperty name="width" value="0.05" units="cm"/>
      <inkml:brushProperty name="height" value="0.05" units="cm"/>
    </inkml:brush>
  </inkml:definitions>
  <inkml:trace contextRef="#ctx0" brushRef="#br0">120 10 14107,'-1'-1'58,"-1"0"1,1 0-1,-1 0 1,0 0-1,1 0 0,-1 0 1,0 1-1,1-1 1,-1 1-1,0-1 1,0 1-1,1 0 0,-1-1 1,0 1-1,0 0 1,0 0-1,0 0 0,1 0 1,-1 1-1,0-1 1,0 0-1,0 1 0,1 0 1,-1-1-1,0 1 1,1 0-1,-1 0 1,1 0-1,-1 0 0,1 0 1,-1 0-1,1 0 1,-1 0-1,1 0 0,0 1 1,0-1-1,0 1 1,0-1-1,-1 3 0,-4 5 65,0 0-1,1 0 0,1 1 0,0-1 1,-5 18-1,2 1-81,1-1 0,2 1 0,1 0 0,1 0 0,3 49-1,5-18-9,20 97 0,-20-129-13,1 0 0,1-1 1,2 0-1,0 0 1,24 39-1,-29-56 14,1 0 0,1-1-1,-1 0 1,1 0 0,1-1 0,0 0 0,16 12-1,-18-15 12,0-1 0,0 0 0,1 0 0,-1 0 0,1-1 0,-1 0 0,1 0 0,0-1 0,0 0 0,0 0 0,0-1-1,0 1 1,7-2 0,-4 0 62,-1-1-1,0 0 1,1 0-1,-1-1 1,0 0-1,-1-1 0,1 0 1,-1 0-1,1-1 1,-1 0-1,0 0 1,-1-1-1,0 0 1,0-1-1,0 1 1,0-1-1,-1-1 0,9-13 1,-2 1 132,-1-1-1,-1-1 1,0 0 0,-2-1 0,-1 0 0,7-28-1,-9 27-131,-1 0-1,-1-1 1,-1 1-1,-2-1 1,0 0-1,-1 0 0,-7-43 1,5 58-166,0 0-1,0 0 1,-1 0 0,-1 0 0,1 0-1,-2 1 1,1 0 0,-1-1 0,-1 2-1,0-1 1,0 1 0,0 0 0,-1 0-1,-1 0 1,1 1 0,-1 0 0,0 1-1,-1 0 1,1 0 0,-18-8 0,-27-9-311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26.816"/>
    </inkml:context>
    <inkml:brush xml:id="br0">
      <inkml:brushProperty name="width" value="0.05" units="cm"/>
      <inkml:brushProperty name="height" value="0.05" units="cm"/>
    </inkml:brush>
  </inkml:definitions>
  <inkml:trace contextRef="#ctx0" brushRef="#br0">86 58 10970,'-3'-3'351,"0"0"0,-1 0 0,1 0-1,-1 0 1,1 1 0,-8-5 0,9 10-190,-1 0 1,1 0-1,0 0 1,0 0-1,1 1 1,-1-1-1,-1 5 1,2-6-66,-6 15 53,0 0 0,2 1 0,0 0 0,1 0 0,0 0 0,2 1 0,0-1 0,1 26 0,2-19-140,1 0 0,1 1-1,2-1 1,0-1 0,13 38-1,-15-54-18,1 1 0,0-1 0,0 0 0,0 0 0,1-1 0,6 9 0,-10-15 20,0 1 1,0-1-1,1 0 1,-1 1-1,0-1 1,1 0-1,-1 0 1,1 0-1,-1 0 1,1 0-1,0 0 1,-1 0-1,1 0 1,0-1-1,0 1 1,-1-1-1,1 1 1,0-1-1,0 1 1,0-1-1,0 0 0,-1 0 1,1 0-1,0 0 1,0-1-1,0 1 1,0 0-1,0-1 1,-1 1-1,1-1 1,0 0-1,-1 1 1,1-1-1,0 0 1,2-2-1,2-2 89,1-1 1,-1 0-1,-1 0 0,1-1 0,-1 1 0,0-1 0,0 0 0,-1-1 1,4-8-1,2-6 224,-1 0 0,6-24 0,-8 22-24,-1-1 1,-2 0-1,0 0 1,0-42 0,-4 57-206,0 1 0,-1-1 0,0 1 1,0-1-1,-1 1 0,-1-1 0,1 1 1,-2 0-1,1 0 0,-1 0 0,0 0 1,-1 1-1,0 0 0,-1 0 0,-7-9 1,10 14-66,0 0 1,0 0 0,-1 0 0,1 1 0,-1 0 0,0-1 0,1 1 0,-1 1 0,0-1 0,0 0-1,0 1 1,-1 0 0,-4-1 0,7 2-95,-1 0 0,0-1-1,0 1 1,0 1-1,1-1 1,-1 0 0,0 1-1,0-1 1,1 1 0,-1 0-1,0 0 1,1 0 0,-1 0-1,1 0 1,-1 1 0,1-1-1,-1 1 1,1-1 0,0 1-1,-3 3 1,-3 4-204,3-6-97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0.150"/>
    </inkml:context>
    <inkml:brush xml:id="br0">
      <inkml:brushProperty name="width" value="0.05" units="cm"/>
      <inkml:brushProperty name="height" value="0.05" units="cm"/>
    </inkml:brush>
  </inkml:definitions>
  <inkml:trace contextRef="#ctx0" brushRef="#br0">2 87 16524,'-1'1'1888,"5"-1"-1208,12-1-136,10-5 816,11-1-343,7-3-129,7 0-256,0-1-88,4-1-280,-4 3-152,-8 1-496,-4 2-280,-13 2-600,-6 1 992,-12 3-216,-5 4-193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0.588"/>
    </inkml:context>
    <inkml:brush xml:id="br0">
      <inkml:brushProperty name="width" value="0.05" units="cm"/>
      <inkml:brushProperty name="height" value="0.05" units="cm"/>
    </inkml:brush>
  </inkml:definitions>
  <inkml:trace contextRef="#ctx0" brushRef="#br0">11 81 16339,'-9'17'1785,"8"-1"-1201,12-9-104,9-3 816,19-5-335,5-5-121,11-4-312,1-2-264,5-5-720,-3-2-352,-8-3 696,-6 1-216,-15 4-185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0.962"/>
    </inkml:context>
    <inkml:brush xml:id="br0">
      <inkml:brushProperty name="width" value="0.05" units="cm"/>
      <inkml:brushProperty name="height" value="0.05" units="cm"/>
    </inkml:brush>
  </inkml:definitions>
  <inkml:trace contextRef="#ctx0" brushRef="#br0">0 105 14627,'8'-8'342,"0"0"-1,1 0 0,-1 0 1,1 1-1,1 0 1,-1 1-1,1 0 0,18-8 1,-12 8-53,0 0-1,0 1 1,1 0 0,-1 2-1,22-3 1,-32 5-237,1 1 0,-1 0 0,0 0 0,1 0 0,-1 1 0,0 0 0,1 0 0,-1 1 0,0 0 0,11 5 0,-13-5-29,-1 0 0,1 0 0,-1 0-1,0 1 1,0 0 0,0-1-1,0 1 1,0 0 0,0 1 0,-1-1-1,1 0 1,-1 1 0,0-1 0,0 1-1,-1 0 1,1 0 0,1 7 0,0 0 38,-2 1 0,1 0 0,-2 0 0,1 0 0,-2 0 0,0-1 0,0 1 0,-1 0 0,0-1 0,-1 1 0,-5 13 0,-8 16 203,-33 64 1,39-86-202,9-18-63,-44 87-238,-64 95 0,79-144 61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2.225"/>
    </inkml:context>
    <inkml:brush xml:id="br0">
      <inkml:brushProperty name="width" value="0.05" units="cm"/>
      <inkml:brushProperty name="height" value="0.05" units="cm"/>
    </inkml:brush>
  </inkml:definitions>
  <inkml:trace contextRef="#ctx0" brushRef="#br0">86 202 15235,'0'0'44,"0"1"-1,0-1 0,0 0 1,0 0-1,0 0 0,0 1 0,0-1 1,0 0-1,0 0 0,0 1 1,1-1-1,-1 0 0,0 0 1,0 0-1,0 0 0,0 1 1,0-1-1,1 0 0,-1 0 1,0 0-1,0 0 0,0 0 0,1 1 1,-1-1-1,0 0 0,0 0 1,0 0-1,1 0 0,-1 0 1,0 0-1,0 0 0,1 0 1,-1 0-1,0 0 0,0 0 1,1 0-1,-1 0 0,0 0 0,0 0 1,0 0-1,1 0 0,-1 0 1,0 0-1,0 0 0,1 0 1,-1-1-1,0 1 0,0 0 1,0 0-1,1 0 0,-1 0 1,0 0-1,0-1 0,0 1 0,0 0 1,0 0-1,1 0 0,-1-1 1,0 1-1,0 0 0,0-1 1,0 29 836,0-19-593,0 27 121,7 321 3097,-23-403-1417,-70-383-696,85 426-1393,5 14-22,0 0 0,1-1 0,0 1 0,0-1 0,1 0-1,0-1 1,1 1 0,0-1 0,1-1 0,16 16 0,-21-22 28,0 0 1,1 0-1,-1 0 1,0 0 0,1-1-1,-1 1 1,1-1-1,0 0 1,-1 0 0,1 0-1,0 0 1,0-1-1,-1 0 1,1 1 0,0-1-1,0-1 1,0 1 0,-1-1-1,1 1 1,0-1-1,0 0 1,-1 0 0,1-1-1,-1 1 1,1-1-1,-1 0 1,0 0 0,1 0-1,-1 0 1,0 0-1,0-1 1,4-4 0,3-3 45,-1-1 1,0 0 0,-1-1-1,0 0 1,0 0 0,-1-1 0,7-18-1,-6 11 60,-1 1 0,0-1 0,-2-1 0,0 1 0,3-34 0,-14 75 120,-1 25-198,5 78-29,3-104-77,1 0 0,0 0 0,2 0 0,5 19 0,-8-36-8,-1-1 0,1 1 0,0-1 0,0 1 0,0-1 0,0 1 0,0-1 0,1 1 0,-1-1 0,1 0 0,-1 0 0,1 0 0,0 0 0,0 0 0,0 0 0,0 0 1,0-1-1,0 1 0,0-1 0,1 0 0,-1 1 0,1-1 0,-1 0 0,1 0 0,-1 0 0,1-1 0,2 1 0,0-1-79,0 0 1,-1-1-1,1 0 0,-1 0 0,1 0 0,-1 0 0,1-1 1,-1 1-1,0-1 0,0-1 0,0 1 0,0 0 1,0-1-1,5-5 0,16-14-519,-1-2-126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2.673"/>
    </inkml:context>
    <inkml:brush xml:id="br0">
      <inkml:brushProperty name="width" value="0.05" units="cm"/>
      <inkml:brushProperty name="height" value="0.05" units="cm"/>
    </inkml:brush>
  </inkml:definitions>
  <inkml:trace contextRef="#ctx0" brushRef="#br0">106 16 15139,'-3'3'459,"-17"16"3182,-24 33 0,39-45-3415,0-1-1,1 1 1,0 0 0,0 1 0,1-1-1,0 1 1,1-1 0,-1 1 0,-1 12-1,4-19-220,0 0 0,-1 0 0,1 0-1,0 0 1,0 0 0,0 0 0,0 0 0,0 0-1,0 0 1,0 0 0,0 0 0,1 0-1,-1 0 1,0 0 0,0 0 0,1-1-1,-1 1 1,1 0 0,-1 0 0,1 0 0,-1 0-1,1 0 1,1 0 0,-1 0-6,0-1 1,0 1-1,0-1 0,0 0 1,0 1-1,0-1 1,0 0-1,0 0 0,0 0 1,0 0-1,0 0 1,1 0-1,-1 0 0,0 0 1,0-1-1,0 1 1,1-1-1,6-2-14,0 0 0,0-1 0,-1 0 1,8-6-1,6-5-8,20-19 1,-27 21 33,1 1-1,1 0 1,18-10-1,-32 21-5,-1 0 0,1 0 0,-1 0 0,1 1 0,-1-1 0,1 1 0,0-1 0,-1 1 0,1 0 0,0-1-1,-1 1 1,1 0 0,0 0 0,3 1 0,-4-1 2,0 0 0,0 1 0,0-1 0,0 1 0,0-1 0,-1 1 0,1 0 1,0-1-1,0 1 0,0 0 0,0-1 0,-1 1 0,1 0 0,0 0 0,-1 0 0,1 0 0,0 1 0,2 5 44,-1 0 0,0 0 0,0-1 1,-1 1-1,1 14 0,3 9 97,-5-29-136,0 1 0,1-1-1,-1 1 1,1-1 0,-1 1 0,1-1 0,-1 1-1,1-1 1,0 1 0,0-1 0,0 0-1,0 0 1,0 1 0,0-1 0,0 0-1,0 0 1,0 0 0,0 0 0,1 0 0,-1 0-1,1 0 1,-1-1 0,0 1 0,1 0-1,-1-1 1,1 1 0,-1-1 0,1 0-1,-1 1 1,1-1 0,0 0 0,-1 0 0,1 0-1,-1 0 1,1 0 0,0 0 0,-1-1-1,1 1 1,-1 0 0,1-1 0,-1 1-1,1-1 1,-1 0 0,0 0 0,3-1 0,7-4 39,0 0 0,0-2 0,-1 1 0,14-13 0,-19 15-30,49-46 175,21-17-14,-73 67-181,-1-1-1,1 1 0,0 0 0,-1 0 1,1 0-1,0 0 0,0 0 0,0 0 0,-1 1 1,1-1-1,0 0 0,0 1 0,0 0 1,4-1-1,-5 1-1,-1 1 0,1-1 0,0 1 0,0-1 0,0 1-1,-1-1 1,1 1 0,0-1 0,0 1 0,-1 0 0,1 0 0,-1-1 0,1 1 0,-1 0 0,1 0 0,-1-1 0,1 1 0,-1 0 0,0 0 0,1 0-1,-1 0 1,0 0 0,0 0 0,1 0 0,-1 0 0,0 0 0,0-1 0,0 1 0,0 0 0,-1 0 0,1 1 0,-2 47 12,0-35-1,2-1 0,0 23 0,0-36-16,0 1 0,0-1-1,0 0 1,0 0 0,0 1 0,0-1-1,0 0 1,0 0 0,0 1 0,1-1-1,-1 0 1,0 0 0,0 1 0,0-1 0,0 0-1,0 0 1,0 0 0,0 1 0,1-1-1,-1 0 1,0 0 0,0 0 0,0 1-1,0-1 1,1 0 0,-1 0 0,0 0-1,0 0 1,0 0 0,1 1 0,-1-1-1,0 0 1,0 0 0,1 0 0,-1 0-1,8-5-497,3-11-325,-4 5 565,-1 0-88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7.655"/>
    </inkml:context>
    <inkml:brush xml:id="br0">
      <inkml:brushProperty name="width" value="0.05" units="cm"/>
      <inkml:brushProperty name="height" value="0.05" units="cm"/>
    </inkml:brush>
  </inkml:definitions>
  <inkml:trace contextRef="#ctx0" brushRef="#br0">86 311 15035,'-14'20'1216,"0"0"-1,2 1 1,-11 26-1,18-38-906,2 1-1,-1 0 0,1 0 1,1 0-1,0 0 0,0 1 1,1-1-1,0 0 1,2 19-1,-1-26-286,0 0 0,1 0 0,-1-1 0,1 1 0,0-1 0,0 1 0,0 0 0,0-1 0,0 0 0,0 1 0,1-1 0,-1 0 0,4 4 0,-4-5-3,0 0 0,1 0 0,-1 0 0,1 0 0,-1 0 0,1 0 0,-1-1 0,1 1 1,0 0-1,-1-1 0,1 1 0,0-1 0,-1 0 0,1 1 0,0-1 0,2 0 0,1-1 5,0 0 0,-1 0 0,1 0 0,0 0 0,-1-1 0,1 1 0,-1-1 0,0-1 0,0 1 0,0 0 0,0-1 0,0 0 0,0 0 0,3-4 0,4-5-20,0 0 0,-1-1 0,-1 0-1,0-1 1,-1 0 0,0 0 0,-1-1-1,-1 0 1,0 0 0,-1-1 0,-1 0 0,5-31-1,-11 34-4,-5 14 1,-9 19 0,11-11-2,1-1 1,1 1-1,0 0 0,-4 17 0,6-23 1,0 1 0,1-1 0,-1 0 0,1 1-1,0-1 1,0 0 0,0 1 0,0-1 0,1 1-1,-1-1 1,1 0 0,0 0 0,0 1-1,0-1 1,0 0 0,3 5 0,-2-7 1,-1 1 1,0-1-1,1 0 1,-1 0-1,1 0 1,-1-1-1,1 1 1,-1 0-1,1 0 1,0-1-1,-1 1 1,1-1-1,0 0 1,-1 1-1,1-1 1,0 0-1,0 0 1,-1 0 0,1 0-1,0 0 1,-1-1-1,1 1 1,0 0-1,-1-1 1,1 1-1,0-1 1,2-1-1,4-2 14,0 1 1,-1-1-1,0-1 0,11-7 0,-2-2 15,-1 0-1,0-1 0,-1-1 1,-1 0-1,0-1 1,-1 0-1,-1-1 1,17-35-1,-16 26-35,-2-1 0,-1 0 0,-1 0 1,-1-1-1,5-51 0,-11 77-3,-1 0 1,0 0-1,0 0 1,0-1-1,-1 1 0,1 0 1,-1 0-1,0 0 1,1 0-1,-1 0 1,-1 0-1,0-3 0,2 6 8,-1-1-1,1 1 0,0 0 1,0-1-1,0 1 1,-1 0-1,1 0 0,0 0 1,0-1-1,-1 1 0,1 0 1,0 0-1,-1 0 0,1-1 1,0 1-1,0 0 0,-1 0 1,1 0-1,0 0 0,-1 0 1,1 0-1,0 0 1,-1 0-1,1 0 0,0 0 1,-1 0-1,1 0 0,0 0 1,-1 0-1,1 0 0,0 0 1,-1 0-1,1 0 0,0 0 1,-1 1-1,1-1 1,-2 1-7,1 1 0,-1-1 1,1 1-1,0-1 0,0 1 1,-1 0-1,1 0 0,0-1 1,0 1-1,-1 3 0,-6 19-3,0 0 0,2 0-1,0 1 1,2 0 0,0 0-1,2 0 1,1 41 0,2-60 14,-1 0 0,1 0 0,0 0-1,0 0 1,1 0 0,0 0 0,0 0 0,0-1 0,1 1 0,4 6 0,-5-9-1,0-1 0,0 0 0,0 1 1,0-1-1,0 0 0,0-1 0,1 1 0,-1 0 1,1-1-1,-1 1 0,1-1 0,0 0 0,0 0 0,0 0 1,-1 0-1,1 0 0,0 0 0,0-1 0,0 0 0,0 1 1,0-1-1,0 0 0,3-1 0,2 0-5,-1-1 1,0 0-1,0 0 1,0 0-1,0-1 0,0 0 1,-1 0-1,1-1 0,-1 0 1,0 0-1,0 0 0,0-1 1,-1 0-1,1 0 1,-1-1-1,0 1 0,-1-1 1,8-12-1,-2 2 4,-1-1-1,0 0 1,-2 0-1,0-1 1,0 0 0,4-23-1,-5-7 116,-6 48-114,0 0 1,0 0-1,0 0 1,0 0-1,-1 0 0,1 0 1,0 0-1,0 0 1,0 0-1,0 0 1,0 0-1,0 0 1,0 0-1,0 0 1,0 0-1,0 0 0,0 0 1,-1 0-1,1 0 1,0 0-1,0 0 1,0-1-1,0 1 1,0 0-1,0 0 0,0 0 1,0 0-1,0 0 1,0 0-1,0 0 1,0 0-1,0 0 1,0 0-1,0 0 1,0 0-1,0 0 0,0 0 1,-1 0-1,1-1 1,0 1-1,0 0 1,0 0-1,0 0 1,0 0-1,0 0 0,0 0 1,0 0-1,0 0 1,0 0-1,0 0 1,0 0-1,1-1 1,-1 1-1,0 0 0,0 0 1,0 0-1,-3 7 58,0 1-26,2 0 1,-1 1-1,1-1 0,0 1 1,1-1-1,0 1 0,0-1 1,1 1-1,0-1 0,1 1 1,0-1-1,0 1 0,0-1 0,8 15 1,-7-17-21,0-1 0,1 1 0,-1-1 1,1 0-1,1 1 0,-1-2 0,1 1 1,0-1-1,0 1 0,0-1 0,0 0 1,1-1-1,-1 0 0,1 0 0,0 0 1,0 0-1,0-1 0,1 0 0,-1 0 0,8 1 1,-4-2-89,0-1 0,0 1 0,-1-1 0,1-1 0,0 0 0,0 0 1,0-1-1,0-1 0,-1 1 0,1-1 0,8-5 0,-13 6 3,0 0 0,-1 0 0,1-1 0,-1 0-1,1 0 1,-1 0 0,0 0 0,-1-1 0,1 0 0,0 1 0,-1-1-1,0-1 1,0 1 0,0 0 0,0-1 0,-1 1 0,0-1-1,0 0 1,0 0 0,0 0 0,-1 0 0,2-10 0,-3 6-53,-1 0 0,1 0 0,-4-13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3.576"/>
    </inkml:context>
    <inkml:brush xml:id="br0">
      <inkml:brushProperty name="width" value="0.05" units="cm"/>
      <inkml:brushProperty name="height" value="0.05" units="cm"/>
    </inkml:brush>
  </inkml:definitions>
  <inkml:trace contextRef="#ctx0" brushRef="#br0">1 13 16067,'1'17'3929,"-2"41"-2313,1-43-1169,0-3-326,0 1 0,1 0-1,1-1 1,0 1 0,1-1-1,0 1 1,1-1-1,0 0 1,9 17 0,-11-26-84,0 0 0,0 1 1,0-1-1,1 0 0,-1 0 0,1-1 1,0 1-1,0 0 0,0-1 0,0 0 1,0 0-1,0 0 0,1 0 0,5 3 1,-5-4 13,0-1 0,0 1 1,-1-1-1,1 0 1,0 0-1,0 0 0,0 0 1,0-1-1,-1 1 0,1-1 1,0 0-1,-1 0 0,1 0 1,0-1-1,-1 1 1,1-1-1,4-3 0,1-1 83,-1 0 0,0-1-1,0 1 1,0-2 0,-1 1-1,0-1 1,-1 0 0,1 0-1,-2-1 1,1 0 0,4-10-1,-6 11-55,0 0 1,-1 0-1,0 0 0,-1-1 1,0 1-1,0-1 1,0 0-1,-1 1 0,-1-1 1,1 0-1,-1 0 0,-1 0 1,-1-11-1,1 19-72,1 0-1,0 0 1,0 0 0,0 0 0,-1 0 0,1 0-1,-1 0 1,1 0 0,-1 0 0,1 1-1,-1-1 1,0 0 0,1 0 0,-2-1-1,2 2-3,-1 0 0,1 0-1,0 0 1,-1-1 0,1 1-1,0 0 1,-1 0-1,1 0 1,0 0 0,-1 0-1,1 0 1,0 0 0,-1 0-1,1 0 1,0 0-1,-1 0 1,1 1 0,0-1-1,-1 0 1,1 0-1,0 0 1,0 0 0,-1 0-1,1 1 1,0-1 0,-1 0-1,1 0 1,0 0-1,-1 1 1,0 1-1,-1 0 0,1 0-1,-1 0 1,1 0 0,0 0 0,0 1 0,0-1-1,0 0 1,0 1 0,0 4 0,-2 6-29,1 1 1,1 1-1,1 26 1,1-35 22,-1 1 0,1 0 0,1 0 0,-1-1 0,1 1 0,0-1 0,1 1 1,0-1-1,0 0 0,4 7 0,-5-10 4,-1-1 1,1 0-1,0-1 0,0 1 1,0 0-1,0-1 0,0 1 1,0-1-1,0 1 0,0-1 1,0 0-1,1 0 0,-1 0 1,1 0-1,-1 0 0,1-1 1,2 1-1,0 0 5,0-1 1,0 0-1,0 0 0,0-1 1,0 1-1,0-1 0,0 0 1,6-3-1,4-2 26,0 0 1,-1-1-1,0-1 0,21-15 1,-18 11 12,0-2-1,19-18 1,-31 27-19,0 0-1,-1-1 0,1 1 0,-1-1 0,0 0 1,-1 0-1,1 0 0,-1-1 0,-1 1 0,5-14 1,-7 18-26,1 1 0,-1-1 1,1 1-1,-1-1 1,0 1-1,0-1 1,0 0-1,0 1 0,0-1 1,0 0-1,0 1 1,-1-1-1,1 1 0,0-1 1,-1 0-1,1 1 1,-1-1-1,0 1 0,0 0 1,1-1-1,-1 1 1,0-1-1,0 1 1,0 0-1,0 0 0,-1 0 1,1-1-1,0 1 1,0 0-1,-1 1 0,1-1 1,-1 0-1,1 0 1,-1 1-1,1-1 0,-1 0 1,1 1-1,-1-1 1,1 1-1,-1 0 1,0 0-1,1 0 0,-1 0 1,1 0-1,-1 0 1,-2 0-1,0 0-207,-1 1 1,0-1-1,0 1 1,1 0-1,-1 1 1,1-1-1,-1 1 1,1-1-1,-1 2 1,1-1-1,0 0 0,0 1 1,0-1-1,0 1 1,-3 4-1,5-5 75,0 0-1,1 0 1,-1 1-1,1-1 0,-1 0 1,1 1-1,0-1 1,0 1-1,-2 4 1,5 4-753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4.015"/>
    </inkml:context>
    <inkml:brush xml:id="br0">
      <inkml:brushProperty name="width" value="0.05" units="cm"/>
      <inkml:brushProperty name="height" value="0.05" units="cm"/>
    </inkml:brush>
  </inkml:definitions>
  <inkml:trace contextRef="#ctx0" brushRef="#br0">193 75 17932,'-5'1'216,"-1"0"1,1 0 0,0 0-1,0 0 1,-1 1 0,1 0-1,0 0 1,1 1 0,-1-1-1,0 1 1,1 0 0,-1 0-1,-6 7 1,-3 3 370,1 0-1,-18 23 1,23-25-393,0 1-1,1-1 1,0 1 0,1 1 0,0-1-1,-7 23 1,12-31-157,0 0-1,1 0 0,-1-1 1,1 1-1,0 0 0,-1 0 1,2 0-1,-1 0 1,0-1-1,1 1 0,0 0 1,1 6-1,0-8-17,-1 0 0,0 0-1,1 1 1,-1-1 0,1 0-1,0-1 1,-1 1 0,1 0-1,0 0 1,0-1 0,0 1-1,0-1 1,1 0 0,-1 1-1,0-1 1,1 0 0,-1 0 0,0-1-1,1 1 1,-1 0 0,4 0-1,2 0 18,0 0 1,0-1-1,0 0 0,1 0 0,-1-1 0,0 0 0,0 0 0,0-1 1,0 0-1,0 0 0,0-1 0,-1 0 0,1-1 0,-1 1 0,0-1 1,0-1-1,0 1 0,0-1 0,-1-1 0,0 1 0,10-12 0,-6 6 37,-1 0 0,0-1-1,-1 0 1,0 0-1,-1-1 1,-1 1-1,0-2 1,0 1-1,-1-1 1,-1 0-1,4-23 1,-6 29-47,-1-1 1,0 1-1,0-1 0,-1 1 1,0-1-1,-1 1 0,0-1 1,0 1-1,-1-1 0,0 1 1,-3-8-1,5 15-26,-1 0 1,1 0-1,0 1 0,0-1 0,0 0 0,-1 0 1,1 1-1,-1-1 0,1 0 0,0 1 0,-1-1 1,1 0-1,-1 1 0,1-1 0,-1 1 0,0-1 1,1 0-1,-1 1 0,0 0 0,1-1 1,-1 1-1,0-1 0,1 1 0,-1 0 0,0 0 1,0-1-1,1 1 0,-1 0 0,0 0 0,0 0 1,0 0-1,1 0 0,-1 0 0,0 0 0,0 0 1,0 0-1,1 0 0,-1 0 0,0 0 1,0 1-1,1-1 0,-1 0 0,0 1 0,0-1 1,1 0-1,-1 1 0,0-1 0,1 1 0,-1-1 1,0 2-1,-3 2-4,1 0 0,0 0 0,0 0 0,0 0 0,0 1 0,-3 8 0,-2 6-12,1 0 1,-7 34-1,12-44-101,0 1 0,1 0-1,0 0 1,1 0 0,0 0 0,0 0 0,3 14 0,-2-22 40,-1-1 1,0 1 0,1-1 0,-1 1 0,1-1 0,-1 1 0,1-1 0,0 1 0,-1-1 0,1 0 0,0 1 0,0-1 0,0 0 0,0 0-1,0 0 1,1 0 0,-1 0 0,0 0 0,0 0 0,1 0 0,-1 0 0,0 0 0,1-1 0,2 2 0,-2-2 15,0 0 1,0 0 0,0 0 0,1 0 0,-1 0-1,0 0 1,0-1 0,0 1 0,0-1 0,0 1-1,0-1 1,0 0 0,0 0 0,0 0-1,0 0 1,-1 0 0,1 0 0,2-2 0,21-21-723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4.433"/>
    </inkml:context>
    <inkml:brush xml:id="br0">
      <inkml:brushProperty name="width" value="0.05" units="cm"/>
      <inkml:brushProperty name="height" value="0.05" units="cm"/>
    </inkml:brush>
  </inkml:definitions>
  <inkml:trace contextRef="#ctx0" brushRef="#br0">108 1 16668,'-4'2'279,"0"1"1,1-1 0,-1 1 0,1 0 0,-1 0 0,1 1-1,0-1 1,0 1 0,0-1 0,1 1 0,-1 0-1,-2 5 1,-2 8 706,-11 30 0,17-44-822,-8 24 236,1 1 1,2 1-1,0-1 1,2 1-1,1 0 1,2 0 0,0 0-1,5 37 1,-3-61-384,0 1 1,0-1-1,0-1 1,1 1 0,-1 0-1,1 0 1,1 0-1,-1-1 1,0 0-1,1 1 1,0-1 0,5 5-1,-7-8-15,0 0 0,0 0 0,0 0 0,1 0 0,-1 0 0,0-1 0,1 1 0,-1 0 0,1-1 0,-1 1 0,1-1 0,-1 1 0,1-1 0,-1 0 0,1 0-1,-1 1 1,3-1 0,-1-1 1,-1 0-1,1 1 1,-1-1-1,1 0 0,-1 0 1,1 0-1,-1 0 1,0-1-1,0 1 1,0-1-1,0 1 0,0-1 1,0 0-1,2-1 1,8-12 17,0 0-1,-1-1 1,0 0 0,-2-1 0,12-25 0,15-27-17,-28 62-40,-4 13 2,-2 13-10,-2-17 44,-7 120-44,1-37-153,9-69-431,1-16-5,2-10 326,0-19 9,1-9-93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5.012"/>
    </inkml:context>
    <inkml:brush xml:id="br0">
      <inkml:brushProperty name="width" value="0.05" units="cm"/>
      <inkml:brushProperty name="height" value="0.05" units="cm"/>
    </inkml:brush>
  </inkml:definitions>
  <inkml:trace contextRef="#ctx0" brushRef="#br0">130 1 15675,'0'1'142,"1"1"0,0-1-1,0 1 1,-1 0-1,1 0 1,-1-1-1,1 1 1,-1 0 0,0 0-1,0 0 1,0 0-1,0 0 1,0-1 0,0 1-1,-1 3 1,1 6 240,-1 86 1828,4 136-229,0-198-1898,1-1 0,2 1 0,1-1 0,20 55 0,-11-54-154,-115-186-3605,6 9 3895,92 141-175,1 1 0,-1-1-1,0 0 1,1 0-1,-1 0 1,1 0-1,-1 0 1,1 0 0,-1 0-1,1 0 1,0-1-1,0 1 1,-1 0-1,1 0 1,0 0 0,0 0-1,0 0 1,0 0-1,0-1 1,0 1-1,1 0 1,-1 0 0,0 0-1,1 0 1,-1 0-1,1 0 1,0-2-1,0 2 26,1 0-1,0 0 1,0 0-1,-1 0 0,1 0 1,0 0-1,0 0 1,0 0-1,0 1 0,0-1 1,0 1-1,0 0 1,0-1-1,4 1 0,74-3 647,-50 3-1180,0-1 0,58-11 0,-75 8 174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5.477"/>
    </inkml:context>
    <inkml:brush xml:id="br0">
      <inkml:brushProperty name="width" value="0.05" units="cm"/>
      <inkml:brushProperty name="height" value="0.05" units="cm"/>
    </inkml:brush>
  </inkml:definitions>
  <inkml:trace contextRef="#ctx0" brushRef="#br0">1 99 18836,'4'0'1760,"-1"0"-1183,0 0-265,1 0 872,3-3-480,3-3-1160,2-4-808,3-1 1072,0-1-217,3 0-231</inkml:trace>
  <inkml:trace contextRef="#ctx0" brushRef="#br0" timeOffset="1">210 50 17020,'-1'2'2600,"1"-9"-2920,0-5 1560,8-2-591,1-5-97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7.460"/>
    </inkml:context>
    <inkml:brush xml:id="br0">
      <inkml:brushProperty name="width" value="0.05" units="cm"/>
      <inkml:brushProperty name="height" value="0.05" units="cm"/>
    </inkml:brush>
  </inkml:definitions>
  <inkml:trace contextRef="#ctx0" brushRef="#br0">4 1 15851,'0'0'66,"0"0"0,1 0 0,-1 0 0,0 0 0,0 0 0,1 0 0,-1 0 0,0 0 0,0 0 0,0 0 0,1 0 0,-1 0 0,0 0-1,0 0 1,1 0 0,-1 0 0,0 1 0,0-1 0,0 0 0,0 0 0,1 0 0,-1 0 0,0 0 0,0 0 0,0 1 0,0-1 0,1 0 0,-1 0-1,0 0 1,0 1 0,0-1 0,0 0 0,0 0 0,0 0 0,0 1 0,0-1 0,2 14 1413,-7 25-81,2-23-752,0 38 178,2 0-1,12 105 1,33 105-158,-39-240-600,18 94-2115,-22-115 1419,-1-5 435,0-11-367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8.802"/>
    </inkml:context>
    <inkml:brush xml:id="br0">
      <inkml:brushProperty name="width" value="0.05" units="cm"/>
      <inkml:brushProperty name="height" value="0.05" units="cm"/>
    </inkml:brush>
  </inkml:definitions>
  <inkml:trace contextRef="#ctx0" brushRef="#br0">11 1 17468,'-3'4'1984,"-1"2"-1312,4 15-192,0 12 1081,0 12-585,0 5-192,1 7-352,0 2-112,1-3-424,-2-5-272,1-12-672,1-9-240,-2-17 936,-5-7-241,0-12-263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49.259"/>
    </inkml:context>
    <inkml:brush xml:id="br0">
      <inkml:brushProperty name="width" value="0.05" units="cm"/>
      <inkml:brushProperty name="height" value="0.05" units="cm"/>
    </inkml:brush>
  </inkml:definitions>
  <inkml:trace contextRef="#ctx0" brushRef="#br0">1 192 13707,'6'-10'614,"1"1"0,0 0 1,0 1-1,1-1 0,1 1 0,-1 1 1,1 0-1,18-12 0,5 1 899,47-20 0,-69 34-1306,78-31 1059,-80 32-1162,0 1 0,0 0-1,1 1 1,-1 0 0,0 0 0,0 1 0,1 0-1,-1 0 1,9 2 0,-15-2-80,-1 0 0,1 1 0,-1-1 0,1 1 0,-1-1 0,1 1 0,-1-1 0,0 1 0,1 0 0,-1 0 0,0 0 0,0 0 0,1 0 0,-1 0 0,0 0 0,0 0 0,0 0 0,0 1 0,-1-1 0,1 0 0,1 3 0,-1-2 9,0 1 1,-1 0-1,1 0 0,-1 0 0,0-1 1,0 1-1,0 0 0,0 0 0,0 0 1,-1 5-1,-3 5 51,0 0 0,0-1 0,-1 1 0,-7 11 0,-29 48 345,-79 105 1,95-143-461,13-16-159,12-18 183,0 0-1,0 0 1,0 0-1,0 0 1,0 0 0,0 1-1,0-1 1,0 0-1,0 0 1,0 0-1,0 0 1,0 1-1,0-1 1,0 0-1,0 0 1,0 0-1,0 0 1,0 0-1,0 1 1,0-1 0,0 0-1,0 0 1,0 0-1,0 0 1,0 1-1,0-1 1,0 0-1,1 0 1,-1 0-1,0 0 1,0 0-1,0 0 1,0 0-1,0 1 1,0-1-1,1 0 1,-1 0 0,0 0-1,0 0 1,0 0-1,0 0 1,0 0-1,1 0 1,-1 0-1,0 0 1,0 0-1,0 0 1,0 0-1,0 0 1,1 0-1,-1 0 1,0 0-1,0 0 1,0 0 0,0 0-1,1 0 1,-1 0-1,0 0 1,10-2-203,45-15-673,-42 12 692,-1 0 0,1 1 0,0 0 0,0 1 0,0 1 0,0 0 0,1 1 0,22 1 0,-33 0 177,0 0 1,0 1 0,0 0 0,-1 0-1,1-1 1,0 1 0,-1 1-1,1-1 1,-1 0 0,1 1 0,-1-1-1,0 1 1,0 0 0,1 0-1,-1 0 1,0 0 0,-1 0 0,1 0-1,0 0 1,-1 1 0,1-1 0,-1 1-1,1-1 1,-1 1 0,0-1-1,0 1 1,-1 0 0,1 0 0,0-1-1,-1 1 1,0 0 0,1 0-1,-1 0 1,0-1 0,-1 6 0,0 2 120,-1 0 1,1 0-1,-2 0 1,1 0-1,-1-1 1,-1 1-1,0-1 1,-8 16-1,4-14 124,0 1 1,0-2-1,-1 1 0,-1-1 1,0-1-1,0 0 0,0 0 1,-1-1-1,-1 0 0,1-1 0,-1 0 1,-1-1-1,1 0 0,-1-1 1,-20 5-1,32-9-260,1-1 0,-1 0 0,1 0 0,-1 1-1,1-1 1,-1 0 0,1 0 0,-1 0 0,1 0 0,-1 0 0,1 0 0,-1 0 0,0 0 0,1 0-1,-1 0 1,1 0 0,-1 0 0,1 0 0,-1 0 0,0 0 0,1-1 0,-1 1 0,1 0 0,-1 0-1,1-1 1,-1 1 0,1 0 0,0-1 0,-1 1 0,1 0 0,-1-1 0,1 1 0,-1-1 0,1-1 23,0 1 0,1 0 0,-1 0 0,0-1 0,1 1 1,-1 0-1,1 0 0,-1 0 0,1 0 0,0 0 1,0 0-1,-1 0 0,3-2 0,32-32-175,-4 9-223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0.242"/>
    </inkml:context>
    <inkml:brush xml:id="br0">
      <inkml:brushProperty name="width" value="0.05" units="cm"/>
      <inkml:brushProperty name="height" value="0.05" units="cm"/>
    </inkml:brush>
  </inkml:definitions>
  <inkml:trace contextRef="#ctx0" brushRef="#br0">6 362 15411,'2'6'543,"-1"0"0,1 1 0,-1-1 0,-1 1-1,1-1 1,-1 1 0,0 0 0,-1-1 0,0 1 0,0-1-1,-2 9 1,-2 22 1253,5-29-1529,-1 3-24,1 0 0,0 0 0,0 0-1,3 12 1,-3-22-227,1 1 1,-1-1-1,0 0 0,0 1 0,1-1 0,-1 0 1,1 1-1,-1-1 0,1 0 0,-1 0 1,1 0-1,0 1 0,-1-1 0,1 0 1,0 0-1,0 0 0,0 0 0,0 0 1,0 0-1,0-1 0,0 1 0,0 0 0,0 0 1,1-1-1,-1 1 0,0-1 0,0 1 1,1-1-1,-1 1 0,0-1 0,1 0 1,-1 0-1,0 1 0,1-1 0,-1 0 1,1 0-1,-1-1 0,0 1 0,1 0 1,-1 0-1,0-1 0,2 0 0,5-2-1,0-1 0,0 0 0,-1 0 0,0-1 0,1 0 0,-2 0 0,1 0 0,-1-1 0,9-9 0,49-67 87,-57 73-86,1-3-5,1 1 0,16-16 1,-25 26-10,0 1 0,0 0 0,1-1 0,-1 1 0,0 0 1,0 0-1,1-1 0,-1 1 0,0 0 0,1 0 1,-1-1-1,0 1 0,1 0 0,-1 0 0,0 0 0,1 0 1,-1 0-1,0 0 0,1-1 0,-1 1 0,1 0 0,-1 0 1,0 0-1,1 0 0,-1 0 0,0 0 0,1 1 1,-1-1-1,0 0 0,1 0 0,-1 0 0,1 0 0,-1 0 1,5 14 82,-6 27 71,1-34-130,-3 31 114,0-12 133,3 40-1,-1-65-264,1-1 0,0 0 0,0 1-1,0-1 1,0 1 0,0-1-1,0 1 1,0-1 0,0 0-1,0 1 1,0-1 0,0 1-1,0-1 1,0 1 0,0-1 0,0 0-1,1 1 1,-1-1 0,0 1-1,0-1 1,0 0 0,1 1-1,-1-1 1,0 0 0,0 1-1,1-1 1,-1 0 0,0 1 0,1-1-1,-1 0 1,0 0 0,1 1-1,-1-1 1,1 0 0,-1 0-1,0 0 1,1 0 0,-1 1-1,1-1 1,-1 0 0,0 0 0,1 0-1,-1 0 1,1 0 0,-1 0-1,1 0 1,-1 0 0,0 0-1,1 0 1,-1 0 0,1-1-1,-1 1 1,1 0 0,-1 0 0,0 0-1,1-1 1,2-1 36,1 0 1,-1-1-1,0 1 1,0-1-1,4-5 1,60-83 352,-51 67-353,1 1-1,1 0 0,0 1 0,32-28 0,-50 49-51,1 0 0,0 0 0,0 1 0,0-1-1,0 0 1,1 0 0,-1 1 0,0-1 0,0 1-1,0-1 1,1 1 0,-1-1 0,0 1 0,0 0-1,1-1 1,-1 1 0,0 0 0,1 0-1,-1 0 1,3 0 0,-4 1-2,1-1-1,0 1 1,0 0-1,0-1 1,-1 1-1,1 0 1,0-1-1,-1 1 1,1 0-1,0 0 1,-1 0-1,1 0 1,-1-1-1,1 1 1,-1 0-1,0 0 1,1 0-1,-1 0 1,0 0-1,1 2 1,0 7-129,0 1 0,-1 0 0,0-1 0,-2 11 0,1-9-130,0 15-329,0-13-272,0-1 1,2 23-1,-1-36 810,0 0 0,0 1 0,0-1 0,0 0 0,0 0 0,0 1 0,0-1 0,0 0 0,0 0 0,0 1 0,0-1 0,1 0 0,-1 0 1,0 1-1,0-1 0,0 0 0,0 0 0,0 0 0,0 1 0,1-1 0,-1 0 0,0 0 0,0 0 0,0 1 0,0-1 0,1 0 0,-1 0 0,0 0 0,0 0 0,1 0 0,-1 1 0,0-1 1,0 0-1,0 0 0,1 0 0,-1 0 0,0 0 0,0 0 0,1 0 0,9-7-1389,6-14-211,149-279-5660,-156 283 8902,-9 15-825,-2 5-65,-16 27 825,7-8-608,-8 12 272,1 1 0,2 1 0,2 0 0,-10 40 0,19-36-367,5-39-770,0 1 0,1-1 0,-1 0 0,0 1 0,0-1 0,1 1 0,-1-1 0,1 0 0,-1 1 0,1-1 0,1 3 0,-2-4-19,1 1 0,-1-1 0,1 1 0,-1-1 0,1 0 0,0 1 0,-1-1 0,1 0 0,-1 1 0,1-1 0,0 0 0,-1 0 0,1 0 0,0 1 0,-1-1 0,1 0 0,0 0 0,-1 0 0,1 0 0,0 0 0,-1 0 0,1 0 0,0-1 0,-1 1 0,1 0 0,1-1 0,4-1 51,-1 0 0,1-1 0,0 0 0,-1-1 0,0 1 0,0-1 1,0 0-1,8-8 0,35-42 146,-36 40-185,42-57 90,-4-2 0,-3-2-1,51-106 1,-112 226-6,-12 72 1,24-107-98,-14 88 281,14-86-242,1 1 0,1 0 0,0-1 0,1 1 0,4 19-1,-5-30-52,0 0 0,1 0 0,-1 0-1,1 0 1,0 0 0,0 0 0,0 0-1,0 0 1,0 0 0,0-1 0,0 1 0,1 0-1,-1-1 1,0 1 0,1-1 0,0 1-1,1 0 1,-1-1-15,-1 0 1,1-1-1,-1 1 0,1-1 1,-1 0-1,1 1 1,-1-1-1,1 0 0,0 0 1,-1 0-1,1 0 0,0 0 1,-1 0-1,1-1 0,-1 1 1,1 0-1,1-2 0,4-1-67,0 0-1,-1-1 0,1 0 1,-1 0-1,0 0 0,0-1 1,9-10-1,4-5-202,-2-1-1,0-1 1,-1-1-1,-1 0 1,-1-1-1,-1 0 1,-2-1-1,11-30 1,-22 54 317,1 0 1,-1 0-1,0 0 1,1 0-1,-1 0 1,0 0-1,1 0 0,-1 0 1,0 0-1,0 0 1,0 0-1,0 0 1,0 0-1,0-1 1,0 1-1,0 0 1,-1 0-1,1 0 1,0 0-1,-1 0 0,1 0 1,-1 0-1,0-1 1,0 2-12,0 0 0,0 0 0,1 0 0,-1 0 0,0 0-1,0 0 1,0 0 0,0 0 0,0 1 0,0-1 0,1 0 0,-1 1 0,0-1 0,0 1 0,0-1 0,1 1 0,-1-1 0,0 1 0,0-1 0,1 1 0,-1 0 0,1-1 0,-1 1-1,0 0 1,1-1 0,0 1 0,-1 0 0,0 1 0,-7 9 51,1 1 0,0-1 0,1 1 0,0 1-1,1-1 1,1 1 0,-1 0 0,2 0 0,0 0-1,1 0 1,0 0 0,1 1 0,0 22 0,1-34-70,1 1 0,-1-1 0,0 1 1,1-1-1,-1 1 0,1-1 0,0 1 0,0-1 1,0 0-1,0 1 0,0-1 0,1 0 0,-1 0 1,0 0-1,1 0 0,2 2 0,-3-3-7,1 0 0,0 0 0,-1 0 0,1 0 0,0 0 0,0 0 0,0-1 0,0 1 0,0 0 0,0-1 0,0 0 0,0 1 0,0-1 0,0 0 0,4-1 0,2 0-81,0-1 0,0 0-1,0 0 1,0-1-1,0 0 1,-1 0-1,1-1 1,7-5 0,13-10-554,0-1 1,0-1-1,-2-2 1,30-33-1,-23 21-135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0.631"/>
    </inkml:context>
    <inkml:brush xml:id="br0">
      <inkml:brushProperty name="width" value="0.05" units="cm"/>
      <inkml:brushProperty name="height" value="0.05" units="cm"/>
    </inkml:brush>
  </inkml:definitions>
  <inkml:trace contextRef="#ctx0" brushRef="#br0">62 5 13451,'6'-4'2719,"-5"7"-891,-10 18-57,-17 29-244,26-49-1480,-9 14 487,5-9-213,0 0 0,1 0 0,0 0 1,0 0-1,1 0 0,-4 13 0,6-18-303,0-1-1,1 0 0,-1 0 1,0 0-1,0 1 0,0-1 1,0 0-1,1 0 0,-1 0 1,0 0-1,0 1 0,0-1 1,1 0-1,-1 0 0,0 0 1,0 0-1,0 0 0,1 0 1,-1 0-1,0 0 0,0 1 1,1-1-1,-1 0 0,0 0 1,0 0-1,1 0 1,-1 0-1,0 0 0,0-1 1,1 1-1,-1 0 0,0 0 1,0 0-1,0 0 0,1 0 1,-1 0-1,0 0 0,0 0 1,1-1-1,-1 1 0,0 0 1,0 0-1,0 0 0,0 0 1,1-1-1,-1 1 0,16-9 116,-16 9-110,16-9-23,50-29-421,-58 35 289,0-1 0,0 1 1,0 0-1,0 1 0,0 0 0,14-1 0,-20 2 93,1 1 1,-1 0-1,0 0 0,1 0 1,-1 0-1,0 1 0,0-1 1,1 1-1,-1-1 1,0 1-1,0 0 0,0 0 1,0 0-1,0 0 1,0 0-1,0 0 0,0 0 1,0 1-1,3 2 1,-3-1 52,-1-1 1,1 1 0,-1-1 0,1 1-1,-1 0 1,0 0 0,0-1 0,0 1-1,-1 0 1,1 0 0,-1 0 0,1 0-1,-1 4 1,0 3 246,-1 1 1,0-1-1,-1 0 0,0 0 0,-1-1 1,0 1-1,-7 17 0,6-19 112,-1 0 1,0 0-1,0 0 0,-12 14 0,15-20-309,0 0 0,0 0-1,0 0 1,-1 0-1,1 0 1,0-1-1,-1 1 1,1 0 0,-1-1-1,1 0 1,-1 0-1,0 0 1,0 0 0,1 0-1,-1 0 1,0-1-1,0 1 1,0-1-1,-5 0 1,7 0-81,0 0 1,0-1-1,0 1 1,0 0-1,0-1 1,0 1-1,0-1 1,0 1-1,1-1 0,-1 1 1,0-1-1,0 0 1,0 0-1,1 1 1,-1-1-1,0 0 0,1 0 1,-1 0-1,1 1 1,-1-1-1,1 0 1,-1 0-1,1 0 0,0 0 1,-1-2-1,-3-27-101,4 27 71,-1-28-253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8.116"/>
    </inkml:context>
    <inkml:brush xml:id="br0">
      <inkml:brushProperty name="width" value="0.05" units="cm"/>
      <inkml:brushProperty name="height" value="0.05" units="cm"/>
    </inkml:brush>
  </inkml:definitions>
  <inkml:trace contextRef="#ctx0" brushRef="#br0">1 0 20036,'0'6'1561,"1"2"-1185,3 0-200,6-4 1808,-2 0-1400,-4-1-200,-3-3-24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1.382"/>
    </inkml:context>
    <inkml:brush xml:id="br0">
      <inkml:brushProperty name="width" value="0.05" units="cm"/>
      <inkml:brushProperty name="height" value="0.05" units="cm"/>
    </inkml:brush>
  </inkml:definitions>
  <inkml:trace contextRef="#ctx0" brushRef="#br0">46 75 19908,'0'0'58,"1"0"0,-1-1-1,0 1 1,0 0-1,0 0 1,0-1 0,0 1-1,-1 0 1,1 0 0,0-1-1,0 1 1,0 0-1,0 0 1,0-1 0,0 1-1,0 0 1,0 0 0,-1-1-1,1 1 1,0 0 0,0 0-1,0 0 1,0-1-1,-1 1 1,1 0 0,0 0-1,0 0 1,0 0 0,-1 0-1,1-1 1,0 1 0,0 0-1,-1 0 1,1 0-1,-1 0 1,-6 7 813,-6 17 291,9-14-1013,0 0-1,1 0 1,0-1 0,1 2-1,0-1 1,1 0 0,0 0-1,1 1 1,0-1 0,0 0-1,1 0 1,1 1 0,2 9 0,-4-18-139,1-1 0,-1 1 0,1-1 1,-1 1-1,1-1 0,0 0 0,-1 1 0,1-1 1,0 0-1,0 0 0,0 1 0,0-1 1,0 0-1,1 0 0,-1 0 0,0 0 1,0 0-1,1 0 0,-1-1 0,0 1 1,1 0-1,-1-1 0,1 1 0,-1-1 1,1 1-1,-1-1 0,1 0 0,-1 0 0,1 0 1,-1 0-1,1 0 0,0 0 0,-1 0 1,1 0-1,-1 0 0,1-1 0,-1 1 1,1-1-1,-1 1 0,1-1 0,0 0 1,5-3 43,0 1 1,0-1-1,-1 0 1,1-1 0,-1 0-1,10-10 1,2-5 158,19-29 0,-24 31-102,0 1 0,25-24 1,-38 40-112,1 0-1,-1 1 1,1-1 0,-1 1-1,1-1 1,0 1 0,-1-1-1,1 1 1,0-1 0,-1 1-1,1 0 1,0-1 0,-1 1-1,1 0 1,0 0 0,0-1 0,-1 1-1,1 0 1,0 0 0,0 0-1,0 0 1,-1 0 0,1 0-1,0 0 1,0 0 0,0 1-1,-1-1 1,1 0 0,0 0-1,0 1 1,-1-1 0,1 0-1,0 1 1,-1-1 0,1 1 0,0-1-1,-1 1 1,1-1 0,-1 1-1,1-1 1,-1 1 0,1-1-1,-1 1 1,1 0 0,-1-1-1,1 1 1,-1 1 0,3 4-2,0 1 0,0-1 1,-1 1-1,3 9 1,-2-5-5,-3-11 5,3 10-16,0 0 0,1 0 0,0-1-1,11 18 1,-14-24-9,1-1-1,0 0 0,0 0 0,0 0 1,0 0-1,0 0 0,0 0 1,1-1-1,-1 1 0,0-1 1,1 1-1,-1-1 0,1 0 1,0 0-1,-1 0 0,1-1 1,0 1-1,-1 0 0,1-1 1,0 0-1,0 0 0,0 0 0,5 0 1,3-2-224,-1-1-1,1 0 1,-1 0 0,1-1 0,-1-1-1,-1 0 1,1 0 0,0 0 0,13-12 0,79-71-1260,-91 77 1477,37-36-611,-4 4-80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1.801"/>
    </inkml:context>
    <inkml:brush xml:id="br0">
      <inkml:brushProperty name="width" value="0.05" units="cm"/>
      <inkml:brushProperty name="height" value="0.05" units="cm"/>
    </inkml:brush>
  </inkml:definitions>
  <inkml:trace contextRef="#ctx0" brushRef="#br0">47 280 13307,'-1'11'693,"0"-1"1,-1 1-1,0-1 0,0 0 1,-2 1-1,1-1 0,-6 10 1,4-7 399,0 0 1,0 0-1,-2 16 1,7-29-1061,0 1 0,0-1 0,0 1 1,-1-1-1,1 1 0,0-1 0,0 0 0,0 1 1,0-1-1,0 1 0,0-1 0,0 1 1,0-1-1,1 1 0,-1-1 0,0 0 0,0 1 1,0-1-1,0 1 0,1-1 0,-1 0 1,0 1-1,0-1 0,1 1 0,-1-1 1,0 0-1,1 1 0,-1-1 0,0 0 0,1 1 1,13-3 362,16-15-249,-29 17-131,31-23-5,-2-2-1,0-1 0,-2-2 1,-1 0-1,-1-2 1,-1-1-1,-2 0 0,29-53 1,-46 73 35,0 1 0,0-1 1,-1 0-1,-1-1 1,0 1-1,0-1 0,-1 0 1,2-14-1,-5 25-40,0 1 1,0-1-1,0 1 0,0-1 1,0 1-1,0 0 0,0-1 1,0 1-1,0-1 0,0 1 1,0-1-1,0 1 0,-1 0 1,1-1-1,0 1 1,0-1-1,0 1 0,-1 0 1,1-1-1,0 1 0,0 0 1,-1-1-1,1 1 0,0 0 1,-1 0-1,1-1 0,0 1 1,-1 0-1,1 0 0,-1-1 1,1 1-1,0 0 0,-1 0 1,0 0 3,0 0 1,0 0 0,0 0 0,0 0 0,0 0 0,0 0 0,0 1 0,1-1-1,-1 0 1,0 1 0,0-1 0,0 1 0,1-1 0,-1 0 0,-1 2-1,-5 4 48,1 0 0,-1 1-1,1 0 1,0 0-1,1 1 1,0-1 0,0 1-1,-4 10 1,-3 8 139,-12 38 1,18-46-136,1 1-1,0-1 0,-2 29 1,7-42-51,-1 1 0,1-1 0,0 1 0,0 0 0,1-1 0,-1 1 0,1-1 0,1 1 0,-1-1 0,1 0 0,0 1 0,0-1 0,0 0 0,1 0 0,0 0 0,4 5 0,-5-8-16,1 0 0,-1 1 0,1-1 0,0 0 0,0-1 0,0 1 0,0-1 0,0 1 0,0-1 0,0 0-1,0 0 1,1 0 0,-1 0 0,0-1 0,1 1 0,-1-1 0,0 0 0,1 0 0,-1 0 0,1-1 0,-1 1 0,0-1-1,1 0 1,4-1 0,2-2 17,0 1 0,0-2-1,0 0 1,0 0 0,-1 0-1,13-11 1,27-28-67,-3-7-7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2.489"/>
    </inkml:context>
    <inkml:brush xml:id="br0">
      <inkml:brushProperty name="width" value="0.05" units="cm"/>
      <inkml:brushProperty name="height" value="0.05" units="cm"/>
    </inkml:brush>
  </inkml:definitions>
  <inkml:trace contextRef="#ctx0" brushRef="#br0">0 7 18716,'3'-6'1904,"-2"19"-1087,-1 13-321,-2 20 1136,0 5-424,2 18-576,0 4-167,2 4-177,0-3-160,3-13-504,-1-8-265,0-18-431,1-10-216,-5-23 912,-6-6-288,-3-19-257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2.921"/>
    </inkml:context>
    <inkml:brush xml:id="br0">
      <inkml:brushProperty name="width" value="0.05" units="cm"/>
      <inkml:brushProperty name="height" value="0.05" units="cm"/>
    </inkml:brush>
  </inkml:definitions>
  <inkml:trace contextRef="#ctx0" brushRef="#br0">0 226 16820,'10'-17'455,"0"0"1,1 1-1,0 0 0,2 1 1,0 1-1,0 0 1,1 0-1,1 2 1,0 0-1,1 0 1,0 1-1,1 2 1,0-1-1,1 2 1,0 0-1,29-8 1,-42 15-431,0 0 0,0 0 0,1 0 0,-1 1 0,1-1 0,-1 1 0,0 1 0,1-1 0,-1 1 0,0 0 0,1 0 0,-1 1 0,7 2 0,-9-2-8,0-1 0,-1 1 0,1 0-1,-1-1 1,0 1 0,0 0 0,0 1-1,0-1 1,0 0 0,0 1 0,0-1 0,-1 1-1,1-1 1,-1 1 0,1 0 0,-1 0-1,0-1 1,-1 1 0,1 0 0,0 0 0,-1 0-1,1 0 1,-1 0 0,0 0 0,0 5-1,-1 2 76,-1-1-1,1 1 0,-1 0 1,-1-1-1,0 0 0,0 0 1,-1 0-1,0 0 0,-1 0 1,0-1-1,0 1 0,0-1 1,-9 8-1,-11 12 187,-2 0 0,-31 24 0,24-22-409,2-2-1661,30-28 1077,4-3 487,10-7-427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3.377"/>
    </inkml:context>
    <inkml:brush xml:id="br0">
      <inkml:brushProperty name="width" value="0.05" units="cm"/>
      <inkml:brushProperty name="height" value="0.05" units="cm"/>
    </inkml:brush>
  </inkml:definitions>
  <inkml:trace contextRef="#ctx0" brushRef="#br0">14 1 17036,'4'139'3828,"2"36"-1079,-3-146-2301,-3-18-57,1 1 1,1-1-1,4 19 1,-4-29 432,-1-6-493,1-5-22,-1-37 92,-2 0-1,-2 0 1,-3 0-1,-1 1 1,-17-59-1,25 107-681,0 0-1,0-1 0,0 1 0,0-1 1,1 1-1,-1-1 0,1 1 0,-1-1 1,1 0-1,-1 0 0,1 0 0,0 0 1,-1 0-1,1 0 0,0 0 0,0-1 1,0 1-1,0 0 0,4 0 0,0 0-73,1 0-1,0 0 0,-1 0 0,1-1 0,10 0 1,13-5-678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4.052"/>
    </inkml:context>
    <inkml:brush xml:id="br0">
      <inkml:brushProperty name="width" value="0.05" units="cm"/>
      <inkml:brushProperty name="height" value="0.05" units="cm"/>
    </inkml:brush>
  </inkml:definitions>
  <inkml:trace contextRef="#ctx0" brushRef="#br0">70 184 15891,'-5'7'981,"0"1"0,1-1 0,0 1 0,0 0-1,1 0 1,-5 14 0,-15 64 807,18-63-1384,-2 35 1,6-50-346,1 0-1,0-1 1,0 1 0,1 0 0,0 0 0,0-1 0,1 1 0,3 8 0,-5-14-50,1-1 1,-1 0-1,0 0 0,1 0 0,-1 0 1,0 0-1,1 0 0,-1-1 0,1 1 1,0 0-1,-1 0 0,1 0 0,0 0 1,-1-1-1,1 1 0,0 0 0,0 0 1,0-1-1,0 1 0,0-1 0,0 1 1,0-1-1,0 1 0,0-1 0,0 0 1,0 1-1,0-1 0,0 0 1,0 0-1,0 0 0,0 0 0,0 0 1,0 0-1,0 0 0,0 0 0,0 0 1,0-1-1,0 1 0,0 0 0,0-1 1,0 1-1,0 0 0,0-1 0,0 1 1,0-1-1,0 0 0,0 1 0,0-1 1,0 0-1,-1 1 0,2-2 0,3-3 37,0-1-1,0 1 0,0-1 1,-1 0-1,0 0 1,3-6-1,-1-1 53,0 1-1,-1-1 1,0 0-1,-1-1 1,-1 1-1,0-1 1,0 0-1,-2 0 1,0 1-1,0-1 1,-2 0 0,1 0-1,-4-16 1,4 28-76,-1 0 0,1 0 0,-1 0 0,0 0 0,1 0 0,-1 0 0,0 0 0,0 0 0,0 1 0,-1-1 0,1 0 0,0 1 0,0-1 0,-1 1 0,1-1 0,-1 1 0,0 0 0,1 0 0,-1 0 0,0 0 0,0 0 0,-3-2 0,3 3-15,1 0 0,0 0 0,-1 0 1,1 0-1,0 1 0,-1-1 0,1 0 0,0 1 0,-1-1 1,1 1-1,0-1 0,-1 1 0,1 0 0,0-1 1,0 1-1,0 0 0,0 0 0,0 0 0,0 0 0,0 0 1,0 0-1,0 0 0,0 0 0,0 0 0,1 0 1,-1 0-1,0 1 0,1-1 0,-1 0 0,1 1 0,-1-1 1,1 0-1,0 1 0,-1 1 0,2-4-6,-1 1 0,0 0 0,0 0 0,0 0 0,0 0 1,1-1-1,-1 1 0,0 0 0,0 0 0,0 0 0,1 0 0,-1 0 0,0 0 0,0 0 0,1 0 0,-1 0 0,0 0 0,0 0 0,0 0 0,1 0 0,-1 0 0,0 0 0,0 0 1,1 0-1,-1 0 0,0 0 0,0 0 0,0 0 0,1 0 0,-1 0 0,0 0 0,0 0 0,0 1 0,1-1 0,-1 0 0,0 0 0,0 0 0,0 0 0,1 1 0,-1-1 1,0 0-1,0 0 0,0 0 0,0 0 0,0 1 0,0-1 0,0 0 0,1 0 0,-1 1 0,0-1 0,0 0 0,0 0 0,0 0 0,0 1 0,0-1 0,0 0 0,0 0 1,0 1-1,0-1 0,0 0 0,0 0 0,0 0 0,-1 1 0,1-1 0,24-15 10,-17 10-4,20-13-119,0 1 0,50-21 0,-66 33 43,0 1 0,0 0-1,1 1 1,-1 0 0,1 1 0,0 0-1,0 1 1,-1 0 0,1 1 0,20 2-1,-29-2 50,0 1-1,0 0 1,1 0 0,-1 0-1,-1 0 1,1 1-1,0-1 1,0 1-1,0-1 1,-1 1 0,1 0-1,-1 0 1,1 0-1,-1 1 1,0-1-1,0 0 1,0 1 0,0-1-1,-1 1 1,1 0-1,0 0 1,-1 0 0,0 0-1,0-1 1,0 2-1,0-1 1,0 0-1,-1 0 1,1 4 0,0 10 5,0 1 1,-1-1-1,-1 0 1,-4 24-1,0 4 47,5-45-30,0 1 1,-1 0 0,1-1-1,0 1 1,0-1-1,0 1 1,0 0 0,0-1-1,0 1 1,0 0 0,0-1-1,1 1 1,-1 0-1,0-1 1,0 1 0,0 0-1,1-1 1,-1 1 0,0-1-1,1 1 1,-1 0-1,1-1 1,-1 1 0,0-1-1,1 1 1,-1-1-1,1 0 1,-1 1 0,1-1-1,0 1 1,1-1 1,-1 0 0,0 0 0,0 0 0,1 0 0,-1-1 0,0 1 0,0 0 0,1-1 0,-1 1 0,0 0 0,0-1 0,0 0 0,0 1 0,2-2 0,6-5 28,0 0-1,12-12 1,-20 18-27,11-14 19,-1 0-1,0-1 1,0 0 0,-2 0-1,0-1 1,-1-1 0,10-29-1,1-1 230,-13 72 133,-6-20-379,1-1-1,0 1 1,0 0-1,1-1 0,-1 1 1,1-1-1,-1 1 0,1-1 1,0 0-1,0 0 1,4 5-1,-4-7-4,-1 0-1,1 0 1,-1 0-1,1 0 1,-1 0-1,1 0 1,-1 0-1,1 0 1,0-1-1,0 1 1,-1-1-1,1 1 1,0-1-1,0 0 1,0 0-1,0 1 1,-1-1-1,1 0 1,0-1-1,0 1 1,0 0-1,0-1 1,-1 1-1,1-1 1,0 1-1,2-2 1,3-1 5,0-1 0,0 0 0,0-1 0,-1 1-1,1-1 1,-1 0 0,-1-1 0,1 0 0,-1 0 0,1 0 0,-2 0 0,6-10 0,-3 5 8,-1 0-1,0 0 1,-1-1-1,-1 0 1,0 0-1,0 0 1,1-14-1,-4 25-11,-1 0 0,0 0 0,1 0 0,-1 0 0,0 0 0,0 0 0,0 0-1,0 0 1,0 0 0,0 0 0,0 0 0,0-1 0,-1 1 0,1 0 0,0 0 0,0 0-1,-1 0 1,1 1 0,-1-1 0,1 0 0,-1 0 0,0 0 0,1 0 0,-2-1-1,1 2 0,0 0-1,0 0 0,0 0 0,0 0 0,1 1 0,-1-1 0,0 0 0,0 0 0,0 1 0,0-1 1,0 0-1,1 1 0,-1-1 0,0 1 0,0-1 0,0 1 0,1 0 0,-1-1 0,0 1 0,1 0 0,-1-1 1,1 1-1,-1 0 0,1 0 0,-1-1 0,1 1 0,-1 1 0,-7 13 5,1-1-1,1 1 1,0 0-1,1 1 1,0 0-1,2-1 1,0 1 0,0 0-1,2 1 1,0-1-1,1 22 1,0-35-1,1 0 0,-1 0 1,1-1-1,-1 1 0,1 0 1,0 0-1,0 0 0,0-1 1,1 1-1,-1-1 0,1 1 1,-1-1-1,1 1 0,0-1 1,0 0-1,0 0 0,0 0 1,3 2-1,-1-1 6,0-1 0,0 0 0,0 0 1,0 0-1,1 0 0,-1-1 0,1 0 0,-1 0 0,1 0 1,6 0-1,4 0-205,0-1 0,-1-1-1,1-1 1,0 0 0,-1-1 0,19-6 0,-11 0-673,-22 9 846,1-1 0,-1 1 1,1 0-1,-1 0 0,1 0 1,-1 0-1,1-1 0,-1 1 1,1 0-1,-1 0 1,0-1-1,1 1 0,-1 0 1,0-1-1,1 1 0,-1 0 1,0-1-1,1 1 1,-1-1-1,0 1 0,1 0 1,-1-1-1,0 1 0,0-1 1,0 1-1,1-1 1,-1 1-1,0-1 0,0 1 1,0-1-1,0 1 0,0-1 1,0 1-1,0-1 1,0 1-1,0-1 0,0 1 1,0-1-1,-1 1 0,1-1 1,0 1-1,0-1 0,-1 0 1,-14-7-634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4.564"/>
    </inkml:context>
    <inkml:brush xml:id="br0">
      <inkml:brushProperty name="width" value="0.05" units="cm"/>
      <inkml:brushProperty name="height" value="0.05" units="cm"/>
    </inkml:brush>
  </inkml:definitions>
  <inkml:trace contextRef="#ctx0" brushRef="#br0">0 1 20692,'4'4'1657,"1"2"-1289,2-3-136,1 2 616,2 1-792,3-2 16,-1-1-120,-1 0-104</inkml:trace>
  <inkml:trace contextRef="#ctx0" brushRef="#br0" timeOffset="1">341 80 17436,'7'0'593,"1"1"1,-1 0 0,0 0-1,0 1 1,0 0 0,9 4-1,-13-5-464,0 1 0,0 0 0,0 0-1,0 0 1,-1 1 0,1-1 0,-1 1-1,1 0 1,-1-1 0,0 1 0,0 0 0,0 0-1,-1 0 1,1 0 0,1 6 0,2 4 65,-1 0 0,-1 1 0,0-1 0,0 1 0,-2 0 0,1 22 0,-12 85 901,6-90-668,1 1 1,2-1-1,2 39 0,-1-69-413,0 0 0,0 0 1,0 0-1,0 0 0,0 1 0,0-1 0,1 0 1,-1 0-1,0 0 0,0 0 0,1-1 0,-1 1 1,1 0-1,-1 0 0,1 0 0,-1 0 1,1 0-1,-1 0 0,1-1 0,0 1 0,-1 0 1,1 0-1,0-1 0,0 1 0,0 0 0,0-1 1,-1 1-1,1-1 0,0 1 0,0-1 0,0 0 1,0 1-1,0-1 0,0 0 0,0 0 0,0 0 1,0 0-1,0 0 0,0 0 0,0 0 1,0 0-1,0 0 0,0 0 0,0 0 0,0 0 1,0-1-1,0 1 0,1-1 0,5-2 10,0 0 0,0-1 0,-1 0 0,0 0 0,8-7 0,-2 2-367,0-1-1,-1 0 0,0-1 1,-1-1-1,-1 1 1,1-1-1,-2-1 1,0 0-1,11-24 1,-14 18-237,-9 5-230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4.981"/>
    </inkml:context>
    <inkml:brush xml:id="br0">
      <inkml:brushProperty name="width" value="0.05" units="cm"/>
      <inkml:brushProperty name="height" value="0.05" units="cm"/>
    </inkml:brush>
  </inkml:definitions>
  <inkml:trace contextRef="#ctx0" brushRef="#br0">1 168 18884,'8'-1'1816,"9"-10"-1207,6-4-265,7-3 704,6-2-600,3-11-72,0-2-56,-8-5-264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5.359"/>
    </inkml:context>
    <inkml:brush xml:id="br0">
      <inkml:brushProperty name="width" value="0.05" units="cm"/>
      <inkml:brushProperty name="height" value="0.05" units="cm"/>
    </inkml:brush>
  </inkml:definitions>
  <inkml:trace contextRef="#ctx0" brushRef="#br0">1 294 15955,'2'1'152,"-1"1"0,1-1 0,0 0 0,0 0 0,-1 0 0,1 0 0,0 0 0,0 0 0,0-1 0,0 1 0,0-1-1,1 1 1,-1-1 0,0 0 0,0 1 0,0-1 0,0-1 0,4 1 0,-2-1 81,1 0 0,0-1 0,0 1 0,-1-1 0,1 0 0,0 0 0,6-5 1,4-4 185,-2 0 1,1 0-1,18-21 1,-14 11-154,0 0 0,17-28 0,-29 41-227,-2 0 1,1 0-1,-1-1 0,0 1 0,-1-1 0,0 0 0,0 0 0,-1-1 0,0 1 0,0-10 0,-2 18-33,0-1 1,1 1-1,-1 0 0,0 0 0,-1 0 1,1 0-1,0-1 0,0 1 0,0 0 1,-1 0-1,1 0 0,0 0 0,-1 0 1,1 0-1,-1 0 0,0 0 0,1 0 0,-2-2 1,1 3 1,0-1 1,1 1-1,-1 0 1,0-1-1,0 1 0,1 0 1,-1 0-1,0 0 1,0 0-1,1-1 1,-1 1-1,0 0 1,0 0-1,0 0 1,1 1-1,-1-1 1,0 0-1,0 0 0,1 0 1,-1 1-1,-1-1 1,-2 2 28,0 0 1,0 1-1,0-1 0,0 1 1,0 0-1,0 0 1,1 0-1,-4 4 1,-9 11 146,2 1 1,0 1 0,1 0-1,0 1 1,2 0 0,1 0-1,-16 47 1,25-65-152,0 1 0,0-1 0,1 1 0,-1 0 0,1-1 0,0 1 0,-1-1 0,2 1 0,-1 0 0,0-1 0,2 7 0,-2-10-25,1 1 0,-1 0 0,0-1 0,1 1 0,-1 0 0,1-1 0,-1 1 1,1-1-1,-1 1 0,1-1 0,-1 1 0,1-1 0,-1 1 0,1-1 0,0 0 0,-1 1 0,1-1 0,0 0 0,-1 1 0,1-1 0,0 0 0,1 1 0,0-1 2,0 0-1,0 0 0,0-1 1,0 1-1,1 0 0,-1-1 1,0 1-1,0-1 1,0 0-1,0 0 0,3-1 1,23-15-88,-1-1 1,0-1 0,-1-1 0,39-40 0,24-19-342,-84 74 375,0 1-1,1 1 1,-1-1-1,1 1 1,0 0-1,6-3 1,-11 6 38,0 0 0,0-1 0,0 1 1,0 0-1,0 0 0,0 0 0,0 0 0,0 0 1,0 0-1,0 0 0,0 0 0,0 0 0,0 1 0,0-1 1,0 0-1,0 1 0,0-1 0,1 1 0,-1 0 10,0 0-1,0 0 0,0 0 0,0 0 1,0 1-1,0-1 0,-1 0 0,1 0 1,0 1-1,-1-1 0,1 0 0,-1 1 1,1-1-1,-1 0 0,0 1 0,0 2 1,2 14 146,-2 0 1,0 0-1,-4 19 1,2-17 194,1 0-1,1 25 1,0-44-322,0 0 0,0 0 0,0 0-1,0-1 1,0 1 0,0 0 0,1 0 0,-1 0-1,0 0 1,0-1 0,1 1 0,-1 0 0,0 0 0,1-1-1,-1 1 1,1 0 0,-1-1 0,1 1 0,-1 0 0,1-1-1,-1 1 1,1-1 0,0 1 0,1 0 0,-1-1 0,-1 0 1,1 0 0,0 0 0,0 0 0,0 0-1,0 0 1,0 0 0,0-1 0,0 1 0,0 0-1,0 0 1,0-1 0,0 1 0,-1-1 0,1 1-1,0-1 1,1 0 0,5-5 75,-1 0 0,1-1 0,7-9 0,3-5 17,26-31-217,73-70-1,-113 119 67,0 0 0,0 1 0,0-1 0,1 1 0,-1 0 0,1 0 0,0 0-1,0 1 1,-1-1 0,7-1 0,-9 3 22,0 0 0,0 0 0,0 0 0,0 0 0,0 0 0,0 0 0,0 0 0,0 0-1,0 1 1,0-1 0,0 0 0,-1 1 0,1-1 0,0 0 0,0 1 0,0-1 0,0 1 0,1 0 0,-1 1-2,0-1 0,0 0-1,0 1 1,0-1 0,0 1 0,0 0 0,-1-1 0,1 1 0,0-1 0,-1 1 0,1 0 0,-1 0 0,0 2 0,1 14-63,-1 0 1,-1 0-1,-1-1 1,0 1-1,-1-1 1,-9 26-1,12-40 70,-1-1 0,1 1 0,-1 0 0,0-1 1,0 1-1,-1 0 0,1-1 0,0 1 0,-1-1 0,1 0 0,-1 0 0,0 1 0,0-1 0,-3 3 0,4-5 4,1 0 0,-1 0 0,0 0 0,1 0 0,-1 0 0,0 0-1,1 0 1,-1 0 0,0 0 0,1-1 0,-1 1 0,0 0 0,1 0-1,-1-1 1,0 1 0,1 0 0,-1-1 0,0 1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7.090"/>
    </inkml:context>
    <inkml:brush xml:id="br0">
      <inkml:brushProperty name="width" value="0.05" units="cm"/>
      <inkml:brushProperty name="height" value="0.05" units="cm"/>
    </inkml:brush>
  </inkml:definitions>
  <inkml:trace contextRef="#ctx0" brushRef="#br0">202 428 14027,'-1'-1'137,"-1"0"0,1 0 1,-1 1-1,1-1 0,-1 0 0,0 1 0,1-1 1,-1 1-1,0-1 0,0 1 0,1 0 0,-1 0 1,0 0-1,0 0 0,1 0 0,-1 0 0,0 0 1,0 1-1,-2 0 0,-34 13 1093,28-9-1086,1 2-1,0 0 1,0 0 0,1 0-1,0 1 1,0 0-1,1 1 1,0-1-1,0 2 1,1-1 0,0 1-1,1 0 1,0 0-1,0 0 1,1 1 0,1-1-1,0 1 1,0 0-1,1 0 1,-1 15-1,3-23-122,0 0-1,0 0 1,0-1-1,0 1 0,1 0 1,-1-1-1,1 1 1,0-1-1,0 1 0,0-1 1,0 1-1,0-1 1,0 1-1,2 1 0,-1-2-5,-1-1 0,0 0-1,0 0 1,1 0-1,-1-1 1,1 1 0,-1 0-1,0-1 1,1 1-1,-1 0 1,1-1 0,0 0-1,-1 1 1,1-1-1,-1 0 1,1 0 0,0 0-1,-1 0 1,1 0-1,-1 0 1,1 0 0,0-1-1,-1 1 1,1 0-1,-1-1 1,1 0 0,1 0-1,6-3 28,0 0 1,-1-1-1,1 1 0,-1-2 0,0 1 0,0-1 0,-1-1 0,8-8 0,8-9 60,21-31-1,-14 14 12,-2-2 0,-2-1 1,-2-1-1,-2-2 1,-1 0-1,-3 0 0,18-77 1,-33 108-16,0 1-1,-1-1 1,-1 1 0,0-25 0,-1 40-87,0-1 0,0 0-1,0 1 1,0-1 0,0 0 0,-1 0-1,1 1 1,0-1 0,0 0-1,-1 1 1,1-1 0,0 0 0,-1 1-1,1-1 1,0 0 0,-1 1 0,1-1-1,-1 1 1,1-1 0,-1 1 0,0-1-1,0 1-2,1-1-1,-1 1 0,1 0 0,0 1 1,-1-1-1,1 0 0,-1 0 0,1 0 1,-1 0-1,1 0 0,-1 0 0,1 0 0,-1 1 1,1-1-1,0 0 0,-1 0 0,1 1 1,-1-1-1,1 0 0,0 1 0,-1-1 1,1 0-1,0 1 0,0-1 0,-1 0 1,1 1-1,0-1 0,0 1 0,-1 0 0,-4 8 51,0 1 0,1 0 0,0 0 0,1 1 0,0-1 0,-3 19 0,-5 72 125,10-85-153,0-6-11,-5 100 169,6-97-147,1 0 1,0-1-1,0 1 0,2-1 0,-1 1 0,7 16 0,-8-26-56,0-1 0,0 0 0,0 1 0,0-1 1,1 0-1,-1 0 0,1 0 0,-1 0 0,1 0 0,-1 0 0,1 0 0,0-1 0,0 1 0,0 0 0,0-1 1,0 0-1,1 1 0,-1-1 0,0 0 0,1 0 0,-1 0 0,0-1 0,1 1 0,-1-1 0,1 1 1,-1-1-1,5 0 0,-4 0-56,1 0 1,-1-1 0,1 0-1,-1 0 1,0 0 0,1 0-1,-1-1 1,0 1 0,0-1-1,1 0 1,-1 0 0,-1 0-1,1 0 1,0-1 0,0 1-1,-1-1 1,0 1 0,3-5-1,8-13-326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9.440"/>
    </inkml:context>
    <inkml:brush xml:id="br0">
      <inkml:brushProperty name="width" value="0.05" units="cm"/>
      <inkml:brushProperty name="height" value="0.05" units="cm"/>
    </inkml:brush>
  </inkml:definitions>
  <inkml:trace contextRef="#ctx0" brushRef="#br0">114 64 14707,'1'-8'1140,"1"-22"438,-2 28-1424,0 1 1,0-1-1,0 1 1,0 0-1,-1-1 1,1 1 0,0-1-1,-1 1 1,1-1-1,-1 1 1,1 0-1,-1-1 1,0 1-1,1 0 1,-2-2 0,1 3-102,1 0 1,-1 0-1,1-1 1,-1 1-1,0 0 1,1 0-1,-1 0 1,1 0-1,-1 0 1,1 0-1,-1 0 1,0 0-1,1 0 1,-1 0-1,1 0 1,-1 1-1,1-1 0,-1 0 1,1 0-1,-1 0 1,1 1-1,-1-1 1,1 0-1,-1 1 1,1-1-1,-1 0 1,1 1-1,0-1 1,-1 1-1,1-1 1,0 0-1,-1 2 1,-13 15 343,13-16-336,-10 15-42,1 1 0,0 1 1,1 0-1,1 0 0,0 1 1,2 0-1,-8 34 0,14-52-29,0-1-1,-1 1 1,1-1-1,0 1 0,0-1 1,0 1-1,0-1 1,0 1-1,0-1 0,0 1 1,0-1-1,0 1 0,0 0 1,0-1-1,1 1 1,-1-1-1,0 1 0,0-1 1,0 1-1,1-1 1,-1 1-1,0-1 0,0 0 1,1 1-1,-1-1 0,1 1 1,-1-1-1,0 0 1,1 1-1,-1-1 0,1 0 1,-1 1-1,1-1 1,-1 0-1,1 0 0,-1 1 1,1-1-1,-1 0 0,1 0 1,-1 0-1,1 0 1,-1 0-1,1 0 0,-1 0 1,1 0-1,-1 0 1,1 0-1,-1 0 0,1 0 1,1 0-1,29-11-414,-24 8 331,-1 1 28,4-2-35,0 0-1,1 1 1,0 0-1,20-3 1,-29 6 101,-1 0 1,1 0 0,0 0 0,0 0-1,0 0 1,0 0 0,0 0 0,0 1-1,0-1 1,0 1 0,-1-1 0,1 1-1,0 0 1,0 0 0,-1-1 0,1 1-1,0 0 1,-1 1 0,1-1 0,-1 0-1,0 0 1,1 1 0,-1-1-1,0 1 1,0-1 0,0 1 0,0-1-1,0 1 1,0 0 0,0 0 0,0-1-1,-1 1 1,1 0 0,-1 0 0,1 3-1,0 3 65,-1 0 0,0 0 0,0 0 0,-1 0 0,0 0 0,-1 0 0,1 0 0,-1 0 0,-1-1 0,-5 13 1,-1 1 202,-2-1 1,-17 28 0,23-40-190,3-6-80,1 1 0,-1 0 0,1-1 0,-1 1 0,0-1 1,0 1-1,0-1 0,0 0 0,-1 0 0,1 0 1,0 0-1,-1 0 0,0 0 0,1-1 0,-5 3 0,6-4-17,1 0 0,0 0 0,-1 0 0,1 0 0,0 0 0,-1 0 0,1 0 0,0-1 0,-1 1 0,1 0 0,0 0 0,0 0 0,-1 0-1,1 0 1,0-1 0,-1 1 0,1 0 0,0 0 0,0 0 0,-1-1 0,1 1 0,0 0 0,0 0 0,0-1 0,-1 1 0,1 0 0,0 0-1,0-1 1,0 1 0,0-1 0,-3-15-145,5-19 9,6-13-123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7.539"/>
    </inkml:context>
    <inkml:brush xml:id="br0">
      <inkml:brushProperty name="width" value="0.05" units="cm"/>
      <inkml:brushProperty name="height" value="0.05" units="cm"/>
    </inkml:brush>
  </inkml:definitions>
  <inkml:trace contextRef="#ctx0" brushRef="#br0">40 12 21477,'-2'-12'1936,"-3"12"-1384,-2 3-248,1 13 960,2 7-319,-2 8-537,2 5-184,0 3-208,2 0-80,2-3-240,0-5-184,6-14-465,4-5-335,1-17 936,5-7-264,6-10-152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58.008"/>
    </inkml:context>
    <inkml:brush xml:id="br0">
      <inkml:brushProperty name="width" value="0.05" units="cm"/>
      <inkml:brushProperty name="height" value="0.05" units="cm"/>
    </inkml:brush>
  </inkml:definitions>
  <inkml:trace contextRef="#ctx0" brushRef="#br0">1 518 16155,'1'3'177,"1"0"0,-1 0 0,1 0 0,0-1-1,0 1 1,0-1 0,0 1 0,0-1-1,0 0 1,1 1 0,0-1 0,-1-1 0,1 1-1,0 0 1,0-1 0,-1 1 0,1-1-1,1 0 1,-1 0 0,0 0 0,0 0 0,0 0-1,0-1 1,1 0 0,-1 1 0,0-1-1,0-1 1,1 1 0,-1 0 0,0-1 0,0 1-1,0-1 1,0 0 0,1 0 0,3-3-1,8-2 9,-1-1-1,1-1 0,-2 0 0,1-1 0,-1 0 0,-1-1 0,1-1 0,-2 0 0,0-1 0,0 0 0,-1 0 0,0-1 0,-1 0 0,-1-1 0,10-21 0,-16 31-136,-1 0 0,0-1 0,0 1 0,0 0 0,0-1 0,0-8 0,-1 12-36,0 0 1,0-1 0,-1 1 0,1 0-1,0 0 1,0 0 0,0 0 0,-1 0-1,1 0 1,-1-1 0,1 1 0,-1 0 0,1 0-1,-1 0 1,0 0 0,1 1 0,-1-1-1,0 0 1,0 0 0,1 0 0,-1 0 0,0 1-1,0-1 1,0 0 0,0 1 0,0-1-1,0 1 1,0-1 0,0 1 0,-1 0-1,-1-1 1,-1 1 11,0 0-1,-1 0 0,1 0 0,0 1 0,-1-1 1,1 1-1,0 0 0,0 1 0,0-1 1,0 1-1,0 0 0,0 0 0,0 0 1,1 0-1,-1 0 0,1 1 0,-6 4 1,-5 6 15,0 1 0,-18 23 0,20-23-34,1 1-1,1 0 0,0 0 1,1 1-1,0 0 0,2 1 0,0 0 1,1 0-1,0 0 0,2 1 1,0-1-1,1 1 0,-1 19 0,4-34-4,0 0 0,0 0 0,0 0 0,0 0 0,0 0 0,1 0 0,0 0 0,-1 0-1,1 0 1,0 0 0,1-1 0,-1 1 0,0 0 0,1-1 0,-1 1 0,1-1 0,3 4 0,-3-5-7,0 1 1,1 0-1,-1-1 1,1 0-1,-1 1 1,1-1 0,0 0-1,-1 0 1,1-1-1,0 1 1,0 0-1,0-1 1,0 0 0,-1 0-1,1 0 1,0 0-1,0 0 1,4-1-1,1-1-100,1 0 0,-1 0 0,0-1 0,1 0 0,-1-1-1,-1 0 1,1 0 0,0 0 0,-1-1 0,0 0 0,0-1-1,-1 0 1,1 0 0,-1 0 0,-1-1 0,1 1-1,-1-1 1,0-1 0,-1 1 0,0-1 0,0 0 0,0 0-1,-1 0 1,4-17 0,3-36-425</inkml:trace>
  <inkml:trace contextRef="#ctx0" brushRef="#br0" timeOffset="1">21 1 18732,'-15'0'1584,"13"8"-1496,-1 1-288,8 1 880,4 0-175,1-3-393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1.060"/>
    </inkml:context>
    <inkml:brush xml:id="br0">
      <inkml:brushProperty name="width" value="0.05" units="cm"/>
      <inkml:brushProperty name="height" value="0.05" units="cm"/>
    </inkml:brush>
  </inkml:definitions>
  <inkml:trace contextRef="#ctx0" brushRef="#br0">0 444 16211,'0'-1'124,"0"0"-1,0 0 0,0 0 1,0 0-1,0 0 0,1 0 1,-1 0-1,0 0 0,0 0 1,1 0-1,-1 0 0,0 0 1,1 1-1,-1-1 1,1 0-1,-1 0 0,1 0 1,0 0-1,-1 1 0,1-1 1,1-1-1,-1 3 17,0 0 1,-1 0-1,1-1 0,0 1 1,-1 0-1,1 0 1,-1 0-1,1 0 0,-1 0 1,1 0-1,-1 0 0,0 0 1,0 0-1,1 0 1,-1 2-1,9 52 2103,30 214 453,-38-261-2645,0-6-24,-1 1 1,0-1 0,1 1 0,-1-1-1,1 1 1,0-1 0,0 0 0,0 0 0,0 1-1,0-1 1,0 0 0,3 3 0,-4-5-22,0 0-1,0 0 1,1 0 0,-1 1 0,0-1 0,0 0 0,0 0 0,1 0 0,-1 0 0,0 0 0,0 0 0,0 0-1,1 0 1,-1 0 0,0 0 0,0 0 0,0 0 0,1 0 0,-1 0 0,0 0 0,0 0 0,0 0 0,0 0-1,1 0 1,-1-1 0,0 1 0,0 0 0,0 0 0,0 0 0,1 0 0,-1 0 0,0 0 0,0-1-1,0 1 1,0 0 0,0 0 0,1 0 0,-1 0 0,0-1 0,0 1 0,0 0 0,0 0 0,0 0 0,0 0-1,0-1 1,0 1 0,0 0 0,4-12 93,-3 10-67,2-15 84,0 0 0,-1-1-1,0 0 1,-2 1-1,-1-20 1,-14-87 148,14 114-256,1 6-7,-1-1 0,1 1 1,-1 0-1,0-1 0,0 1 1,-1 0-1,1 0 1,-1 0-1,0 0 0,0 0 1,0 0-1,-5-6 0,7 10-2,0 0 1,0 0-1,0-1 0,0 1 0,0 0 0,-1 0 0,1 0 0,0 0 1,0 0-1,0 0 0,0 0 0,0 0 0,-1 0 0,1 0 0,0 0 0,0-1 1,0 1-1,0 0 0,-1 0 0,1 0 0,0 0 0,0 0 0,0 0 1,0 0-1,-1 1 0,1-1 0,0 0 0,0 0 0,0 0 0,0 0 1,0 0-1,-1 0 0,1 0 0,0 0 0,0 0 0,0 0 0,0 0 0,0 1 1,0-1-1,-1 0 0,1 0 0,0 0 0,0 0 0,0 0 0,0 1 1,-3 10-18,2 11-1,2-17 15,-1 0 0,1 0 0,-1 0 0,1 0 0,1 0 0,-1-1 0,1 1 1,0 0-1,0 0 0,0-1 0,1 0 0,-1 1 0,1-1 0,0 0 0,0 0 0,1 0 0,-1-1 0,1 1 0,5 3 0,-5-5 4,0 0 0,0 0 0,0 0 0,0 0 0,0-1 0,1 0 0,-1 0 1,1 0-1,-1 0 0,0-1 0,1 0 0,-1 0 0,1 0 0,-1 0 0,1-1 0,-1 0 0,0 1 0,1-2 1,-1 1-1,0 0 0,0-1 0,6-3 0,3-2 41,0-1-1,0-1 1,-1 0 0,0-1 0,-1 0-1,0 0 1,0-1 0,-1-1 0,-1 0-1,0 0 1,0-1 0,-1 0 0,-1-1-1,-1 1 1,0-1 0,0-1 0,5-21-1,-10 22 74,-5 19-2,-6 23-32,5-4-63,0 0 1,-1 47-1,5-61-17,1 1 0,1 0-1,0 0 1,0-1 0,1 1-1,0 0 1,1-1 0,0 0-1,5 11 1,-7-19-1,0-1 0,0 1 0,0 0-1,0 0 1,1-1 0,-1 1 0,0-1 0,1 1-1,-1-1 1,1 1 0,-1-1 0,1 0 0,0 0 0,-1 0-1,1 0 1,0 0 0,0 0 0,0-1 0,3 2-1,-2-2 2,1 1-1,-1-1 0,0 0 1,0-1-1,0 1 0,1 0 0,-1-1 1,0 0-1,0 0 0,0 0 1,5-2-1,2-2 1,0-1 1,1-1-1,-2 1 1,1-2-1,16-15 1,-5 0 7,-1 0-1,-1-2 1,-1 0 0,-1 0 0,-2-2-1,20-44 1,-25 48 0,-1 0 0,-2-1 0,0 0 0,-2 0 0,0-1 0,-2 1 0,-1-1 0,-1-41 1,-1 58-6,-1 0 1,-1 0 0,1 1-1,-1-1 1,-1 0 0,1 1 0,-1 0-1,-1-1 1,1 1 0,-7-9-1,8 15-1,1-1-1,0 1 0,-1-1 0,1 1 0,-1-1 0,1 1 1,-1 0-1,0-1 0,1 1 0,-1 0 0,0 0 0,0 1 1,0-1-1,0 0 0,0 1 0,0-1 0,-4 0 1,3 1-2,1 1 1,-1-1-1,0 1 1,0-1-1,1 1 1,-1 0-1,0 0 1,1 0 0,-1 1-1,1-1 1,0 0-1,-1 1 1,1 0-1,0-1 1,0 1-1,0 0 1,-2 3 0,-5 5 1,0 1 0,1 0 0,1 0 1,0 1-1,1 0 0,0 0 0,0 1 1,-5 20-1,3-6-18,1 1 0,1 1 1,-1 30-1,6-46-105,0 1 1,1 0-1,0-1 1,2 1-1,3 21 1,-4-31 20,0 0 1,1 0 0,-1 0-1,1 0 1,0 0-1,-1 0 1,2 0-1,-1-1 1,0 1-1,1-1 1,0 1-1,0-1 1,0 0-1,0 0 1,0 0-1,0-1 1,1 1-1,0-1 1,-1 0 0,1 0-1,7 3 1,18 2-386,1-3-151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2.464"/>
    </inkml:context>
    <inkml:brush xml:id="br0">
      <inkml:brushProperty name="width" value="0.05" units="cm"/>
      <inkml:brushProperty name="height" value="0.05" units="cm"/>
    </inkml:brush>
  </inkml:definitions>
  <inkml:trace contextRef="#ctx0" brushRef="#br0">138 436 14579,'-6'-19'1895,"3"11"-808,0 0 0,0-1 0,-9-13 0,11 21-998,1 1 1,0-1 0,0 1-1,-1-1 1,1 1 0,-1 0-1,1-1 1,0 1 0,-1 0 0,1-1-1,-1 1 1,1 0 0,0-1-1,-1 1 1,1 0 0,-1 0-1,1 0 1,-1 0 0,1-1-1,-1 1 1,1 0 0,-1 0-1,1 0 1,-1 0 0,0 0-1,1 0 1,-1 0 0,1 0-1,-1 1 1,-15 9 1410,-8 24-144,14-13-832,0 0 0,-13 44 0,19-52-443,1 1-1,1 0 1,0 0 0,0 0-1,2 0 1,0 16 0,0-27-67,0-1 1,1 1 0,-1 0-1,1 0 1,-1 0 0,1 0-1,0 0 1,0-1 0,1 1-1,-1 0 1,0-1 0,1 1-1,0-1 1,-1 1 0,1-1-1,0 0 1,0 0 0,1 0-1,3 3 1,-4-3-6,1-1 0,0 0 0,0 0 0,0 0 0,-1-1-1,1 1 1,0-1 0,0 1 0,0-1 0,0 0 0,0 0 0,0 0 0,0-1 0,0 1-1,0-1 1,-1 1 0,1-1 0,0 0 0,0 0 0,2-2 0,7-3 5,0-1-1,0 0 1,-1 0 0,0-1-1,-1-1 1,0 0 0,0 0-1,-1-1 1,0 0 0,-1-1 0,9-13-1,-3 0 5,-1 0 0,0 0 0,-2-1 1,12-41-1,-19 55-21,-1-1 1,0 1-1,-1-1 1,-1 0-1,1-14 1,-6 11-25,4 15 26,0 0-1,-1 0 1,1 0 0,0 0 0,0-1 0,0 1 0,-1 0-1,1 0 1,0 0 0,0 0 0,0 0 0,-1 0-1,1 0 1,0 0 0,0 0 0,-1 0 0,1 0 0,0 0-1,0 0 1,-1 0 0,1 0 0,0 0 0,0 0-1,0 0 1,-1 0 0,1 0 0,0 0 0,0 0 0,-1 0-1,1 0 1,0 1 0,0-1 0,0 0 0,-2 1-5,0 1 1,1-1-1,-1 1 0,1 0 1,0-1-1,-1 1 1,1 0-1,0 0 1,-1 2-1,-4 11-21,1 1-1,1 0 0,1 1 1,0-1-1,0 1 0,2-1 1,0 1-1,1-1 0,1 1 1,4 25-1,-5-41 16,0 1 1,0 0-1,1-1 1,-1 1-1,1 0 0,-1-1 1,1 1-1,-1 0 0,1-1 1,0 1-1,0-1 0,0 1 1,0-1-1,0 0 0,0 1 1,0-1-1,0 0 0,1 0 1,-1 1-1,0-1 0,1 0 1,-1-1-1,3 2 1,-2-1-18,-1-1 0,1 0 0,0 0 0,0-1 0,0 1 0,-1 0 0,1-1 0,0 1 0,0-1 0,-1 1 0,1-1 0,0 0 0,-1 1 1,1-1-1,0 0 0,-1 0 0,3-3 0,6-4-174,-1-1 1,-1 0 0,1 0-1,12-21 1,-2-1-177,-1 0 1,-1-2-1,-2 0 0,-2 0 1,-1-1-1,-1-1 0,-2 0 1,-2 0-1,-1-1 1,2-60-1,-8 91 346,0 0 1,-1 0-1,0 1 0,0-1 1,0 0-1,0 1 1,-3-6-1,4 9 31,-1 0 1,1 1-1,0-1 0,0 1 0,-1 0 1,1-1-1,0 1 0,-1-1 0,1 1 1,0-1-1,-1 1 0,1 0 0,-1-1 1,1 1-1,0 0 0,-1-1 0,1 1 1,-1 0-1,1 0 0,-1-1 0,1 1 1,-1 0-1,0 0 0,1 0 0,-1 0 1,0 0 5,0 0 0,0 1 0,0 0 0,0-1 0,0 1 0,1-1 0,-1 1 0,0 0 1,0 0-1,1-1 0,-1 1 0,0 0 0,1 0 0,-1 0 0,1 0 0,-1 0 0,1 0 1,-1 0-1,1 1 0,-8 16 174,2 0 0,0 1 0,1 0 0,-3 28 0,-3 80 596,10-108-621,1-1 0,1 1 0,1 0 0,7 34 0,-7-47-112,0 0-1,0 0 0,1-1 0,-1 1 1,1-1-1,0 1 0,1-1 0,4 6 1,-5-9-27,-1 1-1,1-1 1,0 1 0,0-1 0,0 0 0,0 0 0,0 0 0,0 0 0,0-1 0,1 0 0,-1 1 0,1-1 0,-1 0 0,8 1-1,-7-2-10,-1 0-1,1 0 0,0 0 0,0 0 0,-1 0 0,1-1 0,0 0 0,-1 1 0,1-1 0,-1-1 0,1 1 0,-1 0 0,1-1 0,-1 0 0,0 0 0,0 0 0,0 0 0,0 0 0,0-1 0,0 1 0,-1-1 0,1 0 0,-1 0 0,0 0 0,4-5 0,-4 4 10,0 0 0,-1 0 0,1 0 0,-1 0 0,0 0 1,0 0-1,0 0 0,0-1 0,-1 1 0,0 0 0,1-1 0,-2 1 0,1 0 0,0-1 0,-1 1 0,0 0 0,0 0 0,0 0 0,-1 0 0,1 0 0,-1 0 0,-3-5 0,1 3 47,0-1 1,-1 2 0,0-1-1,0 1 1,-1-1-1,1 1 1,-1 1-1,0-1 1,-1 1 0,1 0-1,-1 1 1,1-1-1,-1 1 1,0 0-1,0 1 1,-12-3-1,14 4-26,1 1-1,0-1 0,0 1 1,0 0-1,0 0 0,-1 0 0,1 0 1,0 1-1,0 0 0,0 0 1,0 0-1,0 0 0,0 1 0,0-1 1,0 1-1,1 0 0,-1 0 1,1 1-1,-1-1 0,1 1 1,0-1-1,0 1 0,0 0 0,0 0 1,0 1-1,1-1 0,0 0 1,-1 1-1,1 0 0,0-1 0,-1 6 1,1-4-21,0 0 0,0 0 0,1 1 0,0-1 0,0 0 0,0 1 0,1-1 0,-1 1 1,1-1-1,1 1 0,-1-1 0,1 1 0,2 8 0,-2-11-13,0-1 1,0 0-1,0 1 0,0-1 1,0 0-1,1 0 0,-1 0 1,1 1-1,-1-1 0,1-1 1,0 1-1,0 0 0,0 0 1,0-1-1,0 1 0,0-1 1,0 0-1,0 1 0,1-1 1,-1 0-1,0 0 0,1-1 1,-1 1-1,1 0 0,-1-1 1,1 0-1,-1 1 0,1-1 1,-1 0-1,1 0 0,2-1 1,7 0-22,-1-1 0,0-1 0,0 0-1,0 0 1,-1-1 0,1 0 0,-1-1 0,0 0 0,0-1 0,0 0 0,17-14 0,4-7-90,53-61-1,-62 63 95,-22 24 18,1 0 1,-1 1-1,1-1 1,0 0-1,-1 1 1,1-1-1,-1 1 1,1-1-1,0 1 1,-1-1-1,1 1 1,0-1-1,0 1 1,-1 0-1,1-1 1,0 1-1,0 0 1,0 0-1,0-1 1,-1 1-1,2 0 1,-1 0 1,0 1 0,-1-1 0,1 1 0,-1-1 0,1 0 0,-1 1 1,1-1-1,-1 1 0,1-1 0,-1 1 0,0-1 0,1 1 0,-1-1 1,0 1-1,1 0 0,-1-1 0,0 1 0,1 0 0,-1-1 0,0 1 1,0 0-1,2 8 28,-1 1 0,0-1 0,-1 12 0,1-6 0,0-4 14,0-1 0,1 1 0,0-1 0,7 19 0,-9-28-40,1 1 0,-1-1 0,1 1 0,0-1 0,-1 1 0,1-1 0,0 0 0,0 1 0,0-1 0,0 0 0,0 0 0,0 0 0,0 0 0,0 0 0,1 0 0,-1 0 0,0 0 0,1 0 1,-1 0-1,1-1 0,-1 1 0,1 0 0,-1-1 0,1 0 0,-1 1 0,1-1 0,-1 0 0,1 0 0,-1 1 0,1-1 0,0-1 0,-1 1 0,1 0 0,-1 0 0,1 0 0,-1-1 0,1 1 0,-1-1 0,1 1 0,2-2 0,6-5-72,1 0-1,-1-1 1,0 0 0,-1 0-1,0-1 1,0 0 0,-1-1-1,11-15 1,28-30-520,-46 54 557,0-1 1,1 1-1,-1 0 1,1 0-1,0 0 0,-1 0 1,1 0-1,0 0 1,2-1-1,-3 2 25,-1 0 0,1 0-1,-1 0 1,1 0 0,0 0 0,-1 0 0,1 1 0,-1-1-1,1 0 1,-1 0 0,1 0 0,-1 1 0,1-1-1,-1 0 1,1 1 0,-1-1 0,1 1 0,-1-1 0,0 0-1,1 1 1,-1-1 0,0 1 0,1-1 0,-1 1-1,0-1 1,1 1 0,-1-1 0,0 1 0,0-1-1,0 1 1,0 0 0,0-1 0,1 1 0,-1-1 0,0 1-1,0-1 1,0 1 0,0 0 0,-1 0 0,3 19 120,-1 0 1,-3 39 0,0-40 81,2 1-1,0-1 1,3 29 0,-3-47-187,0-1 0,0 1 1,0 0-1,0-1 1,0 1-1,1 0 0,-1 0 1,0-1-1,0 1 1,0 0-1,0-1 0,1 1 1,-1 0-1,0-1 1,1 1-1,-1-1 1,0 1-1,1-1 0,-1 1 1,1-1-1,-1 1 1,1-1-1,-1 1 0,1-1 1,0 1-1,-1-1 1,1 0-1,-1 1 0,1-1 1,0 0-1,-1 1 1,1-1-1,0 0 0,-1 0 1,1 0-1,0 0 1,-1 0-1,1 0 1,0 0-1,0 0 0,-1 0 1,1 0-1,0 0 1,-1 0-1,1 0 0,0-1 1,-1 1-1,1 0 1,0 0-1,-1-1 0,1 1 1,-1 0-1,1-1 1,0 1-1,0-1 1,4-3 24,-1 0 1,1 0 0,-1 0 0,0 0 0,5-7 0,16-25-156,-3-1 0,-1-1 1,21-53-1,-30 66-108,-16 81-41,3-46 299,-1 9 118,1 34-1,1-49-110,0-1 1,0 1-1,1 0 1,-1-1-1,1 1 1,0-1-1,0 1 1,0-1-1,1 1 1,-1-1-1,1 0 0,0 1 1,0-1-1,0 0 1,0 0-1,3 3 1,-3-5-19,-1 0 0,1 0 1,-1-1-1,1 1 1,-1-1-1,1 1 0,0-1 1,-1 1-1,1-1 0,0 0 1,-1 0-1,1 1 1,0-1-1,-1-1 0,1 1 1,0 0-1,-1 0 0,1-1 1,0 1-1,-1-1 1,1 1-1,-1-1 0,1 1 1,-1-1-1,4-2 0,1-1 17,0 0-1,0 0 0,0-1 0,7-8 0,-7 7-155,0 0 1,-1-1-1,0 1 0,-1-1 1,1 0-1,-1-1 0,-1 1 1,1-1-1,4-15 1,-7 19-59,0 0 0,-1-1-1,1 1 1,-1-1 0,0 1 0,0-1 0,0 1 0,-1 0 0,1-1 0,-1 1 0,0 0 0,0-1 0,-1 1 0,1 0 0,-1 0 0,0 0 0,0 0 0,0 0 0,-1 0 0,-3-4-1,-20-16-653,-4 2-243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2.869"/>
    </inkml:context>
    <inkml:brush xml:id="br0">
      <inkml:brushProperty name="width" value="0.05" units="cm"/>
      <inkml:brushProperty name="height" value="0.05" units="cm"/>
    </inkml:brush>
  </inkml:definitions>
  <inkml:trace contextRef="#ctx0" brushRef="#br0">6 7 19052,'-6'-5'5089,"6"3"-4649,3 4-136,1-2-120,0 1-320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3.747"/>
    </inkml:context>
    <inkml:brush xml:id="br0">
      <inkml:brushProperty name="width" value="0.05" units="cm"/>
      <inkml:brushProperty name="height" value="0.05" units="cm"/>
    </inkml:brush>
  </inkml:definitions>
  <inkml:trace contextRef="#ctx0" brushRef="#br0">0 245 20116,'0'-1'149,"1"0"0,-1 0 0,0 0 0,0 0-1,0 0 1,1 0 0,-1 0 0,1-1 0,-1 1-1,1 0 1,-1 0 0,1 0 0,0 1 0,-1-1 0,1 0-1,0 0 1,0 0 0,0 0 0,-1 1 0,1-1-1,0 0 1,0 1 0,0-1 0,0 1 0,2-1 0,29-14 1398,-27 13-1440,1 0-1,0 0 1,0 1 0,0-1-1,1 1 1,-1 1-1,0-1 1,0 1-1,1 0 1,5 1-1,-9 0-96,-1-1-1,1 1 0,-1 0 1,0 0-1,1 0 1,-1 0-1,0 0 0,0 0 1,0 1-1,0-1 1,0 1-1,0 0 0,0-1 1,0 1-1,-1 0 1,1 0-1,0 0 0,-1 0 1,0 0-1,0 0 1,1 1-1,-1-1 0,0 0 1,-1 1-1,1-1 1,0 0-1,-1 1 0,1 3 1,1 15-1,-1 1 0,-1 1 1,-1-1-1,-3 22 0,-2 39 37,6-79-40,0-1 0,0 1 0,0-1 1,1 1-1,-1-1 0,1 1 0,0-1 1,2 6-1,-2-8-3,-1 0 1,1-1-1,0 1 1,-1 0 0,1 0-1,0 0 1,-1-1-1,1 1 1,0 0-1,0-1 1,0 1-1,0-1 1,0 1-1,0-1 1,0 1 0,-1-1-1,1 0 1,1 1-1,-1-1 1,0 0-1,0 0 1,0 0-1,0 0 1,0 0-1,0 0 1,0 0-1,0 0 1,0 0 0,0 0-1,0 0 1,0-1-1,0 1 1,0-1-1,2 0 1,5-3 14,0 0 1,1-1-1,-1 0 1,-1-1-1,1 0 1,-1 0-1,0 0 0,9-12 1,48-63 106,-2-10-16,-54 78-101,0-1 1,-1 0-1,-1-1 0,9-29 0,-16 51-27,-11 56-72,11-57 92,1 1 0,-1-1 1,1 1-1,1 0 0,-1-1 0,1 1 0,0-1 0,4 12 0,-4-16 4,-1-1-1,1 0 0,-1 1 0,1-1 1,0 0-1,0 0 0,0 0 1,0 0-1,0 0 0,0 1 1,0-2-1,0 1 0,0 0 1,0 0-1,0 0 0,1 0 0,-1-1 1,0 1-1,0-1 0,1 1 1,1 0-1,0-1 4,0 0 1,0 1-1,-1-1 0,1-1 1,0 1-1,0 0 0,0-1 1,-1 1-1,1-1 0,4-1 0,5-4 29,0 0 0,-1 0-1,19-14 1,-28 19-32,29-24 75,38-37 1,2-1-74,-69 61-13,-1 0 0,1 0 1,0 1-1,0-1 0,0 1 0,1 0 1,-1 0-1,0 0 0,0 0 1,1 0-1,-1 0 0,4-1 0,-6 2 5,1 1-1,-1-1 0,1 0 1,-1 0-1,0 0 0,1 0 0,-1 0 1,0 1-1,1-1 0,-1 0 1,0 0-1,1 1 0,-1-1 0,0 0 1,1 0-1,-1 1 0,0-1 1,0 0-1,1 1 0,-1-1 0,0 0 1,0 1-1,0-1 0,0 1 1,0-1-1,1 1 0,0 21-17,-4-2 20,2-14 38,0 1 0,1-1 0,-1 1-1,1-1 1,2 13 0,-2-18-25,0 0 0,0 1 1,1-1-1,-1 0 0,1 0 0,-1 0 0,1 0 1,0 1-1,-1-1 0,1 0 0,0 0 0,0 0 1,0-1-1,0 1 0,0 0 0,0 0 0,0 0 1,0-1-1,0 1 0,0 0 0,0-1 0,0 1 1,1-1-1,-1 1 0,0-1 0,0 0 0,0 0 1,1 1-1,-1-1 0,0 0 0,1 0 0,-1 0 1,0 0-1,0-1 0,3 1 0,9-3 66,0 0-1,0-1 1,0-1-1,-1 0 1,1 0 0,21-14-1,-6 4-40,1-1-29,-16 9-56,0 0 0,0 0 1,1 1-1,0 1 0,28-7 0,-41 12 38,0-1-1,1 1 1,-1 0-1,0 0 1,1 0 0,-1 0-1,0 0 1,1 0 0,-1 0-1,0 1 1,1-1 0,-1 0-1,0 1 1,0-1 0,1 1-1,-1-1 1,0 1 0,0-1-1,0 1 1,0 0 0,0 0-1,0 0 1,0 0 0,0 0-1,2 1 1,-2 2 3,1-1 0,-1 0 1,0 1-1,1-1 0,-1 1 1,-1 0-1,2 4 0,-2-4 30,1 0-1,0 0 1,0 0 0,0 0-1,3 6 1,-4-9-12,1 0 1,0 0-1,-1 0 0,1 0 0,0-1 1,0 1-1,-1 0 0,1 0 1,0-1-1,0 1 0,0-1 0,0 1 1,0-1-1,0 1 0,0-1 1,0 1-1,0-1 0,0 0 1,0 1-1,0-1 0,0 0 0,0 0 1,1 0-1,-1 0 0,1 0 1,4-1 27,1 0 1,-1 0-1,0-1 1,0 1-1,0-2 1,0 1-1,10-6 1,43-29 41,-36 22-92,59-44-268,14-9-474,-94 68 724,30-18-365,-30 17 354,-1 0 1,0 1-1,1-1 1,-1 1-1,1-1 0,-1 1 1,1-1-1,-1 1 1,1 0-1,-1 0 0,1 0 1,-1 0-1,1 0 1,-1 0-1,1 0 0,-1 0 1,1 0-1,2 2 1,-3-1 14,0 1 1,-1 0 0,1-1-1,0 1 1,-1 0 0,1-1-1,-1 1 1,1 0 0,-1 0-1,0 0 1,0-1 0,0 1-1,0 0 1,0 0 0,0 0-1,-1-1 1,1 1 0,-1 0-1,0 2 1,-1 6-101,2-1-29,0-8 97,0 0 0,1 1 0,-1-1 0,0 1 0,0-1 0,0 1 0,-1-1 1,1 0-1,0 1 0,0-1 0,-1 1 0,1-1 0,-1 0 0,1 1 0,-1-1 0,0 0 0,0 0 0,1 1 0,-1-1 1,0 0-1,0 0 0,0 0 0,0 0 0,0 0 0,0 0 0,-2 1 0,2-2 48,1 0-1,0 0 1,-1 0 0,1 0-1,0 1 1,-1-1 0,1 0-1,0 0 1,-1 0 0,1 0-1,0 0 1,0 0 0,-1 0-1,1-1 1,0 1 0,-1 0-1,1 0 1,0 0 0,-1 0-1,1 0 1,0 0 0,0-1-1,-1 1 1,1 0 0,0 0-1,0 0 1,-1-1 0,1 1-1,0 0 1,0 0 0,-1-1-1,-4-18-304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5.059"/>
    </inkml:context>
    <inkml:brush xml:id="br0">
      <inkml:brushProperty name="width" value="0.05" units="cm"/>
      <inkml:brushProperty name="height" value="0.05" units="cm"/>
    </inkml:brush>
  </inkml:definitions>
  <inkml:trace contextRef="#ctx0" brushRef="#br0">108 39 17228,'1'0'65,"-1"0"1,0 0-1,1-1 0,-1 1 1,1 0-1,-1 0 1,1 0-1,-1 0 0,1 0 1,-1 0-1,0 0 1,1 0-1,-1 0 0,1 0 1,-1 0-1,1 0 1,-1 0-1,1 0 0,-1 0 1,1 0-1,-1 1 1,0-1-1,1 0 0,-1 0 1,1 0-1,-1 1 1,0-1-1,1 0 1,-1 1-1,1-1 0,-1 0 1,0 1-1,0-1 1,1 0-1,-1 1 0,0-1 1,0 1-1,1-1 1,-1 0-1,0 1 0,0-1 1,0 1-1,0-1 1,0 1-1,0-1 0,0 1 1,1-1-1,-1 1 1,0-1-1,-1 1 1,1 0-1,-6 31 952,4-24-385,-50 163 2002,-12 50-3572,85-271-2606,39-131-2319,5 3 3280,-64 175 2581,4-9 185,0 1 0,0-1 0,11-14-1,-8 17 664,-3 11 562,-4 22 835,-10 122 1631,-2 19-1856,11-133-1673,1-1 0,2 0 1,7 36-1,-10-65-331,11 35 300,-11-35-317,0-1-1,1 0 1,-1 0-1,0 0 1,1 1-1,0-1 1,-1 0-1,1 0 1,0 0-1,-1 0 1,1 0-1,0 0 1,0 0-1,0 0 1,0-1-1,0 1 1,0 0-1,0 0 1,0-1-1,0 1 1,1-1-1,-1 1 1,0-1-1,2 1 1,-3-1-26,1 0 0,-1 0 0,1 0 0,-1 0 0,1 0 0,-1-1 0,1 1 0,-1 0 0,1 0 0,0-1 1,-1 1-1,1 0 0,-1 0 0,0-1 0,1 1 0,-1 0 0,1-1 0,-1 1 0,1-1 0,-1 1 0,0-1 0,1 1 0,-1-1 0,0 1 0,0-1 0,1 0 0,2-19-836,-3 14 517,-1 0-1,1 0 0,-1 0 1,-4-10-1,0 4-129,-1 0 1,0 1-1,-1-1 0,0 1 1,0 1-1,-2 0 1,1 0-1,-11-9 0,11 12 528,0 0 0,0 0-1,-1 1 1,0 1-1,0-1 1,-11-4-1,19 10 60,0-1-1,-1 1 1,1-1-1,0 1 0,0 0 1,-1-1-1,1 1 1,0 0-1,0 0 0,-1 0 1,1 0-1,-2 0 1,2 0-38,1 0 0,0 1 0,-1-1 0,1 0 0,0 0 0,0 0 0,-1 0-1,1 0 1,0 0 0,0 1 0,-1-1 0,1 0 0,0 0 0,0 0 0,0 1 0,-1-1 0,1 0 0,0 0 0,0 1 0,0-1 0,0 0 0,0 0 0,-1 1 0,1-1 0,0 0 0,0 1 0,0-1 0,0 0 0,0 0 0,0 1 0,0-1 0,0 1 32,1 0 0,-1 0 0,1 0 0,-1 0 0,1 0 1,-1-1-1,1 1 0,-1 0 0,1 0 0,0-1 0,-1 1 0,1 0 1,0-1-1,0 1 0,0-1 0,-1 1 0,1-1 0,0 1 0,0-1 0,0 0 1,0 0-1,0 1 0,0-1 0,0 0 0,0 0 0,0 0 0,0 0 0,-1 0 1,1 0-1,2 0 0,4-1 90,-1 1 0,1-1 0,0-1 0,0 1 0,-1-1 0,1-1 0,9-4 0,45-26 372,-49 26-454,84-58 81,-62 41-431,64-35 0,-93 56 186,0 1 0,0 0 0,0 0 0,0 0 0,0 1 0,0 0 0,7-1 0,-10 2 39,-1 0 1,1 0-1,-1 0 0,0 0 1,1 0-1,-1 1 1,1-1-1,-1 0 1,0 1-1,0-1 1,1 1-1,-1 0 0,0-1 1,0 1-1,1 0 1,-1-1-1,0 1 1,0 0-1,0 0 1,0 0-1,0 0 1,0 0-1,-1 0 0,1 1 1,0-1-1,0 0 1,-1 0-1,1 1 1,-1-1-1,1 0 1,0 3-1,1 9 45,0 1 0,0-1 0,-1 1 0,-2 26 0,1 17 425,0-56-443,0 0 1,0-1-1,0 1 1,0 0-1,0-1 0,0 1 1,0 0-1,0-1 1,0 1-1,0 0 0,0 0 1,0-1-1,1 1 1,-1 0-1,0-1 1,0 1-1,1-1 0,-1 1 1,1 0-1,-1-1 1,0 1-1,1-1 0,-1 1 1,1-1-1,-1 1 1,1-1-1,-1 0 1,1 1-1,0-1 0,-1 1 1,1-1-1,0 0 1,-1 0-1,1 1 1,0-1-1,-1 0 0,1 0 1,0 0-1,-1 0 1,1 0-1,0 0 0,-1 0 1,1 0-1,0 0 1,0 0-1,-1 0 1,1 0-1,0 0 0,-1-1 1,1 1-1,0 0 1,-1-1-1,1 1 0,-1 0 1,1-1-1,0 0 1,6-3 68,0-1 1,-1 0-1,11-11 1,-14 12-51,72-74 361,45-42-153,-114 114-246,0 1-1,1 1 0,0-1 1,13-5-1,-19 9 6,0 0 0,0 1-1,0-1 1,0 1 0,0-1 0,0 1 0,1 0-1,-1 0 1,0-1 0,0 1 0,0 0 0,0 0 0,0 0-1,1 0 1,-1 0 0,0 0 0,0 0 0,0 1 0,0-1-1,0 0 1,0 1 0,1-1 0,-1 1 0,0-1-1,0 1 1,0-1 0,0 1 0,0 0 0,-1-1 0,1 1-1,0 0 1,0 0 0,0 0 0,-1 0 0,1 0-1,0 0 1,-1 0 0,1 0 0,-1 0 0,1 0 0,-1 0-1,1 1 1,1 12 14,0 0-1,0 1 0,-2-1 1,0 0-1,0 1 1,-2-1-1,1 0 0,-6 18 1,-1 27-255,18-80-1627,-3-4 1502,3-5-141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5.525"/>
    </inkml:context>
    <inkml:brush xml:id="br0">
      <inkml:brushProperty name="width" value="0.05" units="cm"/>
      <inkml:brushProperty name="height" value="0.05" units="cm"/>
    </inkml:brush>
  </inkml:definitions>
  <inkml:trace contextRef="#ctx0" brushRef="#br0">10 0 17316,'2'2'259,"-1"0"-1,0-1 1,0 1 0,0 0 0,0 0 0,0 0 0,0 0-1,0 0 1,-1 0 0,1 0 0,-1 0 0,1 0 0,-1 0 0,0 4-1,-2 34 966,0-25-60,-2 33 411,-10 159 1514,14-203-3040,0 1 1,0 0-1,1 0 0,-1-1 0,1 1 1,0 0-1,0-1 0,3 7 0,-4-10-49,1 0 0,0 1-1,-1-1 1,1 0 0,0-1-1,0 1 1,0 0 0,0 0-1,0 0 1,0 0 0,0-1-1,0 1 1,0 0-1,0-1 1,0 1 0,0-1-1,1 0 1,-1 1 0,0-1-1,0 0 1,1 1 0,-1-1-1,0 0 1,0 0 0,1 0-1,-1 0 1,0 0 0,0-1-1,0 1 1,1 0 0,-1-1-1,0 1 1,0 0-1,0-1 1,2 0 0,11-5-157,1-1 0,-1 0 0,15-11 0,-19 11-30,0 1 0,-1 0-1,2 1 1,-1 0 0,1 0 0,0 1-1,20-4 1,-29 8 153,0-1 0,0 1-1,-1 0 1,1 0 0,0 0 0,0 1-1,0-1 1,0 0 0,0 1 0,-1-1-1,1 1 1,0-1 0,0 1 0,-1 0 0,1 0-1,0 0 1,-1 0 0,1 0 0,-1 0-1,1 0 1,-1 1 0,0-1 0,0 0-1,1 1 1,-1-1 0,0 1 0,0 0 0,0-1-1,-1 1 1,1 0 0,0-1 0,-1 1-1,1 0 1,-1 0 0,1 0 0,-1-1-1,0 1 1,0 0 0,0 0 0,0 3 0,0-1 88,0 0-1,0 0 1,0 0 0,-1 1 0,1-1 0,-1 0 0,0 0 0,0 0 0,-1 0 0,1 0 0,-1 0 0,0-1 0,0 1 0,0 0 0,-1-1 0,1 0 0,-6 6 0,7-8-52,0-1 1,0 1-1,1-1 1,-1 1-1,0-1 0,0 1 1,0-1-1,0 1 1,0-1-1,0 0 0,0 0 1,0 1-1,0-1 1,0 0-1,0 0 0,0 0 1,0 0-1,0 0 1,0 0-1,0-1 0,0 1 1,1 0-1,-1 0 1,-2-1-1,-19-15-899,10 7 800,-5-1-231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6.133"/>
    </inkml:context>
    <inkml:brush xml:id="br0">
      <inkml:brushProperty name="width" value="0.05" units="cm"/>
      <inkml:brushProperty name="height" value="0.05" units="cm"/>
    </inkml:brush>
  </inkml:definitions>
  <inkml:trace contextRef="#ctx0" brushRef="#br0">112 10 16139,'6'-9'2549,"-7"14"-271,-4 9-1186,-30 128 2872,-1 77-2602,27-162-901,-22 243 946,33-290-1187,4-13-116,8-15-26,-13 15-50,40-55 100,51-56 0,-72 92-157,1 1 1,1 1-1,0 1 0,1 2 1,38-23-1,-54 36 2,0 0-1,0 1 0,1 0 0,-1 1 1,1-1-1,0 1 0,-1 1 0,17-2 1,-22 3 16,0 0 1,0 0 0,1 0-1,-1 0 1,0 1 0,0-1 0,1 1-1,-1-1 1,0 1 0,0 0-1,0 0 1,0 0 0,0 0 0,0 1-1,0-1 1,0 0 0,-1 1-1,1-1 1,0 1 0,-1 0 0,1-1-1,-1 1 1,0 0 0,1 0-1,-1 0 1,0 0 0,0 0 0,0 0-1,-1 0 1,1 0 0,0 1-1,-1-1 1,0 0 0,1 0 0,-1 3-1,1 6 49,-1 0-1,0 0 1,-1 0 0,0 0-1,-1 0 1,0-1-1,-1 1 1,0 0-1,-1-1 1,0 0 0,0 0-1,-1 0 1,0 0-1,-1-1 1,-13 16 0,13-17 34,0-1 0,0 0 0,-1 0 0,0 0 1,0-1-1,0 0 0,-1-1 0,0 0 1,0 0-1,-1 0 0,1-1 0,-1 0 1,0-1-1,0 0 0,0-1 0,0 1 1,-1-2-1,-12 2 0,19-3-130,0 0 0,0 0 0,0-1 0,0 1 0,1-1 0,-1 1 1,0-1-1,0 0 0,0 0 0,1 0 0,-1 0 0,0-1 0,1 1 0,-1-1 0,1 0 0,0 1 0,-1-1 1,1 0-1,0 0 0,-3-4 0,4 4-69,0 0 0,0-1 1,0 1-1,0 0 0,0-1 1,1 1-1,-1 0 0,1-1 1,-1 1-1,1-1 0,0 1 0,0-1 1,0 1-1,1-1 0,-1 1 1,0-1-1,1 1 0,0 0 1,-1-1-1,1 1 0,0 0 0,0-1 1,0 1-1,1 0 0,0-2 1,19-21-649,4-1-255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6.616"/>
    </inkml:context>
    <inkml:brush xml:id="br0">
      <inkml:brushProperty name="width" value="0.05" units="cm"/>
      <inkml:brushProperty name="height" value="0.05" units="cm"/>
    </inkml:brush>
  </inkml:definitions>
  <inkml:trace contextRef="#ctx0" brushRef="#br0">259 1 20372,'-9'0'486,"0"0"0,-1 1 0,1 0-1,0 1 1,0 0 0,0 0 0,0 1-1,1 0 1,-1 1 0,1 0 0,-1 0-1,1 1 1,-12 8 0,4-1-91,1 1-1,0 0 1,1 1 0,0 0-1,-14 21 1,24-31-341,1 1-1,1-1 1,-1 1-1,1 0 1,-3 7-1,4-11-49,1 0 0,0 0 0,-1 0 0,1-1 0,0 1 0,0 0 0,0 0 0,0 0 0,-1 0 0,1 0 0,1 0 0,-1 0 0,0-1 0,0 1 0,0 0 0,0 0 0,0 0 0,1 0 0,-1 0 0,0-1 0,1 1 0,-1 0 0,1 0 0,-1-1 0,1 1 0,-1 0 0,1-1 0,0 1 0,-1 0 0,1-1 0,0 1 0,-1-1 0,1 1 0,0-1 0,0 1 0,-1-1 0,1 0 0,0 1 0,1-1 0,9 2-19,0-1 0,1 0 0,-1-1-1,0-1 1,0 1 0,0-2 0,12-2-1,11-1-78,0 1-50,-10 0-11,1 1 0,0 1-1,0 2 1,38 3 0,-59-3 141,-1 1 0,0 0 0,0 0 0,0 0 0,0 0-1,0 0 1,0 1 0,-1-1 0,1 1 0,0-1 0,-1 1 0,1 0 0,-1 0-1,1 1 1,-1-1 0,0 0 0,0 1 0,0-1 0,0 1 0,-1 0 0,1-1 0,-1 1-1,0 0 1,1 0 0,0 4 0,-1-3 45,-1 0-1,1 0 1,-1 0-1,0 0 1,0 1-1,0-1 0,0 0 1,-1 0-1,0 0 1,0 0-1,0 0 1,0 0-1,-1 0 1,1-1-1,-1 1 1,0 0-1,0-1 1,0 1-1,-5 4 1,-1 1 17,-1-1 0,0 0 1,0-1-1,0 0 0,-1 0 1,0-1-1,-1 0 0,1-1 0,-1 0 1,0-1-1,0 0 0,-1-1 0,1 0 1,-1-1-1,0 0 0,1-1 1,-1 0-1,0-1 0,-19-1 0,28 0-143,1 1-1,-1 0 0,0-1 1,1 1-1,-1-1 1,1 0-1,-1 0 0,1 0 1,-1 0-1,1 0 0,0 0 1,0-1-1,-1 1 0,1-1 1,0 0-1,0 0 0,0 0 1,1 0-1,-1 0 0,0 0 1,1 0-1,-1 0 0,1 0 1,-2-4-1,2 2-158,1 0 0,-1 0 0,1 0 0,-1 1 0,1-1 0,0 0 0,1 0-1,-1 0 1,1 1 0,-1-1 0,1 0 0,0 0 0,0 1 0,1-1 0,-1 1 0,4-7 0,11-16-950,19-25 0,1 4-200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0.598"/>
    </inkml:context>
    <inkml:brush xml:id="br0">
      <inkml:brushProperty name="width" value="0.05" units="cm"/>
      <inkml:brushProperty name="height" value="0.05" units="cm"/>
    </inkml:brush>
  </inkml:definitions>
  <inkml:trace contextRef="#ctx0" brushRef="#br0">0 246 16123,'3'12'817,"-1"0"-1,0 0 0,0 1 0,-1 21 0,1 13 755,-2-44-1476,15 98 1792,-12-89-1723,0 0 0,0 0 1,1 0-1,1 0 0,12 21 1,-17-32-160,0-1 0,0 1 1,0-1-1,1 1 0,-1 0 1,0-1-1,1 1 0,-1-1 1,0 1-1,1-1 0,-1 1 1,1-1-1,-1 0 1,1 1-1,-1-1 0,1 1 1,-1-1-1,1 0 0,-1 1 1,1-1-1,-1 0 0,1 0 1,0 0-1,-1 1 0,1-1 1,-1 0-1,1 0 0,0 0 1,-1 0-1,1 0 0,0 0 1,-1 0-1,1 0 1,-1 0-1,1 0 0,0-1 1,-1 1-1,1 0 0,-1 0 1,1-1-1,-1 1 0,1 0 1,0 0-1,-1-1 0,1 1 1,-1-1-1,1 1 0,-1 0 1,0-1-1,1 0 0,2-3 10,-1 1 0,0 0 0,0-1 0,0 1 0,-1-1 0,3-7 0,4-17 22,-1 0-1,-2-1 1,-1 0 0,-1 0-1,-1 0 1,-2 0 0,-4-40-1,-1 52-36,5 17-1,0 0 1,0 0 0,0 0-1,0 0 1,0-1 0,0 1 0,0 0-1,0 0 1,0 0 0,-1 0-1,1 0 1,0 0 0,0 0 0,0 0-1,0 0 1,0 0 0,0-1-1,0 1 1,-1 0 0,1 0-1,0 0 1,0 0 0,0 0 0,0 0-1,0 0 1,0 0 0,-1 0-1,1 0 1,0 0 0,0 0-1,0 0 1,0 0 0,0 0 0,0 0-1,-1 0 1,1 0 0,0 1-1,0-1 1,0 0 0,0 0 0,0 0-1,0 0 1,0 0 0,-1 0-1,1 0 1,0 0 0,0 0-1,0 0 1,0 1 0,0-1 0,-1 1-4,1 1 0,-1 0 0,1 0 1,-1-1-1,1 1 0,0 0 0,-1-1 1,1 1-1,0 0 0,0 0 0,1 0 1,-1-1-1,0 1 0,1 3 0,0-1 3,0 0 0,1 0 0,-1-1 0,1 1-1,-1 0 1,1 0 0,1-1 0,-1 1 0,0-1-1,1 0 1,-1 0 0,1 0 0,0 0 0,0 0-1,0-1 1,1 1 0,-1-1 0,0 0-1,1 0 1,0 0 0,-1 0 0,1-1 0,0 1-1,0-1 1,0 0 0,0 0 0,0-1 0,0 1-1,0-1 1,0 0 0,5 0 0,-3 0 29,1-1 0,-1 0 0,0 0 0,1 0-1,-1-1 1,0 0 0,1 0 0,-1-1 0,-1 0 0,1 0 0,0 0 0,-1-1 0,1 0 0,-1 0 0,0 0 0,0 0 0,-1-1 0,9-10 0,-10 10 14,0 0 1,0 0-1,0 0 1,-1 0-1,1-1 1,-1 1-1,0-1 1,-1 0-1,0 1 1,0-1-1,0 0 1,0 0-1,-1 0 1,0 0-1,-1-9 1,1 14-39,-1 0 0,1 0-1,0 1 1,0-1 0,-1 0 0,1 0 0,0 1 0,-1-1 0,1 0 0,0 1 0,-1-1 0,1 0 0,-1 1 0,1-1 0,-1 1 0,1-1 0,-1 1-1,0-1 1,1 1 0,-1-1 0,0 1 0,1 0 0,-1-1 0,0 1 0,1 0 0,-1-1 0,0 1 0,0 0 0,0 0 0,-1 0-1,0 0 1,0 1 0,0-1 0,1 1 0,-1-1-1,0 1 1,0 0 0,1-1 0,-1 1 0,1 0-1,-1 0 1,-1 2 0,-4 2-3,0 1 0,1 1 0,-1-1 0,-5 8 0,8-8-5,0-1 0,0 1 1,1 0-1,-1 0 0,1 0 0,-2 9 1,4-14 0,1 1 1,-1 0 0,1 0 0,0 0-1,0 0 1,0 0 0,0 0-1,0 0 1,0 0 0,0 0 0,1 0-1,-1 0 1,1 0 0,-1 0-1,1-1 1,0 1 0,0 0 0,-1 0-1,2 0 1,-1-1 0,0 1-1,0-1 1,0 1 0,1-1 0,2 3-1,6 6-2,1-1-1,1 0 0,-1 0 0,1-2 0,22 12 1,-32-19 4,1 0 0,-1 1 0,1-1 1,-1 0-1,1 0 0,-1 0 0,1 0 1,-1-1-1,1 1 0,-1-1 0,0 0 1,1 1-1,-1-1 0,0 0 0,1 0 1,-1 0-1,0-1 0,0 1 0,0-1 1,0 1-1,0-1 0,3-3 0,5-5-6,0-1-1,14-20 0,-15 19-3,30-41-65,-20 26-88,1 1 1,35-36-1,-55 62 151,0-1 0,1 1 0,-1-1-1,1 1 1,-1-1 0,1 1 0,-1 0 0,1-1 0,0 1 0,-1 0 0,1-1 0,-1 1-1,1 0 1,0 0 0,-1-1 0,1 1 0,0 0 0,-1 0 0,1 0 0,0 0 0,0 0-1,0 0 5,-1 1 0,0-1 0,1 0 0,-1 1-1,1-1 1,-1 0 0,1 1 0,-1-1-1,0 0 1,1 1 0,-1-1 0,0 1 0,0-1-1,1 1 1,-1-1 0,0 1 0,0-1-1,0 1 1,1-1 0,-1 2 0,2 33-198,-2-27 165,0-5 29,0 4-10,0 1-1,1-1 1,0 1 0,0-1 0,4 14-1,-4-20 24,0 1-1,-1-1 0,1 1 1,0-1-1,0 1 0,0-1 0,0 0 1,0 0-1,0 1 0,0-1 0,0 0 1,1 0-1,-1 0 0,0 0 1,1 0-1,-1-1 0,1 1 0,-1 0 1,1-1-1,-1 1 0,1-1 0,-1 1 1,1-1-1,0 0 0,-1 1 1,1-1-1,0 0 0,-1 0 0,1 0 1,0-1-1,-1 1 0,1 0 0,1-1 1,9-2-13,0-1 0,-1 1 0,0-2 0,0 0 0,0 0 1,-1-1-1,1-1 0,-1 1 0,-1-2 0,11-9 0,-2 1-24,-1-2 0,-1 0 0,0 0 0,14-24 0,-21 26-17,0 1 0,6-18 1,-15 33 53,0 0 0,0-1 0,0 1 0,0 0 0,0 0 0,0-1 0,0 1 0,0 0 0,0 0 0,1-1 0,-1 1 0,0 0 0,0 0 0,0 0 0,0-1 0,0 1 0,1 0 0,-1 0 0,0 0 0,0-1 0,0 1 0,0 0 0,1 0 0,-1 0 0,0 0 0,0 0 0,1 0 0,-1 0 0,0-1 0,0 1 0,1 0 0,-1 0 0,0 0 0,0 0 0,1 0 0,-1 0 0,0 0 0,0 0 0,1 0 0,-1 0 0,0 0 0,0 0 0,0 0 0,1 1 0,-1-1 0,0 0 0,0 0 0,1 0 0,-1 0 0,0 0 0,0 0 0,0 1 0,1-1 0,-1 0 0,0 0 0,0 0 0,0 0 0,0 1 0,1-1 0,-1 0 0,0 0 0,0 1 0,0-1 0,0 0 0,0 0 0,0 0 0,0 1 0,0-1 0,1 1 1,0 0 1,-1 0-1,1-1 0,0 1 1,-1 0-1,1 0 1,0-1-1,0 1 0,0-1 1,0 1-1,0-1 1,-1 1-1,1-1 0,0 1 1,2-1-1,5 1-3,0-2 1,0 1-1,0-1 0,0 0 0,0-1 1,0 0-1,0 0 0,8-4 0,-5 2-114,0 1 0,1 0 0,13-2 0,-17 5 54,-1 1 1,0-1-1,1 1 0,-1 0 1,0 1-1,0 0 0,0 0 1,0 1-1,0-1 0,0 1 1,-1 1-1,1-1 0,-1 1 1,0 1-1,0-1 0,5 6 1,12 11-10,-1 1 0,28 36 0,-38-43 81,0 0-23,0 0 0,-1 0 0,-1 1 0,11 22 0,-19-34 27,0 1-1,0-1 1,0 1 0,-1 0-1,0 0 1,0 0 0,0 0-1,-1 0 1,1 0 0,-1 0 0,-1 0-1,1 0 1,0-1 0,-1 1-1,0 0 1,-1 0 0,1 0-1,-1 0 1,1-1 0,-2 1 0,-2 6-1,1-5 121,-1 0 0,1-1 0,-1 1 0,0-1 0,0 0 1,-10 8-1,14-12-93,0 0 0,0 0 0,-1-1 1,1 1-1,0-1 0,0 1 0,0-1 1,0 1-1,-1-1 0,1 0 1,0 0-1,0 1 0,-1-1 0,1 0 1,0 0-1,-1 0 0,1-1 0,-2 1 1,2-1-12,0 0 1,-1 1 0,1-1-1,0 0 1,0 0 0,0 0 0,0 0-1,0 0 1,0 0 0,0 0-1,0-1 1,0 1 0,1 0-1,-1 0 1,1-1 0,-1 1 0,0-1-1,1 1 1,0 0 0,-1-3-1,-1-5 23,1 1-1,-1-1 0,2 0 0,-1 0 0,1 1 0,1-1 0,2-16 1,3-4-570,10-28 0,-9 34 55,-1 1-1,6-41 0,-11 0 67,-6-4-124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7.023"/>
    </inkml:context>
    <inkml:brush xml:id="br0">
      <inkml:brushProperty name="width" value="0.05" units="cm"/>
      <inkml:brushProperty name="height" value="0.05" units="cm"/>
    </inkml:brush>
  </inkml:definitions>
  <inkml:trace contextRef="#ctx0" brushRef="#br0">60 10 19252,'4'-9'2179,"-4"25"-882,-4 36 718,-3 149 1023,7-172-2889,2 0 1,2-1 0,0 1-1,16 53 1,-19-80-140,15 38 61,-15-38-64,0-1 0,-1 1 1,1-1-1,0 1 0,0-1 1,0 1-1,0-1 0,0 0 1,0 1-1,0-1 0,0 0 1,1 0-1,-1 0 0,0 0 1,1 0-1,-1 0 0,1 0 1,-1-1-1,1 1 0,2 0 0,-3-1-3,-1 0 0,0 0-1,1 0 1,-1 0-1,0 0 1,1 0 0,-1 0-1,0 0 1,1 0-1,-1 0 1,0 0-1,1 0 1,-1-1 0,0 1-1,0 0 1,1 0-1,-1 0 1,0-1 0,1 1-1,-1 0 1,0 0-1,0-1 1,0 1-1,1 0 1,-1-1 0,0 1-1,0 0 1,0-1-1,0 1 1,0 0 0,1-1-1,-2-14 71,-9-14 8,1 10-67,-1 0 0,-1 1 0,0 0 0,-2 0-1,0 1 1,-1 1 0,-19-17 0,33 32-16,0 1 1,0 0 0,-1-1-1,1 1 1,0 0-1,0 0 1,0-1-1,-1 1 1,1 0-1,0 0 1,0-1-1,0 1 1,-1 0-1,1 0 1,0 0 0,-1 0-1,1-1 1,0 1-1,-1 0 1,1 0-1,0 0 1,0 0-1,-1 0 1,1 0-1,0 0 1,-1 0 0,1 0-1,0 0 1,-1 0-1,1 0 1,0 0-1,-1 0 1,1 0-1,0 0 1,-1 0-1,1 0 1,0 0 0,-1 1-1,1-1-2,0 1 1,1 0-1,-1-1 0,0 1 1,0 0-1,1-1 0,-1 1 0,0 0 1,1-1-1,-1 1 0,1 0 1,-1-1-1,1 1 0,-1-1 0,1 1 1,-1-1-1,1 1 0,0-1 1,4 3-155,-1 0 0,1 0 1,-1-1-1,1 1 0,0-1 1,0 0-1,0-1 1,0 1-1,0-1 0,1 0 1,-1 0-1,9-1 0,-5 0-28,1 0 0,0-1-1,-1-1 1,1 0-1,-1 0 1,11-4 0,20-11-440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7.452"/>
    </inkml:context>
    <inkml:brush xml:id="br0">
      <inkml:brushProperty name="width" value="0.05" units="cm"/>
      <inkml:brushProperty name="height" value="0.05" units="cm"/>
    </inkml:brush>
  </inkml:definitions>
  <inkml:trace contextRef="#ctx0" brushRef="#br0">112 115 19948,'-33'42'2234,"-14"20"-269,42-55-1638,1 0 0,0 1 0,0-1 0,1 1-1,0 0 1,-4 16 0,7-23-293,0 0-1,-1 1 1,1-1 0,0 0 0,0 0-1,0 1 1,0-1 0,0 0 0,0 0-1,0 1 1,1-1 0,-1 0 0,0 0-1,1 1 1,-1-1 0,0 0 0,1 0-1,0 0 1,-1 0 0,2 2 0,-1-3-16,0 1 0,0 0 0,0-1 0,0 1 0,0-1 0,0 1 0,0-1 0,0 0 0,0 1 1,0-1-1,0 0 0,0 0 0,0 0 0,0 0 0,0 0 0,1 0 0,-1 0 0,1 0 0,4-1-6,0-1-1,0 0 0,-1 0 1,1 0-1,-1 0 0,0-1 1,9-5-1,0-3-35,0 0 0,-1-1-1,0-1 1,-1 0 0,12-16 0,45-75-265,-69 103 289,0 1-1,0 0 0,0 0 0,0 0 0,0-1 1,0 1-1,0 0 0,0 0 0,0-1 0,0 1 1,0 0-1,0 0 0,0 0 0,0 0 0,0-1 1,1 1-1,-1 0 0,0 0 0,0 0 0,0 0 1,0-1-1,0 1 0,1 0 0,-1 0 0,0 0 1,0 0-1,0 0 0,0 0 0,1-1 0,-1 1 1,0 0-1,0 0 0,0 0 0,1 0 0,-1 0 1,0 0-1,0 0 0,1 0 0,-1 0 0,0 0 1,0 0-1,0 0 0,1 0 0,-1 0 0,0 0 1,0 0-1,0 1 0,1-1 0,-1 0 0,0 0 1,0 0-1,0 0 0,0 0 0,1 0 0,-1 0 1,0 1-1,0-1 0,0 0 0,0 0 0,1 0 1,-1 0-1,0 1 0,0-1 0,3 13 30,-5 27 120,0-29-64,2 0-1,-1 0 0,1 0 1,1 0-1,0 0 1,3 12-1,-4-22-68,0 0 1,0 0-1,1-1 0,-1 1 1,0 0-1,1 0 0,-1 0 1,1 0-1,-1 0 0,1 0 1,-1-1-1,1 1 0,0 0 1,-1 0-1,1-1 0,0 1 1,0 0-1,0-1 0,-1 1 1,1-1-1,0 1 0,0-1 1,0 1-1,0-1 0,1 1 1,0-1 2,0 0 1,0 0-1,0-1 1,0 1-1,0 0 1,0-1-1,-1 1 1,1-1-1,0 1 1,0-1-1,0 0 1,2-1-1,7-6 33,0 1 0,0-1 0,11-12 0,-14 12-27,36-32-42,-2 2-438,89-64-1,-127 99 402,0 0 1,1 1-1,-1 0 1,0 0-1,1 0 0,0 1 1,-1 0-1,9-2 1,-12 3 42,1 0-1,-1 0 1,0 0 0,1 0-1,-1 0 1,0 0 0,0 0 0,1 1-1,-1-1 1,0 1 0,0-1-1,0 1 1,1-1 0,-1 1 0,0-1-1,0 1 1,0 0 0,0 0-1,0 0 1,0-1 0,0 1 0,0 0-1,-1 0 1,1 0 0,0 0-1,0 1 1,-1-1 0,1 0-1,-1 0 1,1 0 0,-1 0 0,0 1-1,1-1 1,-1 0 0,0 3-1,2 9 68,-1 1 0,-1 0 0,-1-1 0,0 1 0,-3 15 0,0 3 134,4-32-200,0 1-1,0-1 1,0 0 0,0 0 0,0 1-1,-1-1 1,1 0 0,0 1-1,0-1 1,0 0 0,0 0 0,0 1-1,0-1 1,0 0 0,0 1 0,0-1-1,0 0 1,1 1 0,-1-1-1,0 0 1,0 0 0,0 1 0,0-1-1,0 0 1,0 0 0,1 1 0,-1-1-1,0 0 1,0 0 0,0 1-1,1-1 1,-1 0 0,0 0 0,0 0-1,0 0 1,1 1 0,-1-1-1,0 0 1,1 0 0,-1 0 0,0 0-1,0 0 1,1 0 0,-1 0 0,0 0-1,1 0 1,-1 0 0,0 0-1,0 0 1,1 0 0,-1 0 0,0 0-1,1 0 1,-1 0 0,0 0 0,0 0-1,1 0 1,-1 0 0,0 0-1,1 0 1,-1-1 0,0 1 0,0 0-1,1 0 1,-1 0 0,0-1 0,0 1-1,18-14-722,35-49 876,-18 20-425,10-8-120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07.860"/>
    </inkml:context>
    <inkml:brush xml:id="br0">
      <inkml:brushProperty name="width" value="0.05" units="cm"/>
      <inkml:brushProperty name="height" value="0.05" units="cm"/>
    </inkml:brush>
  </inkml:definitions>
  <inkml:trace contextRef="#ctx0" brushRef="#br0">94 191 20580,'-7'11'643,"-8"11"251,2 0 0,0 1 0,1 1 1,1 0-1,-10 33 0,21-56-838,0 0 0,-1 0-1,1 0 1,0 1-1,0-1 1,0 0 0,-1 0-1,1 1 1,1-1-1,-1 0 1,0 0 0,0 0-1,0 1 1,1-1 0,-1 0-1,1 2 1,-1-3-35,1 1 0,-1-1 1,1 0-1,-1 0 1,0 1-1,1-1 0,-1 0 1,1 0-1,-1 0 1,1 0-1,-1 0 0,1 1 1,-1-1-1,1 0 1,-1 0-1,1 0 0,-1 0 1,0 0-1,1 0 1,-1-1-1,1 1 0,-1 0 1,1 0-1,-1 0 1,1 0-1,-1 0 0,1-1 1,5-2 45,-1 0 1,0 0-1,1-1 1,8-8-1,20-20-319,-1-1 1,-2-2-1,-1-2 0,-2 0 1,-1-2-1,38-78 0,-64 116 244,1-2-23,0 0 0,-1-1 0,1 1 0,-1-1 0,0 0 0,0 1 0,0-1-1,0-5 1,-1 9 31,0 0 0,0 0 0,0 0 1,0 0-1,0-1 0,0 1 0,0 0 0,0 0 0,0 0 0,0 0 0,0 0 0,0 0 0,0-1 0,0 1 0,0 0 0,0 0 0,0 0 0,0 0 0,0 0 0,0 0 1,0 0-1,0 0 0,-1-1 0,1 1 0,0 0 0,0 0 0,0 0 0,0 0 0,0 0 0,0 0 0,0 0 0,0 0 0,-1 0 0,1 0 0,0 0 0,0 0 0,0 0 0,0 0 1,0 0-1,0 0 0,0 0 0,-1 0 0,1 0 0,0 0 0,0 0 0,0 0 0,0 0 0,0 0 0,0 0 0,-1 0 0,1 0 0,0 0 0,-8 6 46,-6 10 81,8-3-41,0-1 0,0 0-1,2 1 1,-1 0 0,1 0 0,-2 21-1,4-25-64,1 0 0,0 0 0,1 0-1,0 0 1,1 1 0,-1-1 0,2 0-1,-1 0 1,2 0 0,3 13 0,-4-19-38,-1 0 1,1 0-1,0 0 1,0 0-1,0-1 1,0 1-1,0 0 1,1-1-1,-1 0 1,1 0-1,-1 1 1,1-1-1,0-1 1,0 1-1,0 0 1,0-1-1,0 0 1,0 1-1,0-1 1,0 0-1,1-1 1,-1 1-1,0-1 1,1 1 0,-1-1-1,0 0 1,6-1-1,37-2-156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4.909"/>
    </inkml:context>
    <inkml:brush xml:id="br0">
      <inkml:brushProperty name="width" value="0.05" units="cm"/>
      <inkml:brushProperty name="height" value="0.05" units="cm"/>
    </inkml:brush>
  </inkml:definitions>
  <inkml:trace contextRef="#ctx0" brushRef="#br0">71 375 14523,'0'0'206,"0"0"-1,0 0 0,0 1 1,0-1-1,1 0 1,-1 1-1,2 1 1850,-2-2-1850,0 0 1,0 0-1,1 1 1,-1-1-1,0 0 0,0 0 1,1 0-1,-1 0 1,0 0-1,0 0 1,1 0-1,-1 0 1,0 1-1,1-1 1,-1 0-1,1-1 0,6-8 2354,4-24-2189,-10 27 293,9-29-320,-2 0 0,-2 0 0,-1 0 0,-1-1 0,-3 0 0,-3-52 0,2 86-338,-1 0 1,1-1 0,0 1 0,-1 0 0,0-1-1,0 1 1,0 0 0,-1-3 0,1 4-3,1 1 1,0-1-1,-1 0 0,1 1 1,-1-1-1,1 1 1,-1 0-1,1-1 0,-1 1 1,1-1-1,-1 1 1,1 0-1,-1-1 1,1 1-1,-1 0 0,0 0 1,1-1-1,-1 1 1,0 0-1,1 0 0,-2 0 1,0 0 2,1 1-1,-1-1 1,0 1 0,0 0 0,1 0 0,-1 0 0,0 0-1,1 0 1,-1 0 0,1 0 0,-1 0 0,1 1-1,0-1 1,-1 0 0,1 1 0,0-1 0,0 1-1,0 0 1,0-1 0,-1 4 0,-10 18-4,0 0 0,2 1 1,1 0-1,0 1 0,2 0 0,1 0 1,1 1-1,1-1 0,2 1 0,0 0 0,2 29 1,0-52-9,1 0 0,-1 0 0,1 0 0,-1 0 1,1 0-1,0 0 0,0 0 0,1 0 0,-1-1 0,0 1 1,1 0-1,3 4 0,-4-6 4,0-1 0,0 1 0,0 0 0,0-1 0,0 1 0,0-1 0,0 1 0,0-1 0,0 0 0,0 1 0,0-1 0,0 0 0,0 0 0,0 1 0,0-1 0,1 0 0,-1 0-1,0 0 1,0-1 0,0 1 0,0 0 0,0 0 0,0-1 0,0 1 0,1 0 0,-1-1 0,0 1 0,0-1 0,0 1 0,0-1 0,-1 0 0,1 0 0,0 1 0,0-1 0,0 0 0,1-1 0,9-11-5,0 0-1,-1 0 1,-1-1-1,0 0 1,0 0 0,-2-1-1,8-20 1,-4 11 6,41-97 24,-51 120-24,-1 0 0,1-1 0,-1 1 0,1 0 1,-1 0-1,1 0 0,0 0 0,0 0 0,-1 0 1,1 0-1,0 0 0,0 0 0,0 1 0,0-1 1,0 0-1,2-1 0,-2 2 0,-1 0 1,1 1-1,-1-1 1,1 0-1,-1 0 0,0 0 1,1 1-1,-1-1 0,1 0 1,-1 1-1,0-1 1,1 0-1,-1 1 0,0-1 1,1 0-1,-1 1 0,0-1 1,1 1-1,-1-1 1,0 1-1,0-1 0,0 0 1,1 1-1,-1-1 1,0 1-1,0-1 0,0 2 1,2 9-8,0 0 0,1 18 0,-2-17 9,2 19-2,-2-13 5,1-1 0,1 1 1,0 0-1,11 29 0,-14-46-2,1 1 0,-1-1 0,1 1 0,-1-1 0,1 0 0,0 1 0,0-1 0,0 0 0,0 0 0,0 0 0,0 0-1,0 0 1,0 0 0,0 0 0,1 0 0,-1 0 0,0 0 0,1 0 0,-1-1 0,0 1 0,1-1 0,2 2 0,-2-2 4,1 0 0,-1 0 0,1-1 1,-1 1-1,1 0 0,-1-1 0,1 1 1,-1-1-1,1 0 0,-1 0 0,0 0 1,4-2-1,6-5 31,0 0 1,-1-1 0,20-20-1,-28 26-31,60-65 135,-37 38-28,38-34-1,-61 62-104,-1 0 0,1 0-1,-1 0 1,1 0-1,0 0 1,0 0 0,0 1-1,0-1 1,0 1-1,0 0 1,0 0 0,0 0-1,1 1 1,3-1-1,-6 1-3,0 0 0,0 0-1,0 0 1,0 0-1,0 1 1,0-1-1,0 0 1,-1 1 0,1-1-1,0 1 1,0-1-1,0 1 1,0-1 0,0 1-1,-1 0 1,1 0-1,1 1 1,-1 0 1,1 0-1,-1 0 1,0 1 0,0-1-1,0 0 1,0 1 0,0-1-1,0 1 1,0 3 0,6 66 99,-6-51-35,1 0 0,8 37 1,-10-58-68,0 0 0,0 1 0,0-1 1,0 0-1,0 1 0,1-1 0,-1 0 0,0 1 1,0-1-1,0 0 0,0 1 0,0-1 0,0 0 1,0 1-1,1-1 0,-1 0 0,0 0 0,0 1 1,1-1-1,-1 0 0,0 0 0,0 0 0,1 1 1,-1-1-1,0 0 0,0 0 0,1 0 0,-1 0 1,0 1-1,1-1 0,-1 0 0,0 0 0,1 0 1,-1 0-1,0 0 0,0 0 0,1 0 0,-1 0 1,0 0-1,1 0 0,-1 0 0,0 0 0,1 0 1,-1 0-1,0 0 0,1 0 0,-1-1 0,0 1 1,1 0-1,-1 0 0,0 0 0,0 0 0,1-1 1,-1 1-1,0 0 0,0 0 0,1-1 0,-1 1 1,0 0-1,0 0 0,0-1 0,1 1 0,-1 0 1,0-1-1,0 1 0,0-1 0,14-23 80,-14 24-82,40-99 176,2-5-53,-28 81-101,-14 23-21,1 0-1,-1-1 1,0 1-1,0 0 1,0-1 0,0 1-1,1 0 1,-1-1-1,0 1 1,0 0 0,1-1-1,-1 1 1,0 0-1,1 0 1,-1 0 0,0-1-1,1 1 1,-1 0-1,0 0 1,1 0 0,-1-1-1,0 1 1,1 0-1,-1 0 1,0 0 0,1 0-1,-1 0 1,1 0-1,-1 0 1,0 0 0,1 0-1,-1 0 1,1 0-1,-1 0 1,0 0 0,1 0-1,-1 1 1,0-1-1,1 0 1,-1 0 0,0 0-1,1 0 1,-1 1 0,0-1-1,1 0 1,-1 0-1,0 1 1,1-1 0,-1 0-1,0 1 1,0-1-1,0 0 1,1 1 0,-1-1-1,0 0 1,0 1-1,0-1 1,0 0 0,1 1-1,-1-1 1,0 0-1,0 1 1,3 16 23,0 0-1,-1-1 1,0 1 0,-2 28-1,-1-25 25,2 1 0,3 23-1,-4-43-44,0-1 0,0 1-1,0-1 1,0 1 0,0-1-1,0 0 1,0 1 0,1-1-1,-1 1 1,0-1 0,0 1-1,0-1 1,1 0 0,-1 1-1,0-1 1,0 0 0,1 1-1,-1-1 1,0 0-1,1 1 1,-1-1 0,0 0-1,1 1 1,6-6 41,5-16-6,-12 19-37,29-68 59,-16 36-62,29-53 0,-41 85-5,0 0 1,-1 1-1,1-1 1,1 1-1,-1-1 0,0 1 1,0 0-1,0-1 1,1 1-1,2-2 0,-4 3 5,1 0-1,-1 0 0,0 0 0,0 0 0,1 0 1,-1 0-1,0 0 0,1 0 0,-1 0 1,0 0-1,0 0 0,1 0 0,-1 0 1,0 0-1,1 0 0,-1 0 0,0 0 1,0 0-1,1 0 0,-1 1 0,0-1 0,0 0 1,0 0-1,1 0 0,-1 0 0,0 1 1,0-1-1,0 0 0,1 0 0,-1 1 1,0-1-1,0 0 0,0 0 0,0 1 1,0-1-1,0 0 0,1 0 0,-1 1 0,1 3-30,0 1 0,-1-1 0,1 0-1,-1 1 1,0-1 0,0 1 0,-1 5-1,-2 18-622,-1-1 0,-1 0 0,-2 0 0,-10 29 0,6-37 169,11-18 464,0-1-1,-1 1 1,1-1-1,0 1 0,-1-1 1,1 1-1,0-1 0,-1 1 1,1-1-1,0 1 1,-1-1-1,1 0 0,-1 1 1,1-1-1,-1 0 0,1 1 1,-1-1-1,1 0 1,-1 0-1,1 0 0,-1 1 1,1-1-1,-1 0 0,0 0 1,1 0-1,-1 0 1,1 0-1,-1 0 0,0 0 1,-8-15-755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5.360"/>
    </inkml:context>
    <inkml:brush xml:id="br0">
      <inkml:brushProperty name="width" value="0.05" units="cm"/>
      <inkml:brushProperty name="height" value="0.05" units="cm"/>
    </inkml:brush>
  </inkml:definitions>
  <inkml:trace contextRef="#ctx0" brushRef="#br0">80 27 23597,'-2'-6'2353,"-4"0"-1793,5 1-288,0-1 1176,1 3-1448,-20 7-3289,-2 6 2593,-5 5-344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6.599"/>
    </inkml:context>
    <inkml:brush xml:id="br0">
      <inkml:brushProperty name="width" value="0.05" units="cm"/>
      <inkml:brushProperty name="height" value="0.05" units="cm"/>
    </inkml:brush>
  </inkml:definitions>
  <inkml:trace contextRef="#ctx0" brushRef="#br0">412 234 14635,'3'-5'404,"0"0"-1,-1 0 1,1 0-1,-1-1 0,0 1 1,2-9-1,-4 13-321,0 0-1,1 0 0,-1 0 1,0 0-1,0 0 0,-1 0 1,1 0-1,0 0 0,0 0 1,0 0-1,-1 0 0,1 0 1,0 0-1,-1 0 0,1 0 1,-1 0-1,1 0 0,-2-1 1,1 1 38,-1 0 0,1 0 0,0 0 1,-1 1-1,1-1 0,-1 0 0,1 0 1,-1 1-1,0-1 0,1 1 0,-1-1 1,0 1-1,1 0 0,-4 0 0,-3 0 92,1 0 0,-1 0 0,1 1 0,-1 0-1,0 1 1,1 0 0,0 0 0,-1 1 0,-7 3-1,-4 3 13,1 1 0,-23 16 0,19-10-140,0 2-1,1 0 0,1 2 0,1 0 0,-25 33 1,32-36-42,0 0 1,2 2-1,0-1 1,0 1 0,2 0-1,0 1 1,-8 37 0,14-50-26,1 0 1,0 0 0,1 1-1,-1-1 1,1 0 0,2 9-1,-2-15-12,0 1 0,0-1 0,0 0 1,1 0-1,-1 1 0,1-1 0,-1 0 0,1 0 0,-1 0 0,1 0 0,-1 0 0,1 0 0,0 0 0,0 0 0,-1 0 0,1 0 1,0 0-1,0 0 0,0 0 0,0-1 0,0 1 0,0 0 0,0-1 0,0 1 0,1-1 0,-1 1 0,0-1 0,0 1 0,0-1 1,1 0-1,-1 0 0,0 0 0,0 1 0,1-1 0,-1 0 0,0-1 0,0 1 0,1 0 0,1-1 0,4 0 22,0-2 0,0 1-1,-1-1 1,1 0 0,-1 0-1,1 0 1,-1-1 0,0 0-1,-1-1 1,7-5 0,8-9 87,23-29 0,-37 41-89,37-47 238,-3-2 0,-3-2 1,-2-1-1,-3-1 0,47-122 0,-73 162-168,2-4 49,-6 22-63,-2 11 5,-11 67 13,3-27-41,2 0 1,0 78-1,6-122-42,1 0 1,-1 0-1,1 0 0,0-1 1,3 10-1,-4-13-9,1 0 0,-1 0 0,1 0-1,-1 0 1,1 0 0,-1 0 0,1 0 0,0-1 0,-1 1 0,1 0 0,0 0 0,0-1 0,-1 1 0,1-1-1,0 1 1,0-1 0,0 1 0,0-1 0,0 1 0,0-1 0,0 0 0,0 1 0,0-1 0,0 0-1,0 0 1,0 0 0,0 0 0,0 0 0,0 0 0,0 0 0,0 0 0,0 0 0,0-1 0,0 1 0,0 0-1,0 0 1,1-1 0,3-2 20,0 1 0,0-1-1,0 0 1,0 0 0,0 0 0,-1-1-1,1 0 1,-1 1 0,5-7 0,32-44 139,-31 40-122,91-146 278,-44 65-359,-57 94 34,0 1-1,0 0 1,0-1 0,0 1-1,1 0 1,-1-1 0,0 1-1,0 0 1,0-1 0,0 1-1,0 0 1,0-1 0,1 1-1,-1 0 1,0 0 0,0-1-1,1 1 1,-1 0-1,0 0 1,0-1 0,1 1-1,-1 0 1,0 0 0,0 0-1,1 0 1,-1-1 0,0 1-1,1 0 1,-1 0 0,0 0-1,1 0 1,-1 0 0,0 0-1,1 0 1,-2 14-51,-12 28-20,13-41 70,-29 85-169,-42 150-2029,70-222 1515,2-8 232,0-6-644,5-10 331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7.502"/>
    </inkml:context>
    <inkml:brush xml:id="br0">
      <inkml:brushProperty name="width" value="0.05" units="cm"/>
      <inkml:brushProperty name="height" value="0.05" units="cm"/>
    </inkml:brush>
  </inkml:definitions>
  <inkml:trace contextRef="#ctx0" brushRef="#br0">186 27 13595,'2'-7'546,"-2"6"-440,1-1 1,-1 1-1,0 0 0,1 0 0,-1 0 1,1-1-1,0 1 0,-1 0 0,1 0 1,0 0-1,0 0 0,0 0 0,-1 0 1,1 0-1,0 0 0,2-1 0,-2 3 17,-1 0-1,1 0 0,-1 0 1,1 0-1,-1 0 0,0 0 0,1 0 1,-1 0-1,0 0 0,1 0 1,-1 0-1,0 0 0,0 0 0,0 0 1,0 0-1,-1 2 0,1-2-53,-1 39 764,-3 0 0,-1 0 0,-2-1 0,-14 49 0,10-46-479,-54 190 760,-19 82-186,82-303-885,1-7-11,0 0 0,0 1 0,0-1 1,1 0-1,0 0 0,0 1 0,0-1 0,1 4 0,-1-7-25,0-1 0,0 0 0,0 1 1,0-1-1,0 1 0,1-1 0,-1 0 0,0 1 0,0-1 1,0 0-1,1 1 0,-1-1 0,0 0 0,1 0 0,-1 1 0,0-1 1,1 0-1,-1 0 0,0 1 0,1-1 0,-1 0 0,0 0 1,1 0-1,-1 0 0,0 1 0,1-1 0,-1 0 0,1 0 0,-1 0 1,0 0-1,1 0 0,-1 0 0,1 0 0,-1 0 0,0 0 1,1 0-1,-1 0 0,1 0 0,-1-1 0,0 1 0,1 0 0,-1 0 1,0 0-1,1-1 0,-1 1 0,0 0 0,1 0 0,-1 0 1,0-1-1,1 1 0,-1 0 0,0-1 0,0 1 0,1 0 0,-1-1 1,21-20 222,-21 21-228,56-71 365,49-83-1,39-53-25,-143 206-338,0 0 0,0 0 0,0 0 0,-1 0 0,1 0 0,0 0 0,0 1 1,0-1-1,0 0 0,1 0 0,-1 1 0,0-1 0,0 0 0,2 0 0,-2 1-1,-1 0 0,1 0 0,-1 0 0,0 1 1,1-1-1,-1 0 0,0 0 0,1 0 0,-1 0 0,0 1 0,1-1 0,-1 0 1,0 0-1,1 1 0,-1-1 0,0 0 0,0 1 0,1-1 0,-1 0 0,0 1 0,0-1 1,0 0-1,1 1 0,-1-1 0,0 0 0,0 1 0,0-1 0,0 0 0,0 1 1,0 0-1,1 6 17,0 1 0,-1-1 0,-1 14 0,1-19-20,-29 210 119,16-143-35,14-55 28,6-21-213,9-20-719,-16 27 804,29-67-1301,-19 42 1057,7-16-217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7.957"/>
    </inkml:context>
    <inkml:brush xml:id="br0">
      <inkml:brushProperty name="width" value="0.05" units="cm"/>
      <inkml:brushProperty name="height" value="0.05" units="cm"/>
    </inkml:brush>
  </inkml:definitions>
  <inkml:trace contextRef="#ctx0" brushRef="#br0">14 1 17804,'1'2'230,"0"1"0,0 0-1,-1 0 1,1 0 0,-1-1 0,0 1 0,0 0 0,0 0 0,0 0-1,0 0 1,0 0 0,-2 4 0,1 4 280,-3 29 1107,-3 41 169,3 93 0,4-169-1748,1-1-1,-1 1 1,1 0 0,0 0 0,0-1-1,0 1 1,1 0 0,3 6 0,-5-10-32,1 0 1,-1 0 0,1-1 0,-1 1 0,1 0 0,0-1-1,0 1 1,-1 0 0,1-1 0,0 1 0,0-1 0,-1 1 0,1-1-1,0 1 1,0-1 0,0 0 0,0 1 0,2-1 0,-2 0-2,1 0 1,0 0-1,0 0 1,0 0-1,-1-1 1,1 1-1,0-1 1,-1 1-1,1-1 1,0 0-1,-1 0 1,1 1-1,-1-1 1,2-2-1,8-5 13,-1 0 0,0-1 0,0 0 0,-1-1 0,9-12 0,39-61 64,-39 56-65,31-50 14,31-43-3,-79 118-29,0 1 0,0-1 0,0 1 0,1 0 0,-1-1 1,0 1-1,1 0 0,-1 0 0,1-1 0,2 0 0,-4 2 1,1 0 0,-1 0 0,0 0 0,0 0-1,1 0 1,-1 0 0,0 0 0,0 0-1,1 0 1,-1 0 0,0 0 0,0 0-1,1 0 1,-1 1 0,0-1 0,0 0-1,0 0 1,1 0 0,-1 0 0,0 0-1,0 1 1,0-1 0,1 0 0,-1 0-1,0 0 1,0 1 0,0-1 0,0 0-1,0 0 1,0 1 0,1-1 0,-1 0 0,0 0-1,0 1 1,0-1 0,0 0 0,0 0-1,0 1 1,0-1 0,0 1 0,0 6 1,0 0 0,0 0 1,-2 13-1,1-15 4,-19 115 46,10-66 153,-6 82 0,16-134-175,-1 1-1,1-1 0,0 0 0,1 1 1,-1-1-1,0 0 0,1 0 0,-1 0 1,1 1-1,0-1 0,1 3 1,-2-5-112,1 1 0,0-1 0,-1 1 0,1-1 0,0 1 1,-1-1-1,1 1 0,0-1 0,0 0 0,0 1 0,0-1 1,-1 0-1,1 0 0,0 0 0,0 1 0,0-1 0,0 0 1,0 0-1,-1 0 0,1 0 0,0-1 0,0 1 0,0 0 1,0 0-1,0 0 0,-1-1 0,1 1 0,0 0 0,0-1 1,1 0-1,-1 0 45,0 1 1,0-1 0,0 0-1,0 1 1,0-1-1,0 0 1,0 0-1,0 0 1,-1 1 0,1-1-1,0 0 1,-1 0-1,1 0 1,0 0 0,-1 0-1,1-1 1,0 0-1,4-17-478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8.550"/>
    </inkml:context>
    <inkml:brush xml:id="br0">
      <inkml:brushProperty name="width" value="0.05" units="cm"/>
      <inkml:brushProperty name="height" value="0.05" units="cm"/>
    </inkml:brush>
  </inkml:definitions>
  <inkml:trace contextRef="#ctx0" brushRef="#br0">54 0 16484,'-9'32'1771,"2"1"0,-5 48 0,8-52-1239,-15 161 1186,17-144-1266,2 1 0,5 49 0,-4-88-369,0 0 0,1 0 0,0 1 0,0-1 0,1 0 0,0 0 0,5 10 0,-7-17-60,0 1 0,0-1 0,0 0-1,0 1 1,1-1 0,-1 0 0,0 0 0,0 1 0,1-1 0,-1 0 0,1 0 0,-1-1 0,1 1 0,-1 0 0,1 0 0,3 0 0,-3-1-3,0 0 1,0 0-1,0 0 1,1 0-1,-1 0 1,0-1-1,0 1 1,0-1-1,0 1 1,0-1-1,0 0 1,0 0 0,0 0-1,0 0 1,0 0-1,3-3 1,6-5 42,0 0 1,-1-1 0,0 0-1,0-1 1,-1 0 0,9-15-1,44-79 266,-56 93-294,16-30 26,-1-1 0,21-68 0,-39 99-72,-5 15-8,-6 16-2,2 6 6,0 0 0,1 0 0,-1 34 0,5-43 31,1-1 0,1 0 0,0 0 1,1 0-1,1 0 0,8 29 1,-11-42-8,1-1 0,0 1 1,-1 0-1,1 0 0,0-1 1,0 1-1,0-1 0,0 1 0,0 0 1,0-1-1,0 0 0,0 1 1,1-1-1,-1 0 0,1 0 1,-1 0-1,1 1 0,-1-2 1,1 1-1,0 0 0,-1 0 1,1 0-1,0-1 0,0 1 0,-1-1 1,1 1-1,0-1 0,0 0 1,0 0-1,3 0 0,-1-1 13,0 0-1,0 0 0,0 0 0,0 0 0,0-1 0,0 0 1,0 0-1,-1 0 0,1 0 0,0-1 0,-1 1 1,6-6-1,1-3-130,0 0 1,-1 0 0,0-1 0,-1 0-1,0 0 1,-1-1 0,0 0-1,-1-1 1,6-21 0,-9 26-52,0 0-1,-1-1 1,0 0 0,-1 1 0,0-1 0,-1 0 0,0 0 0,0 1 0,-1-1 0,0 0-1,-1 1 1,0-1 0,-1 1 0,0-1 0,-5-10 0,-14-18-611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8.955"/>
    </inkml:context>
    <inkml:brush xml:id="br0">
      <inkml:brushProperty name="width" value="0.05" units="cm"/>
      <inkml:brushProperty name="height" value="0.05" units="cm"/>
    </inkml:brush>
  </inkml:definitions>
  <inkml:trace contextRef="#ctx0" brushRef="#br0">0 0 17804,'0'6'1736,"3"3"-1192,0-2-248,5 3 985,2-2-577,11 0-1072,-1-3 1104,7-5-736,3 3-56,3-3-24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1.016"/>
    </inkml:context>
    <inkml:brush xml:id="br0">
      <inkml:brushProperty name="width" value="0.05" units="cm"/>
      <inkml:brushProperty name="height" value="0.05" units="cm"/>
    </inkml:brush>
  </inkml:definitions>
  <inkml:trace contextRef="#ctx0" brushRef="#br0">22 0 20292,'-16'0'1657,"11"2"-1281,5 0-208,11 1 736,5 0-528,7-1-184,3 1-104,2 1-112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19.352"/>
    </inkml:context>
    <inkml:brush xml:id="br0">
      <inkml:brushProperty name="width" value="0.05" units="cm"/>
      <inkml:brushProperty name="height" value="0.05" units="cm"/>
    </inkml:brush>
  </inkml:definitions>
  <inkml:trace contextRef="#ctx0" brushRef="#br0">65 448 17452,'-10'62'2851,"6"-42"-2136,1-1 0,0 1 0,1 0 1,1 0-1,1 0 0,5 33 0,-5-50-656,0-1-1,1 0 0,-1 1 0,1-1 1,0 0-1,0 1 0,0-1 0,0 0 1,0 0-1,0 0 0,1 0 0,-1 0 1,0 0-1,1 0 0,0 0 0,0-1 1,-1 1-1,1-1 0,0 1 0,4 1 0,-3-2-30,0 0 0,-1-1 0,1 1 0,0-1 0,-1 0 0,1 0 0,0 0 0,-1 0 0,1 0 0,0-1 0,-1 1 0,1-1 0,0 0 0,-1 0 0,5-2 0,4-3-7,1 0 0,-2-1 1,1-1-1,-1 1 0,0-2 0,14-14 0,-6 3-1,-2-1 0,0-1 0,-2 0 0,0 0 0,-1-2 0,-2 0 0,0 0-1,-2-1 1,8-30 0,-11 32-17,-1 0 0,-1 0 0,-1 0 0,-2-1 0,0 1 0,-1-1 0,-2 1-1,0 0 1,-1-1 0,-11-37 0,11 53-2,0 0 0,0 0-1,0 1 1,-1-1 0,-1 1-1,1-1 1,-1 1 0,0 0-1,-7-6 1,10 11-1,0 0 0,0 0-1,-1 0 1,1 0 0,-1 1 0,1-1-1,-1 1 1,0 0 0,1-1 0,-1 1-1,0 1 1,0-1 0,1 0 0,-1 1 0,0-1-1,0 1 1,0 0 0,0 0 0,0 0-1,0 0 1,0 1 0,0-1 0,0 1 0,0-1-1,1 1 1,-1 0 0,0 0 0,1 1-1,-5 2 1,-4 3-3,0 0 0,1 2 0,0-1-1,0 1 1,1 1 0,0 0 0,-13 18-1,2 3-7,-27 50-1,37-62 1,1 1 0,1 0 0,0 0 0,1 1 0,-7 40 0,13-58 10,1 0 0,0 0 0,0 0-1,0 0 1,0 0 0,0 0 0,0 0-1,1 0 1,0 0 0,-1 0 0,3 5-1,-2-7-3,0 1-1,0-1 0,1 1 0,-1-1 0,0 0 1,0 1-1,1-1 0,-1 0 0,1 0 0,-1 0 1,1 0-1,0 0 0,-1-1 0,1 1 0,0 0 1,0-1-1,-1 1 0,1-1 0,0 0 0,0 0 1,2 1-1,20 0-138,0-1 0,-1-1 0,44-7 0,29-2-209,-84 10 302,-1 0 0,1 1 0,-1 0-1,1 1 1,-1 0 0,14 4 0,-22-5 50,1 1-1,-1-1 1,0 0 0,1 1-1,-1 0 1,0 0 0,0 0-1,0 0 1,0 0 0,-1 1-1,1-1 1,-1 1 0,1 0-1,-1 0 1,0 0 0,0 0-1,0 0 1,0 0 0,1 5 0,-1-2 20,0 1 0,-1 0 0,0 0 0,0 0 0,-1 0 0,1 0 0,-2 0 0,1 0 0,-2 8 0,0-3-216,-1 0 0,0-1 1,-9 20-1,10-27 78,-4 0-61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0.580"/>
    </inkml:context>
    <inkml:brush xml:id="br0">
      <inkml:brushProperty name="width" value="0.05" units="cm"/>
      <inkml:brushProperty name="height" value="0.05" units="cm"/>
    </inkml:brush>
  </inkml:definitions>
  <inkml:trace contextRef="#ctx0" brushRef="#br0">1 333 16299,'25'-28'1882,"-9"9"-298,29-26 0,-40 40-1347,-1 2 1,1-1-1,0 0 0,0 1 1,1 0-1,-1 0 0,1 1 1,-1 0-1,1 0 0,0 0 1,9-2-1,-14 4-221,-1 0 1,1 0-1,0 0 0,-1 0 1,1 0-1,0 0 0,0 0 1,-1 0-1,1 0 0,0 0 1,-1 0-1,1 1 0,0-1 0,-1 0 1,1 0-1,-1 1 0,1-1 1,0 0-1,-1 1 0,1-1 1,-1 1-1,1-1 0,-1 1 0,1-1 1,-1 1-1,1 0 0,0 0-3,-1 1 0,1-1 0,-1 0 0,0 1 0,1-1 0,-1 1 0,0-1 0,0 1 0,0-1 0,0 1 0,0-1 0,0 2 0,-2 6-2,0 0 0,0 0 0,-5 10 1,6-17-3,-31 74 9,16-40-7,-20 68 1,35-101-10,1 1 0,-1-1 1,0 0-1,1 1 0,0-1 0,0 0 0,0 1 0,1 4 0,-1-8 0,0 1-1,1 0 1,-1 0-1,0 0 0,1-1 1,-1 1-1,1 0 1,-1 0-1,1-1 1,-1 1-1,1 0 1,0-1-1,-1 1 1,1-1-1,0 1 1,-1-1-1,1 1 1,0-1-1,0 1 0,0-1 1,-1 0-1,1 0 1,0 1-1,0-1 1,0 0-1,0 0 1,0 0-1,-1 0 1,1 0-1,0 0 1,0 0-1,0 0 1,0 0-1,0 0 1,-1 0-1,1-1 0,0 1 1,1-1-1,6-1 7,1-1-1,-1 0 0,0-1 0,0 0 0,-1 0 1,1-1-1,-1 0 0,13-11 0,0-2 30,29-35 0,-23 23 23,-2-1 0,-1-2 0,-2 0 0,23-49 0,-47 94-38,0 0 0,1-1 0,0 1 0,1 0 0,0 20 0,1-11-33,-1-18 13,1 0 1,0-1-1,0 1 0,0 0 0,1 0 0,-1-1 0,1 1 0,-1 0 0,1 0 0,0-1 0,0 1 0,2 3 0,-2-5 3,0-1 0,0 1 1,0 0-1,-1 0 0,1 0 0,0-1 0,0 1 1,1 0-1,-1-1 0,0 1 0,0-1 0,0 1 1,0-1-1,0 0 0,1 1 0,-1-1 1,0 0-1,0 0 0,0 0 0,1 0 0,-1 0 1,0 0-1,0 0 0,1 0 0,-1 0 0,0-1 1,0 1-1,0-1 0,0 1 0,3-2 0,4-2 34,1 0-1,0-1 0,-1 0 0,0 0 0,0-1 0,0-1 0,11-11 0,45-57 226,-34 34-135,-1-1 0,-2-2 1,27-59-1,-46 89-76,-11 33-39,2-15-18,-5 32-19,-12 85 50,17-108-9,0-1 0,1 0 1,1 0-1,0 1 0,0-1 1,1 0-1,6 18 0,-7-27-11,0 0 1,0 0-1,1 0 0,-1 0 0,1 0 0,0-1 0,0 1 0,0 0 0,0-1 0,0 0 0,1 1 0,-1-1 0,1 0 0,-1 0 0,1-1 0,0 1 0,0 0 0,0-1 0,0 0 0,0 1 0,0-1 0,0 0 0,0-1 0,6 2 0,-4-2-8,0 0-1,0 0 1,0-1-1,0 1 0,0-1 1,0 0-1,0 0 1,0-1-1,0 1 0,-1-1 1,1 0-1,0-1 1,-1 1-1,8-6 0,6-10-24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1.264"/>
    </inkml:context>
    <inkml:brush xml:id="br0">
      <inkml:brushProperty name="width" value="0.05" units="cm"/>
      <inkml:brushProperty name="height" value="0.05" units="cm"/>
    </inkml:brush>
  </inkml:definitions>
  <inkml:trace contextRef="#ctx0" brushRef="#br0">1 1 17588,'5'20'2008,"1"12"-1304,-6 9-296,0 9 1521,4 13-1241,2 3-232,4 3-304,0-3-344,3-12-712,0-5-264,-3-17 872,-4-8-201,-11-18-215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1.751"/>
    </inkml:context>
    <inkml:brush xml:id="br0">
      <inkml:brushProperty name="width" value="0.05" units="cm"/>
      <inkml:brushProperty name="height" value="0.05" units="cm"/>
    </inkml:brush>
  </inkml:definitions>
  <inkml:trace contextRef="#ctx0" brushRef="#br0">1 277 15691,'5'-12'547,"0"0"0,1 0 0,0 1 0,1 0-1,1 1 1,0-1 0,0 2 0,1-1 0,15-13 0,6-1 967,61-40 1,-68 49-1035,47-20 1,-63 31-430,1 1 0,0 1-1,0 0 1,0 0 0,0 0 0,0 1 0,0 0 0,0 0 0,0 1 0,14 1-1,-20 0-44,1 0-1,-1-1 0,0 1 1,1 0-1,-1 0 0,0 0 0,0 0 1,1 1-1,-1-1 0,0 0 0,0 1 1,0 0-1,-1-1 0,1 1 0,0 0 1,-1 0-1,1 0 0,-1 0 0,0 0 1,1 1-1,-1-1 0,0 0 1,0 0-1,0 1 0,-1-1 0,1 1 1,-1-1-1,1 1 0,-1-1 0,0 1 1,0-1-1,0 4 0,0 6 12,-1-1 0,-1 1 0,1-1 0,-2 1-1,-5 17 1,-3 0 42,-2-1 1,0 0-1,-2-1 0,-24 34 0,39-61-79,0 1-1,0-1 0,-1 0 0,1 0 0,0 0 1,0 1-1,0-1 0,0 0 0,0 1 1,-1-1-1,1 0 0,0 0 0,0 1 1,0-1-1,0 0 0,0 1 0,0-1 1,0 0-1,0 0 0,0 1 0,0-1 0,0 0 1,0 1-1,0-1 0,1 0 0,-1 0 1,0 1-1,0-1 0,0 0 0,0 0 1,0 1-1,0-1 0,1 0 0,-1 0 1,0 1-1,13 3-565,25-3-232,-27-2 557,0 2 39,-1-1-1,0 1 1,0 1 0,19 5 0,-26-6 218,0 0 0,0 0 0,0 0 0,-1 1 0,1-1 0,0 1 0,-1-1 0,1 1 0,-1 0 0,0 0 0,0 0 0,0 1 0,0-1 0,0 0 0,0 1 0,0-1 0,-1 1 0,1 0 0,-1-1 0,0 1 0,2 4 0,-2 2 68,0 0 1,0 0 0,0 0-1,-1 0 1,-1 1 0,0-1-1,0 0 1,0 0 0,-1 0-1,-1-1 1,0 1 0,-6 14-1,3-8 172,-2 0 0,0-1 0,0 0 0,-2 0 0,0-1 0,-12 13 0,16-19-66,-1-1-1,0 0 0,0-1 0,0 0 0,-1 0 0,1 0 0,-1-1 0,-17 6 1,21-8-161,0-1 1,-1 0 0,1 0 0,-1 0 0,1 0 0,0-1-1,-1 0 1,0 0 0,1 0 0,-1-1 0,1 1 0,0-1-1,-1 0 1,1 0 0,-1 0 0,1-1 0,0 0 0,0 0 0,-5-3-1,7 4-55,0-1-1,0 1 1,0-1-1,1 0 1,-1 0-1,1 1 1,-1-1-1,1 0 1,0 0-1,0 0 1,0 0-1,0 0 1,0-1-1,0 1 1,0 0-1,1 0 0,-1-1 1,1 1-1,0 0 1,0-1-1,0 1 1,0 0-1,0-1 1,0 1-1,0 0 1,2-4-1,4-19-356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2.450"/>
    </inkml:context>
    <inkml:brush xml:id="br0">
      <inkml:brushProperty name="width" value="0.05" units="cm"/>
      <inkml:brushProperty name="height" value="0.05" units="cm"/>
    </inkml:brush>
  </inkml:definitions>
  <inkml:trace contextRef="#ctx0" brushRef="#br0">5 105 17116,'6'-10'2050,"-1"13"34,-2 18 228,-20-55 3202,17 38-5501,-1 0 1,1 1-1,0-1 1,0 0-1,0 0 1,2 6 0,-2-5-12,6 63-35,-3-12 27,3-1-1,18 78 1,-24-131 8,1 0 1,-1 0 0,1 0-1,0 0 1,-1 0-1,1 0 1,0 0-1,0 0 1,1-1 0,0 3-1,-1-4-1,-1 0 0,0 0 0,0 0 0,1 0-1,-1 0 1,0 0 0,0 0 0,1 0 0,-1 0 0,0 0 0,0 0 0,1 0-1,-1 0 1,0 0 0,0 0 0,1 0 0,-1 0 0,0 0 0,0 0 0,0 0 0,1-1-1,-1 1 1,0 0 0,0 0 0,0 0 0,1 0 0,-1-1 0,0 1 0,0 0-1,0 0 1,0 0 0,0-1 0,1 1 0,-1 0 0,0 0 0,0-1 0,0 1-1,0 0 1,0 0 0,0 0 0,0-1 0,0 1 0,0-1 0,2-5 9,-1 0 1,0 0-1,0-1 0,0 1 1,-1-8-1,-1-12-26,-1 1 1,-1-1-1,-1 0 0,-1 1 0,-2-1 0,0 2 0,-16-35 1,18 50-57,3 10-46,6 13-77,-2-11 173,0 1-1,0-1 1,0 0-1,0 0 1,0 0-1,1 0 1,-1 0-1,1 0 1,0-1-1,0 1 1,0-1-1,0 0 1,0 0-1,1 0 1,-1 0-1,1-1 1,-1 1-1,1-1 1,-1 0-1,1 0 1,0 0-1,0 0 1,-1-1-1,1 1 1,0-1-1,0 0 1,0-1-1,0 1 1,-1 0-1,1-1 1,0 0-1,0 0 1,-1 0-1,1 0 1,-1-1-1,1 0 1,-1 1-1,0-1 1,5-4-1,4-3 13,0 0-1,0-2 1,-1 1 0,0-2-1,15-20 1,-10 8 31,-1 0 1,14-30 0,-18 35 2,-3 12-6,-8 7-17,0 0-1,0 0 0,0 0 0,1 0 1,-1 0-1,0 0 0,0 0 1,0 0-1,0 0 0,1 0 1,-1 1-1,0-1 0,0 0 1,0 0-1,0 0 0,1 0 1,-1 0-1,0 0 0,0 0 0,0 1 1,0-1-1,0 0 0,1 0 1,-1 0-1,0 0 0,0 0 1,0 1-1,0-1 0,0 0 1,0 0-1,0 0 0,0 0 1,0 1-1,0-1 0,0 0 0,0 0 1,0 0-1,0 1 0,0-1 1,0 0-1,0 0 0,0 0 1,0 1-1,6 143-40,-4-128 50,9 64 33,-9-72-27,0 1 1,1 0 0,0-1-1,0 0 1,1 0 0,7 13-1,-10-19-8,0-1-1,0 1 1,0 0 0,0-1-1,1 0 1,-1 1-1,0-1 1,1 0-1,-1 0 1,1 1-1,-1-1 1,1 0 0,0-1-1,-1 1 1,1 0-1,0 0 1,0-1-1,0 1 1,-1-1-1,1 1 1,4-1 0,-3 0-44,-1-1-1,1 1 1,-1-1 0,1 0 0,-1 0 0,1 0 0,-1 0 0,1 0 0,-1 0 0,0-1 0,0 1 0,0-1 0,4-3 0,1-3-238,0 1 0,-1-1 0,0 0 0,0-1 0,-1 0 0,0 0 0,4-9 0,1-11-257,13-59 0,-9 15-219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2.886"/>
    </inkml:context>
    <inkml:brush xml:id="br0">
      <inkml:brushProperty name="width" value="0.05" units="cm"/>
      <inkml:brushProperty name="height" value="0.05" units="cm"/>
    </inkml:brush>
  </inkml:definitions>
  <inkml:trace contextRef="#ctx0" brushRef="#br0">72 1 17660,'-1'1'220,"0"1"1,0 0 0,0 0-1,0-1 1,0 1 0,0 0-1,0 0 1,0 0 0,1 0-1,-1 1 1,1-1 0,0 0-1,0 4 1,-1-1 201,-5 34 888,1 1-1,2 47 0,4-38-996,2 0-1,2 0 0,13 53 0,-12-77-198,12 31 0,-16-50-100,0 0 0,0-1 0,1 0 0,0 1 0,0-1 0,0 0 0,1 0 0,0-1 0,0 1 0,0-1 0,7 6 0,-11-10-13,1 0-1,-1 0 0,0 1 0,0-1 0,0 0 0,0 0 1,0 0-1,0 0 0,0 0 0,0 0 0,0 0 0,0 0 1,0 1-1,0-1 0,0 0 0,0 0 0,1 0 0,-1 0 1,0 0-1,0 0 0,0 0 0,0 0 0,0 0 0,0 0 1,0 0-1,0 0 0,1 0 0,-1 0 0,0 0 0,0 0 1,0 0-1,0 0 0,0 0 0,0 0 0,0 0 0,1 0 1,-1 0-1,0 0 0,0 0 0,0 0 0,0 0 0,0 0 1,0 0-1,0 0 0,0 0 0,1 0 0,-1 0 0,0 0 1,0 0-1,0 0 0,0-1 0,0 1 0,0 0 0,0 0 1,0 0-1,0 0 0,0 0 0,0 0 0,0 0 0,1 0 1,-1-1-1,0 1 0,0 0 0,0 0 0,0 0 0,0 0 1,0 0-1,0-1 0,-5-11-22,-12-17-69,-104-148-245,115 167 404,8 6 42,15 6 142,-1 1-127,0-2-30,1-1 0,-1-1 0,26-4 0,-34 4-142,1-1 0,-1 0 0,0-1-1,0 0 1,0 0 0,-1 0 0,1-1 0,11-8 0,-17 10-17,-1 1 0,1 0 0,-1 0 0,1-1 0,-1 1 0,0-1 0,0 1 0,0-1 0,0 1 0,0-1 0,0 0 0,0 0 0,-1 1 0,1-1 0,0 0 0,-1 0 0,0 0 0,1 0 0,-1 0 0,0 1 0,0-1 0,0 0 0,0 0 0,-1-4 0,0 2-11,-1-1 0,1 1 1,-1 0-1,0 0 1,0 0-1,0 0 1,-1 0-1,1 0 0,-6-5 1,-20-18-529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3.323"/>
    </inkml:context>
    <inkml:brush xml:id="br0">
      <inkml:brushProperty name="width" value="0.05" units="cm"/>
      <inkml:brushProperty name="height" value="0.05" units="cm"/>
    </inkml:brush>
  </inkml:definitions>
  <inkml:trace contextRef="#ctx0" brushRef="#br0">16 1 17756,'-10'0'1968,"4"3"-1296,6 2-232,6 2 1001,8 2-465,4-2-416,6 0-976,-1-1 560,7-4-128,3 0-88</inkml:trace>
  <inkml:trace contextRef="#ctx0" brushRef="#br0" timeOffset="1">588 186 16748,'20'37'2272,"-7"7"-1152,-6 1-464,-1-2 2057,3 1-1321,-1-5-648,4-5-311,-4-9-745,-1-7-289,2-12-503,-3-2-224,-2-8 872,-4-3-272,3-2-185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3.747"/>
    </inkml:context>
    <inkml:brush xml:id="br0">
      <inkml:brushProperty name="width" value="0.05" units="cm"/>
      <inkml:brushProperty name="height" value="0.05" units="cm"/>
    </inkml:brush>
  </inkml:definitions>
  <inkml:trace contextRef="#ctx0" brushRef="#br0">0 8 21445,'12'-7'2376,"-14"11"-2112,1 3 1032,1 2-551,4 1-849,3 0-553,3-2 1458,2 1-849,5-1-32,6 1-40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4.168"/>
    </inkml:context>
    <inkml:brush xml:id="br0">
      <inkml:brushProperty name="width" value="0.05" units="cm"/>
      <inkml:brushProperty name="height" value="0.05" units="cm"/>
    </inkml:brush>
  </inkml:definitions>
  <inkml:trace contextRef="#ctx0" brushRef="#br0">96 1 16596,'-6'11'984,"-1"1"0,0-2 0,0 1-1,-12 12 1,11-14-572,0 1 0,1 0 0,0 0 0,0 1 0,-5 13-1,14-27-549,1 0-1,0 1 1,0-1-1,0 1 0,0-1 1,1 1-1,-1 0 0,1 1 1,-1-1-1,1 0 0,5-1 1,1-1-70,1 1-1,-1 0 1,23-3 0,-23 5 102,1 0 0,-1 1-1,0 1 1,1 0 0,17 4 0,-25-4 143,-1-1 1,0 1 0,1 0-1,-1-1 1,0 1 0,1 1-1,-1-1 1,0 0 0,0 0-1,0 1 1,0-1-1,0 1 1,0 0 0,0 0-1,-1-1 1,1 1 0,-1 0-1,1 0 1,-1 1 0,0-1-1,0 0 1,0 0 0,0 1-1,0-1 1,0 0-1,0 1 1,-1-1 0,0 1-1,1 2 1,-1 4 340,-1 0 0,0 1 0,-1-1 0,0 0 0,0 0 1,-7 14-1,-24 51 2384,31-70-2602,1-3-96,1 1 0,-1-1 1,1 0-1,-1 0 0,1 0 0,-1 0 0,0 0 0,0 0 0,1-1 0,-1 1 1,0 0-1,0 0 0,0 0 0,0-1 0,-1 2 0,1-2-34,1 0 0,0 0-1,-1 0 1,1 0 0,0 0 0,-1 0-1,1 0 1,-1-1 0,1 1 0,0 0 0,-1 0-1,1 0 1,0 0 0,0-1 0,-1 1-1,1 0 1,0 0 0,-1-1 0,1 1-1,0 0 1,0 0 0,0-1 0,-1 1-1,1 0 1,0-1 0,0 1 0,0 0-1,0-1 1,-1 1 0,1-1 0,-1-3 34,0-1 0,0 1 0,0-1 1,0 1-1,0-9 0,5 5-932,-3 7 750,-1 1 1,0 0-1,1-1 1,-1 1 0,0 0-1,0-1 1,1 1-1,-1 0 1,0-1-1,0 1 1,0 0-1,0-1 1,1 1 0,-1-1-1,0 1 1,0-1-1,0 1 1,0 0-1,0-1 1,0 1-1,0-1 1,0 1 0,0-1-1,0 1 1,0 0-1,0-1 1,-1 1-1,1-1 1,-11-26-1221,2 4 526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4.587"/>
    </inkml:context>
    <inkml:brush xml:id="br0">
      <inkml:brushProperty name="width" value="0.05" units="cm"/>
      <inkml:brushProperty name="height" value="0.05" units="cm"/>
    </inkml:brush>
  </inkml:definitions>
  <inkml:trace contextRef="#ctx0" brushRef="#br0">1 1 18476,'3'10'2387,"33"121"1925,25 62-3401,-13-21-383,-25-85 385,-29-103 5,-34-115-4016,35 103 2428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1.514"/>
    </inkml:context>
    <inkml:brush xml:id="br0">
      <inkml:brushProperty name="width" value="0.05" units="cm"/>
      <inkml:brushProperty name="height" value="0.05" units="cm"/>
    </inkml:brush>
  </inkml:definitions>
  <inkml:trace contextRef="#ctx0" brushRef="#br0">0 679 17172,'1'3'225,"-1"0"-1,0 0 1,1 0 0,0 0 0,0 0 0,0 0 0,0 0 0,0-1 0,1 1 0,1 3-1,-2-5-147,0 0 0,0 0 0,0 0 0,1 0-1,-1-1 1,0 1 0,0 0 0,0-1 0,0 1-1,1-1 1,-1 1 0,0-1 0,1 0-1,-1 1 1,0-1 0,1 0 0,-1 0 0,0 0-1,1 0 1,-1 0 0,0 0 0,1 0 0,-1-1-1,0 1 1,3-1 0,4-2 236,1 0 0,-1-1 0,0 0 0,0 0-1,0-1 1,0 1 0,11-11 0,47-47 686,-64 60-966,15-16 179,-1 0 0,-1-1 0,-1-1 0,22-39-1,-30 48-169,0-1 0,-1 0-1,-1-1 1,0 1-1,0-1 1,-1 0-1,-1 0 1,0 0 0,-1 0-1,-1-21 1,0 31-35,0-1 0,-1 1 0,0-1 0,0 1 1,0-1-1,0 1 0,0-1 0,-1 1 0,1 0 0,-1 0 1,-4-6-1,6 8-9,-1 0 1,0 1-1,0-1 0,0 0 1,0 0-1,0 1 0,0-1 1,0 1-1,0-1 0,0 1 1,0-1-1,-1 1 0,1-1 1,0 1-1,0 0 1,0 0-1,0 0 0,-1 0 1,1 0-1,0 0 0,0 0 1,-1 0-1,1 0 0,0 0 1,0 1-1,0-1 0,0 0 1,-1 1-1,1-1 1,0 1-1,0-1 0,0 1 1,0 0-1,0-1 0,0 1 1,-1 1-1,-5 4-14,0 1 0,1-1 0,-1 1-1,1 1 1,1-1 0,-1 1 0,-5 11 0,-26 61-74,30-63 64,1 1 0,-7 34-1,12-44 20,-1 0 0,2 1 0,-1-1 0,1 0 0,0 0 0,1 0 0,0 0 0,1 0 0,2 10 0,-4-16-5,1 0-1,0 1 1,0-1-1,1 0 1,-1 0-1,0 0 1,1 0-1,-1 0 1,1 0-1,0 0 1,-1 0-1,1-1 1,0 1 0,0-1-1,0 1 1,0-1-1,3 2 1,-1-2-52,0 1 1,0-1-1,0 0 1,0 0 0,0-1-1,1 1 1,-1-1-1,0 0 1,7-1 0,1-1-224,0 0 0,0-1 0,0 0 0,0-1 0,0-1 0,12-6 0,2-4-223,0-1 0,0-1 1,-2-2-1,41-39 0,-5-2-429</inkml:trace>
  <inkml:trace contextRef="#ctx0" brushRef="#br0" timeOffset="1">863 1 12579,'-7'8'1784,"-7"12"-552,-2 6-383,-7 9-65,0 0-144,-21 33-136,3-8 1128,1 6-728,3-2-167,7-6-233,6-8-200,9-17-488,5-6-216,9-14-457,-1-22-2479,-2-13 2256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4.998"/>
    </inkml:context>
    <inkml:brush xml:id="br0">
      <inkml:brushProperty name="width" value="0.05" units="cm"/>
      <inkml:brushProperty name="height" value="0.05" units="cm"/>
    </inkml:brush>
  </inkml:definitions>
  <inkml:trace contextRef="#ctx0" brushRef="#br0">80 79 15707,'3'-3'503,"7"-5"616,-1 0-1,-1-1 1,1 0-1,-2-1 1,1 1-1,4-13 2249,-19 26-2622,-7 7-292,-3 7-289,1 0 0,1 2-1,1 0 1,0 0 0,2 1 0,-15 34 0,25-50-175,0-1 1,1 1 0,0-1-1,-1 1 1,2 0-1,-2 5 1,2-9 3,0 0 1,0 0 0,0 0-1,1-1 1,-1 1-1,0 0 1,0 0 0,1 0-1,-1 0 1,0 0 0,1 0-1,-1 0 1,1 0-1,-1-1 1,1 1 0,-1 0-1,1 0 1,-1-1-1,1 1 1,0 0 0,0-1-1,-1 1 1,1-1-1,0 1 1,0-1 0,0 1-1,-1-1 1,1 1 0,0-1-1,0 0 1,0 1-1,0-1 1,0 0 0,0 0-1,0 0 1,1 0-1,11 1-132,-1-2 0,1 1 0,0-2 0,-1 1 0,21-7 0,-23 5 37,-1 0 1,1 1-1,0 1 1,0 0-1,0 0 1,-1 0-1,1 2 1,0-1-1,0 1 1,10 2-1,-18-2 85,0-1-1,0 1 1,0-1 0,0 1-1,0 0 1,-1 0-1,1 0 1,0 0 0,-1 0-1,1 0 1,0 0-1,-1 1 1,1-1 0,-1 1-1,0-1 1,0 1-1,1-1 1,-1 1 0,0 0-1,1 3 1,-1-3 20,-1 1 0,1-1 0,-1 1 1,0-1-1,0 0 0,0 1 0,-1-1 1,1 1-1,0-1 0,-1 0 0,0 1 1,1-1-1,-1 0 0,-2 4 0,-2 3 75,0 0 0,-1 0-1,0-1 1,-1 0 0,1 0-1,-15 12 1,15-14-32,-1-1 1,0 0-1,0 0 0,0-1 1,0 1-1,-1-1 1,1-1-1,-1 0 0,0 0 1,0 0-1,0-1 0,-14 2 1,21-4-102,-1 0-1,1 0 1,-1 0 0,1 0 0,-1-1 0,1 1-1,-1 0 1,1-1 0,0 1 0,-1-1-1,1 1 1,-1-1 0,1 0 0,0 0 0,0 1-1,-1-1 1,1 0 0,0 0 0,0 0-1,0 0 1,0 0 0,-1-2 0,1 0-48,-1 0 1,1 0-1,-1 0 0,1 0 1,0 0-1,0 0 1,0-1-1,1 1 0,-1-6 1,1-6-151,0-1-1,1 0 1,4-20 0,-5 33 246,12-56-690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5.448"/>
    </inkml:context>
    <inkml:brush xml:id="br0">
      <inkml:brushProperty name="width" value="0.05" units="cm"/>
      <inkml:brushProperty name="height" value="0.05" units="cm"/>
    </inkml:brush>
  </inkml:definitions>
  <inkml:trace contextRef="#ctx0" brushRef="#br0">12 1 20292,'0'24'1406,"-5"44"0,-1 4-223,5-30-232,7 53 0,-4-82-809,0 0 1,1 0 0,0 0-1,1-1 1,0 1 0,1-1-1,1 0 1,8 14 0,-13-23-130,1 0 0,-1-1 0,1 1 0,0-1 1,0 0-1,0 0 0,0 0 0,0 0 0,0 0 1,1 0-1,-1 0 0,0-1 0,1 1 1,0-1-1,-1 0 0,1 0 0,0 0 0,0 0 1,-1 0-1,1 0 0,0-1 0,0 1 1,0-1-1,0 0 0,0 0 0,0 0 0,0 0 1,0-1-1,0 1 0,0-1 0,-1 0 0,1 0 1,0 0-1,0 0 0,-1 0 0,6-3 1,3-4-22,1 0 0,-2 0 0,1-1 0,-1-1 0,-1 0 0,14-17 0,6-14-56,-24 32 34,0 0 0,1 1 0,0-1 0,0 1 0,1 1 0,0-1 0,9-6 0,-16 14 27,0 0 1,1 0-1,-1-1 0,0 1 0,0 0 1,0 0-1,0 0 0,1 0 1,-1 0-1,0 0 0,0 0 0,1 0 1,-1 0-1,0 0 0,0 0 1,0 0-1,1 0 0,-1 0 1,0 0-1,0 0 0,0 0 0,1 0 1,-1 0-1,0 0 0,0 0 1,0 0-1,1 0 0,-1 0 1,0 0-1,0 0 0,0 0 0,1 1 1,-1-1-1,0 0 0,0 0 1,0 0-1,0 0 0,1 1 1,2 10-24,-4 13 63,1-23-36,-13 70 158,9-48-161,0-1 1,-2 34-1,8-58-6,2-13-33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5.869"/>
    </inkml:context>
    <inkml:brush xml:id="br0">
      <inkml:brushProperty name="width" value="0.05" units="cm"/>
      <inkml:brushProperty name="height" value="0.05" units="cm"/>
    </inkml:brush>
  </inkml:definitions>
  <inkml:trace contextRef="#ctx0" brushRef="#br0">287 31 18044,'1'-2'247,"-1"0"1,0 0-1,0-1 1,-1 1-1,1 0 0,0 0 1,-1 0-1,1 0 1,-1 1-1,1-1 1,-2-3-1,1 5-179,0-1 0,0 1 0,1-1-1,-1 1 1,0 0 0,0-1 0,0 1 0,1 0 0,-1 0-1,0 0 1,0 0 0,0-1 0,0 1 0,0 0-1,0 1 1,1-1 0,-1 0 0,0 0 0,0 0 0,0 0-1,0 1 1,1-1 0,-1 0 0,0 1 0,0-1 0,0 1-1,1-1 1,-1 1 0,0-1 0,1 1 0,-2 0 0,-10 7 220,1 1 1,-1 0-1,2 0 1,-1 1-1,1 0 1,-13 18-1,-46 75 9,4 14-99,59-106-206,1 1 0,0 1 0,1-1 0,1 1 1,0-1-1,1 1 0,0 0 0,0 15 0,2-26-42,0 0-1,0 0 1,0 0 0,0 0-1,1 0 1,-1 0 0,1 1 0,-1-1-1,1 0 1,0 0 0,0-1 0,0 1-1,0 0 1,0 0 0,0 0 0,1-1-1,-1 1 1,0 0 0,1-1-1,-1 1 1,1-1 0,0 0 0,0 0-1,-1 1 1,1-1 0,0 0 0,0 0-1,0-1 1,0 1 0,0 0 0,0-1-1,0 1 1,0-1 0,0 0 0,0 1-1,1-1 1,-1 0 0,3-1-1,7 0-294,-1 0-1,0-1 1,1 0-1,-1-1 0,19-7 1,-8 1-12,0-1 1,-1-1-1,24-17 1,14-11-551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6.420"/>
    </inkml:context>
    <inkml:brush xml:id="br0">
      <inkml:brushProperty name="width" value="0.05" units="cm"/>
      <inkml:brushProperty name="height" value="0.05" units="cm"/>
    </inkml:brush>
  </inkml:definitions>
  <inkml:trace contextRef="#ctx0" brushRef="#br0">84 108 18180,'-28'78'2270,"12"-38"-1154,2 0-1,-10 53 1,24-91-1068,-1 0-1,1 0 1,0-1 0,-1 1-1,1 0 1,0 0 0,0-1-1,0 1 1,0 0 0,1 0-1,-1-1 1,0 1 0,1 0-1,-1 0 1,1-1 0,-1 1-1,1-1 1,0 1 0,1 1-1,-2-3-25,1 1-1,-1-1 0,1 0 1,-1 0-1,1 1 0,-1-1 1,1 0-1,-1 0 0,1 0 1,-1 0-1,1 0 0,-1 1 1,1-1-1,-1 0 0,1 0 1,-1-1-1,1 1 0,-1 0 1,1 0-1,-1 0 1,1 0-1,0-1 0,18-11 197,-8 1-127,-1 0 0,0-1 1,-1-1-1,0 1 1,-1-1-1,7-15 0,34-87 417,-34 73-350,-5 106-71,-9-61-85,-1-1 0,1 1 0,0 0 0,0 0 1,0 0-1,0 0 0,0-1 0,0 1 0,1 0 0,0-1 0,-1 1 0,1-1 0,0 0 0,0 0 0,0 1 1,1-1-1,3 2 0,-4-3 5,1 0 0,-1 0 0,1 0 0,-1-1 0,1 1 0,0-1 0,-1 0 0,1 1 0,-1-1 0,1-1 0,0 1 0,-1 0 0,1-1 0,-1 1 0,1-1 0,0 0 0,-1 1 0,0-1 0,1-1 0,3-1 0,16-10 44,-1-1-1,-1-1 0,0 0 0,25-26 0,-20 17 21,44-31 0,-67 54-68,1-1 1,0 0 0,-1 1 0,1-1-1,0 1 1,0 0 0,6-2 0,-8 3-4,0 0 0,0 0 1,-1 0-1,1 0 1,0 1-1,0-1 0,0 0 1,0 0-1,-1 0 0,1 1 1,0-1-1,0 0 1,-1 1-1,1-1 0,0 1 1,0-1-1,-1 1 1,1-1-1,-1 1 0,1-1 1,0 1-1,-1 0 0,1-1 1,-1 1-1,1 0 1,-1 0-1,0-1 0,1 1 1,-1 0-1,0 0 1,1 0-1,-1-1 0,0 1 1,0 0-1,0 1 1,2 11 7,-1 0 0,0 0 0,-1 0 0,0 0 0,-3 19 1,1-19 30,1 1 0,0-1 0,1 1 0,3 21 0,-3-35-35,0 0 0,0 0 1,0 1-1,0-1 0,0 0 1,0 0-1,0 1 0,0-1 1,0 0-1,0 0 1,1 1-1,-1-1 0,0 0 1,0 0-1,0 1 0,0-1 1,0 0-1,1 0 0,-1 0 1,0 1-1,0-1 1,0 0-1,1 0 0,-1 0 1,0 0-1,0 0 0,1 1 1,-1-1-1,0 0 0,0 0 1,1 0-1,-1 0 1,0 0-1,1 0 0,-1 0 1,0 0-1,0 0 0,1 0 1,-1 0-1,0 0 0,0 0 1,1 0-1,-1 0 0,0 0 1,0 0-1,1-1 1,-1 1-1,0 0 0,0 0 1,1 0-1,-1 0 0,0 0 1,0-1-1,0 1 0,1 0 1,-1 0-1,0 0 1,0-1-1,0 1 0,0 0 1,1 0-1,-1-1 0,0 1 1,0 0-1,0 0 0,0-1 1,14-18 121,-13 17-110,48-87 371,-32 56-255,37-56 0,-53 87-134,0 1-1,0-1 1,1 1-1,-1 0 1,0-1-1,0 1 1,1 0-1,-1 0 1,0 0-1,1 0 1,-1 0-1,1 0 1,-1 1-1,1-1 1,0 0-1,2 0 1,-4 1 0,1 0 0,0 1 0,0-1 1,0 0-1,0 0 0,0 1 0,-1-1 0,1 1 1,0-1-1,0 1 0,-1-1 0,1 1 0,0-1 1,0 1-1,-1-1 0,1 1 0,-1 0 0,1 0 1,-1-1-1,1 1 0,-1 0 0,1 0 0,-1 0 1,0-1-1,1 1 0,-1 0 0,0 0 0,0 0 1,0 0-1,1 0 0,-1 1 0,5 27-41,-4-20 37,1-1-1,0 1 1,0-1 0,1 0-1,5 12 1,-7-19 9,-1 1 0,1-1 0,-1-1 0,1 1 1,0 0-1,0 0 0,-1 0 0,1 0 0,0 0 0,0-1 1,0 1-1,0 0 0,0-1 0,0 1 0,0-1 0,0 1 1,0-1-1,0 1 0,0-1 0,1 0 0,0 1 0,1-1 7,-1 0-1,0 0 0,1-1 1,-1 1-1,0 0 1,1-1-1,-1 0 0,0 1 1,0-1-1,3-2 0,5-2-48,0-1-1,-1 0 1,14-13-1,-20 16-34,5-2 120,6-6-2159,-13 7 927,-8 3 505,-7 2-93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7.510"/>
    </inkml:context>
    <inkml:brush xml:id="br0">
      <inkml:brushProperty name="width" value="0.05" units="cm"/>
      <inkml:brushProperty name="height" value="0.05" units="cm"/>
    </inkml:brush>
  </inkml:definitions>
  <inkml:trace contextRef="#ctx0" brushRef="#br0">31 8 14227,'-12'40'9063,"6"-11"-8880,1 0 0,1 0 0,0 39 0,4-66-150,0 1 0,0-1 0,1 0 0,-1 0 0,0 1 0,1-1 0,0 0 0,-1 0 0,1 0 0,0 1 0,0-1 0,1 0 0,0 2 0,-1-4-16,0 1 1,0-1 0,-1 1 0,1-1 0,0 1-1,0-1 1,0 0 0,0 1 0,0-1 0,0 0 0,0 0-1,-1 0 1,1 1 0,0-1 0,0 0 0,0 0-1,0-1 1,0 1 0,0 0 0,0 0 0,0 0 0,0-1-1,0 1 1,0 0 0,-1-1 0,1 1 0,0-1-1,0 1 1,0-1 0,-1 1 0,1-1 0,0 1 0,0-2-1,15-10 162,-2-1-1,0-1 1,0 0-1,17-24 1,40-68 209,-66 100-345,-4 4-21,1 0 0,-1 0 1,0 0-1,1 0 0,-1-1 0,0 1 1,0 0-1,-1-1 0,1 1 0,0-5 1,-20 50 314,18-43-379,1 0-1,0 1 1,0-1-1,-1 1 1,1-1 0,0 0-1,0 1 1,-1-1-1,1 0 1,0 1 0,-1-1-1,1 0 1,-1 0-1,1 1 1,0-1 0,-1 0-1,1 0 1,-1 0-1,1 1 1,-1-1-1,1 0 1,-1 0 0,1 0-1,0 0 1,-1 0-1,1 0 1,-1 0 0,1 0-1,-1 0 1,1 0-1,-1 0 1,1 0 0,-1-1-1,-11 2-761,4 2 340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9.073"/>
    </inkml:context>
    <inkml:brush xml:id="br0">
      <inkml:brushProperty name="width" value="0.05" units="cm"/>
      <inkml:brushProperty name="height" value="0.05" units="cm"/>
    </inkml:brush>
  </inkml:definitions>
  <inkml:trace contextRef="#ctx0" brushRef="#br0">0 1 10850,'1'0'96,"0"0"-1,0 1 1,0-1 0,0 1-1,0-1 1,0 1-1,-1 0 1,1-1-1,0 1 1,0 0-1,-1-1 1,1 1 0,0 0-1,-1 0 1,1 0-1,-1 0 1,1 0-1,-1 0 1,0-1-1,1 1 1,-1 0 0,0 0-1,1 0 1,-1 0-1,0 0 1,0 2-1,1 36 2894,-2-15 2441,40 658-2523,-37-667-2907,4-12 43,-4-4-32,0 0 0,0 0 0,0 0 0,0 0 0,-1-1 0,1 1 0,0-1 0,-1 1 0,2-3 0,14-15 87,-2 0-1,0-1 1,21-40-1,25-71 180,-50 105-258,-1-1 0,-2-1 0,-1 1 0,0-1 0,-3 0 0,3-37 0,-8 63-13,-3 9 5,-1 10 17,-10 117 15,14-112-47,1 0 0,1 0 0,1 0 0,6 24 1,-8-43 2,1-1 0,-1 0 0,1 1 0,0-1 0,0 0 0,0 1 0,0-1 0,0 0 0,1 0 0,-1 0 0,1 0 0,-1 0 0,1 0 0,0-1 0,2 3 0,-3-3 2,1-1-1,-1 1 0,0-1 1,0 0-1,0 1 0,1-1 0,-1 0 1,0 0-1,0 0 0,0 0 1,1 0-1,-1 0 0,0-1 0,0 1 1,0 0-1,1 0 0,-1-1 1,0 1-1,0-1 0,0 1 0,0-1 1,0 0-1,0 1 0,0-1 1,0 0-1,0 0 0,0 1 0,0-1 1,0 0-1,-1 0 0,1 0 1,0 0-1,0-2 0,10-12 7,-1 0 0,-1 0 0,-1-1-1,11-28 1,20-71 51,-33 93-41,3-4 33,-1-1 0,-2 0 1,0 0-1,1-40 0,-8 66 55,-2 8-74,-2 9-13,-2 22-8,2 1 1,2-1 0,1 0-1,2 1 1,6 41 0,-5-72-8,0 1 0,1-1 0,4 12 0,-6-18-1,1-1 0,0 1 1,-1-1-1,1 1 0,0-1 1,-1 0-1,1 1 1,0-1-1,0 0 0,0 1 1,0-1-1,0 0 0,0 0 1,1 0-1,-1 0 1,0 0-1,1 0 0,-1 0 1,0-1-1,1 1 0,-1 0 1,1-1-1,-1 1 1,1-1-1,-1 1 0,3-1 1,0 0 4,-1-1 0,1 0 0,-1 0 0,1 0 0,-1 0 0,0 0 0,1-1 0,-1 1 0,0-1 0,0 0 0,0 0 0,0 0 0,-1 0 0,4-4 1,34-38 79,-38 41-82,90-129 228,-11 12-48,-81 119-184,0 1-1,1-1 1,-1 1 0,0 0 0,1-1 0,-1 1-1,0-1 1,1 1 0,-1-1 0,0 1 0,1 0 0,-1-1-1,1 1 1,-1 0 0,1 0 0,-1-1 0,0 1-1,1 0 1,-1 0 0,1 0 0,0-1 0,-1 1 0,1 0-1,-1 0 1,1 0 0,-1 0 0,1 0 0,0 0-1,0 1 1,-1-1 0,1 1 0,-1-1-1,1 1 1,-1 0 0,0-1 0,1 1-1,-1 0 1,0-1 0,1 1 0,-1 0-1,0 0 1,0-1 0,0 1 0,1 0-1,-1 1 1,0 37 4,0-38-5,-5 44 16,3-32 1,0 0 0,1 0-1,0 0 1,1 0 0,1 0-1,0 0 1,5 23-1,-6-35-11,0-1 0,0 0-1,0 1 1,1-1 0,-1 1-1,0-1 1,0 1 0,0-1-1,1 1 1,-1-1 0,0 0-1,0 1 1,1-1 0,-1 0-1,0 1 1,1-1 0,-1 0-1,0 1 1,1-1 0,-1 0-1,1 0 1,-1 1 0,0-1-1,1 0 1,-1 0 0,1 0-1,-1 1 1,1-1 0,-1 0-1,1 0 1,-1 0 0,0 0-1,1 0 1,-1 0-1,1 0 1,-1 0 0,1 0-1,-1 0 1,1-1 0,-1 1-1,1 0 1,-1 0 0,0 0-1,1 0 1,-1-1 0,1 1-1,-1 0 1,0 0 0,1-1-1,-1 1 1,1 0 0,-1-1-1,18-21 152,-16 20-142,54-88 361,-35 55-236,0 1-1,32-37 0,-52 69-134,1 0 0,0 0 0,0 1 0,0-1 0,0 0 0,0 1 0,0-1-1,0 1 1,1-1 0,-1 1 0,5-2 0,-7 3-4,1 0 1,-1 0-1,1 0 0,-1 0 1,1 0-1,-1 0 0,1 0 1,0 0-1,-1 0 0,1 1 1,-1-1-1,1 0 0,-1 0 1,1 0-1,-1 0 0,1 1 1,-1-1-1,0 0 0,1 1 1,-1-1-1,1 0 0,0 1 1,-1 0-2,1 0 1,0 1-1,0-1 0,-1 0 1,1 1-1,-1-1 1,1 0-1,-1 1 1,1-1-1,-1 0 1,0 4-1,2 21 4,-1 31-1,0 7 13,-1-63-11,0-1 0,0 1 0,0 0 0,0 0 0,0 0 0,0-1-1,0 1 1,0 0 0,0 0 0,1-1 0,-1 1 0,0 0 0,1-1-1,-1 1 1,0 0 0,1-1 0,-1 1 0,1-1 0,0 2-1,-1-2 2,1 0 0,-1 0 0,1 0-1,-1 0 1,1 0 0,-1 0-1,0 0 1,1 0 0,-1 0-1,1 0 1,-1 0 0,1 0-1,-1-1 1,0 1 0,1 0 0,-1 0-1,1 0 1,-1 0 0,0-1-1,1 1 1,-1 0 0,0 0-1,1-1 1,-1 1 0,21-27 171,-16 21-149,11-21 73,1 2 1,2 0-1,1 1 1,31-29 0,-49 50-100,1 1 1,0 1 0,-1-1-1,1 0 1,0 0-1,0 1 1,0 0 0,0 0-1,0 0 1,6-2 0,-8 3-3,0 0 0,0 0 0,0 0 0,0 0 0,0 1 0,0-1 0,0 0 0,0 0 0,0 0 0,0 1 0,0-1 0,0 1 0,0-1 0,-1 1 0,1-1 0,0 1 0,0-1 0,0 1 0,-1 0 0,1-1 0,0 1 0,-1 0 0,1 0 0,0-1 0,-1 1 0,1 0 1,-1 0-1,0 0 0,1 0 0,-1 0 0,0 0 0,1 0 0,-1 0 0,0-1 0,0 1 0,0 0 0,0 2 0,1 17-9,0-1 1,-2 1-1,0-1 1,-2 1-1,-5 24 0,-4 32-43,13-58-47,-1-18 84,0 0 1,0 0-1,0 0 0,0 0 1,0 1-1,0-1 1,0 0-1,0 0 0,0 0 1,0 0-1,0 0 0,0 0 1,0 1-1,0-1 1,0 0-1,1 0 0,-1 0 1,0 0-1,0 0 0,0 0 1,0 0-1,0 0 1,0 0-1,0 0 0,1 0 1,-1 0-1,0 0 0,0 0 1,0 1-1,0-1 1,0 0-1,0 0 0,1 0 1,-1 0-1,0 0 0,0 0 1,0-1-1,0 1 1,0 0-1,0 0 0,1 0 1,-1 0-1,0 0 0,0 0 1,0 0-1,0 0 1,0 0-1,0 0 0,1 0 1,-1 0-1,2-3-193,0 1 0,0 0 1,-1-1-1,1 0 0,0 1 1,-1-1-1,2-5 0,26-64-822,-12 30 324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9.509"/>
    </inkml:context>
    <inkml:brush xml:id="br0">
      <inkml:brushProperty name="width" value="0.05" units="cm"/>
      <inkml:brushProperty name="height" value="0.05" units="cm"/>
    </inkml:brush>
  </inkml:definitions>
  <inkml:trace contextRef="#ctx0" brushRef="#br0">73 0 18916,'-10'21'915,"0"0"0,2 0 0,1 1 0,-8 38 1,6-11 177,-2 52 1,10-91-1002,0 25 115,1-33-199,0 0 0,0 0 0,0 0 0,1-1 0,-1 1-1,1 0 1,-1 0 0,1-1 0,-1 1 0,1 0 0,0-1 0,0 1 0,0-1-1,0 1 1,2 1 0,-3-3-7,1 1 0,0-1 0,0 1 0,0-1 0,-1 1 0,1-1 0,0 0-1,0 1 1,0-1 0,0 0 0,0 0 0,0 0 0,0 0 0,0 0 0,0 0 0,0 0-1,0 0 1,0 0 0,-1 0 0,1 0 0,0 0 0,0-1 0,0 1 0,0 0 0,1-2 0,24-14 18,-16 9-16,-5 4-7,0-1 0,1 1 1,0 1-1,0-1 0,-1 1 1,1 0-1,0 0 0,1 1 1,-1 0-1,11-1 1,-15 2 1,1 0 0,-1 0 1,1 1-1,-1-1 1,1 1-1,-1-1 0,1 1 1,-1 0-1,0 0 1,1 0-1,-1 0 0,0 1 1,0-1-1,0 0 1,1 1-1,-2 0 0,1-1 1,0 1-1,0 0 1,-1 0-1,1 0 0,0 0 1,-1 0-1,0 0 1,0 1-1,0-1 0,0 0 1,0 1-1,1 2 1,0 3 33,-1 0 0,0 0 0,0 0 1,-1-1-1,0 1 0,-1 0 0,1 0 0,-1 0 1,-1 0-1,1 0 0,-1-1 0,-1 1 1,0-1-1,0 1 0,0-1 0,-5 8 1,4-8 34,0-1 0,0 1 0,-1-1 0,0 1 0,0-1 1,0-1-1,0 1 0,-1-1 0,0 0 0,-1 0 0,1-1 0,-1 0 1,1 0-1,-1 0 0,0-1 0,-11 4 0,16-7-111,-1 1-1,1 0 0,0-1 1,-1 1-1,1-1 0,0 0 1,-1 0-1,1 0 0,0 0 1,-1 0-1,1-1 0,0 1 1,-1-1-1,1 1 1,0-1-1,-1 0 0,1 0 1,0 0-1,0 0 0,0 0 1,0 0-1,0-1 0,0 1 1,0-1-1,1 1 0,-1-1 1,0 0-1,1 0 0,-2-2 1,2 1-178,-1 0 1,1-1-1,0 1 1,0-1-1,1 1 1,-1-1-1,1 1 1,-1-1-1,1 1 1,0-1-1,1 1 1,-1-1-1,0 1 1,1-1-1,0 1 1,0-1-1,0 1 1,3-7-1,2 0-186,0 0-1,0 0 0,1 1 1,0 0-1,1 0 0,0 1 1,0 0-1,10-8 0,16-12-824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29.976"/>
    </inkml:context>
    <inkml:brush xml:id="br0">
      <inkml:brushProperty name="width" value="0.05" units="cm"/>
      <inkml:brushProperty name="height" value="0.05" units="cm"/>
    </inkml:brush>
  </inkml:definitions>
  <inkml:trace contextRef="#ctx0" brushRef="#br0">0 331 14955,'16'-3'1953,"-3"6"-1121,-7 14-168,-3 6 1160,-3 10-375,0 3-217,-2 2-360,1 1-96,-1-9-208,2-4-264,2-15-744,2-6-400,5-17 720,-2-11-216,-2-18-152</inkml:trace>
  <inkml:trace contextRef="#ctx0" brushRef="#br0" timeOffset="1">35 1 17636,'-5'0'2184,"-3"9"-1376,-1 11-384,3 5 1897,2 6-1361,1 2-376,3-1-968,5 0-360,3-6 672,2-6-160,5-14-104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0.428"/>
    </inkml:context>
    <inkml:brush xml:id="br0">
      <inkml:brushProperty name="width" value="0.05" units="cm"/>
      <inkml:brushProperty name="height" value="0.05" units="cm"/>
    </inkml:brush>
  </inkml:definitions>
  <inkml:trace contextRef="#ctx0" brushRef="#br0">68 90 17556,'-5'14'1064,"-1"0"1,0-1 0,-8 14 0,9-19-649,0 1-1,0 0 1,1 0 0,1 0 0,-1 0 0,2 0 0,-1 1 0,-1 15-1,4-24-405,-1 0-1,1 0 0,0 0 1,0 1-1,0-1 0,0 0 0,0 0 1,0 0-1,0 1 0,0-1 1,1 0-1,-1 0 0,0 0 0,1 1 1,-1-1-1,1 0 0,-1 0 1,1 0-1,0 0 0,-1 0 0,1 0 1,0 0-1,0 0 0,0 0 1,0-1-1,-1 1 0,1 0 0,0 0 1,1-1-1,-1 1 0,0-1 1,0 1-1,0-1 0,0 1 0,0-1 1,0 0-1,1 1 0,-1-1 1,0 0-1,0 0 0,0 0 0,1 0 1,-1 0-1,0 0 0,0 0 0,1 0 1,-1-1-1,0 1 0,0 0 1,2-2-1,4 0 6,0 0 0,0-1 0,-1 0 0,1-1 0,-1 1 0,0-1 0,8-7 0,-3 2 6,-1-1 0,0 0 0,-1-1 0,0 0 0,0-1 0,-1 0 0,-1 0 0,0-1 0,-1 0 0,0 0 0,-1 0 0,0-1 0,-1 1 0,-1-1 0,3-25 0,-8 14 15,3 24-35,-1 1 0,-1-1 0,1 1 0,0 0 0,0-1 1,0 1-1,0-1 0,0 1 0,0-1 0,0 1 0,0 0 0,-1-1 1,1 1-1,0 0 0,0-1 0,-1 1 0,1 0 0,0-1 1,0 1-1,-1 0 0,1-1 0,0 1 0,-1 0 0,1 0 0,0-1 1,-1 1-1,1 0 0,-1 0 0,1 0 0,0 0 0,-1-1 0,1 1 1,-1 0-1,1 0 0,-1 0 0,1 0 0,0 0 0,-1 0 1,1 0-1,-1 0 0,1 0 0,-1 0 0,1 0 0,0 1 0,-1-1 1,1 0-1,-1 0 0,1 0 0,0 0 0,-1 1 0,1-1 1,0 0-1,-1 0 0,1 1 0,0-1 0,-1 1 0,-4 4 8,0 0-1,0 0 0,1 0 0,0 1 1,0 0-1,0 0 0,1 0 0,0 0 0,0 1 1,1-1-1,-3 10 0,-1 3 41,2 0 1,-5 39-1,8-50-35,1 0 0,0 1 1,0-1-1,1 0 0,0 0 0,0 0 1,1 0-1,2 8 0,-3-13-50,0 0 0,1 0 1,-1-1-1,1 1 0,-1-1 0,1 1 0,0-1 1,0 0-1,0 0 0,0 0 0,0 0 0,1 0 1,-1 0-1,1 0 0,-1-1 0,1 1 0,0-1 1,-1 0-1,1 0 0,0 0 0,0 0 0,0 0 1,0-1-1,0 1 0,3-1 0,0 1-17,0-1-1,0 0 1,0 0-1,0-1 1,0 0-1,0 0 1,12-4-1,11-9-241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1.166"/>
    </inkml:context>
    <inkml:brush xml:id="br0">
      <inkml:brushProperty name="width" value="0.05" units="cm"/>
      <inkml:brushProperty name="height" value="0.05" units="cm"/>
    </inkml:brush>
  </inkml:definitions>
  <inkml:trace contextRef="#ctx0" brushRef="#br0">2 1 18356,'2'36'1487,"-3"47"0,-1-11-560,2-66-877,0 33 302,1 0-1,2 0 1,12 56-1,-15-93-325,0-1 0,1 1-1,-1-1 1,0 1 0,1 0 0,-1-1 0,1 1-1,0-1 1,0 1 0,0-1 0,-1 1 0,1-1-1,0 0 1,1 1 0,-1-1 0,0 0 0,0 0-1,0 0 1,1 0 0,-1 0 0,3 2 0,-2-3-6,-1 0 1,0 0-1,1-1 1,-1 1 0,0 0-1,1 0 1,-1-1-1,0 1 1,1-1-1,-1 1 1,0-1 0,0 1-1,0-1 1,1 0-1,-1 1 1,0-1-1,0 0 1,0 0 0,0 0-1,1-1 1,6-8 104,0-1 1,0 1-1,12-23 0,-19 31-115,32-62 347,-17 31-76,33-49 0,-49 81-278,20-22 57,-20 23-56,1-1-1,-1 1 0,0 0 1,1-1-1,-1 1 0,0-1 1,1 1-1,-1 0 0,1-1 1,-1 1-1,1 0 0,-1 0 1,1-1-1,-1 1 0,1 0 1,-1 0-1,1 0 1,-1 0-1,1 0 0,-1 0 1,1 0-1,-1 0 0,1 0 1,-1 0-1,1 0 0,-1 0 1,1 0-1,-1 0 0,1 0 1,-1 0-1,1 0 0,-1 1 1,1-1-1,-1 0 0,1 0 1,-1 1-1,1-1 0,-1 0 1,1 1-1,-1-1 1,0 0-1,1 1 0,-1-1 1,0 1-1,1-1 0,-1 1 1,0-1-1,0 1 0,1 0 1,3 13 29,0 1 1,-2 0 0,1 0 0,-2 0-1,0 24 1,1 3-4,0-4 16,-2-21-83,1 0 0,5 25-1,-6-40-20,1 0 0,-1-1-1,1 1 1,0 0 0,-1 0-1,1 0 1,0-1-1,0 1 1,0-1 0,2 3-1,6-2-365,3-12 647,26-60-377,-11 22-80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6:17:06.530"/>
    </inkml:context>
    <inkml:brush xml:id="br0">
      <inkml:brushProperty name="width" value="0.025" units="cm"/>
      <inkml:brushProperty name="height" value="0.025" units="cm"/>
    </inkml:brush>
  </inkml:definitions>
  <inkml:trace contextRef="#ctx0" brushRef="#br0">6 700 10698,'0'0'1409,"-5"-54"257,6 16-705,22-10-96,14-12-129,14-6-287,10-6-225,14-1-160,7 0-32,13 3-160,-5-1-2018,-2-4-2338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1.983"/>
    </inkml:context>
    <inkml:brush xml:id="br0">
      <inkml:brushProperty name="width" value="0.05" units="cm"/>
      <inkml:brushProperty name="height" value="0.05" units="cm"/>
    </inkml:brush>
  </inkml:definitions>
  <inkml:trace contextRef="#ctx0" brushRef="#br0">1 0 16027,'4'11'1769,"6"6"-1169,3 6-104,6-2 872,9 2-503,10-3-65,7-3-168,6-7-192,2-7-536,0-3-288,-2-10-600,-3-6 832,-11-14-233,-4-10-151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1.630"/>
    </inkml:context>
    <inkml:brush xml:id="br0">
      <inkml:brushProperty name="width" value="0.05" units="cm"/>
      <inkml:brushProperty name="height" value="0.05" units="cm"/>
    </inkml:brush>
  </inkml:definitions>
  <inkml:trace contextRef="#ctx0" brushRef="#br0">49 96 16468,'-6'17'907,"-4"10"327,2 0 0,0 0-1,2 0 1,-4 45 0,10-69-1159,0-1 1,0 1-1,0 0 1,1-1 0,-1 1-1,1-1 1,-1 1-1,2 3 1,-1-6-65,-1 1 1,0-1-1,1 1 1,-1-1 0,0 1-1,1-1 1,-1 1-1,1-1 1,-1 1-1,0-1 1,1 0-1,-1 1 1,1-1-1,-1 0 1,1 1-1,0-1 1,-1 0-1,1 0 1,-1 0-1,1 1 1,0-1-1,-1 0 1,1 0-1,-1 0 1,1 0-1,0 0 1,-1 0-1,1 0 1,-1 0-1,1 0 1,0 0-1,-1-1 1,1 1-1,-1 0 1,1 0-1,-1 0 1,1-1-1,-1 1 1,1 0-1,0-1 1,-1 1-1,1-1 1,5-4 12,0 0-1,0 0 1,-1 0 0,0-1 0,0 0 0,0 0 0,-1 0 0,7-11 0,26-58 56,-35 71-75,5-10 26,-1-1 0,-1 0 0,0 0 0,0 0 0,-2-1 0,0 0 1,0 0-1,-1-30 0,-6 32 50,3 14-78,1 0-1,0 0 0,0-1 1,-1 1-1,1 0 0,0 0 0,-1 0 1,1 0-1,0 0 0,-1 0 1,1 0-1,0 0 0,0-1 0,-1 1 1,1 0-1,0 0 0,-1 0 1,1 1-1,0-1 0,-1 0 0,1 0 1,0 0-1,-1 0 0,1 0 1,0 0-1,-1 1 0,-1 0 6,0 0 0,1 1-1,-1-1 1,0 1 0,1-1-1,0 1 1,-1-1-1,1 1 1,-2 3 0,-4 9 16,0 0 0,1 1 1,0 0-1,2 1 0,-1-1 0,-2 22 1,3-6-11,1 1 1,2 38-1,1-59-13,1 0 1,0 1-1,1-1 0,0 0 1,4 11-1,-6-20-13,1-1 0,-1 1 0,1 0 0,-1 0 0,1-1 0,0 1 0,0 0 0,0-1 0,0 1 0,0-1 0,0 1 0,0-1 0,0 0 0,1 0 0,-1 1 1,0-1-1,1 0 0,-1 0 0,1 0 0,0 0 0,-1 0 0,1-1 0,0 1 0,-1 0 0,1-1 0,0 0 0,0 1 0,-1-1 0,1 0 0,0 0 0,0 1 0,0-2 0,-1 1 0,1 0 0,0 0 0,0 0 0,0-1 0,2 0 0,3-2-127,-1 0 0,0 0 0,0-1 0,0 0 0,-1 0 0,1 0 0,-1-1 0,0 1 0,8-11 0,2-4-415,19-31 1,-13 15 40,31-73 0,-20 25-209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2.082"/>
    </inkml:context>
    <inkml:brush xml:id="br0">
      <inkml:brushProperty name="width" value="0.05" units="cm"/>
      <inkml:brushProperty name="height" value="0.05" units="cm"/>
    </inkml:brush>
  </inkml:definitions>
  <inkml:trace contextRef="#ctx0" brushRef="#br0">135 1 15835,'-53'169'4983,"-21"83"-541,72-242-4307,1-7-85,0 1 0,0-1 0,0 1 1,0-1-1,1 1 0,-1-1 0,1 1 0,0 0 1,0-1-1,0 1 0,1-1 0,-1 1 0,1 0 1,0-1-1,0 0 0,2 6 0,-2-9-43,-1 1 1,1-1-1,-1 1 0,1 0 0,-1-1 0,1 1 1,0-1-1,-1 1 0,1-1 0,0 0 0,-1 1 1,1-1-1,0 0 0,-1 1 0,1-1 0,0 0 1,0 0-1,-1 0 0,1 0 0,0 1 0,0-1 1,-1 0-1,1 0 0,0 0 0,0-1 0,0 1 1,-1 0-1,1 0 0,0 0 0,0-1 0,22-12-8,-21 12 1,21-18-105,-2 0 0,0-2 0,-1 0 0,26-37 0,6-6-203,-48 59 260,0 1 0,1-1 0,-1 1 0,1 0 0,7-4 0,-12 7 42,1 1 1,0 0-1,-1-1 0,1 1 1,0 0-1,0-1 0,-1 1 1,1 0-1,0 0 0,0 0 1,-1 0-1,1 0 0,0 0 1,0 0-1,0 0 1,-1 0-1,1 0 0,0 0 1,1 1-1,-1-1 8,0 1 1,0 0-1,-1 0 0,1-1 1,0 1-1,0 0 0,-1 0 1,1 0-1,-1 0 0,1 0 0,-1 0 1,1 0-1,-1 0 0,1 0 1,-1 0-1,0 0 0,0 0 1,1 2-1,1 13 126,-1 0 1,0 0-1,-2 0 0,1 0 0,-7 30 1,-1-6 377,-16 44 0,22-75-412,-1 0-1,-1 0 1,0-1 0,0 1 0,-1-1-1,0 0 1,-11 13 0,15-19-136,-1 0 1,0-1-1,1 1 1,-1-1-1,0 1 0,0-1 1,0 0-1,0 0 1,0 0-1,0 0 0,0 0 1,-1 0-1,1-1 0,0 1 1,0-1-1,-1 1 1,1-1-1,0 0 0,0 0 1,-1 0-1,1 0 1,0-1-1,-1 1 0,1 0 1,0-1-1,0 0 0,0 1 1,-1-1-1,1 0 1,0 0-1,0 0 0,0 0 1,0-1-1,0 1 0,1 0 1,-4-4-1,-2-2-355,0 0 0,0-1 0,0 1 0,1-1 0,1-1 0,-1 1 0,1-1 0,-5-14 1,-5-11-659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2.502"/>
    </inkml:context>
    <inkml:brush xml:id="br0">
      <inkml:brushProperty name="width" value="0.05" units="cm"/>
      <inkml:brushProperty name="height" value="0.05" units="cm"/>
    </inkml:brush>
  </inkml:definitions>
  <inkml:trace contextRef="#ctx0" brushRef="#br0">0 158 16379,'15'-2'1328,"0"-1"0,-1 0 0,1-1 0,-1-1 0,21-8 0,-30 11-1158,-1-1-1,0 1 0,1-1 0,-1 0 1,0 0-1,0 0 0,-1 0 0,1-1 1,-1 1-1,1-1 0,-1 0 1,0 0-1,0 0 0,-1-1 0,0 1 1,1-1-1,-1 1 0,-1-1 0,1 0 1,1-5-1,-3 8-154,0 0 1,1 0-1,-1 0 1,0 0-1,0 1 1,0-1-1,0 0 1,0 0-1,0 0 1,-1 0-1,1 1 1,-1-1-1,1 0 0,-1 0 1,0 1-1,-1-4 1,1 4-12,0 0 0,0 0-1,0 1 1,0-1 0,0 0 0,0 0 0,0 1 0,0-1 0,0 1-1,0-1 1,0 1 0,0-1 0,0 1 0,-1 0 0,1-1 0,0 1 0,0 0-1,-1 0 1,0 0 0,-2 0-6,0 1-1,0-1 1,0 1-1,1 0 1,-1 0-1,0 0 1,1 1-1,-1-1 1,1 1-1,-1 0 1,1 0-1,0 0 1,-1 0-1,-2 4 1,-2 2-5,1 1 0,1-1 0,0 1 0,0 0 0,1 0 0,0 1 0,0 0 0,1 0 1,1 0-1,-1 0 0,2 1 0,-1-1 0,1 1 0,1-1 0,0 1 0,1 14 0,0-23 7,0 0-1,0 0 0,0 0 1,0 1-1,0-1 1,1 0-1,-1 0 0,1 0 1,0 0-1,-1 0 0,1 0 1,0 0-1,0 0 1,0 0-1,0 0 0,1-1 1,-1 1-1,0 0 0,1-1 1,-1 1-1,1-1 0,0 1 1,3 1-1,-2-2 3,0 0 0,0 0 0,0-1 0,0 1 1,1-1-1,-1 0 0,0 0 0,0 0 0,0 0 0,0-1 0,1 1 0,-1-1 0,0 0 0,0 0 0,0 0 0,4-2 0,24-13-3,-1 0-1,0-2 1,51-41-1,-46 32-90,63-37 1,-92 61 69,-1 1 0,1-1-1,0 1 1,0 0 0,0 0 0,0 0 0,6 0-1,-10 2 20,-1 0-1,0 0 1,1 0-1,-1 0 1,0 0-1,0 0 1,1 0-1,-1 1 1,0-1-1,1 1 1,-1-1-1,0 1 1,0-1-1,0 1 1,0 0-1,0-1 1,1 1-1,-1 0 1,0 0-1,-1 0 1,1 0-1,0 0 1,0 0-1,0 0 1,0 0-1,-1 0 1,1 0-1,-1 0 1,1 0-1,-1 1 1,1-1-1,-1 0 1,0 0-1,1 1 1,-1-1-1,0 0 1,0 3-1,1 10 70,0 1-1,-2 0 0,-3 25 0,2-22 244,0 31 0,2-49-299,0 1-1,0-1 1,0 0-1,0 0 1,0 1-1,0-1 1,0 0-1,0 0 1,0 1-1,0-1 1,0 0-1,0 0 1,0 1-1,0-1 1,0 0-1,0 0 1,0 1-1,0-1 1,0 0-1,0 0 1,0 0-1,1 1 1,-1-1-1,0 0 1,0 0 0,0 0-1,0 1 1,1-1-1,-1 0 1,0 0-1,0 0 1,0 0-1,1 1 1,-1-1-1,0 0 1,0 0-1,1 0 1,-1 0-1,0 0 1,0 0-1,1 0 1,-1 0-1,0 0 1,0 0-1,1 0 1,-1 0-1,13-10 262,12-22-43,-24 31-218,-1 0-6,65-86 211,-55 75-250,0 0 0,2 1 0,-1 0 0,22-15 0,-31 25 23,0-1-1,-1 1 0,1 0 1,0 0-1,0 0 0,0 0 0,0 0 1,0 1-1,0-1 0,0 1 1,0-1-1,0 1 0,0 0 1,1 0-1,-1 0 0,3 0 1,-4 0 2,0 1 1,0-1-1,0 1 1,0-1 0,0 1-1,0-1 1,0 1 0,0 0-1,0 0 1,0-1-1,0 1 1,-1 0 0,1 0-1,0 0 1,0 0 0,-1 0-1,1 0 1,-1 0-1,1 0 1,-1 0 0,1 2-1,1 4-46,-1 0 0,0 0 0,0 0 1,-1 0-1,1 0 0,-1 0 0,-2 12 0,1-12-28,-7 35-794,8-40 827,-1 1 0,1-1 1,-1 0-1,0 0 0,0 0 0,0 0 1,0 0-1,0 0 0,-1 0 0,1-1 1,0 1-1,-1 0 0,1-1 1,-1 1-1,-3 2 0,-4-3-282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3.532"/>
    </inkml:context>
    <inkml:brush xml:id="br0">
      <inkml:brushProperty name="width" value="0.05" units="cm"/>
      <inkml:brushProperty name="height" value="0.05" units="cm"/>
    </inkml:brush>
  </inkml:definitions>
  <inkml:trace contextRef="#ctx0" brushRef="#br0">29 45 16259,'0'1'1849,"-7"23"-798,1 0 0,2 0 0,0 1-1,0 47 1,3-64-961,-1 14 89,2 0 0,0-1-1,1 1 1,1-1 0,6 28 0,-8-46-162,1 0-1,0-1 0,0 1 1,0 0-1,1-1 1,-1 1-1,1-1 0,-1 1 1,1-1-1,0 0 0,0 0 1,0 1-1,0-1 1,3 2-1,-3-3-4,0 0 0,0 0 0,0 0 0,0-1 1,0 1-1,0 0 0,1-1 0,-1 0 0,0 1 0,0-1 0,0 0 0,1 0 1,-1 0-1,0-1 0,0 1 0,0 0 0,1-1 0,-1 0 0,4-1 0,3-2 25,1-1 0,-1 0 0,-1 0-1,1-1 1,-1 0 0,0-1 0,0 0-1,0 0 1,9-13 0,7-10 117,23-40 0,-21 28-7,-1-1-1,-3-1 0,22-61 0,-46 155-160,-3-16 5,0-6 1,1 0 0,1 1 0,2-1 0,0 1 0,6 42 0,-4-68 16,-1 1-1,1-1 1,0 0-1,0 1 1,0-1 0,1 0-1,-1 0 1,1 0 0,3 4-1,-4-6 1,0 0 0,-1 0 0,1 0 0,1 0 0,-1 0 0,0-1 0,0 1 1,0 0-1,0-1 0,0 1 0,1-1 0,-1 1 0,0-1 0,0 0 0,1 1 0,-1-1 0,0 0 0,1 0 0,-1 0 0,0 0 0,0 0 0,1 0 0,-1-1 0,0 1 0,1 0 0,-1 0 0,0-1 0,0 1 0,2-2 0,6-2 31,-1-1 0,0 0 0,0 0-1,0-1 1,0 0 0,-1 0 0,12-15 0,44-59 186,-55 70-197,22-32 76,37-47-32,-45 69-120,-21 20 46,-1-1 0,1 1 0,-1 0 0,1-1 0,-1 1 0,1 0-1,0 0 1,-1 0 0,1 0 0,-1 0 0,1-1 0,-1 1 0,1 0-1,0 0 1,-1 0 0,1 0 0,-1 1 0,1-1 0,0 0-1,-1 0 1,1 0 0,-1 0 0,1 0 0,-1 1 0,1-1 0,-1 0-1,1 1 1,-1-1 0,1 0 0,-1 1 0,1-1 0,-1 0 0,0 1-1,1-1 1,-1 1 0,0-1 0,1 1 0,-1-1 0,0 1-1,1-1 1,-1 1 0,0-1 0,0 1 0,0 0 0,0-1 0,1 1-1,-1-1 1,0 2 0,2 12-21,0 0 0,-1 1-1,-1-1 1,0 1 0,-3 20 0,1-1 38,2-25 5,-1-1 21,1-1 0,0 0 0,0 0-1,2 10 1,-2-17-33,0 1 1,0-1-1,0 0 0,0 1 0,1-1 1,-1 0-1,0 1 0,0-1 0,0 0 1,0 1-1,0-1 0,1 0 0,-1 0 1,0 1-1,0-1 0,1 0 0,-1 1 1,0-1-1,0 0 0,1 0 0,-1 0 1,0 1-1,1-1 0,-1 0 0,0 0 0,1 0 1,-1 0-1,0 0 0,1 0 0,-1 1 1,0-1-1,1 0 0,11-7 186,6-14 46,20-40 161,-24 36-309,1 1 0,1 0 0,2 1 0,0 1 0,28-27 0,-44 47-94,0 1 1,0-1-1,1 1 0,-1-1 0,0 1 0,0 0 1,1 0-1,-1 0 0,6-1 0,-7 2-1,0 0 1,-1 0-1,1 0 0,0 0 1,0 0-1,0 0 0,0 0 1,0 0-1,0 1 0,-1-1 1,1 0-1,0 1 0,0-1 1,0 0-1,-1 1 0,1-1 0,0 1 1,0 0-1,-1-1 0,1 1 1,0-1-1,-1 1 0,1 0 1,-1 0-1,1-1 0,-1 1 1,1 0-1,-1 0 0,0-1 1,1 1-1,-1 0 0,1 2 0,1 4-102,-1 1-1,0-1 0,0 1 1,0-1-1,-1 1 0,-1 15 0,-9 45-1609,10-65 1645,0 0-1,-1 0 0,1 0 1,-1 0-1,0 0 0,0 0 1,0-1-1,-1 1 0,1 0 0,0-1 1,-1 1-1,-3 4 0,4-7 46,1 0 0,0 0-1,-1 0 1,1 0-1,-1 0 1,1 0-1,0 0 1,-1 0-1,1 0 1,0 0 0,-1 0-1,1 0 1,0 0-1,-1 0 1,1 0-1,-1 0 1,1 0-1,0-1 1,-1 1 0,1 0-1,0 0 1,0 0-1,-1-1 1,1 1-1,0 0 26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4.002"/>
    </inkml:context>
    <inkml:brush xml:id="br0">
      <inkml:brushProperty name="width" value="0.05" units="cm"/>
      <inkml:brushProperty name="height" value="0.05" units="cm"/>
    </inkml:brush>
  </inkml:definitions>
  <inkml:trace contextRef="#ctx0" brushRef="#br0">143 232 16388,'4'-3'429,"0"0"0,-1-1 0,0 1 0,1-1 0,-1 0 0,0 0 0,-1 0 0,1 0 1,-1-1-1,0 1 0,0-1 0,0 1 0,-1-1 0,1 0 0,-1 1 0,1-11 0,-2 15-390,0-1 0,0 0 0,0 1 0,0-1 0,0 1 0,0-1 0,0 0 0,0 1 0,0-1 0,0 1 0,0-1 0,-1 1 0,1-1 0,0 0 0,0 1 0,0-1 0,-1 1 0,1-1 0,0 1 0,-1-1 0,1 1 0,0 0 0,-1-1 0,1 1 0,-1-1 0,1 1 0,-1 0 0,1-1 0,-1 1 0,1 0 0,-1-1 0,1 1 0,-1 0 0,1 0 0,-1 0 0,1-1 0,-1 1 0,0 0 0,1 0 0,-1 0 0,1 0 0,-1 0 0,0 0 0,1 0 0,-1 0 0,0 1 0,-2-1 33,0 1 1,1 0-1,-1 0 1,1 1 0,-1-1-1,1 0 1,0 1-1,-1-1 1,-2 4-1,-5 5 49,1 0 0,0 1 0,0 0 0,1 0 0,-9 19 0,1 1-48,-12 34-1,21-48-57,1 1 0,0 0 0,2 0-1,0 0 1,1 0 0,1 1 0,0 20 0,1-37-8,1-1 1,0 1 0,1 0-1,-1 0 1,0 0 0,0-1-1,1 1 1,-1 0-1,1 0 1,0-1 0,-1 1-1,1 0 1,0-1-1,0 1 1,0-1 0,0 1-1,0-1 1,0 1 0,2 0-1,-2-1 2,0-1 0,0 1-1,1-1 1,-1 1 0,0-1 0,0 0-1,1 0 1,-1 0 0,0 0 0,0 0-1,1 0 1,-1 0 0,0 0 0,0 0-1,1 0 1,-1-1 0,0 1 0,0 0-1,0-1 1,2 0 0,5-4 40,0 0 0,0 0 0,0 0 0,-1-1 1,13-13-1,17-22 51,-2-2 0,-2-1 0,-1-1 0,-3-2 0,-2-1 0,-2-1 0,35-96 0,-55 127-170,-5 18 68,0 0 1,-1 0-1,1 0 1,0 0-1,0 0 1,0 0 0,0 0-1,0 0 1,0 0-1,0 0 1,0 0 0,0 0-1,0 0 1,0 0-1,0 0 1,-1 0 0,1 0-1,0 0 1,0 0-1,0 0 1,0 0 0,0 0-1,0 0 1,0 0-1,0 0 1,0 0 0,0 0-1,-1 0 1,1 0-1,0 0 1,0 0 0,0 0-1,0 0 1,0 0-1,0 0 1,0 0 0,0-1-1,0 1 1,0 0-1,0 0 1,0 0 0,0 0-1,0 0 1,0 0-1,0 0 1,0 0 0,-1 0-1,1 0 1,0 0-1,0 0 1,0-1 0,0 1-1,0 0 1,0 0-1,0 0 1,0 0 0,0 0-1,0 0 1,0 0-1,0 0 1,1 0 0,-1 0-1,0-1 1,0 1-1,0 0 1,0 0 0,0 0-1,0 0 1,0 0-1,-2 2-16,0 1 0,0 0 1,0 0-1,1-1 0,-1 1 0,1 0 0,-2 5 0,-10 35-557,1 1 0,3 1 0,-8 89 1,17-113 185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5.188"/>
    </inkml:context>
    <inkml:brush xml:id="br0">
      <inkml:brushProperty name="width" value="0.05" units="cm"/>
      <inkml:brushProperty name="height" value="0.05" units="cm"/>
    </inkml:brush>
  </inkml:definitions>
  <inkml:trace contextRef="#ctx0" brushRef="#br0">18 153 17164,'-2'6'1170,"-1"0"0,1 1 0,0-1 1,-1 8-1,-3 36 597,8 50-1317,-2-94-416,1 0 1,0 0-1,0 1 0,0-1 1,1 0-1,3 9 1,-4-13-27,0-1 0,-1 0 0,1 1 1,0-1-1,0 0 0,0 0 1,0 0-1,0 0 0,0 0 1,0 0-1,0 0 0,1 0 1,-1 0-1,0 0 0,0 0 1,1-1-1,-1 1 0,1-1 0,-1 1 1,1-1-1,-1 0 0,0 1 1,1-1-1,-1 0 0,1 0 1,-1 0-1,1 0 0,-1 0 1,1 0-1,-1 0 0,1-1 1,2 0-1,3-1 10,1-1 1,-1-1 0,0 1-1,1-1 1,-2 0-1,1-1 1,0 0 0,-1 0-1,0 0 1,7-9-1,6-6 39,26-40-1,-4-2 74,51-103 0,-92 165-130,0 0 1,1 0-1,-1 0 0,0 0 0,0 0 0,0 1 0,0-1 0,0 0 0,0 0 1,0 0-1,0 0 0,0 0 0,1 0 0,-1 0 0,0 0 0,0 0 0,0 0 1,0 0-1,0 0 0,0 0 0,0 1 0,1-1 0,-1 0 0,0 0 1,0 0-1,0 0 0,0 0 0,0 0 0,0 0 0,1 0 0,-1 0 0,0-1 1,0 1-1,0 0 0,0 0 0,0 0 0,0 0 0,1 0 0,-1 0 0,0 0 1,0 0-1,0 0 0,0 0 0,0 0 0,0 0 0,0 0 0,0-1 0,0 1 1,1 0-1,-1 0 0,0 0 0,0 0 0,0 0 0,0 0 0,0 0 1,0-1-1,0 1 0,0 0 0,0 0 0,0 0 0,0 0 0,0 0 0,0 0 1,0-1-1,0 1 0,0 0 0,0 0 0,2 16 0,-1 25-10,-3-8-3,0-8 0,2 1 0,0-1 0,5 34 0,-4-57 16,-1 0 0,0 0 0,1 0 0,-1 0 0,1 0 0,-1 0 0,1 0 0,0 0 0,0-1 0,0 1 0,0 0 0,0 0 0,0-1 0,1 1 1,-1-1-1,1 1 0,-1-1 0,3 2 0,-3-2 5,1-1 0,-1 1-1,0-1 1,1 0 0,-1 1 0,1-1 0,-1 0 0,1 0 0,-1 0 0,1 0 0,-1 0 0,1-1 0,-1 1 0,1 0 0,-1-1-1,0 1 1,1-1 0,-1 1 0,2-2 0,6-3 40,-1 0 1,0-1-1,0 0 1,0-1-1,11-13 0,79-103 339,-13 16-149,-82 102-235,1 1 0,0 0 1,0 1-1,8-6 1,-12 8-5,1 1 1,-1 0-1,1 0 0,-1-1 1,1 1-1,-1 0 1,1 0-1,-1-1 0,1 1 1,-1 0-1,1 0 1,-1 0-1,1 0 0,0 0 1,-1 0-1,1 0 1,-1 0-1,1 0 0,-1 0 1,1 0-1,-1 0 1,1 1-1,-1-1 0,1 0 1,0 0-1,-1 0 1,1 1-1,-1-1 0,0 0 1,1 1-1,-1-1 1,1 0-1,-1 1 0,1-1 1,-1 1-1,0-1 1,1 1-1,-1-1 0,0 1 1,0-1-1,1 1 1,-1-1-1,0 1 0,0-1 1,0 1-1,1-1 1,-1 1-1,0-1 0,0 1 1,0 1-1,2 12-7,-1 1 0,0 0 1,0 0-1,-2-1 0,0 1 0,-4 18 0,0 11 23,2-17-1,2-16-3,0-1 0,0 0 0,1 1-1,0-1 1,2 14 0,-2-24-12,0 0 0,0 1 0,0-1 0,0 0 0,0 1 1,0-1-1,0 0 0,0 1 0,0-1 0,0 0 0,0 1 0,1-1 0,-1 0 0,0 1 1,0-1-1,0 0 0,0 0 0,0 1 0,1-1 0,-1 0 0,0 0 0,0 1 0,1-1 1,-1 0-1,0 0 0,0 0 0,1 0 0,-1 1 0,0-1 0,1 0 0,-1 0 1,0 0-1,0 0 0,1 0 0,-1 0 0,0 0 0,1 0 0,-1 0 0,0 0 0,1 0 1,-1 0-1,0 0 0,1 0 0,-1 0 0,0 0 0,1 0 0,-1 0 0,0 0 0,0 0 1,1 0-1,-1-1 0,0 1 0,1 0 0,-1 0 0,0 0 0,0 0 0,1-1 1,-1 1-1,0 0 0,0 0 0,0-1 0,1 1 0,-1-1 0,12-15-316,-8 6 235,-1 1 0,0-1 0,0 1 0,-1-1-1,0 0 1,-1 0 0,0 0 0,0 0 0,-1 0-1,-2-11 1,-3-41-160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5.637"/>
    </inkml:context>
    <inkml:brush xml:id="br0">
      <inkml:brushProperty name="width" value="0.05" units="cm"/>
      <inkml:brushProperty name="height" value="0.05" units="cm"/>
    </inkml:brush>
  </inkml:definitions>
  <inkml:trace contextRef="#ctx0" brushRef="#br0">13 0 19068,'-9'0'2129,"7"5"-1457,0-1-488,2-1 1176,4 2-816,2 0-144,-2-1-440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6.945"/>
    </inkml:context>
    <inkml:brush xml:id="br0">
      <inkml:brushProperty name="width" value="0.05" units="cm"/>
      <inkml:brushProperty name="height" value="0.05" units="cm"/>
    </inkml:brush>
  </inkml:definitions>
  <inkml:trace contextRef="#ctx0" brushRef="#br0">13 470 12971,'13'-44'4196,"-10"36"-40,-9 31-2065,-1 8-1809,1 1 1,2 0-1,1 0 0,1 0 0,2 0 0,4 38 0,-3-66-275,-1 0-1,1-1 1,0 1-1,0-1 1,0 1 0,0-1-1,4 7 1,-4-10-3,-1 1 1,1 0-1,0 0 1,0 0-1,-1 0 1,1-1-1,0 1 1,0 0-1,0-1 1,0 1-1,0 0 1,0-1-1,0 1 1,0-1-1,0 0 1,0 1-1,0-1 0,0 0 1,0 0-1,0 0 1,0 1-1,0-1 1,1 0-1,-1 0 1,0-1-1,0 1 1,0 0-1,0 0 1,0-1-1,0 1 1,2-1-1,3-2 15,0 0-1,-1 0 0,1-1 0,-1 0 0,1 0 0,-1 0 0,-1 0 0,1-1 1,0 0-1,5-8 0,38-62 141,-43 67-140,82-156 206,-80 150-229,7-8-41,-14 22 43,0 0 0,1 0-1,-1 0 1,0 0 0,0 0 0,0-1-1,1 1 1,-1 0 0,0 0 0,0 0-1,1 0 1,-1 0 0,0 0-1,0 0 1,1 0 0,-1 0 0,0 0-1,0 0 1,1 0 0,-1 0 0,0 0-1,0 0 1,1 0 0,-1 0 0,0 0-1,0 0 1,0 0 0,1 0-1,-1 0 1,0 0 0,0 1 0,1-1-1,-1 0 1,0 0 0,0 0 0,0 0-1,0 0 1,1 1 0,-1-1-1,0 0 1,0 0 0,2 5-22,0-1-1,-1 1 1,0-1 0,1 1 0,-2-1-1,2 7 1,-1-2 17,1 6-22,1 7-2,1-1 0,1 1 0,1-1 0,13 33 0,-18-51 38,1-1 0,-1 1 1,1 0-1,0 0 0,0-1 1,0 1-1,0-1 0,0 0 1,4 3-1,-5-4 1,0 0 0,0-1-1,0 1 1,1 0 0,-1-1 0,0 1-1,0-1 1,1 0 0,-1 1 0,0-1-1,1 0 1,-1 0 0,0 0 0,1 0-1,-1 0 1,0 0 0,1 0 0,-1-1-1,0 1 1,1 0 0,-1-1 0,0 1-1,1-1 1,-1 1 0,0-1 0,1 0 0,5-4 26,0-1 1,-1 1 0,0-1 0,0 0 0,-1 0-1,1 0 1,-1-1 0,-1 0 0,1 0 0,3-9 0,35-83 254,-25 48-106,23-105 0,-35 123-148,-2 0 1,-1 0 0,-1 0 0,-5-48 0,3 76-33,-1 0-1,0 0 1,0 1 0,0-1-1,0 0 1,-4-5 0,5 9-4,0 1 1,0-1 0,-1 1-1,1-1 1,0 1 0,-1 0-1,1-1 1,0 1 0,-1-1-1,1 1 1,0 0 0,-1-1-1,1 1 1,-1 0 0,1-1-1,-1 1 1,1 0 0,-1 0-1,1 0 1,-1-1 0,1 1-1,-2 0 1,2 0-1,-1 0 0,0 1 0,0-1 0,0 0 0,0 1 1,1-1-1,-1 1 0,0-1 0,1 1 0,-1-1 0,0 1 0,1-1 0,-1 1 0,0-1 0,1 1 0,-1 0 0,1 0 0,-1 1 0,-6 9-3,1 0 0,1 1-1,0 0 1,1 0 0,0 1-1,1-1 1,-3 18 0,0-1-11,5-25 14,-13 52-7,3 0 0,2 1 0,-2 80 0,11-134 8,4 28-6,-4-30 6,1 0 0,-1-1 0,0 1 0,1 0-1,-1 0 1,0-1 0,1 1 0,-1 0 0,1-1 0,-1 1-1,1-1 1,-1 1 0,1-1 0,-1 1 0,1-1 0,0 1-1,-1-1 1,1 1 0,0-1 0,-1 0 0,1 0 0,0 1-1,0-1 1,-1 0 0,1 0 0,0 0 0,0 1 0,0-1-1,-1 0 1,1 0 0,0 0 0,0-1 0,-1 1 0,1 0-1,0 0 1,0 0 0,0-1 0,9-3-22,0 0-1,-1-1 1,0 0 0,0-1 0,0 0 0,-1 0-1,11-11 1,31-20-187,-46 34 176,0 1-1,0 0 1,0-1-1,1 2 1,-1-1-1,1 1 1,-1-1-1,1 1 1,0 0 0,0 1-1,9-1 1,-11 2 11,0-1 1,0 1-1,1 0 1,-1 0 0,0 0-1,0 0 1,0 0-1,0 1 1,0-1 0,-1 1-1,1 0 1,0 0-1,-1 0 1,1 0-1,-1 0 1,0 1 0,0-1-1,3 5 1,3 5-25,0 1 0,-1-1 0,9 27 0,10 17 202,-25-55-143,-1 0 0,0 0 0,1 0 0,0 0 0,-1 0 0,1-1 0,0 1 0,-1 0 0,1 0 0,0 0 0,0-1 0,0 1 0,0 0-1,-1-1 1,1 1 0,0-1 0,0 1 0,0-1 0,2 1 0,-3-1 0,1 0-1,0 0 1,0-1-1,-1 1 1,1 0-1,0 0 1,-1 0-1,1-1 1,0 1-1,-1 0 1,1-1-1,0 1 1,-1 0-1,1-1 1,-1 1-1,1-1 1,-1 1-1,1-1 1,-1 0-1,1 1 1,0-2-1,1-1 35,0-2 1,1 1-1,-2 0 0,1 0 0,0-1 1,-1 1-1,2-8 0,-1-6 42,0 0 0,-1 0 0,-1-25-1,0 36-88,-1 0 1,0-1-1,0 1 0,-1 0 0,1 0 0,-2 0 0,1 1 0,-1-1 0,0 0 0,0 1 0,-6-9 0,8 14-2,1 1-1,0-1 1,-1 0 0,1 1-1,-1-1 1,1 0 0,-1 1-1,0-1 1,1 1 0,-1-1-1,1 1 1,-1-1 0,0 1-1,0-1 1,1 1 0,-1 0-1,0-1 1,0 1-1,1 0 1,-1 0 0,0 0-1,0-1 1,0 1 0,0 0-1,0 1 0,0-1 1,1 1-1,-1-1 0,1 1 0,-1-1 0,1 1 0,-1-1 0,1 1 0,-1-1 0,1 1 0,0 0 0,-1-1 0,1 1 0,0 0 0,-1-1 0,1 1 0,0 0 0,0 0 0,0-1 0,0 2 1,-1 3-6,0-1 1,1 1-1,0-1 1,0 1-1,0-1 1,1 1 0,0 5-1,0-6 6,1-1-1,-1 1 1,0-1-1,1 1 1,0-1-1,0 0 1,0 1-1,0-1 1,0 0-1,1 0 1,-1-1-1,1 1 1,0 0-1,0-1 1,0 0-1,0 0 1,0 1-1,0-2 1,1 1-1,-1 0 1,1-1-1,-1 1 1,1-1 0,-1 0-1,8 0 1,-6 0 1,1-1 1,0-1 0,0 1-1,0-1 1,-1 0 0,1-1 0,0 1-1,-1-1 1,0 0 0,1-1-1,-1 1 1,0-1 0,0 0 0,0 0-1,0 0 1,5-6 0,1-2 1,-1 0 0,0 0 0,0-1 0,-1 0 1,-1-1-1,0 0 0,-1 0 0,0-1 0,-1 1 0,-1-2 1,0 1-1,-1 0 0,-1-1 0,0 0 0,2-21 0,-6 36-1,1 0-1,0 0 1,0 0-1,0 0 1,0 0-1,0 0 1,0 0-1,0 0 1,0 1-1,0-1 0,0 0 1,0 0-1,0 0 1,0 0-1,0 0 1,0 0-1,0 0 1,0 0-1,0 0 1,0 0-1,0 0 1,0 0-1,0 0 0,0 0 1,0 0-1,-1 0 1,1-1-1,0 1 1,0 0-1,0 0 1,0 0-1,0 0 1,0 0-1,0 0 1,0 0-1,0 0 0,0 0 1,0 0-1,0 0 1,0 0-1,0 0 1,0 0-1,-4 9-21,-3 16-23,6-18 31,-17 110-54,16-101 87,1 1 0,1-1 0,0 1 0,1 0 0,4 16 0,-5-31-13,1 0 1,-1-1 0,1 1-1,-1-1 1,1 1-1,0-1 1,0 1 0,-1-1-1,1 1 1,0-1 0,0 0-1,1 1 1,-1-1-1,0 0 1,0 0 0,1 0-1,-1 0 1,0 0-1,1 0 1,-1 0 0,1 0-1,-1-1 1,1 1 0,0 0-1,-1-1 1,1 0-1,-1 1 1,1-1 0,0 0-1,-1 0 1,1 0-1,0 0 1,0 0 0,-1 0-1,1 0 1,0-1 0,2 0-1,8-2 23,0 0-1,-1-1 1,1-1 0,12-7-1,-12 7-17,18-10 25,-19 9-34,1 0 1,-1 1-1,1 0 1,0 1-1,0 0 1,22-3-1,-41 8 56,0 1 0,0-1-1,0 0 1,-1-1-1,-12 0 1,13-2 10,-1-1 0,1 0 0,0 0 0,0 0-1,0-1 1,0 0 0,1 0 0,0-1 0,0 0 0,0 0 0,0 0 0,1-1 0,0 0 0,0 0 0,-8-13-1,9 13-30,-1-1 0,2-1 0,-1 1 0,1 0-1,0-1 1,0 0 0,1 0 0,0 0-1,0 0 1,1 0 0,0 0 0,1 0 0,0 0-1,0 0 1,1-9 0,0 14-46,0 0 0,0 0 0,0 0 0,0 1 1,0-1-1,1 0 0,-1 0 0,1 1 0,0-1 0,0 1 0,0-1 1,0 1-1,0 0 0,0 0 0,1 0 0,-1 0 0,1 0 0,4-2 1,3-1-194,0 1 1,0 0-1,0 1 1,12-2-1,15-6-1236,-35 11 1397,-1 0 0,0-1 0,1 1 0,-1-1 0,0 1 0,0-1 0,0 0 0,1 1 0,-1-1 0,0 0 0,0 0 0,0 0 0,0 0 0,0 0 0,-1 0 0,1 0 0,0 0 0,0 0 0,-1 0 0,1 0 0,0-1 0,-1 1 0,1-3 0,-4-11-617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7.368"/>
    </inkml:context>
    <inkml:brush xml:id="br0">
      <inkml:brushProperty name="width" value="0.05" units="cm"/>
      <inkml:brushProperty name="height" value="0.05" units="cm"/>
    </inkml:brush>
  </inkml:definitions>
  <inkml:trace contextRef="#ctx0" brushRef="#br0">3 2 14075,'-3'-1'1136,"14"1"-1088,1 0-120,8 0 816,1 0-512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7.796"/>
    </inkml:context>
    <inkml:brush xml:id="br0">
      <inkml:brushProperty name="width" value="0.05" units="cm"/>
      <inkml:brushProperty name="height" value="0.05" units="cm"/>
    </inkml:brush>
  </inkml:definitions>
  <inkml:trace contextRef="#ctx0" brushRef="#br0">319 132 14027,'0'-4'228,"0"0"1,-1 0-1,0 0 0,0 0 1,0 0-1,0 1 0,-1-1 1,1 0-1,-1 1 1,0-1-1,0 1 0,-1-1 1,1 1-1,-1 0 0,1 0 1,-1 0-1,0 0 0,0 1 1,-6-5-1,4 4 15,1 1 1,-1 0-1,1 0 0,-1 1 1,0-1-1,1 1 0,-1 0 0,0 0 1,0 1-1,0 0 0,0-1 1,0 2-1,0-1 0,1 0 1,-1 1-1,-7 2 0,2 0-75,0 1 0,0 0 0,1 0-1,0 1 1,0 1 0,0-1 0,0 2-1,1-1 1,0 1 0,1 0 0,-1 0 0,1 1-1,1 0 1,-1 1 0,-9 17 0,9-14-158,1 1 1,0 0-1,0 0 0,1 0 1,1 1-1,1-1 1,0 1-1,0 0 1,1 0-1,1 1 1,1 17-1,0-27-9,1 0 0,-1 0-1,1 0 1,0 1 0,1-1-1,-1 0 1,1-1 0,0 1-1,1 0 1,4 8 0,-6-12 7,1 1-1,-1 0 1,1-1-1,-1 1 1,1-1 0,0 1-1,0-1 1,-1 0 0,1 1-1,0-1 1,0 0-1,1-1 1,-1 1 0,0 0-1,0 0 1,0-1 0,0 0-1,1 1 1,-1-1-1,0 0 1,0 0 0,1 0-1,-1 0 1,0 0 0,0-1-1,1 1 1,1-2 0,4 0 36,0-2 1,0 1 0,-1-1 0,1-1 0,-1 1 0,0-1 0,0-1 0,-1 1-1,0-1 1,0 0 0,0 0 0,-1-1 0,9-13 0,0-1 101,-1-1-1,-2 0 1,14-35-1,-16 32 67,10-47 0,-16 59-177,-1 1 0,-1-1 0,0 1 0,-1-1 0,-2-22 0,2 34-44,0 0 0,0 0 0,0 0 0,0 0 0,0 0 0,-1 0 0,1 0 0,0 0 0,-1 0-1,1 0 1,0 0 0,-1 0 0,1 0 0,-1 1 0,1-1 0,-1 0 0,0 0 0,1 0 0,-1 1 0,0-1 0,0 0 0,1 1 0,-1-1 0,0 1 0,0-1 0,0 1 0,0-1 0,0 1 0,-1-1 0,1 1-18,0 1 0,0-1 0,0 0 1,1 1-1,-1-1 0,0 1 0,0-1 0,0 1 1,1-1-1,-1 1 0,0 0 0,1-1 0,-1 1 1,0 0-1,1-1 0,-1 1 0,1 0 0,-1 0 1,1 0-1,-1 0 0,1 0 0,0-1 1,-1 1-1,1 0 0,0 0 0,0 0 0,0 0 1,0 0-1,0 1 0,-1 5-250,0 0 1,1 0-1,0 0 1,0 0-1,1 0 1,0-1-1,0 1 0,1 0 1,0-1-1,0 1 1,0-1-1,5 10 1,-6-14 215,1 0 0,-1 0 0,0 0 0,1 0 0,-1 0 0,1 0 1,-1 0-1,1-1 0,0 1 0,0-1 0,0 1 0,0-1 1,0 0-1,0 0 0,0 0 0,0 0 0,0 0 0,1 0 1,-1-1-1,0 1 0,0-1 0,1 1 0,-1-1 0,1 0 0,-1 0 1,0 0-1,1 0 0,-1-1 0,0 1 0,1-1 0,-1 1 1,0-1-1,0 0 0,1 1 0,-1-1 0,0-1 0,0 1 0,0 0 1,2-2-1,27-21-490,-3-10 100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2.643"/>
    </inkml:context>
    <inkml:brush xml:id="br0">
      <inkml:brushProperty name="width" value="0.05" units="cm"/>
      <inkml:brushProperty name="height" value="0.05" units="cm"/>
    </inkml:brush>
  </inkml:definitions>
  <inkml:trace contextRef="#ctx0" brushRef="#br0">13 1 15107,'-1'1'121,"0"-1"-1,0 1 1,0 0-1,0 0 0,0 0 1,0 1-1,1-1 1,-1 0-1,0 0 0,1 0 1,-1 0-1,0 1 1,1-1-1,0 0 1,-1 1-1,1-1 0,0 0 1,0 1-1,-1-1 1,1 0-1,0 1 1,0-1-1,0 0 0,1 3 1,7 36 1616,6 4-168,38 85 1,35 38-400,-34-69-873,-42-81-271,-13-28-49,-12-33-30,-74-165-89,88 205 113,6 5 17,16 8 20,8 4 7,-20-12-10,0 0 1,0 0-1,0-1 1,0-1 0,0 0-1,-1 0 1,1 0 0,0-1-1,0-1 1,-1 0 0,1 0-1,-1-1 1,0 0 0,0 0-1,14-11 1,-16 11 7,-1-1 0,1 0 0,0 0 0,-1-1 0,0 0 1,-1 0-1,1 0 0,-1-1 0,0 1 0,-1-2 0,1 1 0,-1 0 0,-1-1 0,0 1 0,0-1 0,0 0 0,-1 0 0,0 0 1,1-9-1,-3 15-12,0 1 1,0-1 0,0 1 0,0-1 0,0 0 0,0 1-1,0-1 1,0 1 0,-1-1 0,1 1 0,-1-1 0,1 1-1,-1-1 1,0 1 0,1-1 0,-1 1 0,0 0 0,0-1-1,-1 0 1,1 1 1,-1 0-1,1 1 1,0-1-1,0 0 0,0 1 1,-1-1-1,1 1 1,0 0-1,-1-1 1,1 1-1,0 0 1,-1 0-1,1 0 0,0 0 1,-1 0-1,1 0 1,-3 0-1,-1 2 3,1-1-1,-1 0 0,1 1 1,-1 0-1,1 0 1,-1 0-1,1 1 0,0-1 1,0 1-1,0 0 1,-4 5-1,0 1-14,1-1 0,1 1 0,-1 1 0,-8 17 0,13-22 4,-1 1 1,1-1-1,0 1 0,0 0 1,0 0-1,1 0 0,0 0 1,1 1-1,-1-1 1,1 6-1,0-10 2,0 0 0,1-1 0,-1 1 0,1 0 0,-1-1 0,1 1 0,-1-1 0,1 1 0,0-1 0,0 1 1,0-1-1,0 1 0,0-1 0,0 0 0,0 0 0,0 1 0,1-1 0,-1 0 0,0 0 0,1 0 0,-1 0 0,1-1 0,-1 1 0,1 0 0,-1-1 0,1 1 0,-1-1 1,1 1-1,0-1 0,-1 0 0,1 1 0,0-1 0,-1 0 0,1 0 0,0 0 0,2-1 0,6 0-23,0 0 0,0-1 0,-1 0 0,18-6 0,68-33-169,4-1 71,-98 41 122,1 0-1,0 1 1,-1-1-1,1 1 1,0 0-1,0-1 1,-1 1-1,1 0 1,0 0-1,0 0 1,0 0-1,-1 1 1,1-1-1,0 0 1,2 2-1,-3-2 7,0 1-1,0 0 0,0-1 1,0 1-1,0 0 0,0 0 1,0 0-1,-1 0 0,1 0 1,0 0-1,-1 0 0,1 0 1,0 0-1,-1 0 0,1 0 1,-1 0-1,1 2 0,0 5 31,0 0 0,0 0 0,-1 0 0,0 0 0,-2 14-1,1 5 34,1-24-49,0-1 0,0 1 0,0-1 0,0 0 0,1 1 1,-1-1-1,1 1 0,0-1 0,0 0 0,0 1 0,0-1 1,0 0-1,0 0 0,2 3 0,-3-5-6,1 1 1,-1-1-1,1 0 0,-1 1 0,1-1 0,-1 0 1,1 0-1,0 1 0,-1-1 0,1 0 0,-1 0 1,1 0-1,-1 1 0,1-1 0,0 0 0,-1 0 1,1 0-1,-1 0 0,1 0 0,0 0 0,-1 0 1,2-1-1,-1 1 5,1-1-1,0 0 1,0 0 0,-1 0 0,1 0 0,0 0 0,-1 0-1,1-1 1,-1 1 0,2-2 0,16-19 58,-2-1-1,-1-1 1,24-43-1,-2 1-482,-8 21-209,-31 51 540,1 0 1,-1 0 0,2 0 0,-1 0 0,3 11 0,-2-16 76,0 0 1,0 0 0,0 0-1,0 0 1,0 0 0,1 0-1,-1 0 1,0 0 0,1 0-1,-1-1 1,0 1-1,1-1 1,-1 1 0,1-1-1,-1 1 1,1-1 0,-1 0-1,1 0 1,-1 0 0,1 0-1,-1 0 1,1 0 0,0 0-1,-1 0 1,1-1-1,-1 1 1,3-1 0,5-2-7,0 0 1,0 0-1,9-5 1,62-38-89,-17 9 38,-64 37 60,1 0 0,0 0 1,0 1-1,0-1 1,0 0-1,0 0 0,0 1 1,0-1-1,0 0 0,0 0 1,0 1-1,0-1 1,0 0-1,0 0 0,0 0 1,0 1-1,0-1 0,0 0 1,0 0-1,0 1 1,0-1-1,1 0 0,-1 0 1,0 0-1,0 1 0,0-1 1,0 0-1,0 0 1,1 0-1,-1 1 0,0-1 1,0 0-1,0 0 0,1 0 1,-1 0-1,0 0 0,0 0 1,1 1-1,-1-1 1,0 0-1,0 0 0,0 0 1,1 0-1,-1 0 0,0 0 1,0 0-1,1 0 1,-1 0-1,0 0 0,0 0 1,1 0-1,-1 0 0,0 0 1,0 0-1,1-1 1,-1 1-1,0 0 0,0 0 1,0 0-1,1 0 0,-1 0 1,0-1-1,-12 28 179,7-17-104,5-9-100,-1 1 0,1-1 0,-1 0 0,1 0 0,0 0 0,-1 0 0,1 0 0,0 1 0,0-1 0,0 0 0,0 0 0,0 0 0,0 1 0,0-1 0,0 0 0,0 0 0,1 0 0,-1 1 0,0-1 0,2 2 0,-1-2 24,0-1 0,0 1-1,0-1 1,0 1 0,0-1 0,0 0-1,0 1 1,0-1 0,0 0 0,0 0-1,0 0 1,1 0 0,-1 0-1,0 0 1,0 0 0,0 0 0,0 0-1,0 0 1,0-1 0,1 1 0,-1 0-1,0-1 1,2 0 0,48-22 30,-15 6-167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8.199"/>
    </inkml:context>
    <inkml:brush xml:id="br0">
      <inkml:brushProperty name="width" value="0.05" units="cm"/>
      <inkml:brushProperty name="height" value="0.05" units="cm"/>
    </inkml:brush>
  </inkml:definitions>
  <inkml:trace contextRef="#ctx0" brushRef="#br0">46 14 15067,'-3'-12'901,"-1"11"-150,-3 23 68,-7 72 1585,-2 189 0,16-264-2180,-1-4 44,1-1 0,0 0 0,1 0 0,1 0 0,0 0 1,7 25-1,-8-38-227,-1 1 1,0-1-1,1 0 1,-1 0-1,1 0 1,-1 0-1,1 0 1,-1 0-1,1 0 1,0 0-1,-1 0 0,1 0 1,0 0-1,0-1 1,0 1-1,0 0 1,0-1-1,0 1 1,0 0-1,0-1 1,2 2-1,-2-2 1,0 0 1,0 0-1,1-1 0,-1 1 0,0 0 0,0 0 0,0 0 0,0-1 0,1 1 0,-1-1 0,0 1 0,0-1 0,0 1 0,0-1 0,0 0 1,0 1-1,1-3 0,5-3 125,-1-1-1,0 0 1,-1-1 0,7-9 0,93-160 1458,-28 45-1363,-75 130-420,-1 0 0,0 0-1,0 0 1,0-1 0,0 1 0,-1 0-1,1 0 1,-1 0 0,1-1-1,-1-1 1,0 3 105,0 0 0,0 1 1,0-1-1,0 0 0,0 1 0,0-1 0,-1 0 0,1 1 1,0-1-1,-1 1 0,1-1 0,0 1 0,-1-1 0,1 1 0,-1-1 1,1 1-1,-1-1 0,1 1 0,-1-1 0,1 1 0,-1-1 0,1 1 1,-1 0-1,1 0 0,-1-1 0,0 1 0,1 0 0,-1 0 0,0 0 1,1-1-1,-1 1 0,0 0 0,1 0 0,-1 0 0,0 0 1,1 0-1,-1 0 0,-1 1 0,-11 1-746</inkml:trace>
  <inkml:trace contextRef="#ctx0" brushRef="#br0" timeOffset="1">144 403 15403,'6'35'1433,"2"-7"-993,2-2-176,7-7 328,5-9-400,4-10 40,2-7-128,7-9-184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8.823"/>
    </inkml:context>
    <inkml:brush xml:id="br0">
      <inkml:brushProperty name="width" value="0.05" units="cm"/>
      <inkml:brushProperty name="height" value="0.05" units="cm"/>
    </inkml:brush>
  </inkml:definitions>
  <inkml:trace contextRef="#ctx0" brushRef="#br0">159 112 18620,'-17'16'627,"0"1"0,2 0 0,0 1 0,1 1 0,1 1 0,1 0 0,0 0-1,2 1 1,-15 42 0,18-37-336,7-26-281,-1 1 1,1-1-1,0 0 1,0 1-1,0-1 0,0 0 1,0 1-1,0-1 1,0 1-1,0-1 0,0 0 1,0 1-1,0-1 1,0 0-1,0 1 0,0-1 1,1 0-1,-1 1 1,0-1-1,0 0 0,0 1 1,0-1-1,1 0 1,-1 0-1,0 1 0,0-1 1,0 0-1,1 1 1,-1-1-1,0 0 0,1 0 1,-1 0-1,1 1 1,11-5 171,10-14-23,5-10 62,34-49 1,-45 55-183,1 0 0,0 1 0,2 1 0,0 1 0,23-18 0,-41 36-43,1 0-1,-1 0 0,1 0 0,-1 0 1,1 0-1,-1 0 0,1 1 1,0-1-1,0 0 0,-1 1 0,1 0 1,0-1-1,0 1 0,-1 0 1,1 0-1,4 0 0,-5 0 1,0 0 1,0 1-1,0-1 0,0 1 0,0 0 0,0-1 1,-1 1-1,1 0 0,0-1 0,0 1 0,0 0 1,0 0-1,-1 0 0,1-1 0,-1 1 0,1 0 1,0 0-1,-1 0 0,1 0 0,-1 2 0,3 6-5,-1 0 0,0 1 1,-1-1-1,0 1 0,-1 11 0,2 3 72,-2-23-52,0-1 0,0 1 0,0 0 0,0 0 0,0 0 0,0 0 0,1 0 1,-1-1-1,0 1 0,1 0 0,-1 0 0,0 0 0,1-1 0,-1 1 0,1 0 1,-1-1-1,1 1 0,0 0 0,0 0 0,0-1-3,-1 0 1,1 1-1,0-1 1,-1 0-1,1 0 1,-1 0-1,1 0 1,0 0-1,-1 0 0,1 0 1,-1 0-1,1 0 1,-1-1-1,1 1 1,0 0-1,-1 0 1,1 0-1,-1-1 0,1 1 1,-1 0-1,1-1 1,5-3 42,-1-1 1,0 0-1,0 0 1,4-6-1,-1 3 1,13-15 82,53-52 124,-67 69-258,0 0-1,1 1 1,-1 0-1,1 0 1,0 0-1,1 1 1,-1 0 0,16-4-1,-22 7-1,-1 1 0,1 0 1,0-1-1,-1 1 0,1 0 0,-1 0 0,1 0 0,-1 0 0,1 1 0,0-1 0,-1 0 0,1 0 1,-1 1-1,1-1 0,-1 1 0,1 0 0,-1-1 0,0 1 0,1 0 0,-1 0 0,0 0 0,0 0 1,1 0-1,-1 0 0,0 0 0,0 0 0,0 0 0,0 1 0,0-1 0,0 0 0,-1 1 1,1-1-1,0 1 0,-1-1 0,1 1 0,-1-1 0,0 1 0,1-1 0,-1 4 0,2 8 21,-1-1-1,0 1 1,-1 0-1,-2 14 0,1-4 65,1-20-74,0 1 24,0 0 0,0 0 0,1 0 1,-1 1-1,3 7 0,-3-12-26,1 1-1,-1 0 1,0-1-1,1 1 0,-1 0 1,0-1-1,1 1 1,-1 0-1,1-1 1,0 1-1,-1-1 0,1 1 1,-1-1-1,1 1 1,0-1-1,-1 0 1,1 1-1,0-1 0,-1 0 1,1 1-1,0-1 1,-1 0-1,1 0 0,0 0 1,0 0-1,0 1 1,-1-1-1,1 0 1,0 0-1,0-1 0,-1 1 1,1 0-1,0 0 1,0 0-1,-1 0 1,1-1-1,0 1 0,-1 0 1,2-1-1,3-1-12,1-1 1,-1 0-1,0 0 0,0 0 0,0-1 0,-1 1 0,8-9 0,31-36-589,-22 24 152,62-75-2462,-84 112 3518,-5 6-28,1-7 73,5-12-254,5-22-105,2-5-231,-7 17 217,-6 10-1577,-12 17-2835,8-7 2785,4-4 234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39.665"/>
    </inkml:context>
    <inkml:brush xml:id="br0">
      <inkml:brushProperty name="width" value="0.05" units="cm"/>
      <inkml:brushProperty name="height" value="0.05" units="cm"/>
    </inkml:brush>
  </inkml:definitions>
  <inkml:trace contextRef="#ctx0" brushRef="#br0">147 278 18084,'-4'1'435,"0"-1"0,1 1 0,-1 0 0,0 1 0,1-1 0,-1 0 0,1 1 0,-1 0 0,1 0 1,0 0-1,0 0 0,0 1 0,0-1 0,-5 6 0,-1 2 13,0 0 1,-14 21-1,15-16-262,-1 0 0,2 0 0,-9 23-1,14-32-144,0-1 0,0 1-1,1 0 1,0-1 0,0 1-1,1 0 1,-1 0-1,1 0 1,0 0 0,1-1-1,-1 1 1,1 0 0,2 7-1,-2-11-25,-1-1 0,1 1 0,0-1 0,0 1 0,-1-1 0,1 1-1,0-1 1,0 0 0,0 1 0,1-1 0,-1 0 0,0 0 0,0 1 0,1-1 0,-1 0-1,1-1 1,-1 1 0,1 0 0,-1 0 0,3 0 0,-1 0 0,-1-1-1,1 0 1,-1 1 0,1-1 0,-1-1 0,1 1-1,-1 0 1,1 0 0,-1-1 0,1 0-1,-1 1 1,4-3 0,3-1 15,-1 0-1,0-1 1,0 0-1,0 0 1,0-1 0,7-8-1,0-2 12,0-2 0,-2 0 0,0 0 0,-1-2-1,-1 1 1,16-41 0,0 5-55,-35 133-124,8-72 133,0-1 1,0 0-1,0 0 1,0 1-1,1-1 1,2 9-1,-3-13 5,1-1 1,-1 1-1,0 0 0,1 0 1,-1 0-1,1-1 0,-1 1 1,1 0-1,-1-1 0,1 1 1,0 0-1,-1-1 0,1 1 0,0-1 1,-1 1-1,1-1 0,0 1 1,1 0-1,-1-1 1,1 0 0,-1 0 0,0 0 0,1 0 0,-1 0 0,0 0 0,1 0 0,-1 0 0,0 0 0,0-1 0,1 1 0,-1 0 0,0-1-1,0 1 1,1-1 0,0-1 0,15-8 0,0-1 1,-1-1-1,0-1 0,23-25 0,-25 24-42,0 1 0,1 0 0,1 0 0,29-17 1,-43 29 30,0 0 0,-1 0 0,1 1 0,0-1 0,0 0 0,0 1 0,0-1 0,0 1 0,0 0 0,0-1 0,-1 1-1,5 0 1,-5 1 7,0-1 0,0 0-1,-1 0 1,1 1-1,0-1 1,0 0 0,-1 1-1,1-1 1,0 1-1,-1-1 1,1 1 0,0-1-1,-1 1 1,1 0-1,-1-1 1,1 1-1,-1 0 1,1-1 0,-1 1-1,0 0 1,1 1-1,1 4 8,-1 0-1,0 0 0,0 0 1,-1 0-1,0 0 0,-1 10 1,1 11 110,0-25-103,0 0 0,1-1 0,-1 1 0,0 0 1,0-1-1,1 1 0,-1-1 0,1 1 0,-1 0 1,1-1-1,0 1 0,-1-1 0,1 1 0,0-1 1,0 0-1,0 1 0,0-1 0,0 0 0,1 0 1,-1 0-1,0 0 0,1 0 0,-1 0 0,0 0 1,1 0-1,-1 0 0,1-1 0,-1 1 0,1 0 1,0-1-1,-1 0 0,1 1 0,-1-1 0,1 0 1,0 0-1,-1 0 0,1 0 0,0 0 0,-1 0 1,1 0-1,2-1 0,3 0 19,0-1-1,0-1 1,0 1-1,0-1 1,0 0-1,0 0 1,-1-1-1,7-4 1,6-7-42,-1 0 0,-1-1 0,-1-1 0,0-1 0,-1 0 0,-1-1 0,13-22 0,-22 36-135,-3 7 75,-1 9-7,-7 16 8,4-19 69,0 0 0,0 0 0,1 0 0,0 1 0,1-1 0,-1 0 0,2 1 0,-1-1 0,1 0 0,2 9 0,-3-16 7,0 0 0,1 0 1,-1 0-1,1 0 0,-1 0 0,0 0 0,1 0 0,-1-1 1,1 1-1,0 0 0,-1 0 0,1 0 0,0-1 0,-1 1 1,1 0-1,0-1 0,0 1 0,0-1 0,-1 1 1,1-1-1,0 1 0,0-1 0,0 0 0,1 1 0,0-1 4,-1 0 0,1 0 0,-1 0 0,1 0 0,-1-1 0,1 1 0,-1 0 0,1-1 0,-1 1 0,1-1 0,-1 0 0,1 1 0,1-3 0,4-1 16,-1-1-1,0 0 1,-1-1 0,0 1 0,7-9 0,6-14 2,-1-1 0,-1-1 0,-1-1 0,-2 0 0,11-40 0,-3 12-94,-14 46 6,-7 32-2,-5 18 56,1-7 45,0 1-1,2-1 1,2 1-1,4 44 1,-4-72-25,1 0 1,0 0-1,0 1 0,0-1 0,0 0 0,1 0 1,-1 0-1,3 4 0,-3-7-18,-1 1 0,1-1 0,-1 1 0,1-1 0,-1 1 0,1-1 1,-1 0-1,1 1 0,-1-1 0,1 1 0,-1-1 0,1 0 0,0 0 0,-1 1 0,1-1 0,-1 0 0,1 0 0,0 0 0,-1 0 0,1 0 0,0 0 0,-1 0 0,1 0 0,0 0 1,-1 0-1,1 0 0,0 0 0,-1 0 0,1 0 0,0-1 0,-1 1 0,1 0 0,-1 0 0,1-1 0,-1 1 0,1-1 0,0 1 0,-1 0 0,1-1 0,-1 1 0,0-1 1,1 1-1,-1-1 0,1 1 0,-1-1 0,1-1 0,3-3-190,-1 0 0,0-1 1,0 0-1,0 0 0,-1 0 0,1 0 1,-1 0-1,-1 0 0,2-10 1,5-62-737,-8 16 385,-2-3-186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0.119"/>
    </inkml:context>
    <inkml:brush xml:id="br0">
      <inkml:brushProperty name="width" value="0.05" units="cm"/>
      <inkml:brushProperty name="height" value="0.05" units="cm"/>
    </inkml:brush>
  </inkml:definitions>
  <inkml:trace contextRef="#ctx0" brushRef="#br0">38 0 20892,'-12'12'1681,"4"7"-1273,-1 1-144,3 3 456,3-1-832,3-6 176,2-4-80,2-7-136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0.523"/>
    </inkml:context>
    <inkml:brush xml:id="br0">
      <inkml:brushProperty name="width" value="0.05" units="cm"/>
      <inkml:brushProperty name="height" value="0.05" units="cm"/>
    </inkml:brush>
  </inkml:definitions>
  <inkml:trace contextRef="#ctx0" brushRef="#br0">153 19 16508,'0'-1'161,"1"1"0,-1-1 0,1 0 1,0 0-1,-1 0 0,1 1 1,-1-1-1,0 0 0,1 0 1,-1 0-1,0 0 0,1 0 1,-1 0-1,0 0 0,0 0 1,0 0-1,0-1 0,0 2-77,0 0 0,-1-1 0,1 1 0,-1 0 0,1 0 0,0 0 0,-1 0 0,1 0 0,-1 0 0,1 0 0,-1 0 0,1 0 0,0 0 0,-1 0 0,1 0 0,-1 0 0,1 0-1,0 0 1,-1 0 0,1 0 0,-1 0 0,1 1 0,0-1 0,-1 0 0,1 0 0,-1 1 0,-4 2 468,-1-1 0,1 2 0,0-1 0,-8 7 1,-6 10 429,-28 34 0,40-45-942,1-1 1,1 1-1,0 0 0,0 1 1,1-1-1,0 1 0,-4 15 1,7-23-54,1-1 0,-1 1 0,1-1 0,-1 1 0,1-1 0,0 1 0,0-1 0,0 1 1,0-1-1,0 1 0,0-1 0,0 1 0,0-1 0,1 1 0,-1-1 0,1 0 0,-1 1 0,1-1 0,-1 1 1,1-1-1,0 0 0,0 1 0,0-1 0,-1 0 0,1 0 0,2 1 0,-1-1-34,0 0-1,0 0 0,0 0 1,0-1-1,0 1 1,0-1-1,1 0 0,-1 1 1,0-1-1,0 0 0,0 0 1,1-1-1,-1 1 1,0 0-1,3-2 0,10-2-330,0-1-1,-1 0 0,25-14 0,4-5-393,-31 15 531,1 2 0,0-1 0,0 2 0,1 0 0,0 0 0,0 1 0,23-4 1,-36 8 239,0 1 1,1 0 0,-1 0 0,0 0-1,1 0 1,-1 0 0,1 0 0,-1 0-1,0 0 1,1 1 0,-1-1 0,0 0 0,1 1-1,-1-1 1,0 1 0,0 0 0,0-1-1,1 1 1,-1 0 0,0 0 0,0-1-1,0 1 1,0 0 0,1 2 0,-1-1 25,0 0 1,0 0 0,-1 0-1,1 0 1,-1 0-1,1 1 1,-1-1 0,0 0-1,0 0 1,0 0-1,0 0 1,0 1 0,0-1-1,-1 2 1,-1 6 148,-1 0 1,0-1 0,-1 1-1,0-1 1,-8 14-1,2-7 40,0-1-1,-1 0 1,0 0-1,-1-1 1,-1-1-1,-1 0 1,0-1-1,-15 11 1,28-22-248,0 0-1,-1-1 1,1 1-1,0 0 1,0-1 0,-1 1-1,1-1 1,-1 0-1,1 1 1,0-1-1,-3 0 1,3 0 28,1 0 0,-1 0 0,1-1 0,-1 1 0,1 0-1,0 0 1,-1-1 0,1 1 0,0 0 0,-1-1 0,1 1 0,0-1 0,0 1 0,-1 0-1,1-1 1,0 1 0,0-1 0,-1 1 0,1-1 0,0 1 0,0 0 0,0-1 0,0 1-1,0-1 1,0 1 0,0-1 0,0 1 0,0-1 0,0 1 0,0-1 0,0 1 0,0-1-1,0 1 1,0-1 0,1 1 0,-1-1 0,0 1 0,0 0 0,0-1 0,1 1 0,0-1-1,10-26-250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0.941"/>
    </inkml:context>
    <inkml:brush xml:id="br0">
      <inkml:brushProperty name="width" value="0.05" units="cm"/>
      <inkml:brushProperty name="height" value="0.05" units="cm"/>
    </inkml:brush>
  </inkml:definitions>
  <inkml:trace contextRef="#ctx0" brushRef="#br0">143 291 18188,'-6'13'642,"-1"1"1,0-1-1,-1 0 0,-9 11 1,-12 21 536,15-20-337,-15 38-1,25-53-663,0 1 0,1-1 1,0 1-1,1 0 0,1 0 0,-1 19 0,1-28-150,1 0 0,1 0 0,-1-1 0,0 1 0,0 0-1,1 0 1,-1 0 0,1 0 0,-1-1 0,1 1-1,0 0 1,0 0 0,0-1 0,0 1 0,1 1 0,-1-2-13,0 0 1,0-1-1,0 1 1,0 0-1,0-1 1,0 1-1,0-1 1,0 0-1,0 1 1,0-1 0,0 0-1,0 1 1,0-1-1,0 0 1,0 0-1,0 0 1,0 0-1,0 0 1,2 0 0,2-1 4,-1-1 0,0 1 1,1-1-1,-1 0 1,0 0-1,0 0 1,0 0-1,0-1 1,0 0-1,-1 1 1,5-5-1,12-13-27,-1-1 1,-1-1-1,-1 0 0,-1-2 0,-1 0 1,-1 0-1,-1-1 0,-1-1 0,-1 0 1,-2-1-1,-1 0 0,0 0 0,-2-1 1,-2 0-1,0 0 0,-2 0 0,-1-41 1,-2 61-30,0 0 0,0 0 0,-1 1 0,0-1 0,0 0 0,-1 1-1,-6-14 1,8 19 20,0 0 0,0 0 0,-1 0 0,1 0 0,-1 0-1,1 0 1,-1 0 0,0 1 0,0-1 0,0 1-1,0-1 1,0 1 0,0 0 0,0-1 0,0 1 0,-1 0-1,1 1 1,0-1 0,-1 0 0,1 1 0,-1-1-1,1 1 1,-1 0 0,1-1 0,-1 1 0,1 1-1,0-1 1,-4 1 0,-1 0-10,1 1 0,0 1 0,0-1-1,0 1 1,0 0 0,0 1 0,1-1 0,-1 1 0,1 0-1,0 1 1,0-1 0,-6 9 0,-5 5 8,1 1 0,-12 23-1,11-18 69,-14 32-1,27-48-27,-1 0 0,1-1 0,1 2 1,-1-1-1,2 0 0,-1 0 0,1 1 0,0 13 0,1-20-17,0 0 0,1 0 0,-1 0 0,1 0 0,-1 0 0,1 0-1,0 0 1,0 0 0,0 0 0,0 0 0,0 0 0,1-1 0,-1 1 0,0 0 0,1-1 0,-1 1 0,1-1 0,0 1 0,-1-1 0,1 0 0,0 0 0,0 0 0,0 0 0,0 0 0,0 0 0,0-1 0,2 2 0,6 0-89,1 1 1,0-1-1,21 1 1,47-4-817,18 1-567,-88 1 1066,0 0-1,0 1 0,0 0 1,0 0-1,0 1 1,0 0-1,15 7 0,-19-7 183,15 6-629,-9-9 327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1.380"/>
    </inkml:context>
    <inkml:brush xml:id="br0">
      <inkml:brushProperty name="width" value="0.05" units="cm"/>
      <inkml:brushProperty name="height" value="0.05" units="cm"/>
    </inkml:brush>
  </inkml:definitions>
  <inkml:trace contextRef="#ctx0" brushRef="#br0">17 86 18084,'2'2'256,"0"2"409,1 0 0,0-1 1,0 1-1,0 0 1,6 4-1,-7-7-464,0 0 0,0 0 0,0 0 0,0 0 0,0-1 0,0 1 0,0 0 0,0-1 0,1 0 0,-1 1 0,0-1 0,0 0 0,0 0 0,4-1 0,0 0-5,1 0 0,-1 0 0,1-1 0,-1 0 0,0 0 0,1-1 0,-1 1 0,-1-2 0,11-6 0,-12 8-171,-1 0 1,0 0-1,0-1 0,0 1 1,0-1-1,-1 0 1,1 0-1,-1 0 1,1 0-1,-1-1 1,0 1-1,0-1 0,-1 1 1,1-1-1,-1 1 1,0-1-1,2-6 1,-3 8-25,0 1 1,0 0-1,0 0 1,0 0-1,0 0 1,0 0-1,0 0 1,-1-1-1,1 1 1,0 0-1,-1 0 1,1 0-1,0 0 1,-1 0-1,1 0 0,-1 0 1,0 0-1,1 0 1,-1 0-1,0 1 1,0-1-1,1 0 1,-2-1-1,0 1-1,0 0-1,0 1 1,0-1-1,0 0 0,1 1 1,-1-1-1,0 1 1,0-1-1,0 1 0,-1 0 1,1 0-1,-2 0 1,-2 0-8,0 1 1,-1 0 0,1 0-1,0 1 1,0 0 0,0 0-1,-8 3 1,7 0 2,0-1 0,0 1 0,1 1-1,-1-1 1,1 1 0,0 0 0,1 1 0,-1-1 0,1 1 0,1 0 0,-1 0-1,1 1 1,1-1 0,-1 1 0,1 0 0,0 0 0,1 0 0,0 0 0,0 1 0,1-1-1,0 0 1,1 1 0,-1-1 0,3 13 0,-2-19 5,0 1 1,1-1 0,-1 0-1,1 0 1,0 1-1,0-1 1,0 0-1,0 0 1,0 0-1,0 0 1,1 0-1,-1 0 1,1-1 0,-1 1-1,1 0 1,-1-1-1,1 1 1,0-1-1,0 1 1,0-1-1,3 1 1,-2 0 1,1-1 0,0 0 0,0 0 0,0-1 1,0 1-1,0-1 0,0 0 0,0 0 0,0 0 0,0-1 0,5 0 1,6-3 0,0-1 1,0 0-1,-1-1 1,1 0-1,16-11 1,120-85-10,-148 100 6,1-1-1,-1 1 1,0 0 0,1 0-1,-1 0 1,1 0-1,7-2 1,-11 4 1,1 0 1,0 0-1,-1 0 0,1 0 1,0 0-1,-1 0 0,1 0 0,0 1 1,-1-1-1,1 0 0,0 0 1,-1 0-1,1 1 0,-1-1 1,1 0-1,0 0 0,-1 1 1,1-1-1,0 1 0,0 1 4,0-1 1,0 0-1,0 1 0,0-1 0,-1 0 0,1 1 1,0-1-1,-1 1 0,1 0 0,-1-1 0,1 3 1,2 19 50,4 20 116,-7-41-177,0 0 0,1-1 0,-1 1 0,1 0 0,0-1 0,0 1 0,-1-1 0,1 0 0,0 1 0,0-1 0,0 0 0,1 1 0,-1-1 0,0 0 0,0 0 0,1 0 1,-1 0-1,0 0 0,1 0 0,2 1 0,-3-2-2,1 0 0,-1 0 1,0 0-1,0 0 0,0-1 0,0 1 1,0 0-1,0 0 0,0-1 1,0 1-1,0-1 0,0 1 1,0-1-1,0 1 0,0-1 0,0 0 1,0 0-1,-1 1 0,1-1 1,0 0-1,0 0 0,-1 0 1,2-1-1,14-23 68,-9 7-136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1.784"/>
    </inkml:context>
    <inkml:brush xml:id="br0">
      <inkml:brushProperty name="width" value="0.05" units="cm"/>
      <inkml:brushProperty name="height" value="0.05" units="cm"/>
    </inkml:brush>
  </inkml:definitions>
  <inkml:trace contextRef="#ctx0" brushRef="#br0">0 155 17980,'22'-18'1848,"9"0"-1360,16-2-296,9 2 713,12-2 863,3-1-1376,4 1-40,-3 0-24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5.757"/>
    </inkml:context>
    <inkml:brush xml:id="br0">
      <inkml:brushProperty name="width" value="0.05" units="cm"/>
      <inkml:brushProperty name="height" value="0.05" units="cm"/>
    </inkml:brush>
  </inkml:definitions>
  <inkml:trace contextRef="#ctx0" brushRef="#br0">0 167 18532,'1'41'4576,"2"12"-3500,-2-41-1099,1 0-1,0 0 1,1 0 0,0 0 0,1 0-1,8 17 1,-11-27 33,-1-1 0,1 1 1,0-1-1,0 1 0,0-1 0,0 0 0,0 0 0,0 1 0,0-1 0,0 0 1,1 0-1,-1 0 0,0 0 0,1 0 0,-1 0 0,1-1 0,-1 1 1,1 0-1,-1-1 0,1 1 0,-1-1 0,1 0 0,0 1 0,-1-1 0,1 0 1,0 0-1,-1 0 0,1 0 0,-1 0 0,1-1 0,0 1 0,-1 0 1,1-1-1,-1 1 0,1-1 0,0 1 0,-1-1 0,3-2 0,3-1 54,0-1-1,0 0 1,0 0 0,-1-1-1,0 1 1,6-9-1,3-4 138,-1 0-1,-1 0 0,17-33 1,-25 41-118,0 0 1,-1 0-1,0-1 1,-1 1-1,0-1 1,-1 0-1,0 0 1,0 0-1,-1-15 1,-1 26-77,0-1-1,0 0 1,1 1 0,-1-1 0,0 0 0,0 1 0,-1-1 0,1 0 0,0 1 0,0-1 0,0 0-1,0 1 1,0-1 0,-1 0 0,1 1 0,0-1 0,-1 1 0,1-1 0,0 0 0,-1 1 0,1-1 0,-1 1-1,1-1 1,-2 0 0,2 1-1,-1 0 0,1 1 0,-1-1 0,0 0 0,1 0 0,-1 0 0,1 1 0,-1-1 0,0 0 0,1 1-1,-1-1 1,1 0 0,-1 1 0,1-1 0,-1 1 0,1-1 0,0 1 0,-1-1 0,0 2 0,-2 2 6,0 1 0,0 0 0,0 0 0,0 0 1,-1 6-1,2-2-14,0-1 0,0 1 1,1 0-1,1 0 0,-1 0 1,2 0-1,-1 0 0,1 0 1,0 0-1,1-1 1,3 11-1,-4-15-2,0 0 0,1 0-1,-1 0 1,1 0 0,0 0 0,0 0 0,1 0 0,-1-1-1,1 1 1,-1-1 0,1 0 0,0 1 0,1-1 0,-1-1-1,0 1 1,1 0 0,-1-1 0,1 0 0,0 0 0,0 0-1,0 0 1,0-1 0,0 1 0,6 0 0,-1-1 6,-1-1 0,1-1 0,-1 1 0,1-1 0,-1-1-1,1 1 1,-1-1 0,0-1 0,0 0 0,0 0 0,0 0 0,-1-1 0,1-1 0,-1 1 0,0-1 0,0 0 0,0 0 0,-1-1 0,0 0 0,7-8 0,-5 4 16,0 1-1,0-1 1,-1 0-1,0-1 1,-1 0 0,0 0-1,-1 0 1,0-1 0,-1 0-1,-1 0 1,1 0 0,-2 0-1,2-17 1,-3 25-13,-1-1 1,-1 1 0,1 0 0,0-1-1,-1 1 1,0 0 0,0 0-1,-3-8 1,3 11-6,1 0 0,-1 0 0,1 0 1,-1 1-1,0-1 0,1 0 0,-1 0 0,0 0 0,0 0 1,0 1-1,0-1 0,1 0 0,-1 1 0,0-1 0,0 1 1,0-1-1,0 1 0,-1-1 0,1 1 0,0 0 0,0 0 0,0-1 1,0 1-1,0 0 0,0 0 0,0 0 0,0 0 0,-1 0 1,1 0-1,0 1 0,0-1 0,0 0 0,0 0 0,0 1 1,0-1-1,0 1 0,0-1 0,-1 1 0,-4 3-5,1-1-1,0 1 1,-1 0 0,2 1-1,-1-1 1,0 1 0,1 0 0,0 0-1,0 0 1,0 0 0,-4 11-1,-2 2-4,2 0 1,-10 29-1,16-41 11,1 0 0,-1 0 0,1 0 1,0 0-1,0 0 0,1 6 0,0-10 0,0-1 0,0 0 0,0 0 0,0 1-1,0-1 1,1 0 0,-1 0 0,1 0 0,-1 1-1,1-1 1,-1 0 0,1 0 0,-1 0 0,1 0 0,0 0-1,0 0 1,-1 0 0,1 0 0,0 0 0,0-1 0,0 1-1,0 0 1,0 0 0,0-1 0,0 1 0,1-1 0,-1 1-1,0-1 1,0 1 0,0-1 0,1 0 0,-1 1-1,0-1 1,3 0 0,8-1 4,1 0 1,-1-1-1,1-1 0,-1 0 1,0 0-1,0-1 0,21-10 1,14-4-41,-14 7-46,0 2 0,35-5-1,-58 13 52,0 0-1,-1 0 1,1 1-1,0 0 1,0 0-1,-1 1 1,1 1-1,0-1 1,-1 2-1,1-1 1,-1 1-1,9 5 1,-15-7 29,0 0 0,-1 1-1,1-1 1,-1 1 0,0-1 0,1 1 0,-1 0 0,0 0-1,0 0 1,0 0 0,0 0 0,0 1 0,-1-1 0,1 0-1,-1 1 1,2 3 0,-3-6 11,0 0-1,0 1 1,0-1 0,0 0 0,0 0-1,0 0 1,0 1 0,0-1-1,0 0 1,0 0 0,0 0 0,0 1-1,0-1 1,0 0 0,0 0-1,0 0 1,0 1 0,0-1 0,0 0-1,-1 0 1,1 0 0,0 0-1,0 1 1,0-1 0,0 0 0,0 0-1,-1 0 1,1 0 0,0 0-1,0 0 1,0 0 0,-1 0 0,1 1-1,0-1 1,0 0 0,0 0-1,0 0 1,-1 0 0,1 0 0,0 0-1,0 0 1,0 0 0,-1 0-1,1 0 1,0 0 0,0 0 0,0 0-1,-1 0 1,1-1 0,0 1 0,0 0-1,0 0 1,-1 0 0,1 0-1,0 0 1,0 0 0,0 0 0,0 0-1,-1-1 1,1 1 0,0 0-1,0 0 1,-12-9 374,-7-14-48,2-1-1,1 0 0,0-1 1,2-1-1,-16-39 1,30 63-250,-8-19-971,9 14-355,8 10-179,1 4 1370,-4-2-132,1-1 1,-1 1-1,1-2 1,0 1-1,12 4 0,14 1-471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6.648"/>
    </inkml:context>
    <inkml:brush xml:id="br0">
      <inkml:brushProperty name="width" value="0.05" units="cm"/>
      <inkml:brushProperty name="height" value="0.05" units="cm"/>
    </inkml:brush>
  </inkml:definitions>
  <inkml:trace contextRef="#ctx0" brushRef="#br0">175 254 16267,'-1'-1'119,"1"-1"0,-1 1 0,0 0 0,1 0 0,-1-1 0,0 1 0,0 0 0,0 0 0,0 0 0,0 0 0,0 0 0,0 0 0,-1 1 0,1-1 0,0 0 0,0 0 0,-1 1 0,1-1 0,0 1 0,-1-1 0,1 1 0,-1 0 0,1 0 0,0-1 0,-1 1 0,1 0 0,-1 0 0,1 0 0,-1 0 0,1 1 0,0-1 0,-1 0 0,1 1 0,-1-1 0,1 1-1,0-1 1,-1 1 0,-1 1 0,-4 1 211,0 1 0,0 0 0,1 0 0,0 1-1,-11 10 1,8-6-194,0 1 0,1 0 0,0 0 0,0 1 0,-7 15 0,12-21-113,0 1 0,1-1 0,0 1 0,0 0 0,0 0-1,1 0 1,-1 0 0,2 0 0,-1 0 0,1 0 0,-1 0 0,2 0 0,0 11-1,0-15-13,0 0-1,0 0 1,0 0-1,0 0 1,0 0-1,1 0 1,-1 0-1,1 0 0,-1 0 1,1-1-1,0 1 1,-1-1-1,1 1 1,0-1-1,0 1 1,0-1-1,0 0 1,0 0-1,4 1 0,6 3 14,0-2-1,19 4 0,-12-3-12,-2 1-33,-1 0-1,1 0 1,-1 2 0,25 13-1,-33-15-5,0 0 0,-1 0 0,1 1 0,-1 0 1,-1 0-1,1 1 0,-1 0 0,0 0 0,-1 1 0,7 12 0,-3-2-26,-1 1 0,0 0 0,-2 0 0,-1 0 0,0 1 1,-1 0-1,2 33 0,-5-23 102,-1 1 0,-1-1 1,-1 0-1,-10 43 0,11-70-27,-12 44 264,13-45-251,-1 0 0,0 1 0,0-1 1,0 0-1,0 0 0,0 0 0,0 0 0,-1 0 1,1-1-1,-1 1 0,1 0 0,-1-1 0,0 1 1,0-1-1,0 1 0,0-1 0,-2 2 1,3-3-18,1 0 1,-1 0 0,0 0 0,0 0 0,1 0 0,-1 0 0,0 0-1,1 0 1,-1 0 0,0 0 0,0-1 0,1 1 0,-1 0 0,0 0-1,1-1 1,-1 1 0,0 0 0,1-1 0,-1 1 0,1-1 0,-1 1-1,0-1 1,1 1 0,-1-1 0,-12-19 250,5-2-220,1 0 0,0 0 0,2-1 0,1 0 0,-3-35-1,6-121-408,7 96-22,29-146 0,46-75 98,-74 283 305,-4 16-4,-1-1 1,0 1-1,0-1 0,-1 0 1,1 0-1,-1 1 0,-1-1 1,1 0-1,-1 0 0,0-7 1,0 13-14,0 0 0,0 0 0,0 0 0,0 0 0,0-1 0,0 1 0,0 0 1,0 0-1,-1 0 0,1 0 0,0 0 0,0 0 0,0 0 0,0 0 0,0-1 0,0 1 0,0 0 0,0 0 1,0 0-1,0 0 0,0 0 0,0 0 0,-1 0 0,1 0 0,0 0 0,0 0 0,0 0 0,0 0 0,0 0 0,0 0 1,0 0-1,-1 0 0,1 0 0,0 0 0,0 0 0,0 0 0,0 0 0,0 0 0,0 0 0,0 0 0,-1 0 1,1 0-1,0 0 0,0 0 0,0 0 0,0 0 0,0 0 0,0 0 0,0 0 0,-1 0 0,1 0 0,0 0 0,0 0 1,0 0-1,-8 9 23,-4 13 4,2 5 9,1-1 0,2 2 0,1-1 0,1 1 0,1 0 0,1 0-1,2 0 1,1 0 0,6 49 0,-5-68-23,0-1-1,1 1 0,1-1 1,-1 1-1,1-1 0,1 0 1,4 10-1,-6-16-8,-1 0-1,1 1 1,0-1-1,0 0 1,0 0-1,0 0 1,0 0-1,0 0 1,0 0-1,1-1 1,-1 1-1,1-1 1,-1 0-1,1 1 1,-1-1-1,1 0 1,0-1-1,-1 1 1,1 0-1,0-1 1,0 1-1,0-1 1,0 0-1,-1 0 1,6-1-1,0-1 3,0 0 0,0 0 1,0-1-1,0 0 0,-1-1 0,1 1 0,-1-1 0,0-1 0,0 0 0,0 0 0,-1 0 0,0-1 0,0 1 0,6-9 0,3-4 9,-1 0-1,-1-1 1,21-40-1,-25 40 0,-1 1 0,11-36-1,-17 46-5,0 0 0,-1 0 0,1 0 0,-2-1 0,1 1 0,-1 0 0,0-1 0,-1 1 0,-2-13 0,3 20-7,0 0 0,0 0 0,-1 0 0,1-1 0,0 1 0,-1 0 1,1 0-1,-1 0 0,1 0 0,-1 0 0,0 0 0,1 0 0,-1 0 0,0 0 1,0 0-1,0 0 0,1 1 0,-1-1 0,0 0 0,-2 0 0,3 1 1,-1 0 0,0 0 0,0 0 0,1 0 0,-1 0 0,0 0 0,0 0-1,0 0 1,1 0 0,-1 1 0,0-1 0,1 0 0,-1 1 0,0-1 0,1 0-1,-1 1 1,0-1 0,1 1 0,-1-1 0,1 1 0,-1-1 0,0 2 0,-3 3 16,0-1 0,1 1 0,0 0 0,0 0 1,0 0-1,-3 11 0,2-1 33,0 0-1,1 0 1,1 1 0,0-1-1,1 1 1,0-1 0,2 1-1,0-1 1,0 1 0,2-1-1,0 0 1,0 1 0,2-1-1,6 15 1,-10-27-27,0 1 0,1-2 1,0 1-1,-1 0 0,1 0 0,0 0 0,0-1 1,0 1-1,1-1 0,-1 0 0,1 1 0,-1-1 1,1 0-1,0-1 0,-1 1 0,1 0 1,0-1-1,0 1 0,0-1 0,1 0 0,-1 0 1,0 0-1,0-1 0,1 1 0,-1-1 0,0 0 1,0 0-1,1 0 0,-1 0 0,0 0 1,1-1-1,-1 0 0,0 1 0,0-1 0,0 0 1,1-1-1,-1 1 0,0 0 0,-1-1 0,1 0 1,5-4-1,4-3 46,0-2 0,-1 1-1,0-1 1,-1-1 0,-1 0 0,0-1 0,11-18 0,-3 0 36,-1-1 0,13-38 0,9-65-166,-44 164 45,2 1-1,1 0 0,2 0 1,1 0-1,6 54 0,-5-77 22,1-1-1,0 1 0,0 0 0,0 0 0,1-1 1,4 8-1,-6-13-28,-1 0 1,1 0 0,-1-1-1,1 1 1,0 0-1,0 0 1,-1 0-1,1 0 1,0-1-1,0 1 1,0 0-1,0-1 1,0 1 0,0-1-1,0 1 1,0-1-1,0 1 1,0-1-1,1 1 1,-1-2-36,0 1 0,1 0 0,-1-1 0,0 1 0,0 0-1,0-1 1,0 1 0,0-1 0,0 0 0,0 1 0,0-1 0,0 0 0,0 0 0,0 0 0,0 1 0,0-1 0,-1 0 0,1 0 0,0 0 0,-1 0 0,1 0 0,0-2 0,3-5-62,0 0 0,-1 0 0,0 0 0,-1 0 0,3-15 0,0-19-368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3.223"/>
    </inkml:context>
    <inkml:brush xml:id="br0">
      <inkml:brushProperty name="width" value="0.05" units="cm"/>
      <inkml:brushProperty name="height" value="0.05" units="cm"/>
    </inkml:brush>
  </inkml:definitions>
  <inkml:trace contextRef="#ctx0" brushRef="#br0">193 406 13643,'-3'16'3809,"11"-36"512,0 0-3248,-4 9-672,0 0 1,-1 0-1,0 0 0,-1-1 0,2-22 1,-4 26-325,1 0 1,-2 1-1,1-1 0,-1 0 1,0 0-1,-1 0 1,0 1-1,0-1 1,-6-11-1,7 17-71,0 0 0,0 0 0,0 0 0,0 0-1,0 0 1,0 1 0,-1-1 0,1 1 0,-1-1 0,1 1-1,-1-1 1,0 1 0,0 0 0,1 0 0,-1-1 0,0 1-1,0 1 1,0-1 0,0 0 0,-3 0 0,3 1-7,-1 0 1,0 0-1,1 0 1,-1 0-1,0 0 1,0 1-1,1 0 1,-1-1-1,1 1 1,-1 0-1,1 0 1,-1 0 0,-4 3-1,-2 2-10,0 1-1,1 0 1,0 1-1,0 0 1,0 0 0,-10 15-1,10-12 8,0 1-1,0 0 0,2 0 1,-1 1-1,2 0 1,0 0-1,0 0 0,1 1 1,1-1-1,-3 26 1,6-37 3,0 1 1,0-1 0,0 0 0,0 1 0,1-1 0,-1 0 0,1 0 0,0 1-1,-1-1 1,1 0 0,0 0 0,1 0 0,-1 0 0,0 0 0,0 0 0,1 0-1,-1 0 1,1 0 0,0-1 0,-1 1 0,1-1 0,0 1 0,0-1 0,0 0-1,0 1 1,0-1 0,0 0 0,1 0 0,-1-1 0,0 1 0,0 0 0,1-1-1,-1 0 1,4 1 0,4 0-5,0 0 0,1-1 1,-1 0-1,1-1 0,-1 0 0,15-4 0,20-8-76,0-2 0,73-35 0,6-3-203,-120 51 267,0 1-1,1 0 1,-1 0 0,1 0 0,-1 0-1,1 1 1,5-1 0,-9 1 15,0 0 0,-1 0 0,1 0 0,-1 1 1,1-1-1,0 0 0,-1 0 0,1 0 0,0 1 1,-1-1-1,1 0 0,-1 1 0,1-1 0,-1 0 1,1 1-1,-1-1 0,1 1 0,-1-1 0,1 1 1,-1-1-1,1 1 0,-1 1 3,1-1 0,-1 0 0,0 0 0,0 0 0,0 0 0,0 0 0,0 0 0,0 0 0,0 1 0,0-1 0,0 0 0,-1 0 0,1 0 0,0 0 0,-1 0 0,1 0 0,-1 1 0,-6 12 73,7-14-68,0 0-1,0 0 0,0 0 0,0 0 0,0 0 0,0 0 0,0 0 1,0 0-1,0 0 0,0 0 0,0 0 0,0 0 0,0 0 0,0 0 1,0 0-1,0 0 0,0 0 0,0 0 0,0 0 0,0 0 0,0-1 1,0 1-1,0 0 0,0 0 0,-1 0 0,1 0 0,0 0 0,0 0 1,0 0-1,0 0 0,0 0 0,0 0 0,7-25 331,-3 12-317,24-121 296,-4 21-203,-24 109-113,1 1 0,0-1 0,0 0 0,1 1 0,-1-1 0,1 1 0,0-1 1,0 1-1,0 0 0,0 0 0,0 0 0,1 0 0,-1 0 0,1 1 0,4-4 0,-1 3-63,0 0-1,0 0 0,0 0 0,1 1 1,-1 0-1,1 1 0,11-3 1,8 1-45,2-1-23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7.083"/>
    </inkml:context>
    <inkml:brush xml:id="br0">
      <inkml:brushProperty name="width" value="0.05" units="cm"/>
      <inkml:brushProperty name="height" value="0.05" units="cm"/>
    </inkml:brush>
  </inkml:definitions>
  <inkml:trace contextRef="#ctx0" brushRef="#br0">6 1 15827,'-4'0'1641,"3"6"-1177,1 2-488,1 1 1024,5 2-656,2 4-136,4-2-352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7.454"/>
    </inkml:context>
    <inkml:brush xml:id="br0">
      <inkml:brushProperty name="width" value="0.05" units="cm"/>
      <inkml:brushProperty name="height" value="0.05" units="cm"/>
    </inkml:brush>
  </inkml:definitions>
  <inkml:trace contextRef="#ctx0" brushRef="#br0">71 420 15867,'-2'19'1302,"0"1"-1,-8 37 0,6-44-860,1 0 1,1-1 0,0 2-1,1-1 1,0 0-1,1 0 1,1 0-1,3 20 1,-4-29-330,2 0-1,-1 0 1,0 0 0,1-1 0,0 1-1,-1 0 1,5 4 0,-6-7-83,1-1 1,0 1 0,-1 0 0,1 0 0,0 0-1,0 0 1,0-1 0,0 1 0,0 0-1,0-1 1,0 1 0,0-1 0,0 1-1,0-1 1,1 1 0,-1-1 0,0 0 0,0 0-1,0 0 1,0 1 0,1-1 0,-1 0-1,0 0 1,0-1 0,0 1 0,0 0-1,1 0 1,-1 0 0,0-1 0,2 0-1,3-2 23,0-1 0,0 0 0,0-1 0,0 1-1,-1-1 1,0 0 0,0 0 0,0-1-1,-1 1 1,7-12 0,4-7 78,17-36 0,-17 25-89,-1 1 1,-1-2-1,-3 0 0,0 0 1,-3-1-1,-1 0 0,-2 0 1,-1-1-1,-2 1 0,-7-72 1,5 101-42,-1-1 0,0 1 1,-6-16-1,8 22-2,-1 1 1,0-1-1,1 0 0,-1 1 1,0 0-1,0-1 1,0 1-1,0-1 0,0 1 1,0 0-1,0 0 1,0-1-1,-1 1 0,1 0 1,0 0-1,-1 0 1,1 1-1,-1-1 0,1 0 1,-1 0-1,1 1 1,-1-1-1,1 1 0,-1 0 1,0-1-1,1 1 1,-1 0-1,-2 0 0,0 0-2,1 1 0,0 0 0,0 1-1,0-1 1,-1 0 0,1 1 0,1 0 0,-1-1-1,0 1 1,0 0 0,1 1 0,-1-1-1,-2 4 1,-31 39-10,28-33 9,-18 23-14,-5 6-1,1 1-1,-24 49 1,53-89 4,0 0 0,0 0-1,1 0 1,-1 0 0,0 0 0,1 0 0,-1 0 0,1 0 0,0 0 0,-1 0 0,1 0 0,0 0 0,0 1 0,1-1-1,-1 0 1,0 0 0,1 0 0,-1 0 0,1 0 0,0 0 0,-1 0 0,1 0 0,0 0 0,0-1 0,0 1 0,1 0-1,-1 0 1,0-1 0,1 1 0,-1-1 0,1 1 0,2 1 0,5 3-84,1 0 0,0 0 0,0-1 0,0-1 0,12 5-1,11 4-88,-22-7 165,-1 0-1,0 0 0,0 1 1,-1 0-1,0 1 0,0-1 0,-1 2 1,0 0-1,11 14 0,-9-8-309,-1 1 0,-1 0 0,0 0 0,-1 1 0,7 26 0,4 7-497,-10-39 349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7.907"/>
    </inkml:context>
    <inkml:brush xml:id="br0">
      <inkml:brushProperty name="width" value="0.05" units="cm"/>
      <inkml:brushProperty name="height" value="0.05" units="cm"/>
    </inkml:brush>
  </inkml:definitions>
  <inkml:trace contextRef="#ctx0" brushRef="#br0">1 427 17372,'10'-1'1560,"13"-5"-864,8 2-192,25-8 825,7-2-153,29-10-352,18-4-112,21-9-112,3-3-64,7-4-336,4-1-352,-4 5-576,-2 3-296,-20 1 800,-13 3-216,-17 7-176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9.005"/>
    </inkml:context>
    <inkml:brush xml:id="br0">
      <inkml:brushProperty name="width" value="0.05" units="cm"/>
      <inkml:brushProperty name="height" value="0.05" units="cm"/>
    </inkml:brush>
  </inkml:definitions>
  <inkml:trace contextRef="#ctx0" brushRef="#br0">42 1 18652,'-5'30'1717,"-11"45"1,11-58-1408,0 1 1,1 0-1,1 1 1,1-1-1,1 1 0,1 35 1,1-51-297,-1 0 0,1 0 0,0 0 0,0 0 0,0 0 0,0 0 0,0 0 0,1 0 0,-1-1 1,1 1-1,0 0 0,-1-1 0,1 0 0,0 1 0,1-1 0,-1 0 0,0 0 0,1 0 0,-1 0 0,1 0 0,0-1 0,-1 1 0,1-1 0,0 0 1,0 0-1,0 0 0,0 0 0,0 0 0,0-1 0,0 1 0,0-1 0,0 0 0,6 0 0,7-1 1,1 0-1,0-1 1,-1-1-1,31-9 1,-7 1 2,-23 4-9,1 2-1,1 0 0,-1 1 0,1 1 1,22 0-1,-39 2 1,0 1 0,0 0 0,-1 0 0,1 1-1,0-1 1,0 0 0,0 0 0,0 1 0,-1-1 0,1 1 0,0 0 0,0-1 0,-1 1-1,1 0 1,-1 0 0,1 0 0,-1 0 0,1 1 0,-1-1 0,1 0 0,-1 0-1,0 1 1,0-1 0,0 1 0,0-1 0,0 1 0,0 0 0,0-1 0,0 1 0,-1 0-1,1-1 1,-1 1 0,1 0 0,-1 0 0,0 0 0,1 0 0,-1-1 0,0 4 0,-1 1 34,1 0 1,-1 0 0,-1 0-1,1 0 1,-1 0 0,0 0 0,0-1-1,0 1 1,-1-1 0,-5 9-1,1-5 47,-1 1 0,0-2-1,0 1 1,-1-1-1,0-1 1,-1 1-1,1-1 1,-2-1-1,1 0 1,0-1 0,-1 0-1,-21 7 1,19-8-137,0 0 1,0-1 0,0-1-1,0 0 1,-1-1 0,1 0 0,-1-1-1,1 0 1,-1-2 0,-26-4-1,36 5-88,0-1 0,0 1 0,0-1 1,0 0-1,1 0 0,-1 0 0,-5-4 0,7 5 103,1-1-1,0 1 1,-1 0 0,1-1 0,0 1-1,0 0 1,0-1 0,0 0 0,0 1-1,0-1 1,0 1 0,1-1 0,-1 0-1,1 0 1,-1 1 0,1-1 0,-1 0-1,1 0 1,0-2 0,6-17-522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9.421"/>
    </inkml:context>
    <inkml:brush xml:id="br0">
      <inkml:brushProperty name="width" value="0.05" units="cm"/>
      <inkml:brushProperty name="height" value="0.05" units="cm"/>
    </inkml:brush>
  </inkml:definitions>
  <inkml:trace contextRef="#ctx0" brushRef="#br0">111 204 18972,'-2'1'150,"0"-1"-1,0 0 1,0 1 0,0-1 0,0 1-1,0-1 1,0 1 0,0 0 0,1 0-1,-1 0 1,0 0 0,1 0-1,-1 1 1,0-1 0,1 0 0,-1 1-1,1-1 1,-2 3 0,-25 33 1001,25-33-758,-27 46 959,27-45-1295,1 0 1,0 0 0,0 0-1,1 0 1,-1 0 0,1 0-1,0 0 1,1 0 0,-1 6-1,1-10-51,0-1-1,0 1 0,1 0 0,-1 0 0,0-1 1,0 1-1,0 0 0,1-1 0,-1 1 0,0-1 1,1 1-1,-1 0 0,1-1 0,-1 1 0,1-1 0,-1 1 1,1-1-1,-1 1 0,1-1 0,-1 0 0,1 1 1,-1-1-1,1 1 0,0-1 0,-1 0 0,1 0 1,0 1-1,-1-1 0,1 0 0,0 0 0,-1 0 1,1 0-1,0 0 0,0 0 0,-1 0 0,1 0 1,0 0-1,-1 0 0,1 0 0,0 0 0,-1-1 1,1 1-1,0 0 0,-1 0 0,1-1 0,0 0 0,36-15 60,-35 15-58,18-10 8,1 1-1,0 0 0,0 2 0,1 0 0,32-6 0,-47 12 2,0 1 0,-1 1 1,1-1-1,0 1 0,0 0 0,0 1 0,0-1 0,0 1 0,0 1 1,0-1-1,-1 1 0,1 0 0,-1 1 0,1 0 0,-1 0 0,0 0 1,0 1-1,0 0 0,0 0 0,-1 0 0,0 1 0,5 5 1,-9-10 12,-1 1 0,1-1 0,-1 0 0,1 1 1,-1-1-1,1 0 0,-1 1 0,1-1 1,-1 0-1,1 1 0,-1-1 0,1 0 0,-1 0 1,1 0-1,-1 0 0,1 1 0,0-1 1,-1 0-1,1 0 0,-1 0 0,1 0 0,0 0 1,-1 0-1,1-1 0,-1 1 0,1 0 1,-1 0-1,1 0 0,-1 0 0,1-1 1,0 1-1,-1 0 0,1-1 0,-1 1 0,0 0 1,1-1-1,-1 1 0,1-1 0,-1 1 1,1 0-1,-1-1 0,0 1 0,1-1 0,-1 1 1,0-1-1,0 1 0,1-1 0,-1 0 1,0 0-1,14-30 754,-14 30-768,4-20 199,0 1-1,-1-1 1,-1 0 0,-1-1 0,-1 1 0,0 0 0,-7-38 0,-7 0-161,12 54-146,1 1-1,-1-1 1,0 1-1,0-1 1,0 1-1,-1 0 1,0 0-1,1 0 1,-8-6-1,6 10-1469,3 8 686,2 7 250,7 2-45,6-1-158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0.182"/>
    </inkml:context>
    <inkml:brush xml:id="br0">
      <inkml:brushProperty name="width" value="0.05" units="cm"/>
      <inkml:brushProperty name="height" value="0.05" units="cm"/>
    </inkml:brush>
  </inkml:definitions>
  <inkml:trace contextRef="#ctx0" brushRef="#br0">179 19 19148,'0'-1'106,"0"0"0,0 0 0,0 0 0,0 0 0,0 0 0,0 0 0,0 0 0,-1 0 0,1 0 0,0 0 0,-1 0 0,1 0 0,0 1 0,-1-1 0,1 0 0,-2-1 0,1 1-79,1 1 0,-1 0 0,0 0 0,1 0 0,-1 0-1,0-1 1,0 1 0,1 0 0,-1 0 0,0 0 0,1 1 0,-1-1-1,0 0 1,0 0 0,1 0 0,-1 0 0,0 1 0,1-1-1,-1 0 1,0 1 0,1-1 0,-1 0 0,1 1 0,-1-1 0,0 1-1,0 0 1,-7 6 207,0-1-1,0 2 0,0-1 0,1 1 1,1 0-1,-1 1 0,-5 10 1,-36 69 88,41-73-326,1-4-69,0 0 0,1 1-1,1-1 1,0 1 0,0 1 0,-3 17 0,7-29 57,0-1 1,0 1-1,0-1 1,0 0-1,1 1 1,-1-1 0,0 0-1,0 1 1,0-1-1,0 1 1,0-1-1,0 0 1,1 1-1,-1-1 1,0 0 0,0 1-1,0-1 1,1 0-1,-1 0 1,0 1-1,1-1 1,-1 0 0,0 0-1,0 1 1,1-1-1,-1 0 1,0 0-1,1 0 1,-1 0-1,1 1 1,-1-1 0,0 0-1,1 0 1,-1 0-1,0 0 1,1 0-1,-1 0 1,1 0-1,-1 0 1,0 0 0,1 0-1,-1 0 1,0 0-1,1 0 1,-1-1-1,1 1 1,-1 0-1,0 0 1,1 0 0,-1 0-1,0-1 1,1 1-1,-1 0 1,1-1-1,28-15-456,-17 10 272,-5 3 158,0 0 0,0 1 0,1 0 0,-1 0 1,1 1-1,-1-1 0,1 2 0,-1-1 0,1 1 0,0 1 0,-1-1 0,1 1 0,0 1 1,-1-1-1,1 1 0,-1 0 0,0 1 0,8 3 0,-10-3 66,0-1-1,0 1 1,-1 0-1,1 1 1,-1-1-1,0 1 1,1-1-1,-2 1 1,1 1-1,0-1 1,-1 0 0,0 1-1,0 0 1,0 0-1,-1 0 1,1 0-1,-1 0 1,0 0-1,-1 0 1,1 1-1,-1-1 1,0 1-1,-1-1 1,1 1-1,-1 9 1,-1-9 68,0 0 1,0-1-1,-1 1 1,1 0-1,-1 0 1,-1-1-1,1 1 0,-1-1 1,0 0-1,0 0 1,0 0-1,-1 0 1,1 0-1,-1-1 1,-8 7-1,6-6-7,0 1 0,0-2 0,-1 1 0,0-1 0,0 0 0,0 0 0,-1-1 0,1 0 0,-1 0 0,-15 3 0,21-6-182,0 1 0,0-1 0,0 0 1,0 0-1,0 0 0,-1 0 0,1-1 0,-4 0 1,6 1 77,-1 0 1,1-1-1,-1 1 1,1 0-1,0 0 1,-1 0-1,1-1 1,-1 1-1,1 0 1,0-1 0,-1 1-1,1 0 1,-1-1-1,1 1 1,0-1-1,0 1 1,-1-1-1,1 1 1,0 0-1,0-1 1,-1 1-1,1-1 1,0 1 0,0-1-1,0 1 1,0-1-1,0 1 1,0-1-1,0 1 1,0-1-1,0 1 1,0-1-1,0 1 1,0-1-1,0 1 1,0-1 0,0 1-1,1-1 1,-1 0-1,6-10-382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0.676"/>
    </inkml:context>
    <inkml:brush xml:id="br0">
      <inkml:brushProperty name="width" value="0.05" units="cm"/>
      <inkml:brushProperty name="height" value="0.05" units="cm"/>
    </inkml:brush>
  </inkml:definitions>
  <inkml:trace contextRef="#ctx0" brushRef="#br0">1 18 17332,'13'83'1540,"-7"-39"-1008,2 1 1,2-1-1,16 43 1,-24-82-455,0 0 0,0 0 0,0-1 0,1 1 0,0 0 0,0-1 1,0 0-1,6 7 0,-8-11-57,-1 1 1,1-1-1,0 1 0,0-1 1,-1 1-1,1-1 1,0 1-1,0-1 0,0 0 1,0 0-1,-1 1 1,1-1-1,0 0 1,0 0-1,0 0 0,0 0 1,0 0-1,0 0 1,0 0-1,-1 0 1,1 0-1,1-1 0,0 0 2,0 0-1,-1 0 0,1 0 0,0 0 1,-1 0-1,1-1 0,-1 1 1,0 0-1,1-1 0,-1 0 0,0 1 1,0-1-1,0 0 0,1-2 0,13-26 172,-1-2-1,-2 0 0,9-37 1,-10 31-61,30-70 1,-32 96-82,-8 12-50,-1-1 0,0 1 1,0 0-1,0 0 0,1 0 0,-1 0 0,0 0 1,0 0-1,0 0 0,1 0 0,-1 0 0,0 0 1,0 0-1,0 0 0,1 0 0,-1 0 0,0 0 0,0 1 1,0-1-1,0 0 0,1 0 0,-1 0 0,0 0 1,0 0-1,0 0 0,0 0 0,1 1 0,-1-1 1,0 0-1,0 0 0,0 0 0,0 0 0,0 1 0,0-1 1,0 0-1,1 0 0,5 29 146,-1 76 107,-6-74-105,2-1 1,2 1-1,10 55 0,-12-84-124,-1-1 0,0 1 0,1-1 0,-1 1 0,0-1 0,1 1 0,0-1 0,-1 0 0,1 1 0,0-1 0,0 0 0,0 0 0,0 1 0,0-1 0,0 0 0,0 0 0,0 0 0,0 0 0,1 0 0,-1 0 0,3 1 0,-3-2-2,1 0-1,-1 0 1,0 0 0,1 0-1,-1-1 1,0 1 0,1 0-1,-1-1 1,0 1 0,1-1-1,-1 1 1,0-1 0,0 0-1,0 1 1,1-1 0,-1 0-1,0 0 1,0 0 0,1-1-1,7-8 129,-1 0 0,1-1 0,11-21-1,-15 25-98,60-107 583,21-32-317,-85 144-320,1-1 0,-1 1 1,1 0-1,0 0 0,-1-1 1,1 1-1,0 0 0,0 1 1,1-1-1,-1 0 0,0 0 1,1 1-1,-1 0 0,4-2 1,-6 3-1,1 0 0,-1 0 0,1 0 0,-1 0 0,1 0 0,-1 0 0,1 0 0,0 0 0,-1 1-1,1-1 1,-1 0 0,1 0 0,-1 0 0,1 1 0,-1-1 0,1 0 0,-1 1 0,0-1 0,1 0 0,-1 1 0,1-1 0,-1 0 0,0 1 0,1 0 0,1 2-2,-1-1 0,0 1-1,0-1 1,0 1 0,0-1 0,0 1-1,0 4 1,7 47-148,-1 0 1,-4 0-1,-3 67 0,1-120 121,-1-1 1,0 1-1,-1 0 0,1 0 0,0 0 0,0-1 0,0 1 0,0 0 0,-1 0 0,1-1 0,0 1 0,-1 0 0,1 0 0,0-1 0,-1 1 0,1 0 0,-1-1 1,1 1-1,-1-1 0,1 1 0,-1-1 0,0 1 0,1-1 0,-1 1 0,0-1 0,1 1 0,-1-1 0,0 0 0,0 1 0,1-1 0,-2 0 0,0 0 10,0 0 0,0 0-1,0 0 1,1 0 0,-1-1-1,0 1 1,0 0 0,0-1-1,1 0 1,-1 1 0,0-1-1,1 0 1,-1 0 0,-2-2-1,-25-24-319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1.130"/>
    </inkml:context>
    <inkml:brush xml:id="br0">
      <inkml:brushProperty name="width" value="0.05" units="cm"/>
      <inkml:brushProperty name="height" value="0.05" units="cm"/>
    </inkml:brush>
  </inkml:definitions>
  <inkml:trace contextRef="#ctx0" brushRef="#br0">0 1 16916,'5'0'1448,"5"7"-1368,5 2-624,3-1 1472,4 5-944,6 0-184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1.525"/>
    </inkml:context>
    <inkml:brush xml:id="br0">
      <inkml:brushProperty name="width" value="0.05" units="cm"/>
      <inkml:brushProperty name="height" value="0.05" units="cm"/>
    </inkml:brush>
  </inkml:definitions>
  <inkml:trace contextRef="#ctx0" brushRef="#br0">79 326 16019,'-7'20'686,"-48"164"3600,50-158-3878,0 0 0,2 0 0,1 1 0,1-1 1,2 32-1,0-52-304,0 1 1,0-1-1,1 0 0,-1 0 1,4 7-1,-5-12-83,0 0 0,0 0 0,1-1-1,-1 1 1,0 0 0,1 0-1,-1 0 1,1 0 0,0-1 0,-1 1-1,1 0 1,-1 0 0,1-1 0,0 1-1,0 0 1,-1-1 0,1 1 0,0-1-1,0 1 1,0-1 0,0 1-1,-1-1 1,1 0 0,0 0 0,0 1-1,0-1 1,0 0 0,0 0 0,0 0-1,0 0 1,0 0 0,0 0-1,0 0 1,0 0 0,0 0 0,0 0-1,0-1 1,0 1 0,-1 0 0,1-1-1,0 1 1,0-1 0,0 1 0,0-1-1,1 0 1,4-4 58,-1 0-1,1 0 1,-1 0 0,0-1 0,0 1-1,0-1 1,5-10 0,27-52 359,-25 44-280,21-41 138,-3-2 0,-3 0 0,-3-2 1,-3-1-1,-3-1 0,12-98 0,-30 130-237,-5 26-41,5 13-18,-1 0 0,1 0 0,-1 0 0,1 0 0,0 0-1,-1 1 1,1-1 0,-1 0 0,1 0 0,0 0 0,-1 0 0,1 0 0,0 1 0,-1-1 0,1 0 0,0 0 0,-1 0 0,1 1 0,0-1 0,-1 0 0,1 1 0,0-1 0,0 0 0,-1 1-1,1-1 1,0 0 0,0 1 0,0-1 0,-1 0 0,1 1 0,0-1 0,0 1 0,-4 8-8,1 0 0,-1 1-1,2-1 1,-1 1 0,2-1-1,-1 1 1,1 0 0,1 0 0,0 17-1,0-9-3,-1 20-21,2 1 0,7 43-1,-6-69-67,0 1 1,1-1-1,1 0 0,0 0 0,1 0 0,1-1 0,0 0 0,0 0 0,14 19 0,-16-26 70,0 0 1,1-1 0,-1 0-1,1 0 1,-1 0-1,1-1 1,0 1 0,1-1-1,-1 0 1,0-1 0,1 1-1,0-1 1,7 2-1,28 4-231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59.447"/>
    </inkml:context>
    <inkml:brush xml:id="br0">
      <inkml:brushProperty name="width" value="0.05" units="cm"/>
      <inkml:brushProperty name="height" value="0.05" units="cm"/>
    </inkml:brush>
  </inkml:definitions>
  <inkml:trace contextRef="#ctx0" brushRef="#br0">1 269 12963,'0'1'45,"1"0"0,-1 0 0,0 0 0,1 0 0,-1 0 0,1 0 1,-1-1-1,1 1 0,0 0 0,-1 0 0,1-1 0,0 1 0,-1 0 0,1-1 1,0 1-1,0-1 0,0 1 0,0-1 0,0 1 0,-1-1 0,3 1 0,23 8 6,21 0-1,0-2 0,1-2 0,92-3 0,-5 1 172,447 2 938,0-31-916,-58 2-161,793-82 83,-4 9-112,-584 53-34,-85 16-128,-432 31 51,219 32 1,-347-24 44,200 23 59,-197-27-143,108-6 0,-191-1 91,-1 0-1,1 0 1,0 0 0,-1 0 0,1-1 0,-1 0-1,1 1 1,-1-1 0,1-1 0,-1 1 0,1 0 0,-1-1-1,0 0 1,0 0 0,0 0 0,3-2 0,-3 0-3,-1 0 1,1-1-1,-1 1 0,0 0 1,2-7-1,-4 11 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3.906"/>
    </inkml:context>
    <inkml:brush xml:id="br0">
      <inkml:brushProperty name="width" value="0.05" units="cm"/>
      <inkml:brushProperty name="height" value="0.05" units="cm"/>
    </inkml:brush>
  </inkml:definitions>
  <inkml:trace contextRef="#ctx0" brushRef="#br0">0 1 19140,'22'10'1832,"4"8"-1407,-2 5-193,3 5 584,3 7-296,2 1-40,-3 3-320,-4 0-208,-5-8-472,-1-4-360,-10-11 728,-8-7-136,-18-15-104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06.448"/>
    </inkml:context>
    <inkml:brush xml:id="br0">
      <inkml:brushProperty name="width" value="0.05" units="cm"/>
      <inkml:brushProperty name="height" value="0.05" units="cm"/>
    </inkml:brush>
  </inkml:definitions>
  <inkml:trace contextRef="#ctx0" brushRef="#br0">1689 34 11570,'-14'-1'539,"1"1"1,-1 1-1,0 0 0,1 1 0,-1 0 0,-14 6 0,-16 1-14,14-4-309,0-2 0,0 0 0,-1-2 0,1-1 0,-1-2 0,1-1 0,0-1 0,0-2 0,-54-17 0,62 16-147,1 1-1,-2 1 0,1 1 1,0 0-1,-1 2 0,0 1 1,1 1-1,-42 4 0,-6 7 8,-102 29 0,-22 5 60,5-31 317,86-10-72,91-3-349,0 0 0,1 1 0,-1 0 1,0 1-1,1 0 0,-1 1 0,1 0 1,0 1-1,0 0 0,-11 9 0,16-10-38,0 0 0,1 0 0,0 1-1,0 0 1,1 0 0,-1 1 0,1-1 0,0 1-1,1 0 1,-1 0 0,1 0 0,0 0 0,1 0-1,-1 1 1,1 0 0,1-1 0,-1 1 0,1 0-1,0 7 1,0-7-12,0 1 0,1-1-1,0 0 1,0 1 0,1-1-1,0 1 1,0-1-1,1 0 1,0 0 0,0 0-1,1 0 1,0 0 0,0 0-1,1-1 1,-1 1 0,1-1-1,1 0 1,-1 0 0,1-1-1,0 1 1,0-1 0,1 0-1,-1 0 1,1-1 0,0 0-1,1 0 1,-1 0-1,13 5 1,3-1 0,2 0-1,-1-1 1,1-1-1,-1-2 0,38 3 1,124-3 29,-145-5-15,71 0 39,1-6-1,199-36 1,-217 21-38,185-36 34,-227 51-40,0 2-1,0 2 1,75 5 0,-63 6-98,-47-5 56,0 0 0,0-1 0,1-1 0,-1-1 0,0-1 0,0 0 0,31-7 0,-20-1 55,1-3 0,-2 0 0,0-1 0,0-2 0,-1-1 0,-1-1 0,-1-1 0,35-33 0,-58 50 15,0 0 0,0 0 0,0 0 0,0 0 0,0 0 0,0 0 0,0 0 0,-1 0 0,1-1 0,0 1 0,-1 0 0,1 0 0,-1-1 0,1 1 0,-1 0 0,0-1 0,1-1 0,-1 2 5,0 0 0,-1 0 0,1 0 0,0 1 0,-1-1 0,1 0 0,0 0 0,-1 0 0,1 0 1,-1 0-1,1 0 0,-1 1 0,0-1 0,1 0 0,-1 1 0,0-1 0,1 0 0,-3 0 0,-3-3 108,-1 0-1,1 1 0,-1 0 1,0 1-1,-9-3 1,3 1-41,-62-22 548,-123-39-1039,148 51-161,-104-13 0,86 20 201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10.919"/>
    </inkml:context>
    <inkml:brush xml:id="br0">
      <inkml:brushProperty name="width" value="0.05" units="cm"/>
      <inkml:brushProperty name="height" value="0.05" units="cm"/>
    </inkml:brush>
  </inkml:definitions>
  <inkml:trace contextRef="#ctx0" brushRef="#br0">121 477 13139,'6'1'313,"-1"0"-1,1 0 1,0 1 0,-1-1 0,1 1 0,-1 0-1,10 6 1,8 2 203,-2-2-399,1-1 1,0-2 0,0 0-1,0-1 1,1-1 0,0-1-1,-1-1 1,1-1-1,0-1 1,0-1 0,-1-1-1,0-1 1,1-1 0,30-12-1,5-4 198,-16 4 45,66-15 0,-94 29-318,1 0 0,0 1 0,-1 1 0,1 1 0,0 0 0,0 0 1,-1 2-1,25 4 0,17 9-22,-23-5 10,54 8 0,-74-17-23,-1 0-1,1 0 0,0-2 0,0 1 0,0-2 0,-1 0 0,24-6 0,-3-4 16,-1-2-1,0-1 1,35-24 0,-33 19 0,73-31 1,-95 46-17,1 1 0,1 0 0,-1 1 1,0 1-1,1 0 0,-1 1 0,1 0 0,0 1 0,23 3 1,10 7 74,-38-8-36,0 1-1,0-1 1,0-1 0,0 0-1,1 0 1,-1-1 0,1 0-1,-1 0 1,0-1 0,1 0-1,13-4 1,-10 0-7,1 1 0,0 0 0,-1 1-1,24-2 1,-28 5-40,0 0 0,0 1 0,0 0 0,-1 0 0,1 1 0,0 0 0,-1 1 0,14 5 0,-6-1 5,1-1 0,-1 0 0,34 6 0,-41-11-1,0 0 0,0-1 0,0 0-1,0 0 1,0-1 0,0 0 0,0-1 0,-1 0 0,15-5-1,89-43-22,-46 19 9,-17 20 68,-48 8-44,1 0 1,-2 1-1,1-1 0,0 0 1,0 0-1,-1 1 0,0-1 1,1 0-1,-1 0 0,-1-5 1,2 2 11,-1-12 80,1 0 1,-2 1-1,-3-20 0,3 29-23,0 1-1,-1-1 1,0 1-1,0-1 0,-1 1 1,0 0-1,0 0 1,0 0-1,-8-10 1,8 15-52,1 0 1,0-1 0,-1 2-1,0-1 1,1 0-1,-1 0 1,0 1 0,0-1-1,0 1 1,0 0 0,0 0-1,0 0 1,0 1-1,0-1 1,0 1 0,-1-1-1,1 1 1,-6 1 0,-8 0-68,0 1-1,-24 6 1,4-2-32,-426 56-368,169-32 224,102-14 148,72 3 79,87-12 6,-1-2 0,0 0 0,-1-3 0,1-1-1,-49-4 1,12-7 43,-128-2 0,178 12-16,-1-1 0,0-1-1,0-2 1,1 0 0,0-1-1,0-1 1,0-1-1,-38-18 1,48 21-42,0-1 0,-1 1 0,1 1 0,-1 0 0,0 1 0,0 1 0,0-1 0,0 2 0,0 0 0,-1 0 0,1 1 0,-15 3 0,-8 4-21,-1 2 0,-56 24 0,69-25 11,-7 1 6,25-9-9,0 0 0,0 1 0,0-1 0,1 1 0,-10 5 0,12-5-13,0-1 0,0 1 0,1 0-1,-1 0 1,0-1 0,1 1-1,0 0 1,-1 0 0,1 1 0,0-1-1,0 0 1,0 0 0,0 1-1,0-1 1,1 0 0,-1 4 0,-3 21-734,2 0 0,1 0 0,2 0 0,6 49 0,-7-73 666,0 0 0,0 0 0,1 0-1,0 0 1,-1 0 0,1 0 0,0-1 0,1 1-1,-1 0 1,2 3 0,7-1-371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30.070"/>
    </inkml:context>
    <inkml:brush xml:id="br0">
      <inkml:brushProperty name="width" value="0.05" units="cm"/>
      <inkml:brushProperty name="height" value="0.05" units="cm"/>
    </inkml:brush>
  </inkml:definitions>
  <inkml:trace contextRef="#ctx0" brushRef="#br0">188 0 11002,'-6'0'372,"-1"0"0,0 1 0,1 0-1,-1 0 1,1 0 0,-1 1 0,1 0 0,0 0-1,0 1 1,0 0 0,0 0 0,0 0-1,0 1 1,-4 4 0,3-2-183,0 0-1,1 0 1,0 1-1,1 0 1,0 1-1,0-1 1,0 1-1,1 0 1,-5 11-1,2 2-153,1-1 0,1 1 1,0 1-1,2-1 0,0 1 0,2-1 0,2 39 0,0-40-29,1-1-1,1 1 0,7 24 1,-8-37-10,1 0 0,-1 0 0,1 0 0,1 0 0,-1 0 0,1-1 0,0 0 0,1 1 0,-1-1 0,1-1 0,9 10 0,-11-13 10,0 0 1,1 0 0,-1-1 0,0 1 0,1-1 0,-1 1-1,1-1 1,-1 0 0,1 0 0,-1-1 0,1 1-1,0-1 1,-1 1 0,1-1 0,0-1 0,-1 1 0,1 0-1,0-1 1,-1 0 0,1 1 0,0-2 0,-1 1-1,0 0 1,1-1 0,-1 1 0,0-1 0,0 0 0,4-2-1,3-4 46,0 0 0,0 0-1,-1 0 1,0-1 0,0-1-1,-1 1 1,7-12-1,-5 5 40,0-1 0,-1 0-1,-1 0 1,0-1 0,-2 0-1,0-1 1,-1 1 0,3-22-1,-6 29-25,-1 0 1,-1 0-1,0 0 0,0-1 0,-1 1 0,-4-18 0,3 22-24,0 1 0,0-1 0,-1 0 0,0 1 0,0 0-1,0 0 1,-1 0 0,0 0 0,0 0 0,0 1-1,-8-7 1,9 9-53,0 0 0,-1 1 0,1 0 0,-1-1 0,0 1 0,0 0 0,1 1 0,-1-1 0,0 1 0,0-1 0,-1 1 0,1 1 0,0-1 0,0 0 0,0 1 0,-1 0 0,1 0 0,0 0 0,0 1 0,-9 1 0,-3 3-225,1 0 1,-1 0-1,1 2 1,-14 7-1,23-11 191,-10 4-344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2:30.804"/>
    </inkml:context>
    <inkml:brush xml:id="br0">
      <inkml:brushProperty name="width" value="0.05" units="cm"/>
      <inkml:brushProperty name="height" value="0.05" units="cm"/>
    </inkml:brush>
  </inkml:definitions>
  <inkml:trace contextRef="#ctx0" brushRef="#br0">80 50 10738,'-1'0'124,"0"1"0,-1-1-1,1 0 1,0 1 0,-1-1 0,1 1-1,0 0 1,0-1 0,0 1-1,-1 0 1,1 0 0,0 0 0,0 0-1,0 0 1,0 0 0,0 0-1,1 0 1,-1 0 0,0 0 0,0 0-1,0 2 1,-13 30 926,14-33-1040,-10 30 318,1 0 0,2 1-1,2 0 1,0 0-1,0 58 1,5-67-217,1 1 1,1-1 0,1 1-1,1-1 1,1 0 0,1 0-1,1 0 1,18 37-1,-22-53-94,0 0-1,1 0 0,0-1 1,0 1-1,0-1 0,1 0 1,-1-1-1,1 1 0,0-1 1,1 0-1,-1 0 0,1 0 1,-1-1-1,9 3 0,-10-4 3,0-1 1,0 0-1,0 0 0,0 0 0,0-1 1,0 1-1,0-1 0,1 0 0,-1 0 1,0-1-1,0 1 0,0-1 0,0 0 1,0 0-1,0 0 0,0-1 0,0 0 1,0 1-1,0-1 0,-1 0 0,1-1 1,-1 1-1,5-5 0,2-2 73,-1-1-1,-1 0 1,1 0-1,-2-1 1,0 0-1,0 0 1,-1 0-1,0-1 1,-1 0 0,0-1-1,-1 1 1,0-1-1,-1 1 1,1-16-1,-1 4 124,0-1 0,-2 0 0,-1 0-1,-1 0 1,-1 1 0,-8-38 0,4 37 30,-1 0 1,-1 0-1,-15-29 0,19 45-188,0 0-1,-1 0 0,-1 1 0,1 0 1,-1 0-1,-1 0 0,1 1 0,-1 0 1,0 0-1,-1 1 0,-13-9 0,19 13-96,-1 1-1,1 0 1,-1 0 0,1 0-1,-1 0 1,1 0-1,-1 0 1,0 1-1,0 0 1,1-1 0,-1 1-1,0 0 1,0 0-1,1 0 1,-1 1-1,0-1 1,-2 2 0,0-1-33,0 2 0,0-1 0,0 1 1,0-1-1,1 1 0,-1 0 0,-4 5 1,-6 5-280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0:46.539"/>
    </inkml:context>
    <inkml:brush xml:id="br0">
      <inkml:brushProperty name="width" value="0.05" units="cm"/>
      <inkml:brushProperty name="height" value="0.05" units="cm"/>
    </inkml:brush>
  </inkml:definitions>
  <inkml:trace contextRef="#ctx0" brushRef="#br0">1463 5565 11955,'-1'6'1954,"-2"-7"-660,-5-16-178,-12-35-1238,17 42 385,-201-540 178,-257-1027 292,391 1307-645,-49-223 130,-6-437 227,115 112-40,13 640-122,-3 138-247,-1-1 1,-3 1-1,-1 0 0,-11-44 0,10 60-14,-2 1 0,0 0 0,-2 1 1,0 0-1,-2 0 0,0 1 0,-1 0 0,-18-20 0,14 21 115,0 1 0,-2 1 0,0 1-1,0 1 1,-2 0 0,0 1-1,0 2 1,-2 0 0,-30-13-1,24 11 79,20 10-75,-1-1-1,-18-6 1,63 52-1958,-28-32 1438,0 0 0,-1 1 0,6 10 0,-2 0-132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0:47.241"/>
    </inkml:context>
    <inkml:brush xml:id="br0">
      <inkml:brushProperty name="width" value="0.05" units="cm"/>
      <inkml:brushProperty name="height" value="0.05" units="cm"/>
    </inkml:brush>
  </inkml:definitions>
  <inkml:trace contextRef="#ctx0" brushRef="#br0">90 444 12147,'4'18'1860,"-3"-16"-637,0-12-236,-2-15-104,0 1 0,-2 0 1,-6-26-1,-2 8-483,-2 1 1,-24-52-1,33 84-368,1 4-20,1 1 1,0 0-1,0-1 1,1 1-1,-1-1 1,1 0-1,0 0 1,0 1-1,0-1 1,1-6 0,1 9-25,1-1 1,-1 1 0,1 0 0,0 0 0,0 0 0,0 0 0,0 0 0,0 1 0,5-4 0,3-2-27,-3 0 19,0 1 0,1 1-1,0-1 1,1 1-1,-1 1 1,1 0 0,0 0-1,0 0 1,0 1-1,1 1 1,-1-1-1,1 2 1,13-2 0,-5 2 7,0 2 0,0 0 1,0 1-1,0 1 0,0 1 1,21 7-1,-36-11 2,-1 1-1,1-1 1,-1 0-1,1 0 1,-1 0-1,1 0 0,0 0 1,-1-1-1,3 0 1,-4 1-5,-1 0-1,0 0 1,1 0-1,-1 0 1,1 0-1,-1 0 1,1 0 0,-1 0-1,1-1 1,-1 1-1,0 0 1,1 0 0,-1-1-1,1 1 1,-1 0-1,0 0 1,1-1-1,-1 1 1,0-1 0,1 1-1,-1 0 1,0-1-1,0 1 1,0 0 0,1-1-1,-1 1 1,0-1-1,0 1 1,0-1-1,0 1 1,0-1 0,1 1-1,-1-1 1,0 1-1,0 0 1,0-1 0,0 1-1,0-1 1,-1 1-1,1-1 1,0 1-1,0-1 1,0 1 0,0-1-1,0 1 1,-1 0-1,1-1 1,0 1 0,0-1-1,-1 1 1,1 0-1,0-1 1,-1 1 0,-3-3-136,0 2-48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0:48.875"/>
    </inkml:context>
    <inkml:brush xml:id="br0">
      <inkml:brushProperty name="width" value="0.05" units="cm"/>
      <inkml:brushProperty name="height" value="0.05" units="cm"/>
    </inkml:brush>
  </inkml:definitions>
  <inkml:trace contextRef="#ctx0" brushRef="#br0">0 525 12779,'45'37'2964,"75"94"-1312,24 24-876,-139-150-741,-1-1 1,0-1 0,1 1 0,0-1 0,0 1-1,0-1 1,10 4 0,-14-7-18,0 1 1,0-1-1,0 0 0,0 0 0,0 0 1,0 0-1,0 0 0,0 0 1,0 0-1,0 0 0,0 0 1,0 0-1,0 0 0,0-1 0,0 1 1,0 0-1,0-1 0,0 1 1,0-1-1,1 0 0,-1-1 18,1 1-1,-1-1 1,0 1-1,1-1 1,-1 0-1,0 0 1,0 0 0,0 0-1,0 0 1,-1 0-1,1 0 1,0 0-1,0-3 1,4-32 382,-2 1 0,-1-1 0,-4-48 0,0 32-62,0-83 284,-6-251-802,1 330-282,4 37 128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1:10.271"/>
    </inkml:context>
    <inkml:brush xml:id="br0">
      <inkml:brushProperty name="width" value="0.05" units="cm"/>
      <inkml:brushProperty name="height" value="0.05" units="cm"/>
    </inkml:brush>
  </inkml:definitions>
  <inkml:trace contextRef="#ctx0" brushRef="#br0">3630 5483 9802,'-7'-16'603,"1"-1"0,1 0 0,0 1 0,2-1 0,-3-22 0,2-86 1654,4 100-2205,-4-352 658,-25 1 105,-8 54-468,-19-145-238,-40 8 26,71 380-86,-36-78 1,-46-71 1,-8-18-14,-64-293-53,115 323 20,26 105-2,-4 2-1,-5 2 1,-5 2 0,-5 2 0,-73-101 0,111 177 3,-193-256 23,196 265-24,0 1 1,-1 1 0,-1 0-1,-1 1 1,0 2-1,-1-1 1,0 2-1,-1 1 1,0 1 0,-1 0-1,0 2 1,0 0-1,-47-8 1,-178-11 77,159 20 104,-108-20 1,-218-96 463,364 106-579,-1 2 0,-1 3 0,0 2 0,-1 2 0,-65-2 0,54 10 28,34 1-37,0-1-1,-45-7 1,66 5-49,0 0 1,0 0-1,0-1 1,0 0-1,0-1 1,1 0-1,0 0 0,-1-1 1,2 0-1,-1 0 1,0-1-1,-7-8 1,-46-58 69,48 55-72,0 0 0,-1 1 0,0 1 0,-33-26 0,45 40-53,0-1 0,0 1 0,0 0 0,0 0-1,-1 0 1,1 0 0,-1 0 0,1 0 0,-1 0-1,1 1 1,-1-1 0,1 1 0,-1 0 0,1 0-1,-1 0 1,1 0 0,-5 1 0,1 1-683,-1 0 0,1 1 1,0-1-1,0 1 0,-7 5 0,13-8 691,-11 6-733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1:10.829"/>
    </inkml:context>
    <inkml:brush xml:id="br0">
      <inkml:brushProperty name="width" value="0.05" units="cm"/>
      <inkml:brushProperty name="height" value="0.05" units="cm"/>
    </inkml:brush>
  </inkml:definitions>
  <inkml:trace contextRef="#ctx0" brushRef="#br0">25 473 13275,'-10'-20'2711,"3"-22"-1977,3 0 0,0-80 0,4 116-662,0 5-67,1 1 1,-1-1-1,0 0 0,0 1 1,0-1-1,0 0 1,0 0-1,1 1 0,-1-1 1,0 1-1,1-1 1,-1 0-1,0 1 0,1-1 1,-1 1-1,1-1 1,-1 0-1,1 1 0,-1 0 1,1-1-1,-1 1 1,1-1-1,0 1 0,-1 0 1,1-1-1,0 1 1,-1 0-1,1-1 0,0 1 1,0 0-1,27-3-32,-10 1 14,4-3 9,-1 0 1,0-2 0,0-1-1,0 0 1,-1-2 0,0 0-1,20-14 1,120-99-1103,-152 116 961,-5 4 81,-2 3 48,0-1 1,-1 0 0,1 0 0,0 1 0,0-1 0,-1 0-1,1 1 1,0-1 0,0 1 0,0-1 0,0 1 0,0-1 0,0 1-1,0 0 1,0 0 0,0-1 0,0 1 0,0 0 0,0 0 0,0 0-1,0 0 1,0 0 0,1 0 0,9 6-303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14.532"/>
    </inkml:context>
    <inkml:brush xml:id="br0">
      <inkml:brushProperty name="width" value="0.05" units="cm"/>
      <inkml:brushProperty name="height" value="0.05" units="cm"/>
    </inkml:brush>
  </inkml:definitions>
  <inkml:trace contextRef="#ctx0" brushRef="#br0">15615 7927 13643,'-7'-2'251,"0"-1"0,0 1 0,0 1 1,0-1-1,0 1 0,0 0 0,0 1 0,0 0 0,-10 1 0,-66 10 518,81-10-754,-58 9 5,-203 42 1023,195-35-422,-118 47 0,61-12-382,-188 109 1,296-149-240,1 0 0,0 0 0,0 2 0,2 0 0,-1 1 1,-18 25-1,15-15-37,2 1 0,0 1 1,-20 49-1,9 0-116,4 1 0,-21 113 0,-40 486-589,57-387 559,-34 152 153,37-322 75,-64 193 0,62-245 30,-3 0 1,-63 103-1,-102 106 182,116-180-123,-5-5 0,-4-3 1,-3-3-1,-4-5 0,-4-4 1,-3-4-1,-210 111 1,48-62 157,205-99-253,-1-3 1,-99 18-1,59-23-3,-154 1 0,-100-24-126,-674-99-359,10-72 312,594 85-50,4-19-1,-540-222 0,-401-312-860,523 97 489,245 68 563,528 428-5,-867-785-20,356 293 22,109 39 26,377 405-6,-307-376 145,143 167-36,-330-455-26,212 160-183,57-30 37,-95-349-80,354 817 97,9-4 0,6 0 0,-25-278 0,39-539-57,67 437 8,-22 426 45,6 0-1,52-159 0,-59 236 2,1 2 1,3 0-1,1 1 0,36-52 1,-39 69-4,2 1 0,1 1-1,2 1 1,0 1 0,2 2 0,56-42 0,211-111-102,-218 138 121,1 4-1,83-26 0,-127 51-9,0 2 0,1 2 0,65-5 1,100 12-67,-140 1 73,-20-2-3,0-1 0,0-2 1,0-2-1,71-17 1,-109 21 19,19-2-340,-19 3 328,-1 0 0,1 0 0,-1 0 0,0 0 0,1 0 1,-1 0-1,1 1 0,-1-1 0,0 0 0,1 0 0,-1 0 0,0 0 0,1 1 0,-1-1 0,1 0 0,-1 0 0,0 1 0,0-1 0,1 0 0,-1 1 0,0-1 0,0 0 1,1 1-1,-1-1 0,0 0 0,0 1 0,0-1 0,1 1 0,-1-1 0,0 0 0,0 1 0,0-1 0,0 1 0,0-1 0,0 0 0,0 1 0,0-1 0,0 1 0,0-1 1,0 1-1,0-1 0,-1 1 0,0 4-148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4.389"/>
    </inkml:context>
    <inkml:brush xml:id="br0">
      <inkml:brushProperty name="width" value="0.05" units="cm"/>
      <inkml:brushProperty name="height" value="0.05" units="cm"/>
    </inkml:brush>
  </inkml:definitions>
  <inkml:trace contextRef="#ctx0" brushRef="#br0">1 468 17956,'18'-26'1800,"12"-1"-1072,8-3-264,12-3 825,4-5-161,5-6-640,-2-2-360,2-3-752,-6 1-288,-13-1 720,-4 6-256,-16 8-160</inkml:trace>
  <inkml:trace contextRef="#ctx0" brushRef="#br0" timeOffset="1">150 524 14435,'17'12'1800,"13"-10"-831,3-9-313,11-15 1528,5-6-999,8-13-305,-1 0-40,-4-1-472,-6 5-384,-10 5-760,-9 8-88,-16 13 624,-5 11-217,-10 18-151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15.170"/>
    </inkml:context>
    <inkml:brush xml:id="br0">
      <inkml:brushProperty name="width" value="0.05" units="cm"/>
      <inkml:brushProperty name="height" value="0.05" units="cm"/>
    </inkml:brush>
  </inkml:definitions>
  <inkml:trace contextRef="#ctx0" brushRef="#br0">1 4 11418,'4'1'285,"1"0"-1,0 0 0,-1-1 1,1 1-1,0-1 0,0-1 0,-1 1 1,1-1-1,5 0 0,5-1-138,37 0 151,-1 2 1,80 10-1,-129-9-276,-1-1-1,0 0 0,0 1 0,0-1 1,0 1-1,0-1 0,0 1 1,0 0-1,0-1 0,0 1 1,0 0-1,-1 0 0,1-1 0,0 1 1,0 0-1,-1 0 0,1 0 1,0 0-1,-1 0 0,1 0 1,-1 0-1,0 0 0,1 0 0,-1 0 1,0 1-1,1-1 0,-1 0 1,0 0-1,0 0 0,0 0 1,0 1-1,0-1 0,-1 1 0,1 9 149,-1 0-1,-5 19 1,3-12 9,-10 63 627,-3-1 0,-4 0-1,-44 117 1,54-174-504,-16 27-1,24-45-290,-1 0 0,-1 0 0,1 0 1,-1-1-1,1 1 0,-1-1 0,0 0 0,-1-1 1,1 1-1,-1 0 0,-6 3 0,11-7-21,-1 0 1,1 1-1,-1-1 1,1 0-1,0 0 0,-1 1 1,1-1-1,-1 0 0,1 0 1,-1 0-1,1 0 0,-1 1 1,1-1-1,-1 0 1,1 0-1,-1 0 0,1 0 1,-1 0-1,1 0 0,-1 0 1,1 0-1,-1-1 0,1 1 1,-1 0-1,1 0 1,-1 0-1,1 0 0,-1-1 1,1 1-1,-1 0 0,1-1 1,0 1-1,-1 0 0,1-1 1,0 1-1,-1 0 1,1-1-1,0 1 0,-1-1 1,1 1-1,0 0 0,-1-1 1,1 1-1,0-2 0,0 1 2,-1 0-1,1-1 0,0 1 1,0 0-1,0-1 0,0 1 1,1-1-1,-1 1 0,0 0 0,0-1 1,1 1-1,-1 0 0,1-1 1,0-1-1,14-16-185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16.200"/>
    </inkml:context>
    <inkml:brush xml:id="br0">
      <inkml:brushProperty name="width" value="0.05" units="cm"/>
      <inkml:brushProperty name="height" value="0.05" units="cm"/>
    </inkml:brush>
  </inkml:definitions>
  <inkml:trace contextRef="#ctx0" brushRef="#br0">0 101 16115,'3'0'1137,"-1"0"-1038,0 0 1,0 0 0,0 0 0,0 0 0,0-1 0,0 1 0,0 0 0,0-1 0,0 1 0,3-3 0,4-1-55,153-63 259,-144 61-301,-1 1 1,1 1 0,0 0-1,0 1 1,0 1 0,1 1 0,27 2-1,-42-1 1,0 1 0,0 0 0,-1 0 0,1 0 0,0 0 0,0 0 0,-1 1 0,1-1 0,-1 1 0,0 0 0,1 0 0,-1 1 0,0-1 0,0 1 0,0-1 0,-1 1 0,1 0 0,-1 0 0,1 0 0,-1 1 0,0-1 0,0 0 0,0 1 0,-1-1 0,1 1 0,-1 0 0,0-1 0,0 1 0,1 6 0,0 4 80,-1 0-1,0 0 1,-1 1 0,-1-1 0,0 0-1,-1 0 1,-3 15 0,-5 15 182,-2-1 0,-2 0 0,-2-1 0,-1-1 1,-3 0-1,-32 51 0,46-82-249,0-2 1,-1 1-1,0-1 0,0 0 1,-1 0-1,-11 8 0,16-14-18,0-1-1,0 1 1,0-1-1,0 0 1,0 0-1,-6 1 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49.726"/>
    </inkml:context>
    <inkml:brush xml:id="br0">
      <inkml:brushProperty name="width" value="0.05" units="cm"/>
      <inkml:brushProperty name="height" value="0.05" units="cm"/>
    </inkml:brush>
  </inkml:definitions>
  <inkml:trace contextRef="#ctx0" brushRef="#br0">2 4 13515,'0'0'69,"0"1"0,0-1 0,-1 0 0,1 0 0,0 1 0,0-1 0,0 0 0,0 1 0,0-1 0,0 0 0,-1 0 0,1 1 0,0-1 0,0 0 0,0 1 0,0-1 0,0 0 0,0 1 0,0-1 0,0 0 0,0 1 0,1-1 0,-1 0 0,0 1 0,0-1 0,0 0 0,0 0 0,0 1 0,0-1 0,1 0 0,-1 1 0,0-1 0,0 0 0,1 0 0,-1 1 0,0-1 0,0 0 0,1 0 0,-1 0 0,0 0 0,0 1 0,1-1 0,-1 0 0,0 0 0,1 0 0,-1 0 0,0 0 0,1 0 0,-1 0 0,0 0 0,0 0 0,1 0 0,-1 0 0,0 0 0,1 0 0,-1 0 0,0 0 0,1 0 0,-1 0 0,0 0 0,1 0 0,-1 0 0,1-1 0,4 2-75,40 4 541,54 15 0,14 2-319,-67-17-136,1-1-1,0-3 1,0-1 0,0-3 0,0-1 0,55-13 0,-99 16-68,235-43 1405,-211 42-1228,0 1-1,0 0 1,0 2-1,-1 2 0,1 0 1,49 13-1,-49-7-35,37 18 0,11 4 71,-74-30-231,0-1 0,0 1 0,0-1 0,0 1 0,0-1 0,0 0 0,0 0 0,0 1 0,0-1 0,0 0 0,0 0 0,0 0 0,0 0 0,0 0 0,1-1 0,-1 1 0,0 0 0,0 0 0,0-1 0,0 1 0,0-1 0,0 1 0,-1 0 0,1-1 0,0 0 0,0 1 0,0-1 0,0 0 0,-1 1 0,1-1 0,0 0 0,0 0 0,-1 0 0,1 1 0,-1-1 0,1 0 0,-1 0 0,1-2 0,0 0-63,0 0 0,-1 0 0,1 0 1,-1 0-1,0 0 0,0 0 0,0 0 0,0 0 0,-1-1 0,1 1 1,-2-4-1,-4-2-137,-3 3-62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4:51.199"/>
    </inkml:context>
    <inkml:brush xml:id="br0">
      <inkml:brushProperty name="width" value="0.05" units="cm"/>
      <inkml:brushProperty name="height" value="0.05" units="cm"/>
    </inkml:brush>
  </inkml:definitions>
  <inkml:trace contextRef="#ctx0" brushRef="#br0">56 167 12747,'-32'29'1719,"29"-26"-1491,1-1-1,-1 1 0,1 0 0,0 0 0,0 0 0,0 0 1,0 1-1,0-1 0,-1 6 0,3-9-169,0 1 0,1 0 0,-1-1 0,0 1 0,1-1 0,-1 1 0,0-1 0,1 1 0,-1 0-1,0-1 1,1 0 0,-1 1 0,1-1 0,-1 1 0,1-1 0,0 1 0,-1-1 0,1 0 0,-1 1 0,1-1 0,0 0 0,-1 0-1,1 0 1,-1 1 0,1-1 0,0 0 0,-1 0 0,1 0 0,0 0 0,-1 0 0,1 0 0,0 0 0,-1 0 0,2-1 0,31 1 543,-30-1-473,74-6 723,77-17 1,76-27-715,-151 32-114,22-6-24,185-36 85,-237 54-57,0 2 0,1 2 1,93 7-1,-112 0 31,-1-2 0,0-1 0,0-1 0,1-1 0,-1-2 0,0-1 0,34-10 0,-43 8 35,0-1 71,29-5 0,-45 11-140,1 1-1,-1-1 1,0 1-1,1 0 1,-1 0-1,0 0 1,0 1-1,1 0 0,-1 0 1,0 0-1,6 3 1,1 3-126,-12-7 92,0 0-1,0 0 0,0 0 0,0 0 1,0 0-1,0 0 0,0 0 1,0 0-1,0 1 0,0-1 1,0 0-1,0 0 0,0 0 1,0 0-1,0 0 0,0 0 1,0 0-1,0 0 0,0 0 1,0 1-1,0-1 0,0 0 0,0 0 1,0 0-1,0 0 0,0 0 1,0 0-1,0 0 0,0 0 1,0 0-1,0 1 0,0-1 1,0 0-1,0 0 0,0 0 1,0 0-1,0 0 0,-1 0 1,1 0-1,0 0 0,0 0 1,0 0-1,0 0 0,0 0 0,0 0 1,0 0-1,0 0 0,0 0 1,-1 0-1,1 0 0,0 0 1,0 0-1,-23 1-567,8-3 328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2.543"/>
    </inkml:context>
    <inkml:brush xml:id="br0">
      <inkml:brushProperty name="width" value="0.05" units="cm"/>
      <inkml:brushProperty name="height" value="0.05" units="cm"/>
    </inkml:brush>
  </inkml:definitions>
  <inkml:trace contextRef="#ctx0" brushRef="#br0">224 42 17724,'1'-2'168,"0"0"-1,1 0 1,-1 0 0,-1 0-1,1 0 1,0 0 0,0-1-1,-1 1 1,1 0 0,-1-1 0,0 1-1,0-5 1,0 7-138,0-1 1,0 1-1,0-1 1,0 1-1,0 0 0,-1-1 1,1 1-1,0-1 0,0 1 1,-1 0-1,1-1 0,0 1 1,0 0-1,-1-1 1,1 1-1,0 0 0,-1 0 1,1-1-1,0 1 0,-1 0 1,1 0-1,0-1 0,-1 1 1,1 0-1,-1 0 1,0 0-1,0 0 45,-1 0 1,1 0-1,-1 0 1,0 0-1,1 0 0,-1 0 1,1 1-1,-1-1 0,1 1 1,-1-1-1,-2 2 1,-3 3 103,0-1 1,0 1 0,0 0-1,1 1 1,0 0 0,0 0 0,0 0-1,0 0 1,-6 11 0,-4 9 1,-18 34 0,20-31-152,1 0 1,1 1-1,2 1 1,1 0-1,1 0 1,2 1-1,1 0 1,1 0-1,2 42 0,2-67-25,0-1-1,1 1 0,0 0 0,0-1 0,1 0 0,0 1 0,0-1 0,0 0 0,1 0 0,5 9 0,-7-13-2,1 0 0,-1 0 0,1 0 1,0 0-1,0 0 0,0-1 0,0 1 0,0-1 0,0 1 0,0-1 1,1 0-1,-1 0 0,0 0 0,1 0 0,-1 0 0,1-1 1,-1 1-1,1-1 0,-1 1 0,1-1 0,-1 0 0,1 0 0,0 0 1,-1 0-1,1-1 0,-1 1 0,1-1 0,-1 1 0,4-2 0,4-2 7,0 0-1,0-1 1,0 0-1,-1-1 1,0 0-1,0 0 1,0-1-1,12-12 1,2-4 32,31-43-1,-38 46 12,21-38-1,-34 53-40,0-1 1,0 0-1,-1 0 0,0 0 1,0 0-1,0 0 0,-1 0 0,1 0 1,-2-1-1,1 1 0,-1 0 1,0-8-1,0 14-9,0-1 1,0 0-1,0 0 1,0 0-1,-1 0 0,1 0 1,0 0-1,-1 0 1,1 0-1,-1 1 1,1-1-1,-1 0 0,1 0 1,-1 0-1,1 1 1,-1-1-1,0 0 0,1 1 1,-1-1-1,0 1 1,0-1-1,1 1 1,-1-1-1,0 1 0,0-1 1,0 1-1,0 0 1,0-1-1,1 1 0,-1 0 1,0 0-1,0 0 1,0 0-1,0 0 1,0 0-1,0 0 0,0 0 1,0 0-1,0 0 1,0 0-1,0 1 0,0-1 1,1 0-1,-1 1 1,0-1-1,0 0 1,-1 1-1,-4 2-1,0 0 1,0 1-1,0-1 1,1 1-1,-8 6 1,0 1-5,1 0 1,0 1 0,0 1-1,2 0 1,-1 1 0,2 0 0,0 1-1,0-1 1,1 2 0,-8 23 0,11-8-6,5-30 9,0-1 0,0 1 0,0 0 0,0 0 0,0-1 0,0 1 0,0 0 0,0 0 0,0-1 0,1 1 0,-1 0 0,0 0 0,0-1 0,1 1 0,-1 0 0,1-1 0,-1 1 0,0-1 0,1 1 0,-1 0 0,1-1 0,-1 1 0,1-1 0,0 1 0,-1-1 0,1 0 1,-1 1-1,1-1 0,0 0 0,-1 1 0,1-1 0,0 0 0,0 0 0,-1 1 0,1-1 0,0 0 0,0 0 0,-1 0 0,1 0 0,1 0 0,3-1-3,-1 0 1,1-1-1,-1 1 1,0-1-1,1 0 1,-1 0 0,0 0-1,0-1 1,0 1-1,0-1 1,-1 0-1,1 0 1,4-6 0,9-9-73,18-26 1,-23 28 18,34-49-242,-32 43 22,0 0-1,27-28 1,-40 49 254,-1 1-1,1-1 1,0 0 0,-1 1 0,1-1-1,0 0 1,0 1 0,-1-1 0,1 1-1,0-1 1,0 1 0,0-1 0,0 1-1,0 0 1,-1 0 0,1-1 0,0 1-1,0 0 1,0 0 0,0 0 0,1 0-1,-1 0 10,0 0-1,-1 1 1,1-1-1,0 1 0,-1-1 1,1 1-1,-1-1 0,1 1 1,-1-1-1,1 1 0,-1 0 1,1-1-1,-1 1 1,1 0-1,-1-1 0,0 1 1,1 0-1,-1-1 0,0 1 1,1 1-1,1 6-50,-1-1 1,0 1-1,1 16 0,-2-16 19,4 144-130,-3-67-585,0-60 581,-1-25 174,0 0 0,0 1 1,0-1-1,0 0 0,0 1 0,0-1 0,0 0 0,0 0 1,0 1-1,1-1 0,-1 0 0,0 1 0,0-1 0,0 0 1,0 0-1,0 1 0,0-1 0,1 0 0,-1 0 0,0 0 1,0 1-1,0-1 0,1 0 0,-1 0 0,0 0 0,0 1 1,1-1-1,-1 0 0,0 0 0,0 0 0,1 0 0,7-4-215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3.514"/>
    </inkml:context>
    <inkml:brush xml:id="br0">
      <inkml:brushProperty name="width" value="0.05" units="cm"/>
      <inkml:brushProperty name="height" value="0.05" units="cm"/>
    </inkml:brush>
  </inkml:definitions>
  <inkml:trace contextRef="#ctx0" brushRef="#br0">21 204 15307,'4'13'461,"-1"1"-1,-1-1 0,0 1 1,-1-1-1,0 1 1,-1 0-1,0-1 0,-4 19 1,1 16 307,2-5-404,-1-1 173,1 0 0,11 83 0,-10-124-515,1 0 0,-1 0 0,0 0 1,0 0-1,1 0 0,-1 0 0,0 0 0,1 0 0,-1 0 0,1 0 0,-1 0 0,1 0 1,0 0-1,1 1 0,-2-2-13,0 0 0,1 0 0,-1 0 0,0 0 0,0 0 0,1 0 0,-1 0 1,0 0-1,1 0 0,-1 0 0,0 0 0,1 0 0,-1 0 0,0 0 0,0 0 0,1 0 0,-1 0 0,0-1 1,1 1-1,-1 0 0,0 0 0,0 0 0,1 0 0,-1-1 0,0 1 0,0 0 0,0 0 0,1-1 0,-1 1 0,0 0 1,0-1-1,2-2 18,0 0-1,0-1 1,-1 1 0,1-1 0,-1 1 0,2-8 0,1-13-173,-2 0 0,0 0 0,-1 0 0,-2 0-1,0-1 1,-1 1 0,-2 0 0,-1 1 0,0-1 0,-15-38 0,17 57 93,3 3 33,-1 0 0,0 0 0,1 0 0,-1 0 0,0 0 0,-1 0 0,1 0 0,0 0 0,0 0 0,-1 1 0,1-1 0,-1 1 0,0-1 0,-2-1-1,4 3 20,0 0-1,-1 0 1,1-1-1,0 1 0,0 0 1,0 0-1,-1 0 0,1 0 1,0 0-1,0 0 1,-1 0-1,1 0 0,0 0 1,0 0-1,0 0 0,-1 0 1,1 0-1,0 0 1,0 0-1,-1 0 0,1 0 1,0 0-1,0 1 0,0-1 1,-1 0-1,1 0 1,0 0-1,0 0 0,0 0 1,0 0-1,-1 1 0,1-1 1,0 0-1,0 0 1,0 0-1,0 1 0,0-1 1,-3 12-5,6 15 15,-1-20-69,0-1 1,0 1 0,1-1-1,-1 1 1,2-1-1,-1 0 1,1 0-1,0 0 1,0-1 0,0 1-1,1-1 1,6 6-1,-7-9-33,-1 1 0,1-1 0,-1 1 0,1-1 0,0 0-1,-1-1 1,1 1 0,0-1 0,0 1 0,0-1 0,1 0-1,-1-1 1,0 1 0,0-1 0,0 0 0,1 0 0,-1 0-1,0 0 1,0-1 0,0 0 0,8-2 0,-1-1-136,-1-1 1,1 0-1,-1 0 0,0-1 1,0-1-1,0 1 0,-1-2 1,0 1-1,9-11 0,10-12-265,28-44 0,-46 61 524,-9 12-11,-1 0 1,1 1-1,-1-1 0,1 0 0,0 0 0,-1 1 1,1-1-1,0 0 0,-1 1 0,1-1 0,0 1 0,0-1 1,0 1-1,1-1 0,-1 1-1,-1 0 0,0 0 0,0 0 0,1 0 0,-1 0 0,0 0 0,1 0 0,-1 0 0,0 0-1,0 1 1,1-1 0,-1 0 0,0 0 0,0 0 0,0 1 0,1-1 0,-1 0 0,0 0 0,0 0 0,0 1 0,1-1 0,-1 0 0,0 0 0,0 1 0,0-1 0,0 0 0,0 1 0,0-1-1,0 0 1,0 1 0,3 31 942,-3-28-927,-2 67 1323,1-35-660,0 0 0,2 0 0,2-1 0,7 37 1,-9-69-614,0 1 0,0-1 1,1 1-1,-1-1 0,1 1 0,2 3 1,-4-7-68,1 1 1,-1 0-1,1-1 0,-1 1 1,0-1-1,1 0 1,-1 1-1,1-1 1,-1 1-1,1-1 0,-1 0 1,1 1-1,0-1 1,-1 0-1,1 0 1,-1 1-1,1-1 0,0 0 1,-1 0-1,1 0 1,0 0-1,-1 0 1,1 0-1,0 0 0,-1 0 1,1 0-1,-1 0 1,1 0-1,0 0 1,-1 0-1,1 0 0,0-1 1,-1 1-1,1 0 1,-1-1-1,1 1 1,-1 0-1,1-1 1,-1 1-1,1 0 0,-1-1 1,1 1-1,-1-1 1,1 1-1,0-2 1,4-4 23,0 0 0,0-1 0,0 0 0,-1 0 0,0 0 1,3-9-1,19-52-50,-17 41-31,-2 4-56,-6 18 41,1-1 1,-1 1-1,1 0 1,0-1-1,1 1 1,-1 0-1,1 0 1,0 1-1,0-1 1,4-5-1,-7 10 49,1 0 0,-1 0 0,0 0 0,0 0 0,0 0 0,1 0 0,-1 0 0,0 0 0,0 0 0,0 0 0,1 0 0,-1 0 0,0 0 0,0 0 0,0 0 0,1 0 0,-1 0 0,0 0 0,0 0 0,0 0 0,1 0 0,-1 0 0,0 0 0,0 0 0,0 1 0,0-1 0,1 0 0,-1 0 0,0 0 0,0 0 0,0 0 0,0 1 1,0-1-1,1 0 0,-1 0 0,0 0 0,0 0 0,0 1 0,0-1 0,0 0 0,0 0 0,0 0 0,0 1 0,0-1 0,0 0 0,0 0 0,0 0 0,0 1 0,0-1 0,0 0 0,0 0 0,0 1 0,2 13-119,-2-14 121,0 59-13,-3-1 0,-12 71 0,2-23 554,6-21 294,17-116-137,56-328-228,0 5-351,-63 338-108,-3 12-4,1 0 0,0 0 0,0 0 0,0 0 0,1 0 0,-1 0 0,1 0 0,0 0 0,0 1 0,3-6 0,-5 9-1,0 0 0,1 0-1,-1-1 1,0 1 0,0 0-1,0 0 1,0 0 0,1-1-1,-1 1 1,0 0 0,0 0-1,0 0 1,1 0 0,-1 0-1,0-1 1,0 1 0,0 0-1,1 0 1,-1 0 0,0 0-1,0 0 1,1 0 0,-1 0-1,0 0 1,0 0 0,1 0-1,-1 0 1,0 0 0,0 0 0,1 0-1,-1 0 1,0 0 0,0 0-1,1 0 1,-1 0 0,1 1-1,4 9 24,-1 18 7,-3 21 91,-9 85-1,2-70 36,6-63-155,-1 3 19,1 0-1,0-1 0,0 1 1,0 0-1,1-1 0,0 7 1,-1-10-19,1 1 0,-1 0-1,0-1 1,1 1 0,-1 0 0,1-1 0,-1 1-1,1-1 1,-1 1 0,1-1 0,-1 1 0,1-1 0,0 1-1,-1-1 1,1 1 0,0-1 0,-1 0 0,1 1 0,0-1-1,-1 0 1,1 0 0,0 0 0,0 1 0,-1-1 0,1 0-1,0 0 1,0 0 0,-1 0 0,1 0 0,0 0-1,0 0 1,-1-1 0,1 1 0,0 0 0,-1 0 0,2-1-1,39-11-288,-27 7 11,0 0 0,18-2 0,-27 6 185,-1 1 0,1 0 0,0 0 0,0 0 0,-1 0-1,1 1 1,0-1 0,-1 1 0,1 0 0,-1 1 0,6 1 0,-7-2 51,-1 0-1,0 0 1,0 0 0,0 1 0,0-1-1,0 0 1,0 1 0,0-1 0,-1 1-1,1 0 1,0 0 0,-1-1 0,0 1 0,1 0-1,-1 0 1,0 0 0,0 0 0,0 1-1,0-1 1,1 3 0,-2-2 29,0 0 1,1 1-1,-1-1 0,0 0 1,-1 1-1,1-1 0,-1 1 1,1-1-1,-1 0 0,0 0 1,0 1-1,-3 4 0,-2 3 103,0-1-1,-1 1 1,0-1 0,-1 0-1,0 0 1,-13 11-1,14-14-55,0-2 0,-1 1 0,1-1 0,-1 0 1,0 0-1,0-1 0,-1 0 0,1-1 0,-1 0 0,-15 4 0,21-7-26,0 0-1,0 1 1,0-1-1,0 0 1,0 0 0,0-1-1,0 1 1,0-1-1,0 1 1,0-1 0,0 0-1,0 0 1,0 0-1,-5-3 1,6 2 4,-1-1-1,1 1 1,0 0-1,-1-1 1,1 1 0,0-1-1,0 0 1,1 0-1,-1 0 1,0 0 0,1 0-1,0 0 1,0 0 0,0 0-1,0 0 1,-1-6-1,0-27-62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3.927"/>
    </inkml:context>
    <inkml:brush xml:id="br0">
      <inkml:brushProperty name="width" value="0.05" units="cm"/>
      <inkml:brushProperty name="height" value="0.05" units="cm"/>
    </inkml:brush>
  </inkml:definitions>
  <inkml:trace contextRef="#ctx0" brushRef="#br0">1 117 12563,'18'-2'1302,"1"-1"1,-1-1-1,26-8 1,-39 10-926,0 0 0,0 0-1,0 0 1,0-1 0,-1 1 0,1-1 0,-1 0 0,0-1 0,0 1 0,0-1 0,0 1-1,-1-1 1,1 0 0,-1-1 0,0 1 0,4-10 0,-6 13-312,-1 0 1,1 0 0,-1 0-1,1 0 1,-1 0 0,0 0-1,1 0 1,-1 0 0,0 0-1,0 0 1,0 0 0,0 0-1,0 0 1,0-1 0,0 1-1,0 0 1,0 0 0,-1 0-1,1 0 1,0 0 0,-1-1-1,0 1-27,0 0-1,0 1 1,1-1 0,-1 0-1,0 1 1,0-1-1,0 1 1,1-1 0,-1 1-1,0 0 1,0-1-1,0 1 1,0 0 0,0 0-1,0 0 1,0-1-1,0 1 1,0 0 0,-1 0-1,-2 1 15,-1-1 0,1 1 0,0-1 0,-1 1 0,1 1 0,0-1 0,0 0 0,0 1 0,-5 3 0,1 0-40,1 0 0,0 1 0,0 0 0,1 0 0,0 1 0,0-1-1,0 1 1,1 1 0,0-1 0,-6 13 0,9-15-15,0-1 0,0 1 0,0 0 0,0 0 0,1 0 0,0 0-1,0 0 1,0 0 0,1 0 0,0 0 0,0 0 0,0 0 0,0 0 0,1 0 0,0 0 0,0 0 0,0 0 0,1 0 0,4 9 0,-5-11 13,1 0 0,0 0-1,0-1 1,0 1 0,1 0 0,-1-1 0,1 0 0,-1 1 0,1-1 0,0 0 0,0 0 0,0-1 0,0 1 0,0-1-1,6 3 1,-4-3-70,1 1-1,-1-1 1,1-1-1,-1 1 1,1-1-1,0 0 1,-1 0-1,1-1 1,7-1-1,-6 1-39,-1 0 0,0-1-1,1 0 1,-1-1 0,0 1-1,0-1 1,0 0 0,0 0-1,-1-1 1,1 0 0,-1 0-1,0 0 1,0-1 0,0 0-1,-1 1 1,0-2 0,4-5-1,3-14-319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3:44.319"/>
    </inkml:context>
    <inkml:brush xml:id="br0">
      <inkml:brushProperty name="width" value="0.05" units="cm"/>
      <inkml:brushProperty name="height" value="0.05" units="cm"/>
    </inkml:brush>
  </inkml:definitions>
  <inkml:trace contextRef="#ctx0" brushRef="#br0">1 77 16420,'3'-10'936,"7"-7"-936,8-6-8,4-3 344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1.808"/>
    </inkml:context>
    <inkml:brush xml:id="br0">
      <inkml:brushProperty name="width" value="0.05" units="cm"/>
      <inkml:brushProperty name="height" value="0.05" units="cm"/>
    </inkml:brush>
  </inkml:definitions>
  <inkml:trace contextRef="#ctx0" brushRef="#br0">6 19 17556,'0'0'43,"0"0"0,-1 0-1,1 0 1,0 0 0,0 0 0,0 0 0,-1 0 0,1-1 0,0 1 0,0 0 0,0 0-1,0 0 1,-1 0 0,1 0 0,0 0 0,0 0 0,0 0 0,0 0 0,-1 0 0,1-1 0,0 1-1,0 0 1,0 0 0,0 0 0,0 0 0,0 0 0,0-1 0,-1 1 0,1 0 0,0 0-1,0 0 1,0 0 0,0-1 0,0 1 0,0 0 0,0 0 0,0 0 0,0 0 0,0-1-1,0 1 1,0 0 0,0 0 0,0 0 0,0-1 0,0 1 0,0 0 0,0 0 0,0-1 0,12-1 821,21 1 13,679-5 1308,-679 5-2199,12-1-912,0 3-1,0 1 1,60 12-1,-89-12 328,-4-1-78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2.231"/>
    </inkml:context>
    <inkml:brush xml:id="br0">
      <inkml:brushProperty name="width" value="0.05" units="cm"/>
      <inkml:brushProperty name="height" value="0.05" units="cm"/>
    </inkml:brush>
  </inkml:definitions>
  <inkml:trace contextRef="#ctx0" brushRef="#br0">1 5 13099,'8'-4'1696,"6"5"-800,-1 4-328,2 2 1969,-1 4-1497,2 5-320,1 3-63,-3 8-129,-1 3-112,-7 10-144,-2 2-40,-5 5-56,-6-1-80,-5-2-400,-2-2-320,-2-9 560,2-3-88,1-19-64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4.822"/>
    </inkml:context>
    <inkml:brush xml:id="br0">
      <inkml:brushProperty name="width" value="0.05" units="cm"/>
      <inkml:brushProperty name="height" value="0.05" units="cm"/>
    </inkml:brush>
  </inkml:definitions>
  <inkml:trace contextRef="#ctx0" brushRef="#br0">1 341 16211,'10'24'1881,"10"-26"-969,6-12-320,8-17 1121,5-8-521,4-7-328,1-3-272,1 2-1032,-4 1-368,-6 7 704,-7 8-216,-6 11-200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3.979"/>
    </inkml:context>
    <inkml:brush xml:id="br0">
      <inkml:brushProperty name="width" value="0.05" units="cm"/>
      <inkml:brushProperty name="height" value="0.05" units="cm"/>
    </inkml:brush>
  </inkml:definitions>
  <inkml:trace contextRef="#ctx0" brushRef="#br0">2 161 12643,'-2'-33'2731,"2"0"1,7-61 0,-3 100 32,0 9-2366,1 202 1419,6 56-992,-10-264-754,0-1 0,1 1 0,-1-1 0,2 1 1,4 11-1,-7-19-54,1 0 1,-1 0 0,1 0-1,-1-1 1,1 1-1,-1 0 1,1 0 0,0 0-1,-1-1 1,1 1-1,0 0 1,0-1 0,0 1-1,-1-1 1,1 1-1,0-1 1,0 1 0,0-1-1,0 1 1,0-1-1,0 0 1,1 1 0,0-2 7,0 1 1,0 0 0,-1-1 0,1 0 0,0 1-1,0-1 1,-1 0 0,1 0 0,-1 1 0,1-1-1,0-1 1,-1 1 0,0 0 0,1 0 0,-1 0-1,0-1 1,2-1 0,19-22 218,-1-1 0,-2-1 0,26-45 1,-18 20-84,25-66 1,-51 114-180,13-36-196,-14 37 114,1 0-1,-1 1 0,1-1 1,-1 0-1,0 0 0,0 1 1,0-1-1,0 0 1,-1 0-1,1 1 0,-1-1 1,-1-3-1,1 5 25,1 0-1,-1 1 1,0-1 0,1 0 0,-1 1 0,0-1-1,0 0 1,0 1 0,1-1 0,-1 1-1,0 0 1,0-1 0,0 1 0,0 0-1,0-1 1,0 1 0,0 0 0,0 0 0,0 0-1,0 0 1,0 0 0,0 0 0,0 0-1,0 0 1,0 0 0,0 0 0,0 1-1,0-1 1,0 0 0,0 1 0,0-1 0,0 1-1,-32 15-904,13 2 89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6.362"/>
    </inkml:context>
    <inkml:brush xml:id="br0">
      <inkml:brushProperty name="width" value="0.05" units="cm"/>
      <inkml:brushProperty name="height" value="0.05" units="cm"/>
    </inkml:brush>
  </inkml:definitions>
  <inkml:trace contextRef="#ctx0" brushRef="#br0">1 730 16476,'137'125'8208,"-131"-119"-8229,-1-1 0,1 1 0,1-1 0,-1-1 0,13 8 0,-18-12 1,0 1 1,0-1 0,0 1-1,0-1 1,0 1 0,1-1-1,-1 0 1,0 1 0,0-1 0,1 0-1,-1 0 1,0 0 0,0 0-1,1 0 1,-1 0 0,0 0-1,0 0 1,1-1 0,-1 1-1,0 0 1,0-1 0,0 1-1,0-1 1,1 0 0,-1 1-1,0-1 1,0 0 0,0 1 0,0-1-1,0 0 1,-1 0 0,1 0-1,0 0 1,0 0 0,0 0-1,-1 0 1,1 0 0,-1 0-1,1 0 1,-1 0 0,1-1-1,-1 1 1,1-2 0,3-13 39,-1 0-1,0-1 1,-1 1 0,-1 0 0,-1-18-1,5 103 947,-4-63-942,-1 1 0,2-1 0,-1 1 0,1-1 0,0 1-1,0-1 1,1 0 0,0 0 0,0 0 0,7 9 0,-9-14-11,0 0 0,-1 0 0,1-1 0,0 1 1,0 0-1,0-1 0,0 1 0,0-1 0,0 1 1,0-1-1,0 0 0,1 1 0,-1-1 0,0 0 0,0 0 1,0 1-1,0-1 0,0 0 0,0 0 0,1 0 1,-1-1-1,0 1 0,0 0 0,0 0 0,0-1 0,0 1 1,0 0-1,0-1 0,0 1 0,0-1 0,0 1 1,0-1-1,0 0 0,0 0 0,0 1 0,1-2 0,3-3 61,0 0-1,0 0 0,-1 0 0,7-11 0,0-4 139,0 1 0,-2-2 0,0 1 0,-1-2 0,-2 1 0,7-31 1,-22 77 193,4 2-297,0 46-1,4-63-95,1 0-1,1 0 1,0-1 0,0 1 0,1 0 0,0 0 0,1-1 0,4 11-1,-6-19-7,-1 1 0,1-1 0,0 1 0,0-1 0,0 0 0,0 1-1,0-1 1,0 0 0,0 0 0,0 1 0,0-1 0,0 0 0,1 0 0,-1-1-1,0 1 1,1 0 0,-1 0 0,1-1 0,-1 1 0,1 0 0,1 0 0,0-1 3,-1 0 0,0 0 1,1-1-1,-1 1 0,0 0 1,0-1-1,1 1 0,-1-1 1,0 0-1,0 0 0,0 0 1,0 0-1,3-2 0,4-3 31,0-1 0,0-1-1,0 0 1,12-15 0,-1-2 15,-13 16-86,1-1-1,0 1 1,1 0 0,0 1-1,16-13 1,-24 20-1,0 1 1,0-1-1,0 1 1,1-1-1,-1 1 1,0 0-1,0-1 1,0 1-1,1 0 1,-1 0-1,0 0 0,2 0 1,-2 0 20,0 0 0,-1 0-1,1 0 1,-1 0 0,1 0 0,0 0 0,-1 0-1,1 0 1,-1 0 0,1 0 0,0 0 0,-1-1 0,1 1-1,-1 0 1,1 0 0,-1-1 0,1 1 0,-1 0-1,1-1 1,-1 1 0,1-1 0,-1 1 0,1 0-1,-1-1 1,0 1 0,1-1 0,-1 1 0,0-1 0,1 1-1,-1-1 1,0 0 0,0 1 0,0-1 0,1 1-1,-1-2 1,17-56 51,-2-1-1,-2-1 0,-4 0 1,3-76-1,-10 119-23,-1 7-4,-1 1 0,1 0 1,-1-1-1,-1 1 0,0 0 0,-4-18 1,5 26-12,0 1 0,0 0 0,0-1 0,0 1 1,0 0-1,0 0 0,0-1 0,0 1 0,0 0 1,0-1-1,0 1 0,0 0 0,0-1 0,-1 1 0,1 0 1,0 0-1,0-1 0,0 1 0,0 0 0,-1 0 1,1 0-1,0-1 0,0 1 0,-1 0 0,1 0 1,0 0-1,0-1 0,-1 1 0,1 0 0,0 0 0,0 0 1,-1 0-1,1 0 0,0 0 0,-1 0 0,1 0 1,0 0-1,-1 0 0,1 0 0,0 0 0,0 0 1,-1 0-1,1 0 0,0 0 0,-1 0 0,1 0 1,0 0-1,-1 0 0,1 0 0,0 0 0,0 1 0,-1-1 1,1 0-1,0 0 0,0 0 0,-1 0 0,1 1 1,0-1-1,0 0 0,0 0 0,-1 1 0,1-1 1,0 0-1,0 0 0,0 1 0,0-1 0,-12 23 1,0 20-4,2 1 1,2 0-1,2 1 0,-2 80 1,8-107 29,0 1 0,1 0 0,1 0 0,1-1 1,1 0-1,10 33 0,-12-46-40,0 0-1,1 0 1,-1 0-1,1 0 1,0 0-1,1-1 1,-1 0-1,1 0 1,-1 0 0,1 0-1,9 6 1,-9-7-58,-1-1 0,1-1 0,0 1 0,0-1 1,0 1-1,0-1 0,1 0 0,-1-1 0,0 1 1,0-1-1,0 0 0,1 0 0,-1 0 0,0 0 0,0-1 1,1 0-1,5-2 0,-5 2-289,0 0-1,-1-1 1,1 0-1,-1 0 1,1-1-1,-1 1 1,0-1-1,1 0 1,-1 0-1,-1 0 1,1-1 0,0 1-1,5-8 1,-4 4-165,-1-1 0,0 1 0,0-1 0,0 0 0,-1 0 0,0-1 0,2-10 0,0-11-434,-1 0 0,-1 0 0,-3-46 0,0 72 968,-1-52 76,-2 0 0,-18-95 1,23 143 6040,4 21-1795,-3-2-5048,18 131 3161,-9-53-1933,32 121-1,-41-201-494,-3-5-5,2 0 1,-1 1 0,0-1-1,1 0 1,0 0 0,0 0-1,0 0 1,0 0 0,5 5-1,-7-9-6,1 1-1,-1-1 1,0 0-1,0 0 1,0 0-1,0 1 1,0-1-1,1 0 1,-1 0-1,0 0 1,0 0-1,0 0 1,0 1-1,1-1 1,-1 0-1,0 0 1,0 0 0,1 0-1,-1 0 1,0 0-1,0 0 1,0 0-1,1 0 1,-1 0-1,0 0 1,0 0-1,1 0 1,-1 0-1,0 0 1,0 0-1,0 0 1,1 0-1,-1 0 1,0 0-1,0 0 1,0 0-1,1-1 1,-1 1-1,0 0 1,4-11 99,-3-14 21,-4-3-40,0 0 1,-2 1-1,-2 0 1,-10-30 0,13 51-116,2 8 16,-1 10-10,4-3 8,1 1 1,0-1 0,0 0 0,3 9-1,-3-14 11,-1 0 0,1 0-1,0 0 1,0 0 0,1-1-1,-1 1 1,1-1 0,-1 1 0,1-1-1,6 6 1,-8-9 5,0 1-1,0 0 1,1 0 0,-1-1 0,0 1-1,0-1 1,1 1 0,-1-1-1,0 1 1,1-1 0,-1 0 0,0 0-1,1 1 1,-1-1 0,0 0-1,1 0 1,-1-1 0,1 1 0,-1 0-1,2-1 1,0 0-1,0 0 0,-1 0 0,1-1-1,-1 1 1,1-1 0,-1 1 0,1-1 0,-1 0-1,2-3 1,3-2 0,0-2-1,0 1 1,-1-1-1,5-10 1,-3 5 20,-1 0 1,0-1-1,-1 0 1,-1 0-1,0-1 1,-1 1-1,3-25 1,-7 40-19,0 0 0,0 0 0,0 0 0,0 0 0,0 0 0,0 0 0,0 0 0,-1 0 0,1 0 0,0 0 0,0 0 0,0 0 0,0-1 0,0 1 0,0 0 0,0 0 0,0 0 0,0 0 0,0 0 0,0 0 0,0 0 0,0 0 0,-1 0 0,1 0 0,0 0 0,0 0 1,0 0-1,0 0 0,0 0 0,0 0 0,0 0 0,0 0 0,0-1 0,0 1 0,0 0 0,0 0 0,0 0 0,0 0 0,0 0 0,0 0 0,0 0 0,0 0 0,0 0 0,0 0 0,-6 12 14,-4 21-8,6-12-2,-2 36 1,6-50 4,0-1-1,0 1 1,1 0-1,0 0 1,0-1-1,0 1 1,1-1-1,0 1 1,4 7-1,-6-12-4,1-1-1,-1 0 1,1 0-1,0 0 1,0 0-1,0 1 1,0-1-1,-1 0 0,1-1 1,1 1-1,-1 0 1,0 0-1,0 0 1,0-1-1,0 1 1,1 0-1,-1-1 1,0 1-1,0-1 1,1 1-1,-1-1 0,0 0 1,3 0-1,-2 0 3,1 0 0,0 0 0,0-1 0,-1 0 0,1 1 0,0-1 0,-1 0-1,1 0 1,-1-1 0,1 1 0,2-2 0,6-5 16,0-1 0,-1 0 0,15-16 0,-23 23-21,10-12 3,18-18-4,-28 30-9,0 0-1,0 0 1,0 1-1,0-1 0,1 1 1,-1 0-1,0 0 1,1-1-1,-1 1 1,0 1-1,1-1 1,4-1-1,-6 2 4,0 1 0,1-1 0,-1 0 0,0 1 0,0-1-1,0 0 1,0 1 0,0-1 0,0 1 0,0 0 0,0-1 0,0 1 0,0 0 0,0 0 0,0-1-1,-1 1 1,1 0 0,0 0 0,-1 0 0,1 0 0,0 0 0,-1 0 0,1 2 0,12 30-75,-11-26 58,4 17-15,-5-20 43,0 1 1,0-1 0,0 0-1,0 1 1,1-1 0,-1 0-1,1 0 1,0 0 0,5 7-1,-7-11-2,1 0 0,-1 1 0,1-1 1,-1 0-1,1 0 0,-1 1 0,1-1 0,-1 0 0,1 0 0,-1 0 0,1 0 0,0 1 0,-1-1 0,1 0 0,-1 0 0,1 0 0,-1 0 0,1-1 0,-1 1 0,1 0 0,0 0 1,-1 0-1,1 0 0,-1 0 0,1-1 0,-1 1 0,1 0 0,-1 0 0,1-1 0,-1 1 0,0 0 0,1-1 0,-1 1 0,1-1 0,-1 1 0,0-1 0,1 1 0,-1 0 0,0-1 1,1 1-1,-1-1 0,0 0 0,12-22 100,-9 14-68,0 3-21,0-1 0,-1 1 0,1 0 0,-2-1 0,1 1 0,-1-1-1,0 0 1,0 1 0,-1-1 0,0-8 0,0 15-15,0-1 0,0 1 0,0 0 0,0-1 0,0 1 0,-1 0 0,1-1 0,0 1 0,0 0 0,0-1 0,-1 1 0,1 0 0,0-1 0,0 1 0,-1 0 0,1 0 0,0-1 0,-1 1 0,1 0 0,0 0 0,-1 0 0,1 0 0,0-1 0,-1 1 0,1 0 0,-1 0 0,1 0 0,0 0 0,-1 0 0,1 0 0,-1 0 0,1 0 0,0 0 0,-1 0 0,1 0 0,0 0 0,-1 0 0,1 0 0,-1 0 0,1 1 0,0-1 1,-1 0-1,1 0 0,0 0 0,-1 1 0,1-1 0,0 0 0,-1 0 0,1 1 0,0-1 0,0 0 0,-1 0 0,1 1 0,0-1 0,0 0 0,0 1 0,-1 0 0,0-1-3,0 1 1,0 0 0,0 0 0,0 0-1,1 0 1,-1 0 0,0 1 0,0-1 0,1 0-1,-1 0 1,1 0 0,-1 1 0,1-1-1,-1 0 1,1 1 0,0 1 0,2-5 4,1 0 0,0 0 0,-1 0 0,1 0 0,-1-1 0,4-4 0,21-27 15,90-124-102,-116 157 81,0-1-1,0 0 0,0 1 0,0-1 0,-1 0 0,1 0 0,0 0 0,-1 1 0,0-1 1,1-2-1,-5-2 15,-10 8 37,11-1-41,0 0 0,0 1 0,0 0-1,1 0 1,-1 0 0,0 0 0,1 0-1,0 0 1,-1 1 0,1-1-1,0 1 1,0 0 0,0-1 0,1 1-1,-1 0 1,1 0 0,-1 0 0,1 0-1,0 0 1,0 1 0,0 2-1,-2 7-3,1 1-1,0-1 1,0 25-1,2-29 6,1-1-1,-1 1 0,1-1 0,1 0 0,0 1 0,0-1 0,1 0 0,0 0 0,7 14 0,-8-19-2,-1 0 0,1 0 0,0 0 0,0-1 0,1 1 0,-1-1 0,0 0 0,1 1 0,0-1-1,-1 0 1,1-1 0,0 1 0,0 0 0,0-1 0,0 0 0,0 1 0,1-1 0,-1 0 0,0-1 0,0 1 0,1-1 0,-1 1-1,0-1 1,1 0 0,-1 0 0,0 0 0,7-2 0,-3 0 3,0 0 0,0-1 0,0 0 0,0 0 0,0 0 0,-1-1 0,0 0 0,0 0 0,0-1-1,0 0 1,0 0 0,-1 0 0,0-1 0,0 1 0,-1-1 0,0-1 0,0 1 0,5-11 0,3-6 11,-2-1 0,0 0 0,12-51 0,-15 44 0,-2 0-1,0 0 0,-2-1 1,-2 0-1,-2-36 0,1 67-16,0 0 0,1 1 0,-1-1 0,0 0 0,0 0-1,0 0 1,-1 1 0,1-1 0,0 0 0,0 0 0,0 0 0,-1 0-1,1 1 1,0-1 0,-1 0 0,1 0 0,0 1 0,-1-1 0,1 0-1,-1 1 1,1-1 0,-1 1 0,0-1 0,1 0 0,-1 1 0,1-1 0,-1 1-1,0 0 1,0-1 0,0 0 0,0 2-1,0-1 0,0 1 0,0-1 0,0 1 1,0-1-1,0 1 0,0 0 0,0 0 0,0-1 0,1 1 0,-1 0 0,0 0 0,1 0 1,-1 0-1,0 0 0,1 0 0,-1 0 0,1 0 0,0 0 0,-1 0 0,1 0 0,-1 1 1,-3 14 2,0 0 0,0 1 0,2-1 1,0 0-1,0 1 0,2 0 0,0-1 1,1 1-1,1-1 0,0 1 0,1-1 1,1 0-1,1 0 0,0 0 0,14 29 1,-15-39 0,0 0 1,0 0 0,0-1-1,1 1 1,-1-1-1,1 0 1,10 7 0,-13-11-2,0 1 0,1 0 1,-1-1-1,1 0 1,-1 0-1,1 0 0,0 0 1,-1 0-1,1 0 0,0-1 1,0 1-1,0-1 1,-1 0-1,1 1 0,0-2 1,0 1-1,0 0 0,0 0 1,-1-1-1,1 0 1,0 1-1,3-2 0,0-2 9,0 1-1,0-1 0,-1 0 0,1-1 1,-1 0-1,0 1 0,0-2 0,0 1 1,-1 0-1,0-1 0,6-10 0,5-10 56,15-38-1,3-25 170,38-157 0,-70 240-219,4-19 35,-4 24-47,-1 0 0,0 0 1,0 0-1,0 0 0,0 0 1,0 0-1,0 0 0,0 0 1,0 0-1,-1 0 0,1 0 1,0 0-1,-1 0 0,1 0 0,-1 0 1,1 0-1,-1 0 0,0-2 1,0 3-2,1 0-1,-1 0 1,1 0 0,-1-1 0,0 1 0,1 0 0,-1 0 0,0 0-1,1 0 1,-1 0 0,1 0 0,-1 0 0,0 0 0,1 0-1,-1 0 1,1 0 0,-1 1 0,0-1 0,1 0 0,-1 0-1,1 1 1,-1-1 0,1 0 0,-1 1 0,1-1 0,-1 0 0,1 1-1,-1-1 1,1 1 0,-1-1 0,1 1 0,-1 0 0,-16 21 76,13-17-70,-2 3-10,1 0 1,0 1-1,0-1 0,1 1 1,0 0-1,0 1 0,1-1 0,1 1 1,-1-1-1,2 1 0,-1 0 1,1 0-1,1 0 0,0 0 1,0 0-1,3 17 0,0-13-4,0-1 0,1 1 0,0-1-1,1 1 1,0-1 0,1-1 0,1 1 0,0-1-1,1 0 1,0-1 0,13 15 0,-20-24-74,1-1 0,-1 1 1,1-1-1,0 1 1,-1-1-1,1 0 0,0 1 1,0-1-1,0 0 0,0 0 1,0 0-1,0-1 0,0 1 1,0 0-1,4 0 0,-4-1 10,-1 0 0,1-1 1,-1 1-1,1 0 0,0-1 0,-1 1 0,1-1 0,-1 1 0,1-1 0,-1 0 0,1 0 0,-1 0 0,0 0 0,0 0 1,1 0-1,-1 0 0,0 0 0,0 0 0,0-1 0,0 1 0,1-2 0,12-20-388,0-5-161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7.082"/>
    </inkml:context>
    <inkml:brush xml:id="br0">
      <inkml:brushProperty name="width" value="0.05" units="cm"/>
      <inkml:brushProperty name="height" value="0.05" units="cm"/>
    </inkml:brush>
  </inkml:definitions>
  <inkml:trace contextRef="#ctx0" brushRef="#br0">95 1 19908,'-2'5'2499,"2"14"-1275,4 22 334,5-6-933,1-1 0,16 38 0,-14-44-1828,20 32-1,-50-71-3420,4 2 3538,-62-40-1620,-2 2 5917,78 47-3151,0 0 0,1 0 0,-1 0-1,0 0 1,0 0 0,0 0 0,1 0 0,-1 0 0,0 0-1,0 0 1,0 0 0,0 0 0,1 0 0,-1-1-1,0 1 1,0 0 0,0 0 0,0 0 0,0 0 0,0 0-1,1-1 1,-1 1 0,0 0 0,0 0 0,0 0-1,0 0 1,0-1 0,0 1 0,0 0 0,0 0 0,0 0-1,0-1 1,0 1 0,0 0 0,0 0 0,0 0 0,0-1-1,0 1 1,0 0 0,0 0 0,0 0 0,0-1-1,0 1 1,0 0 0,0 0 0,0 0 0,0 0 0,-1-1-1,1 1 1,0 0 0,0 0 0,0 0 0,0 0-1,0 0 1,-1-1 0,1 1 0,0 0 0,0 0 0,0 0-1,-1 0 1,24-3 858,-17 3-429,18-2-383,1-2 0,-1 0 1,1-1-1,-1-2 0,-1 0 0,1-2 1,-1 0-1,31-19 0,-21 2-245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8.966"/>
    </inkml:context>
    <inkml:brush xml:id="br0">
      <inkml:brushProperty name="width" value="0.05" units="cm"/>
      <inkml:brushProperty name="height" value="0.05" units="cm"/>
    </inkml:brush>
  </inkml:definitions>
  <inkml:trace contextRef="#ctx0" brushRef="#br0">179 128 16011,'2'-4'590,"1"0"-1,-1-1 0,0 1 1,0-1-1,0 1 1,-1-1-1,1 0 0,0-5 1,-2 9-445,0 0 0,0 1 0,0-1 0,0 0 1,0 0-1,0 1 0,0-1 0,0 0 0,0 0 0,-1 1 1,1-1-1,0 0 0,0 0 0,-1 1 0,1-1 1,-1 0-1,1 1 0,0-1 0,-1 0 0,1 1 1,-1-1-1,-1 0 0,1 0-9,0 1 0,-1-1 0,1 1 0,0 0 0,-1-1 0,1 1 0,-1 0 0,1 0 0,0 0 0,-1 0 0,1 0 0,-1 1 0,1-1 0,-1 0 0,1 1 0,0-1 0,-3 1 0,-9 5-9,0 0 0,1 1 0,0 0-1,0 1 1,0 0 0,1 1 0,1 0-1,-1 1 1,1 0 0,1 1 0,0 0 0,-10 16-1,18-26-138,0 1-1,0 0 1,0-1-1,0 1 1,0 0-1,1-1 1,-1 1-1,0 0 1,1 0-1,0 0 1,-1 0-1,1 0 1,0-1-1,0 1 1,0 3-1,1-4 2,-1 0 0,1 0 0,-1 0 1,1 0-1,0-1 0,0 1 0,-1 0 0,1-1 0,0 1 0,0 0 0,0-1 0,0 1 0,0-1 0,0 1 0,0-1 0,0 0 0,0 1 0,0-1 0,0 0 1,0 0-1,0 0 0,0 0 0,0 0 0,0 0 0,0 0 0,0 0 0,0 0 0,2-1 0,46-4-265,-36 2 228,0 1 1,0 1-1,0 0 1,0 1 0,21 2-1,-31-2 46,0 1 0,0 0 0,0 0-1,-1 0 1,1 0 0,0 0 0,0 1 0,-1-1-1,1 1 1,-1-1 0,1 1 0,-1 0 0,0 0-1,0 0 1,0 1 0,0-1 0,0 0 0,0 1-1,-1-1 1,1 1 0,-1 0 0,0-1 0,0 1-1,0 0 1,0 0 0,0 0 0,0 0 0,-1 0-1,1 4 1,-1 5 23,1 0 0,-2-1 1,0 1-1,0 0 0,-1-1 0,-1 1 0,0-1 0,0 0 0,-1 0 0,0 0 0,-12 20 1,-4 4 160,-51 66 0,65-93-254,0 0 1,-1-1 0,0 1 0,-11 8 0,17-16 39,1 0 0,0 1 0,0-1 1,0 0-1,0 0 0,-1 0 0,1 0 1,0 1-1,0-1 0,-1 0 1,1 0-1,0 0 0,0 0 0,-1 0 1,1 1-1,0-1 0,-1 0 0,1 0 1,0 0-1,0 0 0,-1 0 0,1 0 1,0 0-1,-1 0 0,1 0 1,0 0-1,0 0 0,-1-1 0,1 1 1,0 0-1,-1 0 0,1 0 0,0 0 1,0 0-1,-1 0 0,1-1 0,0 1 1,0 0-1,-1 0 0,1-14-924,7-16-388,23-42-1717,2 2 0,48-77 1,-75 138 2793,7-13-296,0 2 0,2-1 1,26-30-1,-39 49 654,0 1 1,0 0-1,0 0 1,0-1-1,1 1 1,-1 0-1,0 0 1,0 0-1,1 1 1,-1-1-1,1 0 1,-1 0-1,1 1 1,-1-1-1,1 1 1,-1-1-1,1 1 1,-1 0 0,4 0-1,-3 0 57,-1 1-1,0-1 1,0 1-1,0 0 1,1-1-1,-1 1 1,0 0-1,0 0 1,0 0-1,0 0 1,0 0 0,0 0-1,-1 0 1,1 0-1,0 1 1,0-1-1,-1 0 1,1 0-1,-1 1 1,1-1-1,-1 0 1,1 3-1,9 36 1906,-1 0 0,2 43 0,6 26-403,-14-96-1514,7 39 475,31 90 1,-36-136-340,-4-17-131,-4-23-24,3 30-91,0 0-13,-14-213 437,13 168-423,2 1 0,11-70 0,-11 112-32,1 0 0,0-1-1,0 2 1,0-1 0,1 0 0,0 0 0,3-6 0,-5 12 2,0-1 1,-1 0 0,1 0-1,-1 0 1,1 1 0,0-1-1,0 0 1,-1 1 0,1-1-1,0 0 1,0 1 0,0-1-1,0 1 1,-1 0 0,1-1-1,0 1 1,0 0 0,0-1-1,2 1 1,-2 0-1,0 1 1,0-1-1,0 0 0,0 1 1,0-1-1,0 1 0,0-1 1,0 1-1,0 0 0,0-1 1,0 1-1,0 0 0,-1 0 1,1 0-1,0 0 0,0-1 1,-1 1-1,1 0 0,-1 0 1,1 0-1,0 3 0,2 3-5,0 0 0,-1 0 0,0 1 0,0-1 0,-1 1 0,0-1 0,0 1 0,-1 0 0,1-1 0,-2 1 0,1 0 0,-4 12-1,0 0 26,-1 0-1,-1-1 0,-13 30 0,16-42-9,-27 54 100,28-57-103,-1 0 0,0 0 1,0 0-1,0 0 0,0 0 1,-1-1-1,1 1 0,-1-1 1,0 0-1,0 0 0,-5 2 1,9-4-21,-1-1 0,1 0 0,-1 0 0,1 1 0,-1-1 0,1 0 0,-1 0 0,1 0 0,-1 0 0,1 1 0,-1-1 0,1 0 0,-1 0 0,1 0 0,-1 0 0,1 0 0,-1 0 0,1-1 0,-1 1 0,1 0 0,-1 0 0,1 0 0,-1 0 1,1-1-1,-1 1 0,1 0 0,-1 0 0,1-1 0,0 1 0,-1 0 0,1-1 0,-1 1 0,1 0 0,-1-1 0,1-1-60,-1 0 0,0 1-1,1-1 1,-1 0 0,1 1 0,-1-1 0,1 0 0,0 0-1,0 1 1,0-4 0,1-5-364,0 1 0,0-1 0,3-9 0,2-2-323,2 1-1,0 0 1,1 0 0,1 1-1,0 0 1,2 0 0,0 2-1,1-1 1,1 1 0,25-23 0,-34 36 757,1-1 0,-1 1 0,1 1 1,-1-1-1,1 1 0,9-3 1,-13 5 105,-1 0 1,1 1 0,0-1 0,0 1 0,0-1-1,0 1 1,-1 0 0,1 0 0,0 0-1,0 0 1,0 0 0,0 0 0,0 1 0,0-1-1,0 0 1,-1 1 0,1 0 0,0-1-1,0 1 1,-1 0 0,1 0 0,0 0 0,-1 0-1,1 0 1,-1 0 0,1 1 0,0 1-1,5 5 507,-1 2 1,-1-1-1,0 1 0,0-1 0,-1 2 0,0-1 0,3 16 0,-3-13-89,0-1 1,0 1-1,2-1 0,8 17 1,-13-29-488,-1 1 0,0 0-1,1-1 1,-1 1 0,0 0 0,1-1 0,-1 1 0,1-1 0,-1 1 0,1 0 0,-1-1 0,1 0 0,0 1-1,-1-1 1,1 1 0,-1-1 0,1 0 0,0 1 0,-1-1 0,1 0 0,0 0 0,0 1 0,1-1 0,-2 0-10,1-1 0,0 1 1,-1 0-1,1-1 1,-1 1-1,1-1 0,0 1 1,-1-1-1,1 1 1,-1-1-1,0 1 1,1-1-1,-1 1 0,1-1 1,-1 0-1,0 1 1,1-1-1,-1 0 0,0 0 1,2-5 41,-1 1 1,0 0 0,0 0 0,0-1-1,0-8 1,-2 3 16,0-1 0,-1 0 0,-1 1 0,1 0 0,-9-19-1,9 22-51,-2 1-1,1 0 0,-1 0 1,0 0-1,-1 0 0,1 0 0,-1 1 1,-1 0-1,-6-6 0,12 11-24,-1 0 0,1 1 0,-1-1 0,0 0-1,1 1 1,-1-1 0,0 1 0,0-1 0,1 1 0,-1-1 0,0 1-1,0-1 1,0 1 0,0 0 0,0 0 0,1-1 0,-1 1-1,0 0 1,0 0 0,0 0 0,0 0 0,0 0 0,0 0 0,0 0-1,0 0 1,1 1 0,-1-1 0,0 0 0,0 0 0,-2 1 0,3 0-3,-1 0 1,1 0 0,-1 0 0,1 0 0,0 0-1,-1 0 1,1 0 0,0 0 0,0 0 0,0 0-1,0 0 1,-1 0 0,1 0 0,1 0 0,-1 1-1,0-1 1,0 0 0,0 0 0,0 0 0,1 0-1,-1 0 1,1 0 0,-1 0 0,0-1 0,2 2 0,-1 2-28,1 0 1,0-1-1,0 0 1,1 1-1,-1-1 1,0 0 0,1 0-1,0 0 1,0-1-1,0 1 1,0-1-1,0 1 1,1-1 0,-1 0-1,7 2 1,-5-2-132,1 0 1,-1-1 0,0 0-1,1 0 1,-1-1 0,1 1-1,-1-1 1,1-1-1,0 1 1,6-2 0,3-1-624,0-2 0,0 1 0,0-2 0,-1 0 0,0-1 0,26-16 0,-21 10-42,-1 0-1,-1-1 0,0 0 0,-1-2 1,26-31-1,-48 56 2387,0 1-1,1 0 1,-5 12 0,3-1 146,-12 44 0,18-56-1411,-1 1 0,1-1 1,1 12-1,0-19-267,0-1 0,0 0 1,0 0-1,0 1 0,0-1 0,1 0 0,-1 0 0,0 1 1,1-1-1,-1 0 0,1 0 0,-1 0 0,1 0 1,0 0-1,0 2 0,0-3-19,0 0 0,-1 0-1,1 1 1,0-1 0,0 0 0,-1 0 0,1 0 0,0 0-1,-1 0 1,1 0 0,0 0 0,0 0 0,-1 0 0,1 0-1,0 0 1,0 0 0,-1 0 0,1-1 0,0 1-1,-1 0 1,1-1 0,0 1 0,-1 0 0,1-1 0,-1 1-1,1-1 1,0 1 0,-1-1 0,1 0 0,7-5 4,-1-1 1,0 0-1,-1 0 1,0-1-1,0 0 0,0 0 1,-1 0-1,0-1 1,5-13-1,4-14-17,10-38 0,-17 51-16,-8 77-108,0-32 104,0-3 30,0 0-1,1 1 0,0-1 0,2 0 1,6 31-1,-8-49-11,1 0 1,-1 0-1,0 0 0,1-1 0,-1 1 1,0 0-1,1 0 0,-1 0 0,1 0 1,-1 0-1,1 0 0,-1-1 0,1 1 1,0 0-1,0-1 0,-1 1 0,1 0 1,0-1-1,0 1 0,0-1 0,-1 1 1,1-1-1,0 1 0,2-1 1,-2 0-34,0 0 0,1 0 0,-1 0 0,0 0 0,1 0 0,-1-1 0,0 1 0,1-1 0,-1 1 0,0-1 0,1 1-1,-1-1 1,0 0 0,0 1 0,2-2 0,4-5-399,0 1-1,0-1 0,11-15 0,62-98-2373,-53 75 1825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9.403"/>
    </inkml:context>
    <inkml:brush xml:id="br0">
      <inkml:brushProperty name="width" value="0.05" units="cm"/>
      <inkml:brushProperty name="height" value="0.05" units="cm"/>
    </inkml:brush>
  </inkml:definitions>
  <inkml:trace contextRef="#ctx0" brushRef="#br0">71 195 15979,'-2'12'944,"-1"0"-1,0 0 1,-1 0-1,0-1 0,-9 18 1,-9 27 1644,20-48-2214,-13 52 1366,14-56-1644,1 0 0,-1 0 0,1-1 0,0 1 0,0 0 0,0 0 0,0 0 0,1 0 0,0 0 0,-1 0 0,2 0 0,1 4 0,-3-6-77,1-1 0,0 0 0,0 0 0,-1 0 0,1 0 0,0 0-1,0 0 1,1 0 0,-1 0 0,0 0 0,0 0 0,0 0 0,1-1 0,-1 1 0,0 0 0,0-1 0,1 1 0,-1-1 0,1 0 0,-1 1 0,2-1 0,0 0-8,0 0 1,1 0-1,-1 0 1,0-1 0,0 1-1,1-1 1,-1 0-1,0 0 1,3-2 0,3-1-25,0 0 0,-1-1 0,0 0 0,0-1 0,12-10 0,-9 4-16,0-1 0,-1 1 1,0-2-1,-1 1 0,0-1 0,-1-1 1,-1 0-1,-1 0 0,9-26 0,-10 23 1,-1 0-1,0 0 0,-2 0 1,0 0-1,-1-1 0,0 1 1,-2 0-1,-4-28 0,4 40 23,0 0-1,0 1 0,-1-1 0,0 0 1,0 1-1,0 0 0,-1 0 1,0-1-1,-5-6 0,7 11 8,0 0 0,0-1-1,-1 1 1,1 0-1,-1 0 1,1 0 0,-1 0-1,1 0 1,-1 0 0,1 0-1,-1 1 1,0-1 0,1 1-1,-1-1 1,0 1-1,0-1 1,1 1 0,-1 0-1,0 0 1,0 0 0,0 0-1,1 0 1,-1 0-1,0 1 1,0-1 0,1 1-1,-1-1 1,0 1 0,1-1-1,-1 1 1,0 0 0,1 0-1,-3 1 1,-3 4 13,0-1 0,0 1 1,0 0-1,1 0 0,0 1 0,0 0 1,1 0-1,-1 0 0,2 1 1,-7 11-1,2 0 41,1 0 0,0 1 0,-6 28 0,12-41-37,0 0-1,1 1 0,0-1 1,1 0-1,-1 1 1,2 10-1,-1-17-19,0 0 0,1 1 0,-1-1 0,0 0 0,1 0-1,-1 0 1,1 0 0,-1 0 0,1 1 0,-1-1 0,1 0 0,0 0 0,-1-1 0,1 1 0,0 0 0,0 0 0,0 0 0,1 1 0,0-2-12,-1 1 0,1-1 1,-1 1-1,1-1 0,-1 0 1,1 0-1,-1 0 0,1 0 1,-1 0-1,1 0 0,-1 0 1,1-1-1,-1 1 0,1 0 1,-1-1-1,1 1 1,-1-1-1,0 0 0,2 0 1,41-23-530,-24 13 170,27-12 0,-42 21 295,0 0 1,0 0 0,0 1-1,0 0 1,1 0 0,-1 0 0,1 1-1,-1-1 1,0 1 0,10 1-1,-12 0 58,0 0 0,0 0-1,0 1 1,0-1-1,-1 1 1,1-1-1,0 1 1,-1 0-1,1 0 1,-1 0 0,0 0-1,1 0 1,-1 1-1,0-1 1,0 1-1,-1 0 1,1-1-1,-1 1 1,1 0-1,-1 0 1,0 0 0,0 0-1,0 0 1,1 6-1,1 7 2,0 0-1,-1 0 1,-1 22-1,0-36 15,1 36-1145,1-43-281,2-10 1255,1-20-361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29.842"/>
    </inkml:context>
    <inkml:brush xml:id="br0">
      <inkml:brushProperty name="width" value="0.05" units="cm"/>
      <inkml:brushProperty name="height" value="0.05" units="cm"/>
    </inkml:brush>
  </inkml:definitions>
  <inkml:trace contextRef="#ctx0" brushRef="#br0">3 0 17244,'0'123'5046,"-2"-99"-4408,1 0-1,2 0 1,0 0 0,1 0-1,1 0 1,11 37 0,-13-57-583,0-1 0,0 0 1,1 1-1,-1-1 0,1 0 1,0 0-1,0-1 0,0 1 0,0 0 1,1 0-1,-1-1 0,1 0 1,3 3-1,-5-4-39,1 0-1,0 0 1,-1 0-1,1-1 1,0 1 0,0-1-1,0 1 1,0-1-1,-1 0 1,1 0 0,0 1-1,0-1 1,0-1 0,0 1-1,0 0 1,0 0-1,0-1 1,-1 1 0,1-1-1,0 1 1,0-1-1,-1 0 1,1 0 0,0 0-1,1-1 1,4-3-16,0 0 0,-1 0 0,0-1 0,-1 0 0,1 0 0,-1 0 0,8-13 0,27-55-136,-12 23-88,-26 63 163,-5 32 182,-1 37 281,4-71-305,1 1 0,-1-1 0,2 0 0,0 0 0,4 14 0,-6-22-75,1 0-1,-1-1 0,1 1 1,0 0-1,-1-1 1,1 1-1,0-1 1,0 1-1,0-1 0,0 0 1,0 1-1,1-1 1,-1 0-1,0 0 1,0 1-1,1-1 0,-1 0 1,1 0-1,-1-1 1,1 1-1,1 1 1,-1-2-6,0 0 0,0 0 0,-1 0 1,1 0-1,0 0 0,-1-1 1,1 1-1,0 0 0,-1-1 1,1 1-1,0-1 0,-1 0 0,1 1 1,-1-1-1,1 0 0,-1 0 1,3-2-1,1-2-65,1 0 1,-1 0-1,1-1 1,-2 0-1,1 0 1,-1 0-1,1-1 1,3-9-1,-3 5-157,-1 1-1,-1-1 1,1 0-1,-2 0 1,0 0 0,0-1-1,-1 1 1,0 0-1,-1-1 1,0 1 0,-1 0-1,0-1 1,-5-15-1,-10-13-468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0.280"/>
    </inkml:context>
    <inkml:brush xml:id="br0">
      <inkml:brushProperty name="width" value="0.05" units="cm"/>
      <inkml:brushProperty name="height" value="0.05" units="cm"/>
    </inkml:brush>
  </inkml:definitions>
  <inkml:trace contextRef="#ctx0" brushRef="#br0">16 19 16211,'-10'-1'2033,"6"0"-1169,3-1-408,6-1 1497,7 0-857,8 2-1168,3-3-2049,8 2 1897,7 1-368,3 1-248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0.670"/>
    </inkml:context>
    <inkml:brush xml:id="br0">
      <inkml:brushProperty name="width" value="0.05" units="cm"/>
      <inkml:brushProperty name="height" value="0.05" units="cm"/>
    </inkml:brush>
  </inkml:definitions>
  <inkml:trace contextRef="#ctx0" brushRef="#br0">32 242 18716,'-7'21'953,"1"-1"0,0 1 0,-4 29 1,9-41-673,0-1 0,1 1 0,-1-1 1,2 1-1,-1 0 0,1-1 1,0 1-1,1-1 0,0 1 1,0-1-1,5 10 0,-6-17-250,-1 1-1,1-1 1,0 0-1,-1 1 0,1-1 1,0 0-1,0 0 1,0 0-1,0 0 1,0 0-1,0 0 1,0 0-1,0 0 1,1 0-1,-1 0 0,0 0 1,0-1-1,1 1 1,-1-1-1,1 1 1,-1-1-1,0 1 1,1-1-1,-1 0 1,1 0-1,-1 0 0,1 1 1,-1-1-1,1-1 1,-1 1-1,1 0 1,1-1-1,0 0-13,1 0 0,-1-1 0,0 0 0,0 1 0,0-1-1,0 0 1,0-1 0,0 1 0,0 0 0,-1-1 0,1 0 0,2-4-1,5-7-48,-1-1-1,-1 0 0,-1 0 0,0-1 1,-1 0-1,0 0 0,-1-1 0,-1 0 1,2-17-1,-3 10-92,-1 0 1,-1 0-1,-1 0 1,-1 0-1,-8-43 1,7 57 60,0 0 0,-1 0 0,0 1 0,-1-1 0,-5-8 0,9 16 61,-1 0 1,0 1-1,0-1 0,1 1 1,-1-1-1,0 1 0,0 0 1,-1-1-1,1 1 0,0 0 1,0 0-1,-1 0 0,1 0 1,0 0-1,-1 0 1,1 0-1,-1 0 0,1 0 1,-1 1-1,0-1 0,1 1 1,-1-1-1,0 1 0,1 0 1,-1-1-1,0 1 1,0 0-1,1 0 0,-1 0 1,0 0-1,1 1 0,-1-1 1,0 0-1,1 1 0,-1-1 1,0 1-1,-1 1 0,-1 0 28,1 1 0,-1 0-1,1 0 1,-1 0-1,1 0 1,0 0-1,0 1 1,1 0-1,-1-1 1,1 1-1,0 0 1,0 0-1,0 0 1,-2 8 0,0 0 83,0 1 1,1 0 0,-3 23-1,6-32-95,-1 1 1,1-1-1,0 0 0,0 0 0,1 0 0,-1 0 0,1 0 1,0 1-1,0-1 0,0 0 0,0-1 0,1 1 0,0 0 0,0 0 1,0-1-1,0 1 0,4 4 0,-2-4-50,0 0-1,1 0 1,0-1 0,0 1 0,0-1-1,1 0 1,-1 0 0,1-1-1,-1 1 1,1-1 0,7 1 0,15 4-139,-13-4-194,0 2 1,20 7 0,-31-10 359,0 0 1,-1-1 0,1 2 0,-1-1 0,1 0 0,-1 1-1,0 0 1,0-1 0,0 1 0,0 0 0,-1 1 0,1-1-1,3 7 1,-5-8-31,-4-8 40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1.579"/>
    </inkml:context>
    <inkml:brush xml:id="br0">
      <inkml:brushProperty name="width" value="0.05" units="cm"/>
      <inkml:brushProperty name="height" value="0.05" units="cm"/>
    </inkml:brush>
  </inkml:definitions>
  <inkml:trace contextRef="#ctx0" brushRef="#br0">1 486 18116,'1'5'3470,"1"5"-2713,1 0 1,0 0 0,1-1-1,9 18 1,-12-26-776,-1 0-1,1 1 1,0-1 0,0 0 0,0 0-1,-1 0 1,1 0 0,1 0 0,-1 0-1,0 0 1,0 0 0,0-1 0,0 1 0,0 0-1,1-1 1,-1 1 0,0-1 0,1 1-1,-1-1 1,3 1 0,-2-2 37,0 1 1,0-1-1,0 1 1,-1-1-1,1 0 1,0 0-1,0 0 1,-1 0-1,1 0 1,0-1-1,-1 1 1,1 0-1,-1-1 1,1 1-1,-1-1 1,0 1-1,0-1 1,0 0-1,0 1 1,1-3-1,5-9 58,0-1 0,-1 1 0,-1-1 0,0 0 1,4-24-1,9-25 448,-18 63-519,1 0 0,-1 0 0,0 1 0,0-1 0,0 0 0,0 0-1,0 0 1,0 0 0,0 0 0,0 1 0,0-1 0,1 0 0,-1 0-1,0 0 1,0 0 0,0 0 0,0 0 0,0 0 0,0 0 0,1 0 0,-1 0-1,0 1 1,0-1 0,0 0 0,0 0 0,1 0 0,-1 0 0,0 0 0,0 0-1,0 0 1,0 0 0,1 0 0,-1 0 0,0 0 0,0 0 0,0 0-1,0-1 1,1 1 0,-1 0 0,0 0 0,0 0 0,0 0 0,0 0 0,0 0-1,1 0 1,-1 0 0,0 0 0,0-1 0,0 1 0,0 0 0,0 0-1,0 0 1,0 0 0,0 0 0,1-1 0,-1 1 0,0 0 0,0 0 0,0 0-1,0-1 1,4 16 95,-4-15-93,2 12 43,15 57 50,-15-62-93,0 0-1,1 0 0,0-1 0,0 1 1,1-1-1,0 1 0,5 6 1,-8-12-4,0 0 0,0 0 0,0 0 0,1 0 0,-1 0 0,0 0 0,1-1 0,-1 1 0,0 0 0,1-1 0,-1 1 0,1-1 0,-1 1 0,1-1 0,-1 0 0,1 0 0,-1 0 0,1 0 0,0 0 0,-1 0 0,1 0 0,-1 0 0,1 0 0,-1-1 0,1 1 0,-1-1 0,1 1 0,-1-1 0,0 1 0,1-1 0,-1 0 0,0 0 0,2-1 0,4-3 16,0 0-1,-1 0 0,0-1 1,10-11-1,6-11 50,27-48 0,9-11 25,-58 85-93,1 1 0,0 0-1,0 0 1,-1 0 0,1 0-1,0 1 1,0-1 0,0 0 0,0 0-1,0 0 1,0 1 0,0-1-1,0 1 1,0-1 0,0 1-1,0-1 1,2 0 0,-3 1 0,1 1 1,-1-1-1,1 0 0,-1 0 1,1 0-1,-1 1 0,1-1 1,-1 0-1,1 1 0,-1-1 1,0 0-1,1 1 1,-1-1-1,0 1 0,1-1 1,-1 0-1,0 1 0,0-1 1,1 1-1,-1-1 0,0 1 1,0-1-1,0 1 1,1-1-1,-1 1 0,0-1 1,0 1-1,1 9 24,0-1-1,0 1 1,-1 13-1,-1-8 3,2 12 41,-2-16-9,1 0 0,1 0 0,-1-1-1,2 1 1,-1 0 0,2-1 0,4 15 0,-7-25-51,0 1 1,0-1-1,1 1 0,-1-1 0,0 1 1,1 0-1,-1-1 0,1 0 0,-1 1 1,1-1-1,-1 1 0,1-1 1,-1 1-1,1-1 0,-1 0 0,1 1 1,-1-1-1,1 0 0,0 0 0,-1 0 1,1 1-1,-1-1 0,1 0 1,0 0-1,-1 0 0,1 0 0,0 0 1,-1 0-1,1 0 0,0 0 0,-1 0 1,1 0-1,-1-1 0,1 1 1,0 0-1,-1 0 0,1 0 0,-1-1 1,1 1-1,0-1 0,19-17 145,-8 1-187,-1 0 0,-1 0 0,0-1 0,9-26 0,24-78-1799,-41 117 1721,11-38-1230,-3 0 1,11-82-1,-19 91 309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2.463"/>
    </inkml:context>
    <inkml:brush xml:id="br0">
      <inkml:brushProperty name="width" value="0.05" units="cm"/>
      <inkml:brushProperty name="height" value="0.05" units="cm"/>
    </inkml:brush>
  </inkml:definitions>
  <inkml:trace contextRef="#ctx0" brushRef="#br0">0 0 12131,'6'22'8575,"5"42"-6812,-3-18-930,44 301 1585,-51-338-2370,-1-7-35,0 0 1,0 0-1,1 0 0,-1 0 0,1 0 1,-1 1-1,1-1 0,0 0 0,0-1 1,0 1-1,0 0 0,0 0 0,2 3 1,-3-5-13,0 0 0,0 0 0,0 0 1,1 0-1,-1 0 0,0 0 0,0 0 1,0 0-1,0 0 0,0 0 0,0 0 1,1 0-1,-1 0 0,0 0 0,0 0 1,0 0-1,0 0 0,0 0 1,0 0-1,1 0 0,-1 0 0,0 0 1,0 0-1,0 0 0,0 0 0,0 0 1,0 0-1,0 0 0,1 0 0,-1 0 1,0-1-1,0 1 0,0 0 0,0 0 1,0 0-1,0 0 0,0 0 0,0 0 1,0 0-1,0 0 0,0-1 1,0 1-1,0 0 0,1 0 0,-1 0 1,0 0-1,0 0 0,0 0 0,0-1 1,0 1-1,0 0 0,0 0 0,0 0 1,0 0-1,3-16 33,-1 1 0,0-1-1,-1 0 1,-1 1 0,0-1 0,-3-17 0,1 14 1,1-1 2,1 3-15,-1 1 0,0-1 0,-2 1-1,0 0 1,-10-32 0,13 49-22,0-1 1,0 0 0,0 0-1,0 0 1,0 1-1,0-1 1,0 0-1,-1 0 1,1 0-1,0 1 1,0-1-1,0 0 1,0 0-1,0 0 1,-1 0-1,1 0 1,0 1-1,0-1 1,0 0-1,-1 0 1,1 0-1,0 0 1,0 0-1,-1 0 1,1 0-1,0 0 1,0 0-1,0 0 1,-1 0-1,1 0 1,0 0-1,0 0 1,-1 0-1,1 0 1,0 0-1,0 0 1,-1 0 0,1 0-1,0 0 1,0 0-1,0 0 1,-1 0-1,1-1 1,0 1-1,0 0 1,0 0-1,0 0 1,-1 0-1,1 0 1,0-1-1,0 1 1,0 0-1,0 0 1,0 0-1,-1-1 1,1 1-1,0 0 1,0 0-1,0-1 1,-3 20-1,2-4-7,-1 1 5,1-1 1,1 1-1,0 0 0,1-1 0,1 1 1,5 19-1,-7-34 1,0-1 1,0 0-1,0 0 1,0 1-1,0-1 0,1 0 1,-1 0-1,0 0 1,0 1-1,0-1 0,1 0 1,-1 0-1,0 0 1,0 0-1,0 1 0,1-1 1,-1 0-1,0 0 1,0 0-1,1 0 0,-1 0 1,0 0-1,0 0 1,1 0-1,-1 0 0,0 0 1,0 0-1,1 0 1,-1 0-1,0 0 0,1 0 1,-1 0-1,0 0 1,0 0-1,1 0 0,-1 0 1,0 0-1,0 0 1,0-1-1,1 1 0,-1 0 1,0 0-1,0 0 1,1 0-1,-1-1 1,0 1-1,0 0 0,0 0 1,0 0-1,1-1 1,-1 1-1,0 0 0,16-17-34,-8 7 30,-5 7 4,1 1-1,-1 0 1,0-1 0,1 1 0,0 0-1,-1 0 1,1 1 0,0-1 0,0 1-1,0 0 1,0 0 0,0 0-1,0 1 1,0-1 0,0 1 0,0 0-1,7 1 1,-5 0 3,0 0 0,0 1 0,0 0-1,-1 0 1,1 0 0,-1 1 0,0 0-1,1 0 1,-1 0 0,-1 1 0,9 6 0,15 19 2,-21-20 62,1-1 0,17 14 0,-25-21-50,0-1 0,1 0-1,-1 1 1,1-1-1,0 1 1,-1-1 0,1 0-1,-1 1 1,1-1 0,-1 0-1,1 0 1,0 0-1,-1 1 1,1-1 0,0 0-1,-1 0 1,1 0 0,0 0-1,-1 0 1,1 0-1,-1 0 1,1 0 0,0 0-1,-1-1 1,1 1 0,0 0-1,-1 0 1,1 0-1,-1-1 1,1 1 0,0-1-1,1 0 19,-1-1-1,0 1 1,0-1-1,0 1 1,-1-1-1,1 1 0,0-1 1,-1 0-1,1 1 1,0-1-1,-1-3 1,2-5 112,-1-1 1,0 1-1,-1-13 0,-1 2 38,-2 1 0,0-1 0,-1 1 0,-10-30 0,9 36-134,0 1 0,0 0 0,-2 0 0,1 1 0,-2-1 0,0 2 1,-13-17-1,19 26-49,1 1 1,0-1-1,-1 1 0,1 0 1,-1-1-1,1 1 1,-1 0-1,0 0 1,1 0-1,-1 0 1,0 0-1,0 1 1,0-1-1,0 0 1,-2 0-1,3 1-7,0 1 1,0-1-1,0 0 1,0 0-1,0 0 1,0 0-1,1 1 0,-1-1 1,0 0-1,0 1 1,0-1-1,1 0 1,-1 1-1,0-1 0,0 1 1,1 0-1,-1-1 1,0 1-1,1 0 1,-1-1-1,1 1 0,-1 0 1,0 1-1,0 0-65,0 1 0,0-1-1,0 1 1,0 0 0,0-1-1,1 1 1,-1 0 0,1 0 0,0-1-1,0 1 1,0 0 0,0 0-1,1 0 1,-1-1 0,1 1-1,-1 0 1,1-1 0,0 1 0,2 3-1,-2-4-114,0 1 1,0-1-1,0 0 0,1 0 0,-1 0 0,1 0 1,0 0-1,-1-1 0,1 1 0,0 0 0,0-1 0,0 1 1,0-1-1,0 0 0,1 1 0,-1-1 0,0 0 1,1-1-1,3 2 0,-2-1-15,1-1-1,-1 0 1,0 0 0,1 0-1,-1 0 1,0-1 0,1 0 0,-1 1-1,0-2 1,6-1 0,4-3-648,0-1 0,-1 0 1,0 0-1,-1-1 1,19-17-1,11-15-1983,-39 37 2992,0 0-1,-1 0 0,0-1 0,1 1 1,-1-1-1,0 1 0,0-1 1,-1 0-1,1 0 0,-1 0 0,1-6 1,-1 10-79,-1-1 1,0 0-1,0 0 1,0 1 0,0-1-1,0 0 1,0 1-1,0-1 1,-1 0-1,1 0 1,0 1 0,0-1-1,0 0 1,-1 1-1,1-1 1,0 0-1,-1 1 1,1-1 0,-1 1-1,1-1 1,0 1-1,-1-1 1,1 1-1,-1-1 1,0 1 0,1-1-1,-1 1 1,1-1-1,-1 1 1,0 0-1,1-1 1,-1 1-1,0 0 1,1 0 0,-1 0-1,0-1 1,1 1-1,-1 0 1,0 0-1,0 0 1,1 0 0,-1 0-1,0 0 1,1 0-1,-1 1 1,0-1-1,0 0 1,1 0 0,-1 0-1,0 1 1,1-1-1,-1 1 1,-4 0 400,0 1-1,0-1 1,1 1 0,-1 1-1,1-1 1,-6 4 0,3 0-192,1 0 1,-1 0 0,1 1-1,0-1 1,1 1 0,0 0-1,0 1 1,0-1-1,1 1 1,0 0 0,1 0-1,-1 0 1,-2 12 0,6-19-289,0 0 1,0-1 0,-1 1 0,1 0 0,0 0 0,0-1-1,0 1 1,0 0 0,0 0 0,0-1 0,0 1 0,0 0 0,0 0-1,1 0 1,-1-1 0,0 1 0,0 0 0,1 0 0,-1-1-1,0 1 1,1 0 0,-1-1 0,1 1 0,-1-1 0,1 1-1,0 0 1,0 0-18,0-1-1,0 1 0,1-1 0,-1 0 1,0 0-1,0 0 0,0 0 0,0 1 1,1-2-1,-1 1 0,0 0 0,0 0 1,0 0-1,0 0 0,3-2 0,7-2-283,0 0-1,20-13 1,-20 11 40,5-3-233,1 2 1,0 0-1,28-7 0,-40 12 388,0 2 0,0-1 1,0 0-1,0 1 0,0 0 1,0 0-1,0 1 0,6 0 1,-8 0 80,-1 0 1,0 0 0,0-1 0,1 1 0,-1 1 0,0-1 0,0 0-1,0 0 1,0 1 0,0-1 0,0 1 0,0 0 0,-1 0 0,1-1-1,-1 1 1,1 0 0,1 4 0,-1-2 85,-1 0 1,1 0-1,-1 1 1,0-1-1,0 0 1,-1 1-1,1-1 0,-1 1 1,0-1-1,0 0 1,-1 1-1,1-1 1,-1 1-1,-2 7 0,-1 1 247,-1 1 0,0-1 0,-9 17 0,-11 9 337,25-37-696,-1-1 0,0 1 0,0-1-1,0 1 1,0-1 0,-1 0 0,1 0 0,0 1-1,0-1 1,-1 0 0,1 0 0,-1 0 0,1-1 0,-1 1-1,1 0 1,-1-1 0,1 1 0,-1 0 0,0-1-1,1 0 1,-1 1 0,0-1 0,-2 0 0,4 0 31,-1-1 0,0 0 0,1 1 0,-1-1 1,0 0-1,1 1 0,-1-1 0,1 0 1,-1 1-1,1-1 0,-1 0 0,1 0 0,-1 0 1,1 1-1,0-1 0,0 0 0,-1 0 0,1 0 1,0 0-1,0 0 0,0 0 0,0 0 0,0 0 1,0 1-1,0-1 0,0 0 0,0 0 1,1 0-1,-1 0 0,0 0 0,1-1 0,-1-1-63,6-28-394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5.381"/>
    </inkml:context>
    <inkml:brush xml:id="br0">
      <inkml:brushProperty name="width" value="0.05" units="cm"/>
      <inkml:brushProperty name="height" value="0.05" units="cm"/>
    </inkml:brush>
  </inkml:definitions>
  <inkml:trace contextRef="#ctx0" brushRef="#br0">89 197 16043,'-2'-1'153,"0"0"-1,0 0 0,0 1 0,0-1 0,0 1 0,0-1 0,-1 1 1,1 0-1,0 0 0,0 0 0,0 0 0,-1 0 0,1 0 0,0 1 0,0-1 1,0 1-1,0 0 0,0-1 0,0 1 0,0 0 0,0 0 0,-4 3 1,3-1 4,1 0 0,-1 0 0,1 0 0,-1 0 0,1 0 0,0 1 0,0-1 0,1 1 0,-1 0 0,1-1 0,-2 8 0,-1 7 73,1-1 0,1 1-1,1 0 1,1 27-1,2-9-20,2 0 0,2 0-1,1 0 1,1-1 0,20 51-1,-18-61-137,1 0 0,1-1 0,1-1 0,1 0 0,1 0 0,1-2 1,1 0-1,21 19 0,-34-35-60,0-1 1,0 0 0,1 0 0,0 0 0,0-1 0,0 0 0,0 0 0,0 0-1,1 0 1,6 1 0,-12-4-10,0 1-1,1-1 1,-1 0 0,0 0-1,1 0 1,-1 0-1,0 0 1,1 0 0,-1 0-1,0 0 1,1 0-1,-1 0 1,0 0 0,1 0-1,-1 0 1,0 0-1,0-1 1,1 1 0,-1 0-1,0 0 1,1 0-1,-1 0 1,0 0-1,0-1 1,1 1 0,-1 0-1,0 0 1,0-1-1,0 1 1,1 0 0,-1 0-1,0-1 1,0-11 45,-11-14 15,-61-94 70,47 83-71,1-2-1,3-1 1,-19-46-1,39 85-60,1 0 0,-1 0-1,1 0 1,-1 0-1,1 0 1,-1 0-1,1 0 1,0 0 0,-1-1-1,1 1 1,0 0-1,0 0 1,0 0 0,0 0-1,0-1 1,0 1-1,1 0 1,-1 0 0,0 0-1,0-1 1,1 1-1,-1 0 1,1 0-1,-1 0 1,1 0 0,-1 0-1,1 0 1,0 0-1,0 0 1,1-1 0,1 1-3,0-1 0,0 1 0,0 0 0,0 1 0,0-1 0,0 0 0,1 1 0,-1 0 0,4 0 0,6-1-8,-1-1-41,0-1 0,0 0 0,0-1 0,0 0 0,-1 0 0,1-1 1,-1-1-1,0 0 0,-1 0 0,0-1 0,0-1 0,0 0 0,-1 0 0,0 0 0,0-1 0,-1-1 0,-1 0 0,9-12 0,-6 7-3,-1-1-1,-1 0 1,0 0-1,-1-1 0,-1 0 1,-1 0-1,0-1 1,-1 1-1,-1-1 1,0 0-1,-1-35 0,-3 42 66,0 1 0,0-1-1,-1 0 1,-7-18 0,9 27 1,-1-1 0,0 1 0,0-1 0,0 1 0,0 0 0,0-1 1,0 1-1,-1 0 0,1 0 0,-1 0 0,0 0 0,1 0 0,-1 0 1,0 0-1,0 1 0,0-1 0,0 1 0,0-1 0,-1 1 0,1 0 1,0 0-1,-1 0 0,1 0 0,-5-1 0,5 2-4,0 1 1,-1-1-1,1 1 0,0-1 1,0 1-1,0 0 1,0 0-1,0 0 0,0 0 1,0 0-1,0 0 0,0 1 1,0-1-1,1 1 0,-1-1 1,1 1-1,-1 0 0,1-1 1,-1 1-1,1 0 0,0 0 1,0 0-1,0 0 1,0 0-1,0 0 0,0 0 1,0 3-1,-3 7 27,0 1 0,1 0 0,-1 15-1,1 1 34,1-1 0,2 1 0,0-1 0,2 1 0,2-1 0,0 0 0,2 0 0,1 0 0,1-1 0,19 44 0,-6-28 23,1-1 1,2-1-1,2-1 1,2-1-1,50 56 0,-63-79 48,-20-21-117,-19-20-370,-22-21-3817,-71-92 1,111 125 4429,6 13-25,0-1-1,0 0 1,0 0 0,0 0 0,0 1 0,1-1 0,-1 0 0,0 1 0,1-1 0,-1 0-1,0 0 1,1 1 0,-1-1 0,1 1 0,-1-1 0,1 0 0,-1 1 0,1-1-1,0 1 1,-1-1 0,1 1 0,0 0 0,-1-1 0,1 1 0,0 0 0,-1-1 0,2 1-1,11-8 59,28-21 971,-28 21-1177,0-1-1,19-17 1,-28 22-98,1-1 0,-2 1 0,1-1-1,0 0 1,-1 0 0,0-1 0,0 1 0,-1-1 0,0 1 0,3-10 0,2-16-63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2.871"/>
    </inkml:context>
    <inkml:brush xml:id="br0">
      <inkml:brushProperty name="width" value="0.05" units="cm"/>
      <inkml:brushProperty name="height" value="0.05" units="cm"/>
    </inkml:brush>
  </inkml:definitions>
  <inkml:trace contextRef="#ctx0" brushRef="#br0">86 310 16692,'-9'15'1891,"1"0"0,0 1 0,-7 22 0,9-21-1480,0 0 0,2 0 0,0 1 1,1 0-1,1 0 0,-1 29 0,3-46-391,0 1 0,0-1 1,0 0-1,0 0 0,0 0 0,1 0 1,-1 1-1,0-1 0,0 0 1,1 0-1,-1 0 0,1 0 0,-1 0 1,1 0-1,-1 0 0,1 0 1,0 0-1,-1 0 0,2 1 0,-1-2-11,-1 0-1,1 0 1,-1 0-1,1 0 0,0 0 1,-1 0-1,1 0 1,-1 0-1,1 0 0,0 0 1,-1 0-1,1 0 0,-1-1 1,1 1-1,0 0 1,-1 0-1,1-1 0,-1 1 1,1 0-1,-1 0 1,1-1-1,-1 1 0,1-1 1,0 0-1,3-3 8,0-1 1,0 1-1,0-1 1,0 0-1,4-10 0,6-14-50,-2-2-1,-1 1 1,-2-2-1,-1 1 1,-1-1 0,-2 0-1,-1-1 1,-1 1-1,-2-1 1,-1 1-1,-8-51 1,7 70 2,-2 0 0,0 0 0,-5-13 1,7 24 21,0-1 1,0 1 0,0-1-1,0 1 1,-1 0 0,1-1-1,-1 1 1,0 0 0,-3-3-1,4 4 6,0 1 1,1-1-1,-1 1 0,0-1 0,0 1 0,1 0 1,-1-1-1,0 1 0,0 0 0,0 0 0,0 0 1,1 0-1,-1 0 0,0 0 0,0 0 0,0 0 1,0 0-1,0 0 0,1 0 0,-1 0 0,0 0 1,0 1-1,0-1 0,0 0 0,1 1 0,-1-1 1,0 1-1,0-1 0,0 2 0,-2 0 1,0 0 0,0 1 0,0 0 0,1 0 0,0 0 0,-1 0 0,1 0 0,0 0 1,0 0-1,-2 7 0,-12 39 55,12-33-29,-20 87 169,22-92-153,1 0 0,0 0 0,0 0-1,2 0 1,-1 0 0,1 1 0,4 16 0,-4-25-30,0-1 0,0 1 0,1 0 0,-1-1 1,1 1-1,0-1 0,-1 1 0,1-1 1,0 0-1,0 0 0,1 0 0,-1 0 0,0 0 1,1 0-1,-1-1 0,1 1 0,0-1 1,3 2-1,8 2-149,1 0 1,24 5 0,-27-8-226,-1 1 1,1 0 0,12 6-1,14 15-1007,-35-24 941,5-5-9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3.387"/>
    </inkml:context>
    <inkml:brush xml:id="br0">
      <inkml:brushProperty name="width" value="0.05" units="cm"/>
      <inkml:brushProperty name="height" value="0.05" units="cm"/>
    </inkml:brush>
  </inkml:definitions>
  <inkml:trace contextRef="#ctx0" brushRef="#br0">0 98 18836,'2'6'839,"9"17"1834,-4-19-1444,0-15-181,-5 5-988,-1 1 0,0-1-1,0 1 1,0-1 0,-1 1 0,0-1-1,0 0 1,0 1 0,-1-1 0,1 1-1,-2-1 1,1 1 0,-3-10-1,3 15-55,1 0-1,0 0 0,0 0 0,-1 0 0,1 0 0,0 0 1,0 0-1,0 0 0,-1 0 0,1 0 0,0 0 0,0 0 1,-1 0-1,1 0 0,0 0 0,0 0 0,0 0 0,-1 1 1,1-1-1,0 0 0,0 0 0,0 0 0,-1 0 1,1 0-1,0 0 0,0 1 0,0-1 0,0 0 0,-1 0 1,1 0-1,0 1 0,0-1 0,0 0 0,0 0 0,0 0 1,0 1-1,0-1 0,0 0 0,0 0 0,-1 0 0,1 1 1,0-1-1,0 0 0,0 0 0,0 1 0,0-1 0,0 0 1,1 0-1,-1 1 0,-4 12 64,3-3 1,0-1 1,0 1-1,1 0 1,1 0-1,0 0 1,0-1-1,5 18 1,-5-25-48,0 0 0,-1 1 0,1-1 0,0 0-1,1-1 1,-1 1 0,0 0 0,0 0 0,1 0 0,-1-1 0,1 1 0,0-1 0,-1 1 0,1-1 0,0 0 0,2 2 0,-1-2-3,-1-1 1,1 1 0,-1 0 0,1-1 0,-1 0-1,1 0 1,-1 1 0,1-2 0,-1 1-1,1 0 1,-1 0 0,1-1 0,-1 1-1,1-1 1,-1 0 0,1 0 0,2-2-1,16-8 54,-2 0-1,1-2 0,-2-1 1,0 0-1,-1-1 0,18-20 0,14-11-29,-47 44-47,0 1 1,0-1 0,0 0 0,1 1 0,-1-1 0,0 1 0,1 0 0,-1 0 0,4-1 0,-6 2 5,0-1 0,1 1 0,-1 0-1,0 0 1,1 0 0,-1 0 0,0 0 0,1 0 0,-1 1-1,0-1 1,1 0 0,-1 0 0,0 0 0,1 0 0,-1 0 0,0 0-1,1 1 1,-1-1 0,0 0 0,0 0 0,1 0 0,-1 1-1,0-1 1,0 0 0,1 0 0,-1 1 0,3 15 75,-5 4 159,-6 28 0,0 3 518,8-51-736,0 1 1,-1-1-1,1 0 0,0 0 1,0 1-1,0-1 0,0 0 1,0 0-1,0 1 0,0-1 0,0 0 1,0 0-1,0 1 0,0-1 1,0 0-1,0 0 0,0 0 1,0 1-1,0-1 0,0 0 0,0 0 1,0 1-1,0-1 0,0 0 1,1 0-1,-1 1 0,0-1 1,0 0-1,0 0 0,0 0 1,0 1-1,1-1 0,-1 0 0,0 0 1,0 0-1,0 0 0,1 0 1,-1 1-1,0-1 0,0 0 1,1 0-1,-1 0 0,0 0 0,12-9 369,14-24-149,-22 28-173,0 0-63,0-1-58,1 0-1,-1 0 1,1 1-1,0 0 1,1 0 0,-1 0-1,7-4 1,-12 9 34,0 0 0,0 0 1,1-1-1,-1 1 1,0 0-1,0 0 0,0 0 1,0 0-1,1 0 1,-1 0-1,0 0 0,0 0 1,0-1-1,1 1 1,-1 0-1,0 0 0,0 0 1,0 0-1,1 0 1,-1 0-1,0 0 0,0 0 1,0 0-1,1 0 1,-1 0-1,0 0 0,0 1 1,0-1-1,1 0 1,-1 0-1,0 0 0,0 0 1,0 0-1,0 0 1,1 0-1,-1 1 0,0-1 1,0 0-1,-1 9-1135,-9 9-1933,-4-7 1370,8-7 654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4.026"/>
    </inkml:context>
    <inkml:brush xml:id="br0">
      <inkml:brushProperty name="width" value="0.05" units="cm"/>
      <inkml:brushProperty name="height" value="0.05" units="cm"/>
    </inkml:brush>
  </inkml:definitions>
  <inkml:trace contextRef="#ctx0" brushRef="#br0">90 130 17156,'0'1'34,"-21"32"3696,-20 44 0,36-66-3372,0 0 0,1 0-1,1 1 1,0 0-1,0 0 1,1-1-1,1 1 1,0 16 0,1-26-324,0 0 0,0 0 0,0-1 1,0 1-1,0 0 0,1 0 0,-1-1 1,1 1-1,-1 0 0,1 0 0,0-1 1,-1 1-1,1-1 0,0 1 0,0-1 1,0 1-1,2 1 0,-2-2-23,1-1-1,-1 1 1,0-1-1,0 0 1,0 1 0,0-1-1,0 0 1,0 0-1,0 0 1,0 0-1,0 0 1,1 0 0,-1 0-1,0 0 1,0-1-1,0 1 1,0 0-1,0-1 1,0 1-1,0 0 1,0-1 0,0 1-1,0-1 1,0 0-1,0 1 1,0-1-1,-1 0 1,1 0 0,1-1-1,6-6 14,0 0 0,-1 0 0,-1 0 0,1-1 0,-1 0 0,-1-1 0,0 1 0,6-15 0,24-82 51,-27 78-85,-1 0 1,-2 0-1,0 0 0,-1-31 1,-4 46-13,-3 11-21,-5 23-23,-2 23 84,2 0-1,2 1 1,1 0 0,3 63-1,2-102-1,1 0 0,-1 0 0,1 0 0,1 0 1,-1-1-1,4 11 0,-4-14-13,0-1 0,-1 0 1,1 1-1,0-1 0,0 0 0,0 0 1,0 0-1,0 1 0,0-1 0,0 0 1,0 0-1,1-1 0,-1 1 1,0 0-1,1 0 0,-1-1 0,0 1 1,1 0-1,-1-1 0,1 0 1,-1 1-1,1-1 0,-1 0 0,1 0 1,-1 0-1,1 1 0,-1-2 0,1 1 1,-1 0-1,1 0 0,1-1 1,4-1-34,0 0 1,0-1-1,0 0 1,0-1-1,-1 1 1,0-1-1,1-1 1,-1 1-1,9-9 1,-9 7-46,1 0 0,0 1 0,1 0 0,-1 0 0,17-7 0,-23 12 68,0-1-1,-1 1 0,1 0 0,0 0 0,0 0 0,-1 0 0,1 0 1,0 0-1,-1 0 0,1 0 0,0 0 0,0 0 0,-1 0 0,1 0 1,0 1-1,-1-1 0,1 0 0,0 0 0,-1 1 0,1-1 1,0 0-1,-1 1 0,1-1 0,-1 1 0,1-1 0,-1 1 0,1-1 1,-1 1-1,1-1 0,-1 1 0,1 0 0,-1-1 0,0 1 0,1 0 1,-1-1-1,0 1 0,1 1 0,6 31 51,-5-21-1,-2-10-21,1 1 1,-1-1-1,1 0 0,0 1 1,0-1-1,0 0 0,0 0 0,0 0 1,0 0-1,1 0 0,-1 0 1,1 0-1,-1 0 0,1 0 0,1 1 1,-1-2-4,0-1 1,-1 1-1,1 0 1,-1-1-1,1 1 1,0-1-1,-1 0 1,1 0-1,0 1 1,0-1-1,-1 0 1,1 0 0,0 0-1,-1-1 1,1 1-1,0 0 1,-1-1-1,1 1 1,0-1-1,-1 0 1,4-1-1,13-7-415,0-1 0,0-1 1,-1-1-1,29-25 0,-36 28 17,-13 7-124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4.803"/>
    </inkml:context>
    <inkml:brush xml:id="br0">
      <inkml:brushProperty name="width" value="0.05" units="cm"/>
      <inkml:brushProperty name="height" value="0.05" units="cm"/>
    </inkml:brush>
  </inkml:definitions>
  <inkml:trace contextRef="#ctx0" brushRef="#br0">202 1 21061,'-11'4'329,"-1"0"0,2 1 1,-1 0-1,0 0 0,1 2 1,0-1-1,0 1 1,1 1-1,-11 10 0,2 1-48,1-1 0,1 2 0,-18 27-1,34-46-281,0-1-1,-1 0 1,1 0-1,0 0 1,0 1-1,0-1 0,-1 0 1,1 0-1,0 1 1,0-1-1,0 0 0,0 0 1,0 1-1,0-1 1,0 0-1,0 1 1,0-1-1,-1 0 0,1 0 1,0 1-1,0-1 1,0 0-1,1 1 0,-1-1 1,0 0-1,0 0 1,0 1-1,0-1 1,0 0-1,0 0 0,0 1 1,0-1-1,1 0 1,-1 0-1,0 1 0,0-1 1,0 0-1,0 0 1,1 1-1,-1-1 1,0 0-1,0 0 0,1 0 1,-1 0-1,0 1 1,0-1-1,1 0 0,-1 0 1,0 0-1,0 0 1,1 0-1,-1 0 0,0 0 1,1 0-1,-1 0 1,0 0-1,0 0 1,1 0-1,-1 0 0,27-1-205,-10-1 68,-8 3 91,1 1 0,-1-1 0,0 1 0,1 1 0,-1 0 0,0 0 1,0 1-1,-1 0 0,1 1 0,-1 0 0,0 0 0,0 1 0,0 0 0,-1 0 0,0 0 0,0 1 0,-1 0 0,0 1 0,0-1 1,7 13-1,-9-12 75,0-1 1,0 1 0,-1 0-1,0 0 1,-1 0 0,1 1-1,-2-1 1,1 0-1,-1 1 1,0-1 0,-1 1-1,0-1 1,0 1 0,-1-1-1,0 1 1,-1-1 0,0 1-1,0-1 1,0 0 0,-1 0-1,-1 0 1,1-1 0,-7 11-1,5-10 50,-1-1-1,0 0 0,0 0 1,0 0-1,-1-1 1,0 0-1,0 0 0,0-1 1,-1 0-1,-11 6 1,14-9-45,-1 1 0,0-1 0,0 0 1,0 0-1,0 0 0,0-1 0,0 0 0,0 0 1,0-1-1,-1 0 0,1 0 0,0 0 1,0-1-1,0 0 0,0 0 0,-7-2 1,12 3-61,0 0 0,-1-1 0,1 1 0,0 0 1,0-1-1,0 1 0,-1-1 0,1 1 0,0-1 0,0 1 1,0-1-1,0 0 0,0 0 0,0 1 0,0-1 1,0 0-1,1 0 0,-1 0 0,0 0 0,0 0 1,1 0-1,-1 0 0,0 0 0,1-1 0,-1 1 0,1 0 1,0 0-1,-1 0 0,1-1 0,0 1 0,0 0 1,0 0-1,0-1 0,0 1 0,0 0 0,0 0 1,0-1-1,0 1 0,1 0 0,-1 0 0,0 0 0,1-1 1,-1 1-1,1 0 0,-1 0 0,1 0 0,1-2 1,2-2-288,0-1 1,1 1-1,0-1 1,-1 1 0,2 1-1,-1-1 1,7-3-1,103-73-2872,-74 49 2187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5.226"/>
    </inkml:context>
    <inkml:brush xml:id="br0">
      <inkml:brushProperty name="width" value="0.05" units="cm"/>
      <inkml:brushProperty name="height" value="0.05" units="cm"/>
    </inkml:brush>
  </inkml:definitions>
  <inkml:trace contextRef="#ctx0" brushRef="#br0">1 65 17204,'0'0'66,"1"-1"0,-1 1 0,1-1 1,-1 0-1,1 1 0,0-1 0,-1 1 0,1 0 1,0-1-1,-1 1 0,1-1 0,0 1 1,0 0-1,-1 0 0,1-1 0,0 1 0,0 0 1,0 0-1,-1 0 0,1 0 0,0 0 1,0 0-1,0 0 0,-1 0 0,1 0 0,0 0 1,0 1-1,0-1 0,-1 0 0,1 0 1,0 1-1,0-1 0,-1 0 0,1 1 0,0-1 1,-1 1-1,1-1 0,-1 1 0,1 0 1,0-1-1,-1 1 0,1-1 0,0 2 0,2 4 196,-1-1 0,0 0 0,0 1 0,0 0 0,1 7 0,1 1 294,3 15 78,-3-14-306,0 0-1,0-1 1,2 1 0,13 25-1,-19-39-312,1 0 0,-1 0 0,1 0 0,-1-1 0,1 1 0,0 0 0,-1 0 0,1-1-1,0 1 1,-1 0 0,1-1 0,0 1 0,0-1 0,0 1 0,0-1 0,-1 0 0,1 1 0,0-1 0,0 0 0,0 1 0,0-1-1,0 0 1,0 0 0,0 0 0,0 0 0,0 0 0,0 0 0,0 0 0,0 0 0,0 0 0,0 0 0,-1-1 0,1 1-1,0 0 1,0-1 0,0 1 0,0-1 0,0 1 0,0-1 0,-1 1 0,1-1 0,0 1 0,-1-1 0,1 0 0,0 0-1,0 0 1,4-5 28,1 0 0,-1 0 0,-1-1 0,6-9 0,-9 14-32,35-67 134,-25 46-140,0 1 0,1 1 0,29-38 0,-40 58-9,0 0-1,0 0 0,0-1 0,0 1 0,0 0 0,0 0 1,0 0-1,0 0 0,1 0 0,-1 1 0,0-1 0,1 0 1,-1 1-1,1-1 0,-1 1 0,1-1 0,-1 1 0,1-1 0,-1 1 1,1 0-1,-1 0 0,1 0 0,2 0 0,-2 1-3,1 0 0,-1 0 0,0 0 0,-1 0-1,1 1 1,0-1 0,0 0 0,0 1 0,-1-1 0,1 1 0,-1 0-1,1 0 1,-1-1 0,0 1 0,2 4 0,5 9 8,-1 1 1,9 28 0,2 5 157,-11-41-7,-2-13-107,0-15-343,-4 13-201,1-30 41,-2 36 452,0-1 1,0 0-1,0 1 1,0-1-1,-1 1 1,1-1-1,0 1 1,-1-1-1,1 1 1,-1-1-1,1 1 1,-1 0-1,0-1 0,0 1 1,0 0-1,1-1 1,-1 1-1,0 0 1,-2-1-1,-5-2-365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5.677"/>
    </inkml:context>
    <inkml:brush xml:id="br0">
      <inkml:brushProperty name="width" value="0.05" units="cm"/>
      <inkml:brushProperty name="height" value="0.05" units="cm"/>
    </inkml:brush>
  </inkml:definitions>
  <inkml:trace contextRef="#ctx0" brushRef="#br0">19 75 17036,'-4'-23'1808,"-1"6"-1304,-2 3-248,4 1 968,5 7-1136,1 5-440,2 6 320,-3 4-144,-1 7-160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6.099"/>
    </inkml:context>
    <inkml:brush xml:id="br0">
      <inkml:brushProperty name="width" value="0.05" units="cm"/>
      <inkml:brushProperty name="height" value="0.05" units="cm"/>
    </inkml:brush>
  </inkml:definitions>
  <inkml:trace contextRef="#ctx0" brushRef="#br0">190 527 12067,'-11'-18'1886,"8"13"-1114,0-1-1,-1 1 1,0-1-1,0 1 1,-7-7-1,10 11-596,-1-1 0,0 1-1,1 0 1,-1 0 0,0 0-1,0 1 1,0-1 0,1 0-1,-1 1 1,0-1 0,0 1-1,0-1 1,0 1-1,0 0 1,0 0 0,0 0-1,0 0 1,0 0 0,0 0-1,0 1 1,0-1 0,-4 2-1,1 1-18,-1-1-1,0 1 0,1 1 0,0-1 0,0 1 0,0 0 0,0 0 0,0 0 0,1 1 1,0-1-1,0 1 0,0 0 0,0 0 0,1 1 0,0-1 0,0 1 0,1 0 0,-5 11 0,3-4-117,0 0-1,1 0 0,1 1 0,0-1 0,1 0 0,0 1 0,2 25 0,0-30-29,1-1 1,0 1-1,0-1 1,1 0-1,0 1 0,0-1 1,1-1-1,0 1 1,0 0-1,1-1 0,0 0 1,0 0-1,1 0 1,8 7-1,-11-12-5,0 1 0,0-1 0,0 1 0,1-1 1,-1 0-1,1 0 0,-1-1 0,1 1 0,0-1 0,0 1 0,0-1 0,0 0 0,0-1 0,0 1 0,0-1 0,0 0 1,0 0-1,0 0 0,0 0 0,0-1 0,0 1 0,0-1 0,0 0 0,-1-1 0,1 1 0,0 0 0,0-1 0,-1 0 1,1 0-1,-1 0 0,0 0 0,6-5 0,-1-1 1,0 0 0,-1 0 0,0 0 0,0-1 1,0 0-1,-2 0 0,1-1 0,-1 0 0,0 0 0,-1 0 0,4-13 1,1-8-20,-2 0 1,6-52 0,-6 2-40,-4-1 0,-3 0 1,-4 1-1,-14-83 1,17 161 52,1-3 1,-1 0 0,0 1 0,0-1 0,-1 0 0,0 1 0,-5-12 1,7 17-1,0 0 1,0 0-1,0 0 1,0-1-1,-1 1 1,1 0-1,0 0 1,0 0-1,0-1 1,-1 1-1,1 0 1,0 0-1,0 0 1,-1 0-1,1 0 1,0 0-1,0-1 1,-1 1-1,1 0 1,0 0-1,0 0 1,-1 0-1,1 0 1,0 0-1,0 0 1,-1 0-1,1 0 1,0 0-1,0 0 1,-1 1-1,1-1 1,0 0-1,0 0 1,-1 0-1,1 0 1,0 0-1,0 0 1,-1 0-1,1 1 1,0-1-1,0 0 1,0 0-1,-1 1 1,-7 11 11,1 7-2,1 0-1,1 1 1,-6 40-1,-1 64 34,12-119-41,-1 14 4,-3 75 25,4-83-28,1 0-1,0 0 1,1-1-1,0 1 1,1 0-1,4 13 1,-6-23-5,-1 0 1,0 0-1,1 1 1,-1-1-1,1 0 1,0 0-1,-1 0 1,1 0-1,0 1 1,-1-1-1,1 0 1,0-1-1,0 1 1,0 0-1,0 0 1,0 0-1,0 0 1,0-1-1,0 1 1,1 0-1,-1-1 1,0 1-1,0-1 1,0 0-1,1 1 1,-1-1-1,0 0 1,1 0-1,-1 0 1,0 1-1,0-1 1,1-1-1,-1 1 1,0 0-1,1 0 1,-1 0-1,0-1 1,0 1-1,1-1 1,-1 1-1,0-1 1,0 1-1,0-1 1,2-1-1,5-3-57,-1-1 0,1 0 0,-1 0 0,12-14 0,-12 13-11,3-5-49,0 1-17,1 0 0,0 0 1,0 1-1,17-11 0,-26 20 111,0-1 0,0 1 0,1 0-1,-1-1 1,0 1 0,0 0 0,0 1 0,1-1-1,-1 0 1,0 1 0,1-1 0,-1 1 0,1 0-1,-1 0 1,1-1 0,-1 2 0,0-1 0,1 0-1,-1 0 1,1 1 0,-1 0 0,0-1 0,1 1-1,-1 0 1,0 0 0,0 0 0,0 0 0,0 1-1,0-1 1,0 0 0,0 1 0,0 0-1,0-1 1,1 3 0,4 5-17,-1 0-1,-1 1 1,0 0-1,0-1 0,-1 2 1,0-1-1,-1 0 1,4 19-1,-2-5-564,-2 0 0,1 44 0,-5-64 296,-3-2-103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6.512"/>
    </inkml:context>
    <inkml:brush xml:id="br0">
      <inkml:brushProperty name="width" value="0.05" units="cm"/>
      <inkml:brushProperty name="height" value="0.05" units="cm"/>
    </inkml:brush>
  </inkml:definitions>
  <inkml:trace contextRef="#ctx0" brushRef="#br0">1 107 18516,'0'36'998,"0"11"-430,1 0 1,9 51-1,13 12-6,-19-98-477,0 0-1,0-1 0,1 1 1,0-1-1,1 0 0,14 19 0,-19-28-59,1-1-1,-1 1 0,0 0 0,1 0 0,0-1 1,-1 1-1,1-1 0,0 0 0,0 1 0,0-1 1,-1 0-1,1 0 0,1 0 0,-1 0 0,0-1 1,0 1-1,0 0 0,0-1 0,4 1 0,-4-1-2,0-1 0,0 1 0,0-1 0,0 0 0,0 1 0,0-1 0,0 0 0,0 0 0,-1 0 0,1 0 0,0 0 0,-1-1 0,1 1 0,-1 0 0,1-1 0,-1 0 0,2-1 0,4-6 61,-1-1 0,0-1 0,-1 1 0,0-1 0,6-21 0,5-26 124,-3-1 1,-3 0-1,-2-1 1,-3 0-1,-4-84 0,-3 121-109,2 23-96,0 0 0,0 0 0,0 0 0,0 1 0,0-1 0,0 0 0,0 0 0,0 0 0,0 0 0,-1 0 0,1 0 0,0 0 0,0 0 0,0 0 0,0 0 0,0 0 0,0 0 0,0 0 0,0 0 0,0 0 0,0 0 0,-1 0 0,1 0 0,0 0 0,0 0 0,0 0 0,0 0 0,0 0 0,0 0 0,0 0 0,0 0 0,0 0 0,0 0 0,-1 0 0,1-1 0,0 1 0,0 0 0,0 0 0,0 0 0,0 0 0,0 0 0,0 0 0,0 0 0,0 0 0,0 0 0,0 0 0,0 0 0,0 0 0,0-1 0,0 1 0,0 0 0,0 0 0,0 0 0,0 0 0,0 0 0,0 0 0,0 0 0,0 0 0,0 0 0,0 0 0,0-1 0,0 1 0,-2 5 22,1 0-1,0-1 1,0 1 0,1 0-1,-1 7 1,-1 68-19,3 0 0,3 0 0,22 117 0,-25-190-67,11 40-410,-11-45 319,0 1-1,0 0 1,0-1 0,0 1-1,1-1 1,-1 0 0,1 1-1,-1-1 1,1 0 0,0 0-1,0 0 1,0 0 0,0 0-1,3 1 1,-5-2 129,0-1 0,1 0 0,-1 0 1,1 0-1,-1 1 0,1-1 0,0 0 0,-1 0 1,1 0-1,-1 0 0,1 0 0,-1 0 0,1 0 0,-1 0 1,1 0-1,-1 0 0,1-1 0,-1 1 0,1 0 1,-1 0-1,1 0 0,-1-1 0,1 1 0,-1 0 1,1-1-1,-1 1 0,0 0 0,1-1 0,10-16-495,-1-19-268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6.972"/>
    </inkml:context>
    <inkml:brush xml:id="br0">
      <inkml:brushProperty name="width" value="0.05" units="cm"/>
      <inkml:brushProperty name="height" value="0.05" units="cm"/>
    </inkml:brush>
  </inkml:definitions>
  <inkml:trace contextRef="#ctx0" brushRef="#br0">90 1 19028,'-3'2'190,"0"0"0,0 0-1,0 0 1,0 0 0,0 0 0,1 1 0,-1 0-1,1-1 1,0 1 0,-1 0 0,-2 6-1,-18 36 591,16-25-456,0 0 0,-6 25 0,12-37-292,-1-1 0,1 1 0,1 0 0,-1-1-1,1 1 1,1 0 0,-1-1 0,1 1 0,3 10 0,-4-17-28,1 1 0,0 0 0,-1-1 0,1 0 0,0 1 1,0-1-1,0 1 0,0-1 0,0 0 0,0 0 0,0 1 0,0-1 1,0 0-1,1 0 0,-1 0 0,0 0 0,1-1 0,-1 1 0,1 0 1,-1 0-1,1-1 0,-1 1 0,1-1 0,-1 0 0,1 1 0,0-1 1,-1 0-1,4 0 0,3 0-5,0-1 0,0 0 0,0-1 0,13-3 0,-5 0-22,-2 2-57,0 1 0,0 0 0,0 0 0,0 2 0,0 0 0,20 2 0,-31-2 61,0 1 0,0-1 1,0 1-1,0 0 0,0 0 1,-1 0-1,1 1 0,0-1 1,0 1-1,-1-1 0,1 1 1,-1 0-1,1 0 0,3 4 1,-5-3 19,1-1 1,-1 0-1,0 1 1,0-1-1,0 1 1,0-1-1,-1 1 1,1 0-1,-1-1 1,1 1-1,-1 0 1,0 0-1,0-1 1,0 1 0,-1 0-1,1-1 1,-1 1-1,1 0 1,-3 4-1,0 3 75,-1 0 0,-1 0 0,0-1 0,0 0 0,-1 0 0,0 0 0,0-1 0,-1 0 0,-9 9 0,3-4 26,-1-1-1,0-1 0,-1 0 0,-23 13 0,34-22-175,-1 1 0,1-1-1,0 0 1,-1-1 0,0 1 0,1-1 0,-1 0 0,0 0 0,-6 0 0,10-1 55,-1 0 0,1 0 0,-1-1 0,1 1 0,-1 0 0,1-1 0,-1 1 0,1-1 0,0 1 0,-1-1 0,1 0 0,0 0 0,-1 0 0,1 1 0,0-1 0,0 0 0,0 0 0,0-1 0,0 1 0,0 0 0,0 0 0,0 0 0,0-1 0,1 1 0,-1 0 0,1-1 0,-1 1-1,1-1 1,-1 1 0,1-1 0,0 1 0,-1-3 0,-4-33-323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7.396"/>
    </inkml:context>
    <inkml:brush xml:id="br0">
      <inkml:brushProperty name="width" value="0.05" units="cm"/>
      <inkml:brushProperty name="height" value="0.05" units="cm"/>
    </inkml:brush>
  </inkml:definitions>
  <inkml:trace contextRef="#ctx0" brushRef="#br0">14 1 15075,'9'10'2089,"-2"11"-1209,-7 18-288,0 10 1961,-2 12-1593,1 7-104,-3 6-200,-2-4-128,2-8-200,-1-7-32,4-22-104,0-16-152,1-27-408,0-16-240,1-27-624,-1-10 1016,3-9-192,1-1-192</inkml:trace>
  <inkml:trace contextRef="#ctx0" brushRef="#br0" timeOffset="1">43 19 12739,'21'183'5442,"-3"-16"-2939,-12-139-2065,0 1 1,1-2 0,22 51-1,-13-48-214,-16-29-298,1 0-1,0 1 1,-1-1 0,1 0 0,0 0-1,0 0 1,0 0 0,-1 0 0,1 0-1,0 0 1,1-1 0,-1 1 0,0 0-1,0 0 1,0-1 0,0 1 0,0-1-1,1 1 1,-1-1 0,0 0 0,3 1-1,-4-1 13,0 0-1,0 0 0,1-1 0,-1 1 1,0 0-1,0 0 0,0 0 0,0-1 0,1 1 1,-1 0-1,0 0 0,0-1 0,0 1 1,0 0-1,0 0 0,0-1 0,0 1 0,0 0 1,0 0-1,0-1 0,0 1 0,0 0 1,0 0-1,0-1 0,0 1 0,0 0 0,0 0 1,0-1-1,0 1 0,0 0 0,0 0 1,0-1-1,-1 1 0,1 0 0,0 0 0,0 0 1,0-1-1,0 1 0,-1 0 0,1 0 1,0 0-1,0 0 0,-1-1 0,-7-10-1357,-46-45-1773,-11-10 4594,60 59-828,0 0 1,0 1-1,1-1 0,0-1 1,0 1-1,1-1 0,0 1 0,-4-14 1,7 20-487,-1 0 1,1 0 0,0-1 0,0 1-1,0 0 1,0 0 0,0-1-1,0 1 1,0 0 0,0 0 0,0-1-1,0 1 1,1 0 0,-1 0-1,1 0 1,-1-1 0,1 1 0,-1 0-1,1 0 1,0 0 0,-1 0-1,1 0 1,0 0 0,0 0 0,0 0-1,0 0 1,-1 0 0,1 1 0,1-1-1,-1 0 1,0 1 0,0-1-1,0 1 1,0-1 0,0 1 0,1-1-1,-1 1 1,0 0 0,0-1-1,0 1 1,2 0 0,7-1-133,0 1 0,1-1 0,-1 2-1,13 1 1,-6 0-115,-10-2 113,-1 0 1,0 0-1,1 0 1,-1-1-1,1 0 1,7-2-1,9-8-238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5.970"/>
    </inkml:context>
    <inkml:brush xml:id="br0">
      <inkml:brushProperty name="width" value="0.05" units="cm"/>
      <inkml:brushProperty name="height" value="0.05" units="cm"/>
    </inkml:brush>
  </inkml:definitions>
  <inkml:trace contextRef="#ctx0" brushRef="#br0">0 403 15907,'2'-1'161,"0"1"0,0-1-1,1 0 1,-1 1 0,-1-1-1,1 0 1,0 0 0,0 0-1,0-1 1,0 1 0,-1 0-1,1-1 1,-1 1 0,1-1-1,-1 1 1,3-5 0,19-33 998,-16 25-438,6-11 429,-1 1-1,14-45 1,-21 55-833,-1-1 1,-1 0 0,-1 0-1,0-1 1,-1 1-1,-1-20 1,0 32-266,0-1 0,-1 1 0,1 0 0,-1 0-1,0 0 1,0-1 0,0 1 0,-1 0 0,1 0 0,-1 1 0,1-1 0,-1 0 0,0 0 0,-3-2 0,4 4-38,0 0 0,1 1 0,-1-1 0,0 1 0,0-1 1,0 1-1,0-1 0,1 1 0,-1 0 0,0-1 0,0 1 1,0 0-1,0 0 0,0-1 0,0 1 0,0 0 0,0 0 1,0 0-1,0 0 0,-1 1 0,0-1-7,0 1 0,0 0-1,1 0 1,-1-1 0,0 1 0,1 1-1,-1-1 1,1 0 0,-1 0 0,1 0-1,0 1 1,-1-1 0,1 1 0,-2 2 0,-2 4-12,1 0 1,-1 0 0,1 1 0,1 0 0,-1 0 0,1 0 0,1 0 0,0 0 0,-2 19 0,3-8-10,0-1 1,2 1-1,4 36 1,-3-47 7,-1 0 0,2 0 0,-1-1 0,1 1 0,1-1 0,-1 0 0,1 0 0,8 11 0,-11-17-10,0 0 0,1 0 1,-1-1-1,1 1 0,-1-1 1,1 1-1,0-1 0,0 1 0,-1-1 1,1 0-1,0 0 0,0 0 1,0 0-1,0 0 0,1-1 0,-1 1 1,0 0-1,0-1 0,0 0 0,1 1 1,-1-1-1,0 0 0,0 0 1,0 0-1,1-1 0,-1 1 0,0-1 1,0 1-1,0-1 0,1 1 1,-1-1-1,0 0 0,0 0 0,0 0 1,0 0-1,-1-1 0,1 1 0,0 0 1,2-3-1,5-4-99,0-1 0,0 0 0,-1 0 0,0-1 0,-1 0 0,0-1 0,0 1 0,-1-1 0,-1 0 0,7-19 0,-1-2 44,-1-1 0,9-55 0,-7 4-301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7.802"/>
    </inkml:context>
    <inkml:brush xml:id="br0">
      <inkml:brushProperty name="width" value="0.05" units="cm"/>
      <inkml:brushProperty name="height" value="0.05" units="cm"/>
    </inkml:brush>
  </inkml:definitions>
  <inkml:trace contextRef="#ctx0" brushRef="#br0">41 0 18772,'3'17'1368,"1"10"-1120,1 6-88,3 9 417,2 2-265,6 4-112,1-2-144,3-3-448,-1-5-209,1-8-23,-3-8 440,-5-14-160,-7-6-128</inkml:trace>
  <inkml:trace contextRef="#ctx0" brushRef="#br0" timeOffset="1">34 188 17988,'-17'-16'1592,"7"5"-1208,4 3-192,9 7 753,5 1-241,7 0-600,3 1-320,10 1-633,2-2 1378,3-7-601,4-2-64,6-1-25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8.208"/>
    </inkml:context>
    <inkml:brush xml:id="br0">
      <inkml:brushProperty name="width" value="0.05" units="cm"/>
      <inkml:brushProperty name="height" value="0.05" units="cm"/>
    </inkml:brush>
  </inkml:definitions>
  <inkml:trace contextRef="#ctx0" brushRef="#br0">62 5 19692,'-4'-4'1641,"0"11"-1217,-3 4-192,-2 11 880,0 2-376,1 12-320,1 1-40,1 8-56,0-2-8,5-3 8,1-4-23,3-8-81,4-6-144,4-15-440,4-7-457,2-9 689,0-8-128,4-4-128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8.632"/>
    </inkml:context>
    <inkml:brush xml:id="br0">
      <inkml:brushProperty name="width" value="0.05" units="cm"/>
      <inkml:brushProperty name="height" value="0.05" units="cm"/>
    </inkml:brush>
  </inkml:definitions>
  <inkml:trace contextRef="#ctx0" brushRef="#br0">61 44 18964,'-4'4'297,"-1"0"1,1 0-1,0 1 0,0-1 0,0 1 1,1 0-1,0 0 0,0 0 1,0 0-1,0 1 0,1-1 1,0 1-1,-3 10 0,2-2 156,0 1 0,0-1 1,2 1-1,-1 21 0,2-30-350,1 0 0,-1 0 1,1 0-1,0-1 0,0 1 0,1 0 0,3 8 0,-4-12-86,-1-1-1,1 0 0,0 1 0,0-1 0,0 0 1,0 0-1,0 0 0,0 0 0,0 0 0,0 0 1,0 0-1,0 0 0,0 0 0,1 0 0,-1-1 1,0 1-1,1 0 0,-1-1 0,0 1 0,1-1 1,-1 0-1,1 1 0,-1-1 0,1 0 0,-1 0 1,0 0-1,1 0 0,-1 0 0,1 0 0,-1 0 1,1 0-1,-1-1 0,1 1 0,1-2 0,3 0 14,1-1-1,-1 0 0,0-1 0,0 1 1,0-1-1,-1-1 0,0 1 0,1-1 0,7-9 1,6-9 31,15-24 1,-24 33-31,29-49 75,20-24 44,-59 86-150,0 0 0,1 1 0,-1-1 0,1 1 0,-1-1-1,1 1 1,-1-1 0,1 1 0,-1-1 0,1 1 0,-1-1 0,1 1 0,0 0 0,-1-1-1,1 1 1,-1 0 0,1 0 0,0-1 0,1 1 0,-2 0 0,0 0 0,1 1 0,-1-1 0,0 0 0,1 0 1,-1 1-1,0-1 0,1 0 0,-1 1 0,0-1 0,0 0 0,1 1 1,-1-1-1,0 0 0,0 1 0,0-1 0,1 0 0,-1 1 0,0-1 0,0 1 1,0-1-1,0 0 0,0 1 0,0 0 0,1 37 1,-1-23-13,1-2 85,2 36-540,-2-47 428,-1 0 1,0 0 0,1 0-1,-1 0 1,1 0-1,0 0 1,0 0-1,0 0 1,0 0-1,0 0 1,0-1-1,0 1 1,0 0 0,1-1-1,-1 1 1,1-1-1,-1 1 1,3 1-1,-2-2-163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39.915"/>
    </inkml:context>
    <inkml:brush xml:id="br0">
      <inkml:brushProperty name="width" value="0.05" units="cm"/>
      <inkml:brushProperty name="height" value="0.05" units="cm"/>
    </inkml:brush>
  </inkml:definitions>
  <inkml:trace contextRef="#ctx0" brushRef="#br0">53 206 11226,'0'-1'372,"0"-1"-1,0 1 0,-1 0 0,1 0 0,0 0 1,-1 0-1,1 0 0,-1-1 0,0 1 0,1 0 1,-1 0-1,0 0 0,1 0 0,-1 1 0,0-1 1,0 0-1,0 0 0,0 0 0,0 1 0,0-1 1,0 0-1,0 1 0,-2-2 0,2 2-235,1 0 0,-1 0-1,0 0 1,0 0 0,0 1 0,0-1-1,1 0 1,-1 0 0,0 1 0,0-1-1,0 0 1,1 1 0,-1-1 0,0 0-1,1 1 1,-1-1 0,0 1 0,1-1-1,-1 1 1,0 0 0,1-1 0,-1 1-1,1 0 1,-1-1 0,1 1 0,-1 0-1,1 0 1,0-1 0,-1 1 0,1 0-1,0 0 1,0 0 0,-1 1 0,-2 10 141,0 2 1,0-1-1,1 0 1,1 0 0,0 26-1,1-30-257,1 0-1,0 0 0,0 1 1,1-1-1,0-1 0,1 1 1,0 0-1,0 0 0,7 10 1,-10-17-16,1-1 1,0 0-1,-1 0 0,1 0 1,0 0-1,0 0 1,0 0-1,-1 0 0,1 0 1,0 0-1,0 0 1,1 0-1,-1-1 0,0 1 1,0 0-1,0-1 1,0 1-1,1-1 1,-1 1-1,0-1 0,0 0 1,1 0-1,-1 1 1,0-1-1,1 0 0,-1 0 1,0 0-1,1 0 1,-1 0-1,0-1 1,0 1-1,1 0 0,-1-1 1,0 1-1,0 0 1,1-1-1,-1 0 0,0 1 1,0-1-1,0 0 1,0 1-1,0-1 0,0 0 1,0 0-1,0 0 1,2-2-1,2-3 22,0 0-1,0 0 1,0-1 0,0 0-1,-1 1 1,4-10-1,0-3 39,-1 0-1,-1-1 1,-1 0-1,-1 0 1,0 0-1,1-23 1,-5 39-50,0 3-9,1-1 0,-1 0 1,0 1-1,0-1 1,0 0-1,0 1 1,0-1-1,0 0 0,0 1 1,-1-1-1,1 0 1,0 1-1,-1-1 1,1 1-1,-1-1 0,0 1 1,0-1-1,0 1 1,-1-2-1,2 3-4,0 0 1,0-1-1,-1 1 0,1 0 0,0 0 0,-1 1 0,1-1 1,0 0-1,0 0 0,-1 0 0,1 0 0,0 0 0,0 0 1,-1 0-1,1 0 0,0 0 0,0 1 0,-1-1 0,1 0 0,0 0 1,0 0-1,-1 1 0,1-1 0,0 0 0,0 0 0,0 0 1,0 1-1,0-1 0,-1 0 0,1 0 0,0 1 0,0-1 1,0 0-1,0 0 0,0 1 0,0-1 0,0 0 0,0 1 1,0-1-1,0 0 0,-4 15 12,4-14-10,-3 17 4,1 0-1,1-1 0,0 1 1,3 28-1,-1-35-1,1 0 1,0 0-1,0 0 0,1-1 0,0 1 0,1-1 1,0 0-1,10 16 0,-13-24 3,0 0 0,1 0 0,-1-1 0,1 1 0,-1 0 0,1-1 0,0 1-1,-1-1 1,1 1 0,0-1 0,0 0 0,0 0 0,0 0 0,0 0 0,0 0 0,0 0 0,0 0 0,1-1 0,-1 1 0,0-1 0,0 0 0,1 0 0,-1 0 0,0 0-1,1 0 1,-1 0 0,0 0 0,0-1 0,0 1 0,1-1 0,-1 0 0,0 1 0,0-1 0,0 0 0,0 0 0,0 0 0,0-1 0,0 1 0,0 0 0,-1-1 0,1 0 0,0 1-1,-1-1 1,2-2 0,5-6 29,0 0 0,-1 0 0,0-1 0,0 0 0,-1 0 0,-1-1 0,0 1 0,-1-1 0,4-14 0,-4 8-2,0-1 0,-1 0 1,-1 0-1,-1 0 0,-1-26 1,-3 29-32,3 16-4,-1 0 0,1 0-1,0 0 1,0 0 0,0 0 0,0 0 0,0 0 0,0 0-1,0-1 1,0 1 0,-1 0 0,1 0 0,0 0 0,0 0-1,0 0 1,0 0 0,0 0 0,0 0 0,-1 0 0,1 0-1,0 0 1,0 0 0,0 0 0,0 0 0,0 0 0,0 0-1,-1 0 1,1 0 0,0 0 0,0 0 0,0 0-1,0 0 1,0 0 0,0 0 0,-1 0 0,1 0 0,0 0-1,0 1 1,0-1 0,0 0 0,0 0 0,0 0 0,0 0-1,-1 0 1,1 0 0,0 0 0,0 0 0,0 1-1,-1 1-1,0 0-1,0 0 0,0 0 0,0 0 0,0 0 0,0 1 0,1-1 0,-1 0 1,1 0-1,0 3 0,-1 9-15,0 0 0,2 1 0,2 17 0,-2-25 19,0 0 0,1 0 0,0 0 0,0 0 0,0-1 0,1 1 0,0-1 0,7 11 0,-9-16 2,-1 0 1,1-1-1,-1 1 0,1 0 0,0 0 0,0 0 1,0-1-1,-1 1 0,1 0 0,0-1 0,0 1 1,0-1-1,0 1 0,0-1 0,0 0 0,0 1 1,0-1-1,0 0 0,0 1 0,0-1 1,0 0-1,0 0 0,0 0 0,1 0 0,0 0 1,0-1 2,0 0 0,0 0 0,0 0 0,0 0 0,0 0 0,0 0 0,0 0 0,0 0 1,0-1-1,-1 1 0,4-4 0,1-2 16,0-1 1,0 0-1,-1 0 1,7-15-1,-5 8-14,-1 0 0,0-1 0,-2 0-1,1 0 1,-2 0 0,0-1 0,-1 1-1,-1-1 1,-2-30 0,1 46-13,0-1-1,0 0 1,0 1 0,-1-1 0,1 0-1,-1 1 1,1-1 0,-1 0 0,1 1-1,-1-1 1,0 1 0,0-1 0,0 1-1,0 0 1,0-1 0,-2-1 0,2 3 2,1-1 0,0 1 0,-1 0 0,1 0 0,-1 0 0,1 0 0,0 0 0,-1 0 0,1 0 0,-1 0 0,1-1 0,0 1 0,-1 0 0,1 1 0,-1-1 0,1 0 0,0 0 0,-1 0 0,1 0 0,0 0 0,-1 0 0,1 0 0,0 1 0,-1-1 0,0 0 1,-10 16-52,6 0 52,0 0-1,1 1 1,1-1 0,1 1 0,0 0-1,1-1 1,0 1 0,2 0-1,0 0 1,1 0 0,1 0 0,5 20-1,-7-34 14,0 0-1,0 0 0,0-1 0,1 1 0,-1 0 0,1-1 1,0 1-1,2 3 0,-3-5-6,0-1 0,0 1-1,-1 0 1,1-1 0,0 1 0,0-1-1,0 0 1,0 1 0,-1-1 0,1 1-1,0-1 1,0 0 0,0 0 0,0 0 0,0 1-1,0-1 1,0 0 0,0 0 0,0 0-1,0-1 1,0 1 0,0 0 0,0 0 0,0 0-1,-1-1 1,1 1 0,0 0 0,0-1-1,0 1 1,0-1 0,0 1 0,1-2-1,3-2 9,0 0-1,0-1 1,-1 1-1,1-1 0,-1 0 1,0 0-1,3-6 0,24-45 18,-20 36-30,3-10-13,-9 20-17,0-1 0,1 1 0,7-10-1,-13 20 30,0-1 0,0 1 0,1 0-1,-1 0 1,0-1 0,0 1-1,0 0 1,1-1 0,-1 1-1,0 0 1,0 0 0,1 0-1,-1-1 1,0 1 0,0 0-1,1 0 1,-1 0 0,0-1-1,1 1 1,-1 0 0,0 0-1,1 0 1,-1 0 0,0 0-1,0 0 1,1 0 0,-1 0 0,0 0-1,1 0 1,-1 0 0,0 0-1,1 0 1,-1 0 0,0 0-1,1 0 1,-1 0 0,0 0-1,1 1 1,-1-1 0,0 0-1,1 0 1,-1 0 0,0 0-1,0 1 1,1-1 0,-1 0-1,0 0 1,0 1 0,1-1-1,-1 0 1,0 0 0,0 1 0,0-1-1,0 0 1,0 1 0,1-1-1,-1 0 1,0 1 0,0-1-1,0 0 1,0 1 0,0-1-1,0 0 1,0 1 0,0-1-1,0 1 1,5 28-69,-5-25 63,2 23-33,-2-20 50,1 0-1,-1 0 1,1 0-1,0 0 1,1 0 0,0-1-1,3 8 1,-5-14-6,0 1 0,0-1-1,0 0 1,1 0 0,-1 1 0,0-1 0,0 0 0,1 0 0,-1 0 0,0 1-1,0-1 1,1 0 0,-1 0 0,0 0 0,1 0 0,-1 0 0,0 1 0,1-1-1,-1 0 1,0 0 0,1 0 0,-1 0 0,0 0 0,1 0 0,-1 0 0,1 0-1,-1 0 1,0 0 0,1 0 0,-1-1 0,0 1 0,1 0 0,-1 0 0,0 0-1,0 0 1,1 0 0,-1-1 0,0 1 0,1 0 0,-1 0 0,0-1 0,0 1-1,1 0 1,-1 0 0,0-1 0,0 1 0,0 0 0,1-1 0,-1 1 0,0 0-1,0-1 1,0 1 0,0-1 0,13-20 79,24-74 111,-25 62-231,18-37 1,-30 69 26,1 0 0,-1 0 1,0 0-1,1 0 1,-1 0-1,1 0 1,0 0-1,-1 0 1,1 1-1,0-1 1,-1 0-1,1 1 1,0-1-1,0 0 1,1 0-1,-2 1 7,0 0 0,1 0 0,-1 0 0,0 1 0,1-1 0,-1 0 0,0 0 0,0 0 0,1 0 0,-1 1 0,0-1 0,0 0 0,1 0 0,-1 0 0,0 1 0,0-1 0,0 0 0,1 0 0,-1 1 0,0-1 0,0 0 0,0 1 0,0-1 0,0 0 0,0 0 0,0 1 0,0-1 0,1 0 0,-1 1 0,0-1 0,2 37-106,-2-29 114,1 14-2,3 44 101,-3-60-69,0-1 0,0 1 0,0-1 0,1 0 0,0 1 0,0-1 0,0 0 0,5 8 0,-6-12-25,-1 0 0,1-1 0,0 1 0,-1 0 0,1-1 0,0 1 0,0 0 0,-1-1 0,1 0 0,0 1 0,0-1 0,0 1 0,0-1 0,0 0 0,0 1 0,-1-1 0,1 0 0,0 0 0,0 0 0,0 0 0,0 0 0,0 0 0,0 0 0,0 0 0,0 0 0,0 0 0,0-1 0,0 1 0,0 0 0,-1-1 0,1 1 0,0-1 0,0 1 0,0-1 0,0 1 0,-1-1 0,2-1 0,3-1-1,-1 0 1,0-1-1,-1 0 1,1 0-1,4-6 1,-1 0-349,1-2 1,-2 1-1,10-23 1,-14 30 171,0 0 0,-1 0 0,0 0 0,0 0 0,0 0 0,0-1 0,-1 1 0,0 0 0,1 0 0,-2-1 0,1 1 0,0 0 0,-1 0 0,0 0 0,0-1 0,-2-4 0,-8-9-654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40.339"/>
    </inkml:context>
    <inkml:brush xml:id="br0">
      <inkml:brushProperty name="width" value="0.05" units="cm"/>
      <inkml:brushProperty name="height" value="0.05" units="cm"/>
    </inkml:brush>
  </inkml:definitions>
  <inkml:trace contextRef="#ctx0" brushRef="#br0">0 1 18972,'0'3'1440,"0"5"-1112,5-1-192,3 3 121,2 2-442,2-5 153,3 2-136,1-2-88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5:40.792"/>
    </inkml:context>
    <inkml:brush xml:id="br0">
      <inkml:brushProperty name="width" value="0.05" units="cm"/>
      <inkml:brushProperty name="height" value="0.05" units="cm"/>
    </inkml:brush>
  </inkml:definitions>
  <inkml:trace contextRef="#ctx0" brushRef="#br0">16 552 16059,'14'85'3222,"47"150"0,-28-103-2090,-29-109-603,-1 0 1,-1 0 0,-2 42 0,0-64-479,0 1 0,0-1 0,0 0 1,0 0-1,0 0 0,0 0 0,0 0 1,0 0-1,0 0 0,-1 0 1,1 0-1,0 0 0,-1 0 0,1 0 1,-1 0-1,1-1 0,-1 1 1,1 0-1,-1 0 0,1 0 0,-1 0 1,0-1-1,0 1 0,1 0 1,-1-1-1,0 1 0,0 0 0,0-1 1,-2 1-1,2-1 2,0 0 0,-1-1 1,1 1-1,0-1 0,-1 0 0,1 1 0,0-1 0,-1 0 1,1 0-1,0 0 0,0 0 0,0 0 0,0 0 0,0 0 1,0 0-1,0 0 0,0 0 0,1-1 0,-1 1 1,-1-3-1,-9-18 161,1 0 1,1-1 0,1 0 0,-8-35 0,-10-98 47,25 146-255,-5-36 23,-1-48 1,7 82-44,0-1 1,1 1 0,1-1 0,0 1-1,0-1 1,1 1 0,1 0 0,9-22-1,-10 29-204,1 0 0,-1 0 0,1 1-1,0 0 1,0 0 0,0 0 0,1 0 0,-1 1-1,10-6 1,22-19-1765,-25 14 1191</inkml:trace>
  <inkml:trace contextRef="#ctx0" brushRef="#br0" timeOffset="1">126 0 19404,'0'16'1785,"2"7"-1177,-2 4-272,1 9 976,3 3-496,2 3-1056,1 2-232,2-2 464,2-4-152,2-2-176</inkml:trace>
  <inkml:trace contextRef="#ctx0" brushRef="#br0" timeOffset="2">327 655 22829,'0'19'1768,"-1"-9"-1584,-2-3-336,0-8 792,1-9-135,1-4-449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7.930"/>
    </inkml:context>
    <inkml:brush xml:id="br0">
      <inkml:brushProperty name="width" value="0.05" units="cm"/>
      <inkml:brushProperty name="height" value="0.05" units="cm"/>
    </inkml:brush>
  </inkml:definitions>
  <inkml:trace contextRef="#ctx0" brushRef="#br0">2 65 20524,'-2'0'1737,"5"2"-1201,6-1-160,11-1 616,10 0-112,10-1-328,3-2-143,13-1-185,4-2-32,6-1-224,1 0-144,-4-2-449,-5 0-247,-11 1-392,-2 1-200,-18 2 944,-13 4-337,-18 1-111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8.382"/>
    </inkml:context>
    <inkml:brush xml:id="br0">
      <inkml:brushProperty name="width" value="0.05" units="cm"/>
      <inkml:brushProperty name="height" value="0.05" units="cm"/>
    </inkml:brush>
  </inkml:definitions>
  <inkml:trace contextRef="#ctx0" brushRef="#br0">18 0 14899,'-15'27'1521,"13"-4"-897,3-3-200,15-7 784,2-4-88,14-6-168,-1-3-127,4-3-177,1-1-176,-2-1-688,-2 0 1688,-8-3-1272,-3 1 24,-5-3-72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8.752"/>
    </inkml:context>
    <inkml:brush xml:id="br0">
      <inkml:brushProperty name="width" value="0.05" units="cm"/>
      <inkml:brushProperty name="height" value="0.05" units="cm"/>
    </inkml:brush>
  </inkml:definitions>
  <inkml:trace contextRef="#ctx0" brushRef="#br0">1 0 19836,'10'0'1417,"7"0"-1201,2 3-104,3 14 320,3 5-160,-5 15-104,1 6-32,-8 13-48,-6 3 8,-7 7 32,-5 0-24,-10 0 56,-3-1-96,-7-6-248,-2-6 224,1-18-32,1-15-56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9.178"/>
    </inkml:context>
    <inkml:brush xml:id="br0">
      <inkml:brushProperty name="width" value="0.05" units="cm"/>
      <inkml:brushProperty name="height" value="0.05" units="cm"/>
    </inkml:brush>
  </inkml:definitions>
  <inkml:trace contextRef="#ctx0" brushRef="#br0">24 0 19476,'1'0'78,"-1"0"-1,1 1 0,-1-1 1,0 0-1,1 0 0,-1 0 1,1 1-1,-1-1 1,0 0-1,1 1 0,-1-1 1,0 0-1,0 1 0,1-1 1,-1 0-1,0 1 1,0-1-1,1 1 0,-1-1 1,0 1-1,0-1 0,0 0 1,0 1-1,0-1 1,0 1-1,0-1 0,1 1 1,-1-1-1,0 1 1,-1-1-1,1 1 0,0-1 1,0 0-1,0 1 0,0 0 1,-1 24 38,1-23 83,-9 100 1590,-11 207 182,20-252-1858,2 1 0,2 0 0,16 73 1,-17-119-181,-3-7-59,1-1 0,0 1-1,0 0 1,0-1 0,0 1 0,1-1 0,0 0 0,0 1 0,0-1 0,0 0 0,1 0 0,0 0-1,3 3 1,-5-6 107,-1-1-1,1 1 0,-1-1 1,1 0-1,-1 0 0,1 1 1,-1-1-1,1 0 0,0 0 0,-1 0 1,1 0-1,0 0 0,-1 0 1,1 0-1,0 0 0,-1 0 1,1 0-1,-1 0 0,1 0 1,0 0-1,-1 0 0,1 0 0,-1-1 1,1 1-1,0 0 0,-1-1 1,1 1-1,-1 0 0,1-1 1,-1 1-1,1 0 0,-1-1 1,1 1-1,-1-1 0,0 1 1,1-1-1,0 0 0,9-16-472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6.877"/>
    </inkml:context>
    <inkml:brush xml:id="br0">
      <inkml:brushProperty name="width" value="0.05" units="cm"/>
      <inkml:brushProperty name="height" value="0.05" units="cm"/>
    </inkml:brush>
  </inkml:definitions>
  <inkml:trace contextRef="#ctx0" brushRef="#br0">7 206 15355,'-3'22'898,"1"0"-1,1 1 1,1-1 0,1 1-1,5 28 1,28 110 1079,-25-126-2017,-5-17 78,-2-8-20,0-1 0,1 1 0,0-1 0,0 0 0,9 15 0,-12-23-22,0-1 0,0 1 0,1-1 0,-1 1 1,0-1-1,1 1 0,-1-1 0,0 0 0,1 1 1,-1-1-1,1 1 0,-1-1 0,0 0 1,1 1-1,-1-1 0,1 0 0,-1 0 0,1 1 1,0-1-1,-1 0 0,1 0 0,-1 0 0,1 0 1,-1 0-1,1 0 0,-1 0 0,1 0 1,0 0-1,1 0-17,-1-1 1,0 1 0,0-1 0,0 1-1,0-1 1,0 0 0,0 1 0,0-1-1,-1 0 1,1 0 0,0 0-1,1-2 1,18-33-572,-20 35 580,12-30-548,13-53 0,-18 53-98,23-57 1,-30 88 654,0-1 1,0 1-1,0 0 1,0 0-1,0 0 1,0 0-1,0 0 0,0 0 1,0 0-1,0-1 1,0 1-1,0 0 1,0 0-1,1 0 1,-1 0-1,0 0 1,0 0-1,0 0 0,0 0 1,0 0-1,0-1 1,0 1-1,0 0 1,0 0-1,0 0 1,0 0-1,0 0 1,1 0-1,-1 0 0,0 0 1,0 0-1,0 0 1,0 0-1,0 0 1,0 0-1,0 0 1,0 0-1,1 0 0,-1 0 1,0 0-1,0 0 1,0 0-1,0 0 1,0 0-1,0 0 1,0 0-1,0 0 1,1 0-1,-1 0 0,0 0 1,0 0-1,0 0 1,0 0-1,0 0 1,0 0-1,0 0 1,0 0-1,0 0 1,1 0-1,-1 1 0,0-1 1,0 0-1,0 0 1,0 0-1,0 0 1,0 0-1,0 0 1,0 0-1,0 1 1,4 13-60,1 27 65,-4-35-17,1 13 21,7 46 118,-8-58-81,1-1 0,0 0-1,0 0 1,0 0 0,1-1-1,0 1 1,0-1 0,4 7 0,-6-11-21,0 1 1,0-1 0,0 0-1,1 0 1,-1 0 0,0 0 0,0 0-1,1 0 1,-1 0 0,0 0 0,1 0-1,-1 0 1,1-1 0,-1 1-1,1-1 1,-1 1 0,1-1 0,0 0-1,-1 1 1,1-1 0,1 0 0,-1 0 10,1-1 0,-1 1 0,0-1 0,1 0 0,-1 0 1,0 0-1,0 0 0,0 0 0,0 0 0,0 0 1,0-1-1,0 1 0,1-3 0,5-3 74,-1-2 0,0 1 1,0-1-1,-1 0 0,6-13 0,2-7 106,0-1-1,-3-1 1,0 0-1,-2 0 0,7-42 1,-6 1 269,2-92 0,-11 156-438,-1 0 0,0 0 0,-1 0 0,-2-14-1,3 22-43,0 0 0,0 0-1,0 0 1,0-1 0,0 1-1,0 0 1,0 0 0,0 0-1,0 0 1,0-1-1,0 1 1,0 0 0,0 0-1,0 0 1,0 0 0,0-1-1,0 1 1,0 0 0,-1 0-1,1 0 1,0 0-1,0 0 1,0-1 0,0 1-1,0 0 1,0 0 0,-1 0-1,1 0 1,0 0 0,0 0-1,0 0 1,0 0 0,-1 0-1,1 0 1,0 0-1,0 0 1,0-1 0,0 1-1,-1 0 1,1 0 0,0 0-1,0 0 1,0 0 0,0 1-1,-1-1 1,1 0-1,-6 9 14,0 14-12,-1 17 22,3 0 0,1 0-1,2 0 1,7 63 0,-4-81 2,2 0-1,0 0 0,1-1 1,2 0-1,0 0 1,1 0-1,1-1 0,1 0 1,22 34-1,-26-47-14,0 0 0,0-1 1,1 1-1,0-1 0,12 8 0,-17-12-4,1-1 1,-1 1-1,1-1 1,0 0-1,-1 0 0,1 0 1,0 0-1,-1-1 1,6 1-1,-6 0-1,-1-2 1,0 1-1,0 0 0,1 0 1,-1 0-1,0-1 0,0 1 0,1 0 1,-1-1-1,0 1 0,0-1 0,0 1 1,0-1-1,0 0 0,0 0 1,0 1-1,0-1 0,0 0 0,0 0 1,0 0-1,-1 0 0,2-2 1,0 0 6,-1 0 1,1 0 0,-1 0 0,0 0-1,0-1 1,-1 1 0,1 0 0,-1-1 0,1 1-1,-1 0 1,0-1 0,0 1 0,-1-1 0,0-4-1,-14-51 125,10 44-109,-1-7-22,-2 0 0,0 1-1,-1 0 1,-2 0 0,0 1 0,-1 1 0,-28-37 0,38 54-10,0 0 0,-1 0 0,1 0 0,0 1 0,-1-1 0,1 1 1,-1-1-1,0 1 0,-5-2 0,7 3 4,1-1-1,0 1 0,-1 0 1,1 0-1,-1 0 1,1 0-1,-1 0 1,1 0-1,-1 0 1,1 0-1,-1 0 1,1 0-1,-1 0 1,1 1-1,-1-1 1,1 0-1,-1 0 1,1 0-1,-1 1 1,1-1-1,0 0 1,-1 0-1,0 1 1,1 0 2,-1 0-1,1 0 1,0-1 0,-1 1 0,1 0 0,0 0 0,0 0 0,0 0 0,0 0 0,-1 0 0,1-1 0,0 1 0,0 0 0,1 0 0,-1 0 0,0 0 0,1 1 0,0 2 7,0 0 0,0 0 0,1 0 0,-1 0 0,1 0 0,0-1 1,0 1-1,1-1 0,-1 0 0,1 1 0,0-1 0,0 0 0,0 0 1,0-1-1,0 1 0,0-1 0,1 0 0,-1 1 0,1-1 0,0-1 1,0 1-1,-1-1 0,7 2 0,1 0 14,0 0 0,0-1 0,1-1 0,-1 0 0,0 0 0,0-1-1,19-3 1,-12 1-5,-1-2-1,1 0 1,-1-1-1,0-1 1,31-16-1,-36 16-8,-1 0-1,0-1 1,0-1-1,-1 0 1,0 0-1,0-1 1,-1 0-1,15-20 0,-23 27-7,1 1-1,-1-1 1,1 0-1,-1 0 0,0 0 1,0 0-1,0 0 0,0 0 1,-1 0-1,1-1 1,0 1-1,-1 0 0,1 0 1,-1 0-1,0-1 0,0 1 1,0 0-1,0 0 1,0-1-1,-1 1 0,1 0 1,-1 0-1,1-1 1,-1 1-1,0 0 0,1 0 1,-1 0-1,-1 0 0,1 0 1,0 0-1,0 0 1,-1 1-1,1-1 0,-1 0 1,1 1-1,-1-1 0,-2-1 1,2 1 0,-1 1 0,0-1 0,0 1 0,0 0-1,0-1 1,0 1 0,-1 1 0,1-1 0,0 0 0,0 1 0,0 0 0,-1-1 0,1 1 0,0 1 0,-1-1 0,1 0 0,0 1 0,0-1 0,0 1 0,-1 0-1,1 0 1,0 1 0,0-1 0,0 1 0,-2 1 0,-1 2-4,0 0 0,0 1 0,1-1-1,0 1 1,0 0 0,0 1 0,1-1 0,0 1-1,1 0 1,-1 0 0,1 0 0,0 0-1,1 1 1,0-1 0,0 1 0,1 0 0,-1-1-1,1 16 1,1-17-25,-1 0 1,1 0-1,1 0 0,-1 0 0,1 0 0,0 0 1,1 0-1,-1 0 0,1 0 0,0-1 0,0 1 1,1-1-1,0 1 0,0-1 0,0 0 0,1 0 0,-1 0 1,1-1-1,0 1 0,1-1 0,-1 0 0,1 0 1,-1 0-1,11 5 0,-6-6 6,0 0 0,0-1 0,0 0 0,0-1-1,0 0 1,0 0 0,0-1 0,1 0 0,-1 0 0,0-1 0,12-3 0,58-16-125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29.612"/>
    </inkml:context>
    <inkml:brush xml:id="br0">
      <inkml:brushProperty name="width" value="0.05" units="cm"/>
      <inkml:brushProperty name="height" value="0.05" units="cm"/>
    </inkml:brush>
  </inkml:definitions>
  <inkml:trace contextRef="#ctx0" brushRef="#br0">1 163 17244,'10'17'1298,"-6"-10"-879,0 0-1,1 0 1,9 11 0,-13-17-317,0 0 0,0 0 0,1 0 0,-1 0 0,0 0 0,1 0 0,-1 0 0,0 0 0,1-1 0,-1 1 0,1 0 0,-1-1 0,1 1 0,-1-1 0,1 0 0,0 1 0,-1-1 0,1 0 0,0 0 0,-1 0 0,1 0 0,-1 0 0,1-1 0,2 1 1,3-3-25,0-1 1,0 1-1,0-1 1,-1 0-1,1-1 1,-1 1-1,0-1 1,0 0-1,-1-1 1,1 0-1,-1 0 1,0 0 0,7-13-1,-8 13-56,0-1 0,0 0-1,-1 0 1,0 0 0,-1 0 0,1 0-1,-1 0 1,-1-1 0,1 1-1,-1-1 1,0 0 0,-1 1 0,0-1-1,-1-9 1,1 16-10,0-1-1,-1 1 0,1-1 1,0 1-1,-1-1 0,1 1 1,-1-1-1,0 1 0,1 0 1,-1-1-1,0 1 0,0 0 1,0 0-1,0-1 1,0 1-1,0 0 0,0 0 1,0 0-1,0 0 0,-1 0 1,1 1-1,0-1 0,-1 0 1,1 0-1,0 1 0,-1-1 1,1 1-1,-1-1 1,1 1-1,-1 0 0,1 0 1,-3-1-1,1 2 9,-1-1 1,1 1-1,0-1 0,0 1 0,-1 0 1,1 0-1,0 0 0,0 0 0,0 1 1,0-1-1,1 1 0,-1 0 0,0 0 1,-3 3-1,-2 3 12,1 1-1,0 0 1,0 0 0,1 1 0,0-1-1,1 1 1,0 1 0,0-1 0,1 1-1,1-1 1,-4 15 0,2 2-3,0 0 1,1 0-1,1 42 1,3-50-18,1 0 0,7 35 0,-7-45-17,2-1 0,-1 1-1,1-1 1,1 0-1,-1 0 1,1 0 0,1 0-1,6 9 1,-9-15-21,0 1-1,0-1 1,0 0 0,0 0 0,0 0 0,1 0-1,-1 0 1,1 0 0,-1-1 0,1 1-1,0-1 1,-1 0 0,1 0 0,0 0 0,0 0-1,0 0 1,0 0 0,0-1 0,0 0 0,0 1-1,0-1 1,0 0 0,0 0 0,0-1 0,0 1-1,0-1 1,0 0 0,4-1 0,1-1-58,-1 0 1,1-1 0,-1 0-1,0-1 1,-1 1 0,1-1-1,-1 0 1,0-1-1,9-10 1,-1 0-27,-1-2 0,-1 0 0,-1 0-1,15-32 1,5-23-323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0.031"/>
    </inkml:context>
    <inkml:brush xml:id="br0">
      <inkml:brushProperty name="width" value="0.05" units="cm"/>
      <inkml:brushProperty name="height" value="0.05" units="cm"/>
    </inkml:brush>
  </inkml:definitions>
  <inkml:trace contextRef="#ctx0" brushRef="#br0">3 0 13091,'-3'51'2379,"6"58"0,0-50-1389,-3-21-322,0-14-36,0-1 0,2 1 0,9 44 0,-11-67-608,0 0 0,0 0 1,0 0-1,1 0 0,-1-1 0,0 1 0,0 0 0,1 0 0,-1 0 0,0-1 0,1 1 0,-1 0 0,1-1 0,-1 1 0,1 0 0,0-1 0,-1 1 0,1-1 0,-1 1 0,1-1 0,0 1 0,-1-1 0,1 1 0,0-1 0,0 1 1,0-1-1,-1 0 0,1 0 0,0 1 0,0-1 0,0 0 0,-1 0 0,1 0 0,0 0 0,0 0 0,0 0 0,0 0 0,-1 0 0,1 0 0,0-1 0,0 1 0,0 0 0,0 0 0,-1-1 0,1 1 0,0 0 0,-1-1 0,2 0 1,4-3 22,0-1 0,0 1 0,0-1 1,7-8-1,-8 8-52,12-13 3,-7 7-41,0 1-1,0 0 1,1 0-1,0 1 1,1 0-1,0 1 1,0 1-1,18-9 1,-27 15 28,-1 0 1,0 1 0,0-1 0,1 1 0,-1-1 0,1 1 0,-1 0 0,0 0 0,1 0-1,-1 0 1,1 0 0,-1 0 0,0 1 0,1-1 0,-1 1 0,0 0 0,1 0-1,-1-1 1,0 2 0,3 0 0,-2 1 7,0-1 1,0 1-1,-1 0 0,1 0 0,-1 0 1,1 0-1,-1 0 0,0 0 0,0 1 1,-1-1-1,3 6 0,2 9 45,-2 0 0,0 0 0,0 0 0,0 22-1,-4-38-28,1 29 109,-1-22-42,0-1 0,1 0 0,0 0-1,0 1 1,0-1 0,5 12 0,-6-19-69,0-1 0,0 0 1,0 1-1,0-1 0,0 0 0,1 0 0,-1 1 0,0-1 1,0 0-1,0 0 0,0 1 0,1-1 0,-1 0 0,0 0 1,0 1-1,1-1 0,-1 0 0,0 0 0,0 0 1,1 1-1,-1-1 0,0 0 0,1 0 0,-1 0 0,0 0 1,0 0-1,1 0 0,-1 0 0,0 0 0,1 0 0,-1 0 1,0 0-1,1 0 0,-1 0 0,0 0 0,1 0 1,-1 0-1,1 0 0,10-12 75,3-17-193,93-296-145,-87 243 65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0.472"/>
    </inkml:context>
    <inkml:brush xml:id="br0">
      <inkml:brushProperty name="width" value="0.05" units="cm"/>
      <inkml:brushProperty name="height" value="0.05" units="cm"/>
    </inkml:brush>
  </inkml:definitions>
  <inkml:trace contextRef="#ctx0" brushRef="#br0">39 11 16243,'-16'82'3138,"8"-44"-1851,-5 50-1,11-53-784,2 1 1,1-1-1,12 68 0,-8-79-416,1 0-1,1 0 1,1-1-1,1 0 0,1 0 1,19 31-1,-28-52-63,-1-1-1,1 1 0,0-1 0,0 0 1,0 1-1,0-1 0,0 0 1,0 0-1,0 0 0,1 1 1,-1-1-1,0-1 0,3 3 1,-4-4-11,0 1 1,1 0 0,-1 0 0,0 0-1,1 0 1,-1 0 0,0-1-1,1 1 1,-1 0 0,0 0 0,1 0-1,-1-1 1,0 1 0,0 0 0,1-1-1,-1 1 1,0 0 0,0 0-1,0-1 1,0 1 0,1 0 0,-1-1-1,0 1 1,0 0 0,0-1 0,0 1-1,0-1 1,0 1 0,0 0-1,0-1 1,0 1 0,0 0 0,0-1-1,0 1 1,0-8 120,0 0 0,-1 0 0,-2-14 0,-28-90 634,27 99-736,-1 0 1,0 1-1,-1 0 1,0 0 0,-1 1-1,-13-17 1,22 30-43,0 0 0,0 0 1,0 0-1,0 0 1,1 0-1,-1-1 0,1 1 1,-1-1-1,1 0 0,0 1 1,-1-1-1,1 0 1,0-1-1,0 1 0,0 0 1,0-1-1,-1 0 1,4 1-1,0-2-2,-1 1 1,0-1 0,1 0-1,-1 0 1,0-1-1,0 1 1,0-1-1,0 0 1,7-5 0,-1 0-1,0 0 1,-1-1-1,0 0 1,0-1-1,0 0 1,-2 0-1,1-1 1,7-12 0,-6 6 21,0 0 0,-2-1 1,0 0-1,-1-1 0,0 0 1,-2 0-1,0 0 0,-1 0 1,-1-1-1,0 0 0,-1-37 1,-9 26 54,7 30-62,0-1 1,0 1-1,0-1 1,0 1-1,0 0 1,0-1-1,-1 1 1,1-1-1,0 1 0,0-1 1,-1 1-1,1 0 1,0-1-1,0 1 1,-1 0-1,1-1 1,0 1-1,-1 0 1,1-1-1,-1 1 1,1 0-1,0 0 1,-1-1-1,1 1 1,-1 0-1,1 0 1,-1 0-1,1 0 1,0 0-1,-1-1 1,1 1-1,-1 0 0,1 0 1,-1 0-1,1 0 1,-1 0-1,1 0 1,-1 1-1,1-1 1,-1 0-1,1 0 1,0 0-1,-1 0 1,1 0-1,-1 1 1,1-1-1,-1 0 1,1 0-1,0 1 1,-1-1-1,1 0 1,0 1-1,-1-1 0,1 0 1,0 1-1,-1-1 1,1 1-1,0-1 1,0 0-1,0 1 1,-1 0-1,-3 7 15,-1-1-1,1 1 1,1 0-1,-1 0 1,1 1-1,1-1 1,-3 15-1,-7 69 182,10-79-156,-1 24 127,0 38 1,3-65-121,1-1 0,0 1 0,0-1 1,1 1-1,0-1 0,0 0 0,1 0 0,1 0 0,6 13 1,-8-19-30,0 0 0,-1-1 0,1 0 0,1 1 0,-1-1 0,0 0 0,0 0 0,1 0 0,-1 0 0,1 0 0,0-1 0,0 1 0,-1-1 0,1 0 0,0 0 0,0 0 0,0 0 0,0 0 0,0-1 0,1 1 0,-1-1 0,0 0 0,0 0 0,0 0 0,0 0 0,0-1 0,0 1 0,0-1 0,5-1 0,2-2 8,1 1 0,-1-2 0,0 1 0,0-1 0,0-1 0,16-12-1,-9 3 5,0-1-1,0-1 1,14-19-1,24-25 20,-55 61-50,1 0-1,-1 0 0,0-1 0,0 1 0,0 0 0,0 0 0,0 0 0,0 0 0,1 0 1,-1-1-1,0 1 0,0 0 0,0 0 0,0 0 0,1 0 0,-1 0 0,0 0 0,0 0 1,0 0-1,1 0 0,-1 0 0,0 0 0,0 0 0,0 0 0,0 0 0,1 0 0,-1 0 1,0 0-1,0 0 0,0 0 0,1 0 0,-1 0 0,0 0 0,0 0 0,0 0 0,0 0 1,1 0-1,-1 0 0,0 1 0,0-1 0,0 0 0,4 11-10,-4 19 28,0-24-12,-3 38 76,1 36 119,3-70-153,-1-1-1,2 1 0,-1-1 0,1 0 1,1 0-1,3 11 0,-5-18-44,0 0 0,-1 0 0,1 0 0,0 0 0,0 0 0,0 0 0,0 0 0,1-1 0,-1 1 0,0 0 0,1-1 0,-1 1 0,1-1 0,0 0 0,-1 1 0,1-1 0,0 0 0,0 0 0,0 0 0,0 0 0,0 0 0,0-1 0,0 1 0,0 0 0,0-1 0,0 0 0,0 1 0,0-1 0,0 0 0,0 0 0,1 0 0,-1-1 0,0 1 0,0 0 0,0-1 0,0 1 0,0-1 0,0 0 0,0 0 0,0 0 0,0 0 0,0 0 0,-1 0 0,1 0 0,0-1 0,2-2 0,2-1-211,0-1 0,0 0 0,0 0 0,-1 0 0,0-1 0,-1 1 0,1-1 0,-1-1 0,0 1 1,-1 0-1,3-11 0,-2 5-42,-1 0 1,0 0-1,-1 0 0,0 0 1,-2-1-1,0-16 1,-5-24-688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0.893"/>
    </inkml:context>
    <inkml:brush xml:id="br0">
      <inkml:brushProperty name="width" value="0.05" units="cm"/>
      <inkml:brushProperty name="height" value="0.05" units="cm"/>
    </inkml:brush>
  </inkml:definitions>
  <inkml:trace contextRef="#ctx0" brushRef="#br0">29 0 19804,'-10'19'1745,"0"-2"-1225,2 3-280,7-7 256,1-6-560,6-7 216,5-3-208,9-10-240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1.283"/>
    </inkml:context>
    <inkml:brush xml:id="br0">
      <inkml:brushProperty name="width" value="0.05" units="cm"/>
      <inkml:brushProperty name="height" value="0.05" units="cm"/>
    </inkml:brush>
  </inkml:definitions>
  <inkml:trace contextRef="#ctx0" brushRef="#br0">1 466 16179,'0'20'759,"0"-10"-368,0 0 1,1-1-1,0 1 1,0 0-1,5 15 0,-5-22-298,0-1-1,0 0 0,0 0 0,0 1 0,1-1 1,-1 0-1,1 0 0,-1 0 0,1 0 1,0-1-1,0 1 0,0 0 0,0-1 1,0 1-1,0-1 0,0 0 0,0 0 0,1 0 1,-1 0-1,0 0 0,1 0 0,-1 0 1,1-1-1,-1 1 0,1-1 0,-1 0 0,4 0 1,3 0-6,0-1 1,-1 0-1,1 0 1,0-1-1,0 0 0,-1 0 1,1-1-1,-1 0 1,0-1-1,0 0 1,0 0-1,0-1 1,-1 0-1,1 0 1,-2-1-1,1 0 0,6-7 1,1-1-7,-1-1-1,0-1 1,-2 0 0,1-1-1,-2 0 1,13-29 0,-14 23 36,-1 1 1,-1-2 0,0 1-1,4-43 1,-9 50-32,-1 0 0,-1 1 1,0-1-1,-1 0 0,-1 0 0,0 1 1,-1-1-1,-6-18 0,7 29-42,0 0 0,0 1 0,0-1 0,-1 1 0,1-1 0,-1 1 0,0 0 0,0 0 0,-1 0 0,1 0 0,-1 1 0,0-1-1,-6-4 1,7 7-16,0-1 0,-1 1 0,1 0 0,0 0 0,0 0 0,-1 0 0,1 0 0,0 1 0,-1-1 0,1 1 0,0 0 0,-1 0 0,1 0 0,-1 1 0,1-1 0,0 1 0,-1 0 0,1 0 0,0 0 0,0 0 0,-5 3 0,-3 2 10,1 0 0,0 1 0,0 0 1,1 1-1,-1 0 0,2 1 0,-1 0 0,1 0 0,-8 13 1,4-4-10,0 1 0,1 0 0,1 1 0,-10 26 0,17-37-27,0 0 1,0 1-1,1-1 1,0 1-1,0-1 1,1 1-1,0 15 1,1-22-22,1 0 0,-1 0 0,1 1 0,0-1 0,0 0 0,0 0 0,0 0 0,0 0 0,1-1 0,-1 1 0,1 0 0,0-1 0,0 1 0,0-1 0,0 1 0,0-1 0,0 0 0,1 0 0,-1 0 0,1 0 0,-1 0-1,1 0 1,0-1 0,0 0 0,0 1 0,4 0 0,18 5-289,1-1-1,47 5 1,-41-7-36,44 12 0,-67-14 309,1 1 1,-1 1-1,0-1 0,-1 1 0,1 1 0,-1 0 0,0 0 0,0 1 0,8 6 1,-11-6-105,0 0 1,-1 0 0,1 0 0,-1 1-1,0-1 1,-1 1 0,5 10 0,-8-16 138,2 2-188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2.593"/>
    </inkml:context>
    <inkml:brush xml:id="br0">
      <inkml:brushProperty name="width" value="0.05" units="cm"/>
      <inkml:brushProperty name="height" value="0.05" units="cm"/>
    </inkml:brush>
  </inkml:definitions>
  <inkml:trace contextRef="#ctx0" brushRef="#br0">17 0 18052,'0'0'60,"-1"0"0,1 0 1,0 0-1,0 0 0,0 0 0,-1 0 1,1 0-1,0 0 0,0 0 0,0 0 1,-1 0-1,1 0 0,0 0 0,0 0 1,-1 0-1,1 0 0,0 0 0,0 1 1,0-1-1,-1 0 0,1 0 0,0 0 1,0 0-1,0 0 0,0 0 0,-1 1 1,1-1-1,0 0 0,0 0 0,0 0 1,0 0-1,0 1 0,-1-1 0,1 0 1,0 0-1,0 0 0,0 1 0,0-1 1,0 0-1,0 0 0,0 0 0,0 1 1,0-1-1,0 0 0,0 1 0,-2 14-91,2-11 366,-1 9 183,-5 102 1535,6-95-2006,0 1 0,2-1 0,6 33 0,-7-52-53,-1 1 0,1-1 0,-1 1 0,1-1 0,-1 1-1,1-1 1,0 1 0,0-1 0,-1 0 0,1 1 0,0-1-1,2 1 1,-3-1 1,1-1-1,-1 1 1,1-1-1,-1 0 0,1 1 1,0-1-1,-1 0 1,1 0-1,-1 0 1,1 1-1,0-1 1,-1 0-1,1 0 1,0 0-1,-1 0 0,1 0 1,-1 0-1,1 0 1,0 0-1,-1 0 1,2-1-1,0 0-6,0 0 0,1 0 0,-1-1 0,0 1 0,0-1 1,0 1-1,0-1 0,0 0 0,-1 0 0,1 0 0,-1 0 0,1 0 0,1-3 0,13-27 85,-1 0 0,-2-1 0,-1-1 0,10-49 0,-17 66 70,0 4 138,-4 31 17,-1 19-139,-1 16-124,8 60-1,-6-108-30,-1 0-1,1 1 1,1-1 0,3 10-1,-5-14-1,1 0 0,-1 0 0,1 0 0,-1 0 0,1 0 0,0 0 0,-1 0 0,1 0 0,0-1 0,0 1 0,0 0 0,-1 0 0,1-1 0,0 1 0,0-1 0,0 1 0,0 0 0,0-1 0,0 0 0,0 1 0,0-1 1,0 0-1,1 1 0,-1-1 0,0 0 0,0 0 0,0 0 0,0 0 0,0 0 0,0 0 0,2-1 0,1 0 8,1 0 0,-1-1 0,0 0 0,0 0 0,0 0 1,0 0-1,0-1 0,0 1 0,0-1 0,3-4 0,35-37 86,-36 37-79,46-56 97,36-40 84,-87 102-196,23-18 25,-23 18-27,-1 1 0,1 0 0,-1-1 0,1 1 0,-1 0 0,1 0 0,0 0 0,-1 0-1,1-1 1,-1 1 0,1 0 0,0 0 0,-1 0 0,1 0 0,0 0 0,-1 0-1,1 0 1,-1 1 0,1-1 0,0 0 0,-1 0 0,1 0 0,-1 1 0,1-1-1,-1 0 1,1 0 0,0 1 0,-1-1 0,0 1 0,1-1 0,-1 0 0,1 1-1,-1-1 1,1 1 0,-1-1 0,0 1 0,1-1 0,-1 1 0,0 0 0,0-1 0,1 1-1,-1-1 1,0 1 0,0-1 0,0 1 0,1 0 0,1 15-13,1 0 1,-2-1-1,0 1 1,-1 0-1,-3 22 1,1 3-25,1-23 26,1-12 14,-1-1 0,1 1 0,0-1 0,0 1 0,0-1 0,1 0 0,0 1-1,0-1 1,0 1 0,4 7 0,-5-12-1,0-1 0,0 0-1,0 0 1,0 1 0,1-1 0,-1 0-1,0 0 1,0 0 0,0 1 0,1-1-1,-1 0 1,0 0 0,0 0 0,1 0 0,-1 0-1,0 0 1,0 1 0,1-1 0,-1 0-1,0 0 1,1 0 0,-1 0 0,0 0-1,0 0 1,1 0 0,-1 0 0,0 0-1,1 0 1,-1 0 0,0 0 0,0 0-1,1-1 1,-1 1 0,0 0 0,1 0-1,10-10 36,7-16 11,27-67-22,5-10-1401,-46 96 1012,-4 6 222,1 0 1,0-1-1,-1 1 0,1 0 0,0-1 0,0 1 1,0 0-1,0 0 0,0 0 0,0 0 0,0-1 1,0 1-1,0 1 0,0-1 0,1 0 0,-1 0 1,2 0-1,-3 0 112,1 1 0,-1 0 0,0 0 0,0 0 0,1 1 0,-1-1 0,0 0 0,0 0 0,1 0 0,-1 0 0,0 0 0,0 0 0,1 0 0,-1 0 0,0 0 0,0 1 0,1-1 0,-1 0 0,0 0 0,0 0 0,0 0 0,0 1 0,1-1 1,-1 0-1,0 0 0,0 0 0,0 1 0,0-1 0,0 0 0,1 0 0,-1 1 0,0-1 0,0 0 0,0 0 0,0 1 0,0-1 0,2 14-302,-2-11 78,4 23-845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3.330"/>
    </inkml:context>
    <inkml:brush xml:id="br0">
      <inkml:brushProperty name="width" value="0.05" units="cm"/>
      <inkml:brushProperty name="height" value="0.05" units="cm"/>
    </inkml:brush>
  </inkml:definitions>
  <inkml:trace contextRef="#ctx0" brushRef="#br0">27 1 15075,'-5'74'1849,"-6"208"2886,12-245-4395,2 0 0,1 0 0,2-1 0,2 0-1,19 55 1,-26-87-287,9 21 123,-10-24-144,1 0 0,-1 0-1,0 0 1,1 0-1,-1 0 1,0-1-1,1 1 1,-1 0 0,1 0-1,-1-1 1,1 1-1,0 0 1,-1-1 0,1 1-1,0 0 1,-1-1-1,1 1 1,0-1-1,0 1 1,0-1 0,-1-5 110,-1 0 1,0 1 0,0-1 0,0 0 0,-1 0 0,-3-6 0,-8-20 79,-1 1 0,-30-48 1,47 82-235,2 1 1,-1-1 0,0 0-1,1-1 1,0 1 0,0-1-1,0 0 1,0 0 0,0 0-1,1-1 1,-1 0 0,1 0-1,0 0 1,-1-1 0,1 1-1,0-2 1,0 1 0,0-1-1,0 1 1,0-2 0,0 1-1,0-1 1,0 0 0,-1 0-1,8-2 1,-2-2 5,0 0 1,-1 0-1,1-1 0,-1 0 1,-1-1-1,1 0 1,-1 0-1,0-1 0,13-16 1,-16 18 14,-1-1 0,0 1 0,-1 0 0,1-1 1,-1 0-1,-1 0 0,1 0 0,-1-1 0,-1 1 1,1-1-1,-1 0 0,0 0 0,-1 1 0,0-1 0,0-9 1,-1 16-7,0-1 1,0 1 0,0 0 0,0 0 0,-1-1 0,1 1 0,0 0 0,-1 0 0,1 0 0,-1 0 0,1-1 0,-1 1 0,1 0-1,-1 0 1,-1-1 0,2 2-2,-1-1 0,1 1 0,-1 0-1,1 0 1,0-1 0,-1 1 0,1 0-1,-1 0 1,1 0 0,-1 0 0,0 0-1,1 0 1,-1 0 0,1-1 0,-1 2-1,1-1 1,-1 0 0,1 0 0,-1 0-1,1 0 1,-1 0 0,1 0 0,-1 0-1,0 1 1,-2 1 2,1-1 0,-1 1 1,0 0-1,1 0 0,-1 1 0,1-1 0,0 0 0,0 1 0,0-1 0,-2 4 1,-4 8-5,0 1 0,1 0 0,0 0 1,1 0-1,1 1 0,1 0 0,0 0 1,1 0-1,1 1 0,-1 28 0,3-42 4,0 1 0,0-1-1,1 1 1,-1-1-1,1 1 1,0-1 0,0 1-1,0-1 1,2 5 0,-2-6-2,0-1 0,0 0 0,0 0 0,0 1 0,0-1 0,0 0 0,0 0 0,1 0 0,-1 0 0,0 0 0,1-1 0,-1 1 0,1 0 0,-1 0 0,0-1 0,1 1 0,-1-1 0,1 0 0,0 1 0,-1-1 0,1 0 0,-1 0 0,1 0 0,2 0 0,4-1 3,1 0 0,0 0 0,-1-1 0,1 0 0,-1-1 0,10-4 0,52-27 34,-30 13-29,-37 20-10,84-37-82,-74 33 60,0 0 0,1 1 0,0 1 0,20-2 0,-31 5 17,0-1-1,-1 1 1,1 0-1,0 1 1,-1-1-1,1 0 1,-1 1 0,1 0-1,-1-1 1,6 3-1,-7-2 18,0-1 0,0 1 0,-1 0 0,1-1 0,0 1 0,0 0 0,0 0 0,-1-1 0,1 1 0,0 0 0,-1 0 0,1 0 0,-1 0 0,1 0 0,-1 0 0,0 0 0,1 0 0,-1 0 0,0 0 0,1 0 0,-1 0 0,0 0 0,0 0 0,0 0 0,0 2 0,0-2 8,0-1 0,0 1 0,0-1 0,0 0 0,0 1 0,0-1 0,-1 1-1,1-1 1,0 0 0,0 1 0,0-1 0,0 1 0,-1-1 0,1 0 0,0 1 0,0-1 0,-1 0 0,1 1 0,0-1 0,0 0 0,-1 1 0,1-1-1,0 0 1,-1 0 0,1 1 0,0-1 0,-1 0 0,1 0 0,-1 0 0,1 0 0,0 1 0,-1-1 0,1 0 0,-1 0 0,1 0 0,-1 0 0,1 0-1,0 0 1,-1 0 0,1 0 0,-1 0 0,1 0 0,0 0 0,-1-1 0,1 1 0,-1 0 0,1 0 0,0 0 0,-1 0 0,1-1 0,-1 1 0,1 0-1,0 0 1,-1-1 0,1 1 0,-1-1 0,-20-16 718,9 3-273,1-1 0,-14-24 1,20 31-467,1 0 0,0 0 0,0 0 1,1-1-1,0 0 0,1 1 0,-2-12 0,4 19-83,0-1 0,0 1 0,0-1-1,0 1 1,0-1 0,0 0-1,0 1 1,1-1 0,-1 1 0,1-1-1,-1 1 1,1-1 0,-1 1-1,1 0 1,0-1 0,0 1 0,0 0-1,0-1 1,0 1 0,1-1-1,1 0-23,-1 0-1,1 0 1,0 0-1,0 0 0,0 1 1,0-1-1,1 1 1,3-1-1,17-5-512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3.784"/>
    </inkml:context>
    <inkml:brush xml:id="br0">
      <inkml:brushProperty name="width" value="0.05" units="cm"/>
      <inkml:brushProperty name="height" value="0.05" units="cm"/>
    </inkml:brush>
  </inkml:definitions>
  <inkml:trace contextRef="#ctx0" brushRef="#br0">174 0 22141,'-24'8'1195,"0"1"0,-25 13 0,43-19-1057,0 1 0,0-1 0,1 1-1,-1 0 1,1 1 0,0-1 0,0 1 0,0 0 0,1 1-1,0-1 1,0 1 0,-7 11 0,10-16-141,1 0 0,-1 1-1,1-1 1,-1 0 0,1 0 0,-1 0 0,1 1 0,0-1 0,0 0 0,-1 1-1,1-1 1,0 0 0,0 0 0,0 1 0,1-1 0,-1 0 0,0 1 0,0-1-1,1 0 1,-1 0 0,1 3 0,0-3-13,0 0 1,0-1-1,0 1 0,0 0 1,0 0-1,0-1 1,1 1-1,-1-1 0,0 1 1,0-1-1,0 1 0,0-1 1,1 1-1,-1-1 0,0 0 1,0 0-1,3 0 1,5 0-130,1-1 1,-1 0-1,0 0 1,16-5 0,2-2-260,18-5-420,0 2 0,75-9 0,-115 20 757,1-1-1,-1 2 0,1-1 0,0 0 0,9 3 0,-14-3 80,1 1-1,-1-1 1,0 1-1,1-1 0,-1 1 1,0-1-1,0 1 1,0 0-1,1 0 1,-1-1-1,0 1 0,0 0 1,0 0-1,0 0 1,0 0-1,-1 0 0,1 1 1,0-1-1,0 0 1,-1 0-1,1 0 0,-1 1 1,1-1-1,-1 0 1,1 1-1,-1-1 1,0 0-1,0 2 0,0 4 99,0 0 0,-1-1 0,0 1 0,-1-1 0,1 0 0,-1 1-1,0-1 1,-1 0 0,0 0 0,0 0 0,0-1 0,-5 8 0,-4 3 154,1-1 0,-28 27 0,13-22-1017,26-19 722,-1-1 0,1 0 0,-1 0 0,1 1 0,-1-1 0,1 0 1,-1 0-1,1 0 0,-1 0 0,1 1 0,-1-1 0,1 0 0,-1 0 1,0 0-1,1 0 0,-1 0 0,1 0 0,-1-1 0,1 1 0,-2 0 1,2-1 10,-1 1 0,1-1 1,-1 1-1,1-1 0,0 0 1,-1 1-1,1-1 1,0 0-1,0 1 0,0-1 1,-1 0-1,1 1 1,0-1-1,0 0 0,0 1 1,0-1-1,0 0 0,0 1 1,0-1-1,0 0 1,0 1-1,1-2 0,5-23-469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4.209"/>
    </inkml:context>
    <inkml:brush xml:id="br0">
      <inkml:brushProperty name="width" value="0.05" units="cm"/>
      <inkml:brushProperty name="height" value="0.05" units="cm"/>
    </inkml:brush>
  </inkml:definitions>
  <inkml:trace contextRef="#ctx0" brushRef="#br0">73 358 16027,'-2'11'707,"-1"0"0,0 0 0,-1-1 0,-8 19 0,-4 8 691,-9 44 535,23-71-1763,0 0 1,0 0-1,1 0 0,1 0 1,0 0-1,1 14 0,-1-22-146,1-1-1,-1 1 1,0 0-1,1 0 1,0 0-1,-1-1 1,1 1-1,0 0 1,0 0 0,0-1-1,0 1 1,0-1-1,0 1 1,0-1-1,2 3 1,-1-4-17,-1 1 0,0-1 0,0 1 0,0-1 1,0 1-1,1-1 0,-1 0 0,0 1 0,0-1 0,1 0 1,-1 0-1,0 0 0,0 0 0,1 0 0,-1 0 0,0-1 0,0 1 1,1 0-1,-1 0 0,0-1 0,0 1 0,0-1 0,1 1 1,-1-1-1,2-1 0,5-4-14,0 0 1,0 0 0,0-1-1,0 0 1,-1 0-1,0-1 1,10-15-1,-2 0-36,23-46 1,-25 38 33,-2 0 0,-1 0 0,-1-1 0,-2-1 0,-1 1 0,-1-1 0,-2 0 0,-1-1 0,-4-42 0,1 60 41,-1-1 0,-6-20-1,8 33-20,-2 0-1,1 0 0,0 0 1,-1 0-1,0 0 0,1 0 1,-2 0-1,1 1 0,0-1 1,-1 1-1,0-1 1,1 1-1,-7-5 0,8 8-5,0-1 0,0 1 0,0-1 0,-1 1 0,1-1 0,0 1 1,0 0-1,-1 0 0,1-1 0,0 1 0,-1 0 0,1 0 0,0 0 0,0 1 0,-1-1 0,1 0 0,0 0 0,0 1 0,-1-1 0,1 1 0,0-1 0,0 1 0,0-1 0,0 1 0,0 0 0,-1-1 0,1 1 0,1 0 0,-1 0 0,0 0 0,0 0 0,0 0 0,-1 2 1,-3 4 35,0 0 1,0 0 0,-6 13 0,10-18-30,-13 27 182,-19 53 1,28-66-128,0 1 0,1-1 0,1 1 1,1 0-1,0 18 0,2-33-65,0 1-1,0 0 1,0-1-1,0 1 1,1-1 0,-1 1-1,1-1 1,0 1-1,0-1 1,0 1 0,0-1-1,0 0 1,0 1-1,1-1 1,-1 0-1,1 0 1,0 0 0,-1 0-1,1 0 1,0 0-1,0-1 1,0 1-1,0-1 1,1 1 0,-1-1-1,0 0 1,3 1-1,6 2-110,0-1-1,0 0 0,0-1 0,0 0 1,13-1-1,8 3-264,-18-2 185,1 0 1,-1 2-1,0-1 1,-1 2-1,1 0 1,-1 0-1,16 10 1,-24-12 146,0 0 0,0 1 0,-1-1 0,0 1 0,0 0 0,0 1 0,0-1 0,0 1 1,-1-1-1,0 1 0,0 0 0,0 0 0,-1 0 0,1 1 0,-1-1 0,-1 1 0,1-1 0,-1 1 0,0 0 0,1 10 0,-1 3-32,-2 1 0,-2 20 0,1-36 224,2-8-192,1-12-18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4.648"/>
    </inkml:context>
    <inkml:brush xml:id="br0">
      <inkml:brushProperty name="width" value="0.05" units="cm"/>
      <inkml:brushProperty name="height" value="0.05" units="cm"/>
    </inkml:brush>
  </inkml:definitions>
  <inkml:trace contextRef="#ctx0" brushRef="#br0">46 54 16219,'-1'2'163,"1"0"-1,0 0 0,-1-1 0,1 1 0,0 0 1,0 0-1,0 0 0,1 0 0,-1 0 0,0 0 0,1-1 1,-1 1-1,1 2 0,0-3-53,-1 0 1,1 0-1,-1-1 0,1 1 0,-1 0 1,1 0-1,0-1 0,-1 1 1,1 0-1,0-1 0,-1 1 1,1-1-1,0 1 0,0-1 0,0 1 1,0-1-1,-1 0 0,1 1 1,2-1-1,-1 0-18,-1 0 0,1 0 0,0 0 0,0 0 0,0 0 0,0-1 0,-1 1 0,1-1 1,0 1-1,0-1 0,-1 0 0,1 1 0,0-1 0,-1 0 0,1 0 0,-1 0 0,1-1 0,-1 1 0,1 0 0,-1 0 0,0-1 0,0 1 0,0-1 0,0 1 1,1-3-1,0 2-42,-1-1 1,0 1-1,0-1 1,0 0-1,0 1 1,0-1 0,-1 0-1,1 0 1,-1 1-1,0-1 1,0 0-1,0 0 1,0 1-1,0-1 1,-1 0 0,1 0-1,-1 1 1,-2-6-1,3 7-29,0 0-1,-1 0 1,1 0-1,-1 1 1,0-1-1,1 0 1,-1 0-1,0 0 1,0 0-1,1 1 0,-1-1 1,0 0-1,0 1 1,0-1-1,0 1 1,0-1-1,0 1 1,0-1-1,-2 0 1,2 1-7,-1 0 1,0 0 0,1 0-1,-1 0 1,0 0-1,1 1 1,-1-1 0,1 1-1,-1-1 1,0 1 0,1-1-1,-1 1 1,1 0-1,-1 0 1,1-1 0,0 1-1,-2 2 1,-2 1 15,0 0-1,1 1 1,-1-1 0,1 1-1,0 0 1,1 0 0,-1 1 0,1-1-1,0 1 1,0 0 0,1 0-1,-3 9 1,2-4 0,0-1-1,1 1 1,1 0 0,0 0-1,0 0 1,1 15-1,0-23-18,0-1 0,0 0-1,1 0 1,-1 0-1,1 1 1,-1-1 0,1 0-1,-1 0 1,1 0-1,0 0 1,0 0-1,0 0 1,0 0 0,1-1-1,-1 1 1,0 0-1,1-1 1,1 3 0,-1-3-3,0 0 1,-1-1 0,1 1 0,0 0 0,-1-1 0,1 1 0,0-1 0,0 1-1,0-1 1,0 0 0,-1 0 0,1 0 0,0 0 0,0 0 0,0 0 0,0-1-1,1 0 1,6-1 0,0-1-1,0-1 0,-1 0 0,0 0 1,0-1-1,15-10 0,46-45-181,-45 38 14,29-21 1,-52 42 157,1 0-1,-1 0 1,1 0 0,-1 0 0,0 0 0,1 1 0,0-1 0,-1 0-1,1 1 1,-1-1 0,1 1 0,0 0 0,-1 0 0,3-1 0,-3 2 14,-1-1 1,1 0-1,0 1 1,-1-1-1,1 1 1,0-1 0,-1 1-1,1-1 1,-1 1-1,1-1 1,-1 1-1,1 0 1,-1-1 0,1 1-1,-1 0 1,1-1-1,-1 1 1,0 0-1,0-1 1,1 1-1,-1 0 1,0 0 0,0 0-1,0-1 1,0 1-1,0 0 1,0 0-1,0-1 1,0 1 0,0 1-1,-4 47 750,3-39-476,0 0 0,0 0 0,2 19 0,-1-28-261,0-1 0,0 1-1,0 0 1,0 0 0,1 0 0,-1 0 0,0 0 0,1-1 0,-1 1-1,0 0 1,1 0 0,-1-1 0,1 1 0,-1 0 0,1-1 0,0 1-1,-1 0 1,1-1 0,-1 1 0,1-1 0,0 1 0,0-1 0,-1 1-1,1-1 1,1 1 0,0-1-15,0 1-1,0-1 1,0 0-1,0 0 1,0 0-1,0 0 1,0 0-1,0 0 1,0-1 0,4 0-1,5-3-281,-1 0 1,1 0-1,11-8 0,-17 9-26,38-23-3147,-40 24 3238,-1 0-1,0 0 1,0 0-1,1 0 1,-1 0-1,-1-1 1,1 1-1,0-1 1,0 1-1,-1-1 1,0 1-1,1-1 1,-1 0-1,1-5 1,-3-10-1296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0.188"/>
    </inkml:context>
    <inkml:brush xml:id="br0">
      <inkml:brushProperty name="width" value="0.05" units="cm"/>
      <inkml:brushProperty name="height" value="0.05" units="cm"/>
    </inkml:brush>
  </inkml:definitions>
  <inkml:trace contextRef="#ctx0" brushRef="#br0">1 579 14539,'13'-2'1608,"7"-9"-911,7-4-297,13-12 1672,9-10-1320,13-13-448,5-8-40,2-3-200,0-2-128,-8 5-248,-5 2-160,-13 12-280,-6 7-120,-14 11 544,-6 7-168,-6 5-56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5.066"/>
    </inkml:context>
    <inkml:brush xml:id="br0">
      <inkml:brushProperty name="width" value="0.05" units="cm"/>
      <inkml:brushProperty name="height" value="0.05" units="cm"/>
    </inkml:brush>
  </inkml:definitions>
  <inkml:trace contextRef="#ctx0" brushRef="#br0">3 1 16516,'-3'14'1776,"3"-1"-1256,9 3-440,4-2 1448,7 2-1904,5-1 488,10 0-280,4-4-128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5.457"/>
    </inkml:context>
    <inkml:brush xml:id="br0">
      <inkml:brushProperty name="width" value="0.05" units="cm"/>
      <inkml:brushProperty name="height" value="0.05" units="cm"/>
    </inkml:brush>
  </inkml:definitions>
  <inkml:trace contextRef="#ctx0" brushRef="#br0">89 336 15283,'-9'8'506,"1"1"0,0 0-1,1 0 1,-1 1-1,2 0 1,0 1 0,0-1-1,1 1 1,0 0-1,0 1 1,2-1 0,-1 1-1,2 0 1,-4 21 0,6-31-457,0 0 0,0 1 0,0-1 0,0 0 0,0 0 0,1 1 0,-1-1 1,0 0-1,1 0 0,0 0 0,-1 0 0,1 1 0,0-1 0,0 0 1,0 0-1,1-1 0,-1 1 0,0 0 0,1 0 0,-1-1 0,1 1 0,-1 0 1,1-1-1,0 0 0,0 1 0,0-1 0,0 0 0,0 0 0,0 0 1,0 0-1,0 0 0,0-1 0,0 1 0,0-1 0,1 1 0,-1-1 0,0 0 1,0 0-1,1 0 0,1 0 0,4-1-36,0 0 0,-1 0 0,1-1 1,-1 0-1,1 0 0,-1-1 0,0 0 0,0 0 0,0 0 1,10-8-1,-5 1-41,-1 1 0,-1-2 1,0 1-1,0-1 0,-1-1 1,0 0-1,-1 0 1,-1-1-1,0 0 0,0 0 1,6-19-1,2-14-19,-2-1 0,8-52 1,-14 60 203,-2 0-1,1-47 1,-6 84-133,0 1-1,0-1 0,0 0 0,0 1 0,0-1 1,0 0-1,0 1 0,0-1 0,-1 0 0,1 1 1,-1-1-1,1 1 0,-1-1 0,-1-1 1,2 3-12,-1 0 0,1 0 1,-1 0-1,1 1 1,-1-1-1,1 0 1,-1 0-1,1 1 0,-1-1 1,1 0-1,-1 1 1,1-1-1,-1 0 1,1 1-1,0-1 0,-1 0 1,1 1-1,0-1 1,-1 1-1,1-1 1,0 1-1,0-1 0,0 1 1,-1-1-1,1 1 1,0 0-1,-20 51 481,-20 89 400,34-115-721,2 0 0,1 0-1,0 42 1,3-61-134,0-1-1,1 1 1,0-1 0,0 1 0,0-1-1,1 0 1,0 0 0,1 1 0,4 8-1,-5-11-33,1-1 0,-1 0 0,1 0 0,-1 0 0,1 0 0,0 0-1,0-1 1,0 1 0,0-1 0,1 0 0,-1 0 0,1 0-1,-1 0 1,1-1 0,0 1 0,-1-1 0,5 1 0,2 0-53,-1-1 0,1 0 1,0-1-1,-1 0 0,1 0 0,0-1 1,-1 0-1,1-1 0,-1 0 1,1 0-1,-1-1 0,16-7 0,-14 5-5,-1-1-1,0 0 0,0 0 1,-1-1-1,1 0 0,-2 0 1,1-1-1,-1-1 0,0 1 0,8-13 1,-13 17 60,-1 0 0,0 0 0,0 0 0,-1 0 0,1 0 0,1-6 0,-3 9-1,0 1 0,0-1 0,1 1 1,-1-1-1,0 1 0,0-1 0,0 1 0,0-1 0,0 0 1,0 1-1,0-1 0,0 1 0,0-1 0,0 1 0,0-1 1,0 1-1,0-1 0,0 0 0,-1 1 0,1-1 0,0 1 0,0-1 1,-1 1-1,1-1 0,0 1 0,-1-1 0,1 1 0,0 0 1,-1-1-1,1 1 0,-1-1 0,1 1 0,-1 0 0,1 0 1,-1-1-1,1 1 0,-1 0 0,1 0 0,-1-1 0,1 1 0,-1 0 1,1 0-1,-1 0 0,1 0 0,-1 0 0,0 0 0,1 0 1,-1 0-1,1 0 0,-1 0 0,1 0 0,-1 0 0,1 0 1,-1 0-1,0 1 0,1-1 0,-1 0 0,-4 2 32,-1 0 0,1 1-1,0-1 1,1 1 0,-1 0 0,0 0-1,1 1 1,0-1 0,-1 1 0,2 0-1,-1 0 1,-4 6 0,-2 3 47,1 0 1,1 1-1,-9 16 0,15-25-58,0 0 0,0 0 0,0 0 1,1 0-1,0 0 0,0 0 0,0 1 0,0 8 0,1-13-23,0 1 0,0 0 0,1 0-1,-1 0 1,0 0 0,1 0-1,0 0 1,-1-1 0,1 1-1,0 0 1,0 0 0,0-1-1,0 1 1,0 0 0,0-1-1,0 1 1,1-1 0,-1 0 0,0 1-1,1-1 1,-1 0 0,1 0-1,0 0 1,-1 0 0,1 0-1,3 1 1,1 0-163,1 0 0,0-1 0,0 0 0,0 0-1,-1 0 1,1-1 0,0 0 0,0 0 0,0-1 0,8-2 0,12-2-775,32-12 0,-38 10 867,19-6-678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6.503"/>
    </inkml:context>
    <inkml:brush xml:id="br0">
      <inkml:brushProperty name="width" value="0.05" units="cm"/>
      <inkml:brushProperty name="height" value="0.05" units="cm"/>
    </inkml:brush>
  </inkml:definitions>
  <inkml:trace contextRef="#ctx0" brushRef="#br0">11 1 17884,'0'0'59,"0"0"1,-1 0-1,1 0 0,0 0 1,0 0-1,0 0 0,-1 0 1,1 0-1,0 0 0,0 0 1,-1 0-1,1 0 1,0 0-1,0 0 0,-1 0 1,1 0-1,0 0 0,0 0 1,0 0-1,-1 0 0,1 0 1,0 0-1,0 0 1,0 0-1,-1 0 0,1 1 1,0-1-1,0 0 0,0 0 1,-1 0-1,1 0 1,0 0-1,0 1 0,0-1 1,0 0-1,0 0 0,0 0 1,-1 1-1,1-1 0,0 0 1,0 0-1,0 1 1,-2 14 1383,5 16 149,-3-30-1574,1-1 0,-1 1 1,0 0-1,0-1 1,0 1-1,1-1 0,-1 1 1,0-1-1,1 1 1,-1-1-1,0 1 0,1-1 1,-1 1-1,1-1 1,-1 1-1,1-1 0,-1 0 1,1 1-1,-1-1 1,1 0-1,-1 1 0,1-1 1,-1 0-1,1 0 1,0 0-1,-1 1 0,1-1 1,-1 0-1,1 0 1,0 0-1,-1 0 0,1 0 1,-1 0-1,1 0 1,0 0-1,-1 0 0,1-1 1,-1 1-1,1 0 1,0 0-1,-1 0 0,1-1 1,-1 1-1,1 0 1,-1-1-1,1 1 0,-1 0 1,1-1-1,32-26 127,-23 18-60,-9 8-81,3-2 22,-1 0 0,1 1 0,0-1-1,0 1 1,6-3 0,-9 5-17,0-1-1,-1 1 1,1 0-1,0 0 1,0 0-1,0-1 1,0 1 0,0 0-1,-1 0 1,1 0-1,0 0 1,0 0-1,0 0 1,0 1-1,0-1 1,0 0 0,-1 0-1,1 1 1,0-1-1,0 0 1,0 1-1,-1-1 1,1 1-1,0-1 1,-1 1 0,1-1-1,0 1 1,-1 0-1,1-1 1,-1 1-1,1 0 1,-1-1-1,1 1 1,-1 0 0,1 0-1,0 1 1,1 3 44,0 1 0,-1 0 1,1 0-1,-1 0 0,0 0 1,-1 0-1,1 7 0,-3 47 288,0-43-240,2-2-59,-1-4-207,1 0 0,-5 19 1,10-48 18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7.408"/>
    </inkml:context>
    <inkml:brush xml:id="br0">
      <inkml:brushProperty name="width" value="0.05" units="cm"/>
      <inkml:brushProperty name="height" value="0.05" units="cm"/>
    </inkml:brush>
  </inkml:definitions>
  <inkml:trace contextRef="#ctx0" brushRef="#br0">240 0 19420,'-6'1'289,"1"1"-1,0-1 1,-1 1-1,1-1 1,0 2-1,0-1 1,0 0-1,0 1 1,0 0-1,1 0 1,-1 1-1,-6 6 1,3-4 304,-10 8-297,2 2 1,0-1-1,0 2 1,-12 18-1,18-23-325,2 1 1,0 0-1,0 0 0,1 1 0,1 0 0,-8 25 0,13-35-65,0 1 0,0-1 0,0 0 1,1 0-1,0 1 0,0-1 0,0 0 0,0 1 0,2 6 0,-2-9 32,1-1 0,-1 0-1,1 1 1,0-1 0,-1 1 0,1-1-1,0 0 1,0 0 0,0 1 0,0-1-1,0 0 1,0 0 0,1 0 0,-1 0-1,0 0 1,0 0 0,1-1-1,-1 1 1,0 0 0,1-1 0,-1 1-1,1-1 1,-1 1 0,1-1 0,-1 1-1,1-1 1,0 0 0,2 0-1,14 0-708,38-4-1,-38 1 563,0 2 0,36 1 0,-49 1 224,0-1 0,0 1 1,-1 0-1,1 0 0,0 1 1,0 0-1,-1 0 0,1 0 1,-1 0-1,0 0 0,1 1 0,-1 0 1,0 0-1,-1 0 0,6 5 1,-7-5 35,0 0-1,0 0 1,0 0 0,0 0 0,0 0 0,-1 0 0,1 0 0,-1 0 0,0 1 0,0-1 0,0 0 0,0 1-1,-1-1 1,0 1 0,1 5 0,-2-2 69,0-1 0,0 1 0,0-1 0,-1 1-1,1-1 1,-2 1 0,-4 9 0,-3 3 366,-1 0 0,-2-1 0,-26 32-1,35-45-367,-31 33 547,33-36-625,0 0 0,0 0 0,0-1 0,-1 1 0,1 0 0,-1-1 0,1 1 0,-1-1 0,1 0 0,-1 0 0,0 0 0,0 0 0,-4 1 0,7-3-51,-1 1-1,1 0 1,-1-1-1,0 1 1,1 0-1,-1-1 0,1 1 1,-1-1-1,1 1 1,0-1-1,-1 1 1,1-1-1,0 1 0,-1-1 1,1 1-1,0-1 1,-1 0-1,1 1 0,0-1 1,0 0-1,0 1 1,0-1-1,-1 1 1,1-1-1,0 0 0,0 1 1,0-1-1,0 0 1,1 1-1,-1-1 1,0 0-1,0 1 0,1-2 1,3-25 413,-4 25-348,21-77 58,-6 32-171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7.875"/>
    </inkml:context>
    <inkml:brush xml:id="br0">
      <inkml:brushProperty name="width" value="0.05" units="cm"/>
      <inkml:brushProperty name="height" value="0.05" units="cm"/>
    </inkml:brush>
  </inkml:definitions>
  <inkml:trace contextRef="#ctx0" brushRef="#br0">54 355 18356,'10'44'1592,"-3"-2"-1120,0-2-400,5-7-32,-1-9 256,1-17-152,4-5-192,4-17-232</inkml:trace>
  <inkml:trace contextRef="#ctx0" brushRef="#br0" timeOffset="1">8 1 19476,'-3'4'1929,"-1"5"-1457,4-1-296,0 2 1160,9-3-1888,2-1 1096,6-3-608,10-3-120,8-3-80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8.279"/>
    </inkml:context>
    <inkml:brush xml:id="br0">
      <inkml:brushProperty name="width" value="0.05" units="cm"/>
      <inkml:brushProperty name="height" value="0.05" units="cm"/>
    </inkml:brush>
  </inkml:definitions>
  <inkml:trace contextRef="#ctx0" brushRef="#br0">16 441 16740,'-6'68'1796,"-3"100"410,9-160-2011,0-1 1,1 0-1,0 1 0,0-1 1,4 13-1,-5-19-169,1 0 0,-1 0 1,1 0-1,-1 0 0,1 0 0,-1 0 0,1 0 0,0 0 0,-1 0 1,1 0-1,0 0 0,0-1 0,0 1 0,0 0 0,0 0 0,0-1 1,0 1-1,1 0 0,-1-1-10,1 0 0,-1 0 1,0 0-1,1 0 0,-1 0 0,0 0 1,1 0-1,-1-1 0,0 1 0,1 0 0,-1-1 1,0 1-1,0-1 0,0 0 0,1 1 1,-1-1-1,0 0 0,0 0 0,2-1 1,5-6 20,-1 1 1,0-1-1,0 0 1,-1-1-1,0 0 1,0 0-1,-1 0 1,6-14 0,30-87 156,-39 105-184,10-36 88,-2 1-1,-2-1 1,-1-1-1,-3 0 1,-1 1-1,-2-1 1,-7-77-1,4 103-42,-1 0-1,0 0 0,-7-18 1,9 30-38,-1 0-1,0 0 1,0 0 0,0 1-1,0-1 1,0 1 0,-1 0-1,-2-4 1,4 6-9,-1 0 0,1 0-1,0 0 1,0 0 0,-1 1 0,1-1 0,0 0-1,-1 0 1,1 1 0,-1-1 0,1 1-1,-1 0 1,1-1 0,-1 1 0,1 0 0,-1 0-1,1 0 1,-1 0 0,1 0 0,-1 0-1,-2 1 1,1 0 0,0 0 0,0 1-1,0-1 1,0 1 0,0 0-1,0 0 1,0 0 0,1 0-1,-1 0 1,1 1 0,-1-1-1,1 1 1,0 0 0,0 0-1,0-1 1,-2 8 0,-5 6-6,-10 34 1,13-36-4,0 2-33,0 0 0,1 1-1,0-1 1,1 1 0,1 0 0,1 0 0,-1 24 0,3-39 7,1 0-1,-1 0 1,0 0 0,1 0 0,-1-1 0,1 1 0,0 0 0,-1 0 0,1-1 0,0 1 0,0 0 0,0-1 0,0 1 0,1-1 0,-1 1 0,0-1 0,1 0 0,-1 1 0,1-1-1,-1 0 1,1 0 0,-1 0 0,1 0 0,0 0 0,0 0 0,1 0 0,6 1-123,-1 0 0,1 0-1,0-1 1,14 1 0,1 0-126,-7 0 129,-1 1-1,0 0 1,0 2 0,0 0 0,-1 0 0,0 2-1,17 8 1,-22-9 52,0 1 0,-1 0 0,0 0 0,0 1 0,0 1 0,-1-1 0,0 1 0,-1 0 0,0 1 0,10 18 0,2 9-37,-3-3-50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9.057"/>
    </inkml:context>
    <inkml:brush xml:id="br0">
      <inkml:brushProperty name="width" value="0.05" units="cm"/>
      <inkml:brushProperty name="height" value="0.05" units="cm"/>
    </inkml:brush>
  </inkml:definitions>
  <inkml:trace contextRef="#ctx0" brushRef="#br0">117 212 21645,'-1'-1'101,"0"0"0,0 0 1,0 0-1,0 0 0,0 0 1,0 1-1,0-1 0,0 0 1,0 1-1,0-1 1,-1 1-1,1-1 0,0 1 1,0 0-1,-1-1 0,1 1 1,0 0-1,-1 0 0,1 0 1,0 0-1,-1 0 0,0 0 1,-1 1-4,1 0-1,0 0 1,0 0 0,0 0 0,0 0 0,0 0 0,0 0-1,0 1 1,1-1 0,-1 1 0,-2 3 0,-2 2 172,1 0 0,0 0 0,0 1 0,1 0 0,-6 14 0,4-5-125,0 0 0,2 1 0,0-1 0,-2 21 1,5-32-147,1 0 1,-1 0-1,1 0 1,0-1 0,1 1-1,-1 0 1,1 0-1,0 0 1,1-1-1,-1 1 1,1-1 0,0 1-1,1-1 1,-1 0-1,1 1 1,5 6 0,-7-11-3,0 0 1,0 0 0,0 0 0,0 0-1,1 0 1,-1 0 0,0 0-1,0 0 1,1-1 0,-1 1 0,0 0-1,1-1 1,-1 1 0,1-1 0,-1 0-1,1 0 1,-1 1 0,1-1 0,-1 0-1,1 0 1,2 0 0,-2-1-1,1 0 0,-1 0 0,1 0 0,-1 0 0,0 0 0,1 0 0,-1-1 0,0 1-1,0-1 1,0 1 0,3-4 0,3-4-5,0 0-1,0-1 0,-1 0 1,8-16-1,0-3 46,-2 0-1,-1-1 0,-1 0 1,-2-1-1,-1-1 1,-1 1-1,-2-1 0,-1 0 1,-1-64-1,-3 88-11,1 6-18,-1 0 1,0 0-1,0 0 0,0 0 0,0 0 0,0 0 0,-1 0 0,1 0 0,-1 0 1,1 0-1,-1 0 0,0 0 0,1 0 0,-1 0 0,0 1 0,0-1 1,-2-3-1,2 5-6,1 0 0,0 0 0,0 0 0,-1 0 1,1 0-1,0 0 0,0-1 0,-1 1 0,1 0 0,0 0 1,0 0-1,-1 0 0,1 0 0,0 0 0,0 0 1,-1 0-1,1 0 0,0 0 0,0 0 0,-1 0 1,1 1-1,0-1 0,0 0 0,-1 0 0,1 0 0,0 0 1,0 0-1,0 0 0,-1 1 0,1-1 0,0 0 1,0 0-1,0 0 0,-1 0 0,1 1 0,0-1 1,0 0-1,0 0 0,0 1 0,0-1 0,-1 0 0,1 0 1,0 1-1,0-1 0,0 0 0,0 1 0,-4 14-2,4-14 3,-3 24-19,1 0 0,2 0 0,0 0 1,1 0-1,2 0 0,1 0 0,1-1 1,7 25-1,-9-40 2,0 0 1,1 0-1,0 0 0,0-1 1,0 1-1,10 12 0,-12-18 10,0-1 0,1 1 0,-1-1-1,0 0 1,0 0 0,1 0 0,0 0-1,-1 0 1,1-1 0,0 1 0,0-1 0,0 1-1,0-1 1,0 0 0,0 0 0,0-1-1,0 1 1,0-1 0,0 1 0,0-1 0,1 0-1,-1 0 1,5-1 0,-1-1-4,-1 0-1,1-1 1,-1 0-1,1 0 1,-1 0 0,0-1-1,0 0 1,0 0 0,-1 0-1,1-1 1,-1 0 0,0 0-1,-1 0 1,9-12-1,2-6 0,0 1-1,17-40 1,-23 42 18,-1 0 0,8-31 0,-17 68-20,0-1 1,1 0-1,1 0 1,1 0-1,4 21 1,-4-29 12,-1-1 0,1 0 0,0 0 0,1-1 0,0 1 0,0 0 1,7 10-1,-9-16 4,0 1 0,0-1 1,0 1-1,1-1 1,-1 0-1,0 0 0,1 1 1,-1-1-1,1 0 0,-1 0 1,1-1-1,0 1 1,-1 0-1,1 0 0,0-1 1,0 1-1,0-1 0,-1 0 1,1 1-1,0-1 1,0 0-1,0 0 0,0 0 1,-1 0-1,1-1 0,0 1 1,0 0-1,0-1 1,-1 1-1,1-1 0,0 0 1,0 0-1,-1 1 1,4-3-1,2-2 18,0 0 1,0-1 0,0 1-1,0-1 1,-1-1-1,0 1 1,0-1 0,-1 0-1,6-9 1,37-73 164,-46 83-175,3-2-23,-2 0-1,1 0 0,-1 0 1,0 0-1,-1 0 0,0-1 1,0 1-1,-1-1 0,1-17 1,-2 26 7,0 0 0,-1 0 0,1 0 0,0 0 0,0 0 0,0-1 0,0 1 0,0 0 0,0 0 0,-1 0 1,1 0-1,0 0 0,0 0 0,0-1 0,-1 1 0,1 0 0,0 0 0,0 0 0,0 0 0,0 0 0,-1 0 0,1 0 1,0 0-1,0 0 0,0 0 0,-1 0 0,1 0 0,0 0 0,0 0 0,0 0 0,-1 0 0,1 0 0,0 0 0,0 0 1,0 1-1,-1-1 0,1 0 0,0 0 0,0 0 0,0 0 0,0 0 0,0 0 0,-1 0 0,1 1 0,0-1 0,0 0 1,0 0-1,0 0 0,0 0 0,0 1 0,0-1 0,-1 0 0,1 0 0,0 0 0,0 1 0,0-1 0,0 0 0,0 0 1,-4 7-17,0 0 1,1 0 0,0 0 0,0 0 0,0 1 0,1-1-1,0 1 1,1 0 0,-2 11 0,2-9-2,1 0 0,-1 0 0,2 0 0,-1 0 0,2 1 0,3 17 0,-4-26 6,0 1 0,0-1 0,0 1-1,0-1 1,0 0 0,0 1 0,1-1 0,-1 0 0,1 0-1,-1 0 1,1 0 0,0 0 0,0 0 0,2 1 0,-2-2-15,-1 0 1,1 0 0,-1-1 0,1 1-1,-1-1 1,1 1 0,0-1 0,0 0-1,-1 1 1,1-1 0,0 0 0,-1 0-1,1 0 1,0 0 0,0 0 0,2-1-1,1-1-25,-1 0-1,0 0 1,1 0 0,-1 0-1,0 0 1,0-1-1,0 0 1,-1 0-1,1 0 1,-1 0-1,1-1 1,-1 1-1,0-1 1,2-4 0,12-21-227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9.510"/>
    </inkml:context>
    <inkml:brush xml:id="br0">
      <inkml:brushProperty name="width" value="0.05" units="cm"/>
      <inkml:brushProperty name="height" value="0.05" units="cm"/>
    </inkml:brush>
  </inkml:definitions>
  <inkml:trace contextRef="#ctx0" brushRef="#br0">9 1 17204,'-9'23'1192,"11"-7"-1232,6-8-56,4-13 1680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39.928"/>
    </inkml:context>
    <inkml:brush xml:id="br0">
      <inkml:brushProperty name="width" value="0.05" units="cm"/>
      <inkml:brushProperty name="height" value="0.05" units="cm"/>
    </inkml:brush>
  </inkml:definitions>
  <inkml:trace contextRef="#ctx0" brushRef="#br0">1 1 17260,'8'50'1984,"-2"12"-1296,-1 14-272,0 4 1001,5 5-585,3-5-88,4-10-624,-1-10-392,-3-18-720,-1-11 576,-11-19 176,-4-9-208,-17-12-169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0.350"/>
    </inkml:context>
    <inkml:brush xml:id="br0">
      <inkml:brushProperty name="width" value="0.05" units="cm"/>
      <inkml:brushProperty name="height" value="0.05" units="cm"/>
    </inkml:brush>
  </inkml:definitions>
  <inkml:trace contextRef="#ctx0" brushRef="#br0">5 220 15315,'-1'-2'120,"0"-1"-1,0 1 1,1-1-1,-1 1 1,1-1-1,0 0 1,-1 1-1,1-1 1,0 1-1,1-1 1,-1 0 0,0 1-1,1-1 1,0 1-1,-1-1 1,1 1-1,0-1 1,0 1-1,0 0 1,1-1-1,-1 1 1,0 0-1,1 0 1,0 0-1,-1 0 1,1 0-1,0 0 1,2-1-1,13-10 888,1 1-1,0 1 1,39-18-1,63-17 924,-108 42-1772,88-24 692,-90 26-804,0 0-1,0 1 1,0 0 0,0 0-1,0 2 1,0-1-1,20 4 1,-26-3-42,-1 0 0,0 0 0,0 0 1,0 0-1,0 0 0,-1 1 0,1-1 1,0 1-1,-1 0 0,1 0 0,-1 0 1,1 0-1,-1 0 0,0 1 1,0-1-1,0 1 0,2 3 0,-2-2 6,0 1 0,0-1-1,0 1 1,-1-1-1,0 1 1,0 0 0,-1-1-1,1 1 1,-1 0 0,0 7-1,-2 4 50,0 0 0,-1 0 0,-1-1 0,-1 1 0,-11 27 0,-52 95 620,68-138-686,0 1 0,-1 0 0,1-1 1,0 1-1,0 0 0,-1-1 0,1 1 1,0 0-1,0-1 0,0 1 1,0 0-1,0 0 0,0-1 0,0 1 1,0 0-1,0-1 0,0 1 1,1 0-1,-1-1 0,0 1 0,0 0 1,1-1-1,-1 1 0,0-1 1,1 1-1,-1 0 0,0-1 0,1 1 1,-1-1-1,1 1 0,-1-1 1,1 1-1,0-1 0,-1 0 0,1 1 1,-1-1-1,1 1 0,0-1 1,-1 0-1,1 0 0,-1 1 0,1-1 1,0 0-1,0 0 0,0 0 1,6 1-160,0 0 0,1 0 0,13-2 0,-4 1-168,-13 0 263,18 2-508,0 0 0,-1 1 1,32 8-1,-47-9 468,0 0 0,0 1-1,-1-1 1,1 1 0,-1 0 0,0 0 0,8 7-1,-10-8 97,-1 1 0,0-1-1,0 0 1,0 1 0,0 0-1,0-1 1,-1 1 0,1 0-1,-1 0 1,0 0 0,0 0-1,0 0 1,0 0-1,0 0 1,0 6 0,-1-5 112,-1 1 0,1 0 0,-1-1 0,0 1 0,0-1 0,-1 1 0,1-1 0,-1 0 0,0 0 0,0 0 0,-1 0 0,1 0 0,-1 0 0,0 0 0,0-1 0,0 1 0,0-1 0,-7 6 0,-3 1 293,0 0 1,-1-1-1,0 0 1,-15 7-1,14-9-50,0-1 1,0-1-1,0 0 0,-32 5 0,37-9-336,0 1 0,1-2-1,-1 0 1,0 0 0,0 0-1,1-1 1,-1-1 0,0 0-1,-12-4 1,20 5-104,0 0 1,0 1-1,0-1 1,0 0-1,0 0 0,0-1 1,0 1-1,0 0 0,1-1 1,-1 1-1,1-1 1,-1 1-1,1-1 0,-1 0 1,1 1-1,0-1 1,0 0-1,0 0 0,0 0 1,0 0-1,0 0 1,1 0-1,-1 0 0,0-3 1,1 3 15,0-1 1,1 1 0,-1 0-1,0 0 1,1-1 0,0 1 0,-1 0-1,1 0 1,0 0 0,0 0-1,0 0 1,0 0 0,1 0-1,-1 0 1,0 0 0,1 1-1,-1-1 1,1 1 0,0-1 0,0 1-1,-1-1 1,1 1 0,0 0-1,4-2 1,29-12-857</inkml:trace>
  <inkml:trace contextRef="#ctx0" brushRef="#br0" timeOffset="1">896 355 18156,'16'-3'789,"-1"0"0,0-1 0,0-1 0,-1 0 0,1-1-1,24-15 1,-33 18-606,-1 0-1,1-1 0,-1 0 1,0 0-1,0 0 1,-1 0-1,1-1 0,-1 0 1,0 0-1,0 0 0,-1 0 1,1-1-1,-1 0 0,-1 1 1,1-1-1,-1 0 0,0 0 1,3-12-1,-5 16-136,0 1 0,0-1 1,0 0-1,0 0 0,0 0 0,0 1 0,0-1 1,0 0-1,-1 0 0,1 1 0,-1-1 0,0 0 0,1 1 1,-1-1-1,0 0 0,0 1 0,0-1 0,0 1 1,0 0-1,0-1 0,0 1 0,-1 0 0,1-1 0,0 1 1,-1 0-1,1 0 0,-1 0 0,1 0 0,-1 1 1,1-1-1,-1 0 0,0 1 0,1-1 0,-1 1 0,-2-1 1,-1 0 20,1 0 1,-1 1 0,0 0 0,0 0-1,1 0 1,-1 0 0,0 1-1,0 0 1,1 0 0,-1 0 0,-8 3-1,5 1-38,0 0-1,0 0 0,1 1 0,0-1 0,0 2 0,0-1 1,1 1-1,0 0 0,0 0 0,0 0 0,1 1 0,1 0 1,-1 0-1,-4 12 0,6-12-35,-1 0 1,1 1 0,1 0-1,0 0 1,0-1 0,0 1-1,1 1 1,1-1-1,-1 0 1,2 0 0,-1 0-1,1 0 1,0 0-1,5 14 1,-5-19-36,0-1 0,1 0 1,0 0-1,0 0 0,0 0 0,0 0 1,0 0-1,0 0 0,1 0 0,-1-1 0,1 0 1,0 1-1,0-1 0,0 0 0,0 0 0,0 0 1,0-1-1,0 1 0,1-1 0,3 1 0,1 0-7,1 0 0,0 0 0,-1-1 0,1-1 0,-1 1 0,1-2 0,14-1 0,34-8-212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3:39.079"/>
    </inkml:context>
    <inkml:brush xml:id="br0">
      <inkml:brushProperty name="width" value="0.05" units="cm"/>
      <inkml:brushProperty name="height" value="0.05" units="cm"/>
    </inkml:brush>
  </inkml:definitions>
  <inkml:trace contextRef="#ctx0" brushRef="#br0">0 72 14507,'10'-27'1408,"0"9"-831,0 3-161,6 4 504,1 11-136,6 20-112,5 10-80,5 16-176,1 5-176,9 15-288,1 3-192,4 3-296,-3 1-128,-4-4-144,-8-8 528,-5-12-216,-2-7-152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0.621"/>
    </inkml:context>
    <inkml:brush xml:id="br0">
      <inkml:brushProperty name="width" value="0.05" units="cm"/>
      <inkml:brushProperty name="height" value="0.05" units="cm"/>
    </inkml:brush>
  </inkml:definitions>
  <inkml:trace contextRef="#ctx0" brushRef="#br0">5 87 15875,'0'0'63,"-1"-1"0,1 1 0,0 0 0,0 0 0,-1 0 0,1-1 0,0 1 0,0 0 0,0 0 0,-1-1-1,1 1 1,0 0 0,0 0 0,0-1 0,-1 1 0,1 0 0,0-1 0,0 1 0,0 0 0,0 0 0,0-1 0,0 1-1,0 0 1,0-1 0,0 1 0,0 0 0,0-1 0,0 1 0,0 0 0,0-1 0,0 1 0,0 0 0,0-1 0,0 1-1,1 0 1,-1 0 0,0-1 0,0 1 0,0 0 0,0 0 0,1-1 0,-1 1 0,0 0 0,0 0 0,1-1 0,-1 1-1,0 0 1,0 0 0,1 0 0,-1 0 0,0-1 0,1 1 0,-1 0 0,0 0 0,0 0 0,1 0 0,21-13 1024,-19 12-822,21-10 185,1 0 1,51-13 0,-61 20-443,1 1 1,-1 0-1,1 2 0,0-1 1,0 2-1,21 2 1,-32-2-12,-1 1 0,1 0 0,-1 0 0,1 1 0,-1-1 0,1 1 0,-1 0 0,0 0 0,1 0 0,-1 1 0,-1 0 0,1-1 0,0 1 0,-1 0 0,1 1 0,-1-1 0,0 1 0,0 0 0,0-1 0,0 1 0,-1 0 0,0 1 0,0-1 0,0 0 0,0 1 0,-1-1 0,1 1 0,-1-1 0,0 1 0,0 7 0,0 3-123,0 1-1,-1-1 1,-1 0 0,-1 1-1,0-1 1,0 0 0,-2 0-1,-6 18 1,3-14 9,-1-1 1,-1 0-1,-18 29 0,-2-10-199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0.950"/>
    </inkml:context>
    <inkml:brush xml:id="br0">
      <inkml:brushProperty name="width" value="0.05" units="cm"/>
      <inkml:brushProperty name="height" value="0.05" units="cm"/>
    </inkml:brush>
  </inkml:definitions>
  <inkml:trace contextRef="#ctx0" brushRef="#br0">1 101 18564,'3'-8'391,"1"1"0,1 1 0,-1-1 0,1 0 1,0 1-1,0 0 0,1 0 0,0 1 0,0 0 0,0 0 0,0 0 1,1 0-1,10-4 0,-13 7-290,1 0 0,0 0 0,0 0 0,0 1 1,0-1-1,0 1 0,0 0 0,0 1 0,0-1 1,1 1-1,-1 0 0,0 1 0,0-1 0,0 1 0,0 0 1,1 0-1,-1 1 0,-1-1 0,1 1 0,0 0 0,7 4 1,-8-3-80,0 0 0,0 0 1,0 0-1,-1 0 1,1 0-1,-1 1 0,0 0 1,0 0-1,0 0 1,0 0-1,-1 0 1,1 0-1,-1 1 0,2 5 1,-2-2 1,0 0 1,0 0 0,-1 0 0,0 0-1,-1 0 1,1 1 0,-3 14 0,-1 0 11,-2 0 1,-1-1-1,0 1 1,-2-1 0,-10 21-1,-33 51 178,17-34-50,34-60-162,0 0 0,-1 0 1,1 0-1,0 0 0,0 0 1,0 0-1,0 0 1,0 1-1,-1-1 0,1 0 1,0 0-1,0 0 0,0 0 1,0 0-1,0 1 1,0-1-1,0 0 0,0 0 1,-1 0-1,1 1 1,0-1-1,0 0 0,0 0 1,0 0-1,0 0 0,0 1 1,0-1-1,0 0 1,0 0-1,0 0 0,0 1 1,0-1-1,0 0 0,0 0 1,1 0-1,-1 0 1,0 1-1,0-1 0,0 0 1,0 0-1,0 0 1,0 0-1,0 1 0,0-1 1,1 0-1,-1 0 0,0 0 1,0 0-1,0 0 1,0 0-1,0 1 0,1-1 1,-1 0-1,0 0 0,0 0 1,0 0-1,1 0 1,-1 0-1,0 0 0,0 0 1,17-7 71,20-16-13,-30 19-55,68-47-980,93-82 0,-164 130 910,0-1-1,0 1 1,-1-1 0,0 0 0,1 0-1,-1 0 1,0 0 0,-1 0 0,1-1-1,-1 1 1,3-7 0,-5 9 20,0 0-1,0 1 1,0-1-1,-1 0 1,1 1 0,0-1-1,-1 0 1,1 1 0,-1-1-1,1 1 1,-2-3-1,2 4 43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1.374"/>
    </inkml:context>
    <inkml:brush xml:id="br0">
      <inkml:brushProperty name="width" value="0.05" units="cm"/>
      <inkml:brushProperty name="height" value="0.05" units="cm"/>
    </inkml:brush>
  </inkml:definitions>
  <inkml:trace contextRef="#ctx0" brushRef="#br0">6 210 15203,'-5'15'1849,"9"-8"-921,6-2-328,10-3 1640,7-4-951,8-10-529,6-1-72,8-6-600,-2-4-448,-5-3 400,-5-4-96,-13-3-128</inkml:trace>
  <inkml:trace contextRef="#ctx0" brushRef="#br0" timeOffset="1">531 1 18956,'7'36'1832,"-1"2"-1199,2 1-297,1-2 936,2-1-360,1-6-648,2-1-392,-1-7-608,-3-8-208,-1-13 904,-2-2-256,-4-15-232,-2-8-161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1.874"/>
    </inkml:context>
    <inkml:brush xml:id="br0">
      <inkml:brushProperty name="width" value="0.05" units="cm"/>
      <inkml:brushProperty name="height" value="0.05" units="cm"/>
    </inkml:brush>
  </inkml:definitions>
  <inkml:trace contextRef="#ctx0" brushRef="#br0">1 513 12419,'0'0'111,"1"1"0,0 0 0,0-1-1,0 1 1,0-1 0,-1 1 0,1 0 0,0-1 0,0 0 0,0 1 0,0-1 0,0 0 0,0 1 0,0-1 0,0 0 0,1 0 0,-1 0 0,0 0 0,0 0 0,0 0 0,1 0 0,1-1 92,0 0 1,-1 0 0,1 0 0,-1 0 0,1 0-1,-1-1 1,1 1 0,2-3 0,4-4 613,1-1 1,15-18 0,-20 20-438,13-12 361,-3 3-108,0-1 1,-1-1 0,17-29-1,-26 36-199,-6 10 121,-11 18 105,4 1-554,1 0 0,0 0 1,2 0-1,0 1 1,1 0-1,1-1 1,1 2-1,0-1 1,1 0-1,3 21 0,-2-36-91,1 0-1,-1 1 0,1-1 0,0 0 0,0 0 0,1 0 0,-1 0 0,1 0 0,0 0 0,4 6 0,-5-9-8,0 0 0,0 0 0,1 0 0,-1 0 0,0 0 0,0 0-1,1 0 1,-1-1 0,0 1 0,1-1 0,-1 1 0,0-1 0,1 1-1,-1-1 1,1 0 0,-1 1 0,1-1 0,-1 0 0,1 0 0,-1 0-1,1 0 1,-1-1 0,1 1 0,-1 0 0,1-1 0,-1 1 0,1-1 0,-1 1-1,0-1 1,1 0 0,-1 1 0,0-1 0,0 0 0,2-1 0,8-6 19,1-1 0,-2 0 0,1-1 1,-2 0-1,1 0 0,-1-1 1,-1-1-1,11-18 0,0-2 13,-2-2-1,13-35 1,-18 37 0,-1 0 0,11-67 0,-19 81-22,-1 0 0,-1 1 0,0-1 0,-1 0-1,-2 0 1,1 0 0,-7-22 0,8 36-13,-1 1-1,0 0 1,0 0 0,0 0-1,0 0 1,-1 1 0,1-1-1,-1 0 1,0 0 0,1 1-1,-1-1 1,-1 1 0,1 0-1,0 0 1,0 0 0,-1 0-1,-3-2 1,5 3-2,-1 0 0,0 1 0,0 0 0,0-1 0,0 1 0,0 0 0,0 0 0,1 0 0,-1 0 0,0 1 0,0-1 0,0 0 0,0 1 0,0-1 0,1 1 0,-1 0 0,0 0 0,1 0 0,-1-1 0,0 1 0,1 1 0,-1-1 1,1 0-1,-1 0 0,1 1 0,0-1 0,0 0 0,-1 1 0,0 2 0,-9 11 3,0 0 0,1 0 0,1 1 1,0 1-1,-7 20 0,1 3 55,-11 49 1,24-82-48,0 2 13,0 0-1,0 0 1,1 0 0,-1 10-1,2-18-19,0 0 0,0 0-1,0 1 1,0-1 0,0 0-1,0 0 1,0 0-1,1 1 1,-1-1 0,0 0-1,1 0 1,-1 0 0,1 0-1,-1 0 1,1 0-1,-1 0 1,1 0 0,0 0-1,-1 0 1,1 0 0,0 0-1,0 0 1,0 0-1,0-1 1,0 1 0,0 0-1,0-1 1,0 1 0,0-1-1,0 1 1,0-1-1,0 1 1,1-1 0,-1 0-1,0 0 1,0 0 0,0 1-1,2-1 1,9-2 0,-1 1 1,0-1 0,0-1 0,0 0-1,0-1 1,0 0 0,19-10-1,32-12-144,-56 24 115,0 1 0,0-1-1,1 1 1,-1 1 0,0-1 0,0 1-1,1 0 1,8 1 0,-12 0 12,1 0-1,0 0 1,-1 1 0,1-1 0,-1 1 0,0 0 0,0-1 0,1 2-1,-1-1 1,0 0 0,-1 1 0,1-1 0,0 1 0,-1 0 0,1 0-1,-1 0 1,0 0 0,0 0 0,0 0 0,-1 1 0,1-1 0,-1 0-1,0 1 1,0 0 0,0-1 0,1 5 0,0 3-38,0 1 0,-1 0 0,0-1 0,-1 1 0,0 0 1,-1 0-1,-2 13 0,-5-1-426,8-23 465,-1 0 0,1 0 0,-1-1 1,0 1-1,1 0 0,-1-1 0,0 1 0,1-1 0,-1 1 0,0-1 1,0 1-1,1-1 0,-1 1 0,0-1 0,0 0 0,0 1 0,0-1 1,0 0-1,0 0 0,0 0 0,1 0 0,-1 0 0,0 0 1,0 0-1,0 0 0,0 0 0,0 0 0,0 0 0,-1-1 0,-20-6-181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2.344"/>
    </inkml:context>
    <inkml:brush xml:id="br0">
      <inkml:brushProperty name="width" value="0.05" units="cm"/>
      <inkml:brushProperty name="height" value="0.05" units="cm"/>
    </inkml:brush>
  </inkml:definitions>
  <inkml:trace contextRef="#ctx0" brushRef="#br0">2 0 18908,'-2'15'976,"2"-5"-976,5-10-32,0 0 944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2.984"/>
    </inkml:context>
    <inkml:brush xml:id="br0">
      <inkml:brushProperty name="width" value="0.05" units="cm"/>
      <inkml:brushProperty name="height" value="0.05" units="cm"/>
    </inkml:brush>
  </inkml:definitions>
  <inkml:trace contextRef="#ctx0" brushRef="#br0">3 29 19516,'-1'40'2134,"0"-13"-1101,3 30-1,-2-50-997,1 0 0,0-1 0,1 1 0,0 0-1,0 0 1,0-1 0,1 1 0,0-1 0,5 8 0,-7-12-22,0-1 0,0 0 0,0 1 0,0-1 0,1 0 0,-1 0 0,1 1 0,-1-1 0,1 0 0,-1-1 0,1 1 0,-1 0 1,1 0-1,0-1 0,-1 1 0,1-1 0,0 1 0,0-1 0,0 0 0,-1 0 0,1 1 0,0-1 0,0-1 0,0 1 0,-1 0 0,1 0 0,0-1 0,0 1 0,-1-1 1,1 1-1,0-1 0,-1 0 0,1 0 0,0 0 0,1-1 0,6-3 96,-1-1 0,0 0 0,0 0 0,14-15 0,9-14 256,18-17 194,-44 47-496,0 0 0,1 1 1,0-1-1,0 1 0,0 1 0,0-1 0,9-3 0,-13 7-51,1-1 1,0 1-1,-1-1 0,1 1 0,-1 0 0,1 0 0,0 0 1,-1 0-1,1 1 0,-1-1 0,1 1 0,-1-1 0,1 1 1,-1 0-1,1 0 0,-1 0 0,0 0 0,0 0 0,1 1 1,-1-1-1,0 1 0,3 3 0,5 5-4,0 0-1,-1 0 1,10 14-1,-2-1 11,-14-19-15,0-1-1,0 1 1,1-1-1,-1 0 1,1 0 0,0 0-1,0-1 1,-1 1-1,2-1 1,-1 0-1,0 0 1,0 0-1,1-1 1,6 2-1,-7-3 0,1 0-1,-1 0 1,0 0 0,1 0-1,-1-1 1,0 0 0,1 0-1,-1 0 1,0 0 0,0-1-1,0 1 1,0-1-1,0 0 1,0 0 0,6-5-1,9-8-1,0-1-1,31-37 0,-30 32-96,34-30-1,-50 48 75,0 0 0,1 0 1,-1 0-1,0 1 0,1-1 0,0 1 0,5-1 1,-9 2 12,0 1 0,0 0 0,1-1 0,-1 1 0,0 0 1,1 0-1,-1 0 0,0 0 0,0 0 0,1 0 0,-1 0 1,0 1-1,1-1 0,-1 0 0,0 1 0,0-1 0,0 1 0,1-1 1,-1 1-1,0 0 0,0-1 0,0 1 0,0 0 0,0 0 1,0 0-1,0 0 0,0 0 0,0 0 0,-1 0 0,1 0 0,0 1 1,4 8-43,-1 0 1,0 1-1,3 13 1,-4-15 44,-1-1 0,1 1 0,0-1 0,1 0 0,5 10 0,-8-17 7,0 1 1,0-1 0,1 0-1,-1 0 1,0 1 0,1-1-1,-1 0 1,1 0 0,-1-1 0,1 1-1,-1 0 1,1 0 0,-1-1-1,1 1 1,0-1 0,-1 0-1,1 1 1,0-1 0,0 0 0,-1 0-1,1 0 1,0 0 0,-1 0-1,1 0 1,0-1 0,0 1-1,-1 0 1,3-2 0,6-1-20,0-1 1,0 0-1,15-9 0,-2 1-157,-16 9 98,0 0 1,0 1-1,0-1 1,1 2-1,-1-1 0,1 1 1,-1 0-1,1 1 1,-1 0-1,1 0 0,9 2 1,-13-1 30,1 0-1,0 1 1,-1-1 0,1 1 0,-1 0-1,0 1 1,1-1 0,-1 1 0,0 0 0,0 0-1,-1 0 1,1 0 0,-1 1 0,0-1-1,1 1 1,-1 0 0,-1 0 0,5 8-1,0 2 39,-1 1 0,0 0 0,-1 1-1,0 0 1,-1-1 0,-1 1-1,1 19 1,1 118 892,-5-125-685,1-8-51,-1-9-18,0 1 1,0-1-1,-1 0 0,0 0 1,-1 0-1,-4 14 1,6-24-112,0 0 0,0 0 0,-1 0 0,1 0 0,-1 0 0,1 0 0,-1 0 0,1-1 0,-1 1 0,1 0 0,-1 0 1,1-1-1,-1 1 0,0 0 0,0-1 0,1 1 0,-1-1 0,0 1 0,0-1 0,-1 1 0,1-1-2,0 0-1,1 0 0,-1 0 1,0 0-1,0 0 0,1 0 1,-1 0-1,0 0 1,0-1-1,1 1 0,-1 0 1,0-1-1,1 1 0,-1 0 1,0-1-1,1 1 0,-1-1 1,1 1-1,-2-2 1,-2-3 45,0 1 1,0-2-1,1 1 1,-1 0-1,-2-7 1,-7-15-73,1 0 0,1-1 0,1 0 0,2 0 0,1-1 0,1 0 1,1 0-1,2-1 0,1 1 0,1-1 0,5-44 0,-2 63 26,0 0-1,1 0 1,1 1 0,-1-1-1,2 1 1,-1 0 0,1 0-1,1 1 1,0-1 0,0 1-1,12-12 1,14-17-172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3.991"/>
    </inkml:context>
    <inkml:brush xml:id="br0">
      <inkml:brushProperty name="width" value="0.05" units="cm"/>
      <inkml:brushProperty name="height" value="0.05" units="cm"/>
    </inkml:brush>
  </inkml:definitions>
  <inkml:trace contextRef="#ctx0" brushRef="#br0">33 140 18324,'0'0'41,"0"0"-1,0 0 1,0-1-1,0 1 1,-1 0-1,1 0 1,0 0 0,0 0-1,0 0 1,0 0-1,-1 0 1,1 0 0,0 0-1,0 0 1,0 0-1,0 0 1,-1 0 0,1 0-1,0 0 1,0 0-1,0 0 1,0 0 0,-1 0-1,1 0 1,0 0-1,0 0 1,0 0 0,0 0-1,-1 0 1,1 1-1,0-1 1,0 0 0,0 0-1,0 0 1,0 0-1,0 0 1,-1 0 0,1 0-1,0 1 1,0-1-1,0 0 1,0 0-1,0 0 1,0 0 0,0 1-1,0-1 1,0 0-1,0 0 1,0 0 0,0 0-1,0 1 1,0-1-1,0 0 1,0 0 0,0 0-1,0 0 1,0 1-1,0-1 1,-5 17 201,4-13 4,-5 24 477,0-1 0,2 1 0,0 34 0,4-50-680,0-1 0,0 1 0,1 0 1,1-1-1,0 1 0,1-1 0,0 0 1,1 0-1,0 0 0,8 16 1,-11-25-26,0 0 1,1 0 0,-1 0 0,0 0 0,1 0-1,0 0 1,-1-1 0,1 1 0,0-1 0,0 1-1,0-1 1,0 1 0,0-1 0,0 0 0,0 0-1,0 0 1,1 0 0,-1 0 0,0-1 0,1 1 0,2 0-1,-2-1 12,0-1 0,1 1-1,-1-1 1,0 1 0,0-1-1,0 0 1,0 0 0,1-1-1,-1 1 1,-1 0 0,1-1-1,0 0 1,4-3 0,3-3 51,-1-1 0,-1 1 0,1-2 1,-2 1-1,1-1 0,-1 0 0,7-13 1,-1-5 52,-2 0 1,0 0 0,-2-1 0,-1 0 0,-2 0 0,0-1 0,2-52-1,-9 72-98,-1 12-29,-3 17-40,1 4 9,2 0 1,1 0 0,0 1-1,2-1 1,1 0-1,6 30 1,-7-50 20,0 1 1,0 0 0,0 0-1,1-1 1,0 1 0,0-1-1,0 1 1,0-1 0,1 0-1,3 5 1,-5-7 1,1 1 1,-1-1-1,1 0 0,0 0 1,-1 0-1,1 0 0,0 0 1,0 0-1,0-1 0,-1 1 1,1-1-1,0 1 0,0-1 1,0 0-1,0 1 0,0-1 1,0 0-1,0 0 0,0 0 0,0-1 1,0 1-1,3-1 0,5-3-18,-1-1 0,1 1 0,-1-1 0,-1-1 0,1 1 0,-1-2 0,0 1-1,0-1 1,-1 0 0,12-15 0,-10 12-12,0 1 0,0 0 0,0 0-1,2 1 1,18-12 0,-28 19 25,0 1-1,0-1 1,0 1 0,0 0-1,0-1 1,0 1 0,0 0-1,0 0 1,0-1 0,0 1-1,0 0 1,0 0 0,0 0-1,0 1 1,0-1 0,0 0-1,0 0 1,0 0 0,0 1-1,0-1 1,0 1 0,0-1-1,0 1 1,0-1 0,0 1-1,0-1 1,-1 1 0,1 0 0,0-1-1,0 1 1,-1 0 0,1 0-1,0 0 1,-1-1 0,1 1-1,-1 0 1,1 1 0,3 5-10,-1 0 1,0 0 0,-1 0-1,3 10 1,-2-6-13,0 0 19,1-1 1,0 0-1,0 0 1,1 0-1,6 9 1,-10-17 9,1 0 0,-1 0 0,1 0 0,0-1 0,-1 1 0,1 0 0,0-1 0,0 1 0,0-1 0,0 0 0,0 1 0,1-1 1,-1 0-1,0 0 0,0-1 0,1 1 0,-1 0 0,1-1 0,-1 1 0,0-1 0,1 0 0,-1 0 0,1 0 0,-1 0 0,1 0 0,-1-1 0,1 1 1,3-2-1,1-1 6,1 0 0,0-1 0,-1 0 0,1 0 0,-1-1 0,0 0 0,-1 0 1,9-10-1,-6 7 9,1 0 0,-1 1 0,13-7 0,-16 10-6,6-4 721,-11-11-124,-6-20 345,-12-46 1,0 2-176,17 82-778,-1 1-1,1 0 1,0-1 0,0 1 0,0 0 0,0-1-1,0 1 1,0 0 0,0 0 0,0-1 0,0 1-1,0 0 1,0-1 0,0 1 0,0 0 0,0-1-1,0 1 1,0 0 0,0-1 0,0 1 0,1 0-1,-1 0 1,0-1 0,0 1 0,0 0 0,0 0-1,1-1 1,-1 1 0,0 0 0,0 0 0,1-1 0,-1 1-1,0 0 1,0 0 0,1 0 0,-1 0 0,0-1-1,0 1 1,1 0 0,-1 0 0,0 0 0,1 0-1,-1 0 1,0 0 0,1 0 0,-1 0 0,0 0-1,1 0 1,-1 0 0,0 0 0,1 0 0,18 7-367,-10-3 52,-7-4 197,1 1 0,-1 0 0,1-1 0,0 0 0,-1 0 0,1 1-1,0-2 1,-1 1 0,1 0 0,0 0 0,-1-1 0,1 0 0,-1 1 0,1-1 0,-1 0-1,1 0 1,-1-1 0,1 1 0,-1 0 0,0-1 0,0 1 0,0-1 0,0 0-1,0 0 1,0 0 0,0 0 0,2-3 0,9-14-583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4.772"/>
    </inkml:context>
    <inkml:brush xml:id="br0">
      <inkml:brushProperty name="width" value="0.05" units="cm"/>
      <inkml:brushProperty name="height" value="0.05" units="cm"/>
    </inkml:brush>
  </inkml:definitions>
  <inkml:trace contextRef="#ctx0" brushRef="#br0">1 9 19252,'1'26'3420,"3"-5"-2817,-1 6-453,2 1 1,2-1 0,0 0-1,12 26 1,-19-52-144,1 1-1,-1-1 1,1 0 0,-1 0 0,1 0 0,-1 0-1,1 0 1,0 0 0,0 0 0,-1 0 0,1 0 0,0 0-1,0-1 1,0 1 0,0 0 0,0-1 0,0 1-1,0 0 1,2 0 0,-2-1 3,0 0 1,0 0-1,-1 0 0,1 0 0,0-1 1,0 1-1,0 0 0,0 0 0,0 0 1,0-1-1,-1 1 0,1-1 1,0 1-1,0 0 0,-1-1 0,1 1 1,0-1-1,0 0 0,0 0 0,4-5 57,-1 1 0,1-1 0,-2 0 0,7-12 0,65-146 1340,-74 163-1385,-1-1 1,1 0-1,0 0 0,0 1 1,0-1-1,0 1 0,0-1 1,0 1-1,1-1 0,-1 1 1,0 0-1,1 0 1,-1-1-1,1 1 0,2-1 1,-3 2-12,-1 0 0,1 0 1,0 0-1,0 0 1,-1 0-1,1 0 0,0 0 1,-1 0-1,1 0 1,0 0-1,-1 1 0,1-1 1,0 0-1,-1 0 1,1 1-1,0-1 0,-1 1 1,1-1-1,0 0 1,-1 1-1,1-1 1,-1 1-1,1-1 0,-1 1 1,1 0-1,-1 0 1,4 5 13,-1 0 1,0 0 0,0 0-1,0 0 1,-1 1 0,2 8-1,16 85-179,-13-57-1077,-6-40 1099,-1-2 107,0-1 1,0 1-1,0 0 1,0-1-1,0 1 1,0 0-1,0-1 1,0 1-1,1 0 1,-1-1-1,0 1 1,0 0-1,1-1 0,-1 1 1,0-1-1,1 1 1,0 0-1,3 0-327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6.557"/>
    </inkml:context>
    <inkml:brush xml:id="br0">
      <inkml:brushProperty name="width" value="0.05" units="cm"/>
      <inkml:brushProperty name="height" value="0.05" units="cm"/>
    </inkml:brush>
  </inkml:definitions>
  <inkml:trace contextRef="#ctx0" brushRef="#br0">149 117 18524,'-1'-22'1438,"0"15"-696,0 15-168,3 28 317,2 0-1,10 45 1,-7-46-655,-1 1 0,1 47-1,-7-83-204,0 0 0,0 1-1,0-1 1,0 0 0,0 0 0,0 1-1,0-1 1,0 0 0,0 0-1,0 1 1,0-1 0,0 0 0,0 0-1,0 1 1,0-1 0,0 0-1,0 0 1,0 0 0,0 1 0,-1-1-1,1 0 1,0 0 0,0 0-1,0 1 1,0-1 0,0 0 0,-1 0-1,1 0 1,0 0 0,0 0 0,0 1-1,-1-1 1,1 0 0,0 0-1,0 0 1,0 0 0,-1 0 0,-8-5 687,-10-15 295,17 18-778,-5-8 50,-11-10 598,17 20-868,0-1 0,1 1 0,-1 0 0,0 0 0,0-1 0,1 1 0,-1 0 0,0 0 0,0 0 0,1 0 0,-1 0 0,0-1 0,0 2 0,1-1 0,-1 0 0,0 0 0,0 0 0,1 0 0,-1 0 0,0 1 0,0-1 0,1 0 0,-1 1 0,0-1 0,1 0 0,-1 1 0,0-1 0,1 1 0,-1-1 0,1 1 0,-1-1 0,0 2 0,-12 11-13,0 0 0,1 1 0,-19 31-1,26-36 0,0 0-1,1 0 1,0 1 0,1 0-1,0 0 1,0 0-1,1 0 1,-1 17-1,2-14-6,1 1-1,2 25 0,-2-34-4,1-1 0,0 1 0,0-1 0,1 1 0,-1-1 0,1 1 0,0-1 0,0 0-1,0 0 1,0 0 0,1 0 0,3 4 0,-5-7 5,0-1 0,-1 1-1,1 0 1,0 0 0,0-1 0,0 1-1,0 0 1,0-1 0,0 1 0,0-1-1,0 1 1,0-1 0,1 0-1,-1 1 1,0-1 0,0 0 0,0 0-1,0 0 1,0 0 0,1 0 0,-1 0-1,0 0 1,0 0 0,2-1-1,-1 0-4,1 0-1,0 0 1,-1 0-1,1-1 1,-1 1-1,1-1 1,-1 0-1,0 0 1,4-3-1,2-5-25,1 0-1,-1-1 0,9-16 1,-1-4 49,0 0 1,-3-1 0,0-1-1,-2 0 1,-2 0 0,-1-1 0,-1-1-1,-2 1 1,-2-1 0,-1 0-1,-2 1 1,-6-63 0,4 81 45,-1 1 1,-1 0-1,-10-28 0,14 42-52,0 0 0,-1 0 0,1 0 0,0 0 0,-1 0 0,1 0-1,-1 0 1,0 0 0,1 0 0,-1 0 0,0 0 0,1 0 0,-1 0 0,0 1-1,0-1 1,0 0 0,0 1 0,0-1 0,0 1 0,0-1 0,-1 0 0,1 1-4,1 1 0,-1-1 0,0 0 0,1 1 1,-1-1-1,1 0 0,-1 1 0,0-1 0,1 1 1,-1-1-1,1 1 0,-1-1 0,1 1 0,0-1 1,-1 1-1,1 0 0,-1-1 0,1 1 1,0 0-1,0-1 0,-1 1 0,1 0 0,0 0 1,-3 8 2,1 0 0,0-1 1,-1 18-1,1 19-9,2 0 0,2 0 0,2 0 0,2 0-1,2 0 1,1-1 0,19 48 0,-25-83 2,1 1 0,1-1 1,0 0-1,0-1 0,0 1 0,1-1 0,1 0 1,-1 0-1,1-1 0,1 0 0,7 7 0,-11-12-4,-1 0 0,0 0 0,1 0 0,-1 0 0,1-1 0,-1 1 0,1-1-1,0 0 1,0 0 0,0 0 0,-1-1 0,1 1 0,0-1 0,0 0 0,0 0 0,0 0 0,0-1-1,0 0 1,0 1 0,-1-1 0,1 0 0,0-1 0,-1 1 0,1-1 0,0 1 0,-1-1 0,0 0 0,1-1-1,-1 1 1,5-5 0,0-1-24,-1 1-1,1-1 0,-2 0 1,1-1-1,-1 1 1,0-1-1,-1-1 1,0 1-1,-1-1 0,5-15 1,-4 11-9,-2 0 1,1-1 0,-2 0-1,0 0 1,-1 0-1,-1-27 1,-1 38 29,1 0 1,-1 1-1,0-1 1,0 0 0,0 1-1,0-1 1,-4-5-1,5 8 9,-1 1-1,1-1 1,0 1-1,0 0 1,-1-1-1,1 1 1,-1-1-1,1 1 1,0 0-1,-1-1 1,1 1-1,-1 0 0,1-1 1,-1 1-1,1 0 1,-1 0-1,1-1 1,-1 1-1,1 0 1,-1 0-1,1 0 1,-2 0-1,1 0 3,1 0-1,-1 1 0,0-1 0,0 0 1,0 1-1,1-1 0,-1 1 1,0 0-1,1-1 0,-1 1 1,0-1-1,1 1 0,-1 0 1,1 0-1,-1-1 0,1 1 1,-1 0-1,1 0 0,-1 1 0,-3 6 6,1 1-1,0 0 0,0 1 1,1-1-1,0 0 0,1 1 1,-1 17-1,2-1-1,4 44 1,-3-63-7,1 1 0,-1 0 1,1-1-1,0 0 1,1 1-1,5 9 0,-8-15 3,1-1 0,0 0-1,-1 1 1,1-1 0,0 0-1,0 0 1,0 0 0,0 1 0,0-1-1,0 0 1,0-1 0,0 1-1,1 0 1,-1 0 0,0 0-1,0-1 1,1 1 0,-1-1-1,1 1 1,-1-1 0,0 1 0,1-1-1,-1 0 1,1 0 0,-1 1-1,1-1 1,-1 0 0,1 0-1,-1-1 1,1 1 0,-1 0 0,0 0-1,1-1 1,-1 1 0,1-1-1,-1 1 1,0-1 0,1 0-1,-1 1 1,0-1 0,2-1-1,6-5 12,-1 0-1,0-1 1,0 1-1,-1-1 1,9-13-1,-11 14-13,0 0-1,1 0 0,-1 1 1,1-1-1,1 1 1,-1 1-1,1-1 1,0 1-1,0 1 0,10-6 1,-15 9-6,1 1 1,-1-1-1,1 1 1,-1-1-1,0 1 0,1 0 1,-1 0-1,1 0 1,-1 0-1,1 0 1,-1 1-1,0-1 0,1 1 1,-1-1-1,0 1 1,1 0-1,-1 0 1,0 0-1,0 0 0,0 1 1,0-1-1,0 1 1,0-1-1,3 4 1,4 4-30,-1 1 1,0-1 0,11 22 0,10 9 100,-29-40-55,0 0 0,1 0 0,-1 1 0,0-1 0,0 0 0,1 1 0,-1-1 0,0 0 0,1 0 0,-1 0 0,0 1 0,1-1 0,-1 0 0,0 0 0,1 0 0,-1 0 0,0 0 0,1 1 0,-1-1 0,1 0 0,-1 0 0,0 0 0,1 0 0,-1 0 0,0 0 1,1 0-1,-1-1 0,1 1 0,-1 0 0,0 0 0,1 0 0,-1 0 0,0 0 0,1 0 0,-1-1 0,0 1 0,1 0 0,-1 0 0,0-1 0,1 1 0,-1 0 0,0 0 0,0-1 0,1 1 0,-1 0 0,0-1 0,0 1 0,0 0 0,0-1 0,1 1 0,-1 0 0,0-1 0,0 1 0,0-1 0,0 1 0,0 0 0,0-1 0,0 1 0,0 0 0,0-1 1,0 1-1,0-1 0,3-26 383,-4 8-248,0 0 0,-1 0 0,-1 0 0,0 0 0,-2 1 0,0 0 0,-1 0 0,-1 0 0,-9-17 0,16 35-208,0-1-1,0 1 1,-1-1 0,1 0-1,0 1 1,0-1 0,-1 1 0,1-1-1,-1 1 1,1-1 0,0 1-1,-1-1 1,1 1 0,-1-1 0,1 1-1,-1 0 1,1-1 0,-1 1-1,0 0 1,1-1 0,-1 1-1,1 0 1,-2-1 0,2 2-87,0 0-1,0 0 1,1 0 0,-1 0-1,0-1 1,1 1 0,-1 0 0,0 0-1,1 0 1,-1-1 0,1 1 0,-1 0-1,1-1 1,-1 1 0,1 0-1,0-1 1,-1 1 0,2 0 0,1 1-36,0 1-1,0-1 1,0 0 0,0 0 0,0 0 0,0-1 0,1 1 0,6 1 0,15 2-840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7"/>
    </inkml:context>
    <inkml:brush xml:id="br0">
      <inkml:brushProperty name="width" value="0.05" units="cm"/>
      <inkml:brushProperty name="height" value="0.05" units="cm"/>
    </inkml:brush>
  </inkml:definitions>
  <inkml:trace contextRef="#ctx0" brushRef="#br0">87 262 19404,'-5'3'172,"-1"1"1,0-1-1,1 1 0,0 1 1,0-1-1,0 1 0,0-1 0,1 1 1,0 1-1,0-1 0,0 1 1,1-1-1,-1 1 0,2 0 0,-1 0 1,0 0-1,1 1 0,-2 12 1,1-9-119,1 0 1,1 1-1,0-1 1,1 1 0,-1-1-1,2 1 1,0-1 0,0 1-1,1-1 1,0 0-1,5 12 1,-6-18-42,0-1 0,0 0 0,1-1 0,-1 1 0,1 0-1,0 0 1,0-1 0,0 1 0,0-1 0,0 1 0,1-1 0,-1 0 0,1 0 0,-1 0 0,1 0-1,5 2 1,-5-3 9,0 0-1,-1 0 1,1-1-1,0 1 1,0-1-1,-1 0 1,1 0-1,0 0 1,0 0-1,0-1 1,-1 1-1,1-1 1,0 1-1,-1-1 1,1 0-1,0 0 1,-1 0-1,1 0 1,4-4-1,1-1 57,0 0-1,0-1 0,-1 0 0,0 0 0,0-1 0,-1 0 0,1 0 1,-2 0-1,1-1 0,-1 0 0,6-16 0,-1 1 143,-2-1 0,0-1 0,5-33 0,-7 24 155,2-67 1,-8 82-289,-1 1 0,-1 0 1,0 0-1,-1 0 1,-7-21-1,9 37-81,0 0 0,0 1 0,-1-1-1,1 0 1,0 1 0,-1-1 0,-2-2 0,3 4-6,1 1 0,0-1 0,-1 1 0,1 0 0,-1-1 0,1 1 0,-1 0 0,1 0 0,-1-1 0,1 1 0,-1 0 1,1 0-1,-1 0 0,1 0 0,-1-1 0,0 1 0,1 0 0,-1 0 0,1 0 0,-1 0 0,1 0 0,-1 0 0,1 1 0,-1-1 0,1 0 0,-1 0 0,0 0 0,1 0 0,-1 1 1,1-1-1,-1 0 0,1 0 0,0 1 0,-1-1 0,1 0 0,-1 1 0,1-1 0,0 1 0,-1-1 0,1 1 0,-1-1 0,1 0 0,0 1 0,0-1 0,-1 1 0,1-1 0,0 2 0,-5 6-5,1 0 0,0 0 0,1 0 0,0 1 0,0-1 0,-1 14-1,-8 57-36,11-66 30,0-8-8,0-1 0,1 1 1,0 0-1,0 0 0,0 0 0,1 0 1,-1-1-1,3 7 0,-2-9-10,-1-1 1,1 1-1,0-1 0,0 1 0,0-1 1,0 0-1,0 1 0,0-1 0,1 0 1,-1 0-1,0 0 0,1 0 0,-1 0 1,0 0-1,1 0 0,-1 0 0,1-1 0,0 1 1,-1 0-1,1-1 0,0 0 0,-1 1 1,1-1-1,0 0 0,-1 0 0,1 0 1,2 0-1,11 0-373,-1 1-1,1 1 1,-1 0 0,1 1 0,22 7-1,-31-7 327,0 0 0,0-1 0,0 2-1,-1-1 1,0 1 0,1 0 0,-1 0-1,-1 0 1,1 1 0,0 0 0,-1-1-1,0 2 1,0-1 0,-1 0 0,4 8-1,-4-9 37,-1 1-1,0-1 0,-1 0 0,1 1 0,-1-1 1,1 1-1,-2-1 0,1 1 0,0 0 0,-1-1 1,0 1-1,0 0 0,0-1 0,0 1 0,-1 0 0,0-1 1,0 1-1,0-1 0,-3 8 0,-6 0-80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8.116"/>
    </inkml:context>
    <inkml:brush xml:id="br0">
      <inkml:brushProperty name="width" value="0.05" units="cm"/>
      <inkml:brushProperty name="height" value="0.05" units="cm"/>
    </inkml:brush>
  </inkml:definitions>
  <inkml:trace contextRef="#ctx0" brushRef="#br0">110 210 19676,'0'-1'97,"-1"0"1,1 1-1,0-1 0,0 0 1,-1 0-1,1 0 0,0 1 0,-1-1 1,1 0-1,-1 0 0,1 1 0,-1-1 1,1 0-1,-1 1 0,0-1 1,1 0-1,-1 1 0,0-1 0,1 1 1,-1-1-1,0 1 0,0 0 1,1-1-1,-1 1 0,0 0 0,0-1 1,0 1-1,0 0 0,0 0 0,1 0 1,-1 0-1,0 0 0,0 0 1,0 0-1,0 0 0,0 0 0,1 0 1,-1 0-1,0 1 0,0-1 0,-1 1 1,-1 0 80,0 1 1,-1-1-1,1 1 1,1 0-1,-1 0 1,0 0-1,0 0 1,1 1-1,-4 4 1,-1 2-115,1 1 1,1-1-1,0 1 0,0 0 1,1 1-1,0-1 1,1 1-1,0 0 0,1 0 1,0 0-1,1 0 1,0 0-1,1 17 0,0-26-79,0 1 0,0-1 0,0 0 1,1 0-1,-1 0 0,1 1 0,-1-1 0,1 0 0,0 0 0,0 0 0,0 0 0,0 0 0,0 0 0,1-1 0,-1 1 0,0 0 0,1 0 0,2 2 0,-2-4 5,-1 1 0,1-1 0,-1 1 1,1-1-1,-1 1 0,1-1 0,-1 0 0,1 0 0,-1 0 0,1 0 0,-1 0 0,1 0 0,-1 0 0,1-1 0,-1 1 0,1 0 0,-1-1 0,0 1 1,1-1-1,-1 0 0,1 1 0,-1-1 0,0 0 0,0 0 0,1 0 0,-1 0 0,0 0 0,1-2 0,7-4-22,-2-2-1,1 1 1,-1-1-1,-1-1 0,1 1 1,-2-1-1,6-12 1,3-8 99,11-39 1,-18 42 89,0 1 1,-2-1-1,-1 0 0,-1 0 1,-1-46-1,-6 52 74,4 21-227,0 0 0,0 0 0,0 0 0,0 0 0,0-1 0,-1 1 0,1 0 0,0 0 0,0 0 0,0 0 0,0 0 0,-1 0 0,1 0 0,0 0 0,0 0 0,0 0 0,0 0 0,-1 0 0,1 0 0,0 0 0,0 0 0,0 0 0,0 0 0,0 0 0,-1 0 0,1 0 0,0 0 0,0 0 0,0 1 0,0-1 0,0 0 0,-1 0 0,1 0 0,0 0 0,0 0 0,0 0 0,0 0 1,0 1-1,0-1 0,0 0 0,-1 0 0,1 0 0,0 0 0,0 0 0,0 1 0,0-1 0,0 0 0,0 0 0,0 0 0,0 0 0,0 1 0,-2 4 20,0 0 0,0 0-1,0 0 1,1 1 0,-1 6 0,-2 28-60,2 0 0,2 0 0,2-1 0,1 1 0,10 43 0,-11-71-67,1 0 1,0 0-1,0 0 1,2-1-1,6 15 0,-10-24 43,0 0 0,0 0-1,0 1 1,1-1 0,-1-1-1,1 1 1,-1 0 0,1 0-1,0 0 1,-1-1 0,1 1-1,0-1 1,0 0 0,0 1-1,0-1 1,0 0 0,1 0-1,-1 0 1,0 0 0,0-1-1,1 1 1,-1-1 0,1 1-1,-1-1 1,0 0 0,1 0-1,-1 0 1,0 0 0,1 0-1,-1-1 1,1 1 0,-1-1-1,0 1 1,3-2 0,6-3-380,-2 0 0,1-1 0,0 0 0,-1 0 0,0-1 0,-1 0 0,14-14 0,51-66-2745,-64 75 2757,0 2 354,17-25-873,-9 12 4426,-26 22 647,-18 7-2390,25-5-1487,-7 1-102,0 0 0,0 1 0,0 0 0,1 1 0,-1 0 0,1 0 0,0 1 0,-9 6 0,15-9-152,-1 1 0,0 0 0,1-1 0,-1 1 0,1 0 0,0 0-1,0 1 1,0-1 0,1 0 0,-1 1 0,1-1 0,0 1 0,0-1 0,0 1 0,0-1 0,0 1 0,1 0 0,0-1 0,0 1 0,0 0 0,0 0 0,0-1-1,2 6 1,-1-3-29,0 0-1,1-1 1,0 0-1,0 1 1,0-1-1,0 0 1,1 0-1,0 0 1,0 0-1,0-1 1,1 1-1,0-1 1,-1 0-1,7 5 1,-7-7 1,0 0 0,0 0 0,0 0 0,0 0 0,0 0 1,1-1-1,-1 0 0,1 1 0,-1-1 0,1 0 0,-1-1 0,1 1 0,-1-1 0,1 0 1,0 1-1,-1-2 0,1 1 0,-1 0 0,1-1 0,0 1 0,-1-1 0,1 0 0,4-2 0,2-3-41,0 0 0,0 0-1,0-1 1,-1 0 0,0-1-1,0 0 1,-1 0-1,14-19 1,-11 14 60,0 1-1,1 0 1,15-12 0,-26 24 16,-1-1 1,1 1 0,0-1 0,-1 1 0,1-1-1,0 1 1,0 0 0,-1-1 0,1 1-1,0 0 1,0 0 0,0-1 0,0 1-1,0 0 1,-1 0 0,1 0 0,0 0 0,0 0-1,0 0 1,0 0 0,0 0 0,-1 1-1,1-1 1,0 0 0,0 0 0,0 1 0,-1-1-1,1 1 1,0-1 0,0 0 0,-1 1-1,1 0 1,0-1 0,-1 1 0,1-1 0,0 1-1,-1 0 1,1-1 0,-1 1 0,1 0-1,-1-1 1,1 3 0,3 4 18,-1 1 0,0-1 0,5 17 0,-1-3 6,-7-19-11,1-1-1,-1 1 0,1 0 1,0-1-1,-1 1 0,1-1 1,0 1-1,0-1 0,0 1 1,0-1-1,0 0 0,1 0 1,-1 1-1,0-1 0,0 0 1,1 0-1,-1 0 0,1 0 1,-1-1-1,1 1 0,-1 0 0,1 0 1,0-1-1,-1 1 0,1-1 1,0 0-1,-1 1 0,1-1 1,0 0-1,0 0 0,-1 0 1,1 0-1,0-1 0,-1 1 1,1 0-1,0-1 0,-1 1 1,1-1-1,0 1 0,-1-1 1,1 0-1,-1 0 0,1 1 1,1-3-1,10-5 158,-1-1 0,19-17 0,21-15 217,-48 38-370,0 0 1,1 1-1,-1 0 0,1 0 0,0 0 1,0 0-1,-1 1 0,1 0 1,0 0-1,8 0 0,-11 1-35,0 0 1,1 0-1,-1 0 1,0 0-1,0 1 0,1-1 1,-1 1-1,0 0 1,0-1-1,0 1 0,1 0 1,-1 1-1,0-1 1,0 0-1,-1 0 0,1 1 1,0-1-1,0 1 1,-1 0-1,1-1 0,-1 1 1,1 0-1,1 4 1,2 2-246,-1 1 1,-1 0-1,0 0 1,4 15-1,1 5-110,-1-10 50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3.343"/>
    </inkml:context>
    <inkml:brush xml:id="br0">
      <inkml:brushProperty name="width" value="0.05" units="cm"/>
      <inkml:brushProperty name="height" value="0.05" units="cm"/>
    </inkml:brush>
  </inkml:definitions>
  <inkml:trace contextRef="#ctx0" brushRef="#br0">109 391 11939,'0'-10'738,"-1"1"0,0-1 0,-3-17 0,3 25-542,1 0 0,-1-1 0,1 1 1,-1 0-1,0 0 0,0 0 0,0 0 1,0 0-1,0 0 0,-1 0 0,1 0 1,0 0-1,-1 1 0,1-1 0,-1 1 0,0-1 1,0 1-1,1-1 0,-1 1 0,0 0 1,0 0-1,-3-1 0,3 2-119,1 0-1,-1 0 1,1 0-1,-1 0 1,0 0-1,1 0 1,-1 1 0,1-1-1,-1 1 1,1-1-1,-1 1 1,1 0-1,0-1 1,-1 1-1,1 0 1,0 0-1,-1 0 1,1 0 0,0 0-1,0 0 1,0 1-1,0-1 1,0 0-1,0 0 1,0 1-1,1-1 1,-1 1-1,0-1 1,1 1 0,-1 1-1,-4 7 120,1 0 0,1 0 0,-3 12 0,2-3-25,0 0 1,2 1-1,-1 35 1,3-46-141,0 0 1,1 0-1,0 0 1,1 1-1,0-1 1,0-1-1,1 1 1,0 0-1,1-1 1,5 11-1,-8-17-21,0-1 0,0 1-1,0-1 1,0 1 0,0-1 0,1 1-1,-1-1 1,0 0 0,1 0 0,-1 1 0,1-1-1,-1 0 1,1-1 0,0 1 0,-1 0-1,1 0 1,0-1 0,0 1 0,-1-1-1,1 1 1,0-1 0,0 0 0,0 0 0,0 1-1,0-1 1,-1-1 0,1 1 0,0 0-1,0 0 1,0-1 0,0 1 0,-1-1-1,1 0 1,0 1 0,0-1 0,2-1 0,3-3 20,0 1 0,-1-1 0,1-1 0,-1 1 0,0-1 0,0 0-1,5-8 1,7-9 87,-2-2 0,0 0-1,-2 0 1,-1-2-1,15-41 1,-12 20 189,-2-1-1,9-68 1,-20 100-174,0 0 0,-1-1 1,-1 1-1,-1-1 0,-4-32 0,-2 36 25,6 14-153,0 0-1,0 0 1,-1 0 0,1-1-1,0 1 1,0 0 0,0 0-1,0 0 1,-1 0 0,1 0-1,0 0 1,0 0 0,0 0-1,-1 0 1,1 0 0,0 0-1,0 0 1,0 0 0,-1 0-1,1 0 1,0 0 0,0 0-1,0 0 1,-1 0 0,1 0-1,0 0 1,0 0 0,0 0-1,-1 0 1,1 1 0,0-1-1,0 0 1,0 0 0,-1 0-1,0 2 8,0-1 1,0 1-1,-1 0 0,1-1 1,0 1-1,1 0 0,-1 0 0,0 0 1,-1 3-1,-6 32 9,2 1-1,1-1 1,2 1 0,2 0 0,1-1 0,6 46-1,-4-72-104,-1 0 0,1-1 0,1 1 0,0-1 0,0 0 0,6 13 0,-8-21 11,0 0 0,0-1-1,0 1 1,0 0 0,0-1 0,0 1-1,1-1 1,-1 1 0,0-1 0,1 0-1,-1 1 1,1-1 0,-1 0-1,1 0 1,0 0 0,-1 0 0,1-1-1,0 1 1,0 0 0,0-1 0,0 1-1,-1-1 1,1 1 0,0-1-1,0 0 1,0 0 0,0 0 0,0 0-1,0 0 1,0-1 0,0 1 0,0 0-1,0-1 1,-1 0 0,1 1 0,0-1-1,0 0 1,-1 0 0,1 0-1,0 0 1,-1 0 0,3-2 0,1 0-103,0-1 0,0-1 0,0 1 0,-1-1 0,1 1 0,5-10 0,8-10-507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8.910"/>
    </inkml:context>
    <inkml:brush xml:id="br0">
      <inkml:brushProperty name="width" value="0.05" units="cm"/>
      <inkml:brushProperty name="height" value="0.05" units="cm"/>
    </inkml:brush>
  </inkml:definitions>
  <inkml:trace contextRef="#ctx0" brushRef="#br0">117 1 22725,'-25'78'2609,"-7"31"-1501,13-37-1157,4 1 1,-11 124-1,28-185-578,5-18 72,4-21-188,66-259-3323,-40 133 3907,-32 136 460,-5 17-293,0 1 0,0-1 0,0 0 0,0 0 0,0 0 0,0 0 0,0 0 0,0 0 0,0 0 0,0 0 0,0 0 0,0 0 0,0 0 0,1 1 0,-1-1 0,0 0 0,0 0 0,0 0 0,0 0 0,0 0 0,0 0 0,0 0 1,0 0-1,0 0 0,0 0 0,0 0 0,0 0 0,0 0 0,0 0 0,0 0 0,0 1 0,0-1 0,1 0 0,-1 0 0,0 0 0,0 0 0,0 0 0,0 0 0,0 0 0,0 0 0,0 0 0,0 0 0,0 0 0,0 0 0,0 0 0,1 0 0,-1 0 0,0 0 1,0 0-1,0 0 0,0 0 0,0 0 0,0 0 0,0-1 0,0 1 0,0 0 0,0 0 0,0 0 0,0 0 0,0 0 0,1 0 0,-1 0 0,0 0 0,0 0 0,0 0 0,0 0 0,0 0 0,0 0 0,3 30 620,-3-30-636,2 129 650,-2-64-342,2 0 0,3 0-1,16 75 1,-20-136-274,11 38 233,-11-39-229,0 0 0,1 0 0,-1 0 0,1 0 0,0-1 0,-1 1 0,1 0 0,0-1 0,1 0 0,-1 1 0,3 1-1,-5-4-25,0 1-1,1-1 1,-1 1-1,1-1 1,-1 0-1,1 0 0,-1 1 1,0-1-1,1 0 1,-1 0-1,1 1 1,-1-1-1,1 0 0,-1 0 1,1 0-1,0 0 1,-1 0-1,1 0 1,-1 0-1,1 0 0,-1 0 1,1 0-1,-1 0 1,1 0-1,-1 0 1,1 0-1,-1 0 0,1-1 1,-1 1-1,1 0 1,-1 0-1,1-1 1,-1 1-1,1 0 0,-1 0 1,0-1-1,1 1 1,-1-1-1,1 1 1,-1 0-1,0-1 0,1 1 1,-1-1-1,0 1 1,0-1-1,1 1 1,-1-1-1,0 1 0,0-1 1,0 1-1,0-2 1,1-1 1,0 0 1,-1 0-1,1 0 1,-1 0-1,0 0 1,0 0-1,0 0 1,-1-3 0,-3-7 16,0 1 1,0 0 0,-1 1 0,0-1 0,-12-16 0,-40-54 331,42 60-185,-42-45 687,59 69-1017,0-1 0,0 1 0,0 0-1,1 0 1,-1-1 0,1 0 0,-1 1 0,1-1 0,-1 0 0,1 0 0,0 0 0,-1-1 0,1 1 0,0-1-1,5 1 1,0-1-34,1 0 0,0 0 0,-1-1 0,10-2 0,21-6-586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9.284"/>
    </inkml:context>
    <inkml:brush xml:id="br0">
      <inkml:brushProperty name="width" value="0.05" units="cm"/>
      <inkml:brushProperty name="height" value="0.05" units="cm"/>
    </inkml:brush>
  </inkml:definitions>
  <inkml:trace contextRef="#ctx0" brushRef="#br0">161 4 18924,'-1'0'124,"0"-1"-1,-1 1 1,1-1 0,0 1-1,0-1 1,-1 1 0,1 0-1,0 0 1,0 0-1,-1 0 1,1 0 0,0 0-1,-1 0 1,1 0 0,0 0-1,0 1 1,-1-1 0,1 0-1,0 1 1,0-1 0,-1 1-1,1 0 1,0-1-1,0 1 1,0 0 0,-1 1-1,-30 21 1207,22-14-981,1 1 1,0-1-1,0 2 1,1-1-1,-13 22 1,17-24-335,0-1 1,0 1-1,1 0 1,0 0 0,1 0-1,-1 0 1,2 1-1,-1-1 1,1 1 0,0 9-1,1-16-21,0-1-1,0 1 1,0-1 0,0 0-1,0 1 1,0-1 0,1 0-1,-1 1 1,0-1-1,1 0 1,-1 0 0,1 1-1,-1-1 1,1 0-1,0 0 1,-1 0 0,1 0-1,0 0 1,0 0 0,0 0-1,0 0 1,0 0-1,0 0 1,0 0 0,0 0-1,0-1 1,0 1 0,0 0-1,1-1 1,-1 1-1,0-1 1,0 1 0,1-1-1,-1 0 1,0 1-1,1-1 1,-1 0 0,0 0-1,1 0 1,-1 0 0,0 0-1,1-1 1,-1 1-1,2-1 1,7-1-92,0-1 0,0 0-1,0-1 1,15-8 0,-21 10 47,12-6-137,-2 1-112,29-12 0,-40 18 256,0 0 0,0 0 0,0 0-1,0 1 1,0-1 0,0 1 0,0 0 0,0 0-1,0 0 1,0 0 0,0 0 0,1 1 0,-1-1-1,0 1 1,0 0 0,3 1 0,-4-1 37,-1 0 0,0 1 0,0-1-1,1 0 1,-1 0 0,0 0 0,0 1 0,0-1 0,-1 0 0,1 1 0,0-1 0,0 1 0,-1-1 0,1 1 0,-1-1 0,0 1 0,1 0 0,-1-1 0,0 1 0,0-1 0,0 1 0,0 0 0,0-1 0,0 1-1,-1 1 1,1 4 38,-2-1 0,1 0-1,-1 0 1,1 0-1,-5 7 1,4-7-45,0-1 0,-1 0 1,0 0-1,0 0 0,0 0 1,-1-1-1,0 1 0,0-1 0,0 0 1,0 0-1,-1 0 0,1 0 1,-1-1-1,0 0 0,0 0 1,0 0-1,0-1 0,-1 0 1,1 0-1,-1 0 0,1 0 0,-1-1 1,0 0-1,0 0 0,-9-1 1,-20-3-142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49.968"/>
    </inkml:context>
    <inkml:brush xml:id="br0">
      <inkml:brushProperty name="width" value="0.05" units="cm"/>
      <inkml:brushProperty name="height" value="0.05" units="cm"/>
    </inkml:brush>
  </inkml:definitions>
  <inkml:trace contextRef="#ctx0" brushRef="#br0">1 62 15179,'21'70'3792,"19"117"1,-25-108-3081,-3-13-265,13 59 155,-25-174-290,0-179 76,3 187-346,2 0 0,2 0 0,18-58 0,-23 92-40,0 0-1,1 1 1,0-1-1,0 1 1,1-1-1,0 1 1,0 0-1,0 0 1,11-9-1,-13 13-1,0 0-1,0 1 0,0-1 0,0 1 1,0-1-1,1 1 0,-1 0 1,0 0-1,1 0 0,-1 1 1,1-1-1,-1 0 0,1 1 1,0 0-1,-1-1 0,1 1 0,-1 0 1,1 0-1,0 1 0,-1-1 1,1 0-1,-1 1 0,1 0 1,-1-1-1,1 1 0,-1 0 1,1 1-1,-1-1 0,0 0 0,3 2 1,-3-2 0,0 1 0,-1-1 0,1 0 0,-1 0 0,1 1 0,-1-1 0,0 1 0,1 0 0,-1-1 0,0 1 0,0 0 0,0-1 0,0 1 0,0 0 0,-1 0 0,1 0 0,0 0 0,-1 0 0,0 0 0,1 0 0,-1 0 0,0 0 0,0 0 0,0 0 0,0 0 0,0 0 0,-1 0 0,1 0 0,-2 3 0,-1 4 45,0 1 0,-1-1 1,-1-1-1,-9 16 0,13-22-34,-24 36 263,-2-2 0,-1 0-1,-53 50 1,77-82-292,0 0 0,0-1 0,0 1 0,0-1 0,0 0 0,-1 0-1,0-1 1,-8 5 0,13-7-11,-1 0 1,1 0-1,-1 0 0,1 0 0,-1 0 0,1 0 0,-1 0 0,0 0 0,1 0 0,-1-1 0,1 1 0,-1 0 1,1 0-1,-1 0 0,1-1 0,-1 1 0,1 0 0,-1 0 0,1-1 0,0 1 0,-1 0 0,1-1 0,-1 1 1,1-1-1,0 1 0,-1-1 0,1 1 0,0 0 0,-1-1 0,1 1 0,0-1 0,0 1 0,0-1 0,-1 1 1,1-1-1,0 0 0,0 1 0,0-1 0,0 1 0,0-1 0,0 1 0,0-1 0,0 1 0,0-1 1,0 1-1,0-1 0,1 0 0,4-27-1206,-2 17 888,2-1-1,0 1 0,0 0 0,1 0 1,0 1-1,1-1 0,14-15 1,16-13-578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0.421"/>
    </inkml:context>
    <inkml:brush xml:id="br0">
      <inkml:brushProperty name="width" value="0.05" units="cm"/>
      <inkml:brushProperty name="height" value="0.05" units="cm"/>
    </inkml:brush>
  </inkml:definitions>
  <inkml:trace contextRef="#ctx0" brushRef="#br0">118 95 13395,'10'8'1242,"3"0"3013,-13-8-4131,1 0-1,-1 0 1,1 0-1,-1 0 1,1 0-1,-1 0 1,1-1-1,-1 1 1,1 0-1,-1 0 1,1-1-1,-1 1 1,0 0-1,1-1 1,-1 1-1,1 0 1,-1-1-1,0 1 1,1-1-1,-1 1 1,0 0-1,1-1 1,-1 1-1,0-1 1,0 1-1,0-1 1,1 1-1,-1-1 1,0 1-1,0-2 1,2-5 461,1 0-1,-2 0 1,1 0-1,-1-1 1,1-11 0,-2 17-529,0 1-1,0-1 1,1 0 0,-1 1 0,0-1 0,-1 0-1,1 1 1,0-1 0,0 0 0,-1 1 0,1-1 0,-1 1-1,1-1 1,-1 1 0,0-1 0,0 1 0,1-1 0,-1 1-1,0-1 1,0 1 0,0 0 0,-1 0 0,1 0 0,0 0-1,0-1 1,-1 2 0,1-1 0,-1 0 0,1 0-1,-3-1 1,2 2-46,-1 0-1,1 0 0,0 0 1,0 1-1,0-1 0,0 0 1,-1 1-1,1 0 1,0-1-1,0 1 0,0 0 1,0 0-1,0 0 0,1 1 1,-1-1-1,0 0 0,0 1 1,1-1-1,-1 1 0,1-1 1,-3 4-1,-3 5-28,-1 0 0,-7 16-1,14-26 22,-10 22-29,0-1 1,-15 44 0,23-54 18,0 0 1,0 0-1,1 0 1,1 1-1,0-1 1,0 0-1,1 1 1,2 15-1,-2-26-19,0 1-1,0 0 1,1-1-1,-1 1 1,0 0-1,1-1 1,-1 1-1,1-1 1,0 1-1,-1-1 1,1 1 0,0-1-1,0 1 1,0-1-1,0 0 1,0 1-1,0-1 1,0 0-1,1 0 1,-1 0 0,0 0-1,1 0 1,-1 0-1,1 0 1,-1-1-1,1 1 1,-1 0-1,1-1 1,0 1-1,-1-1 1,1 0 0,-1 1-1,1-1 1,0 0-1,-1 0 1,1 0-1,0 0 1,2-1-1,2 0-10,0 0 0,-1-1-1,1 0 1,-1 0-1,1-1 1,-1 1-1,0-1 1,0 0-1,7-6 1,2-3-81,-1 0 0,19-23 0,-2-1-217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0.987"/>
    </inkml:context>
    <inkml:brush xml:id="br0">
      <inkml:brushProperty name="width" value="0.05" units="cm"/>
      <inkml:brushProperty name="height" value="0.05" units="cm"/>
    </inkml:brush>
  </inkml:definitions>
  <inkml:trace contextRef="#ctx0" brushRef="#br0">20 35 16099,'-11'83'1904,"4"0"-1,5 136 1,3-196-1731,-2-3 0,2-1 0,0 1 0,2-1 0,8 36 0,-11-53-169,1 0 1,-1-1 0,1 1 0,0 0 0,0-1 0,-1 1 0,1 0 0,0-1 0,1 1-1,-1-1 1,0 0 0,0 1 0,1-1 0,1 2 0,-2-3-17,0 1 1,0-1 0,0 0-1,0 0 1,0 1-1,0-1 1,0 0-1,0 0 1,0 0-1,0 0 1,0 0-1,0 0 1,0 0-1,0-1 1,0 1-1,0 0 1,0 0-1,0-1 1,0 1-1,0-1 1,0 1-1,0-1 1,-1 1-1,1-1 1,0 1-1,0-1 1,1-1-1,4-4-119,0-1-1,-1 0 0,1 0 1,-1 0-1,-1 0 0,1-1 0,-1 0 1,-1 0-1,5-14 0,-4 10-187,1 0 0,1 1 0,11-18 0,-17 29 302,0 0 0,0-1 0,0 1 0,0 0 0,0 0 0,0 0 0,0-1 0,1 1 0,-1 0 0,0 0 0,0 0 0,0 0 0,0 0 0,0-1 0,1 1 0,-1 0 0,0 0 0,0 0 0,0 0 0,0 0 0,1 0 0,-1 0 0,0 0 0,0 0 0,0 0 0,1 0 0,-1 0 0,0 0 0,0 0 0,0 0 0,1 0 0,-1 0 0,0 0 0,0 0 0,0 0 0,0 0 0,1 0 0,-1 0 0,0 0 0,4 9-229,-1 15 89,-3-24 143,1 13-4,-1-4 105,0-1-1,1 1 1,0-1-1,1 1 1,-1-1-1,2 0 0,3 12 1,-5-20-61,-1 1 1,0-1-1,1 1 0,-1-1 0,0 1 1,1-1-1,-1 1 0,1-1 1,-1 1-1,1-1 0,-1 0 1,1 1-1,-1-1 0,1 0 1,0 0-1,-1 1 0,1-1 1,-1 0-1,1 0 0,0 0 1,-1 0-1,1 0 0,0 1 1,-1-1-1,1 0 0,-1-1 1,1 1-1,0 0 0,-1 0 1,1 0-1,0 0 0,-1 0 1,1-1-1,-1 1 0,1 0 1,0 0-1,-1-1 0,1 1 1,-1-1-1,1 1 0,-1 0 1,1-1-1,-1 1 0,0-1 1,1 1-1,-1-1 0,1 1 1,-1-1-1,1 0 0,19-30 674,-6 2-343,-1 0 0,-2-1-1,11-42 1,13-95 303,-30 144-592,22-161 417,-25 263-507,-3-35 22,-1 144 189,4-156-75,1-1 0,1 1 0,16 57-1,-19-87-103,0 3 9,0-1 1,0 0 0,0 0 0,1 0-1,0 0 1,-1 0 0,2 0 0,-1-1-1,0 1 1,1-1 0,-1 1 0,1-1-1,0 0 1,6 5 0,-9-8-24,0 0 0,1 0 0,-1 1 0,0-1 1,1 0-1,-1 0 0,1 0 0,-1 0 0,1 0 0,-1 0 1,0 1-1,1-1 0,-1 0 0,1 0 0,-1 0 0,1 0 1,-1 0-1,0-1 0,1 1 0,-1 0 0,1 0 0,-1 0 1,1 0-1,-1 0 0,0-1 0,1 1 0,-1 0 0,0 0 1,1-1-1,-1 1 0,0 0 0,1 0 0,-1-1 0,0 1 1,1 0-1,-1-1 0,0 1 0,0 0 0,0-1 0,1 1 1,-1-1-1,0 1 0,0 0 0,0-1 0,0 1 0,0-1 1,0 1-1,1-1 0,-1 1 0,0 0 0,0-1 0,0 1 1,-1-1-1,1 1 0,0-1 0,-3-27-357,-3 13 187,1 0 1,-2 0 0,0 1-1,-1 0 1,-17-23 0,-57-62 365,64 79 89,-36-38 1527,56 56-589,8 3-813,12 4-468,-20-4 106,8 1-45,-1 0 1,1 0-1,-1-1 0,1 0 1,-1-1-1,1 0 0,0 0 0,-1-1 1,1-1-1,-1 1 0,0-2 1,17-5-1,14-8-63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1.908"/>
    </inkml:context>
    <inkml:brush xml:id="br0">
      <inkml:brushProperty name="width" value="0.05" units="cm"/>
      <inkml:brushProperty name="height" value="0.05" units="cm"/>
    </inkml:brush>
  </inkml:definitions>
  <inkml:trace contextRef="#ctx0" brushRef="#br0">129 200 17436,'-2'-2'129,"1"1"1,0 0-1,-1-1 1,1 1 0,-1 0-1,1 0 1,-1 0-1,1 0 1,-1 0-1,0 0 1,0 1-1,1-1 1,-1 1 0,0-1-1,0 1 1,0-1-1,1 1 1,-1 0-1,0 0 1,0 0-1,0 0 1,-3 1 0,2 0 25,0 0 1,0 0 0,1 1-1,-1-1 1,1 1-1,-1-1 1,1 1 0,0 0-1,0 0 1,0 0 0,0 0-1,0 1 1,0-1 0,-2 4-1,-3 6 80,1 0 1,0 0-1,0 0 0,1 1 0,1 0 0,0 0 1,1 1-1,-2 14 0,4-16-230,0 0 0,0 0 0,1 0 0,0 1 0,1-1 0,1 0 0,0 0 0,0 0 0,6 14 0,-7-23-5,0 0 0,0 0 0,1 0 0,-1 0 0,1 0 1,-1 0-1,1-1 0,0 1 0,0-1 0,0 0 0,1 1 0,-1-1 0,0 0 0,1 0 0,-1 0 0,1-1 0,0 1 0,0 0 0,-1-1 0,1 0 0,0 0 0,0 0 0,1 0 0,-1 0 0,0-1 0,0 1 0,0-1 0,0 0 0,0 0 0,1 0 0,-1 0 0,0-1 0,0 1 0,0-1 0,0 0 1,0 0-1,0 0 0,0 0 0,4-2 0,1-2 22,0-1 0,0 0-1,-1 0 1,0 0 0,0-1 0,-1 0 0,1 0 0,-2-1 0,1 0 0,5-10 0,0-3 118,0 0 1,14-43-1,-15 31 52,-2-1-1,0 0 0,-3 0 0,-1-1 0,-1 1 0,-3-64 0,0 95-181,-1 0 0,1 0 0,-1 0 0,1 1 1,-1-1-1,0 0 0,0 0 0,-2-2 0,3 5-10,0 0 0,0-1 0,0 1 0,0 0 0,0 0 0,0 0 0,0 0 0,0 0 0,0 0 0,0-1 0,-1 1 0,1 0 0,0 0 0,0 0 0,0 0 0,0 0 0,0 0 0,0 0 0,-1 0 0,1 0-1,0 0 1,0 0 0,0 0 0,0 0 0,0 0 0,-1 0 0,1 0 0,0 0 0,0 0 0,0 0 0,0 0 0,0 0 0,-1 0 0,1 0 0,0 0 0,0 0 0,0 0 0,0 0 0,0 0 0,-1 0 0,1 0 0,0 0 0,0 0 0,0 1 0,-6 13-46,1 16-9,2 0-1,1 0 1,1 0-1,4 38 1,-2-47 37,-1-10 7,9 97-46,-7-96 55,0-1 0,0 1 0,2-1 0,-1 0 0,2 1 0,10 19 0,-14-28 0,0-1 1,1 0 0,-1 0-1,1 0 1,-1 0-1,1 0 1,0 0 0,0 0-1,0-1 1,0 1 0,0-1-1,0 1 1,1-1 0,-1 0-1,0 0 1,1 0-1,-1 0 1,1 0 0,-1-1-1,1 1 1,3 0 0,-2-1 1,1-1 0,-1 1 0,0-1 0,0 0 0,0 0 0,1 0 1,-1-1-1,-1 1 0,1-1 0,0 0 0,0 0 0,3-3 0,5-4 4,-1 0 0,1-1 0,-2 0 0,1-1 0,-2 0-1,14-20 1,-17 22-6,-1-1-1,8-18 1,-11 26 0,-1-1 0,0 1 0,0-1 1,-1 0-1,1 0 0,-1 1 0,1-1 0,-1 0 0,0 0 0,0 0 0,0 1 1,0-1-1,-1 0 0,1 0 0,-2-4 0,2 6 0,0 1-1,-1 0 1,1-1 0,0 1-1,-1 0 1,1-1 0,0 1-1,-1 0 1,1-1 0,0 1-1,-1 0 1,1-1 0,0 1 0,-1 0-1,1 0 1,-1 0 0,1-1-1,-1 1 1,1 0 0,-1 0-1,1 0 1,0 0 0,-1 0-1,1 0 1,-1 0 0,1 0-1,-1 0 1,1 0 0,-1 0-1,1 0 1,-1 0 0,1 1-1,0-1 1,-1 0 0,1 0-1,-1 0 1,1 1 0,-1-1 0,1 0-1,0 0 1,-1 1 0,1-1-1,-1 1 1,-15 14-68,11-8 50,0 1 0,0-1 1,1 1-1,0 0 0,0 0 0,1 0 0,-4 14 1,5-16 11,0 0 0,1 1 0,0-1-1,0 1 1,1-1 0,0 1 0,0-1 0,1 1 0,-1-1 0,1 1 0,3 6 0,-3-10 8,0-1 0,0 0 0,1 0 0,-1 0 0,1 0 0,-1 0 0,1 0 0,0-1 0,0 1 0,0-1 0,-1 1 0,2-1 0,-1 0 0,0 1 0,0-1 0,0 0 0,1 0 0,-1-1 0,0 1 0,1 0 0,-1-1 0,1 1 0,-1-1 0,5 0 0,5 0-82,1 1 1,-1-2-1,21-3 1,-4-1-354,56-17 0,-76 19 409,0 0 1,-1 0-1,1-1 0,-1-1 1,0 1-1,0-1 0,0-1 0,-1 1 1,0-1-1,10-11 0,-14 13 136,-1 0-1,0 0 1,0 0-1,0 0 1,-1 0-1,1-1 1,-1 1 0,0-1-1,0 1 1,-1-1-1,1 1 1,-1-1-1,0 1 1,0-1-1,-1 0 1,1 1-1,-1-1 1,0 1 0,-2-7-1,-4-10 431,-1 0 0,-17-34 0,16 39-329,-14-29-23,23 45-236,0 0 0,0 0 0,0-1 0,0 1-1,0 0 1,0 0 0,0 0 0,0 0 0,0 0-1,0-1 1,0 1 0,1 0 0,-1 0 0,0 0-1,0 0 1,0 0 0,0 0 0,0 0 0,0-1-1,0 1 1,1 0 0,-1 0 0,0 0-1,0 0 1,0 0 0,0 0 0,0 0 0,1 0-1,-1 0 1,0 0 0,0 0 0,0 0 0,0 0-1,0 0 1,1 0 0,-1 0 0,0 0 0,0 0-1,0 0 1,0 0 0,0 0 0,1 0-1,-1 0 1,0 0 0,0 0 0,0 1 0,17 0-1887,-10 0 1594,-1 0 1,1 0-1,0-1 0,7-1 1,15-6-779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2.499"/>
    </inkml:context>
    <inkml:brush xml:id="br0">
      <inkml:brushProperty name="width" value="0.05" units="cm"/>
      <inkml:brushProperty name="height" value="0.05" units="cm"/>
    </inkml:brush>
  </inkml:definitions>
  <inkml:trace contextRef="#ctx0" brushRef="#br0">29 6 17908,'0'-1'45,"0"1"1,0 0 0,1-1-1,-1 1 1,0 0 0,0-1-1,1 1 1,-1 0-1,0 0 1,0-1 0,1 1-1,-1 0 1,0 0-1,1 0 1,-1-1 0,1 1-1,-1 0 1,0 0 0,1 0-1,-1 0 1,0 0-1,1 0 1,-1 0 0,1 0-1,-1 0 1,0 0 0,1 0-1,-1 0 1,1 0-1,-1 0 1,0 0 0,1 0-1,-1 0 1,0 1-1,1-1 1,-1 0 0,0 0-1,1 0 1,-1 1 0,0-1-1,1 0 1,-1 0-1,0 1 1,0-1 0,1 0-1,-1 0 1,0 1-1,0-1 1,1 0 0,-1 1-1,0-1 1,0 1 0,0-1-1,0 0 1,0 1-1,0-1 1,1 0 0,-1 1-1,0-1 1,0 1 0,0-1-1,0 0 1,0 1-1,0-1 1,-1 1 0,0 33 1111,1-29-802,-20 158 2047,10-91-2148,-3 145 0,13-216-251,5 36 17,-5-36-17,0 0 1,0 0-1,1 0 0,-1 0 1,0 0-1,1 0 1,-1 0-1,1 0 0,0 0 1,-1 0-1,1 0 1,0 0-1,-1-1 0,1 1 1,0 0-1,0-1 1,0 1-1,0 0 0,-1-1 1,1 1-1,0-1 1,0 1-1,0-1 0,0 0 1,0 1-1,0-1 1,1 0-1,-1 0 0,0 0 1,0 1-1,0-1 1,1-1-1,6-1 30,-1 0-1,1-1 1,-1 0-1,1-1 1,-1 0 0,0 0-1,0 0 1,-1-1-1,7-6 1,8-4 43,15-9-475,0 2 1,2 1 0,1 3 0,0 0 0,51-14 0,-73 26-158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3.047"/>
    </inkml:context>
    <inkml:brush xml:id="br0">
      <inkml:brushProperty name="width" value="0.05" units="cm"/>
      <inkml:brushProperty name="height" value="0.05" units="cm"/>
    </inkml:brush>
  </inkml:definitions>
  <inkml:trace contextRef="#ctx0" brushRef="#br0">68 1 15379,'-8'11'785,"1"0"0,-1 0-1,2 1 1,0-1 0,0 2-1,1-1 1,-5 18 0,7-17-556,0 0 0,1-1 0,0 1 0,1 0 1,1 1-1,0-1 0,2 19 0,-1-29-211,-1 0 0,1 1 0,0-1 0,0 0-1,0 1 1,1-1 0,-1 0 0,4 6 0,-4-9-15,-1 1 0,1-1 0,-1 1 0,1 0 1,0-1-1,-1 1 0,1-1 0,0 0 0,-1 1 0,1-1 1,0 1-1,-1-1 0,1 0 0,0 0 0,0 1 0,0-1 1,-1 0-1,1 0 0,0 0 0,0 0 0,0 0 1,-1 0-1,1 0 0,0 0 0,0 0 0,-1 0 0,1-1 1,0 1-1,0 0 0,0 0 0,-1-1 0,1 1 1,0-1-1,-1 1 0,1 0 0,0-1 0,-1 0 0,1 1 1,-1-1-1,1 1 0,-1-1 0,1 1 0,0-2 0,6-6 38,-1 0-1,0-1 0,0 1 0,-1-1 0,0 0 0,0-1 0,3-12 0,22-74 302,-24 74-252,5-16 76,-7 57-136,-6 42-63,1-23 36,5 63 0,-4-99 1,0 0-1,1-1 1,-1 1 0,0 0-1,0-1 1,1 1 0,-1 0-1,1 0 1,0-1 0,0 1 0,-1-1-1,1 1 1,0-1 0,0 1-1,0-1 1,0 0 0,3 3-1,-3-4 1,0 0-1,0 0 1,0 0-1,0 1 0,1-1 1,-1 0-1,0 0 1,0-1-1,0 1 1,1 0-1,-1 0 0,0-1 1,0 1-1,0 0 1,0-1-1,0 1 0,0-1 1,1 0-1,-1 1 1,-1-1-1,1 0 1,0 1-1,0-1 0,0 0 1,0 0-1,0-1 1,19-17 33,21-28-1,-30 33-20,0 1 0,0 0-1,1 1 1,1 1-1,0 0 1,19-13-1,-30 23-16,0 0 1,0-1-1,0 1 0,0 0 0,0 1 0,0-1 0,1 0 0,-1 0 0,0 1 0,0 0 0,0-1 0,1 1 0,-1 0 0,0 0 0,1 0 1,-1 0-1,0 0 0,0 1 0,0-1 0,1 1 0,-1 0 0,0-1 0,0 1 0,0 0 0,0 0 0,0 0 0,0 1 0,0-1 1,0 0-1,2 3 0,2 4-4,0-1 0,0 1 0,-1 0 1,0 0-1,-1 1 0,4 9 1,10 17 12,-18-34 7,0 0 0,1-1-1,-1 1 1,0-1 0,1 1 0,-1-1-1,1 1 1,-1-1 0,1 1 0,-1-1-1,1 1 1,-1-1 0,1 0 0,0 1-1,-1-1 1,1 0 0,-1 0 0,1 1-1,0-1 1,-1 0 0,1 0 0,0 0-1,-1 0 1,1 0 0,0 0 0,-1 0-1,1 0 1,0 0 0,-1 0 0,1 0-1,0 0 1,-1-1 0,1 1 0,0 0-1,-1 0 1,1-1 0,0 1 0,-1 0-1,1-1 1,0 0 0,0 1-35,-1-1 0,1 1 0,0-1-1,-1 1 1,1 0 0,0-1 0,0 1 0,-1 0 0,1-1 0,0 1 0,0 0 0,-1 0 0,1 0 0,0 0-1,0 0 1,-1 0 0,1 0 0,0 0 0,0 0 0,0 0 0,-1 0 0,1 1 0,0-1 0,0 0 0,-1 0 0,1 1-1,0-1 1,-1 0 0,1 1 0,0-1 0,-1 1 0,1-1 0,0 1 0,-1 0 0,1-1 0,-1 1 0,1-1-1,-1 1 1,1 1 0,9 22-1720,-8-23 1212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3.671"/>
    </inkml:context>
    <inkml:brush xml:id="br0">
      <inkml:brushProperty name="width" value="0.05" units="cm"/>
      <inkml:brushProperty name="height" value="0.05" units="cm"/>
    </inkml:brush>
  </inkml:definitions>
  <inkml:trace contextRef="#ctx0" brushRef="#br0">136 239 16155,'0'-1'117,"1"0"0,0 0 0,-1 0-1,1 0 1,0 0 0,-1 0 0,1 0-1,-1 0 1,0 0 0,1 0 0,-1 0-1,0 0 1,0 0 0,0 0 0,1-1-1,-1 1 1,0 0 0,-1 0 0,1 0-1,0 0 1,0 0 0,0 0 0,-1 0-1,1-1 1,0 1 0,-1 0 0,1 0-1,-1 0 1,1 0 0,-1 0 0,0 1-1,1-1 1,-1 0 0,0 0 0,0 0-1,-1-1 1,0 1 24,0 1 1,1-1-1,-1 0 1,0 1-1,0-1 1,0 1-1,0 0 0,0-1 1,0 1-1,0 0 1,0 0-1,0 0 1,0 1-1,0-1 0,0 0 1,0 1-1,0-1 1,1 1-1,-1 0 1,0-1-1,-2 2 0,-2 2-24,0 0-1,0 1 0,1 0 0,-1 0 1,1 0-1,0 0 0,0 1 0,1 0 1,0 0-1,0 0 0,0 0 1,1 1-1,-4 7 0,4-6-113,0 0 0,0 0 0,1 0 0,0 0 0,0 0 0,1 1 0,0-1 0,1 0 1,-1 1-1,2-1 0,0 10 0,-1-18-7,0 1 1,0 0-1,0 0 0,0 0 1,0-1-1,1 1 1,-1 0-1,0 0 1,0-1-1,0 1 1,1 0-1,-1-1 0,0 1 1,1 0-1,-1-1 1,1 1-1,-1 0 1,1-1-1,-1 1 0,1-1 1,-1 1-1,1-1 1,0 1-1,-1-1 1,1 1-1,0-1 0,-1 1 1,1-1-1,0 0 1,-1 0-1,1 1 1,0-1-1,0 0 1,-1 0-1,1 0 0,0 0 1,0 0-1,-1 0 1,1 0-1,0 0 1,0 0-1,0 0 0,-1 0 1,1 0-1,0-1 1,0 1-1,0-1 1,2 0-10,1-1 0,-1 0 0,0 0 1,0-1-1,-1 1 0,1-1 0,0 1 1,-1-1-1,3-3 0,10-17 47,-1-1 0,-1 0 0,-2-1 0,0 0 0,-1-1 0,-2-1 0,0 1 0,-2-1 1,-1 0-1,-1 0 0,-2-1 0,0-29 0,-2 56-25,0 0-1,0 0 1,0 0 0,0 0 0,0 0 0,0 0-1,0 0 1,0 0 0,0 0 0,-1 0 0,1 0-1,0 1 1,-1-1 0,1 0 0,-1 0 0,1 0 0,-1-1-1,0 2-5,1 0 0,-1 1 0,1-1 0,0 0 0,-1 0 0,1 0 0,-1 1 0,1-1 0,0 0 0,-1 0-1,1 1 1,-1-1 0,1 0 0,0 1 0,0-1 0,-1 0 0,1 1 0,0-1 0,0 1 0,-1-1 0,1 0 0,0 1 0,0-1 0,0 1-1,-14 38 16,9-7-26,2 0 1,1 1-1,2-1 0,1 1 0,1-1 0,12 56 0,-12-80 9,0-1 0,0 0-1,1 0 1,-1 0-1,2 0 1,-1-1-1,1 1 1,0-1-1,0 0 1,9 10 0,-11-14 0,1 0 0,-1 0 1,0 0-1,1-1 1,-1 1-1,1-1 1,0 0-1,-1 1 1,1-1-1,0 0 1,0-1-1,-1 1 1,1 0-1,0-1 1,0 0-1,0 0 1,0 0-1,0 0 1,0 0-1,0 0 1,0-1-1,-1 1 1,1-1-1,0 0 1,0 0-1,0 0 1,-1 0-1,1 0 1,-1-1-1,4-2 0,5-3 6,-1-1 0,0 0-1,0-1 1,-1 0-1,0 0 1,0-1-1,-1 0 1,11-20 0,-8 11 0,0 0 1,-2-1 0,0 0-1,8-29 1,-16 45 0,0 0 0,0-1 1,-1 1-1,0 0 0,1-1 0,-2 1 1,0-7-1,1 10-6,0 1 1,0-1-1,0 1 0,0-1 0,0 1 1,0-1-1,0 1 0,-1-1 0,1 1 1,0 0-1,0-1 0,-1 1 1,1-1-1,0 1 0,0 0 0,-1-1 1,1 1-1,0 0 0,-1-1 0,1 1 1,-1 0-1,1-1 0,0 1 1,-1 0-1,1 0 0,-1-1 0,0 2 2,0-1 0,0 0 0,0 0 0,0 1 0,0-1 0,0 0 0,0 1-1,0-1 1,0 1 0,0 0 0,0-1 0,0 1 0,0 0 0,1-1 0,-1 1-1,0 0 1,-1 1 0,-4 6 14,0 0 1,0 1-1,1 0 0,0-1 1,1 2-1,0-1 0,-5 14 0,4-6 14,1 0 0,1 0 0,-3 26 0,6-39-47,0-1 1,-1 1 0,2 0 0,-1 0-1,0-1 1,1 1 0,0 0 0,-1-1 0,2 1-1,-1 0 1,2 3 0,-2-6-24,-1 0 1,1 0-1,-1 0 0,1-1 1,0 1-1,-1 0 1,1 0-1,0-1 0,0 1 1,0-1-1,0 1 1,0 0-1,-1-1 0,1 0 1,0 1-1,0-1 1,2 1-1,-1-1-53,0 0 0,0 0 0,0 0 1,0 0-1,0 0 0,0-1 0,0 1 0,-1-1 0,1 1 1,0-1-1,0 0 0,3-1 0,2-3-55,0 0-1,0 0 1,-1-1-1,9-8 1,-10 9 26,22-22-452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4.123"/>
    </inkml:context>
    <inkml:brush xml:id="br0">
      <inkml:brushProperty name="width" value="0.05" units="cm"/>
      <inkml:brushProperty name="height" value="0.05" units="cm"/>
    </inkml:brush>
  </inkml:definitions>
  <inkml:trace contextRef="#ctx0" brushRef="#br0">111 1 16860,'-14'12'1071,"1"1"0,1 1 1,0 0-1,-11 17 0,18-23-893,0 0 0,1 0 0,0 1-1,0-1 1,1 1 0,0 0 0,1 0 0,0 0 0,-2 17-1,4-25-179,0 0-1,0-1 1,-1 1-1,1-1 1,0 1-1,0-1 1,0 1-1,1 0 1,-1-1-1,0 1 1,0-1-1,0 1 1,0-1-1,0 1 1,1 0-1,-1-1 1,0 1-1,1-1 1,-1 1-1,0-1 1,1 1-1,-1-1 1,0 0-1,1 1 1,-1-1-1,1 1 1,-1-1-1,1 0 1,-1 1-1,1-1 1,-1 0-1,1 0 1,-1 0-1,1 1 1,0-1-1,-1 0 1,1 0-1,-1 0 1,1 0-1,-1 0 1,1 0-1,0 0 1,-1 0-1,1 0 1,-1 0-1,1 0 1,-1 0-1,1 0 1,1-1-1,31-13-172,-27 11 110,12-6-119,0 1-1,20-5 1,-31 11 134,-1 0 0,1 1 0,-1 0-1,1 0 1,0 1 0,-1 0 0,1 0 0,0 0-1,11 3 1,-16-2 65,-1-1 1,1 0-1,-1 1 0,1-1 0,-1 1 0,1 0 0,-1-1 1,1 1-1,-1 0 0,0 0 0,1 0 0,-1 0 0,0 0 1,0 0-1,0 0 0,0 0 0,0 1 0,0-1 0,0 0 1,0 0-1,-1 1 0,1-1 0,1 3 0,-2-1 61,1 0 0,-1 0 0,0 0 0,0 0-1,0 0 1,0 1 0,-1-1 0,1 0-1,-1 0 1,0-1 0,-1 6 0,-4 4 286,1 0 1,-2 0-1,1-1 1,-14 17-1,11-17-60,0 0 0,-1 0 0,-11 9-1,19-18-317,-1 1 0,1-1 0,-1 0 0,0 0 0,1-1 0,-1 1 0,0-1 0,0 1 0,-1-1 0,1 0 0,0 0 0,0 0 0,0 0 0,-1-1 0,1 0 0,0 1 0,-1-1 0,1 0 0,-5-1 0,6 0-21,0 1 0,0-1 0,0 0 0,1 0-1,-1 0 1,0-1 0,0 1 0,1 0 0,-1 0 0,0-1 0,1 1 0,0-1-1,-1 0 1,1 1 0,0-1 0,0 0 0,0 0 0,0 0 0,-1-3 0,-1-1-22,2 0 1,-1 0 0,1 0-1,-1 0 1,1-11 0,0-13-408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3.782"/>
    </inkml:context>
    <inkml:brush xml:id="br0">
      <inkml:brushProperty name="width" value="0.05" units="cm"/>
      <inkml:brushProperty name="height" value="0.05" units="cm"/>
    </inkml:brush>
  </inkml:definitions>
  <inkml:trace contextRef="#ctx0" brushRef="#br0">67 106 18340,'-1'0'113,"-1"0"0,0 0 0,1 0 0,-1 0 0,1 0 0,-1 1 0,1-1 0,-1 0 0,1 1 0,-1-1 0,1 1 0,-1 0 0,1-1 0,-1 1 0,1 0 0,0 0 0,0 0 0,-2 1 0,0 1 53,1 0-1,-1 0 1,1 0 0,0 0 0,0 0 0,0 0 0,-2 7-1,0 1 155,1 0-1,0 1 0,0-1 0,0 13 0,2-17-224,1 0 0,0 0-1,0 0 1,0 0 0,1 0 0,0-1 0,3 11-1,-4-15-82,1-1 0,-1 1-1,1-1 1,0 1 0,-1-1-1,1 1 1,0-1-1,0 0 1,0 1 0,0-1-1,0 0 1,0 0 0,0 0-1,1 0 1,-1 0 0,0 0-1,1 0 1,-1 0-1,1 0 1,-1 0 0,1-1-1,-1 1 1,1-1 0,-1 1-1,1-1 1,0 0-1,-1 1 1,1-1 0,-1 0-1,1 0 1,0 0 0,-1 0-1,1-1 1,0 1-1,-1 0 1,1-1 0,1 0-1,7-2 6,-1-1-1,0 0 0,0-1 1,0 0-1,0 0 0,-1-1 1,0 0-1,0 0 0,-1-1 1,0 0-1,13-16 0,-4 2 65,-1 0 0,-1-2-1,16-32 1,-26 47-44,0 1 11,-1 1-1,1-1 1,-2 0-1,1 0 1,-1-1-1,0 1 1,0-1 0,-1 1-1,0-1 1,1-8-1,-2 16-42,0 0 0,0-1 0,0 1 0,0 0 0,0 0 0,0-1 0,0 1 1,0 0-1,0-1 0,0 1 0,0 0 0,0-1 0,0 1 0,0 0 0,0-1 0,0 1 0,0 0 0,0 0 0,0-1 0,0 1 0,-1 0 0,1-1 0,0 1 0,0 0 0,0 0 0,0-1 0,-1 1 0,1 0 0,0 0 0,0 0 1,-1-1-1,1 1 0,0 0 0,0 0 0,-1 0 0,1 0 0,0 0 0,-1-1 0,1 1 0,0 0 0,0 0 0,-1 0 0,1 0 0,0 0 0,-1 0 0,1 0 0,0 0 0,-1 0 0,1 0 0,0 0 0,-1 0 0,1 0 1,0 0-1,0 1 0,-1-1 0,1 0 0,0 0 0,-1 0 0,-14 18 151,5 1-166,1 1 1,1-1-1,1 2 0,1-1 1,0 1-1,-4 40 1,9-60 0,1 31-749,0-31 709,0 0 1,0 0-1,0-1 0,0 1 1,0 0-1,0-1 1,1 1-1,-1 0 1,0-1-1,0 1 0,1 0 1,-1-1-1,0 1 1,1-1-1,-1 1 1,0 0-1,1-1 0,-1 1 1,1-1-1,-1 1 1,1-1-1,-1 1 1,1-1-1,0 0 0,-1 1 1,1-1-1,-1 0 1,1 1-1,0-1 1,-1 0-1,1 0 0,0 0 1,0 1-1,-1-1 1,1 0-1,0 0 1,-1 0-1,1 0 0,0 0 1,-1 0-1,2-1 1,2 0-47,0-1-1,0-1 1,0 1 0,0-1 0,0 1 0,0-1 0,-1 0 0,1 0-1,-1-1 1,0 1 0,3-5 0,23-32-730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5.139"/>
    </inkml:context>
    <inkml:brush xml:id="br0">
      <inkml:brushProperty name="width" value="0.05" units="cm"/>
      <inkml:brushProperty name="height" value="0.05" units="cm"/>
    </inkml:brush>
  </inkml:definitions>
  <inkml:trace contextRef="#ctx0" brushRef="#br0">157 28 20036,'-2'-1'174,"1"0"0,-1-1 0,0 1 0,1 0-1,-1 0 1,0 0 0,0 0 0,0 0 0,0 0-1,0 1 1,0-1 0,0 0 0,0 1 0,0 0-1,0 0 1,0-1 0,-1 1 0,1 0 0,0 1 0,-2-1-1,0 1 15,1 0 0,0 1 0,0-1 0,0 1 0,0-1 0,0 1 0,0 0 0,1 0-1,-1 0 1,1 0 0,-4 5 0,-2 2 63,0 2 0,1-1 0,0 1-1,1 0 1,-8 19 0,9-19-190,1 0 0,0 1 0,1-1 0,0 1 0,0 0 0,2 0 1,-1 0-1,2 0 0,-1 0 0,3 13 0,-2-24-59,0 1 0,0-1-1,0 1 1,0-1 0,0 1 0,1-1 0,-1 0-1,0 1 1,1-1 0,-1 0 0,1 1-1,0-1 1,-1 0 0,1 1 0,0-1 0,0 0-1,0 0 1,0 0 0,0 0 0,0 0-1,0 0 1,0 0 0,0 0 0,1-1 0,-1 1-1,0 0 1,1-1 0,-1 1 0,0-1 0,1 1-1,-1-1 1,0 0 0,1 1 0,-1-1-1,1 0 1,-1 0 0,1 0 0,-1 0 0,1 0-1,-1 0 1,0-1 0,1 1 0,-1 0 0,1-1-1,-1 1 1,2-2 0,8-3-58,0 0 0,0-1 1,-1 0-1,16-13 0,-8 6-64,-15 11 85,1 0 0,-1 0 0,1 0 0,0 0-1,0 0 1,0 1 0,6-2 0,-8 3 24,-1-1 0,0 1 0,0 0 0,1 1 1,-1-1-1,0 0 0,0 0 0,1 0 0,-1 1 0,0-1 1,0 1-1,0-1 0,1 1 0,-1-1 0,0 1 0,0 0 0,0 0 1,0-1-1,0 1 0,0 0 0,0 0 0,-1 0 0,1 0 1,0 0-1,0 0 0,-1 0 0,1 0 0,-1 0 0,2 3 0,1 4-9,0 0 0,0 1-1,-1 0 1,0-1-1,-1 1 1,1 14-1,-1 59-8,-2-61 17,0 16 48,-2 1 0,-2-1 0,-1 0 0,-2 0-1,-14 43 1,19-74-25,3-3-8,-1 1 0,-1-1 0,1 0 0,0 0 0,-1 0 0,0 1 0,1-2 0,-1 1 0,0 0 0,-1 0 0,-3 4 0,6-7-6,-1 0-1,1 0 1,0 0 0,-1 1 0,1-1-1,0 0 1,-1 0 0,1 0 0,0 0 0,-1 1-1,1-1 1,0 0 0,-1 0 0,1 0-1,0 0 1,-1 0 0,1 0 0,-1 0-1,1 0 1,0 0 0,-1 0 0,1 0 0,0 0-1,-1-1 1,1 1 0,0 0 0,-1 0-1,1 0 1,0 0 0,-1 0 0,1-1 0,-7-12-165,2-21-212,4 7 121,2-1 1,2 1-1,0 0 1,2-1-1,9-30 0,-1 15-6,2 0-1,28-57 1,-31 76 250,24-34 0,-32 52 51,0 1 0,0-1 0,1 1 0,0 0 1,0 0-1,0 0 0,1 1 0,-1 0 0,1 0 0,12-6 1,-17 9-25,0 1 0,0 0 0,0-1 0,0 1 0,0 0 0,0 0 1,0 0-1,0-1 0,0 1 0,0 0 0,0 0 0,0 1 0,0-1 0,0 0 1,0 0-1,0 0 0,0 1 0,0-1 0,0 1 0,0-1 0,0 0 0,0 1 1,0 0-1,0-1 0,-1 1 0,1 0 0,0-1 0,0 1 0,-1 0 1,1 0-1,0-1 0,-1 1 0,1 0 0,-1 0 0,1 0 0,-1 0 0,1 0 1,-1 0-1,0 0 0,1 2 0,1 3 44,-1 1 0,0 0 0,0 0 0,0 12 0,-7 82 649,-1-12 374,19-155-220,-9 38-810,-2 0 0,0 1 0,-2-1 0,-7-41-1,8 68-49,-1-1 0,1 0 0,-1 0 0,1 0 0,-1 1 0,0-1 0,0 0 0,0 1 0,0-1 0,0 0-1,0 1 1,-2-2 0,3 3 1,0 0 0,0 0 0,0 0 0,0 0 0,0 0 0,0 0-1,0-1 1,0 1 0,-1 0 0,1 0 0,0 0 0,0 0 0,0 0 0,0 0 0,0 0 0,0 0-1,0 0 1,-1 0 0,1 0 0,0 0 0,0 0 0,0 0 0,0 0 0,0 0 0,0 1-1,-1-1 1,1 0 0,0 0 0,0 0 0,0 0 0,0 0 0,0 0 0,0 0 0,0 0-1,0 0 1,0 0 0,-1 0 0,1 0 0,0 1 0,0-1 0,0 0 0,0 0 0,0 0 0,0 0-1,0 0 1,0 0 0,0 0 0,0 1 0,0-1 0,0 15-3,0-12 2,0 0-1,0-1 1,1 1 0,-1 0 0,1-1 0,0 1 0,0 0-1,0-1 1,0 1 0,0-1 0,0 0 0,1 1 0,-1-1 0,1 0-1,0 0 1,0 0 0,0 0 0,0 0 0,0 0 0,0 0 0,0-1-1,0 1 1,1-1 0,-1 1 0,0-1 0,1 0 0,0 0-1,-1 0 1,1-1 0,-1 1 0,1 0 0,0-1 0,3 0 0,1 0 0,1 0 1,-1-1-1,0 0 1,0-1 0,0 1-1,0-1 1,0-1-1,-1 1 1,1-1 0,-1-1-1,12-7 1,-2 0 1,0-1 1,-1 0 0,-1-2-1,15-15 1,-23 22-1,-1 0 0,1 0 0,-1 0 0,-1-1 0,1 1 1,-1-1-1,0 0 0,-1-1 0,0 1 0,-1 0 0,3-12 0,-5 19-1,0 0 0,0 0 0,1 0 1,-1 1-1,0-1 0,0 0 0,0 0 0,0 0 0,-1 0 1,1 1-1,0-1 0,0 0 0,0 0 0,-1 0 0,1 1 0,0-1 1,-2-1-1,2 2 0,0-1 0,-1 1 0,1 0 0,0 0 1,-1 0-1,1 0 0,0 0 0,-1 0 0,1-1 1,-1 1-1,1 0 0,0 0 0,-1 0 0,1 0 1,0 0-1,-1 1 0,1-1 0,-1 0 0,1 0 0,0 0 1,-1 0-1,1 0 0,0 0 0,-1 1 0,0-1 1,-1 2 1,-1 0 0,0 0 0,1 0 0,0 0 0,-1 0 0,1 0 0,-4 6 0,-1 4 11,1 0 0,-1 0-1,2 1 1,0 0 0,-6 25 0,8-30 3,2 0-1,-1 0 1,1 1-1,1-1 1,0 0 0,0 1-1,0-1 1,1 0-1,0 0 1,1 0 0,2 11-1,-3-18-11,0 1 1,0 0-1,0-1 1,0 1-1,0 0 0,0-1 1,0 1-1,0-1 0,0 0 1,1 1-1,-1-1 0,1 0 1,-1 0-1,1 0 0,-1 0 1,1 0-1,0 0 0,-1 0 1,1 0-1,0-1 1,0 1-1,0-1 0,-1 1 1,1-1-1,0 0 0,0 0 1,0 0-1,0 0 0,0 0 1,-1 0-1,1 0 0,0-1 1,0 1-1,0-1 1,2 0-1,4-2-5,1 0 0,-1 0 1,1-1-1,-1-1 0,13-8 0,15-14-25,23-15-45,-53 38 53,1 1 1,-1-1-1,1 1 1,-1 1-1,1-1 1,0 1-1,11-1 1,-16 2 14,0 1 1,-1 0 0,1 0-1,0 0 1,0 0 0,0 0-1,0 0 1,-1 1 0,1-1-1,0 1 1,0-1 0,0 1-1,-1 0 1,1-1 0,0 1-1,-1 0 1,1 0 0,-1 0-1,1 0 1,-1 1 0,0-1-1,1 0 1,-1 1 0,2 1-1,0 2 0,0 1 0,0 0 0,-1 0 0,1 0 0,1 9 0,5 11 8,-9-25-4,1-1 0,-1 1 1,0-1-1,0 1 0,1-1 1,-1 1-1,0-1 0,1 1 1,-1-1-1,0 1 0,1-1 1,-1 0-1,1 1 0,-1-1 1,1 1-1,-1-1 0,1 0 1,-1 0-1,1 1 0,-1-1 0,1 0 1,-1 0-1,1 0 0,-1 1 1,1-1-1,-1 0 0,1 0 1,0 0-1,-1 0 0,1 0 1,-1 0-1,1 0 0,-1 0 1,1 0-1,0-1 0,-1 1 1,1 0-1,-1 0 0,1 0 1,-1-1-1,1 1 0,-1 0 1,1-1-1,-1 1 0,1 0 1,0-1-1,20-22 20,-20 22-22,28-38 21,26-32-18,-48 63-25,0 0 0,1 1-1,0 0 1,0 1 0,0 0-1,13-7 1,-20 12 14,0 0 1,0 1-1,1-1 1,-1 0-1,0 1 0,1-1 1,-1 1-1,0 0 0,1-1 1,-1 1-1,1 0 0,-1 0 1,1 0-1,-1 0 1,0 0-1,1 0 0,-1 0 1,1 0-1,-1 1 0,3 0 1,-4-1-18,1 1 0,0 0 0,0 0 0,0-1 0,-1 1-1,1 0 1,0 0 0,-1 0 0,1 0 0,-1 0 0,1 0 0,-1 0 0,1 0 0,-1 0 0,0 0 0,1 0 0,-1 0 0,0 0 0,0 0 0,0 2 0,0 1-34,0 1 1,0-1-1,0 0 1,-1 1 0,0-1-1,0 0 1,0 0-1,-1 1 1,1-1-1,-1 0 1,-4 6-1,-12 12-146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6.108"/>
    </inkml:context>
    <inkml:brush xml:id="br0">
      <inkml:brushProperty name="width" value="0.05" units="cm"/>
      <inkml:brushProperty name="height" value="0.05" units="cm"/>
    </inkml:brush>
  </inkml:definitions>
  <inkml:trace contextRef="#ctx0" brushRef="#br0">27 65 14011,'14'-14'1343,"-13"12"-1097,1 0 0,0 0 0,0 0 0,0 0 0,0 0-1,0 1 1,0-1 0,1 1 0,3-3 0,-17 24 1040,-5-15-594,0 0 1773,16-5-2435,-1 0 0,1 1 1,0-1-1,-1 1 0,1-1 1,0 0-1,0 1 0,0-1 0,-1 1 1,1-1-1,0 0 0,0 1 0,0-1 1,0 1-1,0-1 0,0 1 0,-1-1 1,1 1-1,0-1 0,0 1 1,1-1-1,-1 1 0,0-1 0,0 0 1,0 1-1,0-1 0,0 1 0,0-1 1,1 1-1,-1-1 0,0 1 0,0-1 1,1 1-1,-1-1-66,-6-8-94,1 2 365,10 12-140,-5-6-45,-1-1 0,1 1 0,-1 0 0,0 0 0,1 0 0,-1-1 0,1 1 1,-1 0-1,1 0 0,-1-1 0,1 1 0,-1-1 0,1 1 0,-1 0 0,1-1 0,-1 1 0,1-1 0,-1 1 0,1-1 0,0 1 0,-1-1 0,1 1 1,-1-2-1,1 0-9,-1 0 1,1 1 0,0-1-1,-1 0 1,1 1 0,0-1-1,0 0 1,0 0 0,0 1-1,0-1 1,0 0 0,1 0-1,-1 1 1,0-1 0,1 0-1,-1 1 1,1-1 0,0 0-1,0 1 1,0-1 0,0 1-1,0-1 1,0 1 0,0 0-1,0-1 1,0 1 0,0 0-1,1 0 1,-1 0 0,1 0-1,-1 0 1,1 0 0,2-1-1,-1 1-21,-1 0-1,1 0 0,0 0 0,0 1 0,0-1 1,-1 1-1,1-1 0,0 1 0,0 0 1,0 1-1,0-1 0,0 0 0,-1 1 0,1-1 1,0 1-1,0 0 0,-1 0 0,1 0 1,0 0-1,2 3 0,-1-2-14,0 1 0,0 0 0,0 0 0,-1 0 0,1 1 0,-1-1 1,0 1-1,0 0 0,-1 0 0,1 0 0,-1 0 0,0 0 0,0 1 0,0-1 0,1 6 0,-1-3 4,-1 0-1,0-1 0,-1 1 0,0 0 0,0 0 1,0-1-1,-1 1 0,0 0 0,-3 11 0,-2 0 77,-1-1 1,-1 1-1,0-2 0,-1 1 0,-1-1 0,-20 26 0,28-39-65,-3 2 34,1 0 1,0 1-1,0 0 0,0-1 1,1 1-1,-1 0 1,2 1-1,-1-1 1,-2 11-1,5-17-50,0 1-1,-1-1 1,1 1 0,0-1 0,0 1-1,0 0 1,0-1 0,1 1-1,-1-1 1,0 1 0,0-1 0,0 1-1,0-1 1,0 1 0,1-1 0,-1 1-1,0-1 1,1 1 0,-1-1-1,0 1 1,1-1 0,-1 0 0,0 1-1,1-1 1,-1 1 0,1-1 0,-1 0-1,1 1 1,17 1 33,21-10-10,-22 2-239,-1-1 0,1-1 1,-2-1-1,1 0 0,-1 0 0,0-2 1,-1 0-1,19-19 0,-31 28 133,0-1 0,0 0 0,0 0 0,0 0 0,0 0 1,-1-1-1,1 1 0,-1 0 0,1-4 0,-1-4-427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6.547"/>
    </inkml:context>
    <inkml:brush xml:id="br0">
      <inkml:brushProperty name="width" value="0.05" units="cm"/>
      <inkml:brushProperty name="height" value="0.05" units="cm"/>
    </inkml:brush>
  </inkml:definitions>
  <inkml:trace contextRef="#ctx0" brushRef="#br0">0 99 18732,'7'0'2088,"6"0"-1407,7-5-249,5-4 1288,6 0-880,2-2-288,2-5-608,2 2-528,-7 0 576,-1 1-128,-8 5-168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6.953"/>
    </inkml:context>
    <inkml:brush xml:id="br0">
      <inkml:brushProperty name="width" value="0.05" units="cm"/>
      <inkml:brushProperty name="height" value="0.05" units="cm"/>
    </inkml:brush>
  </inkml:definitions>
  <inkml:trace contextRef="#ctx0" brushRef="#br0">14 374 16347,'2'2'199,"1"1"-1,0-1 0,-1-1 0,1 1 0,0 0 0,0-1 0,0 1 0,0-1 0,0 0 0,0 0 0,0 0 1,0 0-1,0-1 0,0 1 0,1-1 0,-1 0 0,0 0 0,0 0 0,1 0 0,-1-1 0,0 1 0,0-1 1,0 0-1,0 0 0,0 0 0,0 0 0,5-3 0,4-3 177,0 0 1,-1 0-1,1-1 1,-1-1-1,-1 0 1,0-1-1,0 1 0,16-23 1,-16 18-128,0-1 1,-1 0 0,0-1 0,-2 0-1,0 0 1,8-28 0,-12 34-129,-1 0-1,0 0 1,-1 0 0,0-1 0,-1 1 0,0 0-1,-2-13 1,2 21-101,-1-1 0,1 1 0,0-1 0,-1 1-1,0-1 1,0 1 0,1-1 0,-1 1 0,-1 0 0,1-1 0,0 1-1,-1 0 1,1 0 0,-1 0 0,1 0 0,-1 0 0,0 0-1,0 1 1,0-1 0,0 1 0,0-1 0,0 1 0,0-1-1,-1 1 1,1 0 0,0 0 0,-1 1 0,1-1 0,-1 0-1,1 1 1,-1-1 0,1 1 0,-5 0 0,1 1-17,-1 0 0,1 0 1,0 1-1,-1 0 0,1 0 1,0 0-1,0 1 0,0 0 0,1 0 1,-1 1-1,1 0 0,0 0 1,0 0-1,0 0 0,0 1 0,1 0 1,-5 5-1,-6 9-23,0 1-1,2 0 1,-14 27 0,17-27 6,0 1 0,2 0 0,1 0 1,-6 27-1,10-37 10,2 0 0,-1 0 0,1 0 0,1 0 0,0 0 0,0 0 0,1 0 0,0 0 1,1-1-1,5 18 0,-5-25-29,-1 1 0,1-1 1,-1 0-1,1 0 0,0 0 0,1 0 1,-1 0-1,0 0 0,1 0 0,0-1 1,-1 1-1,1-1 0,0 0 0,0 0 1,0 0-1,1 0 0,-1 0 0,0-1 1,1 0-1,-1 1 0,1-1 0,0-1 1,-1 1-1,1 0 0,-1-1 0,1 0 1,0 0-1,0 0 0,3 0 1,8-2-132,-1 0 1,0 0 0,0-2 0,0 0 0,0 0 0,15-8 0,11-8-186,-6-7-111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6:57.406"/>
    </inkml:context>
    <inkml:brush xml:id="br0">
      <inkml:brushProperty name="width" value="0.05" units="cm"/>
      <inkml:brushProperty name="height" value="0.05" units="cm"/>
    </inkml:brush>
  </inkml:definitions>
  <inkml:trace contextRef="#ctx0" brushRef="#br0">1 321 18004,'18'2'747,"1"0"0,-1-1 0,1 0 0,0-2 1,-1 0-1,32-6 0,-15 2-28,244-28 1540,577-87-1025,-750 98-1225,-1-5 1,165-64-1,-259 86-15,-7 3-5,-1 0 0,1 0 0,1 0-1,-1 1 1,0-1 0,0 1-1,1 0 1,-1 0 0,0 1 0,1-1-1,-1 1 1,9 1 0,-13-1-7,0 0 0,1 0 0,-1 0 0,1 0 0,-1 1 0,1-1 0,-1 0 0,0 0 0,1 1 0,-1-1 0,0 0 0,1 1 0,-1-1 0,0 0 0,0 1 0,1-1 0,-1 0-1,0 1 1,0-1 0,1 1 0,-1-1 0,0 1 0,0-1 0,0 0 0,0 1 0,0-1 0,0 1 0,0-1 0,0 1 0,-5 16-287,-14 11 13,3-10 58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0.131"/>
    </inkml:context>
    <inkml:brush xml:id="br0">
      <inkml:brushProperty name="width" value="0.05" units="cm"/>
      <inkml:brushProperty name="height" value="0.05" units="cm"/>
    </inkml:brush>
  </inkml:definitions>
  <inkml:trace contextRef="#ctx0" brushRef="#br0">12 151 16516,'-8'2'1856,"4"-1"-1272,6 8-232,8-6 1000,13-5-511,11-2-145,18-6-248,6-4-120,13-5-96,-1-2-88,3-2-136,-4 1-192,-8 4-392,-11 0-208,-17 8-625,-10 6 1057,-20 5-280,-3 9-128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0.554"/>
    </inkml:context>
    <inkml:brush xml:id="br0">
      <inkml:brushProperty name="width" value="0.05" units="cm"/>
      <inkml:brushProperty name="height" value="0.05" units="cm"/>
    </inkml:brush>
  </inkml:definitions>
  <inkml:trace contextRef="#ctx0" brushRef="#br0">30 523 14459,'-21'14'1568,"14"-3"-839,5-2-225,9-6 936,9 0-344,14-5-184,7-3-159,14-4-345,2-3-352,3-2-752,-2-2-1905,-1 2 2257,-3 1-392,-10-1-296</inkml:trace>
  <inkml:trace contextRef="#ctx0" brushRef="#br0" timeOffset="1">674 8 16836,'24'-4'1408,"5"1"-992,-1 3-152,5 7 440,2 6-96,-2 10-160,-3 7-88,-9 13-103,-6 3-33,-15 10-32,-7 1 8,-11 6-16,-5-1 32,-5-2-392,-2-8-352,-9-18 520,3-7-80,6-15-96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1.837"/>
    </inkml:context>
    <inkml:brush xml:id="br0">
      <inkml:brushProperty name="width" value="0.05" units="cm"/>
      <inkml:brushProperty name="height" value="0.05" units="cm"/>
    </inkml:brush>
  </inkml:definitions>
  <inkml:trace contextRef="#ctx0" brushRef="#br0">16 30 17340,'4'-23'1924,"-2"16"-1216,-1 18 368,-12 91 740,6-69-1634,1 0 0,1 47 0,3-78-174,0-1 0,0 0 0,0 0-1,1 0 1,-1 0 0,0 1 0,0-1-1,1 0 1,-1 0 0,1 0 0,-1 0-1,1 0 1,-1 0 0,1 0 0,-1 0-1,1 0 1,1 1 0,-1-1-2,-1-1 0,1 0 0,0 0 0,-1 1 0,1-1 0,0 0 0,-1 0 0,1 0 0,0 1 0,0-1 0,-1 0 0,1 0 0,0 0 0,-1 0 0,1 0 0,0-1 0,0 1 0,-1 0 0,1 0 0,1-1 0,3-1 9,-1 0 0,0-1 0,1 0-1,-1 0 1,0 0 0,7-7 0,61-72 89,-50 55-51,42-41 0,-60 65-50,-1 0 0,1 0 0,0 0 0,0 1 0,0-1-1,0 1 1,0 0 0,6-2 0,-9 4-1,0 0 1,0 0-1,-1-1 1,1 1 0,0 0-1,0 0 1,0 0-1,-1 0 1,1 1-1,0-1 1,0 0-1,0 0 1,-1 0 0,1 1-1,0-1 1,0 0-1,-1 1 1,1-1-1,0 0 1,0 1-1,0 1 6,0-1 0,0 0-1,0 0 1,0 1 0,0-1-1,-1 0 1,1 1-1,-1-1 1,1 1 0,-1-1-1,1 1 1,-1-1 0,0 1-1,1 1 1,0 12 79,-1 0 1,0 1-1,-3 16 1,2-18 32,0 0 0,0 1 0,3 25 1,-2-39-112,1 0 1,-1 0 0,0 0-1,0 0 1,0 0 0,1-1-1,-1 1 1,0 0 0,1 0 0,-1-1-1,0 1 1,1 0 0,-1 0-1,1-1 1,0 1 0,-1 0-1,1-1 1,-1 1 0,1-1-1,0 1 1,0-1 0,-1 1-1,1-1 1,0 0 0,0 1-1,0-1 1,1 1 1,0-1 0,0 0 0,0 0 1,0 0-1,0 0 0,-1 0 0,1-1 0,0 1 0,0-1 0,0 1 0,2-2 0,4-2 3,0 0 1,0 0-1,-1-1 0,9-6 0,53-52-57,-48 42-44,1 2 0,28-21 0,-49 40 79,0-1-1,-1 1 1,1-1-1,0 1 1,-1-1-1,1 1 1,0-1 0,0 1-1,-1 0 1,1-1-1,0 1 1,0 0-1,0 0 1,0-1 0,-1 1-1,1 0 1,0 0-1,0 0 1,0 0-1,0 0 1,0 0-1,-1 1 1,2-1 0,-1 1 3,-1-1 0,1 1 0,-1-1 0,1 1 0,-1 0 0,0-1 0,1 1 0,-1 0 0,0 0 0,0-1-1,1 1 1,-1 0 0,0 0 0,0-1 0,0 1 0,0 0 0,0 0 0,0-1 0,0 1 0,0 1 0,-2 8-12,0 0 0,-6 19 0,5-21 13,-3 11-27,3-11-32,1 0 0,0 0 0,0 0 0,0 0 0,1 0 0,0 0 0,0 15 1,1-23 44,1 0 0,-1 1 0,0-1 0,0 0 1,0 1-1,1-1 0,-1 0 0,0 1 0,0-1 1,1 0-1,-1 0 0,0 1 0,0-1 1,1 0-1,-1 0 0,0 1 0,1-1 0,-1 0 1,0 0-1,1 0 0,-1 0 0,0 0 0,1 0 1,-1 1-1,1-1 0,-1 0 0,0 0 0,1 0 1,-1 0-1,1 0 0,-1 0 0,0 0 1,1-1-1,-1 1 0,0 0 0,1 0 0,-1 0 1,0 0-1,1 0 0,-1-1 0,0 1 0,1 0 1,-1 0-1,0 0 0,1-1 0,-1 1 1,0 0-1,0 0 0,1-1 0,21-16-98,-20 14 28,26-21-236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2.401"/>
    </inkml:context>
    <inkml:brush xml:id="br0">
      <inkml:brushProperty name="width" value="0.05" units="cm"/>
      <inkml:brushProperty name="height" value="0.05" units="cm"/>
    </inkml:brush>
  </inkml:definitions>
  <inkml:trace contextRef="#ctx0" brushRef="#br0">111 1 17596,'-40'64'2763,"25"-42"-1458,1 1 0,-21 48-1,29-48-472,6-22-816,0-1 0,0 1 0,0-1 0,0 1 0,0-1 0,0 1 0,0-1 0,1 0 0,-1 1 0,0-1 0,0 1 0,0-1 0,1 1 0,-1-1 0,0 0 0,1 1 0,-1-1 0,0 0 0,1 1 0,-1-1 0,0 0 0,1 1 0,-1-1 0,1 0 0,-1 0 1,1 0-1,-1 1 0,1-1 0,-1 0 0,0 0 0,1 0 0,-1 0 0,1 0 0,-1 0 0,1 0 0,-1 0 0,1 0 0,-1 0 0,1 0 0,-1 0 0,1 0 0,-1 0 0,1 0 0,-1-1 0,1 1 0,-1 0 0,1 0 0,-1 0 0,1-1 0,24-9 28,-25 10-40,23-13-150,0-1 1,27-22 0,-25 17-236,30-17 0,-54 35 355,1 1 0,-1-1 0,0 0 0,0 1 0,1-1 0,-1 1 0,0 0 1,1-1-1,-1 1 0,0 0 0,1 0 0,-1 0 0,3 0 0,-4 0 18,1 0 0,-1 0-1,1 0 1,-1 1 0,1-1 0,-1 0 0,1 0-1,-1 1 1,1-1 0,-1 0 0,1 1 0,-1-1-1,0 1 1,1-1 0,-1 0 0,0 1 0,1-1-1,-1 1 1,0-1 0,0 1 0,1-1 0,-1 1-1,0 0 1,1 4 16,0 0 0,-1-1-1,0 1 1,0 0 0,0 0 0,-1 5-1,0 0 96,0-7-86,1 2 50,0-1 0,-1 0 0,1 1 0,1-1 0,-1 0 0,2 6 0,-2-9-50,0 0-1,1 0 0,-1 0 0,1 0 1,-1-1-1,1 1 0,-1 0 0,1 0 1,-1-1-1,1 1 0,0 0 0,-1-1 0,1 1 1,0 0-1,0-1 0,-1 1 0,1-1 1,0 1-1,0-1 0,0 0 0,0 1 1,0-1-1,0 0 0,-1 0 0,1 0 1,0 1-1,0-1 0,0 0 0,0 0 1,0 0-1,0 0 0,0-1 0,0 1 1,0 0-1,1-1 0,11-3 25,-1 0 0,0-1 0,0-1 0,0 0 0,-1 0 0,17-13 0,14-8-167,-38 25 129,3-2-49,1-1 0,0 2-1,0-1 1,0 1 0,10-2 0,-16 4 43,-1 1 0,1 0 0,-1-1 1,1 1-1,-1 0 0,1 0 0,-1 0 0,1 0 1,-1 0-1,1 1 0,-1-1 0,0 0 0,1 1 0,-1-1 1,1 1-1,-1-1 0,0 1 0,1 0 0,-1 0 1,0-1-1,0 1 0,1 0 0,-1 0 0,0 0 1,0 0-1,0 1 0,0-1 0,0 0 0,-1 0 1,1 1-1,0-1 0,-1 0 0,1 1 0,0-1 0,-1 0 1,0 1-1,1 2 0,2 16 190,3 11 99,-6-29-255,1-1 1,-1 0 0,0 1-1,1-1 1,0 1 0,-1-1 0,1 0-1,0 0 1,0 1 0,-1-1 0,1 0-1,0 0 1,0 0 0,0 0 0,2 2-1,-1-3-16,-1 0 0,0 0 0,0 1 0,0-1 0,1 0 0,-1 0 0,0 0 0,0 0 0,1-1 0,-1 1 1,0 0-1,0 0 0,0-1 0,1 1 0,-1-1 0,0 1 0,0-1 0,0 1 0,2-2 0,22-16-43,-21 15 14,2-2 3,0-1-88,0 1 1,1 1 0,0-1 0,0 1 0,13-6 0,-19 10 91,0-1 0,1 1 0,-1-1 0,1 1 0,-1 0 0,0 0 0,1 0 0,-1 0 0,1 0 0,-1 0 0,1 0 0,-1 0 0,0 1 0,1-1 0,-1 0 0,1 1 0,-1-1-1,0 1 1,1 0 0,-1-1 0,0 1 0,0 0 0,0 0 0,0 0 0,1 0 0,-1 0 0,0 0 0,-1 0 0,1 0 0,0 0 0,0 0 0,0 1 0,-1-1 0,1 0 0,0 1 0,-1-1 0,0 0 0,1 1 0,0 1-1,1 5 45,0-1-1,-1 0 0,1 1 0,-1-1 1,-1 12-1,0-26-90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3.154"/>
    </inkml:context>
    <inkml:brush xml:id="br0">
      <inkml:brushProperty name="width" value="0.05" units="cm"/>
      <inkml:brushProperty name="height" value="0.05" units="cm"/>
    </inkml:brush>
  </inkml:definitions>
  <inkml:trace contextRef="#ctx0" brushRef="#br0">175 16 18596,'0'-1'98,"0"1"0,0-1 0,0 0 0,0 1-1,0-1 1,0 1 0,0-1 0,0 0 0,0 1 0,-1-1 0,1 1 0,0-1 0,0 1-1,-1-1 1,1 1 0,0-1 0,-1 1 0,1-1 0,0 1 0,-1-1 0,1 1 0,-1 0-1,1-1 1,-1 1 0,1 0 0,-1-1 0,1 1 0,-1 0 0,1 0 0,-2-1 0,1 1 82,-1-1 0,0 1 0,0 0 0,0 0 0,0 0 0,0 0 0,0 1 1,0-1-1,-3 1 0,-3 1 287,1 1 0,-1-1 0,-12 8 0,12-5-399,0 1 0,0 0-1,0 0 1,0 1 0,1 0-1,0 0 1,0 1 0,1 0 0,0 0-1,1 0 1,0 1 0,0 0 0,-6 15-1,11-24-78,0 1 1,0 0-1,-1-1 0,1 1 0,0 0 0,0-1 0,0 1 0,0 0 1,0 0-1,0-1 0,0 1 0,0 0 0,0-1 0,1 1 0,-1 0 0,0 0 1,0-1-1,1 1 0,-1-1 0,0 1 0,1 0 0,-1-1 0,0 1 1,1-1-1,0 2 0,1-1-13,-1 0 1,0 0-1,1 0 1,-1-1-1,1 1 1,-1 0-1,1-1 1,0 1-1,-1-1 1,4 1-1,5-1-87,0 1-1,-1-1 0,12-2 0,-16 1 45,13 0-95,3-2-4,0 1 0,1 2 1,-1 0-1,1 1 0,-1 1 0,26 5 0,-45-6 155,0-1 0,0 1 0,0-1 0,0 1 0,-1 0 0,1 0 0,0 0 0,0 0 0,-1 0 0,1 0 0,0 0 0,-1 1 0,1-1 0,-1 1-1,0-1 1,1 1 0,-1-1 0,0 1 0,0 0 0,0 0 0,1 2 0,-2-1 15,1-1 1,-1 0-1,0 0 0,0 1 1,0-1-1,-1 0 1,1 0-1,0 1 0,-1-1 1,1 0-1,-1 0 0,0 0 1,0 0-1,0 1 1,0-1-1,0 0 0,0-1 1,-1 1-1,-1 2 0,-10 11 131,-1-1 0,0-1-1,0-1 1,-1 0-1,-1 0 1,0-2-1,-1 0 1,0-1-1,-26 10 1,37-16-99,1-1 0,-1 0 0,0-1 0,0 0-1,0 0 1,-10 1 0,14-2-68,1 0-1,0 0 1,0 0 0,0 0-1,0-1 1,-1 1 0,1 0-1,0-1 1,0 1 0,0-1-1,0 1 1,0-1-1,0 0 1,0 1 0,0-1-1,0 0 1,0 1 0,0-1-1,1 0 1,-1 0-1,0 0 1,0 0 0,1 0-1,-1 0 1,1 0 0,-1 0-1,1 0 1,-1 0 0,1 0-1,0-1 1,-1 1-1,1 0 1,0 0 0,0 0-1,0 0 1,0-1 0,0 1-1,0 0 1,0 0 0,0 0-1,1-2 1,1-11-105,0 0 1,2 0 0,-1 0 0,9-19-1,15-32-336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4.189"/>
    </inkml:context>
    <inkml:brush xml:id="br0">
      <inkml:brushProperty name="width" value="0.05" units="cm"/>
      <inkml:brushProperty name="height" value="0.05" units="cm"/>
    </inkml:brush>
  </inkml:definitions>
  <inkml:trace contextRef="#ctx0" brushRef="#br0">90 1 17556,'-14'31'1098,"-5"10"124,2 1 0,-20 73 1,36-114-1202,1 0-1,0 0 1,-1 0 0,1 0 0,0 0-1,0 0 1,0 0 0,0 0 0,0 0-1,0 0 1,0 0 0,0 0 0,0 0-1,0 0 1,0 0 0,1 0 0,-1 0-1,0 0 1,1 0 0,-1 0 0,1 0-1,-1-1 1,1 2 0,0-1-22,0-1 1,0 0-1,0 0 1,0 1-1,0-1 1,0 0-1,0 0 1,-1 0 0,1 0-1,0 0 1,0 0-1,0-1 1,0 1-1,0 0 1,0 0-1,0-1 1,-1 1-1,1 0 1,0-1-1,1 0 1,8-4-131,-1-1 0,1-1 0,8-7 0,-13 10 87,0 0-31,13-10-220,25-15 1,-39 26 272,1 0 1,0 1 0,0 0 0,0 0 0,0 0-1,1 0 1,-1 1 0,0 0 0,1 0-1,9 0 1,-13 1 40,-1 0-1,0 0 0,0 0 1,0 1-1,0-1 0,0 1 1,0-1-1,0 0 1,0 1-1,0 0 0,0-1 1,0 1-1,0 0 0,0-1 1,0 1-1,-1 0 0,1 0 1,0 0-1,0 0 1,-1 0-1,1 0 0,-1 0 1,1 0-1,-1 0 0,1 0 1,-1 0-1,0 0 0,1 0 1,-1 0-1,0 0 1,0 0-1,0 0 0,0 1 1,0-1-1,0 0 0,0 0 1,0 0-1,-1 2 0,0 5 150,0 0-1,-1-1 1,1 1-1,-6 10 1,-2 8 320,-2-2 0,-26 44 1,31-58-594,-1-1 0,0 0 0,0 0 0,-1 0 0,0-1 0,0 0 0,-1-1 0,0 0 0,-13 9 0,11-13-242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4.447"/>
    </inkml:context>
    <inkml:brush xml:id="br0">
      <inkml:brushProperty name="width" value="0.05" units="cm"/>
      <inkml:brushProperty name="height" value="0.05" units="cm"/>
    </inkml:brush>
  </inkml:definitions>
  <inkml:trace contextRef="#ctx0" brushRef="#br0">78 279 14323,'-38'239'5811,"22"-161"-4248,-6 82 0,21-155-1520,1 1 0,0 0 0,0 0 0,0-1 1,3 10-1,-3-15-39,0 1-1,0-1 1,0 1 0,1 0 0,-1-1 0,0 1 0,0-1 0,1 1-1,-1-1 1,0 1 0,1-1 0,-1 1 0,1-1 0,-1 0 0,0 1-1,1-1 1,-1 1 0,1-1 0,-1 0 0,1 1 0,0-1 0,-1 0-1,1 0 1,0 0-1,0 0 0,1 0-1,-1 0 1,0 0 0,0 0-1,0-1 1,0 1 0,0-1 0,0 1-1,0 0 1,0-1 0,0 0-1,0 1 1,0-1 0,0 0-1,-1 1 1,3-3 0,3-3-1,0-1 0,0 0 0,0 0 0,-1-1 0,0 0 0,7-16 0,20-56-108,-25 62 74,16-52-303,-22 111 107,-2-32 208,1 5 4,0 0 0,0 0 0,1 0 0,3 14 0,-3-25 19,-1-1 0,1 1-1,-1-1 1,1 0 0,0 1 0,0-1 0,0 0 0,0 0 0,0 0 0,0 1-1,1-1 1,-1 0 0,1-1 0,-1 1 0,1 0 0,0 0 0,0-1 0,0 1 0,0-1-1,0 1 1,0-1 0,0 0 0,0 0 0,0 0 0,1 0 0,-1 0 0,0-1 0,1 1-1,-1-1 1,5 1 0,1-2 7,1 0 0,-1 0 0,1-1-1,-1-1 1,1 1 0,-1-1 0,0 0 0,0-1-1,0 0 1,-1 0 0,0-1 0,14-10 0,5-7-85,44-47 0,-53 51-33,-1 0 0,-1-1 0,-1 0 1,-1-1-1,0-1 0,-2 0 1,10-26-1,-14 22-125,-7 25 228,0 0 1,0-1-1,0 1 1,0 0 0,0 0-1,1 0 1,-1-1-1,0 1 1,0 0-1,0 0 1,0-1 0,0 1-1,0 0 1,0 0-1,0 0 1,0-1-1,0 1 1,-1 0 0,1 0-1,0-1 1,0 1-1,0 0 1,0 0-1,0 0 1,0-1 0,0 1-1,0 0 1,-1 0-1,1 0 1,0 0 0,0-1-1,0 1 1,0 0-1,-1 0 1,1 0-1,0 0 1,0 0 0,0 0-1,-1 0 1,1-1-1,0 1 1,0 0-1,0 0 1,-1 0 0,1 0-1,0 0 1,-10 7-70,-2 7 158,0 0-1,2 1 0,-16 27 1,-23 55 643,38-73-495,5-12-118,-3 6 162,0 1 0,1 0 0,1 1 0,-5 22 1,12-40-254,-1-1 0,1 1 0,0 0 0,-1-1 0,1 1 1,0-1-1,0 1 0,0 0 0,0-1 0,1 1 0,-1-1 1,0 1-1,1-1 0,-1 1 0,1-1 0,-1 1 0,1-1 1,0 1-1,-1-1 0,1 0 0,0 1 0,0-1 0,0 0 1,0 0-1,0 1 0,0-1 0,1 0 0,-1 0 0,0 0 1,0 0-1,1-1 0,-1 1 0,1 0 0,-1-1 0,1 1 1,-1-1-1,1 1 0,-1-1 0,1 1 0,-1-1 0,1 0 1,0 0-1,-1 0 0,1 0 0,1 0 0,7-1-4,0 0 0,0 0 0,0-1 0,0-1 0,15-5-1,-2-1-106,-2-2 0,1 0-1,-2-1 1,1-1-1,-2-1 1,0-1-1,-1-1 1,0 0-1,-1-2 1,16-20-1,17-28-544,65-112 0,-103 158 548,14-22-90,-6 12 29,-2-1 1,28-64-1,-46 95 148,0-1 0,1 0 0,-1 0 0,0 0 0,0 1-1,0-1 1,1 0 0,-1 0 0,0 0 0,0 0 0,0 1 0,0-1 0,0 0 0,-1 0 0,1 0 0,0 0 0,-1 0 0,1 0 0,0 1 0,0 0 1,-1-1-1,1 1 0,0 0 1,-1 0-1,1-1 0,0 1 1,-1 0-1,1 0 0,0 0 1,-1 0-1,1-1 0,-1 1 1,1 0-1,0 0 0,-1 0 0,1 0 1,-1 0-1,1 0 0,0 0 1,-1 0-1,1 0 0,-1 0 1,-24 10 95,15-3-45,0 1 0,1 0 1,0 0-1,0 1 1,1 0-1,-14 20 1,2 1 163,-17 36 0,25-43-77,1 1-1,1 0 1,1 1 0,1 0 0,1 0-1,1 0 1,1 1 0,2 0 0,0 0 0,2 43-1,2-63-116,-1-1-1,1 0 0,0 1 0,0-1 1,0 0-1,1 0 0,0 0 0,0 0 1,0 0-1,0 0 0,1-1 0,0 1 1,0-1-1,0 0 0,1 0 0,-1 0 1,1 0-1,0 0 0,5 2 1,-5-3-18,1-1 0,-1 0 0,1 0 0,0 0 1,0-1-1,0 1 0,0-1 0,0 0 0,0-1 1,0 1-1,0-1 0,0 0 0,1-1 1,-1 1-1,0-1 0,0 0 0,0 0 0,0 0 1,9-5-1,3-1 5,0-1 0,-1-1 0,0-1 0,0 0 0,-1-1 0,-1-1-1,0 0 1,24-26 0,1-11 15,44-66 0,-43 54-72,-2-2 1,-3-1-1,28-76 1,-58 129 21,-4 9 17,0 0 0,0 0 0,0 1 0,0-1 0,0 0 0,-1 0 0,1 0 0,0 0 0,-1 0 0,0 0 1,0-1-1,1 1 0,-1 0 0,0 0 0,-1 0 0,1-3 0,0 5 6,-1 0 0,1-1 0,0 1 1,0 0-1,0 0 0,-1-1 0,1 1 0,0 0 0,0 0 0,0 0 0,-1 0 1,1-1-1,0 1 0,0 0 0,-1 0 0,1 0 0,0 0 0,-1 0 0,1 0 1,0 0-1,0 0 0,-1 0 0,1 0 0,0 0 0,-1 0 0,1 0 0,0 0 1,0 0-1,-1 0 0,1 0 0,0 0 0,-1 0 0,1 0 0,0 0 0,0 0 1,-1 1-1,1-1 0,0 0 0,0 0 0,-1 0 0,1 0 0,0 1 0,0-1 1,-14 11-12,13-9 7,-14 14-9,1 0 0,0 2 0,1-1 0,-19 38 0,-31 83 74,62-137-58,-16 41 126,-17 63 0,31-94-93,1 0 1,0 0-1,0 1 1,1-1-1,0 1 1,1-1 0,1 1-1,0-1 1,0 1-1,1-1 1,4 14-1,-5-23-23,0 1-1,0-1 1,0 0 0,0 0-1,0 0 1,0 0-1,1 0 1,-1 0 0,1 0-1,-1-1 1,1 1-1,0 0 1,-1-1 0,1 1-1,0-1 1,0 0-1,4 2 1,-4-2 0,1 0-1,0-1 1,-1 1-1,1-1 1,0 0-1,-1 0 1,1 0 0,0 0-1,0 0 1,-1-1-1,1 1 1,-1-1 0,1 1-1,0-1 1,-1 0-1,5-2 1,4-3 6,1-1 0,-1 0 0,0 0-1,18-17 1,38-43 18,-57 56-26,41-47-14,80-117 0,22-75-219,-127 206 149,-23 36-38,-9 12 66,-3 7 30,0 0 0,1 1 0,1 0 1,0 0-1,0 1 0,2 0 1,-6 15-1,4-10 7,-13 31-2,2 1 1,-19 90 0,33-123 19,1 1 1,1 0 0,1 0 0,0 1-1,2-1 1,0 0 0,0 0-1,2 0 1,0 0 0,2 0 0,10 30-1,-10-39 3,0 1 0,0-1 0,11 15-1,-14-22-8,-1 0 0,1 0-1,0 0 1,0 0-1,-1 0 1,2 0-1,-1-1 1,0 1 0,0 0-1,0-1 1,1 0-1,-1 0 1,1 0-1,-1 0 1,1 0 0,-1 0-1,1-1 1,-1 1-1,5 0 1,-7-1-2,1 0 0,-1 0 0,1 0 0,-1 0 0,1 0 0,-1-1 0,0 1 0,1 0 0,-1 0 0,1 0 0,-1 0 0,1 0 0,-1-1 0,0 1 0,1 0 0,-1 0 0,0-1 0,1 1 0,-1 0 0,0-1 0,1 1 0,-1 0 0,0-1 1,0 1-1,1-1 0,-1 1 0,0 0 0,0-1 0,0 0 0,-1-14-51,-14-17-130,-15-6-144,-1 2 0,-59-55 1,4 5 449,75 70 10,10 16-125,1-1 0,0 1-1,0 0 1,0-1 0,0 1 0,0 0 0,0-1 0,0 1 0,0 0 0,0-1 0,0 1 0,0 0 0,0-1 0,0 1 0,0 0 0,0-1-1,0 1 1,0 0 0,0-1 0,0 1 0,0 0 0,1-1 0,-1 1 0,0 0 0,0-1 0,1 1 0,1-1 21,0 0 0,0 0 1,0 0-1,0 1 0,0-1 0,0 1 1,0-1-1,0 1 0,1 0 0,-1 0 1,0 0-1,4 0 0,194-13-816,-136 5 607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5.251"/>
    </inkml:context>
    <inkml:brush xml:id="br0">
      <inkml:brushProperty name="width" value="0.05" units="cm"/>
      <inkml:brushProperty name="height" value="0.05" units="cm"/>
    </inkml:brush>
  </inkml:definitions>
  <inkml:trace contextRef="#ctx0" brushRef="#br0">23 673 15523,'-4'7'506,"2"-4"-281,0 0-1,0 0 1,0 1 0,0-1 0,0 1-1,1-1 1,0 1 0,-1 0 0,1-1-1,1 1 1,-1 0 0,0 6 0,1-10-174,0 0 1,0 1-1,1-1 1,-1 0-1,0 0 1,0 1-1,0-1 1,1 0-1,-1 0 1,0 0-1,0 1 0,0-1 1,1 0-1,-1 0 1,0 0-1,0 0 1,1 0-1,-1 1 1,0-1-1,0 0 1,1 0-1,-1 0 1,0 0-1,1 0 1,-1 0-1,0 0 1,1 0-1,-1 0 1,0 0-1,0 0 1,1 0-1,-1 0 1,0 0-1,1 0 1,-1 0-1,0 0 1,1-1-1,13-6 965,5-8-382,-1-2-1,0 0 0,17-23 0,-10 12-270,41-48-18,-4-2 1,-4-3 0,-3-3-1,67-137 1,-117 213-351,-1-1-1,0 1 1,-1-1 0,0 0-1,4-16 1,-9 23 0,-2 7-1,-5 7-2,1 1-1,1 1 0,0-1 0,1 1 1,1 0-1,-5 17 0,1-2-6,-57 180 95,-63 350 0,124-533-64,1-3 19,0 0 0,1 0-1,1-1 1,2 45 0,3-61-41,-1-13-162,1-13-380,3-162-2796,-3 140 2581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5.689"/>
    </inkml:context>
    <inkml:brush xml:id="br0">
      <inkml:brushProperty name="width" value="0.05" units="cm"/>
      <inkml:brushProperty name="height" value="0.05" units="cm"/>
    </inkml:brush>
  </inkml:definitions>
  <inkml:trace contextRef="#ctx0" brushRef="#br0">1 371 13379,'23'-3'817,"0"-1"0,1-1 0,-2-1 1,1-1-1,-1-1 0,0-1 0,0 0 0,-1-2 1,26-18-1,-23 13-659,0-2-1,-2-1 1,0-1 0,-1 0 0,-1-2 0,35-48-1,-51 64-139,1 0-1,-1 0 0,0-1 0,-1 0 1,1 0-1,-1 0 0,-1 0 0,1-1 0,2-12 1,-5 19-13,0 1 1,0-1-1,0 1 1,0 0-1,0-1 1,0 1-1,0-1 1,0 1 0,0 0-1,0-1 1,0 1-1,0-1 1,0 1-1,0 0 1,0-1 0,0 1-1,0 0 1,0-1-1,-1 1 1,1 0-1,0-1 1,0 1-1,0 0 1,-1-1 0,1 1-1,0 0 1,0-1-1,-1 1 1,1 0-1,0 0 1,-1-1 0,1 1-1,0 0 1,-1 0-1,1 0 1,0-1-1,-1 1 1,1 0-1,-1 0 1,1 0 0,0 0-1,-1 0 1,1 0-1,0 0 1,-1 0-1,1 0 1,-1 0 0,0 0-1,-1 1 25,0-1 0,-1 1 1,1 0-1,0 0 0,0 0 0,0 0 0,0 1 0,-3 1 1,-9 9 134,0 1 0,1 0 1,0 1-1,1 1 0,-17 26 1,11-11 82,1 0 1,-15 39-1,29-61-200,0 1 0,0-1-1,1 1 1,-1-1 0,2 1-1,-2 14 1,3-22-56,0 0 0,0 0-1,0 0 1,0-1 0,0 1 0,0 0 0,0 0 0,0 0 0,1 0-1,-1 0 1,0-1 0,0 1 0,1 0 0,-1 0 0,1 0 0,-1-1 0,1 1-1,-1 0 1,1 0 0,-1-1 0,1 1 0,-1-1 0,1 1 0,0 0-1,-1-1 1,1 1 0,0-1 0,1 1 0,0-1-27,0 1 1,0-1-1,-1 0 0,1-1 0,0 1 1,0 0-1,-1 0 0,1-1 1,0 1-1,-1-1 0,1 1 0,0-1 1,2-1-1,5-3 68,1-1-1,-1-1 1,13-10 0,66-69-90,-39 38-125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6.094"/>
    </inkml:context>
    <inkml:brush xml:id="br0">
      <inkml:brushProperty name="width" value="0.05" units="cm"/>
      <inkml:brushProperty name="height" value="0.05" units="cm"/>
    </inkml:brush>
  </inkml:definitions>
  <inkml:trace contextRef="#ctx0" brushRef="#br0">151 0 19132,'-48'55'2264,"23"-28"-1218,1 2 1,-23 35 0,46-63-1001,1 0 1,-1 0 0,0 0-1,1 0 1,-1 0-1,1 0 1,-1 0-1,1 0 1,0 0-1,-1 0 1,1 0 0,0 0-1,0 1 1,-1-1-1,1 0 1,1 2-1,-1-2-38,0-1-1,1 0 0,-1 0 0,0 1 0,1-1 1,-1 0-1,1 0 0,-1 0 0,0 0 1,1 1-1,-1-1 0,1 0 0,-1 0 0,1 0 1,-1 0-1,0 0 0,1 0 0,-1 0 0,1 0 1,-1 0-1,1 0 0,-1-1 0,0 1 1,1 0-1,-1 0 0,1 0 0,0-1 0,37-18-365,-38 19 354,121-67-2001,-104 59 1567,1 1 0,-1 0 0,2 1 0,-1 1 0,24-3 0,-39 7 372,1 1 1,-1-1 0,1 1 0,-1 0-1,1 0 1,-1 0 0,1 1-1,-1-1 1,0 1 0,1 0-1,-1 0 1,0 0 0,1 0 0,-1 1-1,0-1 1,0 1 0,0 0-1,0 0 1,0 0 0,4 4 0,-5-3 95,0 0 0,0 0 1,-1 0-1,0 0 0,1 0 1,-1 1-1,0-1 1,0 0-1,-1 1 0,1-1 1,-1 0-1,1 1 0,-1-1 1,0 1-1,-1-1 1,1 0-1,0 1 0,-1-1 1,0 1-1,0-1 1,-1 4-1,-5 10 345,0 0-1,-2 0 1,1-1 0,-2-1 0,0 1-1,-1-1 1,0-1 0,-2 0 0,1-1-1,-2 0 1,1-1 0,-28 18 0,34-25-288,0-1 0,0 0 1,0-1-1,-1 0 1,-8 3-1,15-5-130,-1-1-1,1 1 1,-1-1 0,1 0 0,0 1-1,-1-1 1,1 0 0,-1 0 0,1 0-1,-1 0 1,1 0 0,0-1 0,-1 1-1,1 0 1,-1 0 0,1-1 0,0 1-1,-1-1 1,1 0 0,0 1 0,0-1-1,-1 0 1,1 0 0,0 0 0,0 1-1,0-1 1,0 0 0,0-1-1,0 1 1,0 0 0,0 0 0,0 0-1,1 0 1,-1-1 0,1 1 0,-2-2-1,0-5-64,1-1-1,0 1 0,0-1 0,0 1 0,1 0 0,1-1 0,0-8 1,8-33-523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6.528"/>
    </inkml:context>
    <inkml:brush xml:id="br0">
      <inkml:brushProperty name="width" value="0.05" units="cm"/>
      <inkml:brushProperty name="height" value="0.05" units="cm"/>
    </inkml:brush>
  </inkml:definitions>
  <inkml:trace contextRef="#ctx0" brushRef="#br0">157 1 18684,'-11'40'799,"-3"12"573,-12 84 1,24-119-1282,1 1 1,0-1 0,2 1 0,0 0 0,1-1 0,0 1 0,2-1-1,10 32 1,12 7-610,3 11-3262,-41-87-1114,2 5 3967,-75-111-853,23 46 6888,50 60-2692,12 19-2340,0 1 1,0-1-1,0 1 0,0 0 1,0-1-1,0 1 0,0-1 1,0 1-1,0 0 0,0-1 1,0 1-1,0-1 0,1 1 0,-1 0 1,0-1-1,0 1 0,0-1 1,0 1-1,1 0 0,-1-1 1,0 1-1,0 0 0,1-1 0,-1 1 1,0 0-1,1 0 0,-1-1 1,4 0 79,-1-1 1,1 1 0,0 1 0,-1-1-1,1 1 1,-1-1 0,1 1-1,6 0 1,138 3-54,-79 1-195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7.151"/>
    </inkml:context>
    <inkml:brush xml:id="br0">
      <inkml:brushProperty name="width" value="0.05" units="cm"/>
      <inkml:brushProperty name="height" value="0.05" units="cm"/>
    </inkml:brush>
  </inkml:definitions>
  <inkml:trace contextRef="#ctx0" brushRef="#br0">245 238 11923,'0'-8'630,"0"0"0,-1 0 1,0 0-1,0 0 0,-1 1 1,0-1-1,-1 0 1,-3-9-1,5 15-476,0-1 0,-1 1 0,1 0 0,0 0 1,-1 0-1,1 0 0,-1 0 0,0 1 0,0-1 0,1 0 0,-1 1 1,0-1-1,-1 1 0,1 0 0,0 0 0,0 0 0,0 0 0,-1 0 0,1 0 1,0 0-1,-1 1 0,1-1 0,-1 1 0,1 0 0,-1-1 0,1 1 1,-1 1-1,1-1 0,-1 0 0,-2 1 0,-1 1-26,0 0 0,1 0 0,-1 0-1,1 1 1,-1 0 0,1 0 0,0 0 0,0 1 0,0-1-1,1 1 1,-1 1 0,-5 5 0,-1 4 21,0 0 1,-18 30-1,22-31-97,0 0-1,-9 26 1,14-33-44,0-1 0,1 0 0,0 1 0,0-1 0,0 1 0,1-1 0,0 1 0,0-1 0,0 1 0,2 7 0,-2-11-6,1-1 1,-1 0-1,0 1 1,1-1-1,0 0 1,-1 1-1,1-1 1,0 0-1,0 0 1,0 1-1,0-1 1,0 0-1,0 0 1,0 0-1,0 0 1,0 0-1,0-1 1,0 1-1,1 0 1,-1 0-1,0-1 1,1 1-1,-1-1 1,0 1-1,1-1 1,-1 1-1,1-1 1,-1 0 0,1 0-1,-1 0 1,1 0-1,-1 0 1,0 0-1,1 0 1,1-1-1,4 0 5,0-1 0,1 0 1,-1 0-1,-1-1 0,10-4 0,6-5 3,-1-1 0,-1-1 0,0 0 0,-1-2 1,-1 0-1,0-1 0,-2-1 0,16-21 0,2-6 78,-2-2 1,34-67-1,-58 95 95,-18 33-26,-4 17-43,1 1 0,2 0 0,2 0-1,-7 40 1,10-48-61,2-3-14,-18 91 198,21-100-204,0 0 1,0-1 0,1 1-1,1 0 1,0 0 0,0-1-1,5 17 1,-5-26-41,-1-1-1,0 1 1,1-1-1,-1 1 1,1 0 0,0-1-1,-1 1 1,1-1-1,0 1 1,0-1-1,0 0 1,0 1 0,0-1-1,0 0 1,1 0-1,-1 0 1,0 0-1,1 0 1,-1 0 0,0 0-1,1 0 1,-1 0-1,1-1 1,0 1 0,-1-1-1,1 1 1,-1-1-1,1 0 1,0 1-1,-1-1 1,1 0 0,0 0-1,-1 0 1,1 0-1,0 0 1,-1-1 0,1 1-1,2-1 1,2-1-154,0-1 0,0 0 1,0 0-1,0 0 1,0-1-1,-1 0 0,1 0 1,7-7-1,4-8-90,0-1 1,0 0-1,-2-1 0,19-35 0,-8 11-358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7.951"/>
    </inkml:context>
    <inkml:brush xml:id="br0">
      <inkml:brushProperty name="width" value="0.05" units="cm"/>
      <inkml:brushProperty name="height" value="0.05" units="cm"/>
    </inkml:brush>
  </inkml:definitions>
  <inkml:trace contextRef="#ctx0" brushRef="#br0">155 16 16556,'-6'11'1154,"0"0"0,0 0 0,-1-1 1,0 0-1,-13 12 0,20-22-1119,-1 0 0,1 0 0,0 1 0,0-1 0,0 0 1,-1 0-1,1 0 0,0 0 0,0 0 0,-1 0 0,1 1 0,0-1 0,0 0 0,0 0 0,0 0 0,-1 0 1,1 1-1,0-1 0,0 0 0,0 0 0,0 0 0,0 1 0,0-1 0,-1 0 0,1 0 0,0 1 0,0-1 1,0 0-1,0 0 0,0 1 0,0-1 0,0 0 0,0 0 0,0 1 0,0-1 0,0 0 0,0 0 0,0 1 0,0-1 1,1 0-1,-1 0 0,0 0 0,0 1 0,0-1 0,0 0 0,0 0 0,0 0 0,1 1 0,-1-1 0,0 0 1,0 0-1,0 0 0,1 1 0,-1-1 0,8 11 608,9 35-652,-7-13 7,-9-33 2,-1 1 1,0-1-1,0 1 0,0-1 1,1 0-1,-1 1 0,0-1 1,0 1-1,1-1 0,-1 0 1,0 1-1,1-1 0,-1 0 1,1 1-1,-1-1 0,0 0 1,1 0-1,-1 1 0,1-1 1,-1 0-1,0 0 0,1 0 1,-1 0-1,1 0 0,-1 0 1,1 1-1,-1-1 0,1 0 1,-1 0-1,2-1 0,15-6-2,12-17-13,-21 16-5,0 0 0,-1 0 1,0-1-1,0 0 0,-1-1 0,0 1 0,-1-1 0,0 0 0,0-1 0,3-10 1,-8 20 19,0 1 0,0-1 1,0 1-1,0-1 0,0 1 1,0-1-1,0 1 0,0-1 1,0 1-1,0-1 0,0 1 1,0-1-1,0 1 1,0-1-1,0 1 0,0-1 1,-1 1-1,1 0 0,0-1 1,0 1-1,-1-1 0,1 1 1,0 0-1,0-1 1,-1 1-1,1-1 0,0 1 1,-1 0-1,1 0 0,-1-1 1,1 1-1,0 0 0,-1 0 1,1-1-1,-1 1 1,-19-1-4,10 3 6,0 0 0,0 0 0,0 0-1,0 1 1,0 1 0,1 0 0,-1 0 0,1 1 0,0 0-1,1 1 1,-1 0 0,-14 12 0,11-6 31,1 0 0,0 0 0,1 1 0,1 0-1,0 1 1,0 0 0,-9 22 0,16-30-21,0-1 0,0 0 0,0 0 0,0 1 0,1-1-1,0 1 1,0-1 0,1 1 0,0-1 0,0 8 0,0-13-12,0 1 0,1 0 0,-1 0 0,0-1 0,0 1 0,1 0 1,-1-1-1,1 1 0,-1 0 0,0-1 0,1 1 0,-1-1 0,1 1 0,0-1 1,-1 1-1,1-1 0,-1 1 0,1-1 0,0 1 0,-1-1 0,1 0 0,0 1 1,0-1-1,-1 0 0,1 0 0,0 1 0,0-1 0,-1 0 0,1 0 0,0 0 1,0 0-1,-1 0 0,1 0 0,0 0 0,0 0 0,-1-1 0,1 1 0,0 0 1,0 0-1,-1-1 0,2 1 0,32-15 26,-13 1-57,0-1 0,-1 0 0,-1-2-1,-1-1 1,0 0 0,-1-1 0,-1-1-1,26-43 1,-36 54 19,-1 0 0,0 0-1,0 0 1,-1-1 0,-1 1-1,0-1 1,4-17 0,-7 27 11,0 0 1,0 0 0,0 0 0,0 0 0,0 0-1,0 0 1,0 0 0,0 0 0,0 0 0,0 1 0,0-1-1,-1 0 1,1 0 0,0 0 0,0 0 0,0 0-1,0 0 1,0 0 0,0 0 0,0 0 0,0 0 0,0 0-1,0 0 1,0 0 0,0 0 0,0 0 0,0 0-1,0 0 1,0 0 0,0 0 0,-1 0 0,1 0 0,0 0-1,0 0 1,0 0 0,0 0 0,0 0 0,0 0-1,0 0 1,0 0 0,0 0 0,0-1 0,0 1 0,0 0-1,0 0 1,0 0 0,0 0 0,0 0 0,0 0-1,0 0 1,0 0 0,0 0 0,0 0 0,0 0 0,0 0-1,0 0 1,0 0 0,-1 0 0,-5 8 14,-6 10 4,2 4 49,1 0-1,2 1 0,0 0 0,1 1 1,1-1-1,2 1 0,0 0 0,1 38 1,2-60-65,0 1 0,0-1 0,1 1 1,-1-1-1,1 1 0,0-1 0,-1 0 0,1 1 1,0-1-1,0 0 0,1 0 0,-1 0 1,2 3-1,-2-4-14,0 0 1,0 0 0,0-1-1,0 1 1,0 0-1,0-1 1,0 1 0,0-1-1,0 1 1,0-1-1,0 1 1,0-1-1,1 0 1,-1 0 0,0 1-1,0-1 1,0 0-1,1 0 1,-1 0 0,1 0-1,1-1 18,1 0-1,-1 0 0,0 0 1,0-1-1,0 1 0,0-1 1,0 0-1,0 1 1,-1-1-1,1 0 0,0-1 1,-1 1-1,0 0 1,0-1-1,1 0 0,-1 1 1,3-7-1,11-22-55,-1-5-19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8.357"/>
    </inkml:context>
    <inkml:brush xml:id="br0">
      <inkml:brushProperty name="width" value="0.05" units="cm"/>
      <inkml:brushProperty name="height" value="0.05" units="cm"/>
    </inkml:brush>
  </inkml:definitions>
  <inkml:trace contextRef="#ctx0" brushRef="#br0">19 1 18596,'-4'1'1816,"1"21"-1159,0 5-281,-1 10 1232,-1 3-688,5 5-552,0 1-352,5-6 1088,3-7-968,7-9 0,2-8 33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8.812"/>
    </inkml:context>
    <inkml:brush xml:id="br0">
      <inkml:brushProperty name="width" value="0.05" units="cm"/>
      <inkml:brushProperty name="height" value="0.05" units="cm"/>
    </inkml:brush>
  </inkml:definitions>
  <inkml:trace contextRef="#ctx0" brushRef="#br0">227 0 19396,'-27'12'1394,"-81"42"2155,94-46-3137,-1 1-1,2 0 1,-1 1-1,-22 23 0,36-33-408,0 0-1,1 0 0,-1 0 0,0 0 0,0 0 1,0 0-1,0 0 0,0 0 0,0 0 0,0 0 1,1 0-1,-1 0 0,0 0 0,0 0 1,0 0-1,0 0 0,0 0 0,0 0 0,0 1 1,0-1-1,0 0 0,0 0 0,0 0 0,0 0 1,1 0-1,-1 0 0,0 0 0,0 0 1,0 0-1,0 1 0,0-1 0,0 0 0,0 0 1,0 0-1,0 0 0,0 0 0,0 0 0,0 0 1,0 0-1,0 1 0,0-1 0,0 0 1,0 0-1,0 0 0,0 0 0,0 0 0,0 0 1,0 0-1,-1 0 0,1 1 0,0-1 0,0 0 1,0 0-1,0 0 0,0 0 0,0 0 1,0 0-1,0 0 0,0 0 0,0 0 0,0 0 1,-1 0-1,1 0 0,0 0 0,0 0 0,15-2-37,18-10-185,-32 12 215,0-1-7,70-23-485,-62 22 409,0 0 0,0 0 0,0 1 0,0 0 0,0 0 0,10 2 0,-17-1 73,-1 0-1,1 0 1,-1 0-1,1 0 0,-1 0 1,1 1-1,-1-1 1,1 1-1,-1-1 0,1 1 1,-1-1-1,0 1 1,1 0-1,-1 0 0,0 0 1,0 0-1,0 0 0,0 0 1,1 0-1,-1 0 1,-1 0-1,3 3 0,-2-2 13,-1 0-1,1 0 0,-1 0 0,0 0 0,0 0 0,0 0 0,0 0 1,0 0-1,0 0 0,0 0 0,0 0 0,-1 0 0,1 0 0,-2 4 0,-3 5 65,0-1-1,-1 1 0,0-1 0,-11 15 0,11-17-13,-7 10 117,0 0 1,-1-1 0,-2 0-1,-20 18 1,35-34-182,0 0 0,0 0 0,0 0 0,0 0 1,0-1-1,0 1 0,0 0 0,-1-1 0,1 1 0,0 0 1,0-1-1,0 0 0,-1 1 0,1-1 0,0 0 0,-1 1 1,1-1-1,0 0 0,-3 0 0,4-1-35,-1 1 0,1-1 0,-1 0 0,1 1 0,0-1 0,0 1 0,-1-1 0,1 0 0,0 0 0,0 1 0,-1-1 0,1 0 0,0 1 0,0-1 0,0 0 0,0 0 0,0 1 0,0-1 0,0 0 0,0 1 0,1-1 0,-1 0 0,0 1 0,1-2 0,1-7-301,1 0 0,0 0 0,9-15 0,13-15-220,7-3-223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9.227"/>
    </inkml:context>
    <inkml:brush xml:id="br0">
      <inkml:brushProperty name="width" value="0.05" units="cm"/>
      <inkml:brushProperty name="height" value="0.05" units="cm"/>
    </inkml:brush>
  </inkml:definitions>
  <inkml:trace contextRef="#ctx0" brushRef="#br0">95 2 14787,'0'-1'54,"1"1"-1,-1 0 0,0 0 1,0 0-1,0 0 1,0 0-1,0 0 0,0 0 1,0 0-1,1 0 1,-1 0-1,0 0 0,0 0 1,0 0-1,0 0 1,0 0-1,0 0 1,1 0-1,-1 0 0,0 0 1,0 0-1,0 0 1,0 0-1,0 0 0,0 0 1,1 0-1,-1 0 1,0 0-1,0 0 0,0 0 1,0 0-1,0 0 1,0 0-1,0 0 1,0 0-1,1 1 0,-1-1 1,0 0-1,0 0 1,0 0-1,0 0 0,0 0 1,0 0-1,0 0 1,0 0-1,0 1 0,0-1 1,0 0-1,0 0 1,0 0-1,0 0 1,0 0-1,0 0 0,0 1 1,0-1-1,-5 10 1904,-21 20 130,15-18-1208,6-6-580,-18 25 757,21-29-1010,1 0 0,0 0 0,0 0 1,0 0-1,0 0 0,1 0 0,-1 0 0,0 1 0,1-1 0,0 0 0,-1 0 1,1 0-1,0 1 0,0 1 0,1-3-51,-1 0 0,0 0 0,1 0-1,0 0 1,-1 0 0,1 0 0,0 0 0,-1-1 0,1 1 0,0 0-1,0 0 1,0-1 0,-1 1 0,1 0 0,0-1 0,0 1 0,0-1 0,0 0-1,0 1 1,0-1 0,0 0 0,0 1 0,0-1 0,1 0 0,-1 0-1,0 0 1,2 0 0,34-1-436,-34 1 399,60-14-805,-50 10 620,-1 1-1,1 1 0,-1-1 1,1 2-1,15 0 1,-27 1 225,-1 0 1,0 0 0,0 0-1,1 0 1,-1 0 0,0 0-1,0 0 1,1 0-1,-1 0 1,0 0 0,0 0-1,1 0 1,-1 0 0,0 0-1,0 1 1,1-1 0,-1 0-1,0 0 1,0 0-1,0 1 1,0-1 0,1 0-1,-1 0 1,0 0 0,0 1-1,0-1 1,0 0 0,0 0-1,1 1 1,-1-1-1,0 0 1,0 0 0,0 1-1,0-1 1,0 0 0,0 0-1,0 1 1,0-1 0,0 0-1,0 0 1,0 1 0,0-1-1,0 0 1,0 0-1,-1 1 1,1-1 0,0 0-1,0 0 1,0 1 0,0-1-1,0 0 1,0 0 0,-1 0-1,1 1 1,0-1-1,0 0 1,0 0 0,-1 1-1,-12 14 148,-7 4-334,0 0-1,-2-2 1,0 0 0,-47 25-1,66-40 133,0 0-1,0-1 0,-1 1 0,1-1 0,-1 0 0,0 0 0,1 0 0,-1-1 0,1 1 0,-1-1 0,0 0 0,0 0 0,-6-1 0,-11-6-430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4.684"/>
    </inkml:context>
    <inkml:brush xml:id="br0">
      <inkml:brushProperty name="width" value="0.05" units="cm"/>
      <inkml:brushProperty name="height" value="0.05" units="cm"/>
    </inkml:brush>
  </inkml:definitions>
  <inkml:trace contextRef="#ctx0" brushRef="#br0">0 1 19532,'12'29'1537,"-3"8"-1065,-4 4-200,5 11 512,0 2-240,2 2-80,-2-3-64,1-10-360,1-4-240,-4-10-496,1-6-240,-6-18 704,-12-18-777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59.990"/>
    </inkml:context>
    <inkml:brush xml:id="br0">
      <inkml:brushProperty name="width" value="0.05" units="cm"/>
      <inkml:brushProperty name="height" value="0.05" units="cm"/>
    </inkml:brush>
  </inkml:definitions>
  <inkml:trace contextRef="#ctx0" brushRef="#br0">31 11 18244,'7'-10'1688,"-4"10"-1136,-2 9-264,-2 12 833,-2 6-209,-1 16-456,-2 7-192,0 8-168,-1 1-104,3-5-280,2-4-192,1-8-432,0-8 736,1-21-152,-6-12-169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0.490"/>
    </inkml:context>
    <inkml:brush xml:id="br0">
      <inkml:brushProperty name="width" value="0.05" units="cm"/>
      <inkml:brushProperty name="height" value="0.05" units="cm"/>
    </inkml:brush>
  </inkml:definitions>
  <inkml:trace contextRef="#ctx0" brushRef="#br0">0 119 17820,'34'-14'826,"140"-53"1881,-144 58-2275,1 0-1,0 3 1,57-6 0,-82 11-392,0 1 1,0 0-1,0 0 1,0 1 0,0-1-1,0 2 1,0-1 0,10 4-1,-14-4-30,-1 0 0,1-1-1,0 1 1,-1 1-1,1-1 1,-1 0 0,1 0-1,-1 1 1,0-1 0,0 0-1,1 1 1,-1-1-1,0 1 1,0 0 0,0-1-1,-1 1 1,1 0 0,0 0-1,-1-1 1,1 1-1,-1 0 1,1 0 0,-1 0-1,0 0 1,0 0 0,0 0-1,0-1 1,0 1-1,0 0 1,-2 4 0,0 3 37,-1 0 1,0 0 0,0-1-1,-1 1 1,0-1 0,-1 1-1,0-1 1,0-1 0,-1 1-1,-11 11 1,-10 9 221,-37 28 1,54-48-205,-40 36 104,88-53-1300,-32 7 1035,-1 1 0,1 0 0,0 0 0,-1 0 0,1 1-1,0 0 1,0 0 0,-1 0 0,1 1 0,0 0-1,-1 0 1,1 0 0,8 4 0,-10-3 91,-1-1 0,0 1-1,1 0 1,-1 1 0,0-1 0,0 1 0,-1-1 0,1 1-1,-1 0 1,1 0 0,-1 0 0,0 0 0,0 0 0,0 1-1,0-1 1,-1 1 0,1-1 0,-1 1 0,0-1-1,0 1 1,0 7 0,0-1 133,0 1 1,-1 0-1,-1 0 0,0-1 0,0 1 1,-1 0-1,-1-1 0,0 0 0,0 1 1,-1-1-1,0 0 0,-7 12 0,2-6 174,-1 0-1,0-1 0,-1 0 1,-1-1-1,0 0 1,-20 16-1,25-24-175,0 0 1,0-1-1,-1 0 1,-11 5-1,17-9-153,-1 1 0,1-1 0,0 0 1,-1-1-1,1 1 0,-1 0 0,1-1 0,-1 1 0,1-1 0,-1 0 0,1 0 0,-1 0 0,1 0 0,-1 0 0,1-1 0,-1 1 0,1-1 0,-1 0 0,-4-1 0,6 0-100,0 1-1,0 0 0,-1 0 1,1-1-1,0 1 0,0-1 1,0 1-1,1-1 0,-1 1 1,0-1-1,1 0 0,-1 1 1,1-1-1,-1 0 0,1 0 1,0 1-1,-1-1 0,1 0 1,0 0-1,0 1 0,1-1 1,-1 0-1,0 0 0,0 1 1,1-1-1,-1 0 0,2-1 1,1-7-191,0 0 1,1 0 0,6-11 0,10-18-804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1.019"/>
    </inkml:context>
    <inkml:brush xml:id="br0">
      <inkml:brushProperty name="width" value="0.05" units="cm"/>
      <inkml:brushProperty name="height" value="0.05" units="cm"/>
    </inkml:brush>
  </inkml:definitions>
  <inkml:trace contextRef="#ctx0" brushRef="#br0">68 59 13963,'4'2'172,"0"0"0,-1 1 1,0-1-1,1 1 0,-1 0 0,0 0 1,-1 0-1,1 1 0,0-1 0,-1 1 0,0-1 1,0 1-1,0 0 0,0 0 0,0 0 1,-1 0-1,0 0 0,0 0 0,0 0 0,0 0 1,-1 1-1,1-1 0,-1 0 0,0 0 1,-1 7-1,-2 9 378,-1 0 0,0-1 0,-1 0 1,-10 23-1,12-34-408,-9 23 653,-22 37-1,-2 6 498,71-139-259,85-258-684,-116 319-362,-2 12 6,0 10-5,-1-9 11,-1 7-10,1 1 0,1-1 0,1 0 0,8 31 0,-10-46 11,-1 1 0,0-1 0,1 1-1,0-1 1,-1 1 0,1-1-1,0 1 1,0-1 0,-1 0-1,1 1 1,0-1 0,0 0 0,1 0-1,-1 0 1,0 0 0,0 0-1,0 0 1,1 0 0,-1 0-1,1-1 1,-1 1 0,0 0 0,1-1-1,-1 1 1,4 0 0,-3-1 0,1-1 0,0 1 0,-1-1 0,1 1 0,0-1 0,-1 0 0,1 0 0,-1 0 0,1 0 1,-1 0-1,0-1 0,1 1 0,2-3 0,8-7-15,-1-1 1,0 0-1,16-22 1,-27 33 12,23-32-238,-1-1 1,28-57-1,-65 123 207,1 0-1,2 0 1,2 1 0,1 1-1,-5 42 1,12-70 70,-1 33 143,1-37-167,1-1 1,0 1 0,0-1 0,0 1-1,1-1 1,-1 1 0,0-1 0,0 0-1,1 1 1,-1-1 0,1 1-1,-1-1 1,1 0 0,0 1 0,0-1-1,-1 0 1,1 0 0,0 0 0,0 1-1,0-1 1,2 1 0,-2-2-26,0 0-1,0 0 1,1 0 0,-1 0 0,0 0 0,1 0-1,-1 0 1,0 0 0,0 0 0,1-1 0,-1 1 0,0 0-1,0-1 1,1 1 0,-1-1 0,0 0 0,0 1 0,0-1-1,0 0 1,0 0 0,0 1 0,0-1 0,0 0-1,1-2 1,24-26-811,-24 26 734,26-37-913,28-52-1,-26 40 331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1.458"/>
    </inkml:context>
    <inkml:brush xml:id="br0">
      <inkml:brushProperty name="width" value="0.05" units="cm"/>
      <inkml:brushProperty name="height" value="0.05" units="cm"/>
    </inkml:brush>
  </inkml:definitions>
  <inkml:trace contextRef="#ctx0" brushRef="#br0">154 0 13203,'-5'16'922,"-2"0"0,0-1 0,0 0 0,-13 18 0,-8 15 1400,14-19-1504,1 2-1,1-1 1,2 2 0,-13 60-1,20-73-703,1 0 1,0 0-1,2 0 0,0 0 0,1 0 1,1-1-1,0 1 0,2 0 0,10 34 0,-13-51-112,0 1 0,0-1 0,0 1 0,0-1 0,0 0 0,1 1 0,-1-1-1,1 0 1,0 0 0,4 4 0,-6-6-3,0 0 0,0 0 1,1 1-1,-1-1 0,0 0 0,1 0 1,-1 0-1,1 0 0,-1 0 0,0 0 0,1 0 1,-1 0-1,0 0 0,1 0 0,-1 0 0,0 0 1,1 0-1,-1 0 0,1 0 0,-1 0 1,0 0-1,1 0 0,-1 0 0,0 0 0,1-1 1,-1 1-1,0 0 0,1-1 0,0 0-4,0 0 0,0 0 0,0 0 0,0-1 0,0 1 0,-1-1 0,1 1 0,0 0 0,-1-1 0,1-2 0,4-13-77,-2 0-1,0 0 1,-1-1 0,-1 1-1,-2-31 1,-16-87-432,16 126 473,-7-28-101,8 34 129,-1 1 0,0 0 1,1 0-1,-1 0 0,0 0 1,0 0-1,-1 0 1,1 0-1,0 0 0,-1 1 1,1-1-1,-1 0 0,-2-1 1,4 2 11,0 1 0,-1 0 1,1 0-1,0 0 0,0 0 0,-1-1 1,1 1-1,0 0 0,-1 0 0,1 0 0,0 0 1,-1 0-1,1 0 0,0 0 0,-1 0 1,1 0-1,0 0 0,-1 0 0,1 0 1,0 0-1,0 0 0,-1 0 0,1 0 1,0 1-1,-1-1 0,1 0 0,0 0 1,0 0-1,-1 0 0,1 1 0,0-1 1,0 0-1,-1 0 0,1 0 0,0 1 1,0-1-1,-1 0 0,-5 17 1,2 17 49,4-32-41,0 1 1,1 0 0,-1 0 0,1 0-1,-1-1 1,1 1 0,0 0-1,0-1 1,0 1 0,0 0-1,0-1 1,1 1 0,-1-1-1,1 0 1,-1 0 0,1 1-1,0-1 1,0 0 0,0 0-1,0-1 1,0 1 0,1 0 0,-1-1-1,4 3 1,-2-3 10,0 0 0,0 1 0,0-1 0,1 0 0,-1-1 0,0 1 0,0-1 0,1 0 0,-1 0 0,0 0 0,1-1 0,-1 1 0,0-1 0,0 0 0,8-3 0,-1-1-60,-1 1 0,0-2 0,0 1 0,0-1 0,-1-1 0,15-12 0,-21 16 4,-1 1 1,1 0-1,0-1 1,-1 0-1,0 1 1,0-1-1,0 0 1,0 0-1,0-1 1,0 1-1,-1 0 1,1 0-1,-1-1 1,0 1-1,0-1 1,-1 1-1,1-1 1,-1 1-1,1-1 1,-1 0-1,0 1 1,-1-1-1,1 1 1,0-1-1,-2-4 1,-14-16-244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1.910"/>
    </inkml:context>
    <inkml:brush xml:id="br0">
      <inkml:brushProperty name="width" value="0.05" units="cm"/>
      <inkml:brushProperty name="height" value="0.05" units="cm"/>
    </inkml:brush>
  </inkml:definitions>
  <inkml:trace contextRef="#ctx0" brushRef="#br0">1 0 18044,'0'10'1792,"7"-3"-1136,4-4-264,10-3 857,0-1-553,3-5 936,1-1-1240,-4 7-48,-2 3-32</inkml:trace>
  <inkml:trace contextRef="#ctx0" brushRef="#br0" timeOffset="1">508 257 17844,'-3'23'1720,"3"5"-1152,0 1-256,0 4 961,0 1-545,0-2-600,2-2-432,-1-10-1665,1-6 1737,2-14-288,0-8-192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2.333"/>
    </inkml:context>
    <inkml:brush xml:id="br0">
      <inkml:brushProperty name="width" value="0.05" units="cm"/>
      <inkml:brushProperty name="height" value="0.05" units="cm"/>
    </inkml:brush>
  </inkml:definitions>
  <inkml:trace contextRef="#ctx0" brushRef="#br0">140 0 15683,'1'0'60,"-1"0"0,1 0 0,-1 0-1,0 0 1,1 0 0,-1 0 0,0 0-1,1 0 1,-1 0 0,0 1 0,1-1-1,-1 0 1,1 0 0,-1 0 0,0 0 0,1 0-1,-1 1 1,0-1 0,0 0 0,1 0-1,-1 1 1,0-1 0,0 0 0,1 0-1,-1 1 1,0-1 0,0 0 0,1 1-1,-1-1 1,0 0 0,0 1 0,0-1-1,0 0 1,0 1 0,0-1 0,0 0 0,1 1-1,-1-1 1,0 1 0,-7 20 1775,-17 17 13,12-25-1284,-24 22 0,27-27-470,0 1 0,0 0 1,1 0-1,0 0 0,0 1 1,-6 13-1,13-22-92,0 0-1,0 0 1,1 0-1,-1 0 0,1 1 1,-1-1-1,1 0 1,-1 0-1,1 1 1,0-1-1,0 0 1,-1 0-1,1 1 1,0-1-1,0 0 1,0 1-1,1-1 1,-1 0-1,0 1 1,0-1-1,1 0 1,-1 0-1,1 1 1,-1-1-1,1 0 1,-1 0-1,1 0 1,0 0-1,-1 0 1,1 0-1,0 0 1,0 0-1,0 0 1,0 0-1,0 0 1,0 0-1,0 0 1,0-1-1,0 1 1,0-1-1,1 1 1,-1-1-1,0 1 1,0-1-1,1 1 1,-1-1-1,0 0 1,2 0-1,9 2-51,0 0 0,1-1 0,-1-1 0,15 0 0,-15-1-21,39-2-280,-36 1 212,-1 1 0,0 0 0,0 1 0,0 0 0,1 1 0,-1 1 0,17 4 0,-29-5 141,0-1 1,-1 1-1,1 0 0,0 0 0,0 0 1,0 0-1,-1 0 0,1 0 0,-1 0 1,1 0-1,-1 1 0,1-1 1,-1 1-1,0-1 0,0 1 0,1-1 1,-1 1-1,0 0 0,0 0 0,-1-1 1,1 1-1,0 0 0,-1 0 1,1 0-1,-1 0 0,1 0 0,-1 0 1,0 0-1,0 0 0,0 0 0,0 0 1,0 0-1,-1 0 0,1 0 0,0 0 1,-1-1-1,1 1 0,-1 0 1,-2 3-1,0 4 146,-2 0 1,1 0 0,-1-1-1,-1 0 1,0 0-1,-12 13 1,7-8 42,-2-2 1,0 0-1,0 0 1,-1-2-1,-15 9 0,24-14-370,0-1 0,-1-1-1,0 1 1,1-1-1,-1 0 1,0 0-1,0-1 1,0 0 0,-1 0-1,1 0 1,0-1-1,0 0 1,0 0-1,-1 0 1,1-1 0,-11-3-1,14 3 127,0 0-1,0 0 1,1 0-1,-1-1 1,0 0-1,1 1 1,-1-1-1,1 0 1,-3-3-1,-18-29-742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2.831"/>
    </inkml:context>
    <inkml:brush xml:id="br0">
      <inkml:brushProperty name="width" value="0.05" units="cm"/>
      <inkml:brushProperty name="height" value="0.05" units="cm"/>
    </inkml:brush>
  </inkml:definitions>
  <inkml:trace contextRef="#ctx0" brushRef="#br0">84 0 17396,'-1'2'1469,"-14"33"602,-15 61-1,18-46-1383,2 0 0,-3 55 0,13-93-578,-2 3 40,1 0 0,2 15 1,-1-26-120,0-1 1,1 1 0,0-1 0,-1 0 0,1 1-1,0-1 1,0 0 0,1 0 0,-1 0 0,1 0-1,0 0 1,0 0 0,-1 0 0,5 3 0,-5-5-18,1 0 0,-1 1 0,1-1 0,-1 0 0,1 0 0,0-1 0,-1 1 0,1 0 0,0 0 0,0-1 0,0 0 0,0 1 0,-1-1 0,1 0 0,0 1 0,0-1 0,0 0 0,0-1 0,0 1 0,0 0 0,0 0 0,-1-1 0,1 1 0,3-2 0,4-2 11,0 0-1,-1-1 0,15-9 1,-19 11-10,73-56 41,-55 41-78,2 0 0,0 1 1,0 1-1,28-12 0,-51 27 19,0 1 0,0-1-1,0 1 1,1-1 0,-1 1 0,0-1-1,1 1 1,-1 0 0,0 0-1,1-1 1,-1 1 0,0 0-1,1 0 1,-1 1 0,0-1 0,1 0-1,-1 0 1,0 1 0,1-1-1,-1 0 1,0 1 0,2 0-1,-1 1 1,-1-1 0,0 0-1,0 1 1,0-1-1,0 1 1,-1-1 0,1 1-1,0 0 1,-1-1-1,1 1 1,-1 0 0,1-1-1,-1 1 1,0 0-1,0-1 1,0 1-1,0 0 1,0 2 0,-2 16-21,-1 1 1,-1-1 0,-1 0 0,-1-1-1,-15 37 1,5-14-593,10-26 465,3-11 105,2-5-84,0-15-57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3.391"/>
    </inkml:context>
    <inkml:brush xml:id="br0">
      <inkml:brushProperty name="width" value="0.05" units="cm"/>
      <inkml:brushProperty name="height" value="0.05" units="cm"/>
    </inkml:brush>
  </inkml:definitions>
  <inkml:trace contextRef="#ctx0" brushRef="#br0">231 8 16404,'1'0'76,"-1"0"0,0 0 0,0 0 0,0-1 0,0 1 0,0 0 0,0 0 0,1 0 0,-1-1 0,0 1 0,0 0 0,0 0 1,0 0-1,0-1 0,0 1 0,0 0 0,0 0 0,0-1 0,0 1 0,0 0 0,0 0 0,0 0 0,0-1 0,0 1 0,-1 0 1,1 0-1,0-1 0,0 1 0,0 0 0,0 0 0,0 0 0,0 0 0,0-1 0,-1 1 0,1 0 0,0 0 0,0 0 1,-1-1-1,-9 3 958,-14 10 548,9-1-1209,1 1-1,1 0 1,0 0-1,1 1 0,0 1 1,1 0-1,0 1 1,1 0-1,-10 23 0,8-14-299,2 0 0,0 1 0,2 1 1,1-1-1,-7 46 0,12-60-99,1 0 1,0 0 0,1 0 0,0 0 0,1 0 0,1 0-1,2 14 1,-3-22-55,0 0 1,0 1-1,1-1 0,-1 0 0,1 0 0,-1 0 0,1 0 1,0 0-1,0-1 0,0 1 0,1 0 0,-1-1 1,0 0-1,1 1 0,0-1 0,0 0 0,-1 0 0,1-1 1,0 1-1,0-1 0,1 1 0,-1-1 0,0 0 0,0 0 1,1 0-1,-1-1 0,4 1 0,4 0-64,-1-1 0,1-1 0,-1 1 0,1-2 0,-1 1 0,21-7 0,28-11-532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4.342"/>
    </inkml:context>
    <inkml:brush xml:id="br0">
      <inkml:brushProperty name="width" value="0.05" units="cm"/>
      <inkml:brushProperty name="height" value="0.05" units="cm"/>
    </inkml:brush>
  </inkml:definitions>
  <inkml:trace contextRef="#ctx0" brushRef="#br0">236 340 17036,'-31'13'1079,"1"1"1,-38 26-1,58-34-819,0 1 0,0 0 0,1 1 1,1 0-1,-1 1 0,1-1 0,1 2 0,-1-1 0,2 1 0,-7 11 1,12-18-203,-1 0 1,1 0 0,0 0 0,0 1-1,0-1 1,1 0 0,-1 1 0,1-1-1,-1 6 1,1-7-42,1-1-1,-1 1 1,0-1-1,1 0 1,-1 1-1,0-1 1,1 1-1,0-1 1,-1 0 0,1 0-1,0 1 1,0-1-1,0 0 1,-1 0-1,1 0 1,0 0-1,1 0 1,-1 0-1,0 0 1,0 0-1,0 0 1,0-1 0,1 1-1,-1 0 1,3 0-1,2 1 3,0-1-1,1 1 0,0-2 1,-1 1-1,1-1 1,0 0-1,-1 0 1,1 0-1,-1-1 0,1 0 1,0-1-1,-1 1 1,0-1-1,11-5 0,1-1 6,0-1-1,-1 0 0,29-21 1,-28 16-8,0-1 0,0-1 0,24-29 1,-36 39 18,-1-1 0,0 1 0,-1-1 0,1 0 0,-1 0 0,-1-1 0,1 1 0,-1-1-1,-1 1 1,1-1 0,-1 0 0,-1 0 0,2-16 0,-3 23-21,0 0-1,0 0 1,0-1 0,0 1-1,0 0 1,0 0-1,0 0 1,0-1 0,-1 1-1,1 0 1,0 0-1,-1 0 1,1 0-1,-1 0 1,1 0 0,-1 0-1,0 0 1,1 0-1,-1 0 1,0 0-1,0 0 1,1 0 0,-1 1-1,0-1 1,0 0-1,0 1 1,0-1-1,0 0 1,0 1 0,0-1-1,-1 1 1,1 0-1,0-1 1,0 1-1,-1 0 1,0 0 8,-1 0 0,1 0 0,0 1 0,0-1 0,0 1 0,0-1 0,0 1 0,0 0 0,0 0-1,0 0 1,0 0 0,1 0 0,-1 0 0,0 1 0,1-1 0,-1 1 0,0-1 0,-2 4 0,2-2-15,0 1 1,0-1 0,-1 1-1,2-1 1,-1 1 0,0 0-1,1-1 1,0 1-1,0 0 1,0 0 0,0 0-1,1 0 1,-1 0-1,1 0 1,1 7 0,-1-9-10,0 0 0,1 0 1,-1 0-1,1 0 1,-1 0-1,1-1 0,0 1 1,0 0-1,0 0 0,0-1 1,0 1-1,0-1 1,1 1-1,-1-1 0,0 1 1,1-1-1,-1 0 1,1 1-1,0-1 0,-1 0 1,1 0-1,0 0 1,0-1-1,-1 1 0,1 0 1,0-1-1,0 1 0,0-1 1,0 1-1,0-1 1,0 0-1,0 0 0,0 0 1,2 0-1,4-1-16,0 0 1,0 0-1,0-1 0,0 0 1,-1 0-1,1-1 0,-1 0 0,1 0 1,6-5-1,65-44-306,-64 42 245,30-23-309,-1-2-1,-2-1 1,-1-2 0,68-85-1,-105 118 331,-1-1-1,1 1 0,-1-1 0,4-8 0,-7 13 54,0 1 1,0 0-1,0-1 0,0 1 0,1-1 0,-1 1 0,0 0 1,0-1-1,0 1 0,0-1 0,0 1 0,0 0 0,0-1 0,0 1 1,0-1-1,0 1 0,0 0 0,0-1 0,0 1 0,-1-1 1,1 1-1,0 0 0,0-1 0,0 1 0,0-1 0,-1 1 1,1 0-1,0 0 0,-1-1 0,0 1 1,0 0-1,0 0 1,0 0-1,-1 0 1,1 0-1,0 0 1,0 0 0,0 0-1,0 1 1,0-1-1,0 0 1,-1 1-1,1-1 1,0 1-1,0-1 1,-1 2 0,-11 6 40,0 0 0,1 1 1,0 0-1,-17 18 0,-41 50 351,42-44-24,-37 57 0,57-77-261,0 1 1,0 1 0,2-1-1,0 1 1,0 0-1,2 0 1,-5 25 0,8-37-79,1 1 0,-1 0 0,1 0 0,0 0 0,1 0-1,-1 0 1,1 0 0,-1 0 0,1 0 0,3 7 0,-3-9-21,0 0 0,0 0-1,1 0 1,-1 0-1,1-1 1,-1 1 0,1 0-1,-1-1 1,1 1 0,0-1-1,0 1 1,0-1-1,0 0 1,0 0 0,0 0-1,0 0 1,0 0 0,0 0-1,0-1 1,4 1-1,2 0-38,0 0-1,1-1 0,-1-1 0,1 1 0,-1-1 0,0-1 0,1 1 0,-1-1 0,0-1 1,0 0-1,0 0 0,-1 0 0,12-8 0,8-5-158,-1-1-1,31-26 1,-43 31 115,0 0 0,0 0 0,-1-1 0,-1-1 0,0 0 0,-1-1 0,-1 0 1,17-31-1,-40 78 540,-9 35 0,20-56-398,-1 0 0,1-1 0,1 1-1,0 0 1,0 0 0,1 0 0,3 22 0,-2-31-51,-1 0 0,0 0-1,1 0 1,0 0 0,-1 0 0,1 0 0,0 0 0,0 0 0,0 0 0,0 0 0,0 0 0,1 0 0,-1-1 0,1 1 0,-1-1 0,1 1 0,-1-1-1,1 1 1,0-1 0,0 0 0,-1 0 0,1 0 0,0 0 0,0 0 0,0 0 0,0-1 0,0 1 0,1-1 0,-1 1 0,0-1 0,0 0 0,0 0-1,0 0 1,0 0 0,1 0 0,-1 0 0,0-1 0,4 0 0,5-2-5,1 0 0,-1-1 0,1-1-1,-1 1 1,15-11 0,49-33-281,-55 33 119,0 2 1,1 0-1,0 2 0,35-14 1,-55 24 133,1 0 0,0 1 1,0-1-1,0 1 1,0 0-1,0-1 1,0 1-1,0 0 0,0 0 1,0 0-1,0 1 1,0-1-1,0 0 0,0 1 1,3 1-1,-3-2 20,-1 1 0,0 0 0,0 0 0,1 0 0,-1 0-1,0 0 1,0 0 0,0 1 0,0-1 0,0 0 0,-1 0-1,1 1 1,0-1 0,0 0 0,-1 1 0,1 1 0,1 6 80,0 0 1,-1 1 0,-1-1-1,1 0 1,-2 16 0,0 3 221,1-27-280,0 0 0,0 0 0,0 0-1,0 0 1,0 0 0,1 0-1,-1 0 1,0 0 0,1 0 0,-1 0-1,0 0 1,1 0 0,-1 0 0,1 0-1,0 0 1,-1 0 0,1 0 0,0 0-1,-1-1 1,1 1 0,0 0 0,0 0-1,2 0 1,-2 0 1,1-1 0,-1 1 0,1-1 0,-1 0 0,1 0 1,0 0-1,-1 0 0,1 0 0,0 0 0,-1 0 0,1-1 0,-1 1 0,1 0 0,2-2 0,6-2 37,1-1-1,-1-1 0,16-11 1,-21 14-63,43-31-193,-29 20-46,0 0-1,0 1 0,1 1 0,1 1 1,0 1-1,24-8 0,-42 17 227,0 0 1,0 0-1,0 1 1,0-1-1,0 1 0,0-1 1,0 1-1,0 0 1,0 0-1,0 0 0,0 1 1,0-1-1,0 1 0,0 0 1,0-1-1,0 1 1,0 1-1,-1-1 0,1 0 1,0 1-1,0-1 1,-1 1-1,1 0 0,-1 0 1,0 0-1,0 0 0,0 0 1,1 0-1,-2 1 1,1-1-1,0 1 0,-1 0 1,1-1-1,-1 1 0,0 0 1,1 0-1,0 4 1,1 3 168,6 14 452,-8-23-584,-1-1 0,1 1 0,-1-1 1,1 1-1,-1-1 0,1 1 0,-1-1 1,1 1-1,-1-1 0,1 0 0,0 1 1,-1-1-1,1 0 0,0 1 0,-1-1 1,1 0-1,0 0 0,-1 0 0,1 0 1,0 1-1,-1-1 0,1 0 0,0 0 1,0 0-1,-1-1 0,1 1 0,0 0 0,-1 0 1,1 0-1,0 0 0,-1-1 0,1 1 1,0-1-1,10-5-386,-1-1-1,1 0 1,-2-1-1,1 0 1,-1 0 0,15-19-1,4-3-10,15-12-158,0-3-190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4.845"/>
    </inkml:context>
    <inkml:brush xml:id="br0">
      <inkml:brushProperty name="width" value="0.05" units="cm"/>
      <inkml:brushProperty name="height" value="0.05" units="cm"/>
    </inkml:brush>
  </inkml:definitions>
  <inkml:trace contextRef="#ctx0" brushRef="#br0">193 1 16251,'-34'35'1719,"-9"9"910,-49 65 1,88-105-2459,1 1 0,1-1-1,-1 1 1,0 0 0,1 0 0,0 0 0,-1 6-1,2-10-154,1 0-1,0 0 0,0 0 1,0 0-1,0 0 1,0 0-1,0 0 0,0 0 1,0 0-1,0 0 0,1-1 1,-1 1-1,0 0 0,1 0 1,-1 0-1,0 0 0,1 0 1,-1 0-1,1-1 0,0 1 1,-1 0-1,1 0 0,0-1 1,-1 1-1,1 0 0,0-1 1,0 1-1,-1-1 0,1 1 1,0-1-1,0 1 1,0-1-1,0 1 0,0-1 1,0 0-1,0 0 0,0 1 1,-1-1-1,1 0 0,0 0 1,0 0-1,0 0 0,2-1 1,12 1-353,0 0 0,0-1 1,0-1-1,0-1 0,0 0 0,14-6 1,-16 5-154,0 0 1,1 1 0,-1 0-1,1 2 1,-1-1-1,1 1 1,24 2 0,-36 0 457,0-1 1,0 0-1,0 1 1,0-1-1,0 1 1,0-1-1,0 1 1,0 0-1,0 0 1,-1 0-1,1 0 1,0 0-1,-1 0 1,1 0-1,-1 1 1,1-1-1,-1 1 1,0-1-1,1 1 1,1 3-1,-2-3 81,0 1 0,-1-1-1,1 1 1,-1 0 0,1-1 0,-1 1-1,0 0 1,0-1 0,0 1-1,0 0 1,0-1 0,-1 1-1,-1 4 1,-2 5 386,0 0-1,-1 0 1,-1 0-1,0 0 0,-9 12 1,0-3 534,0 0 1,-19 19-1,26-32-656,0 0 1,0 0-1,-1-1 0,0-1 0,0 0 0,0 0 0,-15 7 0,22-12-296,0 0-1,0-1 0,0 1 1,0 0-1,0-1 1,0 0-1,0 1 0,0-1 1,0 0-1,0 0 1,0 0-1,0 0 1,-4-1-1,5 1-65,0-1 0,0 1 0,0 0 1,1-1-1,-1 1 0,0-1 0,0 1 0,1-1 0,-1 0 1,0 1-1,1-1 0,-1 0 0,0 0 0,1 1 0,-1-1 1,1 0-1,0 0 0,-1 0 0,1 1 0,-1-1 0,1-2 1,-1-1-83,1 1 1,0-1-1,0 0 1,0 0 0,0 0-1,1 1 1,0-1-1,0 0 1,0 0 0,0 1-1,0-1 1,1 1 0,2-6-1,15-19-509,5 1-188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5.118"/>
    </inkml:context>
    <inkml:brush xml:id="br0">
      <inkml:brushProperty name="width" value="0.05" units="cm"/>
      <inkml:brushProperty name="height" value="0.05" units="cm"/>
    </inkml:brush>
  </inkml:definitions>
  <inkml:trace contextRef="#ctx0" brushRef="#br0">0 250 17516,'4'-11'257,"1"1"0,0 0 0,0 1 0,1-1 0,0 1 1,1 0-1,0 0 0,0 1 0,1 0 0,0 1 0,1-1 0,15-9 0,3-1 107,0 2 0,1 1 0,35-14 0,-41 20-185,0 1 0,0 1 0,1 0-1,1 2 1,-1 1 0,28-2 0,-43 6-122,0 0 0,0 1 1,0-1-1,1 2 0,-1-1 0,0 1 1,0 0-1,0 1 0,9 4 0,-12-4-24,0 0 1,0 0-1,0 1 0,-1-1 0,1 1 0,-1 0 0,0 1 0,0-1 0,0 1 0,-1-1 0,0 1 0,0 0 0,0 0 1,3 8-1,-2-1 28,0 0 0,-1 0 0,0 0 0,-1 0 0,-1 1 0,0-1 0,-1 0 0,0 1 0,0-1 0,-2 1 0,1-1 0,-2 0 0,-6 23 0,3-17-50,-1-1 1,0 1-1,-1-1 0,-1-1 1,-1 1-1,0-2 0,-1 1 1,-20 20-1,30-34-108,-1 0 0,0 0 0,0 0-1,0 0 1,0-1 0,0 1 0,0-1 0,-1 0 0,1 1 0,0-1 0,-1 0 0,-2 0 0,5-1 71,-1 0 1,1 0 0,0 0 0,-1 0-1,1 0 1,0 0 0,-1 0-1,1 0 1,-1 0 0,1 0-1,0 0 1,-1 0 0,1-1-1,0 1 1,0 0 0,-1 0-1,1 0 1,0-1 0,-1 1-1,1 0 1,0 0 0,0-1-1,-1 1 1,1 0 0,0-1-1,0 1 1,0 0 0,-1 0-1,1-1 1,0 0 0,0-1-3,-1 0 0,1 1 0,0-1 0,0 0 0,0 0 0,0 0 0,0 0 0,0 0 0,1-3 0,7-33-519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5.277"/>
    </inkml:context>
    <inkml:brush xml:id="br0">
      <inkml:brushProperty name="width" value="0.05" units="cm"/>
      <inkml:brushProperty name="height" value="0.05" units="cm"/>
    </inkml:brush>
  </inkml:definitions>
  <inkml:trace contextRef="#ctx0" brushRef="#br0">118 198 20724,'-13'23'1881,"-10"10"-1233,-1 2-288,2 1 872,2-1-263,10-7-785,5-5-360,7-18-889,10-8 273,5-18 496,3-8-224,2-7-256</inkml:trace>
  <inkml:trace contextRef="#ctx0" brushRef="#br0" timeOffset="1">198 1 19076,'-3'11'1352,"-7"8"-1192,2-1-376,1 2 688,2 1-167,3 0-321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5.681"/>
    </inkml:context>
    <inkml:brush xml:id="br0">
      <inkml:brushProperty name="width" value="0.05" units="cm"/>
      <inkml:brushProperty name="height" value="0.05" units="cm"/>
    </inkml:brush>
  </inkml:definitions>
  <inkml:trace contextRef="#ctx0" brushRef="#br0">136 17 19292,'-15'10'976,"0"0"0,1 1 0,-25 26 0,33-31-665,1 1 1,-1-1-1,1 1 0,1 0 1,-1 1-1,1-1 1,1 1-1,-1-1 1,1 1-1,-3 13 1,6-20-285,0 0 0,-1 0 0,1 0 0,0 0 0,0 0 0,0 0 0,0 0 0,0 0 0,0 1 0,0-1 0,0 0 1,0 0-1,1 0 0,-1 0 0,0 0 0,1 0 0,-1 0 0,0 0 0,1 0 0,0 0 0,-1 0 0,1 0 0,-1 0 0,1-1 0,0 1 0,0 0 1,0 0-1,-1-1 0,1 1 0,0 0 0,0-1 0,0 1 0,0-1 0,0 1 0,0-1 0,0 0 0,0 1 0,0-1 0,0 0 0,0 0 0,1 1 1,0-1-1,3 0-7,0 0 1,1-1-1,-1 1 1,0-1-1,0 0 1,0 0-1,-1 0 0,7-3 1,14-8-162,1-2 1,-2 0-1,0-1 1,-1-2-1,-1 0 1,0-2-1,36-39 1,-52 51 75,-3 5 36,-1 0 0,0-1 0,0 1 1,0-1-1,-1 1 0,1-1 0,-1 1 0,2-5 1,-4 5 24,-5 6 64,-7 10 88,8-7-88,1 0 0,0 1 0,0-1 0,1 1 0,0 0 0,0 0 0,1 0 0,0 1 0,-1 9 0,2-16-27,1 1 1,0 0-1,0-1 1,0 1-1,0 0 1,1-1-1,-1 1 1,1-1-1,-1 1 1,1-1-1,0 1 1,0-1-1,0 1 0,2 2 1,-1-3-13,-1-1 0,0 1 0,1-1 0,-1 0 0,1 0 0,0 0 1,-1 0-1,1 0 0,0 0 0,0-1 0,-1 1 0,1 0 0,0-1 0,0 0 0,0 1 0,0-1 0,0 0 0,0 0 0,0 0 1,0 0-1,0 0 0,2-1 0,26-4 136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7.292"/>
    </inkml:context>
    <inkml:brush xml:id="br0">
      <inkml:brushProperty name="width" value="0.05" units="cm"/>
      <inkml:brushProperty name="height" value="0.05" units="cm"/>
    </inkml:brush>
  </inkml:definitions>
  <inkml:trace contextRef="#ctx0" brushRef="#br0">80 332 16452,'-8'26'1039,"1"0"1,-5 39-1,1-9-66,-1 2-319,-17 91 766,29-147-1396,0 0 1,-1 0-1,1-1 1,0 1-1,0 0 1,0-1-1,0 1 1,1 0-1,-1-1 1,0 1-1,1 0 0,-1-1 1,2 3-1,-2-4-15,0 0-1,1 1 0,-1-1 1,0 0-1,1 0 0,-1 1 1,0-1-1,1 0 0,-1 0 1,1 0-1,-1 1 0,0-1 1,1 0-1,-1 0 0,1 0 0,-1 0 1,0 0-1,1 0 0,-1 0 1,1 0-1,-1 0 0,0 0 1,1 0-1,-1 0 0,1 0 1,-1-1-1,0 1 0,1 0 1,-1 0-1,0 0 0,1 0 1,0-1-1,3-2 9,0 0-1,0 0 1,0-1 0,-1 1-1,1-1 1,-1 0 0,4-5 0,73-122-365,-26 41-35,-36 66 195,-18 24 185,0 0 0,0-1 0,1 1 1,-1 0-1,0 0 0,0-1 0,1 1 1,-1 0-1,0 0 0,1-1 0,-1 1 0,0 0 1,1 0-1,-1 0 0,0 0 0,1 0 0,-1 0 1,1 0-1,-1 0 0,0 0 0,1 0 1,-1 0-1,0 0 0,1 0 0,-1 0 0,1 0 1,-1 0-1,0 0 0,1 0 0,-1 0 1,0 0-1,1 1 0,-1-1 0,0 0 0,1 0 1,-1 0-1,0 1 0,1-1 0,-1 0 0,0 0 1,0 1-1,1-1 0,-1 0 0,0 1 1,0-1-1,0 0 0,1 1 0,-1-1 0,0 0 1,0 1-1,0-1 0,0 0 0,0 1 1,0-1-1,0 1 0,0-1 0,0 0 0,0 1 1,0-1-1,0 0 0,0 1 0,2 27 75,-2-26-63,-6 84 293,3-59-117,2-1 0,2 47 0,-1-71-173,0-1 0,0 0 0,0 1 1,0-1-1,0 0 0,1 1 0,-1-1 0,0 0 0,1 0 0,-1 1 0,1-1 0,-1 0 0,1 0 0,0 0 0,0 0 0,-1 0 0,1 0 0,0 0 0,0 0 0,0 0 0,0 0 0,0 0 1,0 0-1,2 0 0,-2 0-3,1-1 0,-1 0 1,1 0-1,-1 0 1,1 0-1,-1-1 0,1 1 1,-1 0-1,1-1 1,-1 1-1,1-1 0,-1 1 1,1-1-1,-1 1 1,0-1-1,1 0 0,0-1 1,7-4 20,-1-1 1,0 0-1,-1-1 1,11-12-1,5-11-52,-2 0 0,-2-1-1,0-1 1,-3-1 0,19-51 0,-30 74-95,-6 22-26,0-2 121,-2 23-25,-3 46-18,6-69 58,0 0 0,1 0 0,0 0 1,1 0-1,0-1 0,4 14 0,-6-20 8,1-1-1,-1 1 0,1 0 1,0-1-1,0 1 1,0 0-1,0-1 0,0 1 1,0-1-1,0 0 0,0 1 1,0-1-1,1 0 1,-1 0-1,1 0 0,-1 1 1,1-2-1,-1 1 1,1 0-1,-1 0 0,1 0 1,0-1-1,-1 1 0,1-1 1,3 1-1,-1-1-4,0 0 0,-1-1 0,1 0 0,-1 1-1,1-1 1,-1 0 0,0-1 0,1 1 0,-1-1 0,0 1 0,0-1-1,4-3 1,7-6-83,0-1-1,-1 0 1,0 0-1,12-17 1,42-69-745,-30 41 33,-24 44 358,-13 13 429,0 0 0,0 0 0,0 0 0,1 0 0,-1 0-1,0 0 1,0 0 0,0 0 0,1 0 0,-1 0 0,0 0 0,0 0 0,0 0 0,0 0 0,1 0 0,-1 0 0,0 0 0,0 0 0,0 0 0,0 0 0,1 1-1,-1-1 1,0 0 0,0 0 0,0 0 0,0 0 0,0 0 0,0 1 0,1-1 0,-1 0 0,0 0 0,0 0 0,0 0 0,0 1 0,0-1 0,0 0 0,0 0-1,0 0 1,0 0 0,0 1 0,0-1 0,0 0 0,0 35-418,0-33 448,-9 70-80,4-39 243,2 2 0,1 34 0,2-68-161,0 1 1,0-1-1,0 0 1,0 1-1,0-1 0,0 1 1,0-1-1,1 0 1,-1 1-1,0-1 0,1 0 1,-1 1-1,1-1 1,0 0-1,-1 0 1,1 1-1,0-1 0,0 0 1,0 0-1,1 2 1,-1-3-10,0 0 0,0 0 0,0 0 0,0 0 1,0 0-1,0 0 0,0 0 0,0 0 0,0 0 1,0-1-1,0 1 0,-1 0 0,1-1 0,0 1 1,0 0-1,0-1 0,0 1 0,-1-1 0,1 1 1,0-1-1,0 0 0,0 0 0,8-8 2,0-1 0,0 0-1,8-14 1,-12 18-66,217-309-2341,-52 71 1319,-161 230 1217,-7 10-60,-1 1-1,1-1 0,0 1 0,0-1 0,1 1 1,-1 0-1,1 0 0,-1 0 0,1 0 0,0 1 0,5-4 1,-8 6-64,0 0 1,1 0 0,-1 0 0,0 1 0,0-1-1,1 0 1,-1 0 0,0 0 0,0 1-1,0-1 1,1 0 0,-1 0 0,0 1 0,0-1-1,0 0 1,0 1 0,0-1 0,1 0-1,-1 0 1,0 1 0,0-1 0,0 0 0,0 1-1,0-1 1,0 0 0,0 0 0,0 1-1,0-1 1,0 0 0,0 1 0,0-1 0,0 0-1,-1 1 1,-1 14 399,-1 0-207,-21 91 1291,-11 110 0,32-183-1313,1 0 1,1 0-1,2 0 1,2-1-1,1 1 0,1 0 1,19 61-1,-23-91-180,0 0 1,1 0-1,-1 0 0,1 0 0,0 0 1,0 0-1,0 0 0,0-1 0,1 1 0,-1-1 1,4 3-1,-6-4-11,0-1 1,1 0-1,-1 1 0,1-1 1,-1 0-1,1 0 1,-1 0-1,1 1 0,-1-1 1,1 0-1,-1 0 0,1 0 1,-1 0-1,1 0 1,-1 0-1,1 0 0,-1 0 1,0 0-1,1 0 1,-1 0-1,1 0 0,-1 0 1,1-1-1,-1 1 0,1 0 1,-1 0-1,1 0 1,-1-1-1,1 1 0,0-2-11,0 1 1,0 0-1,0-1 0,0 1 0,-1-1 0,1 1 0,0-1 0,-1 0 0,1 1 0,-1-1 0,0 1 0,0-1 0,1-3 1,0-13-179,-1 1 0,-1-1 1,0 1-1,-1-1 1,-1 1-1,-8-29 0,-1 9-246,-1 2 0,-19-36 0,22 51 305,0 0 0,-1 1 1,-1 0-1,-1 1 1,-29-33-1,41 51 148,0-1 0,1 0 0,-1 0 0,0 1 0,0-1 0,0 0 0,1 1 0,-1-1 0,0 1 0,0-1-1,0 1 1,0-1 0,0 1 0,0 0 0,0-1 0,0 1 0,-1 0 0,2 0 3,0 1 1,1 0-1,-1 0 0,1-1 1,-1 1-1,1 0 0,-1-1 0,1 1 1,-1 0-1,1-1 0,0 1 1,-1-1-1,1 1 0,0-1 1,-1 0-1,1 1 0,0-1 0,-1 1 1,1-1-1,1 0 0,11 6 66,0 0 0,0-2 0,0 1 0,1-2 0,0 0 0,-1 0 0,22 0 0,-16-2-140,0-1 0,1 0 0,-1-2 0,0 0 0,19-6 0,-2-4-507,-33 11 530,-1 0 1,1 0-1,-1 0 0,0-1 1,1 1-1,-1-1 0,0 1 1,0-1-1,0 0 0,0 0 0,-1 0 1,3-3-1,-2-6-263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07.730"/>
    </inkml:context>
    <inkml:brush xml:id="br0">
      <inkml:brushProperty name="width" value="0.05" units="cm"/>
      <inkml:brushProperty name="height" value="0.05" units="cm"/>
    </inkml:brush>
  </inkml:definitions>
  <inkml:trace contextRef="#ctx0" brushRef="#br0">2 1 16396,'-2'10'1712,"5"3"-1056,6-3-272,1-1 904,4-1-1080,-4 2 176,0-1 9,-3-18-289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0.150"/>
    </inkml:context>
    <inkml:brush xml:id="br0">
      <inkml:brushProperty name="width" value="0.05" units="cm"/>
      <inkml:brushProperty name="height" value="0.05" units="cm"/>
    </inkml:brush>
  </inkml:definitions>
  <inkml:trace contextRef="#ctx0" brushRef="#br0">202 144 15979,'1'-3'263,"0"1"-1,0 0 0,-1-1 0,1 0 0,-1 1 1,1-1-1,-1 1 0,0-1 0,0 0 1,0 1-1,0-1 0,0 1 0,-1-1 0,1 0 1,-1 1-1,0-1 0,0 1 0,0-1 0,0 1 1,0 0-1,0-1 0,-1 1 0,1 0 1,-1 0-1,-1-3 0,1 4-155,0-1-1,1 0 1,-1 1-1,0-1 1,0 1 0,0 0-1,0-1 1,0 1-1,0 0 1,0 0 0,-1 0-1,1 1 1,0-1-1,0 0 1,-1 1 0,1-1-1,-1 1 1,1 0-1,0 0 1,-1 0 0,1 0-1,0 1 1,-1-1-1,1 0 1,0 1-1,-1 0 1,1-1 0,0 1-1,-3 1 1,-2 3-40,0 0 0,0 0 0,1 0-1,-1 1 1,1 0 0,1 0 0,-1 1 0,1-1 0,0 1 0,0 0 0,1 1-1,-4 8 1,-1 3-50,1 0-1,1 0 1,1 0 0,-4 22-1,8-33-28,1 1 0,0 0 0,0-1 0,1 1 0,0 0 0,1-1 0,2 16 0,-3-22 5,1 0 0,-1 0 0,1 0 0,0-1-1,-1 1 1,1 0 0,0 0 0,0 0 0,0-1 0,0 1-1,1 0 1,-1-1 0,0 1 0,1-1 0,-1 0 0,1 1-1,-1-1 1,1 0 0,0 0 0,-1 0 0,1 0 0,0 0-1,0 0 1,0-1 0,0 1 0,0-1 0,0 1 0,0-1-1,-1 0 1,1 1 0,0-1 0,1 0 0,-1 0 0,0-1-1,-1 1 1,1 0 0,3-1 0,3-1-29,0-1 0,0 1 0,0-1-1,0-1 1,0 1 0,-1-2 0,0 1 0,9-7 0,6-7-78,22-23 0,-39 37 98,24-26-146,46-60 0,-62 73 147,-2-1-1,0 0 1,-1 0-1,0-1 1,9-31-1,-13 26 88,-6 24-70,0 0-1,0-1 1,0 1-1,0 0 1,0 0-1,0 0 1,0-1-1,0 1 1,0 0-1,0 0 1,0 0-1,0-1 0,0 1 1,0 0-1,0 0 1,0 0-1,0-1 1,0 1-1,0 0 1,0 0-1,0 0 1,0 0-1,-1-1 0,1 1 1,0 0-1,0 0 1,0 0-1,0 0 1,0-1-1,-1 1 1,1 0-1,0 0 1,0 0-1,0 0 0,0 0 1,-1 0-1,1 0 1,0 0-1,0 0 1,0-1-1,-1 1 1,1 0-1,0 0 1,0 0-1,0 0 1,-1 0-1,1 0 0,0 0 1,0 0-1,0 1 1,-1-1-1,1 0 1,0 0-1,0 0 1,-1 0-1,-9 8 44,3 1-22,0 1 1,0 0-1,1 1 0,1-1 1,-7 19-1,-17 62 15,23-68-121,0-1 1,-2 31 0,8-47-40,-1 1 0,1 0 1,0-1-1,0 1 0,1 0 1,0-1-1,0 1 0,1-1 1,-1 0-1,1 1 0,1-1 1,4 11-1,-6-16 60,0 1 0,1-1 0,-1 0 0,0 1 0,0-1 0,0 0 0,1 1 0,-1-1 0,1 0 0,-1 0 0,1 0 0,-1 0 0,1-1 0,0 1 0,-1 0 0,1-1-1,0 1 1,0-1 0,-1 1 0,1-1 0,0 0 0,3 0 0,0 0-15,-1-1-1,1 0 1,-1 0-1,0 0 1,0 0-1,1-1 1,-1 0-1,4-2 1,29-18-671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0.666"/>
    </inkml:context>
    <inkml:brush xml:id="br0">
      <inkml:brushProperty name="width" value="0.05" units="cm"/>
      <inkml:brushProperty name="height" value="0.05" units="cm"/>
    </inkml:brush>
  </inkml:definitions>
  <inkml:trace contextRef="#ctx0" brushRef="#br0">97 86 15315,'-1'10'1183,"0"-6"-872,0 0-1,0 0 1,0-1-1,1 1 1,0 0-1,0 0 1,0 0-1,0 0 1,1-1-1,-1 1 1,1 0 0,2 5-1,-3-9-249,0 1 1,1-1-1,-1 0 0,0 1 0,1-1 1,-1 0-1,0 0 0,1 1 1,-1-1-1,1 0 0,-1 0 0,1 1 1,-1-1-1,0 0 0,1 0 0,-1 0 1,1 0-1,-1 0 0,1 0 0,-1 0 1,1 0-1,-1 0 0,1 0 1,-1 0-1,1 0 0,-1 0 0,2 0 1,15-9 657,10-16-301,-19 17-319,-1 0 1,0-1 0,7-11 0,-11 16-62,-1 0 1,0 0-1,-1 0 1,1 0-1,0 0 1,-1 0 0,0 0-1,0 0 1,-1-1-1,1-8 1,0 12-32,-1 1 0,0-1 0,0 0 1,0 0-1,0 0 0,-1 0 0,1 1 1,0-1-1,0 0 0,0 0 1,-1 0-1,1 1 0,0-1 0,-1 0 1,1 0-1,-1 1 0,1-1 1,-1 0-1,1 1 0,-1-1 0,1 1 1,-1-1-1,0 0 0,1 1 0,-1 0 1,0-1-1,1 1 0,-1-1 1,0 1-1,0 0 0,0-1 0,1 1 1,-1 0-1,0 0 0,0 0 1,0 0-1,1-1 0,-1 1 0,0 0 1,0 0-1,0 1 0,0-1 1,1 0-1,-1 0 0,0 0 0,0 0 1,0 1-1,1-1 0,-1 0 0,0 1 1,-1 0-1,-4 2 26,0-1 0,1 2 1,-1-1-1,1 0 0,-9 8 0,0 2 2,1 0 0,0 1 1,1 0-1,1 1 0,-18 31 0,23-35-30,0 1 0,0 0 0,1 0 0,1 0 0,0 1 0,1-1 0,1 1 0,-1 0 0,1 17 0,2-27-4,0-1-1,0 0 0,0 1 0,0-1 1,0 0-1,1 0 0,-1 1 1,1-1-1,0 0 0,-1 0 0,1 0 1,0 0-1,0 0 0,1 0 1,1 3-1,-1-4-1,-1 1 0,1-1 1,0 0-1,0 0 0,-1 0 0,1-1 1,0 1-1,0 0 0,0-1 1,0 1-1,0-1 0,0 1 0,0-1 1,0 0-1,0 0 0,0 0 0,0 0 1,4-1-1,5-1-11,0 0 0,0-1 0,-1 0 1,1-1-1,-1 0 0,13-7 0,61-40-104,-52 31 66,12-8-16,-24 14 20,0 1 1,1 0-1,1 2 0,36-14 0,-57 24 49,1 1 0,-1-1 0,1 1 0,-1-1 1,1 1-1,0-1 0,-1 1 0,1 0 0,-1 0 0,1 0 0,0 0 1,-1 0-1,1 0 0,0 0 0,-1 0 0,1 1 0,0-1 0,-1 1 0,1-1 1,-1 1-1,1 0 0,-1-1 0,1 1 0,-1 0 0,0 0 0,1 0 1,-1 0-1,2 2 0,-1 1 36,0 0-1,-1 0 1,1 0 0,-1 0 0,0 0 0,0 1-1,0-1 1,0 8 0,6 27 336,-6-38-355,-1 1 1,1-1-1,0 1 1,0-1-1,0 1 0,0-1 1,0 1-1,0-1 1,0 0-1,0 1 0,0-1 1,0 0-1,1 0 0,-1 0 1,1 0-1,-1 0 1,1 0-1,-1-1 0,2 2 1,0-2-1,0 1 0,-1-1 0,1 0 0,-1 0 0,1 0 0,-1 0 0,1 0 0,0-1 0,-1 1 0,1-1 0,-1 0 0,1 1 0,-1-1 0,0 0 0,1-1 0,3-1 0,38-28 23,-35 23-49,15-11-67,-16 12-14,0 0 0,1 0 0,0 0 0,1 1 0,0 1 0,-1-1 0,16-4 0,-24 9 69,0 1 1,0 0-1,-1 0 1,1 0-1,0-1 1,0 1-1,0 0 1,0 0-1,0 0 1,0 0-1,0 0 1,-1 1-1,1-1 1,0 0-1,0 0 1,0 1-1,0-1 1,0 0-1,-1 1 1,1-1-1,0 1 1,0-1-1,-1 1 1,1-1-1,1 2 1,-1-1-6,0 1 0,0 0 1,-1-1-1,1 1 0,0-1 0,-1 1 0,1 0 1,-1 0-1,0-1 0,1 1 0,-1 0 0,0 2 1,0 3-123,-1 1 0,1-1 1,-1 0-1,-1 1 0,-2 6 1,2-7 72,0-1 1,-1 1-1,1-1 1,-8 11-1,1-9-73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2.104"/>
    </inkml:context>
    <inkml:brush xml:id="br0">
      <inkml:brushProperty name="width" value="0.05" units="cm"/>
      <inkml:brushProperty name="height" value="0.05" units="cm"/>
    </inkml:brush>
  </inkml:definitions>
  <inkml:trace contextRef="#ctx0" brushRef="#br0">4 31 15867,'1'0'76,"-1"0"1,1 0-1,-1 0 0,0 0 0,1 0 0,-1 0 0,0 0 0,1 1 0,-1-1 0,1 0 0,-1 0 0,0 0 0,1 0 0,-1 1 0,0-1 0,0 0 0,1 0 0,-1 1 0,0-1 1,1 0-1,-1 0 0,0 1 0,0-1 0,0 0 0,1 1 0,-1-1 0,0 0 0,0 1 0,0-1 0,0 0 0,0 1 0,1-1 0,-1 1 0,0-1 0,0 0 0,0 1 1,0-1-1,0 0 0,0 1 0,0-1 0,0 1 0,-1-1 0,1 0 0,0 1 0,-2 22 914,1-18-423,-3 17-144,1 2 1,2-1-1,0 0 0,1 0 0,1 0 0,1 0 1,2 0-1,6 25 0,-9-45-390,0 0 0,0 0 0,0 0 1,1 1-1,-1-1 0,1-1 0,0 1 0,0 0 0,0 0 1,0-1-1,0 1 0,1-1 0,-1 0 0,1 1 0,0-1 1,0 0-1,5 2 0,-6-3-8,1 0 0,-1-1-1,1 1 1,-1-1 0,1 1 0,0-1 0,-1 0 0,1 0 0,0 0-1,-1-1 1,1 1 0,0-1 0,-1 1 0,1-1 0,-1 0 0,1 0 0,-1 0-1,1 0 1,-1 0 0,0-1 0,0 1 0,1-1 0,2-2 0,3-4 65,0 0 0,0 0 0,-1-1 0,0 0 1,-1 0-1,1-1 0,-2 1 0,1-1 1,-2-1-1,1 1 0,-1-1 0,-1 0 1,0 0-1,0 0 0,-1 0 0,-1 0 1,1-14-1,-4 13 27,-1 14-26,2 22-114,1-22 14,0 0-1,1 0 1,-1 0 0,1 0-1,-1 0 1,1 0 0,0 0-1,0-1 1,0 1-1,0 0 1,0 0 0,0-1-1,1 1 1,-1-1 0,0 1-1,1-1 1,-1 0-1,1 1 1,0-1 0,1 1-1,0-1-3,-1 0 0,1 0 0,0 0 0,0-1-1,-1 1 1,1-1 0,0 0 0,0 0-1,0 0 1,0 0 0,-1 0 0,6-2 0,2 0-20,1-1 1,-1-1 0,-1 0-1,1 0 1,-1-1 0,16-11-1,-5 3 15,0-2 0,-1 0 0,-1-2-1,-1 0 1,0 0 0,15-23-1,-31 39 16,0-1 0,0 1 0,0-1 0,0 0-1,0 0 1,0 0 0,-1 1 0,1-1 0,-1 0-1,0 0 1,1-3 0,-1 5 2,0 0 0,0-1 1,0 1-1,0 0 0,0 0 0,0 0 0,0-1 0,0 1 1,0 0-1,0 0 0,-1 0 0,1 0 0,0-1 0,0 1 1,0 0-1,0 0 0,0 0 0,0 0 0,-1-1 1,1 1-1,0 0 0,0 0 0,0 0 0,0 0 0,-1 0 1,1 0-1,0 0 0,0-1 0,0 1 0,-1 0 0,1 0 1,0 0-1,0 0 0,0 0 0,-1 0 0,-13 6-23,1 5 26,0 0-1,0 1 0,1 0 0,1 1 1,0 1-1,1-1 0,0 2 0,1-1 1,1 1-1,0 1 0,1-1 0,1 1 1,-6 21-1,12-36 0,-1 0-1,1 0 1,0 0 0,-1 0 0,1 0 0,0 0-1,0 0 1,-1 0 0,1 0 0,0 0 0,0 0-1,0 0 1,0 1 0,1-1 0,-1 0 0,0 0 0,0 0-1,0 0 1,1 0 0,-1 0 0,1 0 0,-1 0-1,1 0 1,-1 0 0,1-1 0,-1 1 0,1 0-1,0 0 1,1 1 0,-1-2-4,1 0 1,0 0-1,0 0 0,-1 0 1,1 0-1,0 0 0,0 0 1,-1 0-1,1-1 0,0 1 1,0 0-1,-1-1 0,1 0 0,0 1 1,-1-1-1,1 0 0,1-1 1,12-6-59,1-1-104,-1 1 0,1 1 0,1 0 0,29-7 0,-42 13 119,1 1 0,-1-1 0,1 1 0,-1-1-1,0 1 1,1 1 0,-1-1 0,1 1 0,-1-1 0,0 1 0,1 1-1,-1-1 1,0 0 0,0 1 0,0 0 0,0 0 0,0 0 0,-1 1-1,1-1 1,0 1 0,-1 0 0,0 0 0,0 0 0,4 5 0,17 30-236,-20-30 266,0-1 1,1 1 0,9 11 0,-14-19 22,1 1 1,0 0-1,0-1 1,-1 1-1,1-1 1,0 1-1,0-1 0,0 0 1,0 1-1,0-1 1,0 0-1,0 0 1,-1 1-1,1-1 1,0 0-1,0 0 1,0 0-1,0 0 0,0 0 1,0 0-1,0 0 1,0-1-1,0 1 1,0 0-1,0 0 1,0-1-1,0 1 0,-1-1 1,1 1-1,0-1 1,0 1-1,0-1 1,-1 1-1,1-1 1,0 0-1,0-1 0,26-28 201,-26 28-195,15-24-692,0 1-1,16-43 1,-7 16-1855,-19 40 1710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2.976"/>
    </inkml:context>
    <inkml:brush xml:id="br0">
      <inkml:brushProperty name="width" value="0.05" units="cm"/>
      <inkml:brushProperty name="height" value="0.05" units="cm"/>
    </inkml:brush>
  </inkml:definitions>
  <inkml:trace contextRef="#ctx0" brushRef="#br0">211 150 15011,'1'0'102,"-1"0"-1,0-1 1,1 1-1,-1 0 1,1 0 0,-1-1-1,1 1 1,-1 0-1,0-1 1,1 1-1,-1 0 1,0-1-1,1 1 1,-1-1 0,0 1-1,0 0 1,0-1-1,1 1 1,-1-1-1,0 1 1,0-1 0,0 1-1,0-1 1,0 1-1,0-1 1,1 1-1,-1-1 1,0 1-1,-1-1 1,1 1 0,0-1-1,0 1 1,0-1-1,0 1 1,0 0-1,0-1 1,-1 1-1,1-1 1,0 1 0,-1-1-1,0 0 48,0 0 1,0 1-1,0-1 0,0 1 0,0-1 0,0 1 1,0-1-1,0 1 0,0 0 0,0 0 0,0 0 1,0-1-1,0 1 0,0 0 0,0 0 0,0 0 1,-1 1-1,0-1 0,-3 1 7,1 1-1,-1-1 1,1 1 0,0 0-1,0 0 1,0 0 0,0 1-1,0 0 1,0-1-1,1 1 1,-6 6 0,-32 41 275,40-49-417,-11 15 24,0 1 0,1 0 0,1 1 1,0 0-1,1 1 0,2-1 0,0 2 1,0-1-1,-5 36 0,11-52-42,1 1 0,-1-1-1,1 0 1,0 1 0,0-1 0,1 1-1,-1-1 1,1 0 0,-1 1 0,1-1-1,0 0 1,0 0 0,1 1 0,-1-1-1,0 0 1,1 0 0,3 4 0,-1-4-28,-1 0 0,1 0 0,-1 0 0,1-1 1,0 0-1,0 0 0,0 0 0,0 0 1,0 0-1,0-1 0,0 0 0,1 0 1,4 1-1,8 1-116,-2-1-45,0 1-1,0 1 1,-1 0 0,29 13-1,-40-16 170,0 1-1,0 0 0,0 0 1,0 0-1,-1 0 0,1 0 1,0 0-1,-1 1 0,0 0 1,0-1-1,1 1 1,-1 0-1,-1 0 0,1 0 1,0 0-1,-1 0 0,0 1 1,0-1-1,0 0 1,0 1-1,0-1 0,-1 1 1,1-1-1,-1 1 0,0-1 1,0 1-1,-1 4 0,0 1 35,-1-1 0,0 0 0,-1 0 0,0 0-1,0 0 1,-1 0 0,0-1 0,0 0 0,-1 1-1,0-2 1,-6 8 0,7-9 50,-1 0-1,1 0 1,-1 0 0,0-1 0,0 0-1,-1 0 1,0 0 0,1 0 0,-1-1-1,0 0 1,0 0 0,-1-1 0,1 0-1,-10 2 1,15-4-42,-1 1 0,0-1 0,1 0 0,-1 0 0,0 0-1,0 0 1,1 0 0,-1 0 0,0 0 0,1-1 0,-1 1 0,0-1 0,1 1 0,-1-1 0,0 0 0,1 0-1,-1 1 1,1-1 0,0 0 0,-1 0 0,1 0 0,0-1 0,-1 1 0,1 0 0,0 0 0,0-1 0,0 1-1,0-1 1,0 1 0,0-1 0,1 1 0,-1-1 0,0 1 0,1-1 0,-1 0 0,1-2 0,-1-1-23,0-1 0,1 0 0,0 0 0,0 0 0,0 0 0,1 0 0,0 0 0,0 1 0,3-10 0,6-11-153,1 0-1,1 1 0,2 0 0,19-28 0,73-88-503,-78 106 518,222-287 104,-229 294 362,-21 27-310,0 1 0,1 0 0,-1 0 0,0-1 0,0 1 1,1-1-1,-1 1 0,0 0 0,0-1 0,0 1 1,0 0-1,0-1 0,1 1 0,-1-1 0,0 1 0,0 0 1,0-1-1,0 1 0,0-1 0,0 1 0,0 0 1,0-1-1,0 1 0,0-1 0,-1 1 0,1 0 1,0-1-1,0 0 0,-10 2 292,4 2-234,0 0-1,0 1 1,0 0 0,1 0-1,0 1 1,0-1 0,0 1-1,0 0 1,-5 10-1,-36 56 291,41-63-318,-7 12 46,1 1 1,-14 39 0,22-50-58,0 0 0,0 0 0,1 1-1,0-1 1,1 1 0,1 0 0,-1-1 0,3 15 0,-2-22-25,0 0-1,0-1 1,1 1 0,-1 0 0,1-1 0,-1 1 0,1 0 0,0-1-1,0 1 1,0-1 0,1 1 0,-1-1 0,0 0 0,1 0 0,0 1-1,-1-1 1,1 0 0,0 0 0,0 0 0,0-1 0,0 1 0,1-1-1,-1 1 1,0-1 0,1 1 0,-1-1 0,1 0 0,-1 0 0,1 0-1,0-1 1,-1 1 0,1-1 0,0 1 0,-1-1 0,1 0 0,0 0-1,-1 0 1,1 0 0,0-1 0,2 0 0,5-1-18,0 0 1,0-1-1,0-1 1,-1 0-1,0 0 1,0 0-1,0-1 1,0-1 0,12-9-1,-5 1-34,0-1 0,18-22 0,-28 30 28,0-1 0,-1 1 0,0-1-1,0 0 1,-1-1 0,0 1 0,0-1 0,2-8 0,-5 8 15,-3 8 27,-6 17 40,1 3 51,-9 40 0,15-50-82,-1 0 1,1 0-1,1 0 1,0 0-1,0 0 1,0 1-1,3 9 0,-3-17-23,1 0 0,-1 0 0,1 0 0,-1 0-1,1 0 1,0 0 0,0-1 0,-1 1 0,1 0 0,1 0-1,-1-1 1,0 1 0,0-1 0,1 1 0,-1-1-1,0 0 1,1 1 0,-1-1 0,1 0 0,0 0-1,0 0 1,-1 0 0,1 0 0,2 0 0,0 0 3,0 0 0,-1-1 0,1 0 0,0 0 0,0 0 0,0 0 1,-1-1-1,1 1 0,0-1 0,0 0 0,6-3 0,5-2 6,0-1 1,0-1-1,-1 0 0,23-18 0,-5-1-125,-1-1 1,53-64-1,-105 190-110,21-97 212,-5 52 44,4-50-90,1-1 0,0 0 0,0 0 0,0 0-1,0 1 1,1-1 0,-1 0 0,1 0 0,-1 0-1,1 0 1,0 0 0,0 0 0,-1 0 0,1 0-1,1 0 1,-1 0 0,0 0 0,0 0 0,1-1-1,2 3 1,-3-3 9,0-1-1,0 0 0,-1 0 1,1 0-1,0 0 0,0 1 1,0-1-1,0-1 0,0 1 1,-1 0-1,1 0 0,0 0 1,0 0-1,0-1 0,-1 1 1,1 0-1,0-1 0,0 1 1,0 0-1,-1-1 0,1 1 1,0-1-1,-1 1 0,1-1 1,-1 0-1,1 1 0,0-1 1,-1 1-1,1-1 0,-1 0 1,0 0-1,1 1 0,-1-1 1,1-1-1,13-29-261,-13 29 233,10-33-491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3.423"/>
    </inkml:context>
    <inkml:brush xml:id="br0">
      <inkml:brushProperty name="width" value="0.05" units="cm"/>
      <inkml:brushProperty name="height" value="0.05" units="cm"/>
    </inkml:brush>
  </inkml:definitions>
  <inkml:trace contextRef="#ctx0" brushRef="#br0">49 0 14459,'-15'13'680,"-2"6"-480,0-5-192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3.876"/>
    </inkml:context>
    <inkml:brush xml:id="br0">
      <inkml:brushProperty name="width" value="0.05" units="cm"/>
      <inkml:brushProperty name="height" value="0.05" units="cm"/>
    </inkml:brush>
  </inkml:definitions>
  <inkml:trace contextRef="#ctx0" brushRef="#br0">260 65 17348,'0'-2'129,"1"-1"1,-1 1 0,-1-1 0,1 1 0,0-1-1,-1 1 1,1-1 0,-1 1 0,1-1-1,-1 1 1,0 0 0,0-1 0,0 1-1,-1 0 1,1 0 0,-1 0 0,1 0 0,-1 0-1,1 0 1,-1 0 0,0 0 0,0 1-1,0-1 1,0 1 0,0-1 0,0 1-1,-1 0 1,1 0 0,0 0 0,-1 0 0,1 0-1,0 1 1,-4-1 0,1 0 0,0 1 0,0 0 1,0 0-1,-1 0 0,1 1 0,0 0 1,0 0-1,0 0 0,0 0 0,0 1 1,1 0-1,-1 0 0,0 1 0,1-1 1,-9 7-1,3 0-73,0 0 1,0 1 0,1 1 0,0 0-1,1 0 1,0 0 0,0 1-1,2 0 1,-1 1 0,-7 22-1,8-19-50,2 0 0,-1 0-1,2 1 1,0 0-1,1 0 1,1 0-1,0 0 1,3 23-1,-2-36-28,1 0 0,-1 0 0,1 0 0,0 0 0,0 0 0,1-1 0,-1 1 0,1 0 0,0-1-1,0 1 1,0-1 0,0 0 0,0 0 0,1 0 0,0 0 0,-1 0 0,5 3 0,-3-3-55,0-1-1,0 0 1,0 0 0,0-1-1,0 1 1,1-1 0,-1 0 0,0 0-1,1 0 1,-1 0 0,0-1 0,1 0-1,-1 0 1,1 0 0,5-1 0,6-2-114,0-1 0,0 0 0,0-2 0,-1 0 0,0 0 0,0-1 0,0-1 0,-1-1 0,25-18 0,27-26-415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5.581"/>
    </inkml:context>
    <inkml:brush xml:id="br0">
      <inkml:brushProperty name="width" value="0.05" units="cm"/>
      <inkml:brushProperty name="height" value="0.05" units="cm"/>
    </inkml:brush>
  </inkml:definitions>
  <inkml:trace contextRef="#ctx0" brushRef="#br0">10 131 17100,'-5'89'2033,"0"26"-536,5-103-1272,1-1 0,1 1 0,0-1 0,0 1 0,1-1 0,0 0 0,7 15 0,-7-21-164,0-1 0,0 0 0,0 1 0,1-1 0,0-1 1,0 1-1,0 0 0,0-1 0,0 0 0,1 0 0,-1 0 0,1-1 0,0 1 0,9 2 0,-12-4-53,1 0 1,-1 0-1,0 0 1,0 0-1,1-1 0,-1 0 1,1 1-1,-1-1 1,0 0-1,1 0 0,-1 0 1,1 0-1,-1-1 1,0 1-1,1 0 0,-1-1 1,0 0-1,1 0 0,-1 0 1,0 0-1,0 0 1,0 0-1,0 0 0,0-1 1,0 1-1,0-1 1,0 1-1,0-1 0,-1 0 1,1 0-1,-1 1 1,1-1-1,-1-1 0,1-1 1,0 0 2,-1 0-1,0-1 1,0 1 0,-1 0 0,1 0-1,-1-1 1,0 1 0,0-1 0,-1 1 0,1 0-1,-1 0 1,0-1 0,0 1 0,0 0 0,-1 0-1,-1-4 1,-5-9 57,0 0 1,-14-19-1,21 34-61,-8-14 119,-1-1 0,-1 2 0,-1-1-1,0 2 1,-1-1 0,-18-14 0,30 28-113,0 1 0,1-1 0,-1 1 0,0-1 0,0 1 0,1-1 0,-1 1 0,0 0-1,0-1 1,0 1 0,0 0 0,0 0 0,0 0 0,1 0 0,-1-1 0,0 1 0,0 0 0,0 1 0,0-1 0,-1 0 0,1 4 91,11 1-195,-6-4-47,0 0 0,0 0-1,0-1 1,0 0 0,1 0 0,-1 0-1,0 0 1,0-1 0,0 1-1,1-1 1,-1 0 0,0-1 0,7-2-1,-1-1-82,1 0-1,-1-1 1,17-12-1,7-9-312</inkml:trace>
  <inkml:trace contextRef="#ctx0" brushRef="#br0" timeOffset="1">318 1 16900,'-10'36'1291,"-2"3"333,-11 62 0,22-90-1401,-1-1-1,2 1 1,-1-1-1,2 0 1,-1 1-1,1-1 1,1 0-1,0 1 1,0-1-1,1 0 1,5 12-1,-7-20-186,0 0-1,-1 0 1,1 0-1,1 0 1,-1 0-1,0-1 1,0 1-1,1 0 1,-1-1-1,1 1 1,-1-1-1,1 1 1,-1-1 0,1 0-1,0 1 1,0-1-1,0 0 1,0 0-1,0 0 1,0-1-1,0 1 1,0 0-1,0-1 1,0 0-1,0 1 1,1-1-1,-1 0 1,0 0-1,0 0 1,0 0-1,0-1 1,0 1 0,5-1-1,-3-1-2,0 0 1,0 0-1,1 0 1,-1-1-1,-1 1 0,1-1 1,0 0-1,0 0 0,-1 0 1,0-1-1,0 1 0,0-1 1,0 1-1,0-1 0,2-5 1,-1 0 37,-1 0 0,0 0 1,0 0-1,0-1 0,-1 1 0,-1-1 1,0 0-1,0 1 0,-1-1 0,0 0 1,-1 1-1,0-1 0,0 0 0,-4-12 1,4 16-54,-1-1 0,0 1 0,0 0 1,-1 0-1,1 0 0,-1 0 0,0 0 1,-1 1-1,0-1 0,0 1 0,0 0 1,0 0-1,-1 0 0,0 1 0,0 0 1,0-1-1,0 2 0,-1-1 0,0 1 0,1 0 1,-1 0-1,-7-2 0,9 4-78,0 0 0,-1 1-1,1-1 1,0 1 0,-1 0-1,1 0 1,0 0 0,-1 1-1,-3 0 1,6 0-50,1-1 0,-1 0 0,1 1 0,-1-1 1,1 1-1,-1-1 0,1 1 0,0-1 0,-1 1 0,1 0 0,0 0 0,0 0 0,0 0 1,-1 0-1,1 0 0,0 0 0,0 0 0,0 0 0,1 1 0,-1-1 0,0 0 0,0 1 0,1-1 1,-1 0-1,1 1 0,-1-1 0,1 1 0,-1 1 0,1-2 38,0 0 0,0 0 1,0-1-1,0 1 0,0 0 0,0-1 0,1 1 0,-1 0 0,0-1 1,0 1-1,1 0 0,-1-1 0,0 1 0,1 0 0,-1-1 1,0 1-1,1-1 0,-1 1 0,1-1 0,-1 1 0,1-1 0,0 1 1,-1-1-1,1 1 0,-1-1 0,1 0 0,1 1 0,-1 0-34,1 0-1,0-1 0,1 1 0,-1-1 1,0 0-1,0 1 0,0-1 0,0 0 0,3 0 1,19-5-912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4.298"/>
    </inkml:context>
    <inkml:brush xml:id="br0">
      <inkml:brushProperty name="width" value="0.05" units="cm"/>
      <inkml:brushProperty name="height" value="0.05" units="cm"/>
    </inkml:brush>
  </inkml:definitions>
  <inkml:trace contextRef="#ctx0" brushRef="#br0">206 0 14659,'-43'54'1632,"-39"65"0,69-98-1261,2 1 1,0 0-1,1 1 0,1 0 0,1 0 0,-7 37 1,14-56-320,0 0 0,0 1-1,1-1 1,0 0 0,0 0 0,0 1 0,1-1 0,-1 0 0,1 1 0,0-1 0,0 0 0,0 0 0,1 0 0,-1 0 0,4 5-1,-3-7-39,-1 0-1,1 0 0,0-1 1,0 1-1,0-1 0,0 1 1,0-1-1,0 0 0,1 0 1,-1 0-1,0 0 1,1 0-1,-1 0 0,0 0 1,1-1-1,-1 0 0,1 1 1,-1-1-1,1 0 0,-1 0 1,1 0-1,-1 0 0,1-1 1,-1 1-1,1-1 0,-1 1 1,4-3-1,8-1-15,-1-1-1,0 0 1,-1-1 0,1 0 0,12-10-1,57-45-64,-52 37 63,34-20 0,-63 43 17,1 0 1,-1 0-1,1 0 0,-1 0 0,1 1 0,-1-1 0,1 0 1,0 1-1,-1-1 0,1 1 0,0 0 0,-1-1 0,1 1 1,0 0-1,-1 0 0,1 0 0,3 1 0,-4-1 8,0 1-1,-1-1 1,1 1-1,0-1 0,-1 1 1,1 0-1,0-1 1,-1 1-1,1 0 0,-1 0 1,1-1-1,-1 1 1,1 0-1,-1 0 0,0 0 1,1-1-1,-1 1 1,0 0-1,1 0 0,-1 0 1,0 0-1,0 0 1,0 1-1,0 7 134,-1 0 1,1 0-1,-2 0 0,-4 17 1,-63 204 2350,68-218-2099,5-21-233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4.748"/>
    </inkml:context>
    <inkml:brush xml:id="br0">
      <inkml:brushProperty name="width" value="0.05" units="cm"/>
      <inkml:brushProperty name="height" value="0.05" units="cm"/>
    </inkml:brush>
  </inkml:definitions>
  <inkml:trace contextRef="#ctx0" brushRef="#br0">94 7 14235,'0'0'106,"1"-1"-1,-1 0 1,1 1 0,-1-1 0,1 1-1,0-1 1,0 1 0,-1-1 0,1 1-1,0 0 1,-1-1 0,1 1-1,0 0 1,0 0 0,0-1 0,-1 1-1,1 0 1,0 0 0,1 0 0,-2 0-23,1 1 1,-1-1-1,0 1 1,0-1 0,1 0-1,-1 1 1,0-1 0,0 1-1,0-1 1,0 0-1,1 1 1,-1-1 0,0 1-1,0-1 1,0 1 0,0-1-1,0 1 1,0-1-1,0 1 1,0-1 0,0 0-1,-1 1 1,1-1 0,0 1-1,-14 41 2986,11-34-2716,-7 20 225,-11 23-22,3 1 0,2 1 0,-10 63 0,25-109-521,0 1 1,1-1-1,-1 1 1,1 0-1,1-1 0,1 9 1,-2-14-36,1-1 1,-1 1 0,1 0-1,0-1 1,-1 1-1,1 0 1,0-1 0,0 1-1,0-1 1,0 1-1,0-1 1,0 0 0,1 1-1,-1-1 1,0 0 0,1 0-1,-1 0 1,1 0-1,-1 0 1,1 0 0,0 0-1,-1-1 1,1 1-1,0 0 1,-1-1 0,1 1-1,0-1 1,0 0-1,0 0 1,2 0 0,10 0-88,-1-1 0,0-1 1,0 0-1,21-6 0,-24 5 1,-1 0 0,1 1 0,0 0 0,-1 0 0,1 1 0,0 1 0,0 0 0,0 0 0,0 1-1,14 2 1,-22-2 71,0-1-1,1 1 1,-1 0-1,0 0 1,0 0-1,0 0 1,0 1-1,0-1 0,0 0 1,0 1-1,0 0 1,0-1-1,-1 1 1,1 0-1,-1 0 1,1 0-1,-1 0 0,0 0 1,1 0-1,-1 0 1,0 0-1,-1 1 1,1-1-1,0 0 1,-1 1-1,1-1 1,-1 0-1,0 1 0,1-1 1,-1 1-1,0-1 1,-1 0-1,1 1 1,0-1-1,-1 0 1,1 1-1,-1-1 0,-1 3 1,0 2 55,-1 0 1,0 0-1,0 0 1,-1 0-1,0-1 0,0 0 1,0 0-1,-1 0 1,0 0-1,0 0 1,-6 4-1,1-2 85,-1-1 1,0-1-1,0 0 1,-1 0-1,1-1 1,-22 6-1,27-9-147,0-1 1,1 1-1,-1-1 0,0 0 0,0-1 0,0 0 0,0 0 0,1 0 1,-1 0-1,0-1 0,0 0 0,0 0 0,1-1 0,-1 1 0,1-1 1,-9-5-1,13 7-48,-1-1 0,1 0 1,0 0-1,0 0 0,0 0 0,0 0 1,0 0-1,0 0 0,0 0 0,1 0 1,-1 0-1,0 0 0,0-1 0,1 1 1,-1 0-1,1-1 0,-1 1 0,1 0 1,0-1-1,0 1 0,-1-1 0,1 1 1,0 0-1,0-1 0,0 1 0,0-1 1,1 1-1,-1 0 0,0-1 0,1 1 1,-1 0-1,0-1 0,1 1 0,0 0 1,-1-1-1,2-1 0,2-3-166,0 0-1,1 0 1,-1 0-1,1 0 1,10-7-1,18-13-624,9 4-162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5.265"/>
    </inkml:context>
    <inkml:brush xml:id="br0">
      <inkml:brushProperty name="width" value="0.05" units="cm"/>
      <inkml:brushProperty name="height" value="0.05" units="cm"/>
    </inkml:brush>
  </inkml:definitions>
  <inkml:trace contextRef="#ctx0" brushRef="#br0">67 87 15347,'5'-6'544,"0"0"0,-1-1 0,7-11-1,-9 16-418,-1 0 0,-1 0 0,1 0 0,0 0-1,0 0 1,-1 0 0,1 0 0,-1 0 0,0 0-1,0 0 1,1 0 0,-1-1 0,0 1 0,-1 0-1,1 0 1,0 0 0,-1 0 0,0-4 0,0 6-78,1 0 1,0-1-1,0 1 1,0 0 0,-1-1-1,1 1 1,0-1 0,0 1-1,-1 0 1,1 0-1,0-1 1,-1 1 0,1 0-1,0 0 1,-1-1-1,1 1 1,0 0 0,-1 0-1,1 0 1,0-1 0,-1 1-1,1 0 1,-1 0-1,1 0 1,0 0 0,-1 0-1,1 0 1,-1 0-1,1 0 1,0 0 0,-1 0-1,1 0 1,-1 0 0,1 0-1,-1 1 1,-15 11 715,-9 21-242,17-19-414,1 1 1,-11 29 0,16-38-104,0-1 1,0 1-1,1 0 1,0 0-1,0 0 1,1 0-1,0 1 0,0-1 1,0 0-1,2 11 1,-1-15-3,0-1 1,0 1 0,0 0-1,0 0 1,0-1 0,0 1-1,0 0 1,1-1-1,-1 0 1,0 1 0,1-1-1,-1 0 1,1 1 0,0-1-1,0 0 1,-1 0 0,1 0-1,0-1 1,0 1 0,0 0-1,0-1 1,0 1-1,0-1 1,0 0 0,0 1-1,2-1 1,9 0 12,-1 1-1,1-2 1,13-2-1,-9 2-1,11-1 17,45 2 1,-64 1-3,0 0 1,-1 0 0,1 1 0,-1 0 0,0 1 0,1 0 0,-1 0 0,0 0 0,10 8 0,-17-11-12,-1 0 1,1 0-1,-1 0 1,1 1-1,-1-1 1,1 0-1,-1 0 0,1 0 1,-1 0-1,0 0 1,1 0-1,-1 0 1,1 0-1,-1 0 1,1 0-1,-1 0 1,1 0-1,-1 0 1,1 0-1,-1-1 1,1 1-1,-1 0 0,1 0 1,-1 0-1,0-1 1,1 1-1,-1 0 1,1-1-1,-1 1 1,0 0-1,1-1 1,-1 1-1,0 0 1,0-1-1,1 1 1,-1-1-1,0 1 0,0 0 1,1-1-1,-1 1 1,0-1-1,0 1 1,0-1-1,0 1 1,0-1-1,0 0 1,7-30 294,-6 24-225,18-162 662,-18 154-763,3 0-15,-4 15 27,0 0 0,0 0 0,0 0 1,1 0-1,-1-1 0,0 1 0,0 0 0,0 0 0,0 0 0,1 0 0,-1 0 1,0 0-1,0 0 0,0 0 0,1 0 0,-1 0 0,0 0 0,0 0 0,0 0 1,1 0-1,-1 0 0,0 0 0,0 0 0,0 0 0,1 0 0,-1 0 0,0 0 0,0 0 1,0 0-1,1 0 0,-1 0 0,0 0 0,0 0 0,0 0 0,1 1 0,16 19-162,-8-7 107,-3-8 19,0 1 0,1-1 0,0 1 0,0-2 0,0 1 0,0-1-1,1 0 1,-1-1 0,1 0 0,0 0 0,0 0 0,0-1-1,0 0 1,12 0 0,-15-1 34,0 0 0,0-1 0,1 0 0,-1 0 0,0 0 1,0-1-1,1 0 0,-1 0 0,0 0 0,0-1 0,0 1 0,0-1 0,0 0 0,-1-1 0,1 1 0,0-1 0,-1 0 0,0 0 0,0-1 0,0 1 0,0-1 0,0 0 1,5-7-1,-9 11 8,0 0 1,0 0-1,0 0 1,-1 0-1,1 0 1,0 0-1,0 0 1,0 0-1,0 0 1,0 0 0,0 0-1,0 0 1,0 0-1,0-1 1,-1 1-1,1 0 1,0 0-1,0 0 1,0 0-1,0 0 1,0 0-1,0 0 1,0 0 0,0 0-1,0 0 1,0 0-1,0-1 1,0 1-1,0 0 1,0 0-1,0 0 1,0 0-1,0 0 1,0 0-1,-10 7 54,3 3-25,0 0 0,1 0 0,0 1 0,0-1 0,-5 17 0,8-20-28,1-1 0,0 1 0,0 0 0,1-1 0,0 1 0,0 0-1,1 0 1,-1 0 0,1 0 0,2 12 0,-1-18-1,-1 1-1,1 0 1,-1-1 0,1 1 0,0-1 0,0 1 0,0-1-1,-1 0 1,1 1 0,1-1 0,-1 0 0,0 1-1,0-1 1,0 0 0,1 0 0,-1 0 0,0 0 0,1 0-1,-1 0 1,1-1 0,-1 1 0,1 0 0,0-1 0,-1 1-1,1-1 1,0 0 0,-1 0 0,1 1 0,0-1 0,-1 0-1,1 0 1,3-1 0,3 0 12,0 0 1,0-1-1,0 0 0,0 0 0,13-6 1,110-60 81,-99 49-114,1 1 0,1 1-1,48-15 1,-80 31 11,0 0 1,0 0-1,1 1 0,-1-1 1,1 1-1,-1 0 0,1-1 1,-1 1-1,0 0 0,1 1 1,-1-1-1,1 0 0,-1 1 1,0-1-1,1 1 0,-1 0 1,0 0-1,4 1 0,-5 0 5,1-1-1,-1 1 1,0-1-1,1 1 1,-1-1-1,0 1 1,0 0-1,0 0 1,0 0-1,0 0 1,-1-1-1,1 1 1,0 0-1,-1 0 1,0 0-1,1 0 1,-1 1-1,0-1 1,0 0-1,0 0 1,-1 3-1,-17 128 451,19-133-447,-1 0 1,0 0 0,0 0 0,0 0 0,0 0 0,0 0 0,0 0 0,0 0 0,0 0 0,0-1 0,0 1 0,0 0 0,1 0 0,-1 0 0,0 0 0,0 0 0,0 0 0,0 0 0,0 0 0,0 0 0,0 0 0,0 0 0,1 0 0,-1 0 0,0 0 0,0 0 0,0 0 0,0 0-1,0 0 1,0 0 0,0 0 0,0 1 0,0-1 0,1 0 0,-1 0 0,0 0 0,0 0 0,0 0 0,0 0 0,0 0 0,0 0 0,0 0 0,0 0 0,0 0 0,0 0 0,0 1 0,0-1 0,0 0 0,0 0 0,0 0 0,0 0 0,0 0 0,0 0 0,0 0 0,1 0 0,-1 0 0,0 1-1,-1-1 1,1 0 0,0 0 0,0 0 0,0 0 0,0 0 0,0 0 0,0 0 0,0 0 0,0 1 0,7-9 35,8-16 31,5-7-4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5.777"/>
    </inkml:context>
    <inkml:brush xml:id="br0">
      <inkml:brushProperty name="width" value="0.05" units="cm"/>
      <inkml:brushProperty name="height" value="0.05" units="cm"/>
    </inkml:brush>
  </inkml:definitions>
  <inkml:trace contextRef="#ctx0" brushRef="#br0">105 0 17324,'1'15'2072,"-1"10"-1328,-5 13-304,-1 6 1745,-4 15-1521,1 4-128,1 1-152,1-2-88,2-7-320,4-5-264,-2-17-424,2-6-264,-5-20-16,-1-7 640,-9-16-241,-6-9-271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6.228"/>
    </inkml:context>
    <inkml:brush xml:id="br0">
      <inkml:brushProperty name="width" value="0.05" units="cm"/>
      <inkml:brushProperty name="height" value="0.05" units="cm"/>
    </inkml:brush>
  </inkml:definitions>
  <inkml:trace contextRef="#ctx0" brushRef="#br0">1 111 13187,'6'-8'286,"0"1"0,0 0 0,1 0 0,0 1 1,1 0-1,0 0 0,-1 1 0,2 0 0,-1 0 0,1 1 1,-1 0-1,1 0 0,10-2 0,9-2 545,-1 2-1,1 0 1,34-1-1,-60 7-766,29-3 828,45 2 0,-68 1-795,-1 1 0,0-1 0,0 2 0,0-1 0,0 1-1,0 0 1,0 0 0,-1 1 0,1-1 0,-1 2 0,0-1 0,10 7-1,-15-9-82,1 0-1,-1 0 1,0 1-1,0-1 1,0 0-1,0 0 1,0 1 0,0-1-1,0 0 1,0 1-1,-1-1 1,1 1-1,0-1 1,-1 1-1,1-1 1,-1 1-1,0 0 1,0-1-1,1 1 1,-1-1-1,0 1 1,-1 3-1,1-3 6,-1 1 0,0 0 0,0-1 0,-1 1 0,1-1-1,0 1 1,-1-1 0,0 0 0,1 1 0,-1-1 0,0 0 0,-3 2-1,-6 5 86,0 0-1,-1-1 0,-25 12 0,36-19-97,-35 15 28,-48 16 0,36-15-1366,41-15 635,20-6 202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6.636"/>
    </inkml:context>
    <inkml:brush xml:id="br0">
      <inkml:brushProperty name="width" value="0.05" units="cm"/>
      <inkml:brushProperty name="height" value="0.05" units="cm"/>
    </inkml:brush>
  </inkml:definitions>
  <inkml:trace contextRef="#ctx0" brushRef="#br0">61 0 15819,'-1'35'1146,"-1"0"0,-2 0-1,-2-1 1,-10 38-1,-4 20 942,16-71-1707,2-13-219,0 1 0,1-1 0,-1 1 1,2 0-1,-1 0 0,1 0 0,0 0 0,4 16 0,-4-24-151,0 0-1,0-1 1,1 1-1,-1 0 1,0-1-1,1 1 1,-1 0-1,0-1 1,1 1-1,-1-1 1,1 1-1,-1-1 1,1 1-1,-1-1 1,1 1-1,-1-1 1,1 1-1,0-1 1,-1 0-1,1 1 1,0-1-1,-1 0 1,1 0 0,0 1-1,-1-1 1,1 0-1,0 0 1,-1 0-1,1 0 1,0 0-1,0 0 1,-1 0-1,1 0 1,0 0-1,-1 0 1,1 0-1,0-1 1,0 1-1,-1 0 1,1 0-1,-1-1 1,1 1-1,0-1 1,-1 1-1,1 0 1,-1-1-1,1 1 1,0-1-1,0 0 1,3-2 12,-1 0 0,0-1 0,1 1 1,-1-1-1,0 1 0,3-7 0,1-5 5,-1 0 1,0-1 0,-1 1-1,-1-1 1,0 0-1,-2-1 1,1 1-1,-2-1 1,0 1 0,-1-1-1,-1 1 1,-1-1-1,0 1 1,-7-28-1,-4 19-96,6 18-194,6 7 243,1 0 0,0 0 1,-1 0-1,1 1 1,0-1-1,-1 0 0,1 0 1,0 0-1,0 1 0,-1-1 1,1 0-1,0 0 1,0 1-1,0-1 0,-1 0 1,1 0-1,0 1 0,0-1 1,0 0-1,0 1 1,0-1-1,-1 0 0,1 1 1,0-1-1,0 0 0,0 1 1,0-1-1,0 0 1,0 1-1,0-1 0,0 0 1,0 1-1,0 1-118,0 0-1,0 0 1,0 1 0,0-1-1,0 0 1,0 0 0,0 0-1,0 0 1,1 0 0,-1 0-1,1 0 1,0 0 0,0 0-1,0 0 1,0 0 0,0 0-1,0 0 1,0 0-1,0-1 1,3 3 0,-1-2-8,-1 0 1,1 0-1,0 0 1,0 0-1,0-1 1,1 1-1,-1-1 1,0 0-1,1 0 1,-1 0-1,6 1 1,3-1-104,1-1 1,-1 1-1,1-2 1,0 0-1,-1 0 1,13-4-1,24-8-476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7.293"/>
    </inkml:context>
    <inkml:brush xml:id="br0">
      <inkml:brushProperty name="width" value="0.05" units="cm"/>
      <inkml:brushProperty name="height" value="0.05" units="cm"/>
    </inkml:brush>
  </inkml:definitions>
  <inkml:trace contextRef="#ctx0" brushRef="#br0">132 75 13843,'-29'44'2621,"6"-8"-408,-27 52 0,45-76-2004,0-1-1,1 1 1,0 0-1,1 0 1,0 1-1,1-1 1,0 0 0,1 1-1,0 14 1,1-25-178,0 0 0,0-1 0,0 1 1,1 0-1,-1 0 0,0-1 0,1 1 0,-1 0 1,1-1-1,0 1 0,-1 0 0,1-1 1,0 1-1,0-1 0,0 1 0,0-1 1,0 0-1,1 1 0,0 0 0,0-1-5,-1 0 0,0-1 1,1 1-1,-1 0 0,1-1 0,-1 0 0,1 1 0,-1-1 0,1 0 0,0 0 0,-1 0 0,1 0 0,-1 0 0,1 0 0,-1 0 0,1 0 0,1-1 0,3-1 15,-1 0 0,0 0 0,0 0 0,0-1 0,0 1 0,0-1-1,-1 0 1,1-1 0,-1 1 0,0-1 0,4-4 0,-1-2-26,1-1 0,-2 0 0,1-1 0,-2 1 0,1-1 1,-2 0-1,1-1 0,-2 1 0,0-1 0,0 1 0,-1-1 0,0 0 0,-2 0 1,1 0-1,-2 0 0,1 0 0,-2 0 0,0 0 0,0 0 0,-1 1 0,-1-1 0,0 1 1,-8-17-1,12 28-31,0 1 0,0-1 0,1 1 1,-1-1-1,0 1 0,1-1 0,-1 1 1,0-1-1,1 1 0,-1-1 0,1 1 0,-1 0 1,1-1-1,-1 1 0,1 0 0,-1-1 1,1 1-1,-1 0 0,1 0 0,-1-1 1,1 1-1,-1 0 0,1 0 0,-1 0 1,1 0-1,0 0 0,-1 0 0,1 0 0,-1 0 1,2 0-1,30-4-385,-24 3 240,13-1-162,2-2 5,1 1 1,-1 2-1,1 0 1,-1 1-1,38 6 0,-59-5 316,1-1 0,-1 1 0,1-1 0,-1 1 0,1 0-1,-1 0 1,1 0 0,-1 1 0,0-1 0,0 0 0,0 1 0,0-1 0,0 1-1,0 0 1,0 0 0,0 0 0,-1 0 0,1 0 0,-1 0 0,1 0-1,-1 1 1,0-1 0,0 0 0,0 1 0,0-1 0,0 1 0,-1-1 0,1 1-1,-1-1 1,1 1 0,-1-1 0,0 6 0,-2 6 158,0-1 0,0 1 0,-2-1 0,1 1 1,-8 14-1,-1 9 279,10-28-316,-10 42 467,12-49-537,0 1-1,-1-1 0,1 1 0,0 0 1,0-1-1,0 1 0,0 0 0,1-1 1,-1 1-1,1-1 0,0 1 0,0-1 1,-1 1-1,2-1 0,1 4 1,-2-5-29,0 0 0,1 0 0,-1 0 0,1 0 0,-1 0 0,1-1 0,0 1 0,-1 0 0,1-1 0,0 0 0,-1 1 0,1-1 0,0 0 0,-1 0 0,1 0 0,0 0 0,0 0 0,-1 0 0,1 0 0,0-1 0,-1 1 0,1-1 0,0 1 0,-1-1 0,1 0 0,2-1 0,5-2 12,1-1-1,-1 0 1,9-6-1,3-5 9,-1 0-1,0-1 0,25-30 0,-33 34-19,-1-2-1,0 1 1,-1-2-1,0 1 0,12-30 1,-19 36 8,0 1 0,-1-1 0,0 0 0,0 0 0,0-17 0,-2 24-21,0 1 0,0 0 0,0-1 1,0 1-1,-1 0 0,1-1 0,0 1 1,-1-1-1,1 1 0,0 0 0,-1 0 0,0-1 1,1 1-1,-1 0 0,0 0 0,0 0 1,1 0-1,-3-2 0,2 2-1,-1 1 0,1-1 1,0 1-1,-1 0 0,1 0 0,-1 0 1,1-1-1,0 1 0,-1 0 0,1 1 1,-1-1-1,1 0 0,0 0 0,-1 0 0,1 1 1,0-1-1,-1 1 0,1-1 0,0 1 1,0 0-1,-1-1 0,1 1 0,-1 1 1,-3 1 1,1 1 1,0 0 0,0-1 0,0 1 0,1 0 0,-1 1 0,1-1 0,0 1 0,0 0 0,1-1 0,-1 1 0,1 0 0,0 0 0,-2 10 0,3-12-6,0 0-1,1 1 1,-1-1 0,1 0 0,0 1 0,0-1-1,0 0 1,1 1 0,-1-1 0,1 0-1,1 5 1,-2-6-1,1 0 1,0 0-1,0-1 0,0 1 1,1 0-1,-1-1 0,0 1 0,0 0 1,1-1-1,-1 0 0,1 1 1,0-1-1,-1 0 0,1 0 0,0 0 1,0 0-1,-1 0 0,1 0 1,3 1-1,3-1 4,-1 1 1,1-2 0,-1 1-1,1-1 1,-1 0-1,1 0 1,-1-1-1,1 0 1,-1-1-1,0 1 1,1-1-1,-1-1 1,0 1-1,0-1 1,8-5-1,13-7-27,-1-2-1,30-23 0,38-37-340,-94 79 208,-3 7 86,-6 11 15,5-12 48,-6 8 49,1 1 0,1 0 0,1 1 0,1 0 0,0 0 0,-4 33 0,9-50-33,0 1 1,-1-1-1,1 0 0,0 1 1,0-1-1,0 1 0,1-1 0,-1 0 1,0 1-1,0-1 0,1 1 1,-1-1-1,1 0 0,-1 0 0,1 1 1,0-1-1,-1 0 0,1 0 1,0 0-1,0 1 0,0-1 0,0 0 1,0 0-1,0 0 0,0-1 1,0 1-1,0 0 0,0 0 0,1-1 1,-1 1-1,0 0 0,0-1 0,1 1 1,-1-1-1,1 0 0,-1 1 1,0-1-1,1 0 0,-1 0 0,0 0 1,1 0-1,-1 0 0,3 0 1,4-2 23,0 1 0,0-1 0,0 0 0,-1-1 1,1 0-1,9-5 0,66-38 38,-46 25-129,45-20-1,-79 39 45,1 1 0,-1 0 1,1-1-1,-1 1 0,1 1 0,-1-1 0,1 0 1,-1 1-1,1 0 0,0 0 0,5 1 0,-7-1 10,-1 1 0,0-1 0,1 1 0,-1 0 0,0 0 1,0-1-1,1 1 0,-1 0 0,0 0 0,0 0 0,0 1 0,0-1 0,0 0 0,0 0 0,-1 0 0,1 1 0,0-1 0,-1 0 0,1 1 0,-1-1 0,1 1 0,-1-1 0,1 0 0,-1 1 0,0-1 0,0 1 0,0-1 0,0 1 0,0-1 0,0 2 0,0 9-7,0-5 39,0 1-1,0-1 1,1 1 0,0-1 0,5 14-1,-6-20-30,1 1 1,-1-1-1,1 1 0,0-1 0,0 0 0,0 1 1,0-1-1,0 0 0,0 0 0,0 0 0,0 1 0,1-1 1,-1-1-1,0 1 0,1 0 0,-1 0 0,0 0 1,1-1-1,-1 1 0,1-1 0,-1 1 0,1-1 1,-1 1-1,1-1 0,0 0 0,-1 0 0,1 0 0,-1 0 1,1 0-1,0 0 0,-1 0 0,1-1 0,1 0 1,13-2-531,-1-1-1,16-7 1,7-4-3763,-36 14 3898,4-6-1538,-1-4 554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7.742"/>
    </inkml:context>
    <inkml:brush xml:id="br0">
      <inkml:brushProperty name="width" value="0.05" units="cm"/>
      <inkml:brushProperty name="height" value="0.05" units="cm"/>
    </inkml:brush>
  </inkml:definitions>
  <inkml:trace contextRef="#ctx0" brushRef="#br0">8 33 18884,'0'-9'1360,"0"4"513,-6 0-2145,5 1 1952,1-6-984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8.118"/>
    </inkml:context>
    <inkml:brush xml:id="br0">
      <inkml:brushProperty name="width" value="0.05" units="cm"/>
      <inkml:brushProperty name="height" value="0.05" units="cm"/>
    </inkml:brush>
  </inkml:definitions>
  <inkml:trace contextRef="#ctx0" brushRef="#br0">52 63 16516,'19'-10'961,"1"0"0,1 1 0,0 1 0,0 1 0,1 1 0,41-6 1,-61 12-908,-1 0 1,1-1-1,0 1 1,0 0 0,-1 0-1,1 0 1,0 1-1,0-1 1,-1 0-1,1 1 1,0-1 0,-1 1-1,1-1 1,0 1-1,-1 0 1,1 0-1,1 1 1,-2-1-31,0 0 1,-1-1-1,1 1 0,-1 0 0,0 0 0,1 0 1,-1 0-1,0 0 0,0 0 0,1 0 1,-1-1-1,0 1 0,0 0 0,0 0 1,0 0-1,0 0 0,0 0 0,0 0 1,-1 0-1,1 0 0,0 0 0,-1 1 1,-2 6 30,-1-1 1,1 0 0,-1 0 0,-1-1 0,-8 12 0,-45 49 75,23-27-92,1 2-1,2 0 1,-30 55-1,59-92-37,0 1 1,0 0-1,1 0 0,0 1 1,0-1-1,0 0 0,1 1 0,0-1 1,0 1-1,1 0 0,0 8 1,0-12-2,1 0 1,0-1-1,-1 1 1,1 0-1,0 0 1,0-1-1,1 1 0,-1-1 1,1 1-1,-1-1 1,1 1-1,0-1 1,0 0-1,0 0 1,0 0-1,0 0 1,0 0-1,0 0 1,1-1-1,-1 1 1,1-1-1,-1 1 1,1-1-1,0 0 1,0 0-1,-1 0 0,1-1 1,3 1-1,16 3-102,1-2-1,-1-1 0,0-1 1,0 0-1,1-2 0,-1-1 1,0 0-1,39-13 0,-53 14-78,-1 0-1,0-1 1,1 0-1,9-7 1,-15 9 140,1-1 1,0 0 0,-1 0 0,0 0-1,0 0 1,1-1 0,-1 1 0,0-1 0,-1 1-1,1-1 1,0 0 0,-1 1 0,0-1-1,2-4 1,0-19-425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8.540"/>
    </inkml:context>
    <inkml:brush xml:id="br0">
      <inkml:brushProperty name="width" value="0.05" units="cm"/>
      <inkml:brushProperty name="height" value="0.05" units="cm"/>
    </inkml:brush>
  </inkml:definitions>
  <inkml:trace contextRef="#ctx0" brushRef="#br0">0 1 16508,'0'6'1464,"10"-1"-896,9 1-216,14 3 640,4-1-64,12 0-728,4-4-376,6-4-344,-1-4 552,-2-5-232,-4 0-136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6.115"/>
    </inkml:context>
    <inkml:brush xml:id="br0">
      <inkml:brushProperty name="width" value="0.05" units="cm"/>
      <inkml:brushProperty name="height" value="0.05" units="cm"/>
    </inkml:brush>
  </inkml:definitions>
  <inkml:trace contextRef="#ctx0" brushRef="#br0">116 232 16828,'-13'13'1084,"1"0"1,1 1-1,0 1 1,-13 25-1,17-27-768,0 1 1,1 0-1,1 0 0,0 1 1,1 0-1,1 0 0,0 0 1,1 0-1,0 21 0,1-33-270,1 0-1,0-1 1,1 1-1,-1-1 0,0 1 1,1 0-1,-1-1 0,1 1 1,0-1-1,0 1 0,0-1 1,0 0-1,0 1 1,0-1-1,1 0 0,2 4 1,-3-5-32,1-1 0,-1 1 0,1 0 0,-1-1 0,0 1 0,1-1 0,-1 0 0,1 1 0,-1-1 0,1 0 0,-1 0 0,1 0 0,-1 0 0,1 0 0,-1 0-1,1 0 1,-1-1 0,1 1 0,-1-1 0,1 1 0,-1-1 0,1 1 0,-1-1 0,0 0 0,1 0 0,-1 1 0,0-1 0,0 0 0,2-2 0,7-5 3,0-1 0,0 0-1,-1-1 1,-1 1-1,0-2 1,0 1-1,10-20 1,-4 3 18,0 0 1,10-35-1,-16 37-36,-1 1 1,-1-1-1,-1 0 1,-2 0-1,0-1 1,-2 1-1,-1-1 0,-6-49 1,6 72-4,-1 0 0,0 0 0,0-1 0,0 1 1,0 0-1,0 0 0,-1 0 0,1 0 0,-1 0 0,0 1 0,-3-6 1,4 8 1,1 0 1,-1-1 0,1 1-1,0 0 1,-1-1 0,1 1-1,-1 0 1,1 0 0,-1 0-1,1-1 1,-1 1 0,1 0-1,-1 0 1,1 0 0,-1 0-1,1 0 1,-1 0 0,1 0-1,-1 0 1,1 0 0,-1 0-1,1 0 1,-1 0 0,1 0-1,-1 0 1,1 1 0,-1-1 0,-1 1-1,1 0 1,0 1-1,-1-1 1,1 0 0,0 0-1,0 1 1,0-1-1,0 1 1,0-1 0,1 1-1,-1-1 1,-1 4-1,-3 10 10,0 1 0,1-1 0,1 1 0,1 0 0,0 0-1,0 23 1,2-27 7,0 0-1,1 0 1,1 0-1,0 0 1,1 0-1,0-1 1,0 1-1,1-1 1,8 15-1,-10-22-10,1 0-1,-1 0 1,1 0-1,0 0 0,0-1 1,1 1-1,-1-1 0,1 0 1,0 0-1,-1 0 1,1 0-1,1-1 0,-1 1 1,0-1-1,0 0 0,1-1 1,0 1-1,-1-1 0,1 0 1,-1 0-1,1 0 1,0-1-1,0 1 0,0-1 1,-1 0-1,1-1 0,0 1 1,0-1-1,7-2 1,-4 1-15,1-1 0,-1 0 0,1-1 1,-1 1-1,0-2 0,-1 1 0,1-1 1,-1 0-1,0-1 0,0 0 0,0 0 1,-1 0-1,0-1 0,9-13 0,-9 10-4,0-1 0,-1 1 0,0-1 0,-1 0 0,0 0 0,-1 0 0,0-1-1,2-20 1,-5 19 6,-3 11 30,-5 20 41,7-10-44,-1 1 0,2-1 1,-1 1-1,1-1 0,0 1 0,4 16 1,-4-23-14,0-1 1,0 1-1,1 0 1,-1-1-1,1 1 1,-1 0-1,1-1 1,0 1-1,0-1 1,0 1-1,0-1 1,0 1-1,0-1 1,0 1-1,0-1 1,0 0-1,1 0 1,-1 0-1,0 0 1,1 0-1,-1 0 1,1 0-1,-1 0 1,1 0-1,0-1 1,-1 1-1,1-1 1,0 1-1,-1-1 1,1 0-1,0 0 1,0 1-1,-1-1 1,1 0-1,0-1 1,0 1-1,-1 0 1,1 0-1,0-1 1,2 0-1,3-2 13,1 0 0,0 0 1,-1-1-1,1 0 0,-1 0 0,0-1 0,-1 0 0,1 0 0,-1-1 1,0 0-1,0 0 0,-1 0 0,8-11 0,-7 7-8,1 0-1,-2 0 1,1 0-1,-1-1 1,-1 1-1,0-1 1,0 0-1,-1-1 1,1-11 0,-5 15-30,-3 14 10,-5 14-10,7-15-1,1 1-1,0 0 0,1 0 1,0 0-1,0 0 0,0-1 1,0 1-1,3 11 0,-2-15-49,-1 1-1,1-1 1,0 0 0,0 0-1,0-1 1,0 1-1,0 0 1,0 0-1,0 0 1,0-1-1,1 1 1,-1 0 0,1-1-1,0 1 1,-1-1-1,1 0 1,0 0-1,0 1 1,-1-1 0,1 0-1,0-1 1,0 1-1,0 0 1,0 0-1,1-1 1,-1 0 0,4 1-1,0-1-93,0 0-1,0 0 0,0-1 1,0 0-1,0 0 1,0 0-1,-1-1 1,1 0-1,0 0 0,-1-1 1,1 1-1,-1-1 1,6-5-1,22-15-671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8.978"/>
    </inkml:context>
    <inkml:brush xml:id="br0">
      <inkml:brushProperty name="width" value="0.05" units="cm"/>
      <inkml:brushProperty name="height" value="0.05" units="cm"/>
    </inkml:brush>
  </inkml:definitions>
  <inkml:trace contextRef="#ctx0" brushRef="#br0">0 275 17052,'2'2'154,"0"-1"1,0 0 0,0 0-1,0 0 1,0 0 0,0 0-1,0 0 1,0-1 0,0 1 0,0-1-1,0 1 1,0-1 0,0 0-1,1 0 1,-1 0 0,0 0-1,0 0 1,0 0 0,1 0-1,-1-1 1,0 1 0,0-1-1,0 0 1,0 0 0,3-1 0,6-4 269,-1 0 1,1-1 0,13-11 0,-11 8 120,15-10 322,38-38 0,-58 51-772,-1-2 1,0 1-1,0-1 0,0 0 0,-1 0 0,0-1 0,-1 0 0,7-17 0,-12 25-84,1 0 0,0 0 1,0 0-1,-1 0 0,0-1 0,1 1 0,-1 0 0,0 0 0,0-1 0,0 1 0,0 0 1,0 0-1,-1-1 0,1 1 0,-1 0 0,1 0 0,-3-3 0,3 3-7,-1 1-1,0 0 0,0 0 1,0 0-1,-1 0 0,1 0 1,0 0-1,0 1 1,0-1-1,-1 0 0,1 0 1,0 1-1,-1-1 0,1 1 1,0-1-1,-1 1 0,1 0 1,-1 0-1,1-1 1,-3 1-1,-1 0-6,-1 1 0,1-1 0,-1 1 0,1 0 0,-1 0 0,1 1 0,0 0 0,-1 0 0,1 0 0,0 0 0,0 1 0,-8 6 0,2 0-13,0 1-1,1 0 0,0 1 0,1 0 1,0 1-1,0 0 0,2 0 1,-10 20-1,11-22 8,2 1 0,-1 0-1,2 1 1,-1-1 0,1 1-1,1-1 1,0 1 0,1 0 0,0 0-1,2 21 1,-1-30 7,1 0 0,-1 0 0,1 0 0,-1 0 0,1 1 0,0-1 0,0 0 0,1-1 0,-1 1 0,0 0 0,1 0 0,0-1 0,0 1 0,0-1 0,0 1 0,0-1 0,0 0 0,1 0 0,-1 0 0,1 0 0,-1 0 0,1 0 0,0-1 0,0 1 0,0-1 0,-1 0 0,1 0 0,1 0 0,-1 0 0,0 0 0,0-1 0,6 1 0,2-1-5,0-1 1,0 0 0,0 0 0,0-1-1,-1 0 1,1-1 0,-1 0 0,13-6-1,23-14-17,-2-1-1,0-3 0,68-55 0,-95 70 19,-13 8 4,0 1 0,0 0 0,0 0 0,1 1 1,-1-1-1,1 1 0,0 0 0,5-2 0,-9 4 3,-1 0 0,1 0 0,-1 0 0,1 1 0,-1-1 0,1 0 1,-1 0-1,1 1 0,-1-1 0,0 0 0,1 1 0,-1-1 0,0 0 0,1 1 0,-1-1 0,0 1 1,1-1-1,-1 0 0,0 1 0,0-1 0,1 1 0,-1-1 0,0 1 0,0-1 0,0 1 1,0-1-1,0 1 0,0-1 0,0 1 0,0-1 0,0 1 0,0-1 0,0 1 0,0-1 0,0 1 1,0-1-1,0 1 0,0-1 0,0 1 0,-1-1 0,-4 26 33,5-24-29,-4 12 7,-6 29 30,10-40-35,-1 0 1,1 0 0,0 0-1,0 0 1,0 0-1,0 0 1,1 0 0,-1 0-1,1 0 1,-1 0 0,3 3-1,-3-5-4,1 0 1,0-1-1,0 1 0,0 0 1,0 0-1,-1-1 0,1 1 0,0 0 1,1-1-1,-1 1 0,0-1 0,0 1 1,0-1-1,0 0 0,0 1 0,0-1 1,0 0-1,1 0 0,-1 0 1,0 0-1,0 0 0,0 0 0,0 0 1,1 0-1,-1 0 0,0-1 0,0 1 1,0 0-1,0-1 0,0 1 0,0-1 1,0 1-1,2-2 0,41-22 12,-38 20-18,51-34-82,-33 21-89,1 0 0,1 2 0,30-13-1,-53 27 139,0 0 0,0 0 0,0 0-1,1 0 1,-1 0 0,0 1-1,0 0 1,1-1 0,-1 1-1,4 1 1,-6-1 26,0 0 1,0 1-1,0-1 0,0 0 0,0 1 1,0-1-1,0 1 0,-1-1 0,1 1 0,0 0 1,0-1-1,-1 1 0,1 0 0,0 0 1,-1 0-1,1-1 0,-1 1 0,1 0 0,-1 0 1,1 0-1,-1 0 0,1 0 0,-1 0 1,0 0-1,0 0 0,1 0 0,-1 0 0,0 0 1,0 0-1,0 0 0,0 0 0,0 0 0,0 0 1,-1 2-1,-1 8-247,0 1-1,-1-1 1,0 0 0,-1 0-1,0 0 1,-1 0 0,0 0 0,0-1-1,-1 0 1,-1 0 0,0-1-1,-13 15 1,-2-7-250,4-14-205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19.634"/>
    </inkml:context>
    <inkml:brush xml:id="br0">
      <inkml:brushProperty name="width" value="0.05" units="cm"/>
      <inkml:brushProperty name="height" value="0.05" units="cm"/>
    </inkml:brush>
  </inkml:definitions>
  <inkml:trace contextRef="#ctx0" brushRef="#br0">1 1 18188,'0'0'116,"1"0"1,-1 0-1,0-1 0,1 1 1,-1 0-1,0 0 1,1 0-1,-1 0 0,1 0 1,-1 0-1,0 0 0,1 1 1,-1-1-1,0 0 1,1 0-1,-1 0 0,1 0 1,-1 0-1,0 0 0,1 1 1,-1-1-1,0 0 1,0 0-1,1 1 0,-1-1 1,0 0-1,1 0 1,-1 1-1,0-1 0,1 1 1,2 14 1813,-8 25-581,3-29-883,1-4-322,-1 5 61,0 0 0,2 0 0,-1 0 0,2 12 0,-1-22-195,1-1 0,-1 0 0,0 0 1,0 0-1,1 0 0,-1 1 0,1-1 0,-1 0 1,1 0-1,0 0 0,-1 0 0,1 0 1,0 0-1,0-1 0,-1 1 0,1 0 0,0 0 1,0 0-1,0-1 0,0 1 0,0 0 1,0-1-1,0 1 0,0-1 0,0 0 0,1 1 1,-1-1-1,0 0 0,0 1 0,0-1 1,1 0-1,-1 0 0,0 0 0,0 0 0,0 0 1,0 0-1,1-1 0,-1 1 0,0 0 1,2-1-1,7-2 17,-1 0-1,1 0 1,15-8-1,-23 10-21,97-50 39,-51 24-92,85-32 0,-128 57 38,1 0-1,-1 1 0,1-1 0,-1 1 0,1 1 0,-1-1 0,1 1 0,0 0 0,7 1 0,-11-1 7,-1 0 0,1 1 0,0-1 0,-1 1 0,1 0 0,-1-1 0,1 1 0,-1 0 0,0 0-1,1 0 1,-1 0 0,0 0 0,0 1 0,1-1 0,-1 0 0,0 0 0,0 1 0,0-1 0,-1 1 0,1-1 0,0 1-1,0-1 1,-1 1 0,1-1 0,-1 1 0,1 0 0,-1-1 0,0 1 0,0 0 0,0-1 0,0 1 0,0 0 0,0 2-1,-2 10-7,0 0-1,0 0 1,-2 0-1,-8 25 0,6-24 21,1 0 1,1 1-1,-2 18 0,5-34-6,1 1 1,0 0-1,0-1 0,0 1 1,0-1-1,0 1 0,0-1 1,0 1-1,0 0 1,0-1-1,0 1 0,0-1 1,0 1-1,0-1 0,0 1 1,0 0-1,1-1 1,-1 1-1,0-1 0,0 1 1,1-1-1,-1 1 0,0-1 1,1 1-1,-1-1 1,1 0-1,-1 1 0,0-1 1,1 1-1,-1-1 0,1 0 1,-1 1-1,1-1 1,0 0-1,1 0 1,-1 0 1,1 0-1,-1 0 1,1 0-1,-1 0 1,1-1-1,-1 1 1,1-1-1,-1 1 1,1-1-1,-1 0 1,3-1-1,38-28 50,-13 5-45,147-115-385,-170 135 312,1 1 0,-1 1 0,1-1 1,9-2-1,-15 5 53,0 1 0,0-1 0,0 1 0,0 0 0,0 0 0,0-1 0,-1 1 0,1 0 0,0 0 0,0 0 0,0 0 0,0 0 1,0 0-1,0 0 0,0 0 0,0 1 0,0-1 0,0 0 0,-1 1 0,1-1 0,0 0 0,0 1 0,0-1 0,0 1 0,-1-1 0,1 1 0,0-1 0,-1 1 0,1 0 0,0-1 0,-1 1 1,1 0-1,-1 0 0,1-1 0,-1 1 0,1 0 0,-1 0 0,0 0 0,1 0 0,-1 0 0,0 0 0,1-1 0,-1 1 0,0 1 0,1 16-53,-1-1 0,-1 1 0,0-1-1,-1 1 1,-1-1 0,-8 24 0,1 7-428,13-59 313,2-9 54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0.041"/>
    </inkml:context>
    <inkml:brush xml:id="br0">
      <inkml:brushProperty name="width" value="0.05" units="cm"/>
      <inkml:brushProperty name="height" value="0.05" units="cm"/>
    </inkml:brush>
  </inkml:definitions>
  <inkml:trace contextRef="#ctx0" brushRef="#br0">12 8 23125,'-6'1'1608,"2"1"-1648,3-2-456,1 3 896,5-5-128,4-9-416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0.912"/>
    </inkml:context>
    <inkml:brush xml:id="br0">
      <inkml:brushProperty name="width" value="0.05" units="cm"/>
      <inkml:brushProperty name="height" value="0.05" units="cm"/>
    </inkml:brush>
  </inkml:definitions>
  <inkml:trace contextRef="#ctx0" brushRef="#br0">361 23 16388,'1'-1'156,"0"1"0,-1-1 0,1 1 0,0-1 0,0 0 0,-1 0 0,1 1 0,0-1 0,-1 0 0,1 0 0,-1 0 0,1 1 0,-1-1 0,1 0 0,-1 0 0,0 0 0,1 0 0,-1-2 1,0 2-53,-1 1 1,0-1-1,1 1 1,-1-1-1,0 1 1,0 0-1,1-1 1,-1 1-1,0 0 1,0-1-1,0 1 1,1 0 0,-1 0-1,0 0 1,0 0-1,0 0 1,0 0-1,1 0 1,-1 0-1,0 0 1,0 0-1,0 0 1,1 0-1,-3 1 1,-10 1 116,0 1-1,0 0 1,1 1-1,-1 0 1,1 1-1,0 1 1,0 0-1,0 0 1,1 1-1,0 0 1,1 1-1,-1 1 1,-16 17-1,10-8-236,2 1 0,0 1 0,1 0-1,1 0 1,1 1 0,-15 38 0,14-25 25,1 1 1,-9 45-1,18-63-38,0-1-1,1 1 0,1 0 0,0 0 1,2 0-1,0 0 0,3 17 1,-4-31-32,1 0-1,-1 0 1,1 0 0,0 0 0,0 0 0,0 0 0,0 0 0,0-1 0,1 1 0,-1 0 0,1-1 0,0 1 0,-1-1 0,1 0 0,0 0 0,1 1-1,-1-1 1,0 0 0,1-1 0,-1 1 0,1 0 0,-1-1 0,1 1 0,0-1 0,0 0 0,-1 0 0,1 0 0,0 0 0,0-1 0,0 1-1,0-1 1,6 0 0,0 0-128,0-2 0,0 1 0,0-1 1,-1 0-1,1-1 0,0 0 0,-1-1 0,0 0 0,15-8 0,15-15-521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1.302"/>
    </inkml:context>
    <inkml:brush xml:id="br0">
      <inkml:brushProperty name="width" value="0.05" units="cm"/>
      <inkml:brushProperty name="height" value="0.05" units="cm"/>
    </inkml:brush>
  </inkml:definitions>
  <inkml:trace contextRef="#ctx0" brushRef="#br0">160 1 15043,'-20'22'906,"2"0"-1,0 2 0,1 0 1,-18 38-1,26-44-565,1-1 0,1 1 1,0 1-1,2-1 0,0 1 0,1 0 0,-2 30 0,5-44-284,1-1 0,0 0 0,0 0 0,1 1 0,-1-1 0,1 0 0,0 0 0,0 0 0,0 0 0,1 0 0,-1 0 0,1 0 0,0 0 0,0 0-1,3 3 1,-3-5-23,0 0 0,0 0-1,0-1 1,1 1-1,-1-1 1,0 0 0,0 1-1,1-1 1,-1 0-1,1 0 1,-1-1-1,1 1 1,-1 0 0,1-1-1,0 0 1,-1 1-1,1-1 1,0 0 0,-1 0-1,1-1 1,0 1-1,-1 0 1,1-1 0,4-1-1,6-3 49,-1 0 0,0 0 0,0-1 0,0-1 0,-1 0-1,0 0 1,0-1 0,18-18 0,-3 0 116,-2-1 0,24-33 0,7-29 232,-31 47-148,-34 86 69,-19 81-209,26-112-209,2 0-1,0 0 1,0 1-1,1-1 1,1 0-1,0 1 1,5 19 0,-6-31 30,0-1 1,0 1-1,1 0 1,-1-1-1,1 1 1,-1-1 0,1 1-1,0-1 1,0 0-1,-1 1 1,1-1 0,0 0-1,0 1 1,0-1-1,1 0 1,-1 0 0,0 0-1,0 0 1,1 0-1,-1 0 1,0 0-1,1-1 1,-1 1 0,1 0-1,-1-1 1,1 1-1,-1-1 1,1 1 0,-1-1-1,1 0 1,0 0-1,-1 0 1,1 0 0,-1 0-1,1 0 1,3-1-1,19-7-290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1.883"/>
    </inkml:context>
    <inkml:brush xml:id="br0">
      <inkml:brushProperty name="width" value="0.05" units="cm"/>
      <inkml:brushProperty name="height" value="0.05" units="cm"/>
    </inkml:brush>
  </inkml:definitions>
  <inkml:trace contextRef="#ctx0" brushRef="#br0">55 0 18524,'1'14'542,"-2"-1"1,1 0-1,-2 0 0,0 0 1,-1 0-1,0 0 0,-8 20 1,-3 16 624,8-28-830,3-9-181,0 0 0,0 1 0,1-1 0,0 1 0,1 20 0,1-32-153,0 0 1,0 0-1,0-1 1,0 1-1,1 0 1,-1 0-1,0 0 1,0 0 0,1 0-1,-1 0 1,0 0-1,1 0 1,-1-1-1,1 1 1,0 0-1,-1 0 1,1-1-1,-1 1 1,1 0-1,0-1 1,0 1-1,-1 0 1,1-1-1,0 1 1,0-1 0,1 1-1,0-1-2,-1 0 0,1 1 0,0-1 0,0 0 0,-1 0 0,1-1-1,0 1 1,0 0 0,-1-1 0,1 1 0,0-1 0,-1 1 0,3-2 0,5-3-17,0 0 1,0 0-1,14-12 0,52-50-107,-53 44 66,2 2 0,52-37-1,-75 57 55,1 0-1,0 0 0,0 0 1,0 0-1,0 0 0,0 0 1,0 1-1,0-1 0,0 1 1,1-1-1,2 1 0,-4 0 4,0 0 0,0 1 0,0-1 0,-1 0 0,1 1 0,0-1 0,0 1 0,-1-1 0,1 1 0,0 0 0,-1-1 0,1 1 0,-1 0 0,1-1 0,0 1 0,-1 0 0,0 0 0,1-1 0,-1 1 0,1 0 0,-1 0 0,0 0 0,0 0 0,1 0 0,-1 0 0,0-1 0,0 1 0,0 0 0,0 0 0,0 0 0,0 1 0,0 22 74,-1 1 0,-1-1 1,-9 46-1,-3 32-587,14-102 484,0 1-1,-1-1 1,1 1 0,0-1-1,0 0 1,0 1-1,0-1 1,0 1 0,0-1-1,1 1 1,-1-1-1,0 1 1,0-1-1,0 0 1,0 1 0,0-1-1,1 1 1,-1-1-1,0 0 1,0 1-1,0-1 1,1 0 0,-1 1-1,0-1 1,1 0-1,-1 1 1,0-1 0,1 0-1,0 1 1,-1-1 9,1 0 0,0 0 0,0-1 0,0 1 0,-1 0 0,1 0 1,0 0-1,0-1 0,-1 1 0,1 0 0,0-1 0,-1 1 0,1-1 0,0 1 0,-1-1 1,1 1-1,-1-1 0,1 1 0,0-2 0,14-15-344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2.526"/>
    </inkml:context>
    <inkml:brush xml:id="br0">
      <inkml:brushProperty name="width" value="0.05" units="cm"/>
      <inkml:brushProperty name="height" value="0.05" units="cm"/>
    </inkml:brush>
  </inkml:definitions>
  <inkml:trace contextRef="#ctx0" brushRef="#br0">255 37 15779,'0'-2'145,"-1"0"0,1 1 0,0-1 0,-1 0 0,1 1 0,-1-1-1,1 1 1,-1-1 0,0 1 0,1-1 0,-1 1 0,0 0 0,0-1 0,0 1-1,0 0 1,0 0 0,-1 0 0,1-1 0,0 1 0,0 0 0,-1 1-1,1-1 1,-1 0 0,1 0 0,-1 1 0,1-1 0,-1 0 0,1 1 0,-1 0-1,1-1 1,-1 1 0,0 0 0,1 0 0,-1 0 0,0 0 0,1 0-1,-1 0 1,0 0 0,1 1 0,-1-1 0,1 1 0,-3 0 0,-5 2 194,1 0 1,0 1-1,0 0 1,0 0-1,1 1 1,-13 9-1,8-3-304,0-1 0,1 2 0,1-1 0,0 1 0,0 1 0,1 0 0,0 0 0,2 1 0,-1 0 0,2 1 0,0-1 0,0 1 0,2 0 0,0 1 0,0-1 0,0 18 0,3-31-40,1 1 1,0-1-1,0 1 1,0-1-1,0 1 1,0-1-1,0 1 0,1-1 1,-1 1-1,1-1 1,0 0-1,0 1 0,0-1 1,0 0-1,0 0 1,0 1-1,1-1 1,-1 0-1,1 0 0,-1-1 1,1 1-1,0 0 1,0 0-1,-1-1 1,1 1-1,1-1 0,-1 0 1,0 1-1,0-1 1,0 0-1,1 0 0,-1 0 1,0-1-1,1 1 1,-1-1-1,1 1 1,-1-1-1,1 0 0,4 0 1,2 0-12,1-1 1,-1 0-1,0-1 1,0 0-1,0 0 0,0-1 1,0 0-1,-1-1 1,14-6-1,-2-4 15,1-1 0,-2 0 0,0-2-1,-1 0 1,-1-1 0,0-1 0,-1 0 0,-2-1-1,19-32 1,-33 52 3,0 0-1,0 0 1,0 0-1,0 0 1,0 0-1,0 0 1,0 0-1,1 0 1,-1 0-1,0 1 1,0-1-1,0 0 1,0 0-1,0 0 1,0 0-1,0 0 1,0 0-1,0 0 1,1 0-1,-1 0 1,0 0-1,0 0 1,0 0-1,0 0 1,0 0-1,0 0 1,0 0-1,1 0 1,-1 0-1,0 0 1,0 0-1,0 0 1,0 0-1,0 0 1,0 0-1,0 0 1,0 0-1,1-1 1,-1 1-1,0 0 1,0 0-1,0 0 1,0 0-1,0 0 0,0 0 1,0 0-1,0 0 1,0 0-1,0 0 1,0-1-1,0 1 1,0 0-1,0 0 1,0 0-1,1 0 1,-1 0-1,0 0 1,0 0-1,0 0 1,0-1-1,0 1 1,-1 17 48,-8 34-7,6-34-19,-1 7-182,0-1 0,2 1 0,1 0 0,1 0-1,3 30 1,-3-52 78,0 1 0,1-1 0,-1 0 0,1 0 0,0 0-1,0 0 1,0 0 0,0 0 0,0 0 0,0 0-1,2 2 1,-2-3 52,0 0-1,0-1 1,0 1-1,0 0 0,0-1 1,0 1-1,0-1 1,0 1-1,0-1 1,0 1-1,1-1 1,-1 0-1,0 0 0,0 0 1,0 1-1,1-1 1,-1 0-1,0 0 1,0-1-1,1 1 1,-1 0-1,2-1 0,19-6-453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2.994"/>
    </inkml:context>
    <inkml:brush xml:id="br0">
      <inkml:brushProperty name="width" value="0.05" units="cm"/>
      <inkml:brushProperty name="height" value="0.05" units="cm"/>
    </inkml:brush>
  </inkml:definitions>
  <inkml:trace contextRef="#ctx0" brushRef="#br0">257 220 14979,'-14'9'1039,"-1"0"-1,0-2 1,-26 10 0,22-10 563,-32 18 0,45-21-1421,0 0 1,0 0 0,1 1 0,-1-1 0,1 1 0,1 0-1,-1 1 1,1-1 0,-5 8 0,2-2-100,1 1 0,0 0 0,1 0-1,0 1 1,1-1 0,0 1 0,1 0 0,1 0 0,0 0 0,1 0 0,0 23 0,1-35-81,0 1-1,0 0 1,1-1 0,-1 1 0,0 0 0,1-1 0,-1 1 0,1 0-1,-1-1 1,1 1 0,0 0 0,-1-1 0,1 0 0,0 1 0,0-1-1,0 1 1,0-1 0,1 0 0,-1 0 0,0 1 0,1-1 0,-1 0-1,0 0 1,1 0 0,-1-1 0,1 1 0,-1 0 0,1-1 0,0 1-1,-1 0 1,1-1 0,0 0 0,-1 1 0,1-1 0,0 0 0,-1 0-1,1 0 1,0 0 0,0 0 0,-1-1 0,1 1 0,0 0-1,-1-1 1,1 1 0,2-2 0,5-1-9,1-1 0,-1 0 0,0-1 0,0 0 0,0 0-1,12-12 1,6-6 10,-2-2 0,0 0 0,-2-2 0,29-43 0,-15 13 197,40-85-1,-73 136-170,8-17 160,-1-1 0,-2 0-1,14-46 1,-50 129 125,7-8-380,2 2 0,2 0-1,3 1 1,2 0 0,-6 70-1,17-114-137,-1 1-1,2-1 1,-1 0-1,1 0 1,1 1-1,2 9 0,-3-18 146,-1 0 0,1 0-1,0-1 1,-1 1-1,1-1 1,0 1-1,0 0 1,0-1-1,0 1 1,0-1-1,0 0 1,1 1 0,-1-1-1,0 0 1,1 0-1,-1 0 1,1 0-1,-1 0 1,1 0-1,-1 0 1,1 0 0,0-1-1,-1 1 1,1-1-1,0 1 1,0-1-1,-1 0 1,1 1-1,0-1 1,0 0-1,0 0 1,-1 0 0,1 0-1,0-1 1,0 1-1,0-1 1,-1 1-1,1-1 1,0 1-1,-1-1 1,1 0-1,1-1 1,24-15-633,1-8-140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3.370"/>
    </inkml:context>
    <inkml:brush xml:id="br0">
      <inkml:brushProperty name="width" value="0.05" units="cm"/>
      <inkml:brushProperty name="height" value="0.05" units="cm"/>
    </inkml:brush>
  </inkml:definitions>
  <inkml:trace contextRef="#ctx0" brushRef="#br0">173 0 18660,'-58'63'3328,"-6"8"-1009,57-61-2031,0-1-1,0 2 1,1-1-1,0 1 1,-7 20-1,12-30-267,0 1 1,1 0-1,-1 0 0,1 1 0,-1-1 1,1 0-1,0 0 0,0 0 0,0 0 1,0 2-1,1-3-18,-1 0-1,0-1 1,1 1 0,-1-1-1,0 1 1,1 0 0,-1-1 0,1 1-1,-1-1 1,1 1 0,-1-1-1,1 0 1,0 1 0,-1-1 0,1 1-1,-1-1 1,1 0 0,0 0 0,-1 1-1,1-1 1,0 0 0,-1 0-1,1 0 1,0 0 0,0 0 0,-1 0-1,1 0 1,0 0 0,-1 0-1,1 0 1,0 0 0,-1 0 0,1 0-1,1-1 1,4 0-10,0-1 0,0 0 0,0 0-1,0-1 1,0 1 0,0-1 0,-1 0 0,1-1 0,5-4 0,45-42-64,-50 45 60,34-36 18,54-74 1,-87 107 3,-5 9 8,-7 18 13,-4 7-23,2 0 1,-8 48 0,14-64-182,0 0 1,1 0 0,0 0-1,1 1 1,-1-1 0,2 0-1,0 0 1,0 0 0,1 0-1,7 18 1,-9-26 141,0 0 1,0 0-1,0 0 1,1 0-1,-1 0 1,0 0-1,1-1 1,0 1-1,1 2 0,25 7-386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3.994"/>
    </inkml:context>
    <inkml:brush xml:id="br0">
      <inkml:brushProperty name="width" value="0.05" units="cm"/>
      <inkml:brushProperty name="height" value="0.05" units="cm"/>
    </inkml:brush>
  </inkml:definitions>
  <inkml:trace contextRef="#ctx0" brushRef="#br0">376 62 11146,'1'-1'220,"0"0"-1,0 0 0,-1-1 0,1 1 1,0 0-1,-1-1 0,1 1 0,-1-1 0,0 1 1,1-1-1,-1 1 0,0-1 0,0 1 1,0-1-1,0 1 0,0-1 0,0 1 1,-1 0-1,1-1 0,0 1 0,-1-1 0,1 1 1,-1-1-1,0 1 0,1 0 0,-1-1 1,0 1-1,0 0 0,0 0 0,1 0 1,-1 0-1,-1-1 0,1 1 0,0 1 0,0-1 1,0 0-1,0 0 0,-1 0 0,1 0 1,0 1-1,-1-1 0,1 1 0,-3-1 0,-1-1 179,0 0-1,0 1 0,0 0 1,0 0-1,0 1 0,0-1 1,0 1-1,0 0 0,0 0 1,0 1-1,0-1 0,-6 2 1,0 3-174,1-1 0,-1 1 1,1 1-1,0 0 1,0 0-1,1 1 1,0 0-1,-12 12 0,-5 8-11,-28 39-1,38-47-215,1 1-1,1 1 0,0 0 1,2 1-1,-17 41 1,29-62-6,-1 1 0,0-1 0,1 1 0,-1 0 0,1-1 0,0 1 0,-1 0 0,1-1 0,0 1 0,0 0 0,0-1 0,0 1 0,1-1 0,-1 1 0,0 0 0,1-1 0,-1 1 0,1 0 0,-1-1 0,1 1 0,0-1 1,1 2-1,-1-1-13,1-1-1,0 0 1,0 1 0,0-1 0,0 0 0,1 0 0,-1 0 0,0-1 0,0 1 0,1 0 0,-1-1 0,0 0 0,1 1 0,-1-1 0,4 0 0,17 0-236,0-2-1,0 0 1,26-6 0,-28 4 41,0 1 1,0 0 0,0 2-1,22 1 1,-42 0 200,1 0 1,-1 0 0,1 0-1,-1 0 1,1 1 0,-1-1-1,0 0 1,1 1 0,-1-1-1,0 1 1,1-1 0,-1 1-1,0 0 1,0 0 0,1 0-1,-1-1 1,0 1 0,0 0-1,0 0 1,0 0 0,0 1-1,1 1 1,-1-1 17,-1-1 1,1 1 0,-1 0-1,0 0 1,0-1-1,0 1 1,0 0 0,0 0-1,0 0 1,0-1-1,0 1 1,-1 0 0,1 0-1,-1-1 1,-1 4-1,-2 4 76,-1 0-1,0 0 0,0-1 0,-13 17 1,5-9 11,0-1 0,-1 0 1,-1 0-1,0-1 0,-1-1 1,-23 15-1,27-25-1065,14-10-301,18-19-421,-15 20 1831,20-23-845,9-8-241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7.021"/>
    </inkml:context>
    <inkml:brush xml:id="br0">
      <inkml:brushProperty name="width" value="0.05" units="cm"/>
      <inkml:brushProperty name="height" value="0.05" units="cm"/>
    </inkml:brush>
  </inkml:definitions>
  <inkml:trace contextRef="#ctx0" brushRef="#br0">1 142 18020,'3'7'393,"0"0"0,0 1 1,0 0-1,-1-1 0,0 1 0,-1 0 1,0 0-1,0 0 0,0 16 0,0 4 588,3 12-36,15 112 1563,-16-134-2310,2-1-1,0 0 1,0 0-1,2 0 1,0 0-1,12 20 1,-17-34-210,-1-1-1,0 0 1,1 0 0,-1 1 0,1-1 0,0 0 0,0-1 0,0 1 0,0 0 0,0 0 0,0-1 0,0 1 0,1-1 0,-1 0 0,0 1 0,1-1 0,-1 0-1,1-1 1,-1 1 0,1 0 0,0-1 0,-1 1 0,1-1 0,0 0 0,-1 0 0,1 0 0,0 0 0,-1-1 0,1 1 0,0 0 0,-1-1 0,1 0-1,-1 0 1,1 0 0,-1 0 0,1 0 0,-1 0 0,0-1 0,0 1 0,1-1 0,-1 0 0,0 1 0,3-5 0,0 0-130,-1 0 1,1 1-1,-1-2 0,-1 1 1,1 0-1,-1-1 0,0 0 1,-1 0-1,0 1 0,0-2 1,2-9-1,-2 5-259,-1 0 0,0 1 0,-1-1 0,0 0 0,-1 0 0,-3-14 1,4 25 289,0-1 1,0 1 0,-1-1 0,1 0 0,-1 1 0,1-1 0,-1 1 0,0-1 0,1 1 0,-1-1 0,0 1 0,0 0 0,0-1 0,0 1 0,-2-2 0,2 3 86,1 0 0,0 0 0,0 0 0,-1 0-1,1 0 1,0 0 0,0 0 0,0 0 0,-1 0 0,1 0 0,0 0 0,0 0 0,-1 0 0,1 0 0,0 0 0,0 0 0,-1 0 0,1 0-1,0 0 1,0 0 0,0 0 0,-1 0 0,1 0 0,0 1 0,0-1 0,0 0 0,0 0 0,-1 0 0,1 0 0,0 1 0,0-1 0,0 0 0,-1 1-1,-3 15-269,3-4 341,0-1 0,1 0 1,0 0-1,1 0 1,2 12-1,-2-18 42,0-1 0,0 1 0,1-1 0,-1 1 0,1-1 0,0 1 0,0-1 0,0 0 0,1 0 0,-1 0 0,1 0 0,0-1 0,0 1 0,7 5 0,-8-8-46,0 1 1,1-1 0,-1 0 0,1 0 0,-1-1-1,0 1 1,1 0 0,-1-1 0,1 0 0,0 1-1,-1-1 1,1 0 0,-1 0 0,1 0 0,-1-1 0,1 1-1,-1-1 1,1 1 0,-1-1 0,1 0 0,-1 0-1,0 0 1,1 0 0,-1 0 0,0-1 0,0 1-1,0-1 1,0 1 0,3-4 0,4-3 59,0-1 1,0 0-1,0-1 0,10-15 1,-6 4-50,-1 1 1,-1-2-1,-1 1 1,0-1-1,-2-1 0,-1 0 1,7-39-1,-7 18-85,-2 0 1,-1-1-1,-4-53 0,-1 93 52,2 2 2,-1 0-1,0-1 0,-1 1 1,1 0-1,-1 0 0,1 0 1,-1 0-1,0 0 0,0 0 0,0 0 1,-3-4-1,4 6-17,0 1 0,0 0 0,0 0 0,0 0 0,0 0 0,0 0 0,0 0 0,-1 0 0,1 0 0,0 0 1,0 0-1,0-1 0,0 1 0,0 0 0,0 0 0,-1 0 0,1 0 0,0 0 0,0 0 0,0 0 0,0 0 0,0 0 0,-1 0 0,1 0 0,0 0 0,0 0 0,0 0 0,0 0 0,0 0 0,0 0 0,-1 1 0,1-1 0,0 0 0,0 0 0,0 0 0,0 0 1,0 0-1,0 0 0,0 0 0,-1 0 0,1 0 0,0 0 0,0 1 0,0-1 0,0 0 0,0 0 0,0 0 0,0 0 0,0 0 0,0 1 0,-6 10 193,-1 17 161,4-9-209,1 0 1,1 0-1,1 1 1,1-1-1,0 0 1,1 1 0,6 19-1,-5-26-107,1 0 0,0 0 0,1 0 0,1-1 0,0 0 0,0 0-1,1 0 1,1-1 0,0 0 0,18 20 0,-25-30-39,1 0 1,-1 1-1,0-1 0,1 0 0,-1 0 1,1 0-1,-1 0 0,1 0 1,0 0-1,-1 0 0,1 0 1,0-1-1,0 1 0,-1-1 0,1 1 1,0-1-1,3 0 0,-4 0-2,-1 0 0,1 0 0,-1 0 0,1-1 0,-1 1 0,1 0 0,-1 0 0,0-1 1,1 1-1,-1 0 0,1-1 0,-1 1 0,0 0 0,1-1 0,-1 1 0,0 0 0,1-1 0,-1 1 0,0-1 0,0 1 0,1-1 0,-1 1 0,0-2 0,0-21 39,-4 11-15,0 0 0,0 0 0,-2 1 0,1-1 0,-1 1 0,-1 0 0,0 1 0,-1-1 0,0 1 0,0 1 0,-1 0 0,0 0 0,-14-10 0,7 12 101,12 7-26,10 4-33,-1-1-71,0 0 1,1-1-1,0 0 1,0 0 0,0-1-1,-1 1 1,1-1-1,0 0 1,1-1-1,7 0 1,6 0-239,35-6 1,-35 2 46,-1-1 1,1 0-1,-1-1 0,-1-1 1,20-11-1,-4 0-503,53-38 0,-87 55 701,0 1 0,0 0 0,0 0 0,1 0-1,-1-1 1,0 1 0,0 0 0,0 0-1,0 0 1,1 0 0,-1 0 0,0 0 0,0-1-1,0 1 1,1 0 0,-1 0 0,0 0-1,0 0 1,1 0 0,-1 0 0,0 0-1,0 0 1,0 0 0,1 0 0,-1 0 0,0 0-1,0 0 1,1 0 0,-1 0 0,0 0-1,0 0 1,0 1 0,1-1 0,-1 0-1,0 0 1,0 0 0,1 0 0,-1 11 220,-8 23 292,4-23-339,2-4-43,-2 8 221,1 1 1,-3 27 0,5-40-319,1 0 0,0 0 1,0 0-1,0 0 0,0 0 1,1 0-1,-1-1 0,1 1 0,0 0 1,-1 0-1,1 0 0,1 0 1,-1-1-1,0 1 0,1 0 1,-1-1-1,1 1 0,0-1 1,0 0-1,0 1 0,3 2 0,-3-4-113,-1-1-1,1 1 1,-1 0-1,1-1 0,-1 1 1,1-1-1,0 1 0,-1-1 1,1 0-1,0 1 0,0-1 1,-1 0-1,1 0 0,0-1 1,-1 1-1,1 0 0,0 0 1,-1-1-1,1 1 0,0-1 1,-1 0-1,1 1 1,-1-1-1,1 0 0,-1 0 1,1 0-1,-1 0 0,0 0 1,1 0-1,-1 0 0,0 0 1,0-1-1,0 1 0,0-1 1,1-1-1,2-2-175,0-1 0,0 0-1,0 0 1,-1 0 0,0 0 0,-1-1 0,4-10-1,0-20-705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4.400"/>
    </inkml:context>
    <inkml:brush xml:id="br0">
      <inkml:brushProperty name="width" value="0.05" units="cm"/>
      <inkml:brushProperty name="height" value="0.05" units="cm"/>
    </inkml:brush>
  </inkml:definitions>
  <inkml:trace contextRef="#ctx0" brushRef="#br0">53 168 16331,'12'15'1809,"-12"18"-889,-5 4-280,-7 7 969,-2 2-305,1 0-264,3-4-240,3-12-616,4-9-440,7-18-792,6-9-768,5-17 1400,-1-8-345,0-15-351</inkml:trace>
  <inkml:trace contextRef="#ctx0" brushRef="#br0" timeOffset="1">87 11 14883,'-1'-10'1569,"-4"11"-1009,2 8-256,3 5 1016,-2 2-1032,4 0-80,-2-2-232,12-1-184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5.025"/>
    </inkml:context>
    <inkml:brush xml:id="br0">
      <inkml:brushProperty name="width" value="0.05" units="cm"/>
      <inkml:brushProperty name="height" value="0.05" units="cm"/>
    </inkml:brush>
  </inkml:definitions>
  <inkml:trace contextRef="#ctx0" brushRef="#br0">159 87 14843,'-19'104'2859,"-3"21"1,20-106-2537,1 1 0,1 0-1,1-1 1,3 29-1,0-27-286,-1-1 0,-1 2 0,-2 36 0,-1-50 34,0 1-1,0-1 0,-1 0 0,0 1 1,-1-1-1,1 0 0,-2 0 0,1-1 1,-1 1-1,0-1 0,-1 1 0,-5 6 1,8-12-31,1 0 0,-1 0 1,0-1-1,1 1 0,-1 0 1,0-1-1,0 1 1,0-1-1,0 0 0,0 0 1,0 0-1,-4 1 0,4-1-6,1-1-1,0 0 1,-1 0-1,1 0 1,0 0-1,-1 0 0,1 0 1,0 0-1,0 0 1,-1-1-1,1 1 1,0 0-1,0-1 0,-1 1 1,1-1-1,0 1 1,-2-2-1,0 0 4,1-1 0,-1 1-1,1-1 1,0 0 0,-1 0 0,1 0 0,0 0 0,1 0-1,-1 0 1,1 0 0,-1-1 0,1 1 0,0-1-1,0 1 1,0-5 0,-2-9-131,2 0 0,0 0 0,1 0 0,1 0 0,1 1 0,0-1 0,1 0 0,1 0 0,0 1 0,1 0 0,1 0 0,1 0 0,16-28 0,-8 18-131,2 1 0,1 0 0,0 2 1,2 0-1,1 1 0,46-38 0,-56 52 197,-6 3 32,0 1 1,1-1-1,0 1 0,0 0 0,0 1 0,0-1 0,0 1 0,1 1 1,-1-1-1,1 1 0,9-2 0,-16 4 3,1 0 1,0 0-1,0 0 0,0 0 1,0 0-1,0 0 0,-1 0 0,1 0 1,0 1-1,0-1 0,0 0 1,-1 0-1,1 1 0,0-1 1,0 1-1,-1-1 0,1 1 0,0-1 1,-1 1-1,1-1 0,-1 1 1,1 0-1,0 0 0,0 1 6,0 0 1,0 0-1,0 0 0,0 0 0,-1 0 1,1 0-1,-1 0 0,1 0 0,-1 4 1,0 6 57,0-1 1,-5 23 0,4-21 3,-1-3-21,1 0 0,1 0 0,0 0 0,2 18 0,-2-27-42,1 1 0,-1 0 0,0-1 0,1 1 0,-1-1 0,1 1 0,-1 0 0,1-1 0,0 1 0,0-1 0,0 0 0,0 1 0,0-1 0,0 0 0,0 0 0,0 1 0,0-1 0,1 0 0,-1 0 0,0 0 0,1 0 0,-1-1 0,1 1-1,-1 0 1,1 0 0,-1-1 0,1 1 0,-1-1 0,1 0 0,0 1 0,-1-1 0,1 0 0,0 0 0,-1 0 0,1 0 0,2-1 0,4 0 21,0-1 1,0 0 0,-1-1-1,1 0 1,0 0-1,-1 0 1,0-1-1,0 0 1,0-1-1,0 0 1,10-9-1,6-9 75,32-38 0,-53 59-100,15-18 17,-1-1 0,-2 0 1,0-1-1,17-37 0,-28 49-12,-7 12-6,-6 11 0,2 2 25,0 0-1,1 1 1,1 0-1,1 0 1,0 0-1,1 0 1,1 1-1,-3 27 1,6-42-19,0 0 0,0 0 0,0 0 1,0-1-1,0 1 0,1 0 0,-1 0 0,0 0 1,1 0-1,0-1 0,-1 1 0,1 0 0,0 0 1,0-1-1,2 4 0,-2-4 1,0-1-1,-1 1 0,1 0 1,0-1-1,0 1 1,0-1-1,0 1 1,0-1-1,0 1 1,1-1-1,-1 0 1,0 0-1,0 1 0,0-1 1,0 0-1,0 0 1,0 0-1,1 0 1,0 0-1,3-2 20,0 1 0,0 0 0,0-1 1,0 0-1,-1 0 0,1-1 0,-1 1 0,1-1 0,7-6 0,20-21 68,-1-1 0,-1-2 0,28-42 0,-24 32-109,-34 43 8,16-17-6,-8 12-1,-7 5 7,-1 0 0,0 0 1,0 0-1,0 0 1,1 0-1,-1 0 0,0 0 1,0 0-1,0 0 0,0 1 1,1-1-1,-1 0 1,0 0-1,0 0 0,0 0 1,0 0-1,0 1 1,1-1-1,-1 0 0,0 0 1,0 0-1,0 1 1,0-1-1,0 0 0,0 0 1,0 0-1,0 1 1,0-1-1,0 0 0,0 0 1,0 0-1,0 1 1,0-1-1,0 0 0,0 0 1,0 0-1,0 1 1,0-1-1,0 0 0,0 0 1,-3 24 22,0 0 0,-12 40 0,9-43-355,1-1 0,1 1 0,1 0 0,-1 33 0,5-42 100,-1-12 226,0 0 1,1 0-1,-1 0 1,0 0-1,0 0 0,0 0 1,0 0-1,0-1 1,0 1-1,0 0 1,0 0-1,0 0 0,1 0 1,-1 0-1,0 0 1,0 0-1,0 0 1,0 0-1,0 0 0,0 0 1,0 0-1,1 0 1,-1 0-1,0 0 1,0 0-1,0 0 0,0 0 1,0 0-1,0 0 1,0 0-1,1 1 1,-1-1-1,0 0 0,0 0 1,0 0-1,0 0 1,0 0-1,0 0 1,0 0-1,0 0 0,0 0 1,0 0-1,0 0 1,0 1-1,1-1 1,-1 0-1,0 0 0,0 0 1,0 0-1,0 0 1,0 0-1,0 0 1,0 1-1,0-1 0,0 0 1,0 0-1,0 0 1,0 0-1,0 0 1,0 0-1,0 0 0,0 1 1,0-1-1,5-15-394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5.448"/>
    </inkml:context>
    <inkml:brush xml:id="br0">
      <inkml:brushProperty name="width" value="0.05" units="cm"/>
      <inkml:brushProperty name="height" value="0.05" units="cm"/>
    </inkml:brush>
  </inkml:definitions>
  <inkml:trace contextRef="#ctx0" brushRef="#br0">37 1 18124,'-3'0'1448,"-3"8"-1616,-3 1 48,-1 2 1568,2 1-1296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5.969"/>
    </inkml:context>
    <inkml:brush xml:id="br0">
      <inkml:brushProperty name="width" value="0.05" units="cm"/>
      <inkml:brushProperty name="height" value="0.05" units="cm"/>
    </inkml:brush>
  </inkml:definitions>
  <inkml:trace contextRef="#ctx0" brushRef="#br0">204 1 13507,'-5'8'604,"0"0"1,1 1 0,-1 0-1,2 0 1,-1 0-1,2 0 1,-3 11-1,0-2 757,-59 238 2640,-7 133-2125,42-222-1306,28-152-534,7-36-48,20-94-76,46-159-148,-70 267 230,0 1-1,0 0 1,1 0 0,-1 0 0,1 0 0,1 1-1,-1-1 1,6-5 0,-9 10 6,0 1-1,1 0 1,-1 0 0,0-1 0,1 1-1,-1 0 1,0 0 0,1 0 0,-1-1 0,0 1-1,1 0 1,-1 0 0,0 0 0,1 0-1,-1 0 1,1 0 0,-1 0 0,0 0 0,1 0-1,-1 0 1,0 0 0,1 0 0,-1 0-1,1 0 1,-1 0 0,0 1 0,1-1-1,-1 0 1,0 0 0,1 0 0,-1 1 0,10 11-5,0 19 8,-9-29-2,4 17 15,-2-3-11,1 0-1,1-1 1,1 0 0,0-1-1,15 27 1,-20-39-4,0 0-1,0-1 1,1 1 0,-1-1 0,0 1-1,1-1 1,-1 1 0,1-1 0,0 0-1,-1 0 1,1 0 0,0 0 0,0 0-1,0 0 1,0-1 0,0 1 0,0-1-1,0 1 1,0-1 0,0 0 0,0 1-1,0-1 1,0 0 0,0 0 0,0-1-1,0 1 1,0 0 0,0-1-1,0 1 1,0-1 0,0 0 0,0 1-1,-1-1 1,1 0 0,0 0 0,2-2-1,4-2 2,1-1 0,-1 0 0,-1-1 0,1 1-1,-1-2 1,7-7 0,8-14 52,-1-2 1,-2 0-1,-1 0 1,25-63-1,-49 114 28,1 0 0,-6 38-1,6-27-69,1-10-2,0 0 0,2-1-1,0 1 1,1 0 0,2 0 0,2 22-1,-3-42-16,0 0 0,0 1 0,0-1 0,1 0-1,-1 0 1,0 1 0,1-1 0,-1 0-1,1 0 1,-1 0 0,1 0 0,0 0 0,0 0-1,-1 0 1,1 0 0,0 0 0,0 0 0,0 0-1,0 0 1,0-1 0,0 1 0,0 0 0,0-1-1,2 2 1,-2-2-47,1 0 0,-1 0 0,0 0 1,1-1-1,-1 1 0,0 0 0,1 0 0,-1-1 0,0 1 0,0-1 0,1 1 0,-1-1 0,0 0 0,0 1 0,0-1 0,0 0 1,0 0-1,0 0 0,0 1 0,0-1 0,0 0 0,1-2 0,4-5-173,-1-1-1,0 1 1,0-1 0,-1 1-1,0-1 1,-1 0-1,5-19 1,-3 13-5,9-35-432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6.410"/>
    </inkml:context>
    <inkml:brush xml:id="br0">
      <inkml:brushProperty name="width" value="0.05" units="cm"/>
      <inkml:brushProperty name="height" value="0.05" units="cm"/>
    </inkml:brush>
  </inkml:definitions>
  <inkml:trace contextRef="#ctx0" brushRef="#br0">3 6 19900,'-1'-1'1721,"-1"1"-993,2 1-32,2-1-608,0-1-96,4-4-224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6.864"/>
    </inkml:context>
    <inkml:brush xml:id="br0">
      <inkml:brushProperty name="width" value="0.05" units="cm"/>
      <inkml:brushProperty name="height" value="0.05" units="cm"/>
    </inkml:brush>
  </inkml:definitions>
  <inkml:trace contextRef="#ctx0" brushRef="#br0">69 0 15387,'-7'72'2376,"-18"77"-1,-3 18 217,28-162-2519,-9 109 1175,9-101-1135,0 0 0,1-1 1,1 1-1,0-1 0,0 0 1,8 22-1,-9-32-104,0 0 0,-1 1 0,1-1 1,0 0-1,0 0 0,1 0 0,-1 0 0,0-1 0,1 1 0,-1 0 0,1-1 1,-1 1-1,1-1 0,0 1 0,0-1 0,-1 1 0,1-1 0,0 0 1,4 1-1,-4-1-2,0-1 0,0 0 1,0 0-1,0 0 1,0 0-1,1-1 0,-1 1 1,0 0-1,0-1 1,0 1-1,0-1 0,0 0 1,0 0-1,0 0 1,-1 0-1,5-2 0,3-5 22,0 1-1,-1-1 1,1-1-1,-1 0 0,12-19 1,90-143 311,-8 12-13,-99 155-320,-1-1 1,1 1-1,0-1 0,0 1 0,0 0 0,0 0 0,1 0 0,0 1 0,0-1 0,0 1 0,0 0 0,0 0 0,0 0 0,6-2 0,-9 5-29,-1 0 0,1 0 0,-1 1 0,1-1 0,-1 0 0,1 0-1,-1 0 1,1 0 0,0 0 0,-1 1 0,1-1 0,-1 0 0,1 0 0,-1 1-1,1-1 1,-1 0 0,0 1 0,1-1 0,-1 1 0,1-1 0,-1 0 0,0 1-1,1-1 1,-1 1 0,0-1 0,1 1 0,-1-1 0,0 1 0,0-1 0,0 1 0,1 0-1,-1-1 1,0 1 0,0-1 0,0 1 0,0 0 0,3 24-1079,-3-23 1030,0 5 63,1 0 0,-2 0 0,1 0 0,-3 12 0,-1-7-349</inkml:trace>
  <inkml:trace contextRef="#ctx0" brushRef="#br0" timeOffset="1">344 532 14667,'1'44'2033,"1"-2"-1217,4-9-200,4-6 1064,5-14-1360,1-10-992,6-16 792,5-10-216,0-11-360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7.494"/>
    </inkml:context>
    <inkml:brush xml:id="br0">
      <inkml:brushProperty name="width" value="0.05" units="cm"/>
      <inkml:brushProperty name="height" value="0.05" units="cm"/>
    </inkml:brush>
  </inkml:definitions>
  <inkml:trace contextRef="#ctx0" brushRef="#br0">186 305 15123,'-14'4'790,"0"0"1,1 1-1,-1 0 0,1 1 0,0 1 0,1 0 0,-14 10 1,20-13-609,1 0 1,0 1-1,0-1 1,0 1-1,1 1 0,0-1 1,-1 0-1,2 1 1,-1 0-1,1 0 1,0 0-1,0 0 1,1 1-1,-1-1 1,2 1-1,-3 12 1,3-17-161,1-1 0,0 0 0,0 1 0,0-1 1,0 0-1,0 1 0,0-1 0,0 0 1,0 1-1,0-1 0,1 0 0,-1 1 1,1-1-1,-1 0 0,1 0 0,-1 0 0,1 1 1,0-1-1,-1 0 0,1 0 0,0 0 1,0 0-1,1 1 0,0-1-7,0 0 0,-1 0 0,1-1 1,0 1-1,0 0 0,-1-1 0,1 0 0,0 1 0,0-1 0,0 0 0,0 0 0,0 0 1,-1 0-1,5-1 0,3-1-4,1-1 0,0 0-1,-1 0 1,1-1 0,8-5 0,22-14-88,48-38 0,-53 35-121,62-35-1,-94 60 181,0-1-1,-1 1 1,1 0-1,0 0 0,0 0 1,6-1-1,-9 2 17,1 0 0,-1 0 0,1 0 1,0 1-1,-1-1 0,1 0 0,-1 0 0,1 0 0,-1 0 0,1 1 0,-1-1 0,1 0 0,0 0 0,-1 1 0,0-1 0,1 0 0,-1 1 0,1-1 0,-1 1 0,1-1 0,-1 1 0,0-1 0,1 1 0,-1-1 0,0 1 0,1-1 1,-1 1-1,0-1 0,0 1 0,0-1 0,0 1 0,1-1 0,-1 1 0,0 0 0,0-1 0,0 1 0,0-1 0,0 1 0,0 0 0,0-1 0,-1 1 0,1-1 0,0 2 0,-2 13 70,-1 0 0,-1-1 0,-10 29 0,10-32 27,0 1 1,0-1 0,1 1-1,0 0 1,1 0-1,1 0 1,-1 19-1,2-30-81,0 0-1,0 0 0,0 0 0,1 0 0,-1 0 0,0-1 0,0 1 0,1 0 0,-1 0 0,0 0 0,1 0 0,-1 0 0,1-1 0,-1 1 0,1 0 0,-1-1 0,1 1 0,0 0 0,-1-1 0,1 1 0,0 0 0,0-1 0,-1 1 0,1-1 0,0 0 0,0 1 0,0-1 0,0 1 0,-1-1 0,1 0 0,0 0 0,0 0 0,0 1 0,0-1 0,0 0 1,0 0-1,0 0 0,0 0 0,0-1 0,0 1 0,-1 0 0,1 0 0,0 0 0,0-1 0,0 1 0,0-1 0,1 0 0,5-2 39,0 0 0,-1 0 0,1-1 0,10-8 0,104-97-279,-73 62-198,-44 44 348,-1 0 1,1-1 0,0 1-1,0 1 1,5-4 0,-9 6 60,1 0 1,-1 0 0,1-1 0,-1 1 0,1 0 0,-1 0 0,0 0-1,1 0 1,-1 0 0,1 0 0,-1 0 0,1 0 0,-1 0 0,1 0-1,-1 0 1,1 0 0,-1 0 0,0 0 0,1 0 0,-1 1 0,1-1 0,-1 0-1,1 0 1,0 1 2,-1 0-1,1 0 0,-1-1 0,1 1 1,-1 0-1,0 0 0,1 0 1,-1-1-1,0 1 0,0 0 1,0 0-1,0 0 0,1 0 0,-1 0 1,0 0-1,0-1 0,-1 3 1,-6 51-157,5-43 200,0 0 0,0 1 0,2-1-1,-1 0 1,2 18 0,-1-28-20,0 0 1,1 0-1,-1 0 1,0 0-1,0 0 0,1 0 1,-1 1-1,0-1 0,1 0 1,-1 0-1,1 0 1,0 0-1,-1 0 0,1-1 1,0 1-1,-1 0 1,1 0-1,0 0 0,0 0 1,0-1-1,0 1 0,0-1 1,0 1-1,1 0 1,0 0 2,0-1 0,0 0-1,-1 0 1,1 0 0,0 0 0,0 0 0,-1 0 0,1-1 0,0 1 0,0 0 0,-1-1 0,1 0 0,0 1 0,1-2 0,6-3 16,1-1 0,-1 0 0,15-13 1,-22 18-34,101-89-1435,-4-5 0,113-140 0,-175 188 1319,-36 43 626,-4 5-319,-6 8 45,-3 10-47,0 0 0,2 1 0,0 1-1,1 0 1,1 0 0,1 0 0,1 1-1,1 0 1,1 0 0,-2 43 0,5-22-150,2 0 1,2 0-1,2-1 1,19 78-1,-19-103-136,-4-21-241,-10-29-171,-4 7 296,-2 0-1,0 1 1,-2 0 0,-25-28 0,-87-82 1556,95 101-362,33 29-72,9 4-575,10 3-89,19 8-1067,1-3 0,0 0 1,0-3-1,0-1 0,65-4 0,-52-5-158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8.302"/>
    </inkml:context>
    <inkml:brush xml:id="br0">
      <inkml:brushProperty name="width" value="0.05" units="cm"/>
      <inkml:brushProperty name="height" value="0.05" units="cm"/>
    </inkml:brush>
  </inkml:definitions>
  <inkml:trace contextRef="#ctx0" brushRef="#br0">38 0 18004,'1'3'179,"-1"0"0,0-1-1,1 1 1,-1 0 0,0 0 0,0 0 0,-1-1 0,1 1-1,-1 0 1,1 0 0,-1-1 0,-1 4 0,-1 6 188,-9 45 1101,-7 101 0,19-157-1459,0 5 38,0 1 0,0-1 1,1 1-1,1 6 0,-2-12-37,0 0 0,0 0-1,0 0 1,0 0 0,1 0-1,-1 0 1,0 0 0,1 0-1,-1 0 1,1-1 0,-1 1-1,1 0 1,-1 0 0,1 0-1,0 0 1,-1-1 0,1 1-1,0 0 1,0-1 0,0 1-1,-1-1 1,1 1 0,0-1-1,0 1 1,0-1 0,0 1-1,0-1 1,0 0 0,0 1-1,0-1 1,0 0 0,0 0-1,0 0 1,0 0 0,2 0-1,1-1 18,0 0 0,0-1 0,0 1 0,0-1 0,0 0 0,0 0 0,0 0 0,-1 0 0,7-5 0,30-31 157,-29 27-135,40-41 158,-23 22-93,2 1 0,61-46 0,-90 74-113,0 0 0,0 0 0,0 0 0,1 0 0,-1 0 0,1 0 0,-1 1 0,0-1 0,1 1 0,-1-1 0,1 1 0,-1-1 0,1 1 0,-1 0 0,1 0 0,0 0 0,-1 0 0,4 0 0,-5 1 1,1-1-1,0 1 0,-1-1 1,1 1-1,-1 0 0,1-1 1,-1 1-1,1 0 0,-1-1 1,1 1-1,-1 0 0,0 0 1,1-1-1,-1 1 0,0 0 1,1 0-1,-1 0 0,0-1 1,0 1-1,0 0 0,0 0 1,0 0-1,0 0 0,0 0 1,-1 10 9,-1-1 0,0 0 0,-6 20 0,7-28-12,-12 38 18,4-15 29,1 0 0,-5 34 0,13-59-41,0 1-1,0 0 1,-1 0-1,1 0 1,0 0 0,0 0-1,0 0 1,0 0-1,0 0 1,0 0-1,1-1 1,-1 1 0,0 0-1,0 0 1,1 0-1,-1 0 1,0 0 0,1-1-1,-1 1 1,1 0-1,0 1 1,0-2 1,0 0 0,-1 1 0,1-1 0,0 0 0,-1 0 0,1 1 0,0-1 0,0 0 0,-1 0 0,1 0 0,0 0-1,0 0 1,-1 0 0,1 0 0,0-1 0,0 1 0,-1 0 0,1 0 0,0 0 0,0-1 0,5-2 21,0 0 0,-1 0 0,1 0-1,-1-1 1,6-5 0,48-46 71,20-17 79,-67 62-158,0 2-1,0-1 1,1 1-1,26-11 1,-38 18-19,0 1 0,0-1-1,0 1 1,1-1 0,-1 1 0,0-1-1,1 1 1,-1 0 0,0-1 0,1 1-1,-1 0 1,0 0 0,1 0 0,-1 0 0,0 0-1,1 1 1,-1-1 0,0 0 0,0 1-1,1-1 1,-1 1 0,0-1 0,0 1 0,1-1-1,-1 1 1,0 0 0,0 0 0,0-1-1,2 3 1,-2-1 0,0 1-1,1-1 1,-1 1-1,0 0 1,-1-1-1,1 1 1,0 0-1,-1 0 1,1-1 0,-1 1-1,0 0 1,0 0-1,-1 4 1,-1 17 39,-2 1 0,-1 0 1,-14 40-1,-1 5-1463,23-75-1629,5-9 2986,-4 8-349,15-21-487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9.052"/>
    </inkml:context>
    <inkml:brush xml:id="br0">
      <inkml:brushProperty name="width" value="0.05" units="cm"/>
      <inkml:brushProperty name="height" value="0.05" units="cm"/>
    </inkml:brush>
  </inkml:definitions>
  <inkml:trace contextRef="#ctx0" brushRef="#br0">1 376 20052,'0'3'147,"1"-1"0,0 1 0,0-1 0,0 1 0,0-1 0,1 0 0,-1 1 0,1-1 0,-1 0 0,1 0-1,0 0 1,0 0 0,0 0 0,0-1 0,0 1 0,0 0 0,1-1 0,-1 0 0,0 1 0,1-1 0,3 1 0,-1-1 24,0 0 1,0-1-1,0 1 0,0-1 1,0-1-1,0 1 1,0-1-1,0 1 1,0-1-1,10-4 1,5-2-38,0-1-1,-1 0 1,0-2 0,0 0 0,-1-2 0,0 0 0,-1 0 0,0-2 0,-1 0-1,-1-1 1,0-1 0,17-23 0,-30 36-128,0 0-1,-1 0 1,1 0 0,-1 0-1,0 0 1,0 0 0,0 0-1,0 0 1,0 0 0,-1-1-1,1 1 1,-1 0 0,0-6-1,0 8-6,-1-1 1,1 0-1,-1 1 0,1-1 0,-1 1 0,1 0 0,-1-1 1,0 1-1,0 0 0,0-1 0,0 1 0,0 0 1,0 0-1,0 0 0,0-1 0,0 1 0,-1 0 1,1 1-1,0-1 0,-1 0 0,1 0 0,0 1 0,-1-1 1,1 0-1,-1 1 0,1 0 0,-1-1 0,1 1 1,-4 0-1,-1-1-6,-1 1 0,0 0-1,0 1 1,1-1 0,-1 1 0,0 1 0,1-1 0,-1 1 0,1 0 0,0 1 0,-1-1 0,1 1-1,0 0 1,1 1 0,-1 0 0,1 0 0,-1 0 0,1 0 0,0 1 0,-5 6 0,2-2-2,1 0-1,-1 0 1,1 1 0,1 0 0,0 0 0,0 0 0,1 1 0,1 0 0,0 0-1,-5 20 1,8-25 5,0-1 0,0 1 0,1-1 0,0 1 0,0 0 0,0-1 0,1 1 0,0-1 0,0 1 0,0-1 0,1 1 0,0-1 0,4 9 0,-4-11 2,-1-1-1,1 1 1,0-1 0,0 0 0,0 0-1,0 0 1,0 0 0,1 0-1,-1-1 1,0 1 0,1-1 0,0 1-1,-1-1 1,1 0 0,0 0-1,-1 0 1,1 0 0,0-1 0,0 1-1,0-1 1,0 1 0,0-1-1,0 0 1,0 0 0,-1-1 0,1 1-1,0-1 1,4 0 0,6-3 0,0 0 1,0-1 0,0 0 0,-1-1 0,0 0-1,0-1 1,0 0 0,-1-1 0,12-10 0,1-3 2,-1-2 0,37-45 1,-42 46-5,-1-1 1,-2 0-1,0-1 1,-1-1-1,-2-1 1,0 0-1,-2 0 1,8-31-1,-18 55-3,1 0 1,-1 0-1,0 0 1,0 1-1,0-1 0,0 0 1,0 0-1,0 1 1,0-1-1,-1-2 0,1 4 4,0-1 1,0 1-1,0 0 0,0 0 0,-1-1 0,1 1 0,0 0 0,0 0 0,0-1 0,-1 1 0,1 0 0,0 0 0,0 0 1,0-1-1,-1 1 0,1 0 0,0 0 0,-1 0 0,1 0 0,0 0 0,0-1 0,-1 1 0,1 0 0,0 0 0,-1 0 1,1 0-1,0 0 0,0 0 0,-1 0 0,1 0 0,0 0 0,-1 0 0,0 0 0,-1 1-5,0 1 0,0-1 0,-1 0 0,1 1-1,0-1 1,0 1 0,0-1 0,0 1 0,0 0-1,1 0 1,-1 0 0,-1 2 0,-12 21-28,1 0 0,1 1-1,1 0 1,-14 47 0,22-61 34,1 0 1,0 0 0,1 0-1,-2 19 1,4-29-1,0 1 0,0 0 0,1-1 1,-1 1-1,0-1 0,1 1 0,0-1 0,0 1 0,-1-1 1,1 1-1,3 3 0,-3-4 0,0-1 0,0 0 0,0 0 0,1 0 0,-1 0 0,0 0 0,1 0 0,-1 0 0,0 0 0,1 0 1,-1 0-1,1-1 0,0 1 0,-1-1 0,1 1 0,-1-1 0,1 0 0,0 0 0,-1 1 0,3-1 0,5-1-30,0 1 1,0-1-1,-1-1 0,1 1 1,-1-1-1,16-7 1,51-26-216,-53 24 97,37-15-1,-55 25 126,0-1 0,1 1-1,-1 0 1,0 0 0,0 1 0,1-1 0,-1 1-1,0 0 1,1 0 0,-1 0 0,0 1-1,9 1 1,-11-1 19,1 1-1,-1-1 1,1 1-1,-1-1 1,0 1-1,1 0 1,-1 0-1,0 0 1,0 0-1,0 0 0,-1 0 1,1 1-1,0-1 1,-1 1-1,0-1 1,1 1-1,-1-1 1,0 1-1,-1 0 1,2 4-1,3 13 12,-1 1 0,1 26-1,2 12 152,2-39 76,-4-18-21,1-12-48,-4-2-75,0 1 0,0 0-1,-1-1 1,-1 0 0,0 1-1,-1-13 1,-15-68 193,3 23-149,13 69-160,0 0-1,0 0 1,0-1-1,0 1 1,0 0-1,0 0 1,0 0-1,0-1 1,0 1-1,0 0 1,0 0-1,1 0 1,-1-1-1,0 1 1,0 0-1,0 0 1,0 0-1,0 0 1,0 0-1,1-1 1,-1 1-1,0 0 1,0 0 0,0 0-1,0 0 1,1 0-1,-1 0 1,0 0-1,0-1 1,0 1-1,0 0 1,1 0-1,-1 0 1,0 0-1,0 0 1,1 0-1,12 0-570,23 7 97,-22-4 314,23 3-277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29.870"/>
    </inkml:context>
    <inkml:brush xml:id="br0">
      <inkml:brushProperty name="width" value="0.05" units="cm"/>
      <inkml:brushProperty name="height" value="0.05" units="cm"/>
    </inkml:brush>
  </inkml:definitions>
  <inkml:trace contextRef="#ctx0" brushRef="#br0">40 67 18444,'2'2'220,"-1"0"1,-1 1-1,1-1 0,0 1 1,-1 0-1,1-1 1,-1 1-1,0-1 0,0 1 1,0 0-1,0 3 0,-7 34 408,4-23 34,-2 12-22,-25 194 1630,30-219-2232,0 1 0,0 0 0,0 0 0,0 0-1,1 0 1,0 0 0,2 7 0,-2-12-32,-1 1-1,0 0 1,0-1-1,1 1 1,-1-1-1,0 1 1,1-1-1,-1 1 1,0-1-1,1 0 1,-1 1 0,1-1-1,-1 1 1,1-1-1,-1 0 1,1 1-1,-1-1 1,1 0-1,-1 0 1,1 1 0,-1-1-1,1 0 1,-1 0-1,1 0 1,0 0-1,1 0 1,-1 0-1,1-1 1,-1 1-1,1-1 1,-1 1-1,0-1 1,1 0-1,-1 0 1,0 1-1,0-1 0,1 0 1,-1 0-1,0 0 1,0 0-1,1-2 1,9-10-9,-1-1 1,0 0-1,-1 0 1,0-1-1,-1 0 1,-1 0-1,-1-1 1,0 0-1,-1-1 1,0 1-1,-1-1 1,-1 0-1,-1 0 1,-1 0-1,0 0 1,-1 0-1,-4-29 1,-6 5-1124,7 34 973,1 0 0,0-1 0,0 1-1,1 0 1,0 0 0,0-1 0,1 1-1,1-13 1,3 1-203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7.451"/>
    </inkml:context>
    <inkml:brush xml:id="br0">
      <inkml:brushProperty name="width" value="0.05" units="cm"/>
      <inkml:brushProperty name="height" value="0.05" units="cm"/>
    </inkml:brush>
  </inkml:definitions>
  <inkml:trace contextRef="#ctx0" brushRef="#br0">8 1 19380,'-6'21'1336,"5"5"-1184,1 0-240,4 1 8,5 0-432,5-5 448,6-8-176,6-5-112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0.268"/>
    </inkml:context>
    <inkml:brush xml:id="br0">
      <inkml:brushProperty name="width" value="0.05" units="cm"/>
      <inkml:brushProperty name="height" value="0.05" units="cm"/>
    </inkml:brush>
  </inkml:definitions>
  <inkml:trace contextRef="#ctx0" brushRef="#br0">165 32 16195,'0'-3'332,"0"0"1,-1 0-1,1 0 0,-1 0 0,0 1 0,0-1 0,-2-4 0,3 6-295,0 1 0,0 0 1,-1-1-1,1 1 0,0 0 1,0 0-1,0 0 0,-1-1 1,1 1-1,0 0 0,0 0 0,-1 0 1,1 0-1,0-1 0,0 1 1,-1 0-1,1 0 0,0 0 1,0 0-1,-1 0 0,1 0 1,0 0-1,-1 0 0,1 0 1,0 0-1,-1 0 0,1 0 0,0 0 1,-1 0-1,-10 11 890,0 13-618,0 1 1,2 0-1,0 0 1,-6 37-1,5-23-16,-13 48 658,4 1 0,-10 128 0,28-209-887,1 0 25,-1 0 1,1 0-1,0 0 0,0 0 1,1 0-1,2 12 0,-3-19-78,1 1-1,-1-1 0,0 1 1,0-1-1,1 1 1,-1-1-1,0 0 0,1 1 1,-1-1-1,0 0 0,1 1 1,-1-1-1,0 0 1,1 0-1,-1 1 0,1-1 1,-1 0-1,1 0 0,-1 0 1,0 1-1,1-1 1,-1 0-1,1 0 0,-1 0 1,1 0-1,-1 0 0,1 0 1,-1 0-1,1 0 1,-1 0-1,1 0 0,-1 0 1,1-1-1,17-8 216,3-11-88,-1-1 0,-1 0 0,0-2 1,15-25-1,-12 17-38,8-12 21,-19 25-92,1 1-1,0 0 1,1 1-1,29-27 1,-41 43-28,-1-1 0,0 1 0,1-1 0,-1 1 0,1 0 0,-1-1-1,0 1 1,1-1 0,-1 1 0,1 0 0,-1 0 0,1-1 0,-1 1 0,1 0 0,-1 0 0,1 0 0,-1-1 0,1 1 0,-1 0-1,1 0 1,0 0 0,-1 0 0,1 0 0,-1 0 0,1 0 0,-1 0 0,1 0 0,-1 0 0,1 1 0,0-1 0,-1 0 0,1 0 0,-1 0-1,1 1 1,-1-1 0,1 0 0,-1 1 0,0-1 0,1 0 0,-1 1 0,1-1 0,-1 0 0,0 1 0,1-1 0,-1 1 0,0-1-1,1 1 1,-1-1 0,0 1 0,0-1 0,1 1 0,-1-1 0,0 1 0,0-1 0,0 1 0,0 0 0,0-1 0,0 1 0,0-1 0,0 1-1,0 0 1,-1 43 26,1-38-18,-31 284 2,31-289-21,0 26-241,-1-26 228,1-1 0,0 0 0,0 1 0,0-1 0,0 0-1,0 0 1,0 1 0,0-1 0,0 0 0,0 1 0,0-1 0,0 0 0,0 1 0,1-1-1,-1 0 1,0 0 0,0 1 0,0-1 0,0 0 0,0 0 0,1 1 0,-1-1-1,0 0 1,0 0 0,0 1 0,1-1 0,-1 0 0,0 0 0,0 0 0,1 1 0,-1-1-1,0 0 1,0 0 0,1 0 0,-1 0 0,0 0 0,1 0 0,-1 1 0,0-1-1,0 0 1,1 0 0,-1 0 0,0 0 0,1 0 0,-1 0 0,0 0 0,1 0 0,-1-1-1,0 1 1,0 0 0,1 0 0,-1 0 0,0 0 0,1 0 0,-1 0 0,0-1-1,0 1 1,1 0 0,-1 0 0,0 0 0,0 0 0,0-1 0,1 1 0,-1 0 0,0 0-1,0-1 1,6-6-250,0 0 0,-1 0-1,0 0 1,-1-1-1,1 0 1,4-12 0,6-11-196,10-15-344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0.889"/>
    </inkml:context>
    <inkml:brush xml:id="br0">
      <inkml:brushProperty name="width" value="0.05" units="cm"/>
      <inkml:brushProperty name="height" value="0.05" units="cm"/>
    </inkml:brush>
  </inkml:definitions>
  <inkml:trace contextRef="#ctx0" brushRef="#br0">169 1 15307,'0'2'200,"-1"-1"0,1 1 0,-1 0 0,1-1 0,-1 1 0,1-1 0,-1 1-1,0-1 1,0 1 0,0-1 0,0 1 0,0-1 0,0 0 0,0 0 0,0 1 0,0-1-1,-1 0 1,0 1 0,-32 19 1866,20-12-716,-1 0-642,2 0 0,-1 2 0,-19 19 0,29-26-652,1 0 1,0-1 0,0 1 0,1 1 0,-1-1 0,1 0 0,-3 9 0,4-11-50,0 1 0,1-1 0,-1 0 0,1 1 0,0-1 0,0 0 0,0 1 0,0-1 0,0 1 1,1-1-1,-1 0 0,1 1 0,-1-1 0,1 0 0,0 1 0,2 3 0,-2-5-14,0 1 0,0 0 0,0-1 0,0 1 0,0-1-1,0 1 1,1-1 0,-1 0 0,1 1 0,-1-1 0,1 0 0,-1 0-1,1 0 1,0 0 0,-1 0 0,1-1 0,0 1 0,0 0 0,0-1 0,3 1-1,-1 0-5,0-1 0,0-1 0,0 1 0,1 0 0,-1-1-1,-1 0 1,1 0 0,0 0 0,6-3 0,1-1-17,0-1 0,0 0 0,-1-1 0,0 0 0,16-14 0,-10 5 27,-1-1 0,19-26 1,-28 35 52,-1-1 1,0 1-1,0-1 1,0-1-1,-1 1 1,-1-1-1,5-16 1,-9 24 97,-4 8-64,-6 13 17,3-2-82,2 1 1,0 0-1,1 0 0,0 0 0,2 1 0,0-1 0,0 33 1,3-48-18,0-1 1,0 1-1,0 0 1,0-1-1,1 1 1,0 0-1,-1-1 1,1 1 0,0-1-1,0 1 1,0-1-1,0 0 1,1 1-1,-1-1 1,1 0-1,2 3 1,-3-4-7,1 0 1,-1 0-1,1 0 1,0 0-1,0 0 0,-1-1 1,1 1-1,0-1 1,0 1-1,0-1 1,0 1-1,-1-1 0,1 0 1,0 0-1,0 0 1,0 0-1,0 0 0,0 0 1,0-1-1,0 1 1,-1-1-1,1 1 1,2-2-1,8-3-203,-1 0 0,-1 0-1,1-1 1,-1 0 0,13-11 0,48-45-2061,-35 29 654,-18 16 576,-9 9 42,0 0 0,0 0 0,0 1 0,1 0 0,19-10 0,-28 17 972,-1 0-1,1 0 0,-1 0 1,1 0-1,-1 0 0,1 0 1,-1 0-1,1 0 0,-1 0 1,1 0-1,-1 0 0,1 0 1,-1 0-1,0 0 0,1 0 1,-1 0-1,1 1 0,-1-1 1,1 0-1,-1 0 0,0 0 1,1 1-1,-1-1 0,1 0 1,-1 1-1,0-1 0,1 0 1,-1 1-1,0-1 0,0 1 1,1-1-1,-1 0 0,0 1 1,0-1-1,0 1 0,1-1 1,-1 1-1,0 0 0,6 24 1182,-3-11 275,-2-13-1343,-1 0 0,1 0 0,-1 0 0,1-1 0,0 1 0,0 0 0,-1-1 0,1 1 0,0-1-1,0 1 1,0-1 0,-1 1 0,1-1 0,0 1 0,0-1 0,0 0 0,0 1 0,0-1 0,0 0 0,0 0 0,0 0-1,0 0 1,0 0 0,0 0 0,0 0 0,0 0 0,0 0 0,0-1 0,0 1 0,-1 0 0,1 0 0,0-1-1,0 1 1,1-1 0,35-19 742,-27 13-581,-8 6-220,-1 1 0,0-1 0,1 0-1,-1 1 1,0-1 0,1 1 0,-1-1 0,1 1-1,-1 0 1,1-1 0,-1 1 0,1 0-1,-1 0 1,1 0 0,-1 0 0,1 0 0,-1 1-1,1-1 1,-1 0 0,1 1 0,-1-1-1,0 1 1,1-1 0,-1 1 0,0 0 0,1 0-1,-1-1 1,0 1 0,0 0 0,1 0-1,-1 0 1,0 0 0,0 0 0,0 1 0,-1-1-1,1 0 1,0 0 0,0 1 0,-1-1-1,1 0 1,0 1 0,0 2 0,2 6 236,0-1 0,0 1 0,-1 0 0,2 20 0,-2 10 497,4 26 447,-6-65-1232,0-1 1,0 1-1,0-1 1,0 1-1,0 0 1,1-1-1,-1 1 1,0-1-1,0 1 1,0-1-1,1 1 1,-1-1-1,0 1 1,1-1-1,-1 1 1,1-1-1,-1 1 1,0-1-1,1 1 0,7-5-237,7-22 11,-12 19 179,16-24-243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2.056"/>
    </inkml:context>
    <inkml:brush xml:id="br0">
      <inkml:brushProperty name="width" value="0.05" units="cm"/>
      <inkml:brushProperty name="height" value="0.05" units="cm"/>
    </inkml:brush>
  </inkml:definitions>
  <inkml:trace contextRef="#ctx0" brushRef="#br0">205 328 15563,'-6'-1'520,"0"0"-1,-1 0 1,1 0-1,-1 1 0,0 0 1,1 0-1,-1 0 1,1 1-1,-1 0 0,1 0 1,-11 4-1,10-1-270,0-1 0,0 1 0,0 0 0,1 0 0,-1 1 0,1 0 0,0 0 0,1 1 0,-8 8 1,5-5 3,0 1 0,-10 18 0,16-25-208,1-1-1,-1 1 0,1 0 1,0 0-1,0 0 1,0 1-1,0-1 0,0 0 1,1 0-1,-1 0 1,1 1-1,0-1 0,0 0 1,1 6-1,-1-8-34,1 0 1,-1 0-1,1 0 0,-1 0 1,1 0-1,-1-1 0,1 1 1,-1 0-1,1 0 0,0-1 1,-1 1-1,1 0 0,0-1 0,0 1 1,0-1-1,-1 1 0,1-1 1,0 1-1,0-1 0,0 0 1,0 1-1,0-1 0,0 0 1,0 0-1,0 1 0,0-1 0,0 0 1,0 0-1,0 0 0,0 0 1,0 0-1,1-1 0,31-7 65,-32 8-72,18-8-1,1 0-1,-1-2 1,-1 0 0,0-1 0,0-1 0,-1-1 0,21-19 0,-11 5-58,-1 0 0,-1-2 0,25-38 1,-43 57 31,0 1 0,-1-1 0,0 0 0,-1-1 0,0 1 1,6-21-1,-11 30 23,0 1 0,0 0 0,0 0 0,0 0-1,0 0 1,0 0 0,0 0 0,1-1 0,-1 1 0,0 0 0,0 0 0,0 0 0,0 0 0,0 0 0,0-1 0,0 1-1,0 0 1,0 0 0,0 0 0,0 0 0,0-1 0,0 1 0,0 0 0,0 0 0,0 0 0,0 0 0,0 0 0,-1-1 0,1 1-1,0 0 1,0 0 0,0 0 0,0 0 0,0 0 0,0 0 0,0-1 0,0 1 0,-1 0 0,1 0 0,0 0 0,0 0-1,0 0 1,0 0 0,0 0 0,0 0 0,-1 0 0,1 0 0,0 0 0,-9 5-17,-9 17 14,-1 4 85,2 1 0,1 0-1,2 1 1,0 1 0,2 0-1,1 1 1,-13 59 0,22-82-37,1 0 0,1 0 1,0 0-1,0-1 0,0 1 1,1 0-1,2 13 1,-2-18-29,-1 0 0,1 0 0,0 0 0,0 1 0,0-1 0,0 0 0,1 0 0,-1 0 0,0-1 0,1 1 0,-1 0 0,1 0 0,0-1 0,0 1 0,0-1 0,-1 0 0,1 1 0,0-1 0,1 0 0,-1 0 1,0 0-1,0-1 0,0 1 0,1 0 0,-1-1 0,3 1 0,2-1 7,1 0 1,-1 0-1,1-1 0,-1 0 1,0-1-1,1 0 1,-1 0-1,0 0 0,0-1 1,0 0-1,-1 0 1,1-1-1,-1 1 0,1-2 1,7-6-1,6-5 6,-2 0 0,0-2-1,21-25 1,-31 34-11,0-1-1,0 0 1,-1 0-1,-1-1 1,0 1-1,0-2 1,7-18-1,-13 29-13,0 1 0,0 0 0,1-1-1,-1 1 1,0-1 0,0 1 0,0-1-1,0 1 1,1-1 0,-1 1 0,0-1-1,0 1 1,0-1 0,0 1 0,0-1-1,0 1 1,0-1 0,-1 1 0,1 0 0,0-1-1,0 1 1,0-1 0,0 1 0,0-1-1,-1 1 1,1-1 0,0 1 0,-1 0-1,1-1 1,-11 8 74,-12 22 5,17-18-75,1-1 1,0 0-1,1 1 1,0 0-1,0 0 1,1 0-1,1 0 1,0 1-1,0-1 1,2 1-1,-1-1 1,2 13-1,-1-22-6,0-1 0,0 1 0,1 0-1,-1-1 1,1 1 0,-1 0 0,1-1-1,0 1 1,0 0 0,-1-1-1,1 1 1,0-1 0,0 1 0,1-1-1,-1 0 1,0 0 0,0 1 0,1-1-1,-1 0 1,1 0 0,-1 0 0,1 0-1,-1 0 1,1-1 0,-1 1 0,1 0-1,0-1 1,-1 1 0,1-1-1,0 0 1,0 1 0,-1-1 0,1 0-1,0 0 1,0 0 0,0 0 0,2-1-1,4-1 2,0 1 1,-1-1-1,1-1 0,-1 0 0,0 0 0,0 0 0,9-6 0,15-11-43,-1-2 0,-1-1 0,-1-1 0,0-2-1,-2-1 1,-2 0 0,0-2 0,-2-1 0,-1-1 0,-1-1 0,25-57 0,-44 87 36,2-3-12,-1-1 1,0 1-1,0-1 1,0 0 0,-1 1-1,1-1 1,-1 0-1,0-11 1,-1 17 13,0 0 1,0-1 0,0 1-1,0 0 1,0-1-1,0 1 1,0-1-1,0 1 1,0 0 0,-1-1-1,1 1 1,0 0-1,0-1 1,0 1-1,0 0 1,0-1 0,-1 1-1,1 0 1,0 0-1,0-1 1,-1 1 0,1 0-1,0 0 1,0-1-1,-1 1 1,1 0-1,0 0 1,-1-1 0,1 1-1,0 0 1,-1 0-1,1 0 1,0 0-1,-1 0 1,1 0 0,0 0-1,-1 0 1,1 0-1,-1 0 1,1 0-1,0 0 1,-1 0 0,1 0-1,0 0 1,-1 0-1,1 0 1,0 0-1,-1 0 1,1 0 0,0 0-1,-1 1 1,1-1-1,0 0 1,-1 0-1,1 0 1,0 1 0,0-1-1,-1 0 1,1 1-1,0-1 1,0 0-1,-1 0 1,1 1 0,0-1-1,-21 24-40,10-6 30,0 1 0,2 0-1,0 0 1,-9 29 0,14-35 17,1 0 0,0 0 0,0 1 0,2-1-1,-1 1 1,2-1 0,0 1 0,2 16 0,-2-27-3,1 0 0,-1 0 0,1 0 0,0 0 1,0 0-1,0 0 0,0 0 0,0 0 0,1-1 0,0 1 1,-1 0-1,1-1 0,0 1 0,0-1 0,0 0 0,0 0 1,1 0-1,-1 0 0,1 0 0,-1 0 0,1 0 0,0-1 0,0 1 1,-1-1-1,1 0 0,0 0 0,0 0 0,0 0 0,0-1 1,0 1-1,1-1 0,-1 0 0,0 0 0,5 0 0,3-1 10,0 0 0,1-1 0,-1-1-1,0 1 1,0-2 0,-1 0 0,1 0-1,12-8 1,-5 2-8,0-2 0,-1 0-1,-1-1 1,0-1 0,-1 0-1,0-1 1,-1-1 0,-1 0-1,-1-1 1,0 0 0,-1-1-1,-1 0 1,0-1 0,-2 0 0,0 0-1,8-33 1,-16 52-5,8-43-94,-8 41 86,0 1 1,1-1-1,-1 1 1,0 0-1,0-1 0,0 1 1,0-1-1,0 1 0,-1-1 1,1 1-1,0-1 1,-1 1-1,1 0 0,-1-1 1,1 1-1,-1 0 0,0-1 1,0 1-1,1 0 1,-1 0-1,0 0 0,0 0 1,0-1-1,0 1 0,-2-1 1,2 2 0,0 0-1,0 0 1,0 0 0,0 0-1,-1 0 1,1 0 0,0 1 0,0-1-1,0 0 1,0 0 0,0 1-1,0-1 1,0 1 0,0-1-1,0 1 1,0-1 0,0 1 0,0 0-1,0 0 1,0-1 0,0 1-1,0 0 1,1 0 0,-1 0 0,0 0-1,1 0 1,-1 0 0,1 0-1,-1 1 1,-18 35-140,18-36 141,-10 29-34,1 1-1,1-1 1,2 1 0,-7 63 0,12-68 61,1 0-1,1 1 1,2-1 0,0 0-1,2 1 1,9 35 0,-7-45-11,-5-16-75,-2-4-31,-9-25-319,-7-2 72,-2 1 0,-2 0-1,0 2 1,-35-34-1,5 4 588,48 54-187,1 1 0,0 0 0,1-1 0,-1 0-1,0 1 1,1-1 0,-1 0 0,0-3 0,2 6-39,0-1 0,0 1 0,0-1 0,0 1 0,0-1 0,0 1 0,0-1 0,0 1 1,0 0-1,0-1 0,0 1 0,0-1 0,0 1 0,0-1 0,0 1 0,1 0 0,-1-1 1,0 1-1,0-1 0,1 1 0,-1 0 0,1-1 0,0 0 6,-1 0 0,1 1-1,0-1 1,0 1 0,0-1-1,0 1 1,1 0 0,-1-1-1,0 1 1,0 0 0,0 0-1,0 0 1,2 0 0,15 0-13,0 1-1,0 1 1,0 0-1,29 9 1,23 3-162,-26-10 35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2.870"/>
    </inkml:context>
    <inkml:brush xml:id="br0">
      <inkml:brushProperty name="width" value="0.05" units="cm"/>
      <inkml:brushProperty name="height" value="0.05" units="cm"/>
    </inkml:brush>
  </inkml:definitions>
  <inkml:trace contextRef="#ctx0" brushRef="#br0">44 3 18492,'3'-3'1800,"-3"18"-1152,-3 6-287,-4 14 1135,-1 6-488,-1 9-560,0 5-192,2-1-176,3-1-192,4-11-592,1-8-360,9-17 864,5-8-176,2-20-160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3.479"/>
    </inkml:context>
    <inkml:brush xml:id="br0">
      <inkml:brushProperty name="width" value="0.05" units="cm"/>
      <inkml:brushProperty name="height" value="0.05" units="cm"/>
    </inkml:brush>
  </inkml:definitions>
  <inkml:trace contextRef="#ctx0" brushRef="#br0">209 246 17044,'0'-1'90,"0"0"1,0-1 0,0 1-1,-1 0 1,1 0-1,0 0 1,-1 0 0,1 0-1,-1 0 1,1 0 0,-1 0-1,1 0 1,-1 0 0,0 1-1,1-1 1,-1 0-1,0 0 1,0 0 0,0 1-1,1-1 1,-1 0 0,0 1-1,-2-1 1,2 0-33,-1 1 1,0 0-1,0 0 1,1 0-1,-1 0 1,0 1-1,0-1 0,0 0 1,1 1-1,-1-1 1,0 1-1,1 0 1,-1-1-1,1 1 0,-1 0 1,-2 2-1,-7 4 299,1 1 0,-1 1 0,1-1 0,1 2-1,-1 0 1,2 0 0,-10 13 0,5-3-232,0-1 0,2 2-1,-12 29 1,20-43-116,0 0-1,1 1 0,0-1 1,0 1-1,1-1 0,-1 12 0,2-17-2,0-1-1,0 0 0,0 1 0,0-1 0,0 0 0,1 1 0,-1-1 0,0 0 1,1 1-1,-1-1 0,1 0 0,0 0 0,-1 0 0,1 1 0,0-1 0,0 0 1,1 1-1,-1-1 4,1 0 0,-1 0 0,0-1-1,1 1 1,-1-1 0,1 1 0,0-1 0,-1 1 0,1-1 0,-1 0 0,1 0 0,-1 0 0,1 0 0,0 0 0,-1 0 0,1 0 0,-1 0 0,3-1-1,8-2 46,-1 0-1,-1-1 0,1-1 0,0 0 1,-1 0-1,0 0 0,0-2 0,17-13 1,0-3 182,38-42 1,-40 37-72,0-2-1,-2 0 1,-1-2 0,-2 0 0,-1-1 0,-2-1 0,25-66 0,-34 70-53,-8 28-105,1 1 0,-1-1 1,0 1-1,0-1 1,1 1-1,-1-1 1,0 1-1,0-1 0,-1 1 1,1-1-1,0 1 1,0-1-1,-2-2 1,2 4-8,-1 0 0,1 0 1,-1 0-1,1 0 1,-1 0-1,0 1 1,1-1-1,-1 0 0,1 0 1,-1 1-1,1-1 1,-1 0-1,1 0 1,0 1-1,-1-1 0,1 0 1,-1 1-1,1-1 1,0 1-1,-1-1 1,1 1-1,0-1 0,-1 1 1,1-1-1,0 1 1,0-1-1,-1 1 1,1 0-1,-12 20 2,-18 54-9,3 2-1,-17 81 1,42-152 9,-3 10 3,1 0 1,1 1-1,0 0 1,1-1 0,0 1-1,2 29 1,0-44-5,1-1-1,-1 1 1,0-1 0,1 1 0,-1-1 0,1 0-1,-1 1 1,1-1 0,0 0 0,-1 1-1,1-1 1,0 0 0,0 0 0,0 1-1,0-1 1,0 0 0,0 0 0,0 0-1,0 0 1,1-1 0,-1 1 0,0 0-1,0 0 1,1-1 0,-1 1 0,1-1-1,-1 1 1,0-1 0,1 1 0,-1-1-1,1 0 1,-1 0 0,1 0 0,-1 0-1,1 0 1,-1 0 0,1 0 0,-1 0-1,1-1 1,1 0 0,5-1-3,1 0-1,0-1 1,-1 0 0,1-1 0,9-5-1,9-7-9,-1-1-1,-1-2 1,-1 0-1,-1-1 1,0-2-1,-2 0 1,0-2-1,-1 0 1,-2-1-1,17-30 1,-28 42 9,0 0 0,-1 0 0,-1 0 0,-1-1 0,7-27 1,-11 40 2,0 0-1,0 1 1,1-1 0,-1 1 0,0-1 0,0 0 0,0 1 0,0-1 0,0 0 0,0 1 0,0-1 0,0 0 0,0 1 0,0-1 0,0 0 0,0 1-1,-1-1 1,1 0 0,0 1 0,0-1 0,-1 1 0,1-2 0,-10 10 14,-10 25 0,-143 262 292,162-294-305,1 1 1,-1-1-1,0 0 1,1 1-1,-1-1 1,1 0 0,0 1-1,-1-1 1,1 1-1,0-1 1,0 1-1,0-1 1,0 0-1,0 1 1,0-1 0,0 1-1,0-1 1,1 1-1,-1-1 1,1 0-1,0 2 1,1 1-336,0-1-1,0 0 1,0 0-1,1-1 1,-1 1 0,1 0-1,3 2 1,-6-5 319,0 0-1,0 0 0,0 0 1,-1 0-1,1 0 1,0 0-1,0 0 1,0 0-1,0 0 1,0 0-1,0 0 0,0 0 1,-1 0-1,1 0 1,0 0-1,0 0 1,0 0-1,0 0 1,0 0-1,0 1 1,0-1-1,0 0 0,0 0 1,-1 0-1,1 0 1,0 0-1,0 0 1,0 0-1,0 1 1,0-1-1,0 0 0,0 0 1,0 0-1,0 0 1,0 0-1,0 0 1,0 0-1,0 1 1,0-1-1,0 0 0,0 0 1,0 0-1,0 0 1,0 0-1,0 0 1,0 1-1,0-1 1,0 0-1,0 0 1,0 0-1,1 0 0,-1 0 1,0 0-1,0 0 1,0 1-1,0-1 1,0 0-1,0 0 1,0 0-1,0 0 0,0 0 1,1 0-1,-1 0 1,0 0-1,0 0 1,0 0-1,0 0 1,-10 1-700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4.671"/>
    </inkml:context>
    <inkml:brush xml:id="br0">
      <inkml:brushProperty name="width" value="0.05" units="cm"/>
      <inkml:brushProperty name="height" value="0.05" units="cm"/>
    </inkml:brush>
  </inkml:definitions>
  <inkml:trace contextRef="#ctx0" brushRef="#br0">380 437 16716,'-1'-4'237,"-1"0"0,0 0 0,0 1 0,-1-1 0,1 0 0,-1 1 0,0 0 0,1 0 0,-2 0 0,1 0 0,0 0 0,0 0 0,-5-1 0,5 2-90,0 1-1,-1-1 1,1 1-1,-1 1 1,0-1-1,1 0 1,-1 1-1,0-1 1,1 1-1,-1 0 1,0 1-1,1-1 1,-1 1-1,0-1 1,-6 3-1,-3 2-39,0 0 0,1 0 0,-1 2 0,1-1 0,0 2 0,1-1 0,0 2 0,0-1 0,-18 21 0,12-10-97,0 0-1,2 2 1,0 0-1,-17 34 1,24-38-4,1-1 0,0 1 0,-5 23 0,10-31-12,0 0 0,0 1 1,1 0-1,0-1 0,1 1 1,0 0-1,3 16 0,-3-24-2,0 1 0,1-1 0,0 0 0,-1 1 0,1-1 1,0 0-1,0 1 0,0-1 0,1 0 0,-1 0 0,0 0 0,1 0 0,-1 0 0,1 0 0,3 3 0,-3-4 1,0 0-1,-1 0 1,1-1 0,0 1 0,0 0 0,0-1-1,0 1 1,0-1 0,-1 0 0,1 1 0,0-1-1,0 0 1,0 0 0,0 0 0,4-1 0,1-1 2,0 0 1,0-1 0,-1 1 0,1-1 0,-1-1 0,0 1 0,0-1 0,0 0-1,8-7 1,7-9 125,0-2 1,-1 0-1,-1-1 0,-1-1 0,-1 0 0,25-52 0,-15 19 313,-2-1 0,19-74 0,-36 105-241,0-1 0,-2 0 0,4-53 0,-9 80-186,-1-1-1,0 1 0,0 0 1,0 0-1,0 0 0,0 0 1,0-1-1,0 1 0,0 0 1,0 0-1,0 0 0,-1 0 1,1-1-1,0 1 0,-1 0 1,1 0-1,-1 0 0,1 0 1,-2-1-1,1 3-2,0 0-1,0 0 0,0 0 1,0 0-1,0 0 1,0 0-1,0 1 1,1-1-1,-1 0 1,0 1-1,1-1 0,-1 0 1,1 1-1,-1-1 1,1 1-1,0 2 1,-94 389-44,87-358 45,-14 82-7,20-102 1,0 0 0,0 0 0,1-1 0,1 1 0,5 26 0,-6-39-1,1 0-1,-1 0 1,1 0 0,-1 1 0,1-1 0,0 0-1,0 0 1,0 0 0,0-1 0,0 1-1,0 0 1,1 0 0,-1-1 0,0 1 0,1 0-1,0-1 1,-1 1 0,1-1 0,0 0-1,0 0 1,-1 0 0,1 0 0,0 0 0,0 0-1,0 0 1,0 0 0,1-1 0,-1 1-1,0-1 1,0 0 0,0 1 0,0-1 0,1 0-1,-1 0 1,0-1 0,0 1 0,0 0-1,0-1 1,0 1 0,1-1 0,-1 0 0,0 1-1,0-1 1,0 0 0,-1 0 0,1-1-1,2 0 1,19-15-14,-1 0 0,0-2 0,-2 0 0,31-37 0,-44 49 16,32-41 3,-1-1 0,-3-1 0,50-94-1,-46 64 82,54-163 0,-90 234-74,3-8 10,-1 0 0,-1 0 0,0 0-1,1-20 1,-5 37-23,0 0 1,0-1-1,0 1 0,0 0 0,0 0 0,0 0 0,0-1 0,0 1 0,0 0 1,0 0-1,0 0 0,0-1 0,0 1 0,0 0 0,0 0 0,0 0 0,0-1 0,0 1 1,0 0-1,0 0 0,0 0 0,0 0 0,0-1 0,-1 1 0,1 0 0,0 0 1,0 0-1,0 0 0,0-1 0,0 1 0,-1 0 0,1 0 0,0 0 0,0 0 1,0 0-1,0 0 0,-1-1 0,1 1 0,0 0 0,0 0 0,0 0 0,-1 0 1,1 0-1,0 0 0,0 0 0,0 0 0,-1 0 0,1 0 0,0 0 0,0 0 0,-1 0 1,-12 9-119,-13 18-59,-29 41-17,3 3 0,3 2 0,-66 133 1,98-172 201,-21 67 0,34-91-4,2 1-1,-1-1 1,1 0 0,1 1 0,0-1 0,1 1 0,0 0-1,0-1 1,1 1 0,0-1 0,5 19 0,-5-26-40,1 1 1,-1-1 0,0 1-1,1-1 1,0 0 0,-1 0 0,1 0-1,0 0 1,1 0 0,-1 0-1,1 0 1,-1-1 0,1 1-1,0-1 1,0 0 0,0 0-1,0 0 1,0 0 0,0-1-1,0 1 1,1-1 0,-1 0 0,1 1-1,-1-2 1,1 1 0,-1 0-1,1-1 1,0 1 0,-1-1-1,1 0 1,4-1 0,4-1-175,0 0 1,0-1-1,0 0 1,-1-1-1,1-1 1,-1 1 0,0-2-1,12-7 1,16-11-360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5.110"/>
    </inkml:context>
    <inkml:brush xml:id="br0">
      <inkml:brushProperty name="width" value="0.05" units="cm"/>
      <inkml:brushProperty name="height" value="0.05" units="cm"/>
    </inkml:brush>
  </inkml:definitions>
  <inkml:trace contextRef="#ctx0" brushRef="#br0">303 1 18244,'-39'31'2059,"-71"72"1,90-80-1762,0 1 0,1 1 1,2 0-1,-21 41 0,36-62-286,-1 1-1,1 0 0,0 0 1,1 0-1,-1 0 0,1 0 1,0 0-1,-1 6 0,2-10-10,0 0-1,1 0 0,-1-1 0,0 1 0,0 0 0,0 0 0,0 0 0,1 0 1,-1-1-1,0 1 0,1 0 0,-1 0 0,0-1 0,1 1 0,-1 0 1,1-1-1,0 1 0,-1 0 0,1-1 0,-1 1 0,2 0 0,0 0-1,0-1-1,-1 1 0,1 0 0,0-1 0,0 0 1,0 1-1,-1-1 0,1 0 0,0 0 1,0 0-1,0 0 0,0 0 0,3-1 0,45-10-33,-40 7 34,1 2 0,0-1-1,0 1 1,0 1 0,0 0 0,0 0-1,0 1 1,20 3 0,-29-3 3,-1 0 0,1 0 1,-1 1-1,1-1 0,-1 1 0,0-1 1,1 1-1,-1-1 0,0 1 0,1 0 1,-1 0-1,0 0 0,0-1 0,0 1 1,0 0-1,0 1 0,0-1 1,0 0-1,0 0 0,0 0 0,0 0 1,-1 1-1,1-1 0,-1 0 0,1 1 1,-1-1-1,1 0 0,-1 1 0,0-1 1,1 1-1,-1-1 0,0 1 1,0-1-1,0 1 0,0-1 0,0 0 1,-1 1-1,1-1 0,0 1 0,-1-1 1,1 1-1,-1-1 0,1 0 0,-2 2 1,-1 4 37,-1 1 1,0-1-1,0-1 1,0 1-1,-1-1 1,-9 11-1,-1-3 38,-1 0-1,0-1 0,-23 15 1,29-21-280,-1-1 1,1-1 0,-1 0 0,-1 0 0,1-1-1,0-1 1,-13 3 0,5-5-95,7-2-136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8.510"/>
    </inkml:context>
    <inkml:brush xml:id="br0">
      <inkml:brushProperty name="width" value="0.05" units="cm"/>
      <inkml:brushProperty name="height" value="0.05" units="cm"/>
    </inkml:brush>
  </inkml:definitions>
  <inkml:trace contextRef="#ctx0" brushRef="#br0">28 181 17348,'10'-15'3144,"-9"24"-1200,-9 35-387,5-31-1347,-9 63 140,-3 97 1,15-166-361,0-1 0,0 1-1,1-1 1,0 1 0,2 9 0,-3-16 8,0 1 0,0-1 0,1 1 0,-1-1 0,0 1 0,0-1 0,0 1 0,1-1 0,-1 1 0,0-1 0,1 1 0,-1-1 0,0 0 0,1 1 0,-1-1 0,1 1 0,-1-1 0,0 0 0,1 0 0,-1 1 0,1-1 0,-1 0 0,1 0 0,-1 1 0,1-1 0,-1 0 0,2 0 0,-1 0-1,0-1-1,0 1 1,1-1 0,-1 0 0,0 1 0,0-1-1,0 0 1,0 0 0,0 1 0,0-1-1,0 0 1,0 0 0,0 0 0,0 0-1,-1-1 1,2-1 0,18-31-137,-2-1 0,-1 0 0,15-49 0,-20 50 28,-9 29 48,-1 7 22,-1 15 9,-2 36 40,1-42-18,-1 8 8,-1-1 0,2 0 0,0 0 1,1 0-1,0-1 0,2 1 0,6 25 0,-8-41 3,-1 0 0,1-1 0,0 1 0,-1-1 0,1 1 0,0-1 0,0 1 0,0-1-1,0 1 1,0-1 0,0 0 0,1 0 0,-1 1 0,0-1 0,1 0 0,-1 0-1,4 1 1,-4-2 0,0 1-1,1-1 0,-1 0 1,1 0-1,-1 0 1,1 0-1,-1 0 0,0 0 1,1-1-1,-1 1 0,1 0 1,-1-1-1,0 1 0,1-1 1,-1 1-1,0-1 1,1 0-1,-1 0 0,0 1 1,0-1-1,0 0 0,0 0 1,1-2-1,8-6 1,-1-1 0,-1 0 0,0 0 0,0-1-1,8-17 1,27-63 145,-28 52 67,18-75-1,-37 134-191,2 0 0,0-1 0,1 1 0,1 0 0,1 0 0,1-1 0,0 1 0,10 33 0,-12-51-19,1 1 0,0-1 0,0 1 0,0-1 0,1 0 1,-1 1-1,0-1 0,1 0 0,0 0 0,-1 0 0,1 0 0,0 0 0,0-1 0,0 1 0,0 0 1,0-1-1,0 1 0,5 1 0,-5-3 5,0 1 0,0-1 1,0 0-1,0 0 0,1 0 1,-1 0-1,0 0 0,0 0 1,0 0-1,0-1 0,0 1 0,1-1 1,-1 0-1,0 1 0,0-1 1,0 0-1,-1 0 0,1-1 0,0 1 1,0 0-1,0 0 0,-1-1 1,2-1-1,8-8 41,0 0 0,-1-1 0,-1 0 0,0 0 0,13-26 0,30-73 266,-41 84-243,-11 27-70,0 0-1,0 0 1,0 1-1,0-1 1,0 0-1,1 0 1,-1 0 0,0 0-1,0 1 1,0-1-1,0 0 1,0 0-1,0 0 1,1 0-1,-1 0 1,0 0-1,0 0 1,0 1-1,0-1 1,1 0-1,-1 0 1,0 0-1,0 0 1,0 0-1,0 0 1,1 0-1,-1 0 1,0 0-1,0 0 1,0 0-1,1 0 1,-1 0-1,0 0 1,0 0-1,0 0 1,0 0-1,1 0 1,-1 0-1,0 0 1,0-1-1,0 1 1,1 0-1,-1 0 1,0 0-1,0 0 1,0 0-1,0 0 1,0 0-1,0-1 1,1 1-1,-1 0 1,0 0-1,0 0 1,0 0-1,0-1 1,0 1-1,0 0 1,0 0 0,0 0-1,0 0 1,0-1-1,0 1 1,0 0-1,0 0 1,4 16-34,0 41-43,-2-16 40,1 1 0,3-1 1,19 76-1,-24-112 37,1-1 0,0 0-1,0 0 1,0 1 0,0-1-1,0-1 1,1 1 0,0 0 0,0 0-1,0-1 1,4 4 0,-6-6 0,0 0 1,0 0 0,1-1 0,-1 1-1,0-1 1,0 1 0,1-1 0,-1 1-1,0-1 1,1 0 0,-1 0 0,0 1-1,1-1 1,-1 0 0,0 0-1,3-1 1,-2 1 1,0-1 0,0 0 0,1 1 0,-1-1 0,0 0-1,0-1 1,0 1 0,0 0 0,0-1 0,-1 1 0,1-1 0,2-2-1,9-10 16,-1-1-1,-1 0 1,-1-1-1,11-21 1,31-74 99,-35 70-60,-2-2-1,-3 0 1,-1 0-1,-1-1 1,3-56-1,-13 94-48,2-33 8,-1 38-17,-1-1 0,0 0 0,0 1 0,-1-1 0,1 0 0,0 1 0,0-1-1,-1 0 1,1 1 0,-1-1 0,0 1 0,1-1 0,-1 1 0,0-1 0,0 1 0,0 0 0,-1-2-1,2 3 2,0 0 0,-1 0-1,1 0 1,0-1 0,-1 1-1,1 0 1,0 0 0,0 0-1,-1 1 1,1-1 0,0 0-1,-1 0 1,1 0 0,0 0-1,0 0 1,-1 0-1,1 0 1,0 0 0,0 0-1,-1 1 1,1-1 0,0 0-1,0 0 1,-1 0 0,1 1-1,0-1 1,0 0 0,0 0-1,0 1 1,-1-1-1,1 0 1,0 0 0,0 1-1,0-1 1,0 0 0,0 1-1,-6 12-26,0 11-5,2 0 0,0 1 0,-1 49 0,11 76 38,27 234-2,-52-514 234,-66-214 62,85 344-299,0 0 0,0-1-1,-1 1 1,1 0 0,0-1 0,0 1 0,0 0 0,0 0-1,0-1 1,0 1 0,0 0 0,0-1 0,0 1 0,0 0-1,0 0 1,0-1 0,0 1 0,0 0 0,0-1 0,0 1-1,0 0 1,0 0 0,0-1 0,0 1 0,0 0 0,0-1-1,1 1 1,-1 0 0,0 0 0,0-1 0,0 1 0,1 0-1,9 3-43,23 19-157,-17-11 12,-10-7 185,31 17-1112,-34-20 1101,-1 1 0,1-1-1,0 0 1,0-1 0,0 1 0,0 0 0,0-1 0,0 0 0,0 1-1,-1-1 1,6-1 0,-8 1 10,0 0 0,1 0 0,-1 0 0,1 0 0,-1-1 0,1 1 0,-1 0 0,0 0 0,1 0 0,-1-1 0,0 1 0,1 0 0,-1-1 0,0 1-1,1 0 1,-1-1 0,0 1 0,1 0 0,-1-1 0,0 1 0,0 0 0,0-1 0,1 1 0,-1-1 0,0 1 0,0-1 0,0 1 0,0 0 0,0-1 0,0 1 0,0-1 0,0 1 0,0-1 0,0 1 0,0-1 0,0 1-1,0-1 1,0 1 0,0 0 0,0-1 0,0 1 0,-1-1 0,1 1 0,0 0 0,0-1 0,-1 1 0,1-1 0,0 1 0,0 0 0,-1-1 0,-10-14-262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8.977"/>
    </inkml:context>
    <inkml:brush xml:id="br0">
      <inkml:brushProperty name="width" value="0.05" units="cm"/>
      <inkml:brushProperty name="height" value="0.05" units="cm"/>
    </inkml:brush>
  </inkml:definitions>
  <inkml:trace contextRef="#ctx0" brushRef="#br0">28 24 14675,'-17'-16'1825,"11"9"-1081,2 8-328,7 8 1680,2 4-1168,7 3-696,-1-1-392,8 3 1329,0-3-1145,1 4 56,3 0 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9.482"/>
    </inkml:context>
    <inkml:brush xml:id="br0">
      <inkml:brushProperty name="width" value="0.05" units="cm"/>
      <inkml:brushProperty name="height" value="0.05" units="cm"/>
    </inkml:brush>
  </inkml:definitions>
  <inkml:trace contextRef="#ctx0" brushRef="#br0">166 194 17404,'1'-1'103,"-1"-1"-1,0 1 1,0-1 0,-1 0 0,1 1-1,0-1 1,0 1 0,-1-1 0,1 1 0,-1-1-1,0 1 1,1-1 0,-1 1 0,0-1 0,0 1-1,0 0 1,1 0 0,-2-1 0,1 1 0,0 0-1,0 0 1,0 0 0,0 0 0,-1 0 0,1 0-1,0 0 1,-1 1 0,1-1 0,-1 0-1,1 1 1,-1-1 0,1 1 0,-4-1 0,2 1 8,0 0 0,0 0-1,0 0 1,0 0 0,0 1 0,0-1 0,1 1 0,-1 0 0,0-1 0,0 1 0,0 1 0,0-1 0,1 0 0,-1 1 0,1-1 0,-1 1 0,-2 2 0,-3 5 59,0-1 1,1 1-1,0 0 1,1 0-1,-1 1 1,2 0-1,-8 19 1,9-20-112,1-1 0,0 2 1,0-1-1,1 0 0,0 0 0,1 1 0,0-1 1,1 1-1,0 15 0,0-24-53,0 0 0,0-1 0,0 1 0,1 0-1,-1 0 1,0 0 0,0-1 0,0 1 0,1 0 0,-1 0 0,0 0 0,1-1 0,-1 1 0,0 0-1,1-1 1,-1 1 0,1 0 0,-1-1 0,1 1 0,0 0 0,-1-1 0,1 1 0,0-1 0,-1 1-1,1-1 1,0 0 0,1 1 0,-1-1 0,1 0 0,-1 0 0,0 0 0,1 0-1,-1-1 1,0 1 0,0 0 0,1-1 0,-1 1 0,0-1-1,0 1 1,1-1 0,-1 0 0,0 0 0,1-1 0,7-5 9,-1 0 0,0-1 1,7-10-1,24-31 51,-3-1 0,-2-2 0,-3-2 1,31-69-1,-58 109 4,-11 26-34,-3 17-44,2 0 0,1 1-1,1 0 1,2 0-1,-2 57 1,6-69 9,0 0 0,2-1 0,0 1 1,5 21-1,-6-33 1,1 0 1,0 0-1,1-1 1,-1 1-1,1-1 1,0 0-1,4 6 1,-5-8 0,0-1-1,0 0 1,0 0 0,0 0 0,1 0 0,-1 0-1,0-1 1,1 1 0,-1-1 0,1 1 0,0-1-1,-1 0 1,1 0 0,0 0 0,4 0-1,-2 0 3,0-1-1,0-1 0,0 1 1,0-1-1,-1 0 0,1 0 1,0 0-1,-1 0 0,1-1 1,-1 0-1,1 0 0,-1 0 0,0-1 1,0 1-1,0-1 0,6-5 1,4-4 17,0-1 0,22-27 0,-21 22-3,-1-1 0,19-35 0,-27 44-1,-2 1 0,0-1 0,0 0 0,-1 0 0,0-1 0,0 1 0,-1 0 0,0-14 0,-1 23-15,-1 1 0,0-1-1,0 0 1,0 0-1,0 0 1,0 0 0,0 1-1,0-1 1,-1 0 0,1 0-1,0 0 1,0 1 0,0-1-1,-1 0 1,1 0-1,0 1 1,-1-1 0,1 0-1,-1 1 1,1-1 0,-1 0-1,1 1 1,-2-2 0,1 2-1,0 0 1,0 0-1,1 0 1,-1-1-1,0 1 1,0 0-1,0 0 1,0 0-1,1 1 1,-1-1 0,0 0-1,0 0 1,0 0-1,0 1 1,1-1-1,-1 0 1,0 1-1,-1 0 1,-2 2 8,-1 0 0,1 0 0,0 0 0,0 1 0,0-1 1,-4 6-1,-5 8 16,0 2 1,1 0 0,-16 37 0,23-47-16,1 1 0,1 0 0,-1 0 0,2 1 0,-1-1-1,1 1 1,1-1 0,0 1 0,1 21 0,0-31-10,0 0 0,0 0 0,0 0-1,0 0 1,0 0 0,0 0 0,1 0-1,-1 0 1,0-1 0,0 1 0,1 0 0,-1 0-1,1 0 1,-1 0 0,1 0 0,-1-1-1,1 1 1,-1 0 0,1 0 0,0-1 0,-1 1-1,1-1 1,0 1 0,-1 0 0,1-1-1,0 1 1,0-1 0,0 0 0,0 1-1,0-1 1,-1 0 0,1 1 0,0-1 0,0 0-1,0 0 1,0 0 0,0 0 0,0 0-1,0 0 1,0 0 0,0 0 0,0 0-1,0 0 1,0 0 0,-1-1 0,1 1 0,0 0-1,1-1 1,5-2 8,-1-1-1,1 1 1,-1-1-1,11-9 1,-15 11-9,47-40-9,-35 29-15,-1 1-1,2 0 0,-1 1 0,1 0 0,1 2 0,26-13 1,-40 21 17,0 0 0,0 0 0,0 1 0,0-1 0,0 0 0,0 1 0,1 0 0,-1-1 0,0 1 1,0 0-1,1 0 0,-1 1 0,0-1 0,0 0 0,0 1 0,1-1 0,-1 1 0,0 0 0,0-1 0,0 1 1,0 0-1,0 0 0,0 1 0,0-1 0,-1 0 0,1 1 0,0-1 0,-1 1 0,1-1 0,2 4 0,0 3 3,1 0 0,-1 1-1,-1-1 1,1 1-1,-1 0 1,1 9 0,6 15 83,-10-32-74,1 0 0,-1 0 1,0 0-1,1-1 0,-1 1 0,0 0 0,1 0 0,-1-1 1,1 1-1,-1 0 0,1 0 0,-1-1 0,1 1 1,-1 0-1,1-1 0,0 1 0,-1-1 0,1 1 1,0-1-1,0 1 0,0-1 0,-1 0 0,1 1 1,0-1-1,0 0 0,0 0 0,0 1 0,-1-1 0,1 0 1,0 0-1,0 0 0,0 0 0,0 0 0,0 0 1,0 0-1,-1 0 0,1-1 0,0 1 0,0 0 1,0 0-1,0-1 0,-1 1 0,1-1 0,0 1 1,1-1-1,4-3 31,-1-1 0,1 1 1,-1-1-1,8-9 0,-5 6-17,8-8 28,-2 2 2,28-23 0,-38 34-49,0 1-1,-1-1 0,1 1 1,0 0-1,0 0 0,1 0 1,-1 0-1,0 1 0,0 0 1,1 0-1,-1 0 0,1 0 1,7 1-1,-10 0-7,1 1-1,0 0 1,0 0-1,-1 0 1,1 0-1,0 0 1,-1 1-1,1-1 1,-1 1-1,0 0 1,0 0 0,1 0-1,-1 0 1,0 0-1,-1 0 1,1 0-1,0 1 1,-1-1-1,1 1 1,-1-1-1,0 1 1,1 0-1,-1-1 1,1 6-1,0-1 15,0 0-1,0 1 1,-1-1-1,1 0 0,-2 1 1,1-1-1,-1 1 0,-1 9 1,1-17-4,0 1-1,0-1 1,0 1 0,0-1 0,0 1 0,-1-1 0,1 1 0,0-1 0,0 1 0,0-1-1,-1 0 1,1 1 0,0-1 0,-1 1 0,1-1 0,0 0 0,-1 1 0,1-1 0,0 0-1,-1 1 1,1-1 0,-1 0 0,1 1 0,0-1 0,-1 0 0,1 0 0,-1 0-1,1 0 1,-1 1 0,1-1 0,-1 0 0,1 0 0,-1 0 0,1 0 0,-1 0 0,1 0-1,-1 0 1,1 0 0,-1 0 0,1 0 0,-1-1 0,1 1 0,-1 0 0,1 0 0,-1 0-1,1-1 1,-1 1 0,0 0 0,-12-14 32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3:39.482"/>
    </inkml:context>
    <inkml:brush xml:id="br0">
      <inkml:brushProperty name="width" value="0.05" units="cm"/>
      <inkml:brushProperty name="height" value="0.05" units="cm"/>
    </inkml:brush>
  </inkml:definitions>
  <inkml:trace contextRef="#ctx0" brushRef="#br0">52 743 18076,'-13'1'792,"-25"15"-168,184-152-2160,-82 78 2048,28-15-112,21-4-112,21-6-400,2-6-16,-4 3 160,-12 0-112,-22 14-64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7.884"/>
    </inkml:context>
    <inkml:brush xml:id="br0">
      <inkml:brushProperty name="width" value="0.05" units="cm"/>
      <inkml:brushProperty name="height" value="0.05" units="cm"/>
    </inkml:brush>
  </inkml:definitions>
  <inkml:trace contextRef="#ctx0" brushRef="#br0">129 298 20388,'-15'22'1621,"-22"27"0,27-38-1153,1 1-1,0 0 1,0 0-1,1 1 0,1 0 1,0 1-1,-8 23 1,15-36-447,-1-1 0,1 1 0,0 0-1,0-1 1,-1 1 0,1 0 0,0-1 0,0 1 0,0 0 0,0 0 0,0-1 0,0 1 0,0 0 0,0 0-1,0-1 1,0 1 0,1 0 0,-1 0 0,0-1 0,0 1 0,1 0 0,-1-1 0,0 1 0,1 0 0,-1-1-1,1 1 1,-1-1 0,1 2 0,0-2-21,1 0 0,-1 1 0,0-1 0,0 0 0,0 0 0,0 0-1,0 0 1,1 0 0,-1 0 0,0 0 0,0 0 0,0 0 0,0-1 0,1 1-1,1-1 1,4-2-158,1 0-1,-1-1 1,13-8 0,0-4-430,-2-1 0,0 0 0,0-2 1,-2 0-1,27-40 0,-14 19-182,-26 39 1229,-4 9-10,-8 27 401,-3 10 98,12-44-930,-1 1 1,1-1 0,0 1-1,0-1 1,0 0 0,0 1-1,0-1 1,0 1 0,0-1-1,0 1 1,0-1 0,1 0 0,-1 1-1,1-1 1,-1 1 0,1-1-1,-1 0 1,1 0 0,0 1-1,0-1 1,1 2 0,-1-2-48,1-1 0,-1 1 0,1 0 0,-1-1 0,1 1 0,-1-1 0,1 0 0,-1 1 0,1-1 0,0 0 0,-1 0 0,1 0 0,-1 0 0,1 0 0,0-1 0,-1 1 0,1 0 0,-1-1 0,1 1 0,1-1 0,12-5-539,-1 0 0,0-1 0,0 0 0,0-1 0,-1-1 0,0 0 0,0 0 0,-1-2 0,16-16 0,-5 1-408,-1 0 0,-1-2 0,22-37-1,-28 39-304,18-43-1,-28 57 1598,-1 0 0,0-1 0,2-15 0,-6 27-205,1 0-1,-1 1 1,0-1-1,0 0 0,0 0 1,0 0-1,0 0 0,0 0 1,0 0-1,0 1 0,0-1 1,0 0-1,0 0 0,0 0 1,-1 0-1,1 1 0,0-1 1,-1 0-1,1 0 0,-1 0 1,0 0-1,1 1-59,-1-1 0,1 1 0,-1 0 0,0 0 0,1 0 0,-1 0 0,1 0 0,-1 0 0,0 0 0,1 0 0,-1 0 0,1 0 0,-1 0 0,1 0 0,-1 0 0,0 0 0,1 1 0,-1-1 0,1 0 0,-1 0 0,1 1 0,-2-1 0,-3 4 186,0-1-1,1 0 1,-1 1 0,-7 7-1,-39 49 2802,45-52-2769,1-1 0,0 1 0,0 0-1,1 1 1,0-1 0,-4 13 0,7-20-250,1 0 0,0 0 0,-1 0 0,1 0 1,0 1-1,0-1 0,0 0 0,0 0 0,0 0 0,0 0 0,0 0 1,0 0-1,1 1 0,-1-1 0,0 0 0,1 0 0,-1 0 0,0 0 1,1 0-1,0 0 0,-1 0 0,2 2 0,0-2-46,-1 0 0,1 0 1,-1 0-1,1 0 0,0 0 0,-1 0 0,1-1 0,0 1 0,0 0 0,0-1 0,-1 1 1,4-1-1,6 1-352,0 0 0,0-2 0,19-2 1,-25 3 240,22-4-539,28-2-725,-50 5 1333,-1 1 0,1 0 0,-1 1 0,1-1 0,-1 1 0,1 0 0,-1 0 0,1 0-1,4 3 1,-8-4 105,0 1 0,0-1 0,0 1 0,0-1 0,0 1 0,0 0 0,-1-1-1,1 1 1,0 0 0,0 0 0,-1 0 0,1-1 0,0 1 0,-1 0 0,1 0 0,-1 0-1,1 0 1,-1 0 0,0 0 0,1 0 0,-1 0 0,0 0 0,1 2 0,-1-1 45,-1 0 1,1 0-1,0 1 1,-1-1-1,1 0 1,-1 0-1,0 0 1,1 0-1,-1 0 1,0 0-1,-2 2 1,-2 4 261,-1 0 1,0-1-1,0 1 1,-9 5-1,-2 2-134,-1-2 0,-1-1 0,-1 0 0,0-1 0,0-1 0,-33 11 0,22-9-280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39.922"/>
    </inkml:context>
    <inkml:brush xml:id="br0">
      <inkml:brushProperty name="width" value="0.05" units="cm"/>
      <inkml:brushProperty name="height" value="0.05" units="cm"/>
    </inkml:brush>
  </inkml:definitions>
  <inkml:trace contextRef="#ctx0" brushRef="#br0">76 1 16588,'5'18'1768,"-10"25"-992,-6 9-280,-1 10 1185,0 3-729,2 3-296,1-4-72,5-9-368,-1-9-320,5-21-536,0-9-272,-4-26 368,-5-11 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0.371"/>
    </inkml:context>
    <inkml:brush xml:id="br0">
      <inkml:brushProperty name="width" value="0.05" units="cm"/>
      <inkml:brushProperty name="height" value="0.05" units="cm"/>
    </inkml:brush>
  </inkml:definitions>
  <inkml:trace contextRef="#ctx0" brushRef="#br0">0 80 16860,'10'-8'417,"0"0"0,0 0 0,0 1 1,1 0-1,0 1 0,1 0 1,-1 1-1,1 0 0,0 1 0,19-5 1,-23 7-247,0 1 1,1-1-1,-1 1 0,0 1 1,0 0-1,1 0 1,-1 0-1,0 1 1,1 0-1,-1 1 0,0 0 1,0 0-1,0 1 1,0 0-1,-1 0 0,15 9 1,-19-10-132,0 0 0,0 1 1,0 0-1,0-1 0,0 1 1,0 0-1,-1 1 0,0-1 0,0 0 1,0 1-1,0-1 0,0 1 0,0 0 1,-1-1-1,0 1 0,0 0 1,1 6-1,-2-4 9,1 0 0,-2 1 1,1-1-1,-1 0 0,0 1 0,0-1 1,0 0-1,-1 0 0,0 1 0,-3 5 1,-1 1-77,-1-1 0,0 0 0,0 0 1,-1-1-1,-1 0 0,0 0 0,-1-1 0,1 0 1,-17 11-1,24-19-4,-12 9-1416,20-10-752,21 3 987,-17 0 1073,1 1 0,-1 0 0,1 0 1,-2 1-1,1 0 0,0 0 0,-1 1 1,-1 1-1,13 12 0,-18-17 222,0 0 1,0 0-1,-1 0 1,0 1-1,0-1 0,0 0 1,0 1-1,0 0 0,0-1 1,-1 1-1,0 0 0,0 0 1,0 0-1,0 0 0,-1 0 1,1 0-1,-1 0 0,0 0 1,0 0-1,-1 0 0,1 0 1,-1 0-1,0-1 0,0 1 1,0 0-1,0 0 1,-1 0-1,0-1 0,1 1 1,-5 5-1,-2 1 237,0 0 0,-1-1 0,0 0 0,-1 0 0,0-1 0,0 0 1,-1-1-1,0 0 0,0 0 0,-18 7 0,7-6-65,1 0 0,-1-1 0,0-1 0,0-1-1,-27 2 1,13-8-857,35 1 505,0 0 0,0-1 0,0 1-1,0 0 1,0 0 0,0 0 0,0-1 0,0 1 0,0-1 0,1 1-1,-1-1 1,0 1 0,0-1 0,-1 0 0,2 0 12,0 1 0,0-1-1,0 1 1,0-1 0,0 1 0,0-1 0,0 1-1,0-1 1,0 1 0,0-1 0,1 1 0,-1 0 0,0-1-1,0 1 1,0-1 0,1 1 0,-1-1 0,0 1 0,0 0-1,1-1 1,-1 1 0,0 0 0,1-1 0,-1 1-1,0 0 1,1-1 0,-1 1 0,1 0 0,-1 0 0,1-1-1,-1 1 1,1 0 0,35-18-1726,-9 7 696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0.784"/>
    </inkml:context>
    <inkml:brush xml:id="br0">
      <inkml:brushProperty name="width" value="0.05" units="cm"/>
      <inkml:brushProperty name="height" value="0.05" units="cm"/>
    </inkml:brush>
  </inkml:definitions>
  <inkml:trace contextRef="#ctx0" brushRef="#br0">6 15 15011,'12'-14'1929,"-19"59"3544,3-21-4607,-2 43 0,6-59-813,0 1 1,0 0-1,1 0 1,0-1-1,1 1 1,0-1-1,0 1 1,5 11 0,-6-18-45,0 0 1,0 0-1,0-1 1,0 1 0,0-1-1,0 1 1,0-1-1,0 1 1,1-1 0,-1 1-1,1-1 1,-1 0-1,1 0 1,-1 0-1,1 0 1,0 0 0,-1 0-1,1 0 1,0-1-1,3 2 1,-3-2 0,1 0 1,0 0-1,0 0 0,0 0 0,-1-1 0,1 1 1,0-1-1,-1 0 0,1 1 0,0-1 1,-1 0-1,5-3 0,5-3 16,-1-1 0,0 0 0,0-1 0,13-14 0,6-8 7,-21 20-22,1 0 1,0 1-1,1 1 0,0-1 0,15-8 0,-24 17-11,-1 0 0,0 0 0,0 1 1,0-1-1,1 0 0,-1 1 0,0 0 1,1-1-1,-1 1 0,0 0 0,1-1 0,-1 1 1,1 0-1,-1 0 0,0 0 0,1 0 1,-1 0-1,0 1 0,1-1 0,-1 0 0,0 1 1,1-1-1,-1 1 0,0-1 0,1 1 1,-1 0-1,0-1 0,0 1 0,0 0 1,0 0-1,0 0 0,0 0 0,0 0 0,0 0 1,0 0-1,0 0 0,0 0 0,-1 0 1,1 1-1,0-1 0,0 2 0,3 7 26,-1 0 0,1 1 0,-2-1-1,3 17 1,-1-5 105,-3-19-104,0 0 0,-1 0 0,1 0 0,0-1 0,0 1 0,1 0 0,-1-1 1,0 1-1,1-1 0,3 4 0,-4-5-11,0 0 1,1 0-1,-1 0 1,0-1 0,1 1-1,-1 0 1,0-1-1,1 1 1,-1-1 0,0 0-1,1 1 1,-1-1-1,1 0 1,-1 0-1,1 0 1,-1 0 0,1 0-1,-1 0 1,1-1-1,-1 1 1,0 0 0,1-1-1,-1 1 1,2-1-1,9-5 58,-1 0-1,1 0 1,-2-1-1,1 0 1,13-12-1,21-14-38,-40 30-52,9-7-35,0 2-1,1 0 1,-1 1-1,24-8 1,-35 14-9,0 0 0,1 0 0,-1 0 0,1 0 1,-1 1-1,0 0 0,1 0 0,-1 0 0,1 0 0,-1 0 0,1 1 1,-1-1-1,0 1 0,1 0 0,-1 0 0,0 0 0,1 0 1,-1 1-1,0-1 0,0 1 0,0 0 0,-1 0 0,1 0 1,0 0-1,-1 1 0,1-1 0,3 5 0,0 1-355,-5-5 155,1 0 0,0-1 0,0 1-1,0-1 1,1 1 0,-1-1-1,1 0 1,2 2 0,-4-3 208,0-1 0,1 0 0,-1 1 1,0-1-1,0 0 0,0 0 0,0 0 0,0 0 1,0 0-1,0 0 0,0 0 0,1-1 0,-1 1 1,0 0-1,0 0 0,0-1 0,0 1 0,0-1 1,0 1-1,0-1 0,0 1 0,0-1 0,0 0 0,-1 1 1,1-1-1,0 0 0,0 0 0,0 0 0,0-1 1,17-20-722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1.317"/>
    </inkml:context>
    <inkml:brush xml:id="br0">
      <inkml:brushProperty name="width" value="0.05" units="cm"/>
      <inkml:brushProperty name="height" value="0.05" units="cm"/>
    </inkml:brush>
  </inkml:definitions>
  <inkml:trace contextRef="#ctx0" brushRef="#br0">70 90 14563,'-26'74'4529,"18"-52"-3775,0-1 0,1 1 1,1 0-1,1 0 0,1 1 1,-1 36-1,5-58-732,-1 0 0,1 0 0,0 0-1,0 1 1,0-1 0,0 0 0,0 0 0,1 0 0,-1 0 0,0 0-1,0 0 1,1 0 0,-1 0 0,1 0 0,-1 0 0,1 0 0,-1 0 0,1 0-1,0 0 1,-1 0 0,1 0 0,0 0 0,0-1 0,0 1 0,-1 0 0,3 1-1,-2-2-7,1 0 0,-1 0 0,1 0 0,0 0 0,-1-1 0,0 1 0,1 0 0,-1 0 0,1-1 0,-1 1 0,1-1 0,-1 0 0,0 1 0,1-1 0,-1 0 0,2-1 0,7-5-4,-1-1 1,0 0-1,13-15 0,14-24-97,-1-1 0,-3-2 0,42-86 0,-58 96 40,-13 32 60,-10 27 21,-4 12 141,2 0 0,0 0 1,2 1-1,2 0 0,1 0 0,0 64 0,4-91-134,0 0 1,1 0-1,0-1 1,0 1-1,0 0 1,0-1-1,1 1 1,0-1-1,0 0 1,0 0-1,5 8 1,-5-10-23,0 0 0,0-1-1,0 1 1,0 0 0,0-1 0,0 1 0,0-1-1,1 1 1,-1-1 0,0 0 0,1 0 0,-1 0 0,1-1-1,-1 1 1,1 0 0,0-1 0,-1 0 0,1 0 0,0 1-1,-1-2 1,1 1 0,4-1 0,2-1-8,1 0 0,-1-1 0,0-1 0,0 1 0,0-1 1,0-1-1,-1 0 0,0 0 0,0-1 0,12-10 0,10-11-28,30-36 0,-60 63 17,80-101-104,-79 98 84,-65 135 227,56-111-114,0 0 1,2 1-1,0 0 0,-4 33 0,10-50-60,-1-1-1,1 1 1,0 0-1,0-1 1,1 1-1,-1 0 0,3 7 1,-3-11-38,1 0 1,-1 0-1,1 0 1,-1 0-1,1 0 1,-1 0-1,1 0 1,0 0-1,-1 0 1,1-1-1,0 1 1,0 0-1,0-1 0,-1 1 1,1 0-1,0-1 1,0 1-1,0-1 1,0 1-1,0-1 1,0 1-1,0-1 1,0 0-1,0 0 1,1 0-1,-1 1 1,0-1-1,0 0 1,0 0-1,0 0 0,0-1 1,0 1-1,0 0 1,0 0-1,0 0 1,2-1-1,1-1-137,0 1-1,-1 0 0,1-1 1,0 0-1,-1 0 1,1 0-1,-1 0 0,0-1 1,1 1-1,-1-1 1,0 0-1,4-5 0,-1-1-48,1 0 0,-2 0-1,9-17 1,3-13-364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1.753"/>
    </inkml:context>
    <inkml:brush xml:id="br0">
      <inkml:brushProperty name="width" value="0.05" units="cm"/>
      <inkml:brushProperty name="height" value="0.05" units="cm"/>
    </inkml:brush>
  </inkml:definitions>
  <inkml:trace contextRef="#ctx0" brushRef="#br0">225 27 17236,'-1'-2'220,"-1"0"1,0 0 0,0 0 0,0 0-1,0 0 1,0 0 0,0 1-1,-1-1 1,1 1 0,0 0 0,-1-1-1,1 1 1,-1 0 0,1 1-1,-1-1 1,0 0 0,1 1 0,-1-1-1,-3 1 1,1 0 37,1 1 0,0-1 0,-1 1 0,1 0 0,0 0 0,0 1 0,0-1 0,0 1-1,0 0 1,0 0 0,-4 3 0,-1 2 1,1 0-1,-1 0 0,1 0 1,1 1-1,0 0 0,0 1 1,0 0-1,1 0 0,-6 11 1,11-18-238,0 0 1,0 0 0,0 0 0,0 0 0,1 0 0,-1 0 0,1 0-1,-1 0 1,1 0 0,0 0 0,-1 1 0,1-1 0,0 0 0,0 0-1,1 0 1,-1 1 0,0-1 0,2 3 0,-2-4-21,1 0 0,-1-1 0,1 1 0,-1 0 0,1-1-1,0 1 1,-1-1 0,1 1 0,0-1 0,-1 1 0,1-1 0,0 1 0,0-1 0,-1 0 0,1 1 0,0-1 0,0 0 0,-1 0 0,2 1 0,1-1-24,0 0 1,-1 0 0,1 0 0,0-1 0,-1 1 0,1 0 0,0-1-1,3-1 1,60-27-549,-54 22 414,1 1 1,0 0 0,0 1 0,0 0-1,1 1 1,0 1 0,19-3-1,-32 6 144,1 0 0,0 0 0,0 0 0,0 0 0,-1 0 0,1 0 0,0 0 0,0 1 0,-1-1 0,1 1 0,0-1-1,0 1 1,-1 0 0,1 0 0,-1-1 0,1 1 0,-1 0 0,1 0 0,-1 1 0,1-1 0,1 2 0,-2-1 24,0 0 0,0 0 1,-1 0-1,1 0 1,-1 0-1,1 0 0,-1 0 1,0 0-1,1 0 1,-1 0-1,0 0 0,-1 0 1,1 0-1,0 0 1,0 0-1,-1 2 0,-2 4 70,0 0 0,0 0-1,0 0 1,-1-1-1,0 1 1,0-1 0,-10 13-1,5-11-44,0 0-1,0 0 1,-1-1-1,0 0 1,0-1-1,-1 0 0,0-1 1,-16 7-1,3-4-256,-1 0-1,-50 9 1,31-10 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2.316"/>
    </inkml:context>
    <inkml:brush xml:id="br0">
      <inkml:brushProperty name="width" value="0.05" units="cm"/>
      <inkml:brushProperty name="height" value="0.05" units="cm"/>
    </inkml:brush>
  </inkml:definitions>
  <inkml:trace contextRef="#ctx0" brushRef="#br0">317 3 19292,'-9'-1'348,"1"0"-1,-1 0 1,0 1 0,1 1-1,-1-1 1,0 1-1,1 1 1,-1 0 0,1 0-1,0 0 1,-1 1 0,-8 5-1,-8 4 176,2 1 0,-36 24 0,9 2-180,47-36-348,0 0 0,0 0 0,0 0 0,0 0 0,1 1 0,-1-1 0,1 1 0,0-1 0,0 1 0,0 0 0,1 0 0,-2 5-1,3-9-1,0 0 0,0 1-1,-1-1 1,1 0-1,0 1 1,0-1 0,0 0-1,0 1 1,0-1-1,1 0 1,-1 1 0,0-1-1,0 0 1,0 1-1,0-1 1,0 0 0,0 0-1,0 1 1,1-1-1,-1 0 1,0 1 0,0-1-1,0 0 1,1 0-1,-1 1 1,0-1-1,0 0 1,1 0 0,-1 0-1,0 1 1,1-1-1,-1 0 1,0 0 0,1 0-1,-1 0 1,0 0-1,0 0 1,1 0 0,-1 0-1,0 1 1,1-1-1,-1 0 1,0 0 0,1 0-1,-1-1 1,1 1-1,-1 0 1,1 0 0,17-4-217,-15 3 185,43-17-490,-26 10 368,0 0 0,1 2 0,22-5 1,-39 10 140,1 0-1,-1 1 1,1-1 0,-1 1 0,0 0-1,1 0 1,-1 1 0,1-1-1,-1 1 1,0 0 0,1 0 0,-1 0-1,0 1 1,0-1 0,0 1 0,0 0-1,0 1 1,-1-1 0,1 0 0,4 5-1,-5-4 24,-1 0 0,1 0 0,-1 0-1,0 1 1,0-1 0,-1 0 0,1 1-1,-1-1 1,1 1 0,-1 0 0,0 0-1,-1-1 1,1 1 0,-1 0 0,1 0-1,-1 0 1,0-1 0,-1 1 0,1 0-1,-1 0 1,1 0 0,-1-1 0,0 1-1,0 0 1,-1-1 0,-2 6 0,-2 3 51,0 0 1,-1 0-1,0-1 1,-1 0-1,0 0 1,-12 11-1,2-5 114,0 0 0,-35 25 0,42-35-262,0 0 0,-1 0-1,0-1 1,0-1 0,0 0 0,-21 5-1,31-9 28,0-1-1,0 1 1,0-1-1,0 0 0,0 0 1,1 1-1,-1-1 0,0-1 1,0 1-1,0 0 1,0 0-1,0-1 0,0 1 1,-2-2-1,3 2 49,0-1 1,1 0-1,-1 0 1,0 1-1,1-1 1,-1 0-1,1 0 1,-1 0-1,1 0 1,-1 0-1,1 1 1,0-1-1,-1 0 0,1 0 1,0 0-1,0 0 1,0 0-1,-1 0 1,1 0-1,0 0 1,0 0-1,1 0 1,-1 0-1,0 0 1,0 0-1,1-2 0,6-25-443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2.736"/>
    </inkml:context>
    <inkml:brush xml:id="br0">
      <inkml:brushProperty name="width" value="0.05" units="cm"/>
      <inkml:brushProperty name="height" value="0.05" units="cm"/>
    </inkml:brush>
  </inkml:definitions>
  <inkml:trace contextRef="#ctx0" brushRef="#br0">186 1 15803,'1'4'186,"0"0"-1,0 1 0,-1-1 0,0 0 0,1 0 1,-1 1-1,-1-1 0,1 0 0,-1 0 1,0 1-1,1-1 0,-2 0 0,1 0 0,0 0 1,-4 5-1,1 4 169,-82 270 3815,75-237-3825,2 0 1,2 0-1,2 0 1,2 64-1,4-104-344,2 36-4,-2-40-46,-1 0 1,0 0-1,1 0 0,-1 0 0,1 0 0,0 0 1,-1-1-1,1 1 0,0 0 0,0 0 0,0-1 1,1 1-1,-1-1 0,0 1 0,1-1 0,-1 1 1,2 1-1,-2-3 11,-1 0 0,1 0 0,-1 0 0,0 0 0,1 0 0,-1 0 0,1 0 0,-1 0 0,1 0 0,-1 0 0,1 0 0,-1 0 1,0 0-1,1 0 0,-1 0 0,1 0 0,-1 0 0,1-1 0,-1 1 0,0 0 0,1 0 0,-1 0 0,0-1 0,1 1 0,-1 0 0,0-1 0,1 1 0,-1 0 0,0 0 0,1-1 0,-1 1 0,0-1 1,0 1-1,0 0 0,1-1 0,-1 1 0,0-1 0,0 1 0,0 0 0,0-1 0,0 1 0,0-1 0,0 1 0,0-1 0,0 1 0,0-1 0,0 0 0,2-21-1025,-5 5 578,0 0-1,-1 0 1,0 1 0,-2-1-1,0 1 1,-16-29 0,12 25 959,1 0-1,1-1 1,-6-26-1,13 46-405,1 0-1,0 0 1,0 0 0,-1 0-1,1 0 1,0 0-1,0 0 1,0 0 0,0 0-1,1 0 1,-1 0-1,0 0 1,0 0 0,0 0-1,1 0 1,-1 0-1,1 1 1,-1-1 0,1 0-1,-1 0 1,1 0-1,-1 0 1,1 0 0,0 1-1,-1-1 1,1 0 0,0 1-1,0-1 1,0 0-1,-1 1 1,1-1 0,0 1-1,0-1 1,0 1-1,0 0 1,0-1 0,0 1-1,1 0 1,6-2 162,-1 1 0,1 0 0,0 1 0,11 1 0,0-1-142,10-2-54,-1-1 1,0-1-1,-1-1 0,1-2 0,44-16 0,-28 5-57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3.168"/>
    </inkml:context>
    <inkml:brush xml:id="br0">
      <inkml:brushProperty name="width" value="0.05" units="cm"/>
      <inkml:brushProperty name="height" value="0.05" units="cm"/>
    </inkml:brush>
  </inkml:definitions>
  <inkml:trace contextRef="#ctx0" brushRef="#br0">93 57 16099,'-13'25'1117,"-37"82"1425,44-91-1954,0 0 0,1 0-1,1 1 1,-4 28 0,8-41-446,0 0 0,0 1 0,0-1 0,0 0 0,0 1 0,1-1 1,1 5-1,-1-7-106,-1-1 1,1 0 0,-1 0-1,1 0 1,-1 0 0,1 0-1,0 0 1,0 0 0,-1 0-1,1 0 1,0 0 0,0 0-1,0 0 1,0 0 0,0-1-1,0 1 1,0 0-1,0-1 1,1 1 0,-1-1-1,0 1 1,0-1 0,0 1-1,1-1 1,-1 0 0,0 0-1,0 0 1,1 0 0,1 0-1,3-1 15,0 0 1,0 0-1,-1 0 0,1-1 0,-1 0 0,1-1 0,-1 1 0,0-1 0,0 0 0,0 0 1,0-1-1,8-7 0,3-3 27,0-2 1,15-20 0,-12 12-43,-1-1 0,-2-1 0,0 0 0,-2-1 0,-1-1 1,-1 0-1,11-38 0,-23 60-25,-4 10-14,-7 21 13,2 1 0,1 0 1,0 0-1,2 0 0,-4 51 0,5-13 30,5-58-52,0 0 0,1 0 0,-1 0 1,1-1-1,1 1 0,-1 0 0,1-1 0,3 9 1,-4-12-11,0-1 0,0 1 0,0-1 0,0 0 0,0 1 0,1-1 0,-1 0 0,0 0 0,1 0 0,-1 0 1,1 0-1,-1 0 0,1 0 0,-1 0 0,1 0 0,0-1 0,-1 1 0,1-1 0,0 1 0,0-1 0,-1 0 1,1 0-1,0 0 0,0 0 0,0 0 0,-1 0 0,1 0 0,0 0 0,0-1 0,-1 1 0,1-1 0,0 1 1,2-3-1,4 0 65,0-1 0,0 0 0,0 0 0,-1-1 0,11-9 0,24-26-179,1-7-34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3.606"/>
    </inkml:context>
    <inkml:brush xml:id="br0">
      <inkml:brushProperty name="width" value="0.05" units="cm"/>
      <inkml:brushProperty name="height" value="0.05" units="cm"/>
    </inkml:brush>
  </inkml:definitions>
  <inkml:trace contextRef="#ctx0" brushRef="#br0">212 0 16684,'-38'47'2398,"-50"69"2009,71-92-3626,2 1 0,-24 50 0,37-69-707,0-3-10,0 1-1,1 0 0,-1 0 1,1 0-1,0 0 1,0 0-1,0 0 1,0 0-1,1 1 1,0-1-1,0 0 1,0 5-1,0-9-54,1 1 0,-1 0 1,0-1-1,0 1 0,1 0 0,-1-1 0,0 1 0,1 0 0,-1-1 1,1 1-1,-1-1 0,1 1 0,-1-1 0,1 1 0,-1-1 1,1 1-1,-1-1 0,1 0 0,0 1 0,-1-1 0,1 0 1,0 1-1,-1-1 0,1 0 0,0 0 0,-1 1 0,1-1 1,0 0-1,-1 0 0,1 0 0,0 0 0,0 0 0,-1 0 0,1 0 1,0-1-1,-1 1 0,1 0 0,0 0 0,0 0 0,-1-1 1,1 1-1,0-1 0,5-1-15,-2 0 0,1-1 0,0 0 0,7-5 0,4-5-69,-1-1-1,-1-1 1,0 0 0,-1-1 0,18-28-1,-13 14-105,-1 0-1,20-51 1,-33 71 144,-1 4 23,0 0-1,-1 0 1,0 0 0,0-1-1,0 1 1,-1 0 0,0-1-1,0 1 1,-1-8 0,-11 32 106,2 10 101,0 1-1,-7 45 1,14-58-100,0 0-1,1 0 1,1 1 0,1-1-1,0 0 1,4 21 0,-4-34-87,0 0 1,-1 0 0,1 0-1,0-1 1,0 1 0,0 0-1,1 0 1,-1-1 0,1 1-1,-1-1 1,1 1-1,0-1 1,0 0 0,0 1-1,0-1 1,1 0 0,-1 0-1,0-1 1,1 1 0,0 0-1,-1-1 1,1 0-1,0 1 1,0-1 0,-1 0-1,1-1 1,0 1 0,0 0-1,0-1 1,0 0-1,0 1 1,0-1 0,0 0-1,0-1 1,0 1 0,0 0-1,0-1 1,0 0 0,3-1-1,4-1-292,-1-2 1,1 1-1,-1-1 0,0-1 0,-1 0 0,1 0 1,-1 0-1,0-1 0,-1-1 0,1 1 1,-1-1-1,-1 0 0,0-1 0,0 1 0,-1-1 1,7-14-1,-2-6-698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4.340"/>
    </inkml:context>
    <inkml:brush xml:id="br0">
      <inkml:brushProperty name="width" value="0.05" units="cm"/>
      <inkml:brushProperty name="height" value="0.05" units="cm"/>
    </inkml:brush>
  </inkml:definitions>
  <inkml:trace contextRef="#ctx0" brushRef="#br0">30 7 17996,'3'-6'1512,"-1"10"-672,-2 18-86,0-18-609,-17 290 4140,2-30-3174,14-252-1037,0-10-52,1 1 0,0 0 0,0 0 0,0 0 0,0 0 0,0 0 0,0 0 0,1-1 0,-1 1 0,1 0 0,0 0 0,0 0-1,2 2 1,-3-4-19,0-1 0,0 0 0,0 0-1,0 0 1,0 1 0,1-1-1,-1 0 1,0 0 0,0 0-1,0 0 1,0 1 0,1-1 0,-1 0-1,0 0 1,0 0 0,1 0-1,-1 0 1,0 0 0,0 0 0,1 1-1,-1-1 1,0 0 0,0 0-1,1 0 1,-1 0 0,0 0-1,0 0 1,1 0 0,-1 0 0,0-1-1,0 1 1,1 0 0,-1 0-1,0 0 1,0 0 0,1 0 0,-1 0-1,0 0 1,0 0 0,0-1-1,1 1 1,-1 0 0,10-14 36,2-20-19,-6 9-30,-1 0 0,-1 0-1,-1 0 1,-2-1-1,0 1 1,-4-33-1,-4 38-35,3 14-8,1 13-47,4 3 71,0 1 0,1 0 1,1-1-1,-1 1 1,2-1-1,-1 0 0,1 0 1,1 0-1,0-1 1,0 1-1,1-1 0,0 0 1,13 13-1,-16-19 25,0 1-1,1-1 1,-1 0-1,1 0 1,0 0-1,0 0 1,0-1 0,0 1-1,1-1 1,-1 0-1,1-1 1,-1 1-1,1-1 1,-1 0-1,1 0 1,0 0 0,7 0-1,-6-2 7,0 1-1,0-1 0,0-1 1,0 1-1,-1-1 0,1 0 1,0 0-1,0-1 0,-1 0 1,0 0-1,0 0 0,6-4 1,1-3 16,0-1 0,-1 0 0,0 0 0,-1-1 0,0-1 0,-1 1 0,0-2 0,-1 1 0,10-25 0,-15 31-3,0 0-1,-1 0 0,3-14 1,-5 21-14,0 0 0,0 0 0,0 0 0,0 0 0,0-1 0,0 1 0,0 0 0,0 0 0,0 0 1,0 0-1,0 0 0,0 0 0,0 0 0,0 0 0,0-1 0,-1 1 0,1 0 0,0 0 0,0 0 0,0 0 0,0 0 1,0 0-1,0 0 0,0 0 0,0 0 0,0 0 0,-1 0 0,1 0 0,0 0 0,0 0 0,0 0 0,0 0 0,0 0 1,0 0-1,0 0 0,-1 0 0,1 0 0,0 0 0,0 0 0,0 0 0,0 0 0,0 0 0,0 0 0,0 0 0,-1 0 1,1 0-1,0 0 0,0 0 0,0 0 0,0 0 0,0 1 0,0-1 0,0 0 0,0 0 0,0 0 0,0 0 0,0 0 1,-1 0-1,1 1 0,-7 5-1,1 2-2,1 1 0,0 0-1,0 0 1,1 1 0,0-1 0,1 1 0,-4 13 0,1 4-3,-4 43-1,9-62 23,1 0-1,-1 0 1,2 1-1,-1-1 1,1 0-1,3 16 1,-3-23-10,-1 0-1,1 1 1,-1-1 0,1 0 0,-1 0-1,1 1 1,0-1 0,0 0-1,0 0 1,0 0 0,-1 0 0,2 0-1,-1 0 1,0 0 0,0 0-1,0 0 1,0-1 0,0 1 0,2 0-1,-1 0 3,1-1-1,-1 0 1,0 0-1,0 0 1,0 0-1,1 0 1,-1 0-1,0-1 1,0 1-1,0-1 1,0 1-1,0-1 1,0 0 0,0 0-1,0 0 1,3-2-1,15-10 50,-1 0-1,0-2 1,29-29 0,-34 30-49,1 0 0,0 1 0,1 1 1,0 0-1,32-17 0,-45 28-11,-1 0 0,1 0 0,-1 0 0,1 0-1,-1 0 1,1 1 0,0-1 0,-1 1 0,1 0 0,0 0 0,0 0-1,-1 0 1,1 0 0,0 0 0,-1 1 0,4 0 0,-4 0 0,0 0 1,0 0 0,0 1-1,0-1 1,-1 0 0,1 1-1,0-1 1,-1 1-1,0-1 1,1 1 0,-1 0-1,0-1 1,0 1 0,1 0-1,-2 0 1,2 3 0,2 7-6,-1 0 1,0 0-1,-1 0 1,-1 0-1,0 22 0,0-14 3,-1-15 14,1 0 0,0 0 0,-1 0-1,2-1 1,-1 1 0,0 0 0,1-1 0,3 8 0,-4-12-11,-1 1 0,1 0 0,-1-1 0,0 1 0,1-1 1,-1 1-1,1-1 0,0 1 0,-1-1 0,1 1 0,-1-1 1,1 0-1,0 1 0,-1-1 0,1 0 0,0 1 0,-1-1 1,1 0-1,0 0 0,-1 0 0,1 1 0,0-1 0,1 0 1,-1-1-23,1 1 0,0-1 0,-1 0 0,1 1 1,-1-1-1,1 0 0,-1 0 0,0 0 0,1 0 1,-1 0-1,0 0 0,0 0 0,0 0 0,1-1 1,0 0-1,0-1-92,-1 2 87,0 1-1,0-1 1,0 0-1,0 0 1,0 0-1,-1-1 1,1 1 0,0 0-1,0 0 1,-1 0-1,1-1 1,0 1-1,-1 0 1,0 0-1,1-1 1,-1 1-1,0-1 1,1 1-1,-1 0 1,0-1-1,0 1 1,0-1 0,0 1-1,-1 0 1,1-3-1,-10-5-229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9.087"/>
    </inkml:context>
    <inkml:brush xml:id="br0">
      <inkml:brushProperty name="width" value="0.05" units="cm"/>
      <inkml:brushProperty name="height" value="0.05" units="cm"/>
    </inkml:brush>
  </inkml:definitions>
  <inkml:trace contextRef="#ctx0" brushRef="#br0">1 46 17436,'0'1'98,"1"-1"0,0 1 0,0-1 0,-1 1 1,1 0-1,-1-1 0,1 1 0,0 0 0,-1-1 1,1 1-1,-1 0 0,1 0 0,-1-1 0,0 1 1,1 0-1,-1 0 0,0 0 0,1 0 0,-1 0 0,0 0 1,0-1-1,0 1 0,0 0 0,0 0 0,0 0 1,0 0-1,-1 1 0,2 2 231,4 65 1945,6 39-842,-9-92-1255,1 1-1,1-1 1,1 0-1,7 18 1,-11-31-148,1 0 1,-1-1 0,0 1 0,1-1-1,-1 1 1,1-1 0,0 1 0,0-1-1,0 0 1,0 0 0,0 0 0,0 0-1,1 0 1,-1-1 0,1 1 0,-1 0-1,5 0 1,-5-1-4,1 0-1,0-1 1,0 1-1,0-1 1,-1 0-1,1 0 1,0 0-1,0-1 1,0 1-1,0 0 1,-1-1-1,1 0 1,0 0-1,5-2 1,1-2 26,0-1 0,0 0 0,0 0 0,-1-1 0,0 0 0,0 0 0,0-1 1,8-11-1,-5 4-22,0 0 0,0 0 0,-2-1-1,0-1 1,-1 1 0,0-1 0,-2-1 0,0 0 0,-1 1 0,0-2 0,-2 1 0,3-31 0,-11 24-13,0 20-11,-2 17-5,5-3 6,-1 1 0,1 1-1,1-1 1,0 0 0,0 0 0,1 12-1,0-15 9,1-1 0,-1 1-1,1-1 1,0 1-1,1-1 1,0 0 0,0 0-1,0 0 1,1 0 0,6 11-1,-8-15-5,1 0 0,0 0-1,0 0 1,0 0 0,0-1-1,0 1 1,0-1 0,0 1-1,1-1 1,-1 0 0,1 1 0,-1-2-1,0 1 1,1 0 0,0 0-1,-1-1 1,1 1 0,-1-1 0,1 0-1,0 0 1,-1 0 0,1 0-1,0 0 1,-1 0 0,1-1-1,-1 1 1,1-1 0,0 0 0,-1 0-1,0 0 1,1 0 0,2-2-1,4-2 14,1 0-1,-1-1 0,0-1 0,0 0 1,0 0-1,9-11 0,-5 4-19,-2-1 0,0 0 0,0-1 0,-2 0 0,0-1 0,0 0 0,-2 0 0,7-21 0,-15 38-5,1 0 1,0 0 0,0 0-1,0 0 1,0 0 0,0 0 0,0 0-1,0 0 1,0 0 0,0 0-1,0 0 1,-1 0 0,1 0 0,0 0-1,0-1 1,0 1 0,0 0-1,0 0 1,0 0 0,0 0 0,0 0-1,0 0 1,0 0 0,0 0-1,0 0 1,-1 0 0,1 0 0,0 0-1,0 0 1,0 0 0,0 0-1,0-1 1,0 1 0,0 0 0,0 0-1,0 0 1,0 0 0,0 0-1,0 0 1,-6 9-33,0 9 25,1-1 1,1 1-1,-4 33 1,7-44-60,1-1 0,0 1 0,0 0 0,0-1 0,1 1 0,0-1 0,0 1 0,1-1-1,0 1 1,0-1 0,0 0 0,1 0 0,0 0 0,4 6 0,-6-11-9,-1 1 0,1-1-1,0 0 1,0 0-1,0 0 1,1 1 0,-1-1-1,0 0 1,0-1-1,0 1 1,1 0 0,-1 0-1,1-1 1,-1 1-1,0 0 1,1-1 0,-1 1-1,1-1 1,-1 0-1,1 0 1,0 1 0,2-1-1,3-3-429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5.009"/>
    </inkml:context>
    <inkml:brush xml:id="br0">
      <inkml:brushProperty name="width" value="0.05" units="cm"/>
      <inkml:brushProperty name="height" value="0.05" units="cm"/>
    </inkml:brush>
  </inkml:definitions>
  <inkml:trace contextRef="#ctx0" brushRef="#br0">241 61 12771,'-7'-14'3262,"7"11"-2904,-1 1 0,0-1 0,0 1 0,0-1 0,0 1-1,-1 0 1,1 0 0,0 0 0,-1-1 0,0 1 0,1 1 0,-1-1-1,0 0 1,0 0 0,0 1 0,0-1 0,0 1 0,-1-1-1,1 1 1,0 0 0,-1 0 0,-4-1 0,-5 0-189,0 2 0,0-1-1,0 1 1,0 1 0,0 0 0,0 1 0,0 0-1,0 1 1,-15 6 0,-16 2-1642,43-11 1455,-1 0 1,1 0 0,0 1-1,-1-1 1,1 0 0,0 0-1,-1 0 1,1 0 0,0 0-1,-1 0 1,1 0 0,0 0 0,-1 0-1,1 0 1,0 0 0,-1 0-1,1 0 1,0 0 0,-1 0-1,1 0 1,-1 0 0,1 0 0,0 0-1,0 0 1,-1-1 0,1 1-1,0 0 1,-1 0 0,1 0-1,0-1 1,-1 1 0,1 0-1,0 0 1,0-1 0,0 1 0,-1 0-1,1-1 1,0 1 0,0 0-1,0-1 1,0 1 0,-1-1-1,5-9-503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5.882"/>
    </inkml:context>
    <inkml:brush xml:id="br0">
      <inkml:brushProperty name="width" value="0.05" units="cm"/>
      <inkml:brushProperty name="height" value="0.05" units="cm"/>
    </inkml:brush>
  </inkml:definitions>
  <inkml:trace contextRef="#ctx0" brushRef="#br0">23 0 18284,'-6'26'2232,"1"-1"-981,0-1 0,-1 31 0,6-49-1175,0 0-1,0 0 0,0 0 1,1 0-1,0 0 0,0 0 0,0 0 1,1-1-1,0 1 0,0 0 1,1-1-1,-1 1 0,1-1 0,6 8 1,-8-12-55,0 1 1,1-1-1,-1 0 0,0 1 1,1-1-1,-1 0 1,1 0-1,0 0 1,-1 0-1,1 0 0,0 0 1,0-1-1,0 1 1,-1-1-1,1 1 1,0-1-1,0 1 0,3-1 1,-1 0 6,0-1 1,0 1-1,0-1 1,-1 0-1,1 0 1,0 0-1,0 0 1,6-4-1,4-3 44,0-1 0,0 0 0,17-17 0,-24 20-39,3-3 9,-6 5-16,1-1-1,0 1 1,0 0-1,0 1 1,9-6-1,-13 9-22,0 0 0,-1 0 0,1-1 0,0 1 0,-1 0 0,1 0 0,0 0-1,-1 0 1,1 0 0,0 0 0,-1 0 0,1 0 0,0 0 0,-1 0 0,1 0 0,0 0 0,0 0-1,-1 1 1,1-1 0,-1 0 0,1 1 0,1-1 0,-1 2 0,0-1-1,-1 0 1,1 0 0,0 0 0,0 1-1,-1-1 1,1 0 0,0 0-1,-1 1 1,0-1 0,1 1 0,-1-1-1,0 1 1,1-1 0,-1 3-1,0 56 16,-2-49-10,2 1 1,0-1-1,0 0 0,1 0 1,0 0-1,5 18 0,-6-28-7,0 0 0,1 0-1,-1-1 1,0 1 0,0 0 0,1-1-1,-1 1 1,1 0 0,-1-1-1,0 1 1,1 0 0,0-1-1,-1 1 1,1-1 0,-1 1-1,1-1 1,-1 1 0,1-1 0,0 0-1,-1 1 1,1-1 0,0 0-1,0 1 1,-1-1 0,1 0-1,0 0 1,-1 0 0,3 1-1,-2-2 1,1 1 0,0 0-1,0-1 1,0 0-1,0 1 1,0-1-1,0 0 1,-1 0-1,1 0 1,0 0-1,1-1 1,7-6 2,-1 0-1,14-16 1,-21 22-2,46-55 28,-31 35-17,1 0 1,1 2-1,1 0 1,26-21-1,-44 40-11,-1 0-1,1 0 1,-1 0-1,1 0 1,0 0-1,-1 0 1,1 0 0,0 0-1,0 1 1,0-1-1,0 1 1,-1-1-1,1 1 1,0 0-1,0-1 1,0 1 0,0 0-1,0 0 1,0 1-1,3-1 1,-4 1-2,0 0 0,1 0 0,-1 0 0,0 0 0,0 0 0,1 0 0,-1 0 0,0 1 0,0-1 0,0 0 0,0 1 0,-1-1 0,1 0 0,0 1 1,-1-1-1,1 1 0,-1 0 0,2 2 0,0 7-10,-1 1 0,0-1 0,0 1 0,-1-1 0,-2 14 0,2-22-11,-7 57-124,6-56 27,0 0 0,0-1-1,0 1 1,0 0 0,0-1 0,-1 1 0,1-1-1,-1 1 1,0-1 0,0 0 0,0 0 0,-5 5-1,7-8 109,-1 0-1,1 1 0,0-1 0,-1 0 0,1 0 1,0 0-1,-1 1 0,1-1 0,-1 0 0,1 0 0,0 0 1,-1 0-1,1 0 0,-1 0 0,1 0 0,0 0 1,-1 0-1,1 0 0,-1 0 0,1 0 0,0 0 1,-1 0-1,1 0 0,-1 0 0,1-1 0,0 1 0,-1 0 1,1 0-1,0 0 0,-1-1 0,1 1 0,0 0 1,-1-1-1,-9-12-247,-1-13-161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6.319"/>
    </inkml:context>
    <inkml:brush xml:id="br0">
      <inkml:brushProperty name="width" value="0.05" units="cm"/>
      <inkml:brushProperty name="height" value="0.05" units="cm"/>
    </inkml:brush>
  </inkml:definitions>
  <inkml:trace contextRef="#ctx0" brushRef="#br0">0 2 15691,'3'-1'1569,"0"12"-1209,-3 1-488,-1-1 1632,-1 6-856,2 2-648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7.085"/>
    </inkml:context>
    <inkml:brush xml:id="br0">
      <inkml:brushProperty name="width" value="0.05" units="cm"/>
      <inkml:brushProperty name="height" value="0.05" units="cm"/>
    </inkml:brush>
  </inkml:definitions>
  <inkml:trace contextRef="#ctx0" brushRef="#br0">179 148 16532,'1'0'70,"-1"0"0,0-1 0,1 1 1,-1 0-1,0-1 0,0 1 1,1 0-1,-1-1 0,0 1 1,0 0-1,0-1 0,1 1 1,-1-1-1,0 1 0,0 0 1,0-1-1,0 1 0,0-1 0,0 1 1,0-1-1,0 1 0,0 0 1,0-1-1,0 1 0,0-1 1,0 1-1,-1 0 0,1-2 1,-11 5 1103,-18 17 368,15-8-1285,1 1 0,0 0-1,1 1 1,1 1 0,0-1 0,1 2-1,1 0 1,1 0 0,0 0-1,1 1 1,0 0 0,1 1 0,-5 31-1,10-46-243,1 1-1,0-1 0,0 0 1,0 1-1,0-1 1,1 0-1,-1 1 0,1-1 1,0 0-1,2 5 1,-3-7-10,1 1 1,0-1 0,-1 0-1,1 0 1,0 0 0,0 0 0,0 0-1,0 0 1,0-1 0,0 1 0,0 0-1,1 0 1,-1-1 0,0 1-1,0-1 1,1 1 0,-1-1 0,0 1-1,0-1 1,1 0 0,-1 1 0,0-1-1,1 0 1,-1 0 0,1 0-1,-1 0 1,0-1 0,1 1 0,1-1-1,8-1 8,-1-2 0,1 1 0,-1-1 0,0-1 0,0 0 0,-1 0 0,1-1 0,-1 0 1,11-10-1,74-73 96,34-60 217,-110 125-228,0-2-1,-2 0 1,-1-1-1,15-37 0,-57 139 99,-16 83 0,33-113-99,1 1 0,3 0 0,0 85 0,6-121-62,1-1-1,0 0 0,1 0 1,0 0-1,4 12 0,-6-20-30,0 1 0,1-1-1,-1 0 1,1 1 0,-1-1-1,1 0 1,0 0-1,-1 1 1,1-1 0,0 0-1,0 0 1,0 0 0,0 0-1,0 0 1,0 0-1,0 0 1,0 0 0,0-1-1,0 1 1,0 0 0,1-1-1,-1 1 1,0-1-1,1 1 1,-1-1 0,0 1-1,1-1 1,-1 0 0,0 0-1,1 0 1,-1 0-1,1 0 1,-1 0 0,0 0-1,1 0 1,-1 0-1,0-1 1,1 1 0,-1 0-1,0-1 1,1 1 0,-1-1-1,2-1 1,4-3-58,0 0 0,-1 0 0,1-1 0,-1 1 0,0-2 0,-1 1-1,1 0 1,-1-1 0,-1 0 0,5-9 0,7-14-377,13-35 0,44-132-893,-70 189 1445,-1 0 0,1 0 0,-2 0-1,2-9 1,-3 15-77,0 1-1,0-1 1,0 0-1,0 1 1,0-1-1,0 0 1,0 1-1,-1-1 1,1 0-1,-1 1 1,-1-4-1,2 4-19,-1 1 0,1-1 0,-1 1-1,0-1 1,1 0 0,-1 1 0,0-1 0,1 1 0,-1-1-1,0 1 1,0 0 0,1-1 0,-1 1 0,0 0 0,0-1-1,0 1 1,1 0 0,-1 0 0,0 0 0,0 0 0,0 0-1,0 0 1,0 0 0,-1 0 0,-2 1 10,1 0-1,-1 0 1,0 1-1,1-1 1,-1 1 0,1 0-1,0 0 1,0 0-1,0 0 1,0 1 0,0-1-1,0 1 1,0 0-1,1 0 1,-1 0 0,1 0-1,0 0 1,-3 5 0,-3 6 12,1 1 1,-11 30 0,10-20-2,0 0 0,-6 48 0,13-60-30,0 0 0,0 0-1,1 0 1,1 0 0,0 0-1,1 0 1,5 21-1,-6-32-10,-1-1 0,1 1 0,-1 0 0,1 0 1,0 0-1,0-1 0,0 1 0,0 0 0,0-1 0,0 1 0,0-1 0,1 1 0,-1-1 0,0 0 0,1 1 0,-1-1 0,1 0 0,0 0 0,-1 0 0,1 0 0,0 0 0,0-1 0,-1 1 0,1 0 0,0-1 0,0 1 0,0-1 0,0 0 0,0 0 0,0 0 0,0 0 0,0 0 0,-1 0 0,1 0 0,0 0 0,0-1 0,0 1 0,0-1 0,0 0 0,-1 1 0,1-1 0,3-2 0,7-3-1,-1 0 1,1-1-1,-2 0 1,1-1-1,10-9 0,49-52 19,-48 46-3,8-8 5,-13 12-14,1 1 1,1 0 0,31-22-1,-49 39-8,-1 1 0,1 0 0,-1-1 0,1 1-1,0-1 1,-1 1 0,1 0 0,-1-1-1,1 1 1,0 0 0,-1 0 0,1-1-1,-1 1 1,1 0 0,0 0 0,-1 0-1,1 0 1,0 0 0,-1 0 0,1 0 0,0 0-1,0 0 1,-1 0 0,1 0 0,-1 0-1,1 1 1,1-1 0,-2 1-1,1 0 0,-1 0 0,0 0 0,1-1 1,-1 1-1,0 0 0,0 0 0,1 0 0,-1 0 0,0 0 1,0 0-1,0-1 0,0 1 0,0 0 0,0 0 0,0 0 0,-1 1 1,-12 43-30,12-41 28,-1-1 1,-4 13 7,1 0 0,-6 33 0,11-49-4,-1 1 0,1 0 0,0-1 0,0 1 0,0-1 0,-1 1 0,1 0 0,0-1 0,0 1 0,0 0 0,0-1 0,0 1 0,0-1 0,0 1 0,1 0 0,-1-1 0,0 1 0,0 0 0,0-1 0,1 1-1,-1-1 1,0 1 0,1-1 0,-1 1 0,0-1 0,1 1 0,-1-1 0,0 1 0,1-1 0,-1 1 0,1-1 0,-1 0 0,1 1 0,-1-1 0,1 0 0,0 1 0,-1-1 0,1 0 0,-1 0 0,1 0 0,0 1 0,-1-1-1,1 0 1,-1 0 0,1 0 0,0 0 0,-1 0 0,1 0 0,0 0 0,-1 0 0,1 0 0,-1-1 0,1 1 0,0 0 0,-1 0 0,1-1 0,6-1 14,-1-1 0,0 0 1,0 0-1,6-5 0,-12 8-15,57-38 50,-18 10-37,72-37 0,-106 63-20,1-1 1,-1 1 0,1 0 0,-1 0 0,1 1 0,0-1 0,0 1-1,0 1 1,6-1 0,-10 1 4,-1 0-1,1 1 0,-1-1 1,1 0-1,-1 1 0,0-1 1,1 1-1,-1-1 0,1 1 1,-1 0-1,0 0 0,1-1 1,-1 1-1,0 0 1,0 0-1,1 2 0,0-2 3,-1 1-1,0 0 1,0 0-1,0 1 0,0-1 1,0 0-1,0 0 1,-1 0-1,1 1 0,-1-1 1,1 0-1,-1 0 1,0 5-1,-2 21-124,-1-1-1,-1 0 1,-2 1-1,-1-1 1,-10 27-1,17-54 115,0 0-1,0 0 0,0 0 1,0 0-1,0 0 0,0 0 1,0 0-1,0 0 0,0 0 1,-1 0-1,1 0 0,0 0 0,0 0 1,0 0-1,0 0 0,0 0 1,0 0-1,0 0 0,0 0 1,0 0-1,0 0 0,0 0 1,0 0-1,0 0 0,0 0 1,0 0-1,0 0 0,0 0 1,0-6-75,4-16-167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7.752"/>
    </inkml:context>
    <inkml:brush xml:id="br0">
      <inkml:brushProperty name="width" value="0.05" units="cm"/>
      <inkml:brushProperty name="height" value="0.05" units="cm"/>
    </inkml:brush>
  </inkml:definitions>
  <inkml:trace contextRef="#ctx0" brushRef="#br0">84 1 17764,'-23'44'3994,"7"-3"-2759,-15 57-1,27-83-1103,1 0-1,0 0 1,1 0 0,1 0-1,1 0 1,0 1-1,3 22 1,-3-36-107,1 1-1,-1-1 0,1 1 1,0-1-1,0 1 1,0-1-1,0 1 1,0-1-1,0 0 1,1 0-1,-1 0 1,1 1-1,-1-1 1,1-1-1,0 1 1,0 0-1,0 0 1,4 2-1,-3-3 3,0 1 0,0-1 0,0 0 0,1 0 0,-1-1 0,0 1 0,1 0 0,-1-1 0,1 0 0,-1 0 0,0 0 0,6-1 0,4-2 22,0 0 0,-1-1 0,1 0-1,-1-1 1,0 0 0,16-10 0,-1-2 40,-1-1 0,-1-2 1,-1 0-1,30-32 0,-21 16 63,-1-2 1,28-46-1,-40 46 14,-18 35-90,-7 12 19,5-6-81,-21 49 18,3 2 1,2 0 0,-14 88-1,28-127-63,0-7-48,0 1 0,0 0 0,1 0 0,0-1 0,1 1 0,0 0 0,1 0 0,0 0 0,3 15 0,-4-23 64,1 0 1,-1 0-1,0-1 0,0 1 0,1 0 1,-1-1-1,0 1 0,1 0 0,-1-1 1,1 1-1,-1-1 0,1 1 0,-1 0 1,1-1-1,-1 0 0,1 1 0,0-1 1,-1 1-1,1-1 0,0 0 0,-1 1 1,1-1-1,0 0 0,0 1 0,-1-1 1,1 0-1,1 0 0,0 0 14,-1 0 0,1-1-1,0 1 1,-1-1 0,1 1 0,0-1 0,-1 0-1,1 1 1,-1-1 0,1 0 0,-1 0 0,2-1-1,6-6 9,0 0-1,14-18 1,-18 20-153,29-31-174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8.161"/>
    </inkml:context>
    <inkml:brush xml:id="br0">
      <inkml:brushProperty name="width" value="0.05" units="cm"/>
      <inkml:brushProperty name="height" value="0.05" units="cm"/>
    </inkml:brush>
  </inkml:definitions>
  <inkml:trace contextRef="#ctx0" brushRef="#br0">340 0 20948,'-32'18'1521,"-4"0"-534,1 2 1,1 1-1,1 1 0,-36 34 1,66-54-973,1 0 0,0 0 0,0 1 0,0-1 0,0 1 0,0-1 0,0 1 0,1 0 0,-2 4 0,3-7-18,0 1 0,-1 0 0,1 0 0,0 0 0,0-1 0,1 1 0,-1 0 0,0 0 0,0-1 0,0 1 0,0 0 0,1 0-1,-1-1 1,0 1 0,1 0 0,-1 0 0,1-1 0,-1 1 0,1-1 0,-1 1 0,1 0 0,-1-1 0,1 1 0,-1-1 0,1 1 0,0-1 0,-1 1 0,1-1 0,0 0-1,-1 1 1,1-1 0,0 0 0,0 0 0,-1 1 0,1-1 0,0 0 0,0 0 0,0 0 0,0 0 0,17 4-114,0-2 1,21 2-1,-28-4 85,-1 0 0,1 1 0,-1 0-1,0 1 1,1 0 0,-1 1 0,0 0-1,0 1 1,-1 0 0,17 8 0,-25-11 29,0 0 1,1 0-1,-1 0 1,0 0 0,1 1-1,-1-1 1,0 0-1,0 1 1,0-1-1,0 1 1,0-1 0,0 1-1,0-1 1,-1 1-1,1-1 1,-1 1 0,1 0-1,-1-1 1,1 1-1,-1 2 1,0-1 11,-1-1 0,1 1-1,0 0 1,-1-1 0,0 1 0,0-1 0,0 1 0,0-1 0,0 1-1,0-1 1,0 0 0,-3 3 0,-4 6 59,-2-1 1,1 0 0,-1 0-1,-13 9 1,13-11-35,-36 29-323,-1-1-1,-75 42 1,105-72-855,13-8 554,6-9 118,9-11-244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48.705"/>
    </inkml:context>
    <inkml:brush xml:id="br0">
      <inkml:brushProperty name="width" value="0.05" units="cm"/>
      <inkml:brushProperty name="height" value="0.05" units="cm"/>
    </inkml:brush>
  </inkml:definitions>
  <inkml:trace contextRef="#ctx0" brushRef="#br0">215 108 20444,'0'1'66,"1"-1"0,-1 0 0,0 0 0,1 1 0,-1-1 0,0 0 0,1 1 0,-1-1 0,0 0 0,0 1 0,1-1 0,-1 0 0,0 1 0,0-1 0,0 1 0,0-1 0,1 0-1,-1 1 1,0-1 0,0 1 0,0-1 0,0 0 0,0 1 0,0-1 0,0 1 0,0-1 0,0 1 0,0-1 0,-1 1 0,1-1 0,0 0 0,0 1 0,0-1 0,0 1 0,-1-1 0,1 0 0,0 1 0,0-1-1,-1 0 1,1 1 0,0-1 0,-1 1 0,-15 21 385,13-18-181,-52 60 2225,-24 30-869,68-79-1732,1 0 0,0 0 0,2 1 0,-12 26 1,20-40 1,-1-1 0,0 1 1,1 0-1,-1-1 0,1 1 1,0 0-1,-1 0 0,1 0 1,0-1-1,0 4 0,0-5 51,1 1 1,-1-1-1,0 0 0,0 0 0,0 0 0,0 1 0,0-1 1,1 0-1,-1 0 0,0 0 0,0 0 0,0 1 1,1-1-1,-1 0 0,0 0 0,0 0 0,0 0 0,1 0 1,-1 0-1,0 0 0,0 0 0,1 0 0,-1 0 0,0 0 1,0 0-1,1 0 0,-1 0 0,0 0 0,0 0 0,1 0 1,-1 0-1,0 0 0,0 0 0,0 0 0,1 0 0,-1 0 1,0 0-1,0 0 0,1-1 0,-1 1 0,0 0 0,5-3-489,-1 0 0,0 0 0,0 0 0,0 0 0,5-7-1,28-34-2366,62-95-1,13-56 6046,-98 165-904,-13 28-1060,-2 7-196,-4 8-483,-7 27-146,1 1-1,3-1 0,1 1 1,2 1-1,0 43 0,5-50-206,1 0 0,3-1 0,0 1 0,2-1-1,2 0 1,17 49 0,-23-79-136,-1 1-28,1 0 0,0 0-1,0 0 1,0 0 0,1 0 0,0 0-1,0-1 1,0 1 0,1-1-1,4 5 1,-7-9 11,-1 1-1,0-1 1,0 0-1,0 0 1,0 0 0,0 0-1,0 0 1,0 0-1,1 0 1,-1 0-1,0 0 1,0 0-1,0 0 1,0 0-1,0 0 1,0 0 0,1 0-1,-1 0 1,0 0-1,0 0 1,0 0-1,0 0 1,0 0-1,0 0 1,1 0-1,-1 0 1,0 0 0,0 0-1,0 0 1,0 0-1,0 0 1,0 0-1,0-1 1,1 1-1,-1 0 1,0 0-1,0 0 1,0 0 0,0 0-1,0 0 1,0 0-1,0 0 1,0-1-1,0 1 1,0 0-1,0 0 1,0 0-1,0 0 1,0 0 0,1 0-1,-1-1 1,0 1-1,0 0 1,0 0-1,0 0 1,0 0-1,-1 0 1,1 0 0,0-1-1,0 1 1,0 0-1,0 0 1,-1-11-436,-4-2-4,-1-1 1,-1 1-1,0 0 0,-16-24 0,-44-46-608,45 57 908,-61-66 2040,82 92-1848,1 0 1,0-1-1,-1 1 1,1 0-1,0-1 1,-1 1-1,1 0 1,0-1-1,0 1 1,0-1-1,-1 1 0,1 0 1,0-1-1,0 1 1,0-1-1,0 1 1,0-1-1,0 1 1,0-1-1,0 1 1,0 0-1,0-1 1,0 1-1,0-1 1,0 1-1,0-1 0,0 1 1,1-1-1,-1 1 1,0 0-1,0-1 1,0 1-1,1-1 1,-1 1-1,0 0 1,1-1-1,-1 1 1,0 0-1,1 0 0,-1-1 1,0 1-1,1 0 1,-1-1-1,0 1 1,1 0-1,-1 0 1,1 0-1,-1 0 1,0-1-1,1 1 1,-1 0-1,1 0 1,-1 0-1,1 0 0,-1 0 1,1 0-1,-1 0 1,1 0-1,36-1 595,-27 1-562,124-13-4166,-131 12 4107,48-7-798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1.401"/>
    </inkml:context>
    <inkml:brush xml:id="br0">
      <inkml:brushProperty name="width" value="0.05" units="cm"/>
      <inkml:brushProperty name="height" value="0.05" units="cm"/>
    </inkml:brush>
  </inkml:definitions>
  <inkml:trace contextRef="#ctx0" brushRef="#br0">12 0 14771,'-1'1'94,"0"-1"0,1 0-1,-1 0 1,0 1 0,1-1 0,-1 1 0,0-1-1,1 0 1,-1 1 0,1-1 0,-1 1-1,1-1 1,-1 1 0,1 0 0,0-1-1,-1 1 1,1-1 0,0 1 0,-1 0-1,1-1 1,0 1 0,0 0 0,-1-1 0,1 1-1,0 0 1,0 0 0,0-1 0,0 1-1,0 0 1,0 0 0,0-1 0,0 1-1,0 0 1,1-1 0,-1 1 0,0 0-1,0-1 1,1 1 0,-1 0 0,0-1 0,1 1-1,-1 0 1,0-1 0,1 1 0,-1-1-1,1 1 1,2 2 191,0-1 0,0 1 0,-1-1 0,1 0 0,1 0 0,-1 0 0,0-1 0,5 3 0,6 0 122,-1 0 0,2-1 0,-1 0 0,0-1 1,26 1-1,75-9 492,-90 4-709,32-3-6,63-3-402,-107 8 14,-1 0 0,1 1 1,-1 1-1,1 0 1,-1 1-1,0 0 0,15 6 1,-22-7 254,0 1 0,0 0 1,-1 0-1,1 0 0,5 5 0,-8-7-75,-1 1-1,1-1 0,-1 1 0,1-1 0,-1 1 0,0 0 0,0 0 1,0 0-1,0 0 0,0 0 0,0 0 0,0 0 0,-1 0 1,1 0-1,-1 0 0,1 3 0,-5 10-331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1.856"/>
    </inkml:context>
    <inkml:brush xml:id="br0">
      <inkml:brushProperty name="width" value="0.05" units="cm"/>
      <inkml:brushProperty name="height" value="0.05" units="cm"/>
    </inkml:brush>
  </inkml:definitions>
  <inkml:trace contextRef="#ctx0" brushRef="#br0">1 60 15339,'5'3'1929,"11"0"-1129,10-6-152,7-4 1424,14-3-1095,9-1-105,6-1-144,4 1-248,0 4-752,1 2-528,-10 5 688,-4 0-176,-8 6-176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2.290"/>
    </inkml:context>
    <inkml:brush xml:id="br0">
      <inkml:brushProperty name="width" value="0.05" units="cm"/>
      <inkml:brushProperty name="height" value="0.05" units="cm"/>
    </inkml:brush>
  </inkml:definitions>
  <inkml:trace contextRef="#ctx0" brushRef="#br0">37 6 16956,'1'0'53,"-1"0"0,0-1 0,0 1 0,0 0 0,1-1 0,-1 1 1,0 0-1,1-1 0,-1 1 0,0 0 0,1-1 0,-1 1 0,0 0 1,1 0-1,-1 0 0,0-1 0,1 1 0,-1 0 0,0 0 0,1 0 0,-1 0 1,1 0-1,-1 0 0,1 0 0,-1 0 0,0 0 0,1 0 0,-1 0 1,1 0-1,15 7 942,16 21 153,-23-20-679,11 10-117,0 0 1,-1 2 0,26 35-1,-39-47-291,-1 0-1,0 0 1,-1 1-1,0-1 0,-1 1 1,0 0-1,0 0 1,0 0-1,-1 1 0,-1-1 1,0 1-1,0-1 1,-1 1-1,0 9 0,-3 0-17,0 0-1,-2-1 0,0 0 1,0 0-1,-2-1 0,0 1 1,-16 26-1,-81 111-1954,77-117 1224,-8 9 227,9-11-203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9.994"/>
    </inkml:context>
    <inkml:brush xml:id="br0">
      <inkml:brushProperty name="width" value="0.05" units="cm"/>
      <inkml:brushProperty name="height" value="0.05" units="cm"/>
    </inkml:brush>
  </inkml:definitions>
  <inkml:trace contextRef="#ctx0" brushRef="#br0">16 309 17412,'-4'-11'658,"1"0"-1,0-1 1,1 1 0,0-1 0,1 0 0,1-20 0,0 29-584,0 0 0,0 0 0,0 1 0,1-1 0,-1 0 0,1 1 0,0-1 1,-1 0-1,1 1 0,0-1 0,1 1 0,-1-1 0,0 1 0,1 0 0,0-1 0,-1 1 1,1 0-1,0 0 0,0 0 0,0 0 0,0 1 0,0-1 0,1 0 0,-1 1 0,0 0 1,1-1-1,-1 1 0,1 0 0,0 0 0,-1 1 0,1-1 0,0 0 0,-1 1 0,4-1 1,-3 1-57,-1 0-1,0 0 1,0 0 0,0 0 0,1 1 0,-1-1 0,0 1 0,0-1 0,0 1 0,0 0 0,0 0 0,0 0 0,0 0 0,0 0-1,0 0 1,0 0 0,-1 1 0,3 1 0,-2 0-10,1 0-1,-1 0 0,1 0 1,-1 1-1,0-1 1,-1 1-1,1-1 0,-1 1 1,2 5-1,0 5-10,0 0-1,-1 0 1,-1 0-1,0 23 1,-7 20 12,4-41-10,0-1 1,1 28 0,1-42 1,0 0 1,0 1-1,0-1 0,0 0 1,0 0-1,1 0 0,-1 0 1,0 0-1,1 1 0,-1-1 0,0 0 1,1 0-1,0 0 0,-1 0 1,1 0-1,-1 0 0,1 0 1,0-1-1,0 1 0,0 0 1,0 0-1,-1 0 0,1-1 1,0 1-1,0 0 0,2 0 0,-1-1 2,0 1 0,0-1 0,0 0 0,0 0-1,0 0 1,0 0 0,0 0 0,1-1 0,-1 1-1,0 0 1,0-1 0,0 0 0,2 0-1,5-3 15,-1 0-1,0-1 0,0 1 1,-1-1-1,13-11 0,-12 8 3,0-2-1,0 1 1,-1-1 0,0 0-1,0 0 1,-2-1-1,1 1 1,7-24 0,-2-2 46,10-57 1,-19 84-33,-1 0-1,0-1 1,-1 1 0,-1-15 0,0 23 18,1 5 25,0-3-72,0 0 0,0-1 0,0 1 0,0 0 0,0-1 0,1 1 0,-1 0 0,0-1 0,0 1 0,1-1 0,-1 1 0,0-1 0,1 1 0,-1 0 0,1-1 0,-1 1 0,0-1 0,1 0 0,-1 1 0,1-1 0,0 1 0,-1-1 0,1 0 0,0 1 0,1-1-3,0 1 0,-1-1 1,1 0-1,-1 0 1,1 1-1,0-1 1,-1-1-1,1 1 1,0 0-1,-1 0 0,1-1 1,0 1-1,-1 0 1,1-1-1,-1 0 1,1 1-1,-1-1 1,1 0-1,-1 0 0,0 0 1,1 0-1,-1 0 1,0 0-1,0 0 1,0 0-1,1-1 1,-1 1-1,-1 0 0,1-1 1,0 1-1,0-1 1,1-2-1,1-3 9,1 1-1,-2-1 0,1 0 1,-1 0-1,0 0 1,2-9-1,-4 15-5,2-21 34,-2 22-35,0-1 0,0 1 0,0-1 0,1 1 0,-1-1 1,0 0-1,0 1 0,0-1 0,0 1 0,-1-1 0,1 0 0,0 1 0,0-1 1,0 1-1,0-1 0,-1 0 0,1 1 0,0-1 0,0 1 0,-1-1 0,1 1 1,0-1-1,-1 1 0,1-1 0,-1 1 0,1 0 0,-1-1 0,0 1 2,0 1 0,0-1 0,0 1 0,0-1-1,0 1 1,1-1 0,-1 1 0,0 0 0,0 0 0,1-1-1,-1 1 1,0 0 0,1 0 0,-1 0 0,1 0 0,-1 0-1,1-1 1,-1 1 0,1 0 0,0 0 0,-1 0 0,1 2-1,-2 2 24,-6 12 0,1 1 1,1 0 0,1 0-1,0 0 1,1 0-1,1 1 1,1-1-1,1 1 1,0 0 0,2 0-1,2 22 1,-2-38-115,0 1 0,-1-1 0,1 1 0,1-1 0,-1 0 0,0 0 0,1 0 0,0 0 0,0 0 1,0 0-1,0 0 0,0 0 0,5 4 0,-5-5 8,0-1 0,0 0-1,0 1 1,0-1 0,0 0 0,1 0 0,-1 0 0,0-1 0,1 1 0,-1 0 0,0-1-1,1 0 1,-1 1 0,1-1 0,-1 0 0,0 0 0,1-1 0,-1 1 0,1 0 0,3-2-1,24-11-429,2-8-177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3.649"/>
    </inkml:context>
    <inkml:brush xml:id="br0">
      <inkml:brushProperty name="width" value="0.05" units="cm"/>
      <inkml:brushProperty name="height" value="0.05" units="cm"/>
    </inkml:brush>
  </inkml:definitions>
  <inkml:trace contextRef="#ctx0" brushRef="#br0">47 128 18236,'5'12'929,"-3"-6"-550,0 0 0,0 0 1,1-1-1,0 1 1,0-1-1,6 8 1,-8-11-334,1-1 0,-1 0 0,0 0 0,0 0 0,1-1 0,-1 1 0,0 0 1,1 0-1,-1-1 0,1 1 0,-1-1 0,1 1 0,-1-1 0,1 0 0,-1 1 0,1-1 1,-1 0-1,1 0 0,-1 0 0,1 0 0,0-1 0,-1 1 0,1 0 0,-1 0 0,1-1 1,-1 1-1,1-1 0,-1 0 0,0 1 0,1-1 0,-1 0 0,2-1 0,3-2-17,-1 0 0,0 0 0,-1 0 0,1-1 0,-1 1 0,0-1 0,0 0 0,0-1 1,-1 1-1,1 0 0,-1-1 0,-1 0 0,1 0 0,2-8 0,-4 11-20,0 0 0,0-1 1,0 1-1,-1-1 1,1 0-1,-1 1 1,1-1-1,-1 1 0,0-1 1,-1 1-1,1-1 1,-1 0-1,1 1 0,-1-1 1,0 1-1,-1-1 1,1 1-1,0 0 1,-1 0-1,0-1 0,0 1 1,0 0-1,0 1 1,0-1-1,0 0 0,-5-4 1,5 6-7,0-1 0,0 1 0,0 0 0,0-1 0,-1 1 0,1 0 0,0 0 0,0 0 0,-1 1 0,1-1 0,-1 0 0,1 1-1,-1 0 1,1 0 0,-1-1 0,1 1 0,-1 1 0,1-1 0,0 0 0,-6 2 0,5-1 0,-1 1 0,0 0 0,0 0 1,0 0-1,1 1 0,-1-1 0,1 1 0,0 0 0,0 0 0,0 0 0,-3 5 0,-2 2-5,1 1-1,0 0 0,1 1 1,0 0-1,1 0 1,-7 25-1,7-15 0,1 0 0,1 1-1,1 0 1,2 35 0,0-48 3,1 0-1,0 0 1,1 0 0,0 0 0,0 0 0,1 0 0,0 0-1,1-1 1,0 0 0,1 0 0,0 0 0,8 12-1,-11-19 3,1 1-1,-1-1 1,0 1-1,1-1 0,0 0 1,0 0-1,0 0 0,0 0 1,0 0-1,0-1 0,0 0 1,0 1-1,1-1 0,-1 0 1,0 0-1,1-1 0,4 1 1,-3-1 2,1 0 0,-1-1 0,1 0 1,-1 0-1,0 0 0,1 0 0,-1-1 0,0 0 1,0 0-1,5-3 0,8-6 17,0-1 0,-1-1 0,-1-1 0,22-21 1,21-27 173,80-106 0,-131 158-174,-1-1 14,2 1 0,-1 0 0,14-12 1,-21 21-32,-1 1 0,0-1 1,1 1-1,-1-1 1,1 1-1,-1-1 1,1 1-1,-1 0 0,1-1 1,0 1-1,-1 0 1,1-1-1,-1 1 1,1 0-1,0 0 0,-1 0 1,1-1-1,0 1 1,-1 0-1,1 0 1,0 0-1,-1 0 0,1 0 1,1 0-1,-2 1 0,1 0 0,-1-1 0,0 1 0,1-1-1,-1 1 1,0 0 0,1-1 0,-1 1 0,0-1-1,0 1 1,0 0 0,0-1 0,0 1 0,1 0-1,-1 0 1,0-1 0,0 1 0,-1 0 0,1 0 0,-9 44 69,7-38-67,-6 27 56,-1-3 130,2 0 0,-4 46 0,11-73-156,0 0 1,0 0-1,0 0 0,0 0 1,1-1-1,1 8 1,-2-10-26,1-1 0,-1 1 0,0 0 0,1 0 0,-1 0-1,1-1 1,-1 1 0,1 0 0,-1-1 0,1 1 0,-1 0 0,1-1 0,0 1 0,-1-1 0,1 1 0,0-1 0,0 1 0,-1-1 0,1 1 0,0-1 0,0 0 0,0 0 0,-1 1 0,1-1 0,0 0 0,0 0 0,0 0 0,0 0 0,0 0 0,-1 0 0,1 0 0,0 0 0,0 0 0,0 0 0,0 0 0,0-1 0,-1 1 0,2-1 0,7-3 58,0 0 0,-1-1 0,0-1 0,0 1 1,0-1-1,0 0 0,11-14 0,1 2 6,13-13 35,-20 17-86,0 1 0,2 1 0,-1 0 0,2 1 0,23-13 1,-38 23-26,0 1 0,0-1 0,1 1 0,-1-1 0,0 1 0,1-1 0,-1 1 0,0 0 0,1 0 0,-1 0 0,0-1 0,1 1 0,-1 1 1,1-1-1,-1 0 0,0 0 0,1 0 0,-1 1 0,0-1 0,1 1 0,-1-1 0,0 1 0,2 0 0,-2 0 0,1 1-1,-1-1 1,0 1-1,0 0 0,1-1 1,-1 1-1,0 0 1,0 0-1,-1-1 1,1 1-1,0 0 1,-1 0-1,1 0 1,0 2-1,1 9-11,-1 1 0,-1-1 0,-1 25 0,1-27 1,-1-9 11,1 5 6,0 0 0,0 0 0,0 0 0,3 14 0,-3-21-4,0 0 0,0 1 0,0-1 0,0 0 0,0 1 0,0-1 0,1 0 0,-1 1 0,0-1 0,0 0 0,0 1 0,0-1 0,1 0 0,-1 0 0,0 1 0,0-1 0,1 0 0,-1 0 0,0 1 0,1-1 0,-1 0 0,0 0 0,1 0 0,-1 0 0,0 1 0,1-1 1,-1 0-1,0 0 0,1 0 0,-1 0 0,0 0 0,1 0 0,-1 0 0,0 0 0,1 0 0,-1 0 0,1 0 0,1-1 4,0-1-1,0 1 1,0 0 0,0-1 0,-1 1 0,1-1 0,0 1 0,-1-1-1,1 0 1,1-3 0,48-68 75,-36 48-76,2 1-1,0 1 1,1 0-1,23-20 1,-40 42-8,0 0 0,0 0 1,0 0-1,1 0 1,-1 0-1,0 0 1,0 0-1,0 1 1,1-1-1,-1 0 1,0 1-1,1-1 1,-1 1-1,1 0 1,-1-1-1,1 1 0,-1 0 1,0 0-1,4 0 1,-4 0-1,-1 1 0,1-1 0,0 1-1,0-1 1,0 1 0,0 0 0,-1-1 0,1 1 0,0 0 0,-1-1 0,1 1 0,0 0 0,-1 0-1,1 0 1,-1 0 0,0 0 0,1-1 0,-1 1 0,1 0 0,-1 0 0,0 2 0,2 4-15,-1 1 1,0 0-1,-1 0 1,0-1-1,-2 14 0,0 0-114,-2 0-1,0-1 0,-1 0 0,-1 0 1,-1 0-1,-18 34 0,16-45-829,2-13 502,-1-16 78,3-10-113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4.125"/>
    </inkml:context>
    <inkml:brush xml:id="br0">
      <inkml:brushProperty name="width" value="0.05" units="cm"/>
      <inkml:brushProperty name="height" value="0.05" units="cm"/>
    </inkml:brush>
  </inkml:definitions>
  <inkml:trace contextRef="#ctx0" brushRef="#br0">0 0 17940,'3'14'1176,"-1"4"-1200,-1 2-320,3 0 568,2 3-224,4 0-88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4.549"/>
    </inkml:context>
    <inkml:brush xml:id="br0">
      <inkml:brushProperty name="width" value="0.05" units="cm"/>
      <inkml:brushProperty name="height" value="0.05" units="cm"/>
    </inkml:brush>
  </inkml:definitions>
  <inkml:trace contextRef="#ctx0" brushRef="#br0">45 289 16179,'0'1'115,"0"-1"0,0 1-1,1 0 1,-1 0 0,0 0-1,0 0 1,1-1-1,-1 1 1,0 0 0,1 0-1,-1-1 1,1 1-1,-1 0 1,1-1 0,-1 1-1,1-1 1,0 1 0,-1 0-1,1-1 1,0 1-1,-1-1 1,1 0 0,0 1-1,0-1 1,-1 0-1,1 1 1,0-1 0,1 1-1,0-2 109,0 0-1,0 0 1,0 0 0,0 0-1,0 0 1,0 0-1,0-1 1,-1 1-1,1 0 1,3-4-1,16-14 314,-1-1 0,0-2 0,-2 1 0,0-2 0,-2 0 0,0-2 0,19-40 0,-24 27-379,-11 37-151,0 0 0,1-1 0,-1 1 0,0 0 0,0 0 1,0 0-1,0 0 0,0 0 0,0 0 0,0-1 0,0 1 0,-1 0 0,1 0 0,0 0 1,-1 0-1,1 0 0,-1 0 0,1 0 0,-1 0 0,1 0 0,-1 0 0,0 0 1,0 0-1,1 0 0,-1 0 0,0 1 0,0-1 0,0 0 0,0 1 0,0-1 0,0 0 1,-1 0-1,-2 1 6,0-1 1,0 1 0,1 0-1,-1 0 1,0 0 0,0 1-1,1-1 1,-1 1 0,0 0-1,1 0 1,-1 0 0,1 1-1,-1-1 1,1 1 0,0 0-1,-1 0 1,1 0 0,-4 4 0,-5 3 19,1 1 0,0 0 0,-14 17 0,10-8 1,0 0 0,1 2-1,2-1 1,-12 25 0,18-33 0,1 1-1,0 1 1,1-1-1,0 0 1,1 1 0,0 0-1,1 0 1,0 21 0,2-31-16,1 1 1,-1-1 0,1 0 0,0 1 0,0-1 0,0 0-1,0 0 1,4 7 0,-5-10-10,1 1 0,0-1 1,0 0-1,0 1 0,0-1 0,0 0 0,1 0 1,-1 0-1,0 0 0,1 0 0,-1 0 0,0 0 0,1 0 1,-1 0-1,1-1 0,-1 1 0,1-1 0,-1 1 1,1-1-1,0 0 0,-1 1 0,1-1 0,0 0 0,-1 0 1,1 0-1,3-1 0,2 0 10,0 0 0,0-1 0,0-1-1,-1 1 1,1-1 0,0 0 0,-1-1 0,7-4 0,49-38 34,-53 40-45,70-61 57,38-29-33,-115 94-33,31-17-6,-32 18 8,0 1 0,-1 0 0,1-1 0,0 1 0,0-1 0,0 1 0,0 0 1,-1 0-1,1-1 0,0 1 0,0 0 0,0 0 0,0 0 0,0 0 0,0 0 0,-1 0 0,1 0 0,0 0 0,0 1 0,0-1 1,0 0-1,0 1 0,-1-1 0,1 0 0,0 1 0,0-1 0,-1 1 0,1-1 0,0 1 0,0-1 0,-1 1 0,1-1 1,-1 1-1,1 0 0,0-1 0,-1 1 0,1 1 0,1 6 4,-1-1-1,-1 1 1,0 0 0,0-1-1,0 1 1,-1-1 0,0 1 0,0-1-1,-5 14 1,3-4 3,-5 15 9,5-19 15,-1 1-1,2 0 1,-1-1 0,2 1-1,0 0 1,2 28 0,-1-41-27,0 0-1,0 0 1,1 0 0,-1 0 0,0-1-1,0 1 1,1 0 0,-1 0 0,0 0-1,1-1 1,-1 1 0,1 0 0,-1 0-1,1-1 1,-1 1 0,1-1 0,0 1 0,-1 0-1,1-1 1,0 1 0,0-1 0,-1 1-1,1-1 1,0 0 0,1 1 0,-1-1 1,1 1 0,-1-1 0,1 0 0,-1 0 0,1-1 0,-1 1 0,1 0 0,-1 0 0,1-1 0,-1 1 1,1-1-1,-1 1 0,2-2 0,5-2 16,1-1-1,-2-1 1,13-10 0,26-25 0,-24 21-94,0 0-1,2 1 1,47-28 0,-68 45 52,1 0 1,-1 1-1,1-1 0,0 1 1,0 0-1,0 0 1,0 0-1,6 0 0,-9 1 16,0 0-1,0 0 1,0 0-1,0 1 0,0-1 1,0 0-1,0 0 0,0 1 1,-1-1-1,1 1 1,0-1-1,0 1 0,0-1 1,0 1-1,0-1 0,-1 1 1,1 0-1,0-1 1,-1 1-1,1 0 0,0 0 1,-1-1-1,1 1 0,-1 0 1,1 0-1,-1 0 1,1 0-1,-1 0 0,0 0 1,0 0-1,1 0 0,-1 0 1,0 0-1,0 0 1,0 0-1,0 1 0,0 7-51,0-1 1,-1 1-1,0-1 0,0 0 0,0 1 0,-2-1 0,1 0 0,-1 0 0,0 0 1,0 0-1,-1-1 0,0 0 0,-6 9 0,9-15 48,1 0 0,-1 0-1,1-1 1,-1 1 0,1 0 0,-1-1-1,0 1 1,1-1 0,-1 1 0,0-1-1,0 1 1,1-1 0,-1 1-1,0-1 1,0 0 0,0 1 0,1-1-1,-1 0 1,0 0 0,0 0 0,0 0-1,0 0 1,0 0 0,0 0 0,0 0-1,1 0 1,-1 0 0,0 0 0,0 0-1,0-1 1,0 1 0,0 0 0,1 0-1,-1-1 1,-1 0 0,-15-10-183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6.618"/>
    </inkml:context>
    <inkml:brush xml:id="br0">
      <inkml:brushProperty name="width" value="0.05" units="cm"/>
      <inkml:brushProperty name="height" value="0.05" units="cm"/>
    </inkml:brush>
  </inkml:definitions>
  <inkml:trace contextRef="#ctx0" brushRef="#br0">0 37 14451,'21'-36'5257,"-20"45"-4154,0 11-333,-7 157 699,1 30-1050,5-202-390,0 0 0,0 0 0,1 0 0,0 0 0,0 0-1,0 0 1,3 7 0,-3-11-15,-1 0-1,1 0 1,-1 0-1,1 0 1,0 0-1,-1 0 1,1-1-1,0 1 1,0 0 0,0 0-1,0-1 1,-1 1-1,1-1 1,0 1-1,0 0 1,0-1-1,0 0 1,0 1-1,0-1 1,1 0-1,-1 1 1,0-1-1,0 0 1,0 0-1,0 0 1,0 0-1,0 0 1,0 0 0,0 0-1,0 0 1,1-1-1,-1 1 1,0 0-1,0-1 1,0 1-1,0 0 1,0-1-1,1 0 1,6-4 56,-1 1 1,1-1-1,-1 0 0,0 0 1,-1-1-1,1 0 0,8-10 1,37-53 285,-44 57-284,28-43-319,-2-3 0,47-108 1,-118 281-785,27-82 604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7.071"/>
    </inkml:context>
    <inkml:brush xml:id="br0">
      <inkml:brushProperty name="width" value="0.05" units="cm"/>
      <inkml:brushProperty name="height" value="0.05" units="cm"/>
    </inkml:brush>
  </inkml:definitions>
  <inkml:trace contextRef="#ctx0" brushRef="#br0">0 393 16275,'5'27'1425,"-1"4"-1057,0-1-160,3 1 520,3-1-448,0-10-72,3-7-96,2-13-136</inkml:trace>
  <inkml:trace contextRef="#ctx0" brushRef="#br0" timeOffset="1">377 1 19980,'-7'18'1633,"-10"17"-1193,-3 6-160,0 12 776,0 3-304,4 4-384,4 0-56,8-9-128,4-6-120,10-13-416,7-6-264,11-18-584,3-5-96,5-11 888,3-8-313,-3-8-255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7.957"/>
    </inkml:context>
    <inkml:brush xml:id="br0">
      <inkml:brushProperty name="width" value="0.05" units="cm"/>
      <inkml:brushProperty name="height" value="0.05" units="cm"/>
    </inkml:brush>
  </inkml:definitions>
  <inkml:trace contextRef="#ctx0" brushRef="#br0">168 64 14971,'0'-1'63,"0"1"0,0 0 1,0 0-1,0-1 0,0 1 0,0 0 0,0-1 0,0 1 0,0 0 0,0 0 1,0-1-1,0 1 0,0 0 0,-1-1 0,1 1 0,0 0 0,0 0 0,0-1 0,0 1 1,0 0-1,-1 0 0,1-1 0,0 1 0,0 0 0,-1 0 0,1 0 0,0 0 1,0-1-1,0 1 0,-1 0 0,1 0 0,0 0 0,-1 0 0,1 0 0,0 0 0,0 0 1,-1-1-1,-13 6 983,-13 14 454,12-5-923,0 1-1,1 1 1,0 0-1,2 1 1,0 0-1,-20 38 1,31-54-547,0 1-1,0 0 1,0 0 0,1 0 0,-1 0-1,1 0 1,-1 1 0,1-1 0,-1 0-1,1 0 1,0 0 0,0 0 0,0 1 0,1 2-1,-1-4-21,0-1-1,1 1 1,-1-1-1,0 0 1,0 1-1,1-1 1,-1 0-1,0 1 1,0-1-1,1 0 1,-1 0-1,0 1 1,1-1-1,-1 0 1,1 0-1,-1 0 1,0 1-1,1-1 1,-1 0-1,0 0 1,1 0-1,-1 0 1,1 0 0,-1 0-1,1 0 1,-1 0-1,1 0 1,1 0 1,0 0 0,0-1 0,-1 1 0,1-1 0,0 1 0,0-1 1,0 0-1,0 0 0,2-1 0,6-5 5,1-1 1,-1 1-1,-1-2 0,0 1 1,11-13-1,37-54 41,-10 12 76,-55 99 70,1-13-113,2 0 0,0 0 0,1 0 0,1 1-1,0 35 1,3-57-74,0-1-1,0 0 0,0 1 1,0-1-1,0 1 1,1-1-1,-1 0 0,0 1 1,1-1-1,-1 0 1,1 1-1,0-1 0,-1 0 1,1 0-1,0 1 1,0-1-1,0 0 0,0 0 1,2 2-1,-2-3 2,-1 0-1,1 1 0,0-1 1,0 0-1,0 0 0,1 0 0,-1 0 1,0 0-1,0 0 0,0 0 1,0 0-1,0 0 0,0 0 1,0 0-1,0-1 0,0 1 1,0 0-1,0-1 0,-1 1 1,3-2-1,4-3 64,1 0 1,-1-1-1,0 0 0,10-11 1,-15 15-74,26-27 129,-13 11-74,1 2 1,1 0-1,0 0 0,1 2 0,27-17 1,-44 30-64,0 0 1,0 0-1,0 1 1,0-1-1,1 1 0,-1-1 1,0 1-1,0-1 1,0 1-1,0 0 1,1-1-1,-1 1 1,0 0-1,0 0 1,1 0-1,-1 0 0,0 0 1,0 0-1,1 0 1,-1 1-1,0-1 1,0 0-1,0 1 1,2 0-1,-2 0 1,-1 0 0,1 0 0,0 0 0,-1 0 0,1 0 0,-1 0 0,1 1-1,-1-1 1,1 0 0,-1 0 0,0 0 0,0 1 0,0-1 0,0 0 0,0 0 0,0 1 0,0-1 0,0 3 0,-2 4-5,0 1 0,0 0 0,0-1 0,-1 0 1,-5 11-1,-3-4 76,10-15-66,1-1 1,0 1 0,0 0-1,-1 0 1,1 0 0,0 0 0,0 0-1,-1 0 1,1 0 0,0-1 0,0 1-1,0 0 1,0 0 0,-1 0-1,1-1 1,0 1 0,0 0 0,0 0-1,0 0 1,0-1 0,-1 1-1,1 0 1,0 0 0,0-1 0,0 1-1,0 0 1,0 0 0,0-1-1,0 1 1,0 0 0,0 0 0,0-1-1,0 1 1,0 0 0,0-1-1,2-36 169,-2 36-175,12-76 160,-12 77-158,0 0-1,0 0 1,0 0 0,0 1 0,0-1-1,0 0 1,0 0 0,0 0-1,1 0 1,-1 0 0,0 0 0,0 0-1,0 1 1,0-1 0,0 0 0,0 0-1,0 0 1,1 0 0,-1 0 0,0 0-1,0 0 1,0 0 0,0 0-1,0 0 1,1 0 0,-1 0 0,0 0-1,0 0 1,0 0 0,0 0 0,0 0-1,1 0 1,-1 0 0,0 0 0,0 0-1,0 0 1,0 0 0,0 0-1,1 0 1,-1 0 0,0 0 0,0 0-1,0 0 1,0 0 0,0 0 0,1 0-1,-1-1 1,0 1 0,0 0 0,0 0-1,0 0 1,0 0 0,0 0-1,0 0 1,0-1 0,0 1 0,0 0-1,1 0 1,7 19-47,-5-11 30,-1-6 15,-1 1 0,1-1 1,-1 0-1,1 1 0,0-1 1,0 0-1,0 0 0,0 0 1,1 0-1,-1 0 0,0-1 1,1 1-1,-1-1 0,1 0 1,0 1-1,-1-1 0,6 1 1,-3-1 2,0 0 0,0-1 0,0 0-1,0 0 1,0 0 0,0 0 0,0-1 0,0 0 0,7-2 0,0-1 5,0-1-1,0 0 1,-1 0-1,1-2 1,-1 1-1,-1-1 1,14-12 0,-19 16 0,0-2 0,0 1 1,-1 0-1,0-1 1,0 0-1,0 1 1,0-2-1,-1 1 0,0 0 1,0-1-1,0 1 1,3-11-1,-6 15-3,0 1 0,1-1 0,-1 1 0,0-1 0,0 1 0,0-1-1,0 1 1,1-1 0,-1 1 0,0-1 0,0 1 0,0-1 0,0 0 0,0 1 0,0-1-1,-1 1 1,1-1 0,0 1 0,0-1 0,0 1 0,0-1 0,-1 1 0,1-1 0,0 1-1,0-1 1,-1 1 0,1-1 0,0 1 0,-1-1 0,1 1 0,-1 0 0,1-1 0,-1 1-1,1 0 1,0-1 0,-1 1 0,1 0 0,-1-1 0,1 1 0,-1 0 0,0 0 0,1 0-1,-1 0 1,1-1 0,-1 1 0,1 0 0,-1 0 0,1 0 0,-1 0 0,0 0 0,1 0-1,-2 1 1,-1-1 9,0 1 0,0 0 0,0 0 0,0 1-1,0-1 1,0 0 0,0 1 0,-3 3 0,-4 3 9,0 1 0,1 0 1,0 1-1,1 0 1,0 0-1,1 1 1,0-1-1,1 2 1,0-1-1,0 1 1,-5 20-1,10-30-15,0 0 1,1 0-1,-1 0 1,1 0-1,0 0 1,0 0-1,0 1 1,0-1-1,0 0 1,0 0-1,1 4 1,0-5-3,-1-1 0,0 1 1,1 0-1,-1-1 0,0 1 0,1-1 1,-1 1-1,1 0 0,-1-1 0,1 1 1,-1-1-1,1 1 0,0-1 0,-1 1 1,1-1-1,0 0 0,-1 1 1,1-1-1,0 0 0,-1 1 0,1-1 1,1 0-1,2 0 5,0 0-1,-1 0 1,1 0 0,0-1-1,-1 1 1,1-1 0,-1 0 0,1 0-1,-1-1 1,1 1 0,4-4-1,52-30 86,8-5-34,-61 37-63,1-1 0,0 1-1,0 0 1,0 1 0,0 0 0,0 1 0,9-2 0,-15 3 1,-1 0 0,1 0 0,0 0 1,0 0-1,-1 0 0,1 0 0,0 1 0,-1-1 0,1 0 0,0 1 0,-1-1 1,1 1-1,-1 0 0,1 0 0,-1-1 0,1 1 0,-1 0 0,1 0 1,-1 0-1,0 0 0,0 1 0,1-1 0,-1 0 0,1 2 0,0 2-9,0-1 1,0 1-1,0 0 0,0 0 0,-1 0 0,1 8 0,-1-9 11,-1 1 0,1-1-1,1 1 1,-1-1 0,1 0-1,-1 1 1,1-1 0,0 0-1,4 5 1,-5-8 5,0 0-1,0 0 1,0-1 0,0 1 0,0-1-1,0 1 1,0 0 0,0-1 0,0 0-1,0 1 1,0-1 0,1 0 0,-1 1-1,0-1 1,0 0 0,0 0-1,1 0 1,-1 0 0,0 0 0,0 0-1,0-1 1,1 1 0,-1 0 0,0 0-1,0-1 1,0 1 0,2-2-1,32-18 58,-29 16-45,25-19 47,23-13 8,-49 33-69,0 0 0,0 0-1,1 1 1,-1 0 0,1 0 0,-1 0-1,1 1 1,7-1 0,-12 2-3,1 0 0,-1 0 0,0 0-1,1 0 1,-1 0 0,0 0 0,0 0 0,1 0 0,-1 0 0,0 1 0,1-1 0,-1 1 0,0-1 0,0 1 0,0-1 0,0 1 0,1 0 0,-1 0 0,0-1-1,0 1 1,0 0 0,-1 0 0,1 0 0,0 0 0,1 2 0,-1-1 2,0 1 1,0 0-1,0 0 0,0-1 0,-1 1 1,1 0-1,-1 0 0,0 0 1,0-1-1,0 1 0,-1 4 0,-1 7-94,0-1 0,-2 0 0,-8 23-1,11-33-96,0 0-1,0 0 0,-1 0 0,1 0 1,-1-1-1,0 1 0,-3 3 0,4-5 142,1 0 0,-1-1 0,0 1 0,0 0 1,0-1-1,0 1 0,0-1 0,1 1 0,-1-1 0,0 0 0,0 1 0,0-1 0,0 0 0,0 0 0,0 0 0,0 0 0,0 0 0,-1 0 1,1 0-1,0 0 0,0 0 0,0 0 0,0 0 0,0-1 0,0 1 0,-1-1 0,-10-7-526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4.320"/>
    </inkml:context>
    <inkml:brush xml:id="br0">
      <inkml:brushProperty name="width" value="0.05" units="cm"/>
      <inkml:brushProperty name="height" value="0.05" units="cm"/>
    </inkml:brush>
  </inkml:definitions>
  <inkml:trace contextRef="#ctx0" brushRef="#br0">128 301 14955,'0'-5'784,"1"-41"2168,-1 44-2755,0 0 1,0 0 0,0 0 0,-1 1 0,1-1-1,-1 0 1,1 0 0,-1 0 0,0 1-1,1-1 1,-1 0 0,0 1 0,0-1-1,0 1 1,0-1 0,-1 1 0,1-1-1,0 1 1,-1 0 0,-1-2 0,2 3-106,0 0 0,-1-1 1,1 1-1,0 0 0,-1 0 1,1 0-1,-1 0 0,1 0 1,0 0-1,-1 0 0,1 1 1,0-1-1,-1 0 1,1 1-1,0-1 0,0 1 1,-1-1-1,1 1 0,0 0 1,0 0-1,0-1 0,0 1 1,0 0-1,0 0 0,0 0 1,0 0-1,0 0 1,0 0-1,0 0 0,1 1 1,-2 0-1,-22 41 683,13-19-499,-15 48 0,23-60-268,0 0 0,1 0 0,0 0 1,1 0-1,1 0 0,0 18 0,0-29-10,0 0-1,0 0 1,1 1 0,-1-1-1,0 0 1,0 0 0,1 1-1,-1-1 1,1 0 0,-1 0-1,1 0 1,-1 0 0,1 0-1,0 0 1,-1 0-1,1 0 1,0 0 0,0 0-1,1 1 1,-1-1-2,0-1 0,0 0 1,0 1-1,0-1 0,0 0 0,0 0 0,0 0 0,0 0 1,0 0-1,0 0 0,0 0 0,0 0 0,0 0 1,0 0-1,0 0 0,0-1 0,0 1 0,2-1 0,2-1-11,-1-1-1,1 0 1,0 0-1,-1 0 1,0 0-1,0-1 1,7-7-1,13-20-7,-1-1-1,-2 0 0,-1-2 1,-2 0-1,-1-1 1,-2-1-1,-1-1 1,9-39-1,-21 67 25,1 0 4,0-1 0,-1 0 0,0 0 0,0 0 0,-1 0 0,-1 0 0,1 0 1,-3-13-1,2 23-5,0 0 0,0 0 0,0-1 0,0 1 0,0 0-1,0 0 1,0 0 0,0-1 0,0 1 0,0 0 0,0 0 0,0 0 0,0-1 0,-1 1 0,1 0 0,0 0 0,0 0 0,0 0 0,0-1 0,0 1 0,-1 0 0,1 0 0,0 0 0,0 0 0,0 0 0,0 0 0,-1-1 0,1 1-1,0 0 1,0 0 0,0 0 0,-1 0 0,1 0 0,0 0 0,0 0 0,0 0 0,-1 0 0,1 0 0,0 0 0,0 0 0,0 0 0,-1 0 0,1 0 0,0 0 0,0 0 0,0 0 0,-1 1 0,1-1 0,0 0 0,0 0 0,-1 0-1,-7 10-4,2 2-2,1 0 0,0 1 0,1 0 1,0 0-1,1 0 0,0 0 0,0 14 0,0 12-21,1 46-1,3-69 15,0-1 0,1 1 0,0 0-1,1-1 1,1 1 0,9 22 0,-11-33 2,0-1-1,0 0 0,1 0 0,-1 0 0,1 0 1,0 0-1,0 0 0,1-1 0,-1 0 1,1 1-1,4 2 0,-5-4 1,0 0 0,1-1 1,-1 0-1,0 1 0,0-1 0,1-1 0,-1 1 1,1 0-1,-1-1 0,0 0 0,1 1 0,-1-2 1,1 1-1,-1 0 0,1-1 0,-1 1 0,5-2 1,4-2-28,-1-1-1,0 0 1,0 0 0,0-1 0,-1-1 0,1 1 0,-2-2 0,1 1 0,-1-1 0,14-16 0,-11 10 13,0-1 0,-1 0 1,0 0-1,-1-1 0,-1-1 1,8-20-1,-16 36 30,0 0 1,-1 0-1,1 0 0,-1 0 0,1 0 1,-1 0-1,0 0 0,1 0 0,-1 0 1,0 0-1,0 0 0,1 0 0,-1 0 1,0 0-1,0 0 0,0 0 0,-1 0 0,1-2 1,-10 25 105,5-5-77,1 0 0,0 1 0,-1 19 0,5-28-26,-1 0 0,1 1 0,1-1 0,0 0 1,0 0-1,1 0 0,4 17 0,-5-24-4,0 1-1,0-1 1,0 0-1,0 1 1,1-1-1,-1 0 0,1 0 1,-1 0-1,1 0 1,0 0-1,-1 0 1,1 0-1,0 0 1,0-1-1,0 1 1,1-1-1,-1 0 1,0 1-1,0-1 1,1 0-1,3 1 0,-2-2 1,1 1 0,-1-1 0,0 0-1,0 0 1,0-1 0,1 1 0,-1-1-1,0 0 1,0 0 0,0 0 0,0-1-1,4-1 1,9-6-12,-1 0-1,-1-1 1,1 0-1,24-24 1,53-57-159,-82 78 111,-1 1 0,0-2 0,-1 1 0,0-1 0,11-27 0,-19 40 49,0 0-1,-1 0 0,0 0 0,1 0 0,-1 0 0,0-1 0,1 1 0,-1 0 1,0 0-1,0 0 0,0 0 0,0 0 0,0-1 0,0-1 0,-1 3 8,1 0-1,0 0 0,0 0 0,-1 0 1,1 0-1,0 0 0,-1-1 0,1 1 0,0 0 1,-1 0-1,1 0 0,0 0 0,0 0 0,-1 0 1,1 0-1,0 0 0,-1 0 0,1 1 1,0-1-1,-1 0 0,1 0 0,0 0 0,0 0 1,-1 0-1,1 0 0,0 1 0,0-1 0,-1 0 1,1 0-1,0 0 0,-1 1 0,-25 24 22,12-7 53,1 1 1,1 0-1,1 0 1,-9 24-1,14-30 11,1 0 1,1 1-1,0-1 0,1 1 0,1 0 1,0 0-1,0 25 0,2-36-66,0 0-1,0-1 1,0 1-1,0-1 0,1 1 1,-1 0-1,1-1 1,0 1-1,0-1 1,0 0-1,0 1 0,0-1 1,1 0-1,-1 0 1,0 1-1,1-1 1,0 0-1,0 0 1,-1-1-1,1 1 0,3 1 1,-3-1-30,1-1 0,0 0 0,0 0 0,1 0 0,-1 0 0,0-1 0,0 1-1,0-1 1,0 0 0,1 0 0,-1 0 0,0 0 0,0 0 0,0-1 0,0 0 0,0 1 0,5-3 0,4-2-158,0 0-1,0-1 1,-1 0 0,0-1 0,0 0-1,0-1 1,-1 0 0,0-1 0,0 0-1,-1 0 1,0-1 0,-1 0 0,0-1-1,12-22 1,7-23-418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4.758"/>
    </inkml:context>
    <inkml:brush xml:id="br0">
      <inkml:brushProperty name="width" value="0.05" units="cm"/>
      <inkml:brushProperty name="height" value="0.05" units="cm"/>
    </inkml:brush>
  </inkml:definitions>
  <inkml:trace contextRef="#ctx0" brushRef="#br0">47 0 17668,'-10'9'1984,"1"14"-1216,-1-2-272,4 5 1305,1-4-753,2 3-816,0-3 40,3-3-264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5.159"/>
    </inkml:context>
    <inkml:brush xml:id="br0">
      <inkml:brushProperty name="width" value="0.05" units="cm"/>
      <inkml:brushProperty name="height" value="0.05" units="cm"/>
    </inkml:brush>
  </inkml:definitions>
  <inkml:trace contextRef="#ctx0" brushRef="#br0">192 0 16115,'-10'10'5031,"-12"20"-3184,-5 20-1325,3 0 0,1 2 0,3 0-1,3 2 1,-20 97 0,33-135-450,1 1 0,1 0-1,0 0 1,1-1 0,1 1-1,1 0 1,5 31 0,-5-46-64,-1 1 0,1 0 1,0-1-1,0 1 0,0-1 1,0 1-1,1-1 0,-1 1 1,1-1-1,-1 0 0,1 0 1,0 0-1,0 0 0,0 0 1,0 0-1,0 0 0,0-1 1,1 1-1,2 1 0,-1-2 2,-1 0 0,1 0 0,0 0 0,0 0 0,0-1 0,0 1 0,0-1 0,0 0 0,0 0 0,0 0 0,7-2 0,7-3-148,0 0 0,-1-1 0,0-1 0,25-14 0,-12 6 49,0-2 0,0 0 0,-2-2 0,38-33 1,-30 16-149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5.676"/>
    </inkml:context>
    <inkml:brush xml:id="br0">
      <inkml:brushProperty name="width" value="0.05" units="cm"/>
      <inkml:brushProperty name="height" value="0.05" units="cm"/>
    </inkml:brush>
  </inkml:definitions>
  <inkml:trace contextRef="#ctx0" brushRef="#br0">175 1 19524,'-16'15'474,"0"0"-1,0 1 0,1 1 1,2 1-1,-1 0 0,2 1 1,1 0-1,0 1 0,1 0 1,1 0-1,1 1 0,1 0 1,-7 38-1,13-53-416,0 0 0,1 1 0,0-1 1,0 0-1,0 1 0,1-1 0,0 0 0,2 9 1,-2-13-50,-1-1 0,1 1 1,0-1-1,-1 1 0,1-1 1,0 1-1,0-1 0,0 0 1,0 0-1,0 1 1,0-1-1,0 0 0,0 0 1,0 0-1,1 0 0,-1 0 1,0 0-1,1-1 1,-1 1-1,1 0 0,-1-1 1,1 1-1,-1-1 0,1 1 1,-1-1-1,1 0 0,-1 0 1,1 0-1,0 1 1,-1-2-1,1 1 0,-1 0 1,1 0-1,0 0 0,-1-1 1,3 0-1,5-2 1,-1 0 0,0-1 1,0 0-1,0 0 0,-1-1 0,1 0 0,-1 0 0,0-1 1,-1 0-1,12-12 0,4-8 36,25-40 0,-44 61-39,9-14 33,14-31-1,-11 21-7,-15 29-29,0-1 0,0 1 0,0-1-1,1 1 1,-1-1 0,0 1 0,0-1-1,1 1 1,-1-1 0,0 1 0,0-1-1,1 1 1,-1-1 0,1 1-1,-1 0 1,0-1 0,1 1 0,-1 0-1,1-1 1,-1 1 0,1 0 0,-1-1-1,1 1 1,-1 0 0,2 0-1,-1 17 41,-13 61-11,7-57-24,1-1-1,2 1 0,0 0 1,1-1-1,2 23 1,-1-41-7,0-1 1,0 0-1,0 0 1,0 0 0,0 0-1,1 1 1,-1-1-1,0 0 1,1 0 0,-1 0-1,1 0 1,-1 0-1,1 0 1,-1 0 0,1 0-1,0 0 1,0 0 0,-1 0-1,1 0 1,0-1-1,0 1 1,0 0 0,1 0-1,-1-1 1,0 0 0,1 1 0,-1-1 0,0 0 0,0-1 0,0 1 0,1 0 1,-1 0-1,0 0 0,0-1 0,0 1 0,0 0 0,0-1 0,1 1 0,-1-1 0,0 0 0,0 1 0,1-2 0,7-5 9,-1-1 0,0 1 0,13-17 0,-17 19-4,25-30 7,-10 13-23,0 0 0,35-30-1,-53 50 7,1 1 0,-1 0 0,0 0 0,1 0 0,-1 0 0,1 0 0,-1 0 0,1 0 0,-1 1 0,1-1 0,0 1-1,-1-1 1,1 1 0,0-1 0,0 1 0,-1 0 0,1 0 0,0 0 0,0 0 0,-1 0 0,1 0 0,0 0 0,-1 1 0,1-1 0,3 1 0,-3 1-3,0 0 1,0-1 0,0 1 0,0 0 0,-1 0 0,1 0-1,0 0 1,-1 0 0,1 0 0,-1 1 0,0-1-1,0 0 1,0 1 0,0-1 0,0 1 0,0 3 0,3 10-28,-2-1 0,2 33 1,-4-35 51,1-1 1,1 1 0,-1-1-1,2 1 1,3 12-1,-5-24-12,-1-1 0,0 1 0,0 0 1,1-1-1,-1 1 0,1 0 0,-1-1 0,1 1 0,-1 0 0,1-1 0,-1 1 0,1-1 1,-1 1-1,1-1 0,-1 1 0,1-1 0,0 1 0,-1-1 0,1 0 0,0 1 0,0-1 0,-1 0 1,1 0-1,0 1 0,0-1 0,-1 0 0,1 0 0,0 0 0,0 0 0,-1 0 0,1 0 0,0 0 1,0 0-1,0-1 0,-1 1 0,1 0 0,0 0 0,0 0 0,-1-1 0,1 1 0,0-1 1,-1 1-1,1 0 0,0-1 0,-1 1 0,2-2 0,4-2 46,0-1 0,-1 0-1,9-10 1,-11 12-32,30-36 162,-24 27-153,0 0 1,1 1 0,1 0 0,-1 0 0,2 2 0,23-17-1,-34 25-30,0 0-1,0 1 1,0-1-1,0 1 1,0-1-1,0 1 1,0 0-1,0-1 1,0 1-1,0 0 1,0 0-1,1 0 1,-1-1 0,0 1-1,0 0 1,0 1-1,0-1 1,0 0-1,0 0 1,0 0-1,1 1 1,-1-1-1,0 1 1,0-1-1,0 1 1,1 0-1,0 1 2,-1-1 0,0 1 1,1 0-1,-1-1 0,0 1 0,0 0 0,0 0 0,0 0 0,0 0 0,-1 0 0,1 0 1,0 4-1,1 5-86,-1 0 0,0 0 0,-1 0 0,-1 16 0,1-23 27,-1 0-1,1 0 0,-1 0 1,0 0-1,0 0 0,0 0 1,0 0-1,-1-1 0,1 1 1,-1 0-1,0-1 0,0 1 1,0-1-1,-5 5 0,-7-3-166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0.581"/>
    </inkml:context>
    <inkml:brush xml:id="br0">
      <inkml:brushProperty name="width" value="0.05" units="cm"/>
      <inkml:brushProperty name="height" value="0.05" units="cm"/>
    </inkml:brush>
  </inkml:definitions>
  <inkml:trace contextRef="#ctx0" brushRef="#br0">138 23 15627,'-3'0'216,"0"1"-1,0-1 0,1 1 0,-1 0 1,0 0-1,0 0 0,1 0 1,-1 1-1,1-1 0,-1 1 0,1-1 1,-1 1-1,1 0 0,0 0 0,-4 4 1,-28 38 1852,32-40-1671,-6 7 12,1 0 0,0 0 0,1 1 0,1 0 0,0 0 0,0 0 0,1 1 0,1-1 0,-3 15 0,6-25-389,0 0 0,-1-1 0,1 1-1,0 0 1,0-1 0,0 1 0,0 0 0,0 0 0,1-1 0,-1 1 0,0 0 0,1-1 0,-1 1 0,1-1 0,0 1 0,-1 0-1,1-1 1,0 1 0,0-1 0,0 0 0,0 1 0,0-1 0,0 0 0,1 0 0,-1 1 0,0-1 0,0 0 0,1 0 0,-1-1-1,1 1 1,-1 0 0,1 0 0,-1-1 0,3 1 0,-1 0-32,0-1 0,0 0 0,0 0 0,0 0-1,0 0 1,-1 0 0,1-1 0,0 1 0,0-1 0,0 0 0,0 0 0,-1 0-1,1 0 1,0-1 0,-1 1 0,1-1 0,-1 1 0,1-1 0,2-2 0,1-3-54,1-1 1,-1 1-1,0-1 1,-1 0-1,1 0 1,-2-1-1,1 1 1,-1-1-1,0 0 0,3-14 1,-1 0-67,-2 1 0,0-1 0,1-30 0,-5 50 134,1-1-1,-2 1 0,1 0 1,0-1-1,-1 1 0,-1-6 1,2 8 1,0 1 0,0 0 0,0 0-1,0 0 1,0-1 0,-1 1 0,1 0 0,0 0 0,0 0 0,0 0 0,0-1 0,0 1 0,0 0 0,-1 0 0,1 0 0,0 0 0,0-1 0,0 1 0,0 0 0,-1 0 0,1 0 0,0 0 0,0 0-1,0 0 1,0 0 0,-1 0 0,1-1 0,0 1 0,0 0 0,-1 0 0,1 0 0,0 0 0,0 0 0,0 0 0,-1 0 0,1 0 0,-9 14 186,3-1-29,1 1 0,1 0 0,0 0 0,1 1 0,1-1 0,0 1 0,1-1-1,0 19 1,1-32-141,0 1 1,0-1-1,0 1 0,1 0 0,-1-1 0,0 1 0,1-1 0,-1 1 0,1-1 0,-1 1 1,1-1-1,0 1 0,0-1 0,0 0 0,-1 1 0,1-1 0,1 0 0,-1 0 0,0 0 0,0 1 1,0-1-1,0 0 0,1-1 0,-1 1 0,1 0 0,-1 0 0,3 1 0,-1-2-6,-1 0-1,1 0 1,0 0-1,-1 0 1,1 0-1,-1 0 1,1-1-1,-1 1 1,1-1-1,-1 0 1,1 0-1,-1 0 1,0 0-1,1 0 1,-1 0-1,0-1 1,0 1-1,2-2 1,10-9-31,-1 1 0,-1-2 0,0 0 1,0 0-1,-1-1 0,-1-1 0,-1 1 1,0-2-1,11-25 0,-22 47 2,-6 17 90,-9 38 0,15-55-46,1 1 0,0-1-1,1 1 1,-1-1 0,1 1-1,0 0 1,1-1 0,0 1-1,0-1 1,0 1 0,4 10-1,-4-16-22,-1 1 1,1-1-1,-1 0 0,1 1 0,0-1 0,-1 0 0,1 0 1,0 0-1,0 0 0,0 0 0,0 1 0,0-2 1,0 1-1,0 0 0,0 0 0,0 0 0,1 0 0,-1-1 1,0 1-1,0 0 0,1-1 0,-1 1 0,0-1 0,1 0 1,-1 1-1,1-1 0,-1 0 0,0 0 0,1 0 0,-1 0 1,1 0-1,-1 0 0,1 0 0,-1-1 0,0 1 0,1-1 1,-1 1-1,0 0 0,1-1 0,-1 0 0,0 1 1,0-1-1,1 0 0,-1 0 0,0 0 0,0 0 0,1-1 1,3-2-13,-1 0 0,1 0 0,-1 0 0,0-1 0,0 0 0,-1 0 0,1 0 0,-1 0 0,4-9 0,-4 7-73,-1-1-1,0 1 1,-1 0 0,0-1 0,0 1 0,-1-1-1,0-10 1,0 15 25,0 1-1,0 0 1,-1-1 0,1 1-1,-1-1 1,0 1 0,1 0-1,-1-1 1,0 1 0,0 0-1,-1 0 1,1 0-1,0 0 1,-1 0 0,1 0-1,-1 0 1,1 0 0,-1 0-1,0 1 1,0-1 0,0 1-1,0-1 1,0 1 0,0 0-1,0 0 1,-3-1-1,-3 0-24,1 0 0,-1 1 0,-14-1 0,-6 1-116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6.917"/>
    </inkml:context>
    <inkml:brush xml:id="br0">
      <inkml:brushProperty name="width" value="0.05" units="cm"/>
      <inkml:brushProperty name="height" value="0.05" units="cm"/>
    </inkml:brush>
  </inkml:definitions>
  <inkml:trace contextRef="#ctx0" brushRef="#br0">237 410 13051,'1'-1'158,"-1"0"0,1-1 0,-1 1 0,1-1 1,-1 1-1,0 0 0,0-1 0,0 1 0,0-1 0,0 1 1,0-1-1,0 1 0,0-1 0,0 1 0,-1 0 0,1-1 1,-1 1-1,1 0 0,-2-3 0,2 3-11,-1 0 1,1 1-1,-1-1 0,1 1 1,-1-1-1,1 0 0,-1 1 1,1-1-1,-1 1 0,0-1 0,1 1 1,-1 0-1,0-1 0,1 1 1,-1 0-1,0-1 0,0 1 1,1 0-1,-1 0 0,0-1 1,0 1-1,1 0 0,-1 0 1,0 0-1,0 0 0,0 0 0,1 0 1,-1 0-1,0 1 0,0-1 1,1 0-1,-1 0 0,0 1 1,0-1-1,1 0 0,-2 1 1,-22 13 850,0 0 0,1 2 0,-36 31 0,51-40-975,1 0 0,0 1 1,0-1-1,1 1 0,0 1 1,0-1-1,1 1 0,0 0 0,1 0 1,0 1-1,0-1 0,1 1 1,-3 13-1,6-22-22,-1 0 0,1 1 0,0-1 0,-1 0 0,1 0 1,0 0-1,0 0 0,0 0 0,0 0 0,0 1 0,0-1 0,0 0 0,1 0 0,-1 0 0,0 0 1,1 0-1,-1 0 0,1 0 0,-1 0 0,1 0 0,-1 0 0,1 0 0,-1 0 0,1 0 1,0 0-1,0 0 0,0-1 0,-1 1 0,1 0 0,0-1 0,0 1 0,0 0 0,0-1 0,0 1 1,0-1-1,0 1 0,0-1 0,0 0 0,1 1 0,1-1 0,1 0 2,0 0 0,0-1 0,0 1-1,0-1 1,0 0 0,0 0 0,0 0 0,-1 0-1,1-1 1,6-3 0,7-6 5,0 0-1,-1-1 1,-1 0 0,24-26 0,51-68 71,-71 84-50,22-30 281,-2-2 0,-2-2 0,-2-1 0,47-110 1,-82 166-289,1 0 0,-1 0 0,1 0 0,-1 0 0,1 0 0,-1 0-1,0 0 1,0 0 0,0 0 0,0 0 0,1 0 0,-1 0 0,-1 0 0,1 0 0,0-1 0,0 1 0,0 0 0,-1-1 0,-5 2 235,-5 12-90,4-2-120,0 1 1,1 0-1,1 0 0,0 1 0,-4 13 0,-17 66 8,20-68-49,-4 17-1,-9 70 0,18-96-24,0-1 0,1 1 0,0 0 0,1-1 1,1 1-1,0-1 0,1 1 0,0-1 0,6 14 0,-8-24 4,0 0-1,1 0 0,0 0 1,-1 0-1,1 0 0,0-1 0,0 1 1,1-1-1,-1 1 0,0-1 0,1 0 1,-1 0-1,1 0 0,0 0 0,0 0 1,0 0-1,4 1 0,-3-2-25,0 0 0,0 0 0,0 0 0,1-1 1,-1 0-1,0 1 0,0-2 0,0 1 0,1 0 0,-1-1 0,0 0 0,0 0 0,6-2 0,1-1-59,-1 0-1,0-1 0,0-1 0,-1 1 0,1-2 1,-1 1-1,0-1 0,-1-1 0,0 1 1,0-1-1,-1-1 0,1 0 0,-2 0 0,0 0 1,0-1-1,6-12 0,-4 5 75,-1-2 0,0 1-1,-1-1 1,-1 0 0,-1 0-1,-1 0 1,-1-1 0,1-27 0,-3 42 59,-1 1 0,1-1 0,0 0 0,-1 1 0,0-1 0,-2-5 0,2 9-24,1 1 0,0-1-1,-1 0 1,1 1 0,0-1-1,-1 0 1,1 1 0,-1-1-1,1 1 1,-1-1 0,1 1-1,-1-1 1,1 1 0,-1-1-1,1 1 1,-1 0 0,0-1-1,1 1 1,-2-1 0,1 1 1,0 0 0,0 0 0,0 0 0,0 0 0,0 1 0,0-1 0,0 0 0,0 0 0,0 1 0,0-1 1,0 1-1,0-1 0,1 0 0,-1 1 0,0 0 0,0-1 0,0 1 0,1 0 0,-2 0 0,-8 9 47,1 0 0,0 1-1,1 0 1,0 1 0,-8 15 0,-32 70 170,42-85-197,-45 118 224,44-109-203,2 1-1,0-1 1,1 1 0,0 26 0,3-44-40,1-1 1,0 0-1,0 1 0,0-1 1,1 0-1,-1 1 0,1-1 1,0 0-1,0 0 0,0 1 1,0-1-1,0 0 0,1 0 1,0 0-1,-1 0 0,1-1 1,0 1-1,4 4 0,-3-5-6,-1-1 1,1 1-1,0-1 0,-1 0 0,1 0 0,0 0 0,0 0 0,0 0 0,0 0 0,0-1 1,0 1-1,0-1 0,0 0 0,0 0 0,0 0 0,0-1 0,0 1 0,0-1 0,0 1 1,3-2-1,7-3-119,0 1 1,-1-2 0,0 0 0,0 0-1,0-1 1,-1 0 0,0-1 0,0 0-1,13-14 1,-6 4-357,-1-1-1,-1-1 1,0 0-1,13-25 1,-20 30 208,-1 0 0,-1-1 1,5-16-1,-2-5-490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7.384"/>
    </inkml:context>
    <inkml:brush xml:id="br0">
      <inkml:brushProperty name="width" value="0.05" units="cm"/>
      <inkml:brushProperty name="height" value="0.05" units="cm"/>
    </inkml:brush>
  </inkml:definitions>
  <inkml:trace contextRef="#ctx0" brushRef="#br0">122 1 12235,'0'1'529,"0"1"0,0 0 1,-1-1-1,1 1 0,0-1 1,-1 1-1,1-1 0,-1 1 1,0-1-1,1 0 0,-1 1 1,-1 0-1,-25 25 3400,10-12-2769,7-3-544,0 1-1,-15 22 0,21-28-538,1-1-1,-1 1 1,1 0 0,1 0-1,-1 0 1,1 0-1,1 0 1,-2 9-1,3-15-77,-1 0 0,1-1-1,0 1 1,0 0 0,0 0-1,0 0 1,1 0 0,-1 0-1,0 0 1,0-1 0,0 1-1,1 0 1,-1 0 0,0 0-1,1-1 1,-1 1 0,1 0-1,-1 0 1,1-1 0,-1 1-1,1 0 1,-1-1 0,1 1-1,1 0 1,-1 0-11,0 0 0,1-1-1,-1 0 1,1 1 0,-1-1 0,1 0 0,-1 1-1,1-1 1,-1 0 0,1 0 0,-1 0-1,1 0 1,1-1 0,8-1-104,-1-1 0,1 0 0,13-7 0,-13 5 16,-3 3 29,10-5-115,1 1 0,24-6 0,-39 12 158,-1-1 1,1 0-1,0 1 1,0-1-1,0 1 0,0 0 1,0 0-1,0 1 1,0-1-1,-1 1 0,1 0 1,0 0-1,0 0 1,-1 1-1,1-1 0,0 1 1,-1 0-1,5 3 1,-6-4 37,-1 1-1,1 0 1,-1-1 0,1 1 0,-1 0 0,0 0 0,0 0 0,0 0 0,0 0 0,0 0 0,0 0-1,0 0 1,-1 0 0,1 0 0,-1 1 0,1-1 0,-1 0 0,0 0 0,0 1 0,0-1 0,0 0-1,-1 0 1,1 1 0,0-1 0,-1 0 0,0 0 0,1 0 0,-1 1 0,0-1 0,0 0 0,0 0 0,0 0-1,-1-1 1,-1 4 0,-4 3 178,0 1 0,0-1 0,-1-1 0,0 1-1,-16 11 1,14-12-184,-1 0 0,0 0 0,0-1 0,-1 0 0,1-1 0,-1-1 0,-1 0-1,1 0 1,0-1 0,-1-1 0,1 0 0,-19 0 0,31-2-32,-1 0 0,1 1 1,-1-1-1,0 0 0,1 0 0,-1-1 1,0 1-1,1 0 0,-1 0 0,1 0 1,-1 0-1,0 0 0,1-1 0,-1 1 1,1 0-1,-1-1 0,1 1 0,-1 0 1,1-1-1,-1 1 0,1 0 0,-1-1 1,1 1-1,-1-1 0,1 1 0,-1-2 0,1-5-488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8.861"/>
    </inkml:context>
    <inkml:brush xml:id="br0">
      <inkml:brushProperty name="width" value="0.05" units="cm"/>
      <inkml:brushProperty name="height" value="0.05" units="cm"/>
    </inkml:brush>
  </inkml:definitions>
  <inkml:trace contextRef="#ctx0" brushRef="#br0">216 154 20948,'1'-1'95,"-1"0"-1,0 0 1,0-1-1,0 1 1,1 0-1,-1 0 0,0 0 1,-1-1-1,1 1 1,0 0-1,0 0 0,0-1 1,-1 1-1,1 0 1,-1 0-1,1 0 1,-1 0-1,1 0 0,-1 0 1,1 0-1,-1 0 1,0 0-1,0 0 0,0 0 1,1 0-1,-1 0 1,0 0-1,0 1 1,0-1-1,0 0 0,0 1 1,-1-1-1,1 1 1,0-1-1,0 1 0,0 0 1,0-1-1,-1 1 1,1 0-1,0 0 0,0 0 1,0 0-1,-1 0 1,1 0-1,-2 0 1,-2 1 72,0 0 0,0 0 0,1 0 0,-1 1 0,0-1-1,1 1 1,-1 1 0,1-1 0,0 0 0,-5 5 0,-6 5 3,1 0-1,0 2 0,-21 27 0,28-32-165,0 0-1,1 1 1,0 0 0,1 1 0,0-1 0,1 1-1,-5 17 1,9-27-5,-1-1 0,1 1-1,0 0 1,0 0-1,0 0 1,-1-1 0,1 1-1,0 0 1,0 0 0,0 0-1,0 0 1,1 0 0,-1-1-1,0 1 1,0 0 0,0 0-1,1 0 1,-1-1-1,1 2 1,-1-2-1,1 0 1,-1 1-1,0-1 1,1 0-1,-1 0 1,1 0-1,-1 0 0,1 0 1,-1 0-1,0 0 1,1 0-1,-1 0 0,1 0 1,-1 0-1,1 0 1,-1 0-1,1 0 0,-1 0 1,0 0-1,1 0 1,-1-1-1,1 1 1,-1 0-1,1-1 0,28-22-25,12-20 0,-26 25 12,1 2-1,1-1 0,0 2 0,29-20 0,-45 34 12,1 0-1,0 0 1,-1 0 0,1 0-1,-1 0 1,1 1-1,0-1 1,0 0 0,-1 1-1,1 0 1,0-1-1,0 1 1,0 0 0,-1 0-1,1 0 1,0 0-1,0 0 1,0 1-1,0-1 1,2 1 0,-3 0-2,1 0 1,-1 0 0,1 0 0,-1 0-1,0 1 1,1-1 0,-1 0 0,0 1-1,0-1 1,0 1 0,0-1-1,0 1 1,0 0 0,0-1 0,-1 1-1,2 2 1,1 8-22,-1-1-1,0 1 1,-1 0-1,0 21 1,-1-32 25,-1 40-6,-1-1 0,-3 0 0,-1 1 1,-18 62-1,7-50 6,-2 0 0,-45 88 1,40-106-175,24-35 173,0 0-1,0 1 1,0-1-1,0 0 0,-1 0 1,1 1-1,0-1 1,0 0-1,0 0 0,0 0 1,-1 0-1,1 1 1,0-1-1,0 0 0,0 0 1,-1 0-1,1 0 1,0 0-1,0 0 0,-1 1 1,1-1-1,0 0 1,0 0-1,-1 0 0,1 0 1,0 0-1,0 0 1,-1 0-1,1 0 0,0 0 1,0 0-1,-1 0 0,1 0 1,0 0-1,0-1 1,-1 1-1,1 0 0,0 0 1,-1 0-1,1-2-5,0 0-1,-1 1 0,1-1 1,0 0-1,0 1 1,0-1-1,1 0 0,-1 0 1,0 1-1,0-1 1,1-1-1,5-21-136,1 1 0,1 0-1,22-43 1,-7 23-26,30-40 0,-21 40 150,1 3 0,3 0 0,0 2 0,3 2 0,45-33 0,-75 62 21,37-24-11,-43 29 11,0 0-1,1 0 1,-1 1-1,1-1 1,0 1-1,-1 0 1,1 0-1,0 1 0,0-1 1,-1 1-1,6-1 1,-8 1 0,-1 0 1,1 0 0,-1 1-1,1-1 1,0 0 0,-1 0-1,1 0 1,-1 0 0,1 1-1,0-1 1,-1 0 0,1 1-1,-1-1 1,1 0 0,-1 1-1,1-1 1,-1 1 0,1-1-1,-1 1 1,0-1 0,1 1-1,-1-1 1,0 1 0,1-1-1,-1 1 1,0-1 0,0 1-1,1 0 1,-1-1 0,0 1-1,0-1 1,0 1 0,0 0-1,0-1 1,0 1 0,0 0-1,0-1 1,0 1 0,0 0-1,0-1 1,-1 2 0,-8 28 4,7-26-3,-19 42 373,-48 77 1,77-138-208,-1 0 0,0-1 0,0 1 0,-2-2 0,0 1 0,4-26 0,-3 2 213,2-68-1,-7 95-261,-1 9-61,1-1 1,-1 1 0,0 0 0,-1-1 0,1 1 0,-1 0 0,-2-9 0,0 9 92,2 15-96,7 21-84,-5-28-3,1 0 0,-1-1-1,1 1 1,0-1 0,0 1-1,1-1 1,-1 0-1,0 0 1,1 0 0,0 0-1,0-1 1,0 1 0,0-1-1,0 1 1,1-1 0,4 2-1,-2-1-86,0-1 0,0-1 0,-1 1 0,1-1 0,0 0 1,1 0-1,-1-1 0,0 0 0,11-1 0,-3-1-163,0 0-1,0-1 1,-1-1 0,1 0 0,-1-1 0,0 0 0,-1-1 0,20-13 0,-15 8-49,-1-1 0,23-23 0,-33 30 365,-2 0 1,1 0-1,-1-1 0,1 0 0,-1 0 0,-1 0 0,1 0 1,-1 0-1,-1-1 0,5-12 0,-7 19-9,0-1 0,1 0 1,-1 1-1,0-1 0,0 0 0,0 1 0,0-1 0,0 0 1,0 1-1,0-1 0,0 0 0,0 1 0,-1-1 0,1 0 0,0 1 1,0-1-1,0 0 0,-1 1 0,0-2 0,-8 1 370,6 2-335,1 1-1,0-1 0,-1 0 0,1 1 0,0-1 0,-1 1 0,1-1 0,-2 4 0,-8 8 59,1 1 0,1 0 0,0 1-1,1 0 1,0 1 0,2 0-1,0 0 1,0 1 0,2 0-1,0 0 1,1 0 0,0 0-1,-1 26 1,5-41-107,0-1 0,0 1 0,0-1 0,0 1-1,1-1 1,-1 1 0,0-1 0,1 0 0,-1 1 0,1-1 0,-1 0-1,1 1 1,-1-1 0,1 0 0,0 1 0,2 1 0,-2-3-6,-1 1 1,1-1-1,0 1 1,0-1-1,0 1 1,1-1-1,-1 0 1,0 1-1,0-1 1,0 0-1,0 0 1,0 0-1,0 0 0,0 0 1,0 0-1,0 0 1,0-1-1,0 1 1,0 0-1,1 0 1,-1-1-1,0 1 1,0-1-1,-1 1 1,2-1-1,15-9-4,0-1 0,-1 0 1,-1-1-1,25-25 0,-3 4-54,-19 17 23,-2 2-14,26-18 0,-39 29 29,1 1 0,0 0-1,0-1 1,0 2 0,0-1 0,0 0-1,0 1 1,0 0 0,1 0 0,-1 0-1,0 0 1,10 0 0,-13 2 10,1-1 0,0 0 0,-1 1 0,1-1 0,-1 1 0,1 0 0,-1-1 0,1 1 0,-1 0 0,0 0 0,1 0 0,-1 0 0,0 0 0,0 0 0,1 1 0,-1-1 0,0 0 0,0 0 1,0 1-1,-1-1 0,1 1 0,0-1 0,0 1 0,-1-1 0,1 1 0,-1-1 0,0 1 0,1 0 0,-1 1 0,2 7-5,-1 0 1,-1 0-1,-1 17 1,1-20 11,-6 44 38,4-38 14,0 0 0,1 0 1,0 0-1,2 15 0,-1-28-47,0 1-1,0-1 1,0 1 0,0-1-1,0 0 1,0 1 0,0-1-1,0 1 1,0-1 0,0 0-1,1 1 1,-1-1 0,0 0-1,0 1 1,0-1 0,1 0-1,-1 1 1,0-1 0,0 0-1,1 0 1,-1 1 0,0-1-1,0 0 1,1 0 0,-1 1-1,0-1 1,1 0 0,-1 0-1,0 0 1,1 0 0,-1 1-1,1-1 1,-1 0 0,0 0-1,1 0 1,-1 0 0,0 0-1,1 0 1,-1 0 0,1 0-1,-1 0 1,0 0 0,1 0-1,-1 0 1,0-1 0,1 1-1,-1 0 1,1 0 0,-1 0-1,0 0 1,1-1 0,-1 1-1,0 0 1,0 0 0,1-1-1,-1 1 1,0 0 0,1 0-1,-1-1 1,17-16 142,54-82 175,-6 7-307,-54 76-56,-9 13 20,0-1-1,0 0 1,1 0 0,0 1-1,0 0 1,0-1 0,0 1 0,0 0-1,1 1 1,-1-1 0,1 1-1,0-1 1,6-2 0,-9 5 13,-1 0 1,1 0-1,-1 0 1,1 0-1,-1 0 1,1 0-1,0 0 1,-1 0-1,1 1 1,-1-1-1,1 0 1,-1 0-1,1 1 1,-1-1-1,1 0 1,-1 1-1,1-1 1,-1 0-1,0 1 1,1-1-1,-1 1 0,1-1 1,-1 0-1,0 1 1,1-1-1,-1 1 1,0 0-1,0-1 1,1 1-1,-1-1 1,0 1-1,0-1 1,0 1-1,0-1 1,0 1-1,0 1 1,2 25-129,-2-21 103,-1 14-18,-2 0 0,-5 29 1,4-32 70,1-1 0,0 1 1,2 0-1,0 23 0,1-40-30,0 0 0,0 0 0,0 1 0,0-1 0,0 0 0,0 0 0,0 0 0,0 1-1,0-1 1,0 0 0,0 0 0,1 0 0,-1 1 0,0-1 0,0 0 0,0 0 0,0 0 0,0 0 0,0 1 0,1-1 0,-1 0-1,0 0 1,0 0 0,0 0 0,0 0 0,1 1 0,-1-1 0,0 0 0,0 0 0,0 0 0,1 0 0,-1 0 0,0 0 0,0 0-1,0 0 1,1 0 0,-1 0 0,0 0 0,0 0 0,0 0 0,1 0 0,-1 0 0,12-6-890,10-12-1126,8-16 745,-13 13 404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9.327"/>
    </inkml:context>
    <inkml:brush xml:id="br0">
      <inkml:brushProperty name="width" value="0.05" units="cm"/>
      <inkml:brushProperty name="height" value="0.05" units="cm"/>
    </inkml:brush>
  </inkml:definitions>
  <inkml:trace contextRef="#ctx0" brushRef="#br0">43 1 17188,'2'4'301,"1"-1"1,0 1-1,-1 0 0,0 0 1,0 1-1,0-1 1,-1 0-1,1 1 0,-1-1 1,0 1-1,0-1 1,-1 1-1,1-1 1,-1 1-1,0 0 0,-1 7 1,-1 12 464,-1-1 1,-7 23 0,7-31-526,-17 61 684,-5 26-27,25-101-892,-1 0-1,1 0 0,0 0 1,0 1-1,-1-1 0,1 0 1,0 0-1,0 0 1,0 0-1,0 0 0,0 0 1,1 1-1,-1-1 0,0 0 1,0 0-1,1 0 0,-1 0 1,1 0-1,-1 0 0,1 0 1,-1 0-1,1 0 0,0 0 1,-1 0-1,1 0 0,0 0 1,0-1-1,0 1 0,-1 0 1,1-1-1,0 1 0,0 0 1,2 0-1,1 0 2,0 0-1,1-1 1,-1 0 0,0 1-1,1-2 1,-1 1-1,7-1 1,10-2-403,-1 0 0,0-1-1,0-1 1,0-1 0,-1-1 0,0 0-1,35-21 1,-50 26 290,-1 0 0,0-1 1,0 1-1,0-1 0,0 0 0,-1 0 0,1 0 0,-1 0 1,1 0-1,1-5 0,2-11-706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8:59.742"/>
    </inkml:context>
    <inkml:brush xml:id="br0">
      <inkml:brushProperty name="width" value="0.05" units="cm"/>
      <inkml:brushProperty name="height" value="0.05" units="cm"/>
    </inkml:brush>
  </inkml:definitions>
  <inkml:trace contextRef="#ctx0" brushRef="#br0">52 88 15283,'-29'3'1793,"13"-3"-945,9 3-280,14-2 1168,8 2-399,13-4-473,10-4-176,7-3-424,4-5-544,10-9 360,1 0-88,-1-4-120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0.193"/>
    </inkml:context>
    <inkml:brush xml:id="br0">
      <inkml:brushProperty name="width" value="0.05" units="cm"/>
      <inkml:brushProperty name="height" value="0.05" units="cm"/>
    </inkml:brush>
  </inkml:definitions>
  <inkml:trace contextRef="#ctx0" brushRef="#br0">1 203 13571,'2'3'266,"1"0"1,-1 0-1,1-1 1,0 1-1,0-1 1,0 0-1,0 0 0,0 0 1,0 0-1,0-1 1,1 1-1,-1-1 1,1 1-1,-1-1 0,1-1 1,-1 1-1,1 0 1,0-1-1,-1 0 1,1 1-1,0-2 0,0 1 1,-1 0-1,1-1 1,5-1-1,3-1 131,-1 0 0,1-1 0,-1 0 0,0-1 0,0 0 0,17-12 0,-14 7-207,-1 0 1,0-1-1,-1 0 1,13-14-1,-21 21-142,0-1-1,-1 1 1,1-1 0,-1 0-1,0 0 1,0 0-1,-1-1 1,1 1 0,-1 0-1,0-1 1,-1 0-1,1 1 1,-1-1 0,-1 0-1,1-6 1,-1 10-37,0 1 0,0 0 0,0-1 0,0 1 0,0-1 0,-1 1 0,1 0-1,-1-1 1,1 1 0,-1 0 0,1 0 0,-1-1 0,0 1 0,0 0 0,1 0 0,-1 0 0,0 0 0,0 0 0,0 0 0,0 0 0,0 0 0,-1 0 0,1 0 0,-2 0 0,1 0 3,-1 0 1,0 0-1,0 1 0,0-1 0,1 1 1,-1 0-1,0-1 0,0 1 0,0 1 1,0-1-1,-4 1 0,-1 1 10,-1 0-1,1 0 1,-1 1 0,1 1-1,0-1 1,0 1 0,-9 6-1,3 1-16,2 0 0,-1 1 0,1 0 0,1 1 0,1 0 0,0 1-1,0 0 1,1 0 0,1 1 0,1 0 0,0 1 0,1 0 0,0 0-1,1 0 1,1 1 0,1-1 0,0 1 0,1 0 0,1 0 0,2 24 0,-1-37 2,0 1 0,1-1 0,0 0 0,0 0 0,0 0 0,0-1 0,1 1 1,-1 0-1,1 0 0,0-1 0,0 1 0,0-1 0,1 1 0,-1-1 1,1 0-1,0 0 0,0 0 0,5 3 0,-3-3-24,0 0 0,0 0-1,0-1 1,1 0 0,-1 0 0,1-1 0,-1 0-1,1 0 1,0 0 0,-1 0 0,13-1 0,-3-1 49,1-1 1,0 0 0,0-1 0,-1-1-1,0-1 1,0 0 0,0-1 0,25-13 0,1-10-17,-2-8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1.219"/>
    </inkml:context>
    <inkml:brush xml:id="br0">
      <inkml:brushProperty name="width" value="0.05" units="cm"/>
      <inkml:brushProperty name="height" value="0.05" units="cm"/>
    </inkml:brush>
  </inkml:definitions>
  <inkml:trace contextRef="#ctx0" brushRef="#br0">91 305 11522,'-9'0'471,"1"-1"-1,0 0 0,-1 0 1,1-1-1,0 0 0,0-1 1,0 0-1,-11-5 0,14 2 1373,11 5-717,13 4-136,17 11-534,1-3 1,0-1 0,0-1 0,1-3-1,53 4 1,-17-9-190,-1-4 0,99-15 1,147-43 18,-116 20-244,28 2-30,3 10 1,253 1-1,-274 28-1,485-16 42,-362-12 42,417-18 109,-571 46-178,459-23 74,-620 20-103,-15 1-4,1 1-1,-1 0 0,1 0 1,-1 1-1,1 0 0,0 0 1,-1 1-1,12 2 0,-17-3-7,-1 0-1,1 0 1,-1 0-1,0 0 1,1 0-1,-1 1 1,1-1-1,-1 0 1,1 0-1,-1 1 1,0-1-1,1 0 1,-1 1-1,1-1 0,-1 0 1,0 1-1,0-1 1,1 1-1,-1-1 1,0 1-1,0-1 1,1 0-1,-1 1 1,0-1-1,0 1 1,0-1-1,0 1 1,0-1-1,0 1 0,0-1 1,0 1-1,0-1 1,0 1-1,0-1 1,0 1-1,0-1 1,0 1-1,0-1 1,0 1-1,0-1 1,-1 1-1,1-1 1,0 1-1,0-1 0,-1 0 1,1 1-1,0-1 1,-1 1-1,1-1 1,0 0-1,-1 1 1,1-1-1,0 0 1,-1 0-1,1 1 1,-1-1-1,0 0 1,-2 3-98,1-1 1,-1 0 0,-1 0 0,1 0 0,0 0 0,-5 2 0,-9 0-180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2.044"/>
    </inkml:context>
    <inkml:brush xml:id="br0">
      <inkml:brushProperty name="width" value="0.05" units="cm"/>
      <inkml:brushProperty name="height" value="0.05" units="cm"/>
    </inkml:brush>
  </inkml:definitions>
  <inkml:trace contextRef="#ctx0" brushRef="#br0">71 1 17996,'-2'1'124,"1"0"0,-1 0-1,1 0 1,0 1 0,-1-1 0,1 1 0,0-1 0,0 1 0,0-1-1,0 1 1,0 0 0,0-1 0,0 1 0,1 0 0,-1 0 0,0 0-1,1-1 1,-1 4 0,-1 3 211,-35 120 2437,33-110-2592,1 0 1,1 0-1,0 0 0,2 1 0,1 22 0,-1-38-156,0-1 0,1 1 0,-1 0 0,1 0-1,-1-1 1,1 1 0,0 0 0,0-1 0,0 1 0,0-1 0,1 1-1,-1-1 1,0 0 0,1 0 0,0 1 0,3 3 0,-3-6-15,0 1 0,0 0 0,-1-1-1,1 1 1,0-1 0,0 0 0,0 0 0,0 1 0,-1-1 0,1 0 0,0-1 0,0 1 0,0 0 0,0 0 0,0-1 0,-1 1 0,1-1 0,0 0 0,-1 1-1,1-1 1,0 0 0,-1 0 0,1 0 0,-1 0 0,1 0 0,1-2 0,11-8 29,-1-1 0,0 0-1,17-21 1,-20 20-13,1 2 1,0-1-1,1 1 0,0 1 0,16-11 1,-27 20-23,0 1 1,0-1-1,1 0 0,-1 0 1,0 1-1,0-1 1,0 1-1,1-1 0,-1 1 1,0 0-1,1-1 1,-1 1-1,0 0 0,1 0 1,-1 0-1,0 0 1,1 0-1,-1 0 0,0 0 1,1 0-1,-1 1 1,0-1-1,0 0 0,1 1 1,-1-1-1,0 1 1,0-1-1,1 1 0,-1 0 1,0 0-1,0-1 1,0 1-1,0 0 0,0 0 1,0 0-1,0 0 1,-1 0-1,1 0 0,0 1 1,1 1-1,0 3 21,1 1 1,-1-1-1,0 1 0,0 0 1,-1 0-1,2 12 0,0 40 192,-5 84-1,-2-33-108,4-108-131,0-1 0,0 1 1,0-1-1,0 1 0,0-1 1,1 0-1,-1 1 0,0-1 1,1 1-1,-1-1 0,1 1 1,0 1-1,0-3-6,-1 0 0,0 0 0,0 1 0,1-1 0,-1 0 0,0 0 0,0 0 1,1 0-1,-1 0 0,0 0 0,0 0 0,1 0 0,-1 0 0,0 0 0,1 0 0,-1 0 0,0 0 0,0 0 0,1 0 0,-1 0 0,0 0 1,0-1-1,1 1 0,-1 0 0,0 0 0,0 0 0,1 0 0,-1-1 0,0 1 0,0 0 0,1 0 0,-1 0 0,0-1 0,0 1 0,0 0 1,1-1-1,3-4-253,-1 0 0,1 0 0,-1-1 0,4-8 0,32-68-727,-14 34 241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2.710"/>
    </inkml:context>
    <inkml:brush xml:id="br0">
      <inkml:brushProperty name="width" value="0.05" units="cm"/>
      <inkml:brushProperty name="height" value="0.05" units="cm"/>
    </inkml:brush>
  </inkml:definitions>
  <inkml:trace contextRef="#ctx0" brushRef="#br0">154 389 14139,'-9'3'1376,"1"1"1,0 0-1,0 1 0,-13 10 0,6-2-614,-1 0-1,2 1 0,-19 22 0,30-32-662,0 0-1,0 0 1,1 0-1,-1 0 1,1 1 0,-3 8-1,5-13-83,0 1 0,0 0 0,-1-1-1,1 1 1,0 0 0,0 0 0,0-1 0,0 1 0,0 0-1,0 0 1,0-1 0,1 1 0,-1 0 0,0-1-1,0 1 1,1 0 0,-1-1 0,0 1 0,1 0-1,-1 0 1,1-1-7,0 1-1,0 0 0,0-1 1,0 1-1,0-1 0,0 0 1,-1 1-1,1-1 0,0 0 0,0 1 1,0-1-1,0 0 0,0 0 1,0 0-1,0 0 0,0 0 1,0 0-1,2 0 0,6-2 6,0 0-1,0 0 0,0-1 1,-1 0-1,1 0 0,-1-1 0,0 0 1,0-1-1,0 0 0,10-7 1,10-12-5,31-30 1,-47 43 0,14-15 33,-1-1 0,28-42 0,-56 77-14,-1 0-1,1 0 0,0 1 0,1-1 1,-2 14-1,-2 2-5,-3 10 43,1 0 0,2 1 0,1 0 0,-1 56 0,6-85-43,1 0 1,0 1-1,0-1 0,0 0 0,1 0 0,2 7 0,-4-12-13,1 0 0,-1 0 0,1 0 0,-1 1 0,1-1 0,0 0 0,-1 0-1,1 0 1,0 0 0,0 0 0,0-1 0,0 1 0,0 0 0,0 0 0,0 0-1,0-1 1,0 1 0,0-1 0,0 1 0,0-1 0,0 1 0,1-1 0,-1 0-1,0 1 1,0-1 0,1 0 0,-1 0 0,0 0 0,0 0 0,1 0 0,-1 0 0,0 0-1,0 0 1,0-1 0,2 0 0,4-2 26,-1 0 0,0 0 0,0-1 0,0 0 0,0 0 0,0-1 0,-1 1 0,0-1 1,0-1-1,5-6 0,-2 3 0,39-44 100,-2-2-1,-3-2 1,-2-3-1,-3 0 1,-2-3-1,41-103 1,-71 153-140,0 0 0,-1-1 0,0 0 0,2-19 0,-6 32 2,1 1 1,-1-1 0,0 1 0,0-1 0,0 0 0,0 1-1,0-1 1,0 1 0,0-1 0,0 1 0,0-1-1,0 0 1,0 1 0,0-1 0,0 1 0,-1-1 0,1 1-1,0-1 1,0 1 0,-1-1 0,1 1 0,0-1-1,0 1 1,-1-1 0,1 1 0,-1-1 0,1 1 0,0 0-1,-1-1 1,1 1 0,-1-1 0,1 1 0,-1 0-1,1 0 1,-1-1 0,1 1 0,-1 0 0,0 0 0,1 0-1,-1 0 1,1-1 0,-1 1 0,1 0 0,-1 0-1,0 0 1,1 0 0,-1 0 0,1 1 0,-1-1 0,1 0-1,-1 0 1,1 0 0,-1 0 0,-1 1 0,-1 2-8,-1 0 0,1 0 0,-1 0 0,1 0 0,0 1 0,0-1 0,1 1 0,-1 0 1,1 0-1,-3 5 0,-19 48-69,19-43 67,-15 38-26,-24 98 0,39-123 40,0 1-1,2-1 1,1 0 0,1 1-1,5 47 1,-3-64 0,1 0 0,1 0-1,0-1 1,1 1 0,0-1-1,7 14 1,-10-21-5,1 0 0,-1 0 0,1-1 0,0 1 0,-1 0 0,1-1 0,1 1 0,-1-1 0,0 0-1,1 0 1,-1 0 0,1 0 0,-1 0 0,1 0 0,0-1 0,0 0 0,0 1 0,0-1 0,0 0 0,0 0 0,0 0 0,0-1 0,0 1 0,0-1 0,1 0 0,4 0 0,-7 0-15,1 0 0,0 0 0,0-1 1,-1 1-1,1-1 0,0 0 1,-1 1-1,1-1 0,-1 0 1,1 0-1,-1 0 0,1 0 1,-1 0-1,0 0 0,1 0 1,-1 0-1,0-1 0,0 1 1,0 0-1,0-1 0,0 1 1,0-1-1,0 1 0,0-1 1,-1 0-1,1 1 0,-1-1 1,1 0-1,-1 1 0,1-1 1,-1 0-1,0 0 0,0 1 1,0-1-1,0 0 0,-1-3 1,0-1-78,0-1 1,0 0 0,-1 0 0,0 0 0,0 1 0,-1-1 0,-6-11 0,-6-6-192,0 1 0,-2 1 0,-23-25 0,-64-53 22,63 62 694,41 38-411,0 0 1,-1-1-1,1 1 0,0 0 1,-1 0-1,1 0 0,0-1 0,0 1 1,-1 0-1,1-1 0,0 1 1,0 0-1,-1 0 0,1-1 1,0 1-1,0 0 0,0-1 0,0 1 1,0 0-1,-1-1 0,1 1 1,0 0-1,0-1 0,0 1 1,0-1-1,0 1 0,0 0 1,0-1-1,11-1 305,27 10-72,-23-4-173,32 3-449,91 1 0,-89-7 228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9.034"/>
    </inkml:context>
    <inkml:brush xml:id="br0">
      <inkml:brushProperty name="width" value="0.05" units="cm"/>
      <inkml:brushProperty name="height" value="0.05" units="cm"/>
    </inkml:brush>
  </inkml:definitions>
  <inkml:trace contextRef="#ctx0" brushRef="#br0">165 97 17564,'4'-4'513,"-1"-1"1,-1 0 0,1 0 0,-1 1-1,0-2 1,0 1 0,2-9-1,-4 13-420,0 0-1,1 0 1,-1 0-1,0 0 1,0 1-1,0-1 1,0 0-1,0 0 1,0 0-1,0 0 1,0 0-1,0 0 1,0 0-1,-1 0 0,1 0 1,0 0-1,-1 0 1,1 0-1,-1 0 1,1 0-1,-1 0 1,1 1-1,-1-1 1,1 0-1,-1 0 1,0 1-1,1-1 0,-1 0 1,0 1-1,0-1 1,0 1-1,0-1 1,1 1-1,-1-1 1,0 1-1,0 0 1,0-1-1,0 1 1,0 0-1,0 0 1,0 0-1,0 0 0,0-1 1,0 1-1,0 1 1,0-1-1,0 0 1,-2 0-1,0 1 11,-1 0 1,0 0-1,1 0 0,-1 1 0,1-1 0,-1 1 0,1 0 0,0 0 0,0 0 0,0 0 1,0 0-1,0 1 0,0 0 0,0-1 0,1 1 0,-4 5 0,-4 6 7,1 0-1,-10 21 1,8-14-117,2 0 0,0 1 0,1 0 0,1 1 0,1 0 0,2 0 0,0 0 0,1 0-1,0 38 1,3-59-2,0-1-1,0 1 0,0 0 0,1-1 0,-1 1 0,0 0 1,1-1-1,-1 1 0,1 0 0,-1-1 0,1 1 1,0-1-1,-1 1 0,1-1 0,0 1 0,2 1 0,-3-3 5,1 0-1,-1 0 1,1 1 0,0-1-1,-1 0 1,1 0-1,0 0 1,-1 0-1,1 1 1,-1-1-1,1 0 1,0 0-1,-1-1 1,1 1 0,0 0-1,-1 0 1,1 0-1,0 0 1,-1 0-1,1-1 1,-1 1-1,1 0 1,0-1-1,-1 1 1,1 0 0,-1-1-1,1 0 1,5-3-23,-1-1 0,0 0 0,-1 0 0,1-1 0,-1 1 0,5-9 1,22-45-75,-2-2 1,30-91 0,-37 92 102,-21 58-4,10-23-31,-6 20 16,-1 15 8,2 60-48,-4 121 1,-3-136 45,0-18 16,-13 308-2,14-343-4,-2 19-51,0 0-1,-6 20 1,7-40-105,1 0 1,-1 0 0,1 0 0,-1 0-1,0 0 1,1 0 0,-1 0 0,0 0-1,0-1 1,0 1 0,1 0 0,-1 0-1,0-1 1,0 1 0,0-1-1,0 1 1,0-1 0,0 1 0,-1-1-1,1 0 1,0 1 0,0-1 0,0 0-1,0 0 1,0 0 0,0 0 0,0 0-1,-1 0 1,1 0 0,0 0-1,0-1 1,0 1 0,0 0 0,0-1-1,0 1 1,0 0 0,0-1 0,0 0-1,-1 0 1,-2-8-598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1.030"/>
    </inkml:context>
    <inkml:brush xml:id="br0">
      <inkml:brushProperty name="width" value="0.05" units="cm"/>
      <inkml:brushProperty name="height" value="0.05" units="cm"/>
    </inkml:brush>
  </inkml:definitions>
  <inkml:trace contextRef="#ctx0" brushRef="#br0">23 0 17428,'0'4'2232,"2"5"-2040,-2 0-192,-7 2-72,-1 1 1024,-2 2-872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09.513"/>
    </inkml:context>
    <inkml:brush xml:id="br0">
      <inkml:brushProperty name="width" value="0.05" units="cm"/>
      <inkml:brushProperty name="height" value="0.05" units="cm"/>
    </inkml:brush>
  </inkml:definitions>
  <inkml:trace contextRef="#ctx0" brushRef="#br0">1 106 15763,'6'-11'746,"-1"3"-237,-1 0-1,0 0 1,0 0 0,-1 0-1,0-1 1,2-9 0,-12 64 1277,-12 116 209,17-139-1845,2 1 1,1-1-1,1 0 0,0 0 1,7 24-1,-8-42-106,1-1 0,-1 1 0,1-1 0,-1 0 0,1 0 0,1 0-1,2 5 1,-4-8-29,0 0 1,0 0-1,0 0 0,0 0 0,0 0 0,0 0 0,0-1 0,0 1 1,0 0-1,0-1 0,1 1 0,-1 0 0,0-1 0,0 0 1,1 1-1,-1-1 0,0 0 0,1 0 0,-1 1 0,0-1 0,1 0 1,-1 0-1,0 0 0,1-1 0,-1 1 0,0 0 0,1-1 0,-1 1 1,2-1-1,4-3 17,-2 1-1,1-1 1,0 0 0,-1 0 0,1-1-1,-1 0 1,-1 0 0,1 0 0,-1 0-1,0-1 1,0 1 0,5-10 0,6-13 87,15-38 0,-13 22 24,-2-1 0,-1 0 1,13-87-1,-26 114-85,-3 24-24,-5 28-31,6-21-7,-16 165 90,16-142 55,1 0 0,10 68 0,-10-101-121,0 0 0,1-1 0,-1 1 0,1 0 0,0-1 0,0 1 0,0-1-1,0 1 1,1-1 0,-1 0 0,1 1 0,-1-1 0,3 2 0,-4-4-14,1 1 0,-1-1 0,1 0 0,-1 1 0,1-1 1,-1 0-1,1 1 0,0-1 0,-1 0 0,1 0 0,-1 0 0,1 0 0,-1 0 0,1 0 0,0 0 0,-1 0 1,1 0-1,-1 0 0,1 0 0,0 0 0,-1 0 0,1 0 0,1-1-5,-1 0-1,1 0 1,-1 0-1,1 0 1,-1 0-1,0 0 1,0 0-1,1 0 1,-1 0 0,0 0-1,1-3 1,6-7-300,-1-1 1,-1 0 0,0 0-1,0 0 1,4-16 0,16-69-3496,-25 90 3528,2-6-801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0.483"/>
    </inkml:context>
    <inkml:brush xml:id="br0">
      <inkml:brushProperty name="width" value="0.05" units="cm"/>
      <inkml:brushProperty name="height" value="0.05" units="cm"/>
    </inkml:brush>
  </inkml:definitions>
  <inkml:trace contextRef="#ctx0" brushRef="#br0">76 298 13579,'4'-4'419,"0"0"1,-1-1-1,1 0 1,-1 0-1,0 0 1,0 0 0,-1-1-1,1 1 1,-1-1-1,0 1 1,-1-1-1,1 0 1,0-9-1,-2 14-360,0 1-1,0-1 1,0 1 0,1-1-1,-1 1 1,0-1 0,0 1-1,0-1 1,0 1 0,-1-1-1,1 1 1,0-1-1,0 1 1,0-1 0,0 1-1,0 0 1,-1-1 0,1 1-1,0-1 1,0 1 0,-1-1-1,1 1 1,0 0 0,-1-1-1,1 1 1,0-1-1,-1 1 1,1 0 0,-1 0-1,1-1 1,0 1 0,-1 0-1,1 0 1,-1-1 0,1 1-1,-1 0 1,1 0 0,-1 0-1,1 0 1,-1 0-1,1 0 1,-1 0 0,1 0-1,-1 0 1,1 0 0,-1 0-1,1 0 1,-1 0 0,1 0-1,-1 0 1,1 0-1,-1 1 1,1-1 0,-1 0-1,1 0 1,0 1 0,-1-1-1,1 0 1,-1 1 0,-2 1 83,0 0 1,-1 0 0,2 0 0,-1 1 0,0-1 0,0 1-1,-2 4 1,-5 8-51,1 1 0,1 0 1,0 1-1,1 0 0,1 0 0,1 0 0,0 1 0,1 0 0,1 0 0,1 0 1,1 0-1,0 20 0,1-33-75,1-1 1,-1 1-1,1 0 1,0 0-1,0-1 1,0 1-1,1-1 1,-1 1-1,4 6 1,-4-10-12,0 0 0,0 0 0,0 0 1,0 0-1,0 0 0,0 0 0,0 0 0,0 0 0,0 0 0,0-1 1,1 1-1,-1 0 0,0-1 0,0 1 0,1-1 0,-1 1 1,1-1-1,-1 0 0,0 1 0,1-1 0,-1 0 0,1 0 0,-1 0 1,0 0-1,1 0 0,-1 0 0,1-1 0,-1 1 0,0 0 0,1-1 1,-1 1-1,0-1 0,1 1 0,-1-1 0,0 0 0,1 0 0,15-10 20,-2 0 0,0-1 0,0-1-1,-1 0 1,0-1 0,13-19-1,-9 13-8,-1-1-5,26-27-4,-41 46-10,0 0-1,0 0 1,1 0-1,-1 0 0,1 1 1,-1-1-1,1 1 0,-1-1 1,1 1-1,0 0 0,0 0 1,0 0-1,-1 0 0,1 1 1,0-1-1,4 1 1,-6 0-1,1 0 1,-1 1 0,1 0 0,-1-1 0,1 1 0,-1 0 0,0-1 0,1 1 0,-1 0 0,0 0-1,0 0 1,0 0 0,0 0 0,1 1 0,-2-1 0,1 0 0,0 0 0,0 1 0,0-1 0,-1 0-1,1 1 1,0-1 0,-1 1 0,1-1 0,-1 1 0,0-1 0,1 1 0,-1 1 0,2 9-16,-1-1 0,0 21 0,-1-23 9,0 24-4,-1-17 32,1 1 1,1-1 0,0 0-1,6 23 1,-7-39-17,0 1-1,0-1 1,0 0 0,0 1 0,0-1 0,0 1-1,0-1 1,0 1 0,0-1 0,1 0-1,-1 1 1,0-1 0,0 1 0,1-1 0,-1 0-1,0 1 1,0-1 0,1 0 0,-1 0 0,0 1-1,1-1 1,-1 0 0,0 1 0,1-1-1,-1 0 1,1 0 0,-1 0 0,0 0 0,1 1-1,-1-1 1,1 0 0,10-9 86,7-26 43,-17 33-126,28-76-102,-21 53-413,2 0 1,17-35-1,-27 59 443,1 0 1,-1 0-1,1 0 0,0 0 1,-1 0-1,1 0 0,0 0 0,-1 0 1,1 0-1,0 0 0,0 0 0,0 1 1,0-1-1,0 0 0,0 0 0,0 1 1,0-1-1,2 0 0,-3 1 25,1 0-1,-1 1 1,1-1-1,-1 0 1,1 1-1,-1-1 1,1 0 0,-1 1-1,1-1 1,-1 0-1,1 1 1,-1-1-1,0 1 1,1-1-1,-1 1 1,0-1 0,1 1-1,-1-1 1,0 1-1,0-1 1,1 1-1,-1-1 1,0 1-1,0 0 1,0 0 0,2 9-371,0 0 0,0 20 0,-2-24 368,1 30-356,-2-25 358,1 0 0,1 1-1,0-1 1,0 0 0,1 0 0,5 17 0,-7-27 43,0-1 0,0 1 0,0-1 0,0 0 0,0 1 0,0-1 0,1 0 0,-1 1 0,0-1 0,0 1-1,0-1 1,1 0 0,-1 0 0,0 1 0,0-1 0,1 0 0,-1 1 0,0-1 0,1 0 0,-1 0 0,0 0 0,1 1-1,-1-1 1,0 0 0,1 0 0,-1 0 0,1 0 0,-1 0 0,0 1 0,1-1 0,-1 0 0,0 0 0,1 0 0,-1 0 0,1 0-1,-1 0 1,0 0 0,1-1 0,-1 1 0,1 0 0,-1 0 0,0 0 0,1 0 0,-1 0 0,0-1 0,1 1 0,-1 0-1,0 0 1,1 0 0,-1-1 0,0 1 0,1 0 0,-1-1 0,0 1 0,0 0 0,1-1 0,-1 1 0,16-26 49,18-48 302,42-133-1,-35 86 41,-32 94-328,9-23 262,-15 46-234,-3 7-5,-5 28 46,-5 12 131,-5 22 739,3 0-1,-8 128 0,20-185-849,0 0 0,1 0-1,3 12 1,-4-19-135,0 0 1,0 0-1,1 0 0,-1 0 0,1 0 1,-1 0-1,1 0 0,-1 0 0,1 0 0,-1 0 1,1 0-1,0 0 0,-1-1 0,1 1 0,1 1 1,-1-2-13,0 0 0,-1 0 1,1 0-1,0 1 1,-1-1-1,1 0 1,0 0-1,-1 0 1,1-1-1,0 1 0,0 0 1,-1 0-1,1 0 1,0 0-1,-1-1 1,1 1-1,-1 0 1,1-1-1,0 1 0,-1 0 1,1-1-1,-1 1 1,1-1-1,-1 1 1,1-1-1,-1 1 1,1-1-1,3-4 3,0 0 0,-1 0-1,1 0 1,-1 0 0,0-1 0,-1 1 0,1-1-1,-1 1 1,-1-1 0,1 0 0,1-9 0,0-7-4,2-41 1,-5 53-6,1 4-1,-1 0-1,0 0 0,0 0 0,0 1 1,-1-1-1,0 0 0,0 0 0,0 1 1,-3-7-1,4 12 1,0 0 0,0 0 0,0 0 0,0 0 1,0-1-1,0 1 0,-1 0 0,1 0 0,0 0 0,0 0 0,0 0 0,0-1 0,0 1 1,0 0-1,0 0 0,-1 0 0,1 0 0,0 0 0,0 0 0,0 0 0,0-1 0,0 1 1,-1 0-1,1 0 0,0 0 0,0 0 0,0 0 0,0 0 0,-1 0 0,1 0 0,0 0 1,0 0-1,0 0 0,0 0 0,-1 0 0,1 0 0,0 0 0,0 0 0,0 0 0,0 0 0,-1 0 1,1 1-1,-5 7-21,1 10-2,2-4 19,2-1-1,0 0 1,1 1-1,0-1 1,4 16 0,-5-24 16,1 0 0,0 0 1,1-1-1,-1 1 1,1 0-1,0 0 0,1-1 1,-1 1-1,1-1 1,-1 0-1,1 0 0,1 0 1,-1 0-1,0 0 1,1-1-1,6 5 0,-8-6 5,1-1-1,-1-1 0,1 1 0,-1 0 0,1-1 1,-1 1-1,1-1 0,-1 0 0,1 1 0,-1-1 1,1 0-1,0-1 0,-1 1 0,1 0 0,-1-1 1,1 0-1,-1 1 0,0-1 0,1 0 0,-1 0 1,0 0-1,1-1 0,3-2 0,4-3 48,-1-1-1,1 0 1,12-15-1,1-4 35,-2-1 1,0-1-1,16-34 0,4-3-44,-41 66-54,0 0 0,0-1 0,0 1 0,0 0 0,0 0 0,0 0 0,0-1 0,0 1 0,0 0 0,0 0 0,1 0 0,-1-1 0,0 1 0,0 0 0,0 0 0,0 0 0,0 0 0,0-1 0,1 1 0,-1 0 0,0 0 0,0 0 0,0 0 0,1 0 0,-1 0 0,0-1 0,0 1 0,0 0 0,1 0 0,-1 0 0,0 0 0,0 0 0,0 0 1,1 0-1,-1 0 0,0 0 0,0 0 0,0 0 0,1 0 0,-1 0 0,0 0 0,0 0 0,0 0 0,1 0 0,-1 1 0,2 11-19,-5 26 12,3-35 6,-3 22 4,-3 16 84,3 1-1,0 0 0,3-1 0,6 49 0,-5-84-102,0-1 0,0 0 0,1 0 0,-1-1 0,1 1 0,0 0 0,5 7 0,-6-11 2,-1-1-1,1 1 1,-1 0-1,1 0 0,0-1 1,-1 1-1,1-1 1,0 1-1,-1 0 1,1-1-1,0 0 1,0 1-1,0-1 0,-1 1 1,1-1-1,0 0 1,0 0-1,0 1 1,0-1-1,1 0 1,-1 0 2,1-1 0,-1 1 1,1 0-1,-1-1 0,0 0 1,1 1-1,-1-1 1,0 0-1,0 1 0,0-1 1,0 0-1,1 0 1,-1 0-1,0 0 0,0 0 1,-1 0-1,3-3 1,11-20-143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1.170"/>
    </inkml:context>
    <inkml:brush xml:id="br0">
      <inkml:brushProperty name="width" value="0.05" units="cm"/>
      <inkml:brushProperty name="height" value="0.05" units="cm"/>
    </inkml:brush>
  </inkml:definitions>
  <inkml:trace contextRef="#ctx0" brushRef="#br0">86 0 21101,'-4'17'1042,"1"-1"1,1 1 0,0 17 0,0-4-379,-10 115 214,11 224 1,2-358-848,-1-6-7,0 1 1,0-1-1,1 1 0,0-1 1,0 1-1,1-1 1,-1 0-1,5 9 0,-6-14-22,0 0 1,0 0-1,0 1 0,0-1 0,0 0 0,0 0 0,0 1 0,0-1 1,0 0-1,1 0 0,-1 0 0,0 0 0,0 1 0,0-1 0,0 0 0,1 0 1,-1 0-1,0 0 0,0 0 0,0 0 0,0 1 0,1-1 0,-1 0 1,0 0-1,0 0 0,1 0 0,-1 0 0,0 0 0,0 0 0,0 0 0,1 0 1,-1 0-1,0 0 0,0 0 0,1 0 0,-1 0 0,0 0 0,0 0 1,0 0-1,1 0 0,-1 0 0,0-1 0,0 1 0,0 0 0,1 0 0,-1 0 1,8-14 48,1-20 17,-7 6-42,-2 0-1,0 0 0,-2 0 0,-1 1 0,-1-1 1,-2 0-1,0 1 0,-2 0 0,-18-41 0,24 64-26,-1-1-1,0 1 0,0 0 0,0 0 0,0 0 0,-5-4 0,8 8 1,0-1-1,-1 1 1,1-1 0,-1 1-1,1 0 1,-1-1-1,1 1 1,-1 0 0,1 0-1,-1-1 1,1 1-1,-1 0 1,1 0 0,-1 0-1,1-1 1,-1 1-1,0 0 1,1 0 0,-1 0-1,1 0 1,-1 0-1,1 0 1,-2 1 0,2-1-2,-1 1 0,0 0 1,1-1-1,-1 1 0,1 0 1,-1-1-1,1 1 0,-1 0 1,1 0-1,0 0 0,0 0 1,-1-1-1,1 1 0,0 0 1,0 0-1,0 0 0,0 0 1,0 0-1,0 0 0,0 1 1,0 8-8,1-1 1,-1 1 0,2-1 0,0 1-1,0-1 1,0 0 0,1 0 0,1 0-1,-1 0 1,1-1 0,1 1 0,0-1-1,0 0 1,9 10 0,-11-14 8,0-1 0,0 0 1,0 0-1,1 0 0,-1 0 1,0-1-1,1 1 0,0-1 0,0 0 1,0 0-1,0-1 0,0 1 1,0-1-1,0 0 0,0 0 1,1 0-1,-1 0 0,0-1 0,1 1 1,-1-1-1,0-1 0,1 1 1,-1 0-1,0-1 0,1 0 1,-1 0-1,0 0 0,0-1 1,0 0-1,0 1 0,0-1 0,0-1 1,5-2-1,7-7-177,-1-1 0,0 0-1,0-1 1,-2-1 0,0 0 0,0-1 0,14-24-1,-9 14-1316,-14 21 1030,-3 5-166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2.799"/>
    </inkml:context>
    <inkml:brush xml:id="br0">
      <inkml:brushProperty name="width" value="0.05" units="cm"/>
      <inkml:brushProperty name="height" value="0.05" units="cm"/>
    </inkml:brush>
  </inkml:definitions>
  <inkml:trace contextRef="#ctx0" brushRef="#br0">139 355 19332,'1'-5'354,"0"1"1,0-1-1,0 0 0,-1 1 0,1-1 0,-1 0 0,0 0 1,-1 1-1,1-1 0,-2-5 0,2 9-261,-1 0-1,1 0 1,0 0-1,-1 0 1,1-1-1,-1 1 1,1 0-1,-1 0 1,1 1 0,-1-1-1,0 0 1,0 0-1,1 0 1,-1 0-1,0 0 1,0 1-1,0-1 1,-1-1-1,0 2-6,1 0-1,0 0 0,-1 0 1,1-1-1,0 1 0,-1 0 0,1 1 1,0-1-1,-1 0 0,1 0 1,0 1-1,0-1 0,-1 0 1,1 1-1,0-1 0,0 1 1,0 0-1,-1-1 0,1 1 0,-1 1 1,-4 2 23,1 1 0,0 0 1,0 0-1,1 0 1,0 0-1,0 1 0,0-1 1,0 1-1,1 0 1,-3 7-1,-3 9-12,-11 36 0,15-40-100,0-1 0,2 1 0,0 0 1,0 0-1,2 0 0,0 1 0,2-1 0,3 28 0,-4-45 1,0 1 1,0 0-1,1-1 0,-1 1 1,1-1-1,-1 0 1,1 1-1,0-1 1,-1 1-1,1-1 1,0 0-1,0 1 1,0-1-1,0 0 0,0 0 1,0 0-1,2 2 1,-2-3 0,1 0 1,-1 0-1,0 1 0,0-1 1,0 0-1,0 0 0,0 0 1,0 0-1,0 0 1,0-1-1,0 1 0,0 0 1,0 0-1,0-1 0,0 1 1,0-1-1,0 1 1,0-1-1,0 1 0,0-1 1,0 1-1,0-1 0,0 0 1,0 0-1,-1 1 1,1-1-1,1-2 0,8-8-2,0-1-1,0-1 0,-2 0 0,1 0 0,8-21 0,30-80 8,-34 82-2,-6 14 2,36-84-52,-43 102 45,0-1 0,1 1 0,-1-1 0,0 1 0,0-1 0,0 1 0,1-1 0,-1 1 0,0 0 0,0-1 0,1 1 0,-1-1 0,0 1 0,1 0-1,-1-1 1,0 1 0,1 0 0,-1 0 0,1-1 0,-1 1 0,1 0 0,-1 0 0,0 0 0,1-1 0,4 10-44,-4 27-9,-1-31 40,1 29-52,-2-1 10,3 0 0,0 0 0,13 61 0,-14-90 39,1 0 0,-1 1 0,1-1 0,0 0-1,0 0 1,3 4 0,-5-7 8,1-1-1,0 1 1,-1 0 0,1 0-1,0-1 1,-1 1 0,1 0 0,0-1-1,0 1 1,-1 0 0,1-1-1,0 0 1,0 1 0,0-1-1,0 1 1,0-1 0,0 0-1,0 0 1,0 1 0,0-1-1,0 0 1,0 0 0,0 0 0,0 0-1,0 0 1,0 0 0,0-1-1,0 1 1,0 0 0,0 0-1,0-1 1,0 1 0,-1 0-1,1-1 1,2 0 0,1-3-52,1 1 1,-1 0 0,0-1-1,0 0 1,0 0-1,0-1 1,-1 1 0,4-6-1,23-43-383,-22 38 318,16-34-155,-1-1 0,-3-1 0,-2-1 0,-3 0 0,15-87 0,-28 133 282,-1-1 0,0 1 0,-1-1 0,0 0 0,0 1 0,0-1 0,-1 1 0,-1-10-1,1 15 5,1 0 0,0 1-1,0-1 1,0 0 0,-1 1-1,1-1 1,0 1-1,-1-1 1,1 0 0,0 1-1,-1-1 1,1 1-1,-1-1 1,1 1 0,-1-1-1,1 1 1,-2-1 0,-6 4 45,-7 23 45,1 10 166,2 0 0,1 1 0,2 0 0,1 1 0,2 0 0,2 0 0,1 0 0,4 56 0,-1-89-206,1 1 0,0-1 1,0 0-1,1 1 0,3 8 0,-4-13-49,-1 0 0,0-1 0,0 1 0,1 0-1,-1-1 1,0 1 0,1 0 0,-1-1 0,1 1-1,-1 0 1,1-1 0,-1 1 0,1-1-1,-1 1 1,1-1 0,-1 1 0,1-1 0,0 1-1,-1-1 1,1 1 0,0-1 0,0 0 0,-1 0-1,1 1 1,0-1 0,0 0 0,-1 0 0,1 0-1,0 0 1,0 0 0,-1 0 0,1 0 0,0 0-1,0 0 1,0 0 0,-1 0 0,1 0-1,0-1 1,0 1 0,-1 0 0,1-1 0,0 1-1,-1 0 1,1-1 0,0 1 0,-1-1 0,1 1-1,0-1 1,3-3 3,-1 0 0,0 0 0,0 0 1,0-1-1,-1 1 0,1-1 0,-1 1 0,0-1 0,0 0 0,-1 0 0,1 1 0,-1-1 1,1-8-1,1-10 19,0-36 0,-3 54-26,0 1 5,-2-51 56,2 51-47,-1 1 1,1-1 0,-1 0 0,0 0 0,0 1-1,0-1 1,-1 1 0,1-1 0,-1 1-1,0 0 1,-4-6 0,6 9-13,0 0 0,0-1 0,-1 1 0,1 0 0,0 0 0,0-1 0,0 1 0,-1 0 0,1 0 0,0 0 0,0-1 0,0 1 0,-1 0 0,1 0 0,0 0 0,0 0 0,-1 0 0,1 0 0,0-1 0,-1 1 0,1 0 0,0 0 0,0 0 0,-1 0 0,1 0 0,0 0 0,-1 0 1,1 0-1,0 0 0,0 0 0,-1 0 0,1 1 0,0-1 0,-1 0 0,1 0 0,0 0 0,0 0 0,-1 0 0,1 0 0,0 1 0,-1-1 0,-5 15 62,2 22 27,3-16-37,3 38 1,-1-54-50,-1 1-1,1-1 1,0 0-1,1 0 1,-1 1-1,1-1 1,0 0-1,0 0 1,1-1-1,0 1 1,-1 0-1,6 5 1,-6-8-1,0 0-1,0-1 1,0 0-1,-1 1 1,2-1 0,-1 0-1,0 0 1,0 0 0,0 0-1,0-1 1,0 1-1,1-1 1,-1 1 0,0-1-1,1 0 1,-1 1-1,0-1 1,1-1 0,-1 1-1,0 0 1,0 0 0,1-1-1,-1 1 1,0-1-1,0 0 1,1 0 0,2-1-1,3-3 6,0 1 0,0-1 0,0 0 0,0-1 0,9-9 0,0-2 9,-1-2 0,21-29 1,-13 16-46,-24 32 26,0 0-1,0 0 1,0 0 0,0 0 0,0 0 0,0-1 0,0 1-1,0 0 1,0 0 0,0 0 0,0 0 0,0 0 0,0 0 0,0 0-1,0 0 1,0 0 0,0 0 0,0 0 0,0 0 0,0-1-1,1 1 1,-1 0 0,0 0 0,0 0 0,0 0 0,0 0 0,0 0-1,0 0 1,0 0 0,0 0 0,0 0 0,0 0 0,1 0-1,-1 0 1,0 0 0,0 0 0,0 0 0,0 0 0,0 0 0,0 0-1,0 0 1,0 0 0,0 0 0,1 0 0,-1 0 0,0 0 0,0 0-1,0 0 1,0 0 0,0 0 0,0 1 0,0-1 0,0 0-1,0 0 1,0 0 0,0 0 0,0 0 0,0 0 0,1 0 0,-1 0-1,0 0 1,0 0 0,0 0 0,0 1 0,0-1 0,0 0-1,0 11-31,-2 14 0,-9 30 2,-8 59 87,17-96-20,1-1-1,0 0 1,1 1 0,5 25 0,-5-41-28,0 0 0,1 0 0,-1 0 0,1 1 1,0-1-1,0 0 0,0 0 0,0 0 0,0 0 1,2 2-1,-3-4-5,1 1 0,0-1 0,-1 1-1,1-1 1,0 1 0,0-1 0,-1 1 0,1-1 0,0 0 0,0 1 0,0-1 0,-1 0-1,1 0 1,0 1 0,0-1 0,0 0 0,0 0 0,0 0 0,-1 0 0,1 0 0,0-1-1,0 1 1,0 0 0,0 0 0,-1 0 0,1-1 0,0 1 0,0 0 0,0-1 0,-1 1 0,2-1-1,7-5-6,-1 1 0,0-1 0,0-1 0,0 0 0,-1 0 0,7-8-1,40-55-88,-22 27 21,-25 33 50,50-57-109,-49 59 95,0 0 0,1 1 1,0 0-1,0 0 1,17-9-1,-25 15 28,1 0 0,-1 0 0,1 1 0,0-1 0,-1 0 0,1 1 0,0-1 0,0 1-1,0 0 1,-1-1 0,1 1 0,0 0 0,0 0 0,0 0 0,0 0 0,-1 0 0,1 1 0,0-1 0,0 1 0,0-1 0,-1 1 0,1-1 0,0 1 0,1 1 0,-1 0 0,0 0-1,0 0 1,0 0 0,-1 0 0,1 0 0,-1 1 0,1-1 0,-1 1 0,0-1 0,0 1 0,0-1 0,0 1-1,-1-1 1,1 1 0,0 5 0,1 11-2,-2 1-1,0 0 0,-3 26 0,1-28 71,1 0 0,0 0 0,2 0-1,3 27 1,-4-44-50,0 1-1,0-1 1,1 1-1,-1-1 1,1 1-1,-1-1 1,1 0-1,-1 1 1,1-1-1,0 0 1,0 1-1,0-1 1,0 0-1,0 0 1,0 0-1,0 0 1,0 1-1,0-2 1,0 1-1,0 0 1,3 2-1,-2-3 0,0 0 0,0 1 0,0-1 0,0 0 0,0 0-1,0 0 1,0 0 0,0-1 0,0 1 0,0 0 0,0-1-1,-1 1 1,1-1 0,0 0 0,0 0 0,-1 1 0,3-3-1,6-3 1,0-1 0,-1 0 0,0 0-1,-1-1 1,1-1 0,-1 1 0,-1-1 0,0-1-1,9-14 1,3-8 8,24-58 0,-40 82-16,0 2 1,0 0 0,-1-1 0,1 1-1,-1-1 1,-1 0 0,0 0 0,1-8 0,-2 15-2,0 0 0,0 0 0,0 0 0,0 1 1,0-1-1,0 0 0,-1 0 0,1 0 0,0 0 1,0 0-1,0 0 0,0 0 0,0 0 0,-1 0 0,1 0 1,0 0-1,0 0 0,0 0 0,0 0 0,0 0 1,-1 0-1,1 0 0,0 0 0,0 0 0,0 0 0,0 0 1,0 0-1,-1 0 0,1 0 0,0 0 0,0 0 1,0-1-1,0 1 0,0 0 0,0 0 0,-1 0 1,1 0-1,0 0 0,0 0 0,0 0 0,0-1 0,0 1 1,0 0-1,0 0 0,0 0 0,0 0 0,0 0 1,0 0-1,0-1 0,0 1 0,0 0 0,0 0 0,0 0 1,0 0-1,0 0 0,0-1 0,0 1 0,-8 14 8,4-3 10,1 0-1,1 0 0,-1 0 1,2 0-1,0 0 0,0 15 1,1-20-7,1-1 0,-1 0 0,1 0 1,0 0-1,0 1 0,1-1 0,2 5 0,-3-8-3,0 1 0,0-1-1,1 0 1,-1 0-1,1 0 1,-1 0 0,1-1-1,0 1 1,-1 0-1,1-1 1,0 1-1,0-1 1,0 1 0,0-1-1,0 0 1,3 1-1,-2-1 0,0-1 0,0 1 0,0-1 0,1 1 0,-1-1-1,0 0 1,0 0 0,0-1 0,0 1 0,1-1-1,-1 1 1,0-1 0,0 0 0,0 0 0,0 0 0,0-1-1,-1 1 1,6-4 0,3-3 14,1 0 1,17-17-1,-7 4-20,-2 0 1,0-1-1,-2-1 1,0-1 0,16-29-1,-27 38-58,-7 15 56,-1 0 0,1 0 0,0 0 0,0 0 0,0 0-1,0 0 1,0 0 0,0 0 0,0 0 0,0 0 0,0 0-1,0 0 1,0 0 0,0 0 0,0 0 0,0 0 0,-1 0 0,1 0-1,0 0 1,0 0 0,0 0 0,0 0 0,0 0 0,0 0 0,0 0-1,0 0 1,0 0 0,0 0 0,0 0 0,0 0 0,0 0-1,-1 0 1,1 0 0,0 0 0,0 0 0,0 0 0,0 0 0,0 0-1,0 0 1,0 0 0,0 0 0,0-1 0,0 1 0,0 0 0,0 0-1,0 0 1,0 0 0,0 0 0,0 0 0,0 0 0,0 0-1,0 0 1,0 0 0,0 0 0,0 0 0,0 0 0,0-1 0,0 1-1,0 0 1,0 0 0,0 0 0,0 0 0,0 0 0,0 0 0,0 0-1,-17 22-85,5-1 87,2 1 0,0 0 0,-8 32-1,14-39 37,0-1-1,1 1 0,1 0 0,1 0 0,0 0 0,2 24 1,-1-36-26,0-1 0,0 0 0,0 0 0,1 1 0,-1-1 0,1 0 0,0 0 0,-1 0 0,1 1 0,0-1 0,0 0 0,0 0 0,1 0 0,-1-1 0,0 1 0,1 0 0,0 0 0,2 1 0,-3-2-2,1 0 0,0 0 1,0-1-1,-1 1 0,1 0 0,0-1 1,0 0-1,0 1 0,0-1 0,0 0 0,-1 0 1,1 0-1,0 0 0,0-1 0,0 1 1,0 0-1,2-2 0,8-2 5,0-2 0,-1 1 0,0-1 0,0-1 0,12-9 0,-18 12-25,23-17-35,-20 14 14,-1 1-1,1 0 1,0 0 0,1 1-1,-1 0 1,1 0 0,0 1-1,0 0 1,13-3 0,-20 7 24,-1 0 0,1 0 0,0 0 1,-1 0-1,1 1 0,0-1 0,-1 1 1,1-1-1,0 1 0,-1-1 0,1 1 1,-1 0-1,1 0 0,-1-1 0,1 1 1,-1 0-1,0 0 0,1 1 0,-1-1 1,0 0-1,0 0 0,0 1 0,0-1 1,0 1-1,0-1 0,0 1 0,0-1 1,-1 1-1,1-1 0,0 1 1,-1 0-1,1 1 0,2 8-7,-1-1 1,0 1-1,1 19 0,-2-22 21,0 13 12,-2-15-9,1 0-1,1 1 1,-1-1 0,1 0 0,0 1 0,0-1-1,1 0 1,0 0 0,0 0 0,5 10-1,-7-16-27,0 1-1,0-1 1,1 0-1,-1 1 0,0-1 1,0 0-1,0 1 0,1-1 1,-1 0-1,0 1 0,0-1 1,1 0-1,-1 0 0,0 1 1,1-1-1,-1 0 1,0 0-1,1 0 0,-1 1 1,0-1-1,1 0 0,-1 0 1,0 0-1,1 0 0,-1 0 1,1 0-1,-1 0 1,0 0-1,1 0 0,-1 0 1,1 0-1,-1 0 0,0 0 1,1 0-1,-1 0 0,1 0 1,-1 0-1,6-16-264,-7-25 266,-7 6-183,-8-4-65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3.202"/>
    </inkml:context>
    <inkml:brush xml:id="br0">
      <inkml:brushProperty name="width" value="0.05" units="cm"/>
      <inkml:brushProperty name="height" value="0.05" units="cm"/>
    </inkml:brush>
  </inkml:definitions>
  <inkml:trace contextRef="#ctx0" brushRef="#br0">0 1 22061,'10'0'1920,"7"1"-1400,1-2-208,2 1 689,-2 0-697,-2 1 112,-5 2-264,-16-3-144,-12 3-112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3.608"/>
    </inkml:context>
    <inkml:brush xml:id="br0">
      <inkml:brushProperty name="width" value="0.05" units="cm"/>
      <inkml:brushProperty name="height" value="0.05" units="cm"/>
    </inkml:brush>
  </inkml:definitions>
  <inkml:trace contextRef="#ctx0" brushRef="#br0">31 14 20964,'-4'-10'1977,"-2"6"-1505,0 4-240,-1 4 936,3 4-1512,1 0-2400,6 8 2400,2-2-377,3 1-239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4.088"/>
    </inkml:context>
    <inkml:brush xml:id="br0">
      <inkml:brushProperty name="width" value="0.05" units="cm"/>
      <inkml:brushProperty name="height" value="0.05" units="cm"/>
    </inkml:brush>
  </inkml:definitions>
  <inkml:trace contextRef="#ctx0" brushRef="#br0">35 10 19572,'-1'-1'1985,"1"7"-1465,-2 14-272,1 11 1144,1 17-720,0 3-264,1 11-312,1 0-96,0-4-192,1-5-96,2-11-512,-1-11-208,-3-22 768,1-10-184,-2-22-200</inkml:trace>
  <inkml:trace contextRef="#ctx0" brushRef="#br0" timeOffset="1">1 43 13395,'0'-2'210,"0"0"1,1 0-1,-1 0 0,1 0 1,0 0-1,0 0 0,0 0 1,0 0-1,0 0 0,0 0 1,0 0-1,0 0 0,1 1 1,-1-1-1,1 1 0,-1-1 1,1 1-1,2-2 1,0 1 111,-1 1 1,0 0-1,0 0 1,1 0 0,-1 1-1,1-1 1,-1 1 0,1 0-1,-1 0 1,1 0 0,3 1-1,75 10 2111,-54-6-2358,2-2 1,-1 0-1,35-3 0,-56 0 73,7-2-3055,-23 7 485,-14 2 1412,-6 3-192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4.540"/>
    </inkml:context>
    <inkml:brush xml:id="br0">
      <inkml:brushProperty name="width" value="0.05" units="cm"/>
      <inkml:brushProperty name="height" value="0.05" units="cm"/>
    </inkml:brush>
  </inkml:definitions>
  <inkml:trace contextRef="#ctx0" brushRef="#br0">1 91 16059,'16'6'2169,"2"-5"-1201,9-6-272,5-5 1273,7-3-689,2-2-104,-2 0-616,-2-1-480,-8 6-768,-11 1 720,-19 6-264,-12 2-160</inkml:trace>
  <inkml:trace contextRef="#ctx0" brushRef="#br0" timeOffset="1">39 407 12755,'19'17'1928,"10"-12"-800,5-6-439,9-16 2047,2-6-1512,2-9-455,-1-3-353,-5-6-792,-3 0-281,-15 5 505,-5 2-192,-9 11-168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4.993"/>
    </inkml:context>
    <inkml:brush xml:id="br0">
      <inkml:brushProperty name="width" value="0.05" units="cm"/>
      <inkml:brushProperty name="height" value="0.05" units="cm"/>
    </inkml:brush>
  </inkml:definitions>
  <inkml:trace contextRef="#ctx0" brushRef="#br0">0 386 13051,'0'17'991,"3"33"329,-3-48-1190,0 1-1,1-1 1,-1 0 0,1 1 0,-1-1 0,1 0 0,0 0 0,0 0 0,0 1 0,0-1 0,0 0 0,1-1 0,-1 1 0,1 0 0,-1 0 0,3 2-1,-3-4-38,1 1 0,-1-1 0,0 1 0,0-1 0,1 0 0,-1 0 0,0 0 0,1 1 0,-1-1 0,1 0 0,-1-1 0,0 1 0,1 0 0,-1 0 0,0 0 0,1-1 0,-1 1-1,0-1 1,0 1 0,1-1 0,-1 0 0,0 1 0,0-1 0,0 0 0,2-1 0,24-23 886,27-39 377,-39 44-1032,1 0 0,1 1-1,38-32 1,-54 49-314,1 1 0,0 0 0,0 0 0,-1-1 0,1 1 0,0 1 0,0-1 0,0 0 0,0 0 0,0 1-1,0-1 1,0 1 0,0-1 0,0 1 0,0 0 0,1 0 0,1 0 0,-2 1-3,-1-1-1,1 1 1,-1-1 0,0 1-1,1 0 1,-1 0-1,0-1 1,1 1 0,-1 0-1,0 0 1,0 0-1,0 1 1,0-1 0,0 0-1,0 0 1,0 1 0,1 1-1,1 5 1,0 0 0,0-1 0,-1 1 0,0 0 0,0 0 0,1 16 0,-2 33 1,-1-37 91,1 1 0,5 27-1,-6-47-84,0-1-1,0 1 1,0 0-1,0-1 0,0 1 1,0 0-1,0-1 1,1 1-1,-1-1 0,0 1 1,0 0-1,1-1 1,-1 1-1,0-1 0,1 1 1,-1-1-1,0 1 1,1-1-1,-1 1 0,1-1 1,-1 1-1,1-1 1,-1 0-1,1 1 0,-1-1 1,1 0-1,-1 1 1,1-1-1,0 0 0,-1 0 1,1 1-1,0-1 0,-1 0 1,1 0-1,-1 0 1,1 0-1,0 0 0,-1 0 1,1 0-1,0 0 1,-1 0-1,1 0 0,0 0 1,-1-1-1,1 1 1,-1 0-1,1 0 0,0-1 1,-1 1-1,1 0 1,-1-1-1,1 1 0,0-1 1,5-3 68,-1 0 1,0-1 0,0 0-1,5-5 1,-9 8-67,32-34 161,-18 17-70,1 1 0,2 0 0,-1 1-1,2 1 1,21-14 0,-36 28-110,-1 0 0,1 0 0,0 0 0,0 1 0,0-1-1,0 1 1,0 0 0,0 1 0,0-1 0,5 0 0,-7 1 3,0 0-1,-1 0 1,1 1-1,0-1 1,-1 0 0,1 1-1,0-1 1,-1 1-1,1 0 1,-1-1-1,1 1 1,-1 0 0,1 0-1,-1 0 1,0 0-1,0 0 1,1 0-1,-1 1 1,0-1 0,0 0-1,0 1 1,0-1-1,0 0 1,0 1-1,-1-1 1,2 4 0,0 3-104,0 0 1,0 0-1,-1 0 1,0 0 0,0 0-1,-1 0 1,0 1 0,0-1-1,-1 0 1,-1 0 0,1 0-1,-1 0 1,0 0 0,-1 0-1,0-1 1,-5 10-1,8-16 82,0 0-1,-1 1 0,0-1 0,1 0 0,-1 0 0,0 0 0,0 0 0,0 0 1,1 0-1,-1 0 0,0 0 0,0 0 0,0-1 0,0 1 0,-1 0 0,1 0 1,0-1-1,0 1 0,0-1 0,-1 1 0,1-1 0,0 0 0,0 1 0,-1-1 1,-1 0-1,-13-2-406</inkml:trace>
  <inkml:trace contextRef="#ctx0" brushRef="#br0" timeOffset="1">454 12 17068,'2'-12'1432,"1"12"-1064,1 3-280,0 10 320,2 3-352,-2 1-40,-4 0-216,3 1-96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5.931"/>
    </inkml:context>
    <inkml:brush xml:id="br0">
      <inkml:brushProperty name="width" value="0.05" units="cm"/>
      <inkml:brushProperty name="height" value="0.05" units="cm"/>
    </inkml:brush>
  </inkml:definitions>
  <inkml:trace contextRef="#ctx0" brushRef="#br0">49 100 15947,'5'-91'3953,"-5"91"-3869,0-1 0,0 1 0,0 0 1,0 0-1,0-1 0,0 1 0,0 0 0,0 0 0,0-1 0,0 1 0,0 0 0,0 0 0,0-1 0,0 1 0,0 0 0,0-1 0,0 1 0,0 0 0,0 0 0,0-1 1,0 1-1,0 0 0,-1 0 0,1-1 0,0 1 0,0 0 0,0 0 0,0 0 0,-1-1 0,1 1 0,0 0 0,0 0 0,0 0 0,-1 0 0,1-1 0,-5 11 1050,-4 23-409,-9 93 327,6 0-1,5 193 0,13-211-598,-4-91-394,1 0 0,0-1-1,1 1 1,8 17 0,-12-32-58,0-1 1,1 0-1,-1 1 0,1-1 0,0 0 0,-1 1 1,1-1-1,0 0 0,0 0 0,0 0 0,0 0 1,0 0-1,0 0 0,0 0 0,0 0 0,0 0 1,0 0-1,0 0 0,1-1 0,-1 1 0,2 0 1,-2-1-5,0 0 1,0-1 0,0 1 0,0-1-1,-1 1 1,1 0 0,0-1-1,0 1 1,0-1 0,0 0 0,-1 1-1,1-1 1,0 0 0,-1 1 0,1-1-1,0 0 1,-1 0 0,1 0-1,-1 0 1,1 1 0,-1-1 0,0 0-1,1 0 1,-1 0 0,0 0 0,0 0-1,0 0 1,1 0 0,-1 0-1,0-2 1,3-24-58,-1-1-1,-1 0 1,-5-53-1,1 29-38,-1-22-45,0 23-31,3 0 0,7-74 1,-7 124 163,2-1 1,-1 0 0,0 1 0,0-1 0,1 0 0,-1 1 0,0-1-1,1 1 1,0-1 0,-1 0 0,1 1 0,0-1 0,0 1 0,0 0-1,0-1 1,0 1 0,0 0 0,0-1 0,2 0 0,-2 2 3,1 0 1,-1 0-1,0 0 0,0 0 1,1 0-1,-1 0 1,0 0-1,0 0 1,0 1-1,1-1 0,-1 1 1,0-1-1,0 1 1,0-1-1,0 1 1,0-1-1,0 1 1,0 0-1,0 0 0,0-1 1,0 1-1,0 0 1,-1 0-1,1 0 1,0 0-1,0 1 0,2 1 2,-1 0 0,1 0-1,0-1 1,0 1-1,0-1 1,0 1 0,1-1-1,-1 0 1,1-1-1,-1 1 1,1-1-1,0 1 1,-1-1 0,1 0-1,0 0 1,0-1-1,0 1 1,0-1 0,0 0-1,3 0 1,0-1 14,-1 0 0,1-1-1,-1 0 1,0 0 0,1 0 0,-1-1 0,0 0 0,-1 0 0,1-1 0,-1 0 0,7-5 0,2-2 19,0-1 1,-1 0 0,0-1-1,-1-1 1,-1 0-1,0-1 1,-1 0-1,-1 0 1,0-1-1,-1 0 1,7-21 0,-14 35-28,0-1 1,-1 1 0,1 0 0,-1 0 0,0-1-1,1 1 1,-1 0 0,0-1 0,-1 1 0,1 0 0,0-1-1,-1 1 1,1 0 0,-1 0 0,0-1 0,-1-2 0,2 4-2,-1 1 0,1-1 0,0 1 0,-1-1 0,1 1 1,-1 0-1,1-1 0,-1 1 0,0-1 0,1 1 0,-1 0 1,1-1-1,-1 1 0,0 0 0,1 0 0,-1 0 1,1-1-1,-1 1 0,0 0 0,1 0 0,-1 0 0,0 0 1,-1 0-1,0 1 0,0-1 1,0 1-1,1-1 1,-1 1-1,0 0 1,0 0-1,1 0 0,-1-1 1,1 2-1,-3 0 1,-4 5-4,1 0 1,0 1 0,0-1 0,1 1 0,0 1 0,0-1-1,1 1 1,-7 15 0,0 4-5,-14 50 0,17-48 33,2 0 0,2 0 0,-3 40-1,7-58-6,1 0-1,0 0 0,1 0 1,0-1-1,1 1 0,0 0 0,1 0 1,1-1-1,-1 1 0,2-1 1,7 15-1,-10-23-9,0 0-1,0 0 1,0 0-1,0 0 1,0-1-1,1 1 1,-1-1-1,1 1 1,0-1-1,0 0 1,0 0-1,0 0 1,0-1 0,0 1-1,0-1 1,1 1-1,-1-1 1,4 1-1,-2-2 3,-1 0-1,1 1 0,0-2 0,-1 1 0,1 0 1,-1-1-1,1 0 0,-1 0 0,1-1 1,-1 1-1,0-1 0,6-2 0,3-4 8,0 0 0,-1-1 0,0 0 0,-1 0 0,0-1 0,0-1 0,14-18 0,-4-2 7,0-1 0,-2 0 1,-2-1-1,-1-1 0,14-42 1,-27 66-22,1-1 0,-5 15-5,-7 30-10,-3 20 82,3-1 0,-2 79 0,10-125-48,0-1 0,0 1 0,1 0 0,0-1 0,3 10 0,-4-15-19,1-1 1,-1 1-1,0 0 0,0 0 1,1 0-1,-1-1 0,1 1 1,-1 0-1,0 0 0,1-1 1,-1 1-1,1 0 0,0-1 1,-1 1-1,1-1 0,-1 1 1,1-1-1,0 1 0,0-1 1,-1 1-1,1-1 0,0 0 1,0 1-1,-1-1 0,1 0 1,0 1-1,0-1 0,0 0 1,-1 0-1,1 0 0,0 0 1,0 0-1,0 0 0,0 0 1,-1 0-1,1 0 0,0-1 1,0 1-1,0 0 0,0 0 1,-1-1-1,1 1 0,0 0 1,0-1-1,-1 1 1,1-1-1,0 1 0,-1-1 1,1 1-1,-1-1 0,1 0 1,0 1-1,0-2 0,8-7 27,0 0 1,0 0-1,-1-1 0,-1 0 1,14-23-1,26-63 31,-36 73-48,6-18-9,-13 29-11,1 0 0,0 1-1,1-1 1,13-18 0,-19 50-68,-13 65 33,6-48 80,1 0 0,3 1 1,0 41-1,3-78-41,0 1-1,0-1 0,0 0 0,0 0 0,0 1 1,1-1-1,-1 0 0,0 0 0,1 0 0,-1 1 1,1-1-1,-1 0 0,1 0 0,-1 0 0,1 0 1,0 0-1,-1 0 0,2 1 0,-1-1-23,-1-1 1,1 0-1,0 0 0,-1 0 0,1 0 0,0 0 0,-1 0 1,1 0-1,0 0 0,-1 0 0,1 0 0,0 0 0,-1 0 1,1 0-1,-1 0 0,1-1 0,0 1 0,-1 0 0,1 0 0,-1-1 1,1 1-1,-1 0 0,1-1 0,0 0 0,6-4-378,-1-1-1,0 0 0,-1-1 1,6-6-1,-9 10 223,84-117-2888,-55 74 1967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2.031"/>
    </inkml:context>
    <inkml:brush xml:id="br0">
      <inkml:brushProperty name="width" value="0.05" units="cm"/>
      <inkml:brushProperty name="height" value="0.05" units="cm"/>
    </inkml:brush>
  </inkml:definitions>
  <inkml:trace contextRef="#ctx0" brushRef="#br0">20 841 15523,'-4'-12'486,"0"0"0,1 0 0,0 0 0,1 0 0,0 0-1,1-1 1,0 1 0,1-1 0,1 1 0,2-18 0,1 8 173,1-1 0,1 1 0,2 0 1,15-34-1,-23 56-655,16-27 374,-16 26-371,1 1 0,-1-1 0,0 1 0,1-1 0,-1 1 1,1 0-1,-1-1 0,1 1 0,-1-1 0,1 1 0,-1 0 0,1-1 1,-1 1-1,1 0 0,-1 0 0,1 0 0,-1-1 0,1 1 0,0 0 1,-1 0-1,1 0 0,-1 0 0,1 0 0,0 0 0,-1 0 0,1 0 1,-1 0-1,1 0 0,-1 0 0,1 0 0,0 1 0,-1-1 1,1 0-1,-1 0 0,1 1 0,-1-1 0,1 0 0,-1 1 0,1-1 1,-1 0-1,1 1 0,-1-1 0,0 1 0,1-1 0,-1 1 0,1-1 1,-1 1-1,0-1 0,0 1 0,1-1 0,-1 1 0,4 9 8,0-1-1,-1 1 0,0 0 1,0-1-1,-1 1 0,1 17 1,2 3-6,-1-3-4,0 0 6,2 0-1,0 0 1,2-1 0,16 39-1,-23-62-6,0-1 0,0 1 0,1-1-1,-1 1 1,1-1 0,-1 0-1,1 0 1,0 0 0,0 0 0,0 0-1,0 0 1,0 0 0,1-1 0,-1 1-1,0-1 1,1 0 0,-1 0-1,1 0 1,0 0 0,-1 0 0,1 0-1,0 0 1,-1-1 0,1 0 0,0 1-1,0-1 1,-1 0 0,1 0-1,0-1 1,0 1 0,-1 0 0,1-1-1,5-1 1,1-2 18,0-1-1,0 0 1,-1 0 0,1 0-1,-1-1 1,0 0 0,-1-1-1,0 0 1,0 0-1,11-15 1,4-8 96,29-52 1,-27 37 51,28-71 0,-44 93-126,0 0 0,-2-1 0,0 0 0,-2 0 0,2-30 0,-6 24-27,-2 24-13,-1 8-10,-2 10-16,1 18-11,1 0 0,2 0 0,1 1 0,7 54 0,-4-58 24,2-1 1,7 28 0,-9-45 5,-1-1 1,1 0-1,0-1 1,1 1-1,0 0 1,0-1 0,1 0-1,-1 0 1,2 0-1,8 9 1,-12-14 5,0-1 0,-1 0-1,1 1 1,0-1 0,0 0 0,0 0 0,-1 0-1,1-1 1,0 1 0,0 0 0,0-1 0,1 1-1,-1-1 1,0 0 0,0 1 0,0-1 0,0 0-1,0 0 1,0-1 0,0 1 0,1 0 0,-1-1 0,0 1-1,0-1 1,0 0 0,0 1 0,0-1 0,-1 0-1,1 0 1,0 0 0,0-1 0,1 0 0,3-4 17,0 1 0,0-1 0,-1 0 0,0 0 0,0 0 0,0-1 0,5-9 0,1-6 40,-2 0 0,0-1 0,-1 0 0,-1 0 0,-1 0 0,4-30 0,-6 17 27,-1 0 1,-2 0-1,-5-55 1,4 85-81,-8-43 32,8 47-38,-1 0-1,1-1 0,-1 1 0,0 0 0,0 0 1,0 0-1,0 0 0,0 0 0,0 0 1,-1 0-1,1 1 0,-1-1 0,1 0 1,-1 1-1,1-1 0,-1 1 0,-3-2 0,5 2 0,-1 1-1,0 0 0,1 0 1,-1 0-1,0 0 0,1 0 1,-1 0-1,0 0 0,1 0 1,-1 0-1,0 0 0,0 0 1,1 0-1,-1 0 0,0 0 1,1 0-1,-1 1 0,0-1 1,1 0-1,-1 1 0,1-1 1,-1 0-1,0 1 0,1-1 0,-1 1 1,1-1-1,-1 1 0,1-1 1,0 1-1,-1-1 0,1 1 1,-1 0-1,1-1 0,0 1 1,-1-1-1,1 1 0,0 1 1,-10 29-37,10-31 37,-4 21-19,1 1 1,-1 27 0,3-39 17,1 1 1,1-1 0,0 0 0,0 0-1,1 0 1,0 0 0,4 11-1,-5-20 1,-1 0-1,1 1 0,-1-1 0,1 0 0,-1 0 0,1 0 1,0 0-1,-1 0 0,1 0 0,0 0 0,0 0 0,0 0 0,0 0 1,0 0-1,0 0 0,0-1 0,0 1 0,0 0 0,0-1 1,0 1-1,0-1 0,1 1 0,-1-1 0,0 0 0,2 1 1,-1-1-1,0-1 0,0 1 1,1 0-1,-1-1 1,0 1-1,0-1 0,0 0 1,0 0-1,0 0 1,0 0-1,0 0 0,0 0 1,2-3-1,6-4 1,0-1 1,-1-1-1,14-17 0,40-67 4,-28 39-65,-34 52 44,1 1 1,0-1 0,0 0-1,0 1 1,0 0 0,1-1-1,-1 1 1,1 0-1,3-3 1,-5 5 9,0 0 0,0 0 1,0-1-1,0 1 0,0 0 0,0 0 0,0 0 0,0 0 1,0 0-1,0 0 0,0 1 0,0-1 0,0 0 0,0 0 1,0 1-1,-1-1 0,1 0 0,0 1 0,0-1 0,0 1 1,0-1-1,-1 1 0,1 0 0,0-1 0,0 1 0,-1 0 1,1-1-1,-1 1 0,1 0 0,-1 0 0,1 0 0,-1-1 0,1 3 1,13 20-146,22 51 0,-29-56 149,1 0 1,1 0-1,1-1 1,0 0-1,23 27 1,-32-42 13,0-1 0,0 1-1,1-1 1,-1 1 0,1-1 0,-1 0 0,1 1 0,0-1-1,-1 0 1,1 0 0,0 0 0,0 0 0,0-1 0,0 1-1,0 0 1,0-1 0,0 1 0,0-1 0,0 0-1,0 0 1,0 1 0,0-1 0,0-1 0,0 1 0,0 0-1,0 0 1,0-1 0,0 1 0,0-1 0,0 0 0,0 0-1,-1 1 1,1-1 0,0 0 0,0 0 0,-1-1 0,1 1-1,0 0 1,-1-1 0,1 1 0,0-2 0,10-12 142,-2 0-1,0-1 1,-1 0 0,0-1 0,-2 0 0,0 0-1,0-1 1,-2 0 0,0 0 0,-1 0 0,3-36-1,-7 48-87,0 0-1,0 0 0,-1 0 0,0 0 0,0 0 0,0 0 0,-1 0 1,0 0-1,-3-8 0,3 10-44,0 1 1,0-1-1,0 1 1,-1-1-1,1 1 1,-1 0-1,1 0 1,-1 0-1,0 0 1,0 1-1,-1-1 1,1 1-1,0 0 1,-1 0-1,-4-2 1,14 5-213,0 0 0,-1 0 0,1-1 0,0 0 0,0 0 0,0 0 0,0-1 0,6-1 0,-8 1-35,0 1-1,0-1 1,0 0-1,0 0 1,-1 0 0,1-1-1,0 0 1,-1 1-1,1-1 1,-1 0 0,0-1-1,1 1 1,-1-1-1,0 1 1,5-6-1,2-17-589,-4-8-183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6.572"/>
    </inkml:context>
    <inkml:brush xml:id="br0">
      <inkml:brushProperty name="width" value="0.05" units="cm"/>
      <inkml:brushProperty name="height" value="0.05" units="cm"/>
    </inkml:brush>
  </inkml:definitions>
  <inkml:trace contextRef="#ctx0" brushRef="#br0">83 0 18132,'-38'55'6916,"32"-47"-6623,0 0-1,0 0 1,1 1-1,1 0 1,-1 0-1,2 0 1,-6 16 0,9-24-292,0-1 1,0 1-1,-1 0 1,1-1-1,0 1 1,0 0-1,0-1 1,0 1-1,0 0 1,0-1-1,0 1 1,0 0-1,0-1 1,1 1-1,-1 0 1,0-1 0,0 1-1,1 0 1,-1-1-1,0 1 1,1-1-1,-1 1 1,0 0-1,1-1 1,-1 1-1,1-1 1,-1 1-1,1-1 1,-1 0-1,1 1 1,-1-1 0,1 1-1,0-1 1,-1 0-1,1 0 1,0 1-1,-1-1 1,1 0-1,0 0 1,-1 0-1,1 0 1,0 0-1,-1 1 1,1-1-1,0 0 1,-1-1-1,1 1 1,0 0 0,-1 0-1,1 0 1,0 0-1,0-1 1,8-1-92,-1 0 0,0-1 0,12-5 0,-10 4-45,-4 2 29,0 0 0,0 0 0,0 0 0,1 1 0,-1 0 0,1 0 1,-1 0-1,11 1 0,-15 1 81,0-1 0,0 1 0,0-1 0,1 1 0,-1 0 0,0 0 0,0 0 0,0 0 0,0 0 0,0 0 0,0 0 0,-1 1 0,1-1 0,0 1 0,-1-1 0,1 1 0,-1 0 0,1 0 0,-1 0 0,0-1-1,0 1 1,0 1 0,0-1 0,0 0 0,0 0 0,0 0 0,0 4 0,1 2 103,-1 0-1,0 0 0,-1 0 0,0 1 0,0-1 0,0 0 0,-1 0 1,0 0-1,-4 12 0,4-16-16,0 1 1,-1 0-1,1-1 0,-1 1 1,0-1-1,0 0 1,-1 0-1,1 0 0,-1 0 1,0 0-1,0 0 0,0-1 1,-1 1-1,1-1 1,-1 0-1,0 0 0,-5 3 1,8-6-100,1 1 1,0-1 0,-1 0-1,1 1 1,-1-1 0,1 0-1,-1 0 1,1 0-1,-1 1 1,1-1 0,-1 0-1,1 0 1,-1 0-1,1 0 1,-1 0 0,1 0-1,-1 0 1,1 0-1,-1 0 1,1 0 0,-1 0-1,1 0 1,-1-1 0,1 1-1,-1 0 1,1 0-1,-1 0 1,1-1 0,-1 1-1,0-1 1,1 0-61,-1 0 0,1 0 0,0 0 0,-1 0 0,1 0 1,0 0-1,0 0 0,0 0 0,0 0 0,0 0 0,0 0 0,0 0 0,0 0 1,1-1-1,11-36-3450,-4 23 1720,1 1 1,0 1-1,1-1 0,19-18 0,52-43-1725,-17 17 6304,-49 43 226,-1 0-1,13-19 0,-47 48 959,8 2-3419,0 1 0,0-1 0,-11 26-1,19-34-399,0 0 1,1 1-1,0 0 0,0 0 0,0-1 0,2 2 1,-1-1-1,1 0 0,0 16 0,1-24-105,0 0-1,0 0 1,0 0-1,1 0 1,-1 0-1,0 0 1,1 0-1,-1 0 1,1 0-1,-1 0 1,1 0-1,0 0 1,-1-1-1,1 1 1,0 0-1,0 0 1,0-1-1,-1 1 1,1 0-1,0-1 1,0 1-1,0 0 1,0-1-1,0 0 1,0 1-1,0-1 1,0 1-1,0-1 1,0 0-1,0 0 1,0 0-1,0 0 1,1 0-1,-1 0 1,0 0-1,0 0 1,0 0-1,0 0 1,2-1-1,7-1-6,1 0-1,-1-1 0,13-5 0,-7 3 20,-6 2-23,-1 1-1,0 0 1,1 1 0,-1 0-1,1 0 1,0 1-1,10 1 1,-17-1-1,-1 1 0,1-1 1,-1 1-1,0-1 0,0 1 0,1 0 1,-1 0-1,0 0 0,0 0 0,0 0 0,0 0 1,0 1-1,0-1 0,0 1 0,0-1 1,-1 1-1,1 0 0,0 0 0,-1-1 1,0 1-1,1 0 0,-1 1 0,0-1 1,0 0-1,0 0 0,0 0 0,0 1 0,-1-1 1,1 0-1,-1 1 0,0-1 0,1 0 1,-1 4-1,0 0-1,-1-1 0,1 1 0,-1-1 0,0 1 0,-1-1-1,1 0 1,-1 1 0,0-1 0,0 0 0,-1 0 0,0 0 0,1-1 0,-1 1 0,-1-1 0,1 1 0,-1-1 0,0 0 0,0 0-1,-6 4 1,-3 2-286,0-1-1,-1-1 0,0 0 1,0-1-1,-22 8 0,13-8-15,5-6-115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8.029"/>
    </inkml:context>
    <inkml:brush xml:id="br0">
      <inkml:brushProperty name="width" value="0.05" units="cm"/>
      <inkml:brushProperty name="height" value="0.05" units="cm"/>
    </inkml:brush>
  </inkml:definitions>
  <inkml:trace contextRef="#ctx0" brushRef="#br0">203 338 16668,'0'-2'144,"0"0"1,0 0 0,0 0 0,-1 0 0,1 0 0,-1 0 0,0 0 0,1 0 0,-1 0-1,0 1 1,0-1 0,0 0 0,0 1 0,0-1 0,0 0 0,-1 1 0,1-1-1,-1 1 1,1 0 0,-1 0 0,1-1 0,-1 1 0,0 0 0,1 0 0,-4-1 0,2 2 4,0-1 0,1 1 1,-1 0-1,0 0 0,0 0 0,0 1 1,0-1-1,0 0 0,0 1 1,1 0-1,-1 0 0,0 0 1,1 0-1,-1 0 0,0 0 1,1 1-1,-4 2 0,-4 3 51,1 1 1,-1 0-1,1 0 0,1 1 0,0 1 0,0-1 0,1 1 0,0 0 1,1 1-1,-9 18 0,11-21-198,0 1 1,1 1-1,0-1 1,0 0-1,1 1 1,0-1-1,1 1 1,0 0-1,1 0 1,0-1-1,0 1 1,1 0-1,4 17 1,-5-25-11,0 0 1,1 0 0,0 0-1,-1 0 1,1 0 0,0 0-1,0-1 1,0 1-1,0 0 1,0-1 0,1 1-1,-1 0 1,0-1 0,1 0-1,-1 1 1,1-1 0,0 0-1,-1 0 1,1 0-1,0 0 1,0 0 0,-1 0-1,1 0 1,0 0 0,0-1-1,0 1 1,0-1 0,3 1-1,-1-1-3,0-1 0,0 1 0,0-1 0,0 0 0,0 0 0,0 0 0,-1 0 0,1-1 0,0 1 0,-1-1 0,1 0 0,-1 0 0,6-5 0,4-4-16,0-1 0,-1-1 0,-1 0 1,0 0-1,-1-1 0,0-1 1,10-21-1,-7 10 33,0-1-1,-2-1 1,10-42 0,-14 33 48,-6 28-22,-5 26-10,-4 31-12,1 1-1,3 0 1,2 0-1,5 56 1,-2-96-10,0-1 1,0 1-1,1-1 0,3 10 0,-4-17 3,-1 0 0,1 1-1,-1-1 1,1 0 0,0 0-1,-1 1 1,1-1-1,0 0 1,0 0 0,0 0-1,0 0 1,0 0 0,0 0-1,2 1 1,-3-2 1,1 0 0,0 0 0,0 1 0,0-1-1,0 0 1,0 0 0,-1 0 0,1 0 0,0 0 0,0 0 0,0 0 0,0-1 0,0 1 0,-1 0 0,1 0 0,0-1-1,0 1 1,0 0 0,-1-1 0,1 1 0,0-1 0,-1 1 0,1-1 0,0 1 0,0-2 0,6-5 32,-1 0-1,0-1 1,-1 1 0,0-1 0,0 0 0,-1-1 0,0 1 0,0-1 0,3-10 0,-1 3 29,6-15 81,0-1-1,-3 0 1,0-1 0,-2 0 0,-2-1-1,2-38 1,-7 67-108,-2 5-24,-1 8-10,-4 24-27,2 1 1,2 0-1,1-1 0,2 49 1,1-69 30,-1 0 1,2 0 0,-1 0-1,6 17 1,-7-28-7,1 1 0,-1 0 0,1 0 0,0-1 0,0 1 1,0-1-1,0 1 0,0-1 0,0 1 0,0-1 0,0 0 0,0 1 0,1-1 0,-1 0 0,1 0 0,2 2 0,-3-3 0,1 0-1,-1 1 0,1-1 0,0 0 0,-1 0 1,1 0-1,0 0 0,-1 0 0,1 0 1,-1-1-1,1 1 0,0-1 0,-1 1 0,1-1 1,-1 1-1,1-1 0,-1 0 0,0 0 0,1 0 1,-1 1-1,0-1 0,2-2 0,11-8 22,-1-1 0,-1 0-1,0-1 1,-1-1-1,14-20 1,45-82 99,-61 101-105,70-131 90,-87 214-186,1-26 63,-7 61 17,13-90 8,1 0-1,0-1 1,0 1-1,2 0 1,4 20-1,-6-31-4,0 0 0,1 0 0,-1 0-1,1 0 1,-1 0 0,1-1 0,0 1 0,0 0 0,0 0-1,0-1 1,0 1 0,0-1 0,0 1 0,0-1 0,1 1-1,-1-1 1,1 0 0,-1 0 0,1 0 0,-1 0 0,4 2-1,-3-3 2,0 0 0,0 0 1,-1 0-1,1 0 0,0 0 0,0 0 0,0 0 0,0-1 0,-1 1 0,1-1 0,0 1 0,0-1 0,-1 0 0,1 0 0,-1 0 0,1 0 0,2-2 0,7-6 26,-1 0 0,-1-1 0,1 0 0,11-18-1,3-7 72,-2 0 0,-1-2-1,25-61 1,-23 37 69,24-101 1,-44 152-182,-1-1 0,1-19-1,-3 30 10,0 0-1,0 0 0,0 0 1,0 0-1,0 0 1,0 0-1,0 0 0,0 0 1,0 0-1,0 0 1,0 0-1,0 0 0,-1 0 1,1 0-1,0 0 1,0 0-1,0 0 0,0 0 1,0 0-1,0 0 1,0 0-1,0 0 0,0 0 1,0-1-1,0 1 1,0 0-1,0 0 0,0 0 1,-1 0-1,1 0 1,0 0-1,0 0 0,0 0 1,0 0-1,0 0 1,0 0-1,0 0 0,0 0 1,0 0-1,0 0 1,0-1-1,0 1 0,0 0 1,0 0-1,0 0 1,0 0-1,0 0 0,0 0 1,0 0-1,-3 8-44,-4 26-19,1 0 0,-1 38 0,3-26 41,-15 311 443,21-260-124,25 164 0,-19-213-245,1-4-11,-2 1 0,-3-1 0,0 54 0,-4-92-14,-1-1 0,0 1-1,0-1 1,-1 0 0,1 0 0,-4 8 0,5-12-18,-1 0-1,1 0 1,0-1 0,-1 1 0,1 0-1,0-1 1,-1 1 0,1 0 0,-1-1 0,1 1-1,-1 0 1,1-1 0,-1 1 0,0-1-1,1 1 1,-1-1 0,0 1 0,1-1 0,-1 0-1,0 1 1,0-1 0,1 0 0,-1 1 0,0-1-1,0 0 1,0 0 0,1 0 0,-1 0-1,0 0 1,0 0 0,0 0 0,1 0 0,-1 0-1,0 0 1,0 0 0,0-1 0,1 1-1,-1 0 1,0 0 0,0-1 0,1 1 0,-1-1-1,0 1 1,1-1 0,-1 1 0,0-1 0,1 1-1,-1-1 1,1 1 0,-1-1 0,1 0-1,-1 0 1,-5-6 31,1 0 0,0 0 0,1 0 0,-1-1 0,1 0 0,1 0 0,-1 0 0,-3-16 0,0-1 46,-5-48 0,9 46-69,1-1 1,2 0-1,0 0 1,2 1-1,8-43 1,-7 57-34,0 0 0,1 1 0,1-1 0,0 1 0,0 0-1,1 0 1,1 1 0,0-1 0,1 1 0,0 1 0,0 0 0,1 0 0,17-15 0,81-50-97,-11 8 107,-37 21-51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9.203"/>
    </inkml:context>
    <inkml:brush xml:id="br0">
      <inkml:brushProperty name="width" value="0.05" units="cm"/>
      <inkml:brushProperty name="height" value="0.05" units="cm"/>
    </inkml:brush>
  </inkml:definitions>
  <inkml:trace contextRef="#ctx0" brushRef="#br0">205 375 15875,'0'-1'107,"0"0"-1,0 1 0,-1-1 1,1 1-1,0-1 0,0 1 1,-1-1-1,1 1 0,0-1 1,-1 1-1,1 0 0,0-1 1,-1 1-1,1-1 0,-1 1 1,1 0-1,0-1 0,-1 1 1,1 0-1,-1-1 0,1 1 0,-1 0 1,0 0-1,1 0 0,-1 0 1,1-1-1,-1 1 0,1 0 1,-1 0-1,1 0 0,-1 0 1,0 0-1,1 0 0,-1 0 1,1 0-1,-1 1 0,1-1 1,-1 0-1,1 0 0,-1 0 1,1 1-1,-1-1 0,0 1 1,-26 9 1360,16-3-1299,1 0 1,-1 1 0,1 0-1,1 0 1,-1 1 0,2 1-1,-1 0 1,-10 15-1,9-10-107,1 0-1,0 1 0,1 0 0,1 0 1,-7 25-1,13-39-52,0 0 1,1 0 0,-1 0 0,1 0-1,-1 0 1,1 1 0,0-1-1,0 0 1,0 0 0,0 0-1,1 0 1,-1 2 0,1-3-5,-1-1 0,0 0 1,0 1-1,1-1 0,-1 1 1,0-1-1,1 0 0,-1 1 1,0-1-1,1 0 0,-1 0 1,0 1-1,1-1 0,-1 0 1,1 0-1,-1 1 0,0-1 1,1 0-1,-1 0 0,1 0 1,-1 0-1,1 0 0,-1 0 1,1 0-1,-1 0 0,1 0 1,-1 0-1,0 0 0,1 0 1,-1 0-1,1 0 0,0 0 1,4-2 25,0 0 0,0-1 1,-1 1-1,1-1 1,-1 0-1,1 0 0,-1 0 1,4-4-1,19-20 205,0-1-1,-2-1 0,34-50 0,53-107 916,-106 175-1067,18-31 385,-1-2 0,-2 0-1,15-50 1,-33 84-153,-7 19-176,-7 26-55,-15 88-56,5 0 0,-8 206 0,28-303-102,-1-17-32,2 1 1,-1 0-1,1-1 1,1 1-1,0-1 1,0 1 0,4 11-1,-5-21 78,0 0-1,0 0 1,0 1-1,0-1 1,0 0-1,0 0 1,0 1-1,0-1 1,1 0-1,-1 0 1,0 1-1,0-1 1,0 0-1,0 0 1,0 1-1,1-1 1,-1 0-1,0 0 1,0 0-1,0 0 1,1 1-1,-1-1 1,0 0-1,0 0 1,1 0-1,-1 0 1,0 0-1,0 0 1,1 0-1,-1 0 1,0 0-1,1 0 1,-1 0-1,0 0 1,8-7-911,3-15-424,9-41-143,-11 27 622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19.972"/>
    </inkml:context>
    <inkml:brush xml:id="br0">
      <inkml:brushProperty name="width" value="0.05" units="cm"/>
      <inkml:brushProperty name="height" value="0.05" units="cm"/>
    </inkml:brush>
  </inkml:definitions>
  <inkml:trace contextRef="#ctx0" brushRef="#br0">182 95 15403,'3'-2'395,"51"-20"2704,-51 20-2739,1 0-1,0 0 1,-1 0 0,0-1-1,1 1 1,-1-1 0,0 0-1,0 1 1,-1-1 0,1-1-1,3-4 1,-6 7-290,0 1 0,1-1 0,-1 1 0,0-1 0,0 0 0,0 1 0,1-1 0,-1 1 0,0-1 0,0 0 0,0 1-1,0-1 1,0 0 0,0 1 0,0-1 0,0 1 0,-1-1 0,1 0 0,0 1 0,0-1 0,0 1 0,-1-1 0,1 0 0,0 1 0,-1-1 0,1 1 0,0-1 0,-1 1 0,1-1 0,-1 1 0,1 0 0,-1-1 0,1 1 0,-1-1 0,1 1-1,-1 0 1,1-1 0,-1 1 0,0 0 0,1 0 0,-1 0 0,1-1 0,-1 1 0,0 0 0,1 0 0,-2 0 0,-31-2 919,23 3-913,0 1 0,-1 1 0,1-1 0,0 2 1,0-1-1,0 1 0,1 1 0,0 0 0,-1 0 0,2 1 1,-1 0-1,1 1 0,0-1 0,-13 15 0,13-12-78,-1 1-1,1 0 1,1 1-1,0 0 1,0 0-1,1 0 1,1 1-1,0 0 1,0 0-1,1 1 1,-4 20-1,7-28-2,1 0 0,0 1 0,-1-1 0,2 0 0,-1 1 0,1 4 0,0-8 4,-1-1-1,0 0 1,0 0-1,1 0 1,-1 1-1,1-1 1,-1 0-1,1 0 1,-1 0-1,1 0 1,0 0-1,-1 0 1,1 0-1,0 0 1,0-1-1,0 1 1,0 0-1,0 0 1,0-1-1,0 1 1,0 0 0,0-1-1,0 1 1,0-1-1,0 1 1,0-1-1,0 0 1,0 1-1,1-1 1,-1 0-1,0 0 1,0 0-1,3 0 1,1-1-2,0 0-1,0 0 1,1 0 0,-1-1 0,0 0 0,0 0-1,-1 0 1,1-1 0,0 0 0,4-3 0,46-38-24,-47 36 26,62-59 17,67-85 0,-121 136-18,-16 16 1,0 0 1,0-1-1,0 1 1,0 0-1,0 0 1,1 0-1,-1 0 1,0 0-1,0 0 0,0 0 1,0 0-1,0-1 1,0 1-1,1 0 1,-1 0-1,0 0 1,0 0-1,0 0 1,0 0-1,0 0 0,1 0 1,-1 0-1,0 0 1,0 0-1,0 0 1,0 0-1,0 0 1,1 0-1,-1 0 0,0 0 1,0 0-1,0 0 1,0 0-1,0 1 1,1-1-1,-1 0 1,0 0-1,0 0 0,0 0 1,0 0-1,0 0 1,0 0-1,0 0 1,0 0-1,1 1 1,-1-1-1,0 0 0,0 0 1,0 0-1,0 0 1,0 0-1,0 1 1,0 3-9,-1 1 0,1-1 0,-1 1 0,0-1 0,-2 8 0,-15 48-54,3 1 1,2 0 0,-7 110-1,19-168 0,2 1 0,-1-1 0,0 0-1,1 1 1,-1-1 0,3 6 0,-3-9 30,0 1 1,0-1 0,0 1-1,1-1 1,-1 1 0,0-1-1,1 1 1,-1-1 0,0 1-1,1-1 1,-1 0 0,1 1-1,-1-1 1,1 0 0,-1 1-1,1-1 1,-1 0 0,1 1-1,-1-1 1,1 0-1,-1 0 1,1 0 0,-1 1-1,1-1 1,-1 0 0,1 0-1,-1 0 1,1 0 0,0 0-1,-1 0 1,1 0 0,-1 0-1,1 0 1,-1-1 0,1 1-1,0 0 1,-1 0-1,1 0 1,-1-1 0,1 1-1,-1 0 1,1 0 0,-1-1-1,1 1 1,-1-1 0,0 1-1,1 0 1,-1-1 0,1 1-1,-1-1 1,8-6-514,-1 0 1,-1 0-1,1 0 0,-1-1 1,8-13-1,26-51-3002,-24 42 1981,70-148-4283,-52 104 6637,-51 120 8578,10-23-8366,0 0 0,-6 42 0,13-63-954,0-1 1,0 0-1,0 0 0,0 1 0,0-1 0,0 0 0,0 0 0,0 1 0,1-1 0,-1 0 0,1 0 1,0 3-1,-1-4-31,1 0 0,-1 1 0,0-1 0,1 0 0,-1 1 0,0-1 0,1 0 0,-1 1 0,1-1 0,-1 0 0,0 0-1,1 0 1,-1 0 0,1 1 0,-1-1 0,1 0 0,-1 0 0,0 0 0,1 0 0,-1 0 0,1 0 0,-1 0 0,2 0 0,2-1 15,0-1-1,0 1 1,1-1-1,-1 0 1,0 0-1,4-3 1,15-7-17,-20 11-16,-1 1 1,0-1-1,1 1 1,-1-1-1,1 1 1,-1 0-1,0 0 1,1 0-1,-1 1 1,1-1-1,-1 0 1,1 1-1,-1-1 1,0 1-1,1 0 1,-1 0-1,0 0 0,0 0 1,4 3-1,-3-1 3,1 0 0,-2 0 0,1 0-1,0 0 1,-1 0 0,1 1-1,-1-1 1,0 1 0,0 0 0,2 7-1,0-1 42,-2 0 0,1 1 0,-1-1-1,-1 0 1,0 1 0,0-1 0,-1 1 0,-2 18-1,0-18 41,-1 0-1,0-1 0,0 0 1,-1 0-1,-8 16 1,11-22-92,-1-1 0,0 0 0,0 0 0,0 0 0,-1 0 0,1 0 0,-1 0 0,0-1 0,1 1 0,-1-1 0,0 0 0,0 0 0,-1 0 0,1 0 0,0 0 0,-1-1 1,1 1-1,-1-1 0,-5 1 0,-5-2-43,6-8-66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0.893"/>
    </inkml:context>
    <inkml:brush xml:id="br0">
      <inkml:brushProperty name="width" value="0.05" units="cm"/>
      <inkml:brushProperty name="height" value="0.05" units="cm"/>
    </inkml:brush>
  </inkml:definitions>
  <inkml:trace contextRef="#ctx0" brushRef="#br0">32 192 17876,'-25'144'4134,"22"-118"-3780,1 1 1,1-1-1,3 36 1,-2-59-348,1-1-1,-1 0 1,0 1 0,1-1 0,-1 0 0,1 1 0,0-1 0,0 0 0,0 0 0,0 0 0,0 0-1,3 3 1,-4-4-7,1 0 0,0-1 0,0 1 0,0-1 0,-1 1 0,1-1 0,0 1 0,0-1 0,0 1 0,0-1 0,0 0 0,0 1 0,0-1 0,0 0 0,0 0 0,0 0 0,0 0 0,0 0 0,0 0 0,0 0 0,1 0 0,3-2-7,-1 1 0,1-1 0,-1 0 0,1-1-1,-1 1 1,0-1 0,0 1 0,0-1 0,0-1 0,6-6-1,13-14-4,-2-1 0,0-2 0,-2 0 0,31-57 0,44-129 590,-86 189-279,8-33-1,-16 58-9,-6 25 90,-3 27 0,-2 338-137,12-340-190,3 0 0,18 89 1,-32-183-81,-10 1-22,-1 1-1,-3 1 1,-1 0 0,-1 2-1,-2 1 1,-35-34 0,39 51-6,24 20 56,0 0-1,0 0 0,0 0 1,0 0-1,0 0 1,0 0-1,0 0 1,0 1-1,0-1 1,-1 0-1,1 0 1,0 0-1,0 0 1,0 0-1,0 0 1,0 0-1,0 0 1,0 0-1,0 0 1,0 0-1,0 0 1,0 0-1,0 0 1,0 0-1,0 0 1,0 0-1,0 0 1,-1 0-1,1 0 1,0 0-1,0 0 1,0 0-1,0 0 1,0 0-1,0 0 1,0 0-1,0 0 1,0 0-1,0 0 1,0 0-1,0 0 1,0 0-1,-1 0 1,1 0-1,0 0 1,0 0-1,0 0 1,0 0-1,0 0 1,0 0-1,0 0 1,0 0-1,0 0 1,0 0-1,0 0 1,0 0-1,0 0 1,0 0-1,0 0 1,0-1-1,10 14-23,-1-3-79,1 0-1,0-1 1,1 0-1,-1-1 1,2 0-1,-1-1 1,1 0-1,17 6 1,-20-9-66,1-1-1,0 0 1,0 0 0,0-1-1,0-1 1,0 0 0,1 0-1,-1-1 1,0 0 0,1-1-1,18-3 1,15-9-363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1.373"/>
    </inkml:context>
    <inkml:brush xml:id="br0">
      <inkml:brushProperty name="width" value="0.05" units="cm"/>
      <inkml:brushProperty name="height" value="0.05" units="cm"/>
    </inkml:brush>
  </inkml:definitions>
  <inkml:trace contextRef="#ctx0" brushRef="#br0">112 1 16187,'-19'25'1484,"2"2"0,-21 39 0,32-53-1188,0 1 0,1 0 0,0 0 0,1 0 0,1 1 1,0-1-1,-1 18 0,4-31-286,-1 0 0,1 1 1,0-1-1,0 0 0,0 1 0,0-1 1,0 0-1,0 0 0,0 1 1,1-1-1,-1 0 0,0 0 1,1 1-1,-1-1 0,1 0 1,-1 0-1,1 0 0,0 0 1,-1 1-1,1-1 0,0 0 0,0 0 1,0 0-1,0-1 0,-1 1 1,3 1-1,-2-2-5,1 0-1,-1 0 1,1 0-1,-1 0 1,0 0-1,1-1 1,-1 1-1,0 0 0,1-1 1,-1 1-1,0-1 1,0 1-1,1-1 1,-1 0-1,0 0 1,0 1-1,0-1 1,0 0-1,0 0 1,0 0-1,0 0 1,0 0-1,0 0 1,1-2-1,8-12 48,1 1 0,-2-2-1,0 0 1,-1 0 0,7-19-1,23-86 454,-42 204-233,2-65-262,-1 21 109,1 0-1,3 40 1,5-53 116,-5-25-222,-1-1 0,0 1 0,0 0 0,0-1 1,1 1-1,-1-1 0,0 1 0,1-1 0,-1 1 0,1-1 0,-1 0 1,0 1-1,1-1 0,-1 0 0,1 1 0,-1-1 0,1 0 1,-1 1-1,1-1 0,-1 0 0,1 0 0,0 1 0,-1-1 1,1 0-1,-1 0 0,1 0 0,-1 0 0,1 0 0,0 0 1,-1 0-1,1 0 0,-1 0 0,1 0 0,0 0 0,-1 0 1,1-1-1,-1 1 0,1 0 0,-1 0 0,1-1 0,-1 1 0,1 0 1,-1 0-1,1-1 0,-1 1 0,1-1 0,0 0 0,10-9 128,-1-1-1,0-1 1,0 0-1,-1 0 0,-1 0 1,8-17-1,11-13 115,-6 10-90,16-23 26,-33 50-189,0 0 0,0 1 0,0 0 0,0 0 0,1 0 1,-1 0-1,1 1 0,6-4 0,-11 7-4,1-1 1,0 1 0,-1 0-1,1-1 1,0 1-1,-1 0 1,1 0-1,0 0 1,0-1 0,-1 1-1,1 0 1,0 0-1,0 0 1,-1 0-1,1 0 1,0 1-1,0-1 1,-1 0 0,1 0-1,0 0 1,-1 1-1,1-1 1,0 0-1,-1 1 1,2-1 0,-1 2-1,0-1 0,0 0 0,0 0 0,0 0 0,0 1 1,-1-1-1,1 0 0,0 1 0,-1-1 0,1 0 1,0 4-1,1 3-9,0 1 0,-1 0 1,0 13-1,-1-18 2,-5 129-56,1-26 282,4-107-217,-1 1-1,1-1 0,0 0 1,0 1-1,0-1 1,0 0-1,0 0 1,0 1-1,0-1 1,0 0-1,0 1 0,0-1 1,0 0-1,0 0 1,0 1-1,0-1 1,0 0-1,0 1 0,0-1 1,0 0-1,1 0 1,-1 1-1,0-1 1,0 0-1,0 0 1,0 1-1,0-1 0,1 0 1,-1 0-1,0 0 1,0 1-1,1-1 1,-1 0-1,0 0 0,0 0 1,1 0-1,-1 1 1,0-1-1,1 0 1,8-10-422,10-25-769,-17 31 1030,4-8 91,2-4-164,1-1 1,13-18-1,-3 11-317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2.406"/>
    </inkml:context>
    <inkml:brush xml:id="br0">
      <inkml:brushProperty name="width" value="0.05" units="cm"/>
      <inkml:brushProperty name="height" value="0.05" units="cm"/>
    </inkml:brush>
  </inkml:definitions>
  <inkml:trace contextRef="#ctx0" brushRef="#br0">86 524 17172,'1'0'56,"-1"-1"0,0 1 0,0 0 0,0 0 0,0 0 1,0-1-1,0 1 0,0 0 0,1 0 0,-1 0 0,0-1 1,0 1-1,0 0 0,0 0 0,0-1 0,0 1 0,0 0 1,0 0-1,0-1 0,0 1 0,-1 0 0,1 0 0,0-1 0,0 1 1,0 0-1,0 0 0,0 0 0,0-1 0,0 1 0,0 0 1,-1 0-1,1 0 0,0-1 0,0 1 0,0 0 0,-1 0 1,1 0-1,-10 6 861,4 2-514,0 0 1,1 1 0,0 0-1,0-1 1,1 2-1,0-1 1,-3 12-1,-14 71 618,20-89-981,-3 15 146,1-1 1,1 2-1,1-1 1,0 0-1,3 22 1,-2-38-168,0-1 0,0 1 0,1-1 0,-1 1 0,0-1 0,1 1 0,-1-1 0,1 0 0,0 1 0,-1-1 0,1 0 0,0 1 0,0-1 0,0 0 0,1 2 0,-2-3-9,1 0 1,0 1-1,-1-1 0,1 0 1,-1 0-1,1 1 1,0-1-1,-1 0 1,1 0-1,0 0 0,-1 0 1,1 0-1,0 0 1,-1 0-1,1 0 0,0 0 1,-1 0-1,1 0 1,0 0-1,-1-1 1,1 1-1,-1 0 0,2-1 1,2-1 12,0-1 0,-1 0 0,1 1 1,-1-1-1,0-1 0,0 1 0,0 0 0,5-8 1,11-20 22,0 0 0,-3-2 1,25-66-1,-22 42 23,18-96 1,-35 142-63,-1 4-4,1-1 1,-1 0-1,-1 0 0,1-13 1,-1 21-4,0 0 0,0 0 0,0-1 0,0 1-1,0 0 1,0 0 0,0-1 0,0 1 0,0 0 0,0 0 0,0-1 0,0 1 0,0 0 0,0 0 0,0-1 0,-1 1 0,1 0 0,0 0 0,0-1 0,0 1 0,0 0 0,0 0 0,-1 0-1,1-1 1,0 1 0,0 0 0,0 0 0,-1 0 0,1 0 0,0-1 0,0 1 0,0 0 0,-1 0 0,1 0 0,-8 6-5,-6 20-16,-8 39 104,2 1 0,3 1 0,3 1 0,-6 78-1,20-137-58,-1-4-1,0 0 0,1 1 1,0-1-1,0 0 1,0 1-1,1-1 1,0 0-1,0 1 0,2 4 1,-3-9-19,0-1 0,0 1 0,1-1 0,-1 1 0,0 0 0,1-1-1,-1 1 1,0-1 0,1 1 0,-1-1 0,1 1 0,-1-1 0,1 1 0,-1-1 0,1 1 0,-1-1 0,1 0 0,-1 1 0,1-1 0,-1 0 0,1 1 0,0-1 0,-1 0-1,1 0 1,0 0 0,-1 1 0,1-1 0,1 0 0,-1-1 0,1 1 0,-1 0 0,1-1 0,-1 1 0,1-1 0,-1 0 0,0 0 0,1 1 0,-1-1 0,0 0 0,0 0 0,2-1 0,4-6 9,0 0 0,12-16 0,-16 20-5,36-57 27,-2-2 0,45-108 1,-45 81-57,-4-1 1,36-157-1,-68 241 17,2-4 0,-1-1 1,0 1-1,-1-1 0,0-16 0,-1 28 3,0-1 0,0 1 0,0 0 0,0 0 0,0-1 0,1 1 0,-1 0 0,0 0 0,0-1 0,0 1 0,0 0 0,0 0-1,0-1 1,-1 1 0,1 0 0,0 0 0,0-1 0,0 1 0,0 0 0,0 0 0,0-1 0,0 1 0,0 0 0,-1 0 0,1-1 0,0 1 0,0 0 0,0 0 0,0 0 0,-1 0 0,1-1 0,0 1 0,0 0 0,-1 0 0,1 0 0,0 0 0,-1 0 0,-5 9-3,-9 28 0,14-33 3,-96 295 239,82-241-125,3 0 0,2 0-1,-2 80 1,11-118-65,4 40 0,-2-55-52,0 1 1,0-1 0,0 1-1,1-1 1,0 0-1,0 0 1,0 0-1,0 0 1,1 0 0,0-1-1,0 1 1,5 6-1,-7-10 0,0-1 0,1 1 0,-1 0 0,0 0 0,0 0-1,0-1 1,1 1 0,-1-1 0,0 1 0,1-1 0,-1 1-1,1-1 1,-1 0 0,0 0 0,1 0 0,-1 0 0,1 0 0,-1 0-1,1 0 1,-1 0 0,0 0 0,1-1 0,-1 1 0,1 0-1,-1-1 1,0 1 0,1-1 0,-1 0 0,0 0 0,0 1-1,0-1 1,1 0 0,-1 0 0,2-2 0,2-2 2,0 0 0,0 0 1,0 0-1,-1-1 0,6-9 1,9-21 85,-2 0 0,22-64-1,-48 120-70,9-18-11,-2 1 1,1-1 0,0 0 0,0 1 0,-1-1-1,1 0 1,-1 0 0,0 0 0,1 0 0,-1 0 0,0-1-1,-3 3 1,2-11 72,2 7-80,4 7 8,-3-7-10,0 0 0,0 0-1,0 0 1,0 0 0,0 1-1,-1-1 1,1 0 0,0 0-1,0 0 1,0 0 0,0 0-1,0 0 1,0 0 0,0 1 0,0-1-1,-1 0 1,1 0 0,0 0-1,0 0 1,0 0 0,0 0-1,0 0 1,-1 0 0,1 0-1,0 0 1,0 0 0,0 0 0,0 0-1,0 0 1,-1 0 0,1 0-1,0 0 1,0 0 0,0 0-1,0 0 1,0 0 0,-1 0-1,1 0 1,0 0 0,0 0 0,0 0-1,0 0 1,0 0 0,-1 0-1,1-1 1,0 1 0,0 0-1,0 0 1,0 0 0,0 0 0,0 0-1,0 0 1,0 0 0,-1-1-1,1 1 1,0 0 0,-10-6-919,-15-24-2548,16 20 2709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3.349"/>
    </inkml:context>
    <inkml:brush xml:id="br0">
      <inkml:brushProperty name="width" value="0.05" units="cm"/>
      <inkml:brushProperty name="height" value="0.05" units="cm"/>
    </inkml:brush>
  </inkml:definitions>
  <inkml:trace contextRef="#ctx0" brushRef="#br0">240 9 17740,'0'0'87,"0"-1"1,0 1-1,0 0 1,0-1-1,0 1 1,0 0-1,0-1 0,0 1 1,0 0-1,0-1 1,0 1-1,0 0 1,-1-1-1,1 1 1,0 0-1,0 0 1,0-1-1,-1 1 1,1 0-1,0 0 0,0-1 1,-1 1-1,1 0 1,0 0-1,0 0 1,-1-1-1,1 1 1,0 0-1,-1 0 1,1 0-1,0 0 1,-1 0-1,1 0 1,-1-1-1,-15 4 1663,-15 11 744,15-5-2202,2 1 0,0 0 1,0 2-1,1-1 0,0 2 0,1-1 0,-12 17 0,26-31-335,-1 1 0,1-1 0,-1 1 1,1 0-1,-1 0 0,1 0 0,0 0 0,0 0 1,0 0-1,0 0 0,0 0 0,0 1 1,0-1-1,0 1 0,0 0 0,0-1 0,0 1 1,0 0-1,0 0 0,0 0 0,0 0 0,2 1 1,0 0 15,0-1 1,-1 1-1,1 0 1,-1 0-1,0 1 1,1-1-1,-1 0 1,0 1-1,0 0 1,0 0-1,0 0 1,3 3 0,-3-2 17,0 1 1,0 0-1,0 0 1,0 0-1,0 0 1,-1 0-1,0 1 1,0-1 0,0 1-1,-1-1 1,1 1-1,-1 0 1,0 0-1,0 9 1,-1-7 70,0 0 0,0 1 0,-1-1 0,0 0 0,-1 0 0,1 1 1,-2-1-1,1-1 0,-6 12 0,5-11 38,-1 0 1,0 0 0,-1-1-1,1 1 1,-1-1-1,-1 0 1,1 0-1,-13 8 1,14-10-49,0-1 0,-1-1 0,1 1 0,-1-1-1,0 0 1,0 0 0,0 0 0,0 0 0,0-1 0,0 0 0,-1 0 0,1 0-1,-8-1 1,11 0-61,1 0-1,-1 0 0,1 0 0,-1 0 1,0 0-1,1 0 0,-1-1 0,1 1 0,-1-1 1,1 1-1,-1-1 0,1 1 0,-1-1 1,1 0-1,0 0 0,-1 0 0,1 0 1,0 0-1,0 0 0,-1 0 0,1 0 0,0 0 1,0-1-1,0 1 0,1 0 0,-1-1 1,0 1-1,0-1 0,1 1 0,-1-1 1,1 1-1,-1-1 0,1 1 0,0-1 1,-1 1-1,1-4 0,4-22-138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4.018"/>
    </inkml:context>
    <inkml:brush xml:id="br0">
      <inkml:brushProperty name="width" value="0.05" units="cm"/>
      <inkml:brushProperty name="height" value="0.05" units="cm"/>
    </inkml:brush>
  </inkml:definitions>
  <inkml:trace contextRef="#ctx0" brushRef="#br0">119 1 16331,'-5'4'2938,"-18"21"-1114,9 2-1391,0 1 0,2 0 0,1 0 1,2 1-1,0 0 0,2 1 0,1 0 1,-3 49-1,9-78-429,2 36 371,-2-36-355,0 0-1,1 0 1,-1-1-1,0 1 1,0 0 0,0 0-1,1 0 1,-1 0-1,1 0 1,-1 0 0,0 0-1,1 0 1,0-1-1,-1 1 1,1 0-1,-1 0 1,1-1 0,0 1-1,0 0 1,-1-1-1,1 1 1,0-1 0,0 1-1,0-1 1,-1 1-1,1-1 1,0 0 0,0 1-1,0-1 1,0 0-1,0 0 1,0 0-1,0 1 1,0-1 0,2-1-1,0 1 22,0-1 0,0-1 0,0 1 0,0 0 0,0-1 0,0 1 0,0-1 0,0 0 0,-1 0 0,1 0 0,-1-1 0,4-3 0,26-35 235,-28 36-242,13-20 110,0 0 0,-2 0 1,0-2-1,-2 0 0,-1 0 0,-2-1 0,13-50 1,-21 49-31,-5 20-54,2 9-59,1 0 0,-1 0 0,1 0 0,-1 0-1,1 1 1,0-1 0,-1 0 0,1 0 0,-1 0-1,1 1 1,-1-1 0,1 0 0,0 0 0,-1 1-1,1-1 1,0 0 0,-1 1 0,1-1 0,0 1-1,0-1 1,-1 0 0,1 1 0,0-1 0,-1 1-1,-3 8-94,-1-1-1,1 1 0,1 0 1,-1 0-1,1 0 0,1 1 1,0-1-1,0 1 0,1-1 0,0 1 1,2 17-1,-2-26 26,1 0 1,0 0-1,1 0 1,-1-1-1,0 1 0,0 0 1,0 0-1,0 0 0,1 0 1,-1 0-1,0-1 1,1 1-1,-1 0 0,1 0 1,-1 0-1,1-1 0,-1 1 1,1 0-1,-1-1 0,1 1 1,0 0-1,-1-1 1,1 1-1,0-1 0,0 1 1,0-1-1,1 1-96,-1-1 0,0 0 0,1 0 1,-1 0-1,1 0 0,-1 0 0,0 0 0,1-1 0,-1 1 1,1 0-1,-1-1 0,0 1 0,1-1 0,1 0 0,5-4-467,-1 1 0,1-1 0,-1 0 0,6-7 1,7-7-387,1-2 10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5.306"/>
    </inkml:context>
    <inkml:brush xml:id="br0">
      <inkml:brushProperty name="width" value="0.05" units="cm"/>
      <inkml:brushProperty name="height" value="0.05" units="cm"/>
    </inkml:brush>
  </inkml:definitions>
  <inkml:trace contextRef="#ctx0" brushRef="#br0">168 490 10962,'0'0'169,"0"1"-1,0-1 1,0 0-1,0 0 0,0 1 1,0-1-1,0 0 1,1 0-1,-1 1 0,0-1 1,0 0-1,0 1 0,0-1 1,0 0-1,0 0 1,-1 1-1,1-1 0,0 0 1,0 0-1,0 1 1,0-1-1,0 0 0,0 0 1,0 1-1,0-1 1,-1 0-1,1 0 0,0 1 338,0-1-338,-1 0 0,1 0 1,0 0-1,0 1 1,-1-1-1,1 0 0,0 0 1,0 0-1,-1 0 1,1 0-1,-17 10 2265,5-4-1262,2 2-866,0 1-1,0 0 1,1 1-1,0 0 0,1 0 1,0 1-1,0 0 1,1 1-1,1 0 1,-5 12-1,3-7-261,2 0 1,0 0-1,1 0 0,1 1 0,1 0 1,-3 33-1,6-49-38,0 0 1,0 1 0,0-1 0,0 0-1,0 0 1,0 0 0,0 0 0,1 0-1,-1 0 1,1 1 0,0-1-1,0 0 1,-1-1 0,1 1 0,1 0-1,-1 0 1,0 0 0,0 0-1,3 2 1,-3-4-1,0 1 1,-1-1-1,1 0 0,0 1 0,0-1 0,-1 0 0,1 0 1,0 0-1,0 1 0,0-1 0,0 0 0,-1 0 1,1 0-1,0 0 0,0-1 0,0 1 0,-1 0 1,1 0-1,1-1 0,1 0 7,-1 0 0,1 0 1,-1-1-1,0 1 0,0-1 0,0 0 0,1 0 1,1-2-1,10-12 88,-1 0 1,-1 0-1,0-2 1,13-27-1,30-80 489,-47 103-449,-1-1-1,0 0 1,-2 0 0,-1 0 0,2-30 0,-8 38-32,-4 10-38,5 6-68,0 0-1,0-1 1,0 1 0,0-1 0,0 1-1,0 0 1,0 0 0,0-1-1,0 1 1,1 0 0,-1 0-1,0 0 1,0 0 0,1 0-1,-1 0 1,1 0 0,-1 0 0,0 3-1,-4 8-1,0 1-1,1 0 0,0 0 1,1 0-1,0 0 0,1 1 1,1-1-1,0 1 0,2 20 1,-1-33 1,0 0 0,0 0 0,0 0 0,0 0 1,0 0-1,0 0 0,1 0 0,-1 0 0,0-1 1,0 1-1,1 0 0,-1 0 0,1 0 0,-1 0 1,1-1-1,-1 1 0,1 0 0,-1-1 0,1 1 1,0 0-1,0-1 0,-1 1 0,1-1 0,0 1 1,0-1-1,-1 1 0,1-1 0,0 1 0,0-1 1,0 0-1,0 0 0,0 1 0,-1-1 0,1 0 1,0 0-1,0 0 0,0 0 0,0 0 0,0 0 1,0 0-1,1-1 0,2 0 9,0 0 1,0-1-1,0 0 1,0 0-1,0 0 0,-1 0 1,1-1-1,4-3 1,19-19 72,-1 0 0,-2-2 0,0-1 0,37-57 0,-27 29 119,48-112 1,-80 164-198,25-66 85,-25 62-83,0 0 1,0 0-1,0 0 1,-1 0 0,-1-1-1,1-12 1,-1 20-9,0 0 1,0 1 0,0-1-1,0 1 1,0-1-1,0 1 1,0-1-1,-1 0 1,1 1 0,0-1-1,0 1 1,0-1-1,-1 1 1,1-1-1,0 1 1,0-1 0,-1 1-1,1-1 1,0 1-1,-1-1 1,1 1-1,-1-1 1,1 1 0,0 0-1,-1-1 1,1 1-1,-1-1 1,0 1-1,0 1 0,0-1 0,1 0 0,-1 0 0,0 0 1,0 0-1,1 1 0,-1-1 0,0 0 0,1 1 0,-1-1 0,1 0 0,-1 1 1,0-1-1,1 1 0,-1-1 0,0 2 0,-20 25-23,-15 35 20,3 1 0,3 2 1,-24 76-1,12-10 64,37-110-51,0-1 0,2 1 0,0 0 1,1 29-1,2-47-14,0-1 1,0 1 0,0 0 0,0 0 0,0-1 0,1 1 0,0-1 0,-1 1-1,1 0 1,0-1 0,0 1 0,0-1 0,0 1 0,1-1 0,-1 0 0,1 0 0,-1 0-1,1 1 1,0-1 0,0-1 0,0 1 0,0 0 0,0 0 0,0-1 0,1 1 0,3 1-1,-2-2-8,0 0 0,-1-1 0,1 1 0,0-1 0,0 0 0,0 0 0,-1-1 0,1 1 0,0-1 0,-1 1 0,1-1 0,0 0 0,-1-1 0,1 1 0,-1 0 0,1-1 0,-1 0 0,4-2 0,5-5-51,-1 1 0,0-2-1,0 0 1,0 0 0,-1-1 0,-1 0 0,0 0 0,-1-1 0,0-1 0,0 1 0,-2-1-1,1 0 1,7-25 0,-12 11-130,-6 20 71,4 7 120,-1 0-1,0 0 0,1 1 1,-1-1-1,1 0 0,-1 0 1,1 1-1,-1-1 1,1 0-1,-1 1 0,1-1 1,-1 1-1,1-1 1,-1 1-1,1-1 0,0 1 1,-1-1-1,1 1 0,-1 0 1,-8 15-6,1 0-1,0 1 1,2 0 0,-1 0 0,-4 27 0,9-36 17,-3 8 23,1 0 0,1 0 0,0 0-1,2 0 1,0 1 0,0-1 0,2 0 0,2 23 0,-3-38-27,0 0 0,0 0 1,1 0-1,-1 0 0,0 0 1,0 0-1,0 0 1,1 0-1,-1 0 0,1 0 1,-1 0-1,0 0 0,1-1 1,0 1-1,-1 0 1,1 0-1,-1-1 0,1 1 1,0 0-1,0-1 0,-1 1 1,1 0-1,0-1 0,0 1 1,0-1-1,0 1 1,0-1-1,0 0 0,-1 1 1,1-1-1,0 0 0,0 0 1,0 0-1,0 1 1,0-1-1,0 0 0,0 0 1,0-1-1,0 1 0,0 0 1,0 0-1,0 0 1,0-1-1,0 1 0,0 0 1,1-1-1,4-2 5,-1 0 0,0 0 0,0-1 0,-1 1 0,1-1 0,7-8 0,5-7 3,-2-1 1,0 0 0,24-44-1,-17 19-3,16-46 0,-48 122 61,0 0 0,2 0 1,-4 38-1,11-67-55,1 0 0,0 0 0,0 1 0,0-1 0,0 0 1,0 0-1,1 0 0,-1 1 0,1-1 0,-1 0 0,1 0 0,2 4 0,-3-6-8,0 1 1,1-1-1,-1 0 0,0 1 0,1-1 1,-1 0-1,0 1 0,1-1 0,-1 0 0,1 1 1,-1-1-1,1 0 0,-1 0 0,1 0 0,-1 0 1,1 1-1,-1-1 0,1 0 0,-1 0 1,1 0-1,0 0 0,17-8 141,-3-4-72,-1-1 0,-1 0 0,14-16 0,-17 17-52,0 1 1,1 0-1,0 0 1,1 1-1,19-12 1,-30 21-27,-1 1 0,1-1 0,0 1 1,-1-1-1,1 1 0,0-1 1,0 1-1,0 0 0,0 0 1,-1-1-1,1 1 0,0 0 1,0 0-1,0 0 0,0 0 0,0 0 1,-1 0-1,1 0 0,0 0 1,0 0-1,0 0 0,0 1 1,0-1-1,-1 0 0,1 1 1,1 0-1,-1 0-1,0 0 1,0 0-1,0 0 1,0 1 0,-1-1-1,1 0 1,-1 1-1,1-1 1,-1 0-1,1 1 1,-1-1-1,0 0 1,1 1-1,-1 2 1,0 7-13,0 0 1,-1 0-1,-3 15 1,3-22 6,-13 61-19,9-48 75,1-1 0,0 1 0,2 0 1,-1 29-1,3-46-45,0 0 1,-1 0-1,1 1 1,0-1 0,0 0-1,0 0 1,0 0-1,0 1 1,0-1-1,0 0 1,0 0-1,0 0 1,0 1-1,0-1 1,0 0-1,1 0 1,-1 0-1,0 0 1,0 1-1,0-1 1,0 0-1,0 0 1,0 0 0,0 0-1,0 0 1,0 1-1,1-1 1,-1 0-1,0 0 1,0 0-1,0 0 1,0 0-1,1 0 1,-1 1-1,0-1 1,0 0-1,0 0 1,0 0-1,1 0 1,-1 0-1,0 0 1,0 0-1,8-6 92,4-13 0,6-13-9,-2 1-33,1 1-1,2 0 0,41-49 0,-59 78-56,-1 0 0,1 0 1,0 0-1,0 0 0,0 0 0,0 0 0,0 0 0,1 0 1,-1 0-1,0 1 0,0-1 0,0 1 0,1-1 1,-1 1-1,3-1 0,-4 1 2,1 0 1,-1 0-1,1 0 0,-1 1 1,0-1-1,1 0 0,-1 0 1,0 1-1,1-1 0,-1 0 1,0 1-1,1-1 0,-1 0 1,0 1-1,1-1 1,-1 0-1,0 1 0,0-1 1,0 1-1,1-1 0,-1 1 1,0-1-1,0 0 0,0 1 1,0-1-1,0 1 0,0-1 1,0 1-1,0 0 0,0 7-17,0-1 0,0 1 0,-4 15 0,-2 9-32,2-17 53,1 1-1,0-1 1,0 24-1,3-38 1,0-1-1,0 0 1,0 1-1,0-1 1,0 1 0,0-1-1,0 0 1,0 1 0,0-1-1,0 1 1,0-1-1,0 0 1,1 1 0,-1-1-1,0 0 1,0 1 0,0-1-1,0 0 1,1 1-1,-1-1 1,0 0 0,0 1-1,1-1 1,-1 0 0,0 0-1,1 1 1,-1-1-1,0 0 1,0 0 0,1 1-1,-1-1 1,1 0 0,-1 0-1,0 0 1,1 0-1,0 1 1,14-9 28,13-19 21,-7 2-6,1-1 8,41-39 0,-61 64-54,0-1-1,1 0 1,-1 0 0,0 1-1,1-1 1,-1 1 0,1 0 0,0 0-1,-1 0 1,6-1 0,-7 2-1,0 0 0,0 0 0,0 0 0,0 0 0,-1 0 0,1 0 0,0 0 0,0 1 0,0-1 0,-1 0 0,1 1 0,0-1 0,0 1 0,-1-1 1,1 1-1,0-1 0,-1 1 0,1-1 0,-1 1 0,1-1 0,-1 1 0,1 0 0,-1-1 0,1 1 0,-1 0 0,1 0 0,-1-1 0,0 1 0,1 0 0,-1 0 0,0 0 1,0-1-1,0 1 0,0 0 0,0 0 0,0 0 0,0 0 0,0-1 0,0 2 0,0 12-68,-1-1-1,-1 0 1,0 1-1,-1-1 1,0 0 0,-11 25-1,7-16-108,-24 56-2407,36-103-211,7-5 1912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2.525"/>
    </inkml:context>
    <inkml:brush xml:id="br0">
      <inkml:brushProperty name="width" value="0.05" units="cm"/>
      <inkml:brushProperty name="height" value="0.05" units="cm"/>
    </inkml:brush>
  </inkml:definitions>
  <inkml:trace contextRef="#ctx0" brushRef="#br0">33 154 16980,'-17'-1'1984,"5"2"-1328,8 9-320,7 1 1601,10 8-1569,3 3-416,9 1-848,4 1-585,6-5 1137,2-2-280,1-6-280</inkml:trace>
  <inkml:trace contextRef="#ctx0" brushRef="#br0" timeOffset="1">404 293 16404,'-8'8'374,"0"0"0,1 0 1,-1 0-1,2 1 0,-1 0 1,1 1-1,1 0 1,-1 0-1,-3 10 0,6-12-214,1-1 0,-1 1 0,1 0 0,0 0 0,1 0 0,0 0 0,1 0 0,-1 0 0,1 0-1,1 0 1,-1 0 0,2 0 0,1 9 0,-3-16-134,1 1 0,-1-1 0,1 0 0,-1 1 0,1-1 0,0 1 0,-1-1 0,1 0 0,0 1 0,0-1 0,0 0 0,0 0 0,0 0 0,0 0 0,1 0 0,-1 0 0,0 0 0,0 0 0,1 0 0,-1 0 0,0-1 0,1 1 0,-1-1 0,1 1 0,-1-1 0,1 1 0,-1-1 0,1 0 0,-1 0 0,1 0 0,0 0 0,-1 0 0,1 0 0,2-1 0,1 0 27,1 0 0,-1-1 0,0 0 0,0 0 0,1-1 0,-1 1 0,-1-1 0,9-6 0,3-4 27,-1-1 0,-1 0 0,0-1 0,-1-1-1,0 0 1,11-20 0,55-111 376,-66 119-398,-1-1-1,-1 0 1,-1 0-1,-2-1 1,10-61-1,-18 83-54,-3 15-3,-3 19-9,0 6-125,2 1 1,1 63-1,3-74-251,2 0-1,1 0 0,0 0 1,2 0-1,9 28 1,-11-42 282,1 1 0,0-1 0,7 10 0,15 17-429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5.852"/>
    </inkml:context>
    <inkml:brush xml:id="br0">
      <inkml:brushProperty name="width" value="0.05" units="cm"/>
      <inkml:brushProperty name="height" value="0.05" units="cm"/>
    </inkml:brush>
  </inkml:definitions>
  <inkml:trace contextRef="#ctx0" brushRef="#br0">45 45 16508,'1'-1'137,"-1"1"0,0 0 0,1-1 1,-1 1-1,0 0 0,1 0 0,-1 0 1,1-1-1,-1 1 0,1 0 0,-1 0 1,0 0-1,1 0 0,-1-1 0,1 1 1,-1 0-1,1 0 0,-1 0 0,1 0 1,-1 0-1,1 0 0,-1 1 1,1-1-1,-1 0 0,0 0 0,1 0 1,-1 0-1,1 0 0,-1 1 0,1-1 1,-1 0-1,0 0 0,1 1 0,-1-1 1,0 0-1,1 1 0,-1-1 0,0 0 1,1 1-1,-1-1 0,0 0 1,1 1-1,-1-1 0,0 1 0,0-1 1,0 1-1,0-1 0,1 0 0,-1 2 1,0-2-12,0 1 0,0-1 1,0 1-1,0-1 0,1 0 0,-1 1 1,0-1-1,0 1 0,1-1 1,-1 1-1,0-1 0,1 0 0,-1 1 1,0-1-1,1 1 0,-1-1 1,0 0-1,1 0 0,-1 1 0,1-1 1,-1 0-1,1 0 0,-1 1 1,1-1-1,-1 0 0,1 0 1,-1 0-1,1 0 0,-1 0 0,1 0 1,-1 0-1,1 0 0,0 0 1,1-1-70,-1 1 1,1-1 0,0 0 0,0-1 0,-1 1 0,1 0 0,-1 0-1,1-1 1,-1 1 0,1-1 0,-1 1 0,0-1 0,0 0 0,0 1-1,0-1 1,1-2 0,0 0-45,0 1-1,0-1 0,-1 0 1,1 1-1,-1-1 1,0 0-1,1-5 0,-3 9-11,1 0-1,-1 0 0,1 0 0,0 0 0,-1 0 0,1 0 0,0 0 0,-1 0 0,1 1 0,0-1 0,-1 0 1,1 0-1,0 0 0,-1 0 0,1 1 0,0-1 0,-1 0 0,1 0 0,0 0 0,0 1 0,-1-1 0,1 0 1,0 1-1,0-1 0,0 0 0,-1 0 0,1 1 0,0-1 0,0 1 0,-16 25-1,1 2 1,1 0-1,2 0 0,1 1 1,1 1-1,2 0 0,-6 35 1,12-57 4,1-4 0,0 0 0,0 0 1,1 0-1,0 0 1,-1 0-1,1 0 0,1 0 1,-1 0-1,0 0 0,2 5 1,-2-8-4,1-1 0,-1 1 0,0-1 0,0 1 0,0-1 0,1 1 0,-1-1 1,0 1-1,1-1 0,-1 1 0,1-1 0,-1 0 0,0 1 0,1-1 0,-1 1 0,1-1 0,-1 0 0,1 0 1,-1 1-1,1-1 0,-1 0 0,1 0 0,-1 1 0,1-1 0,0 0 0,-1 0 0,1 0 0,-1 0 0,1 0 1,-1 0-1,1 0 0,0 0 0,-1 0 0,1 0 0,-1 0 0,1-1 0,-1 1 0,1 0 0,-1 0 0,1 0 1,-1-1-1,1 1 0,-1 0 0,1-1 0,-1 1 0,2-1 0,23-22 40,65-90 64,-45 52-77,-41 55-28,-2 4 0,-1 0 0,0 1 0,0-1 0,1 0 0,-1 1 0,1-1 0,-1 1 0,1-1 0,0 1 0,-1 0 0,1 0 0,4-2 0,-6 3 0,0 0 0,0 0 0,1 0 0,-1 0 0,0 0 0,0 0 0,0 0 0,1 0 0,-1 1 0,0-1 0,0 0 0,1 0 0,-1 0 0,0 0 0,0 0 0,0 1 0,0-1 0,1 0 0,-1 0 0,0 0 0,0 0 0,0 1 0,0-1 0,0 0 0,0 0 0,1 1 0,-1-1 0,0 0 0,0 0 0,0 0 0,0 1 0,0-1 0,0 0 0,0 0 0,0 1 0,0-1 0,0 0 0,0 0 0,0 1 0,0-1 0,0 0 0,-1 1 0,1 11 4,-5 11 18,-13 45-1,11-49 16,2 1 0,0 0-1,-3 25 1,8-44-34,0 0 1,0-1 0,0 1 0,0 0 0,0 0 0,0-1 0,0 1-1,0 0 1,0-1 0,0 1 0,0 0 0,0-1 0,0 1 0,1 0-1,-1-1 1,0 1 0,0 0 0,1-1 0,0 2 0,8-7 75,10-23 13,-18 27-92,20-36 73,-11 20-80,0 0-1,1 0 1,0 1-1,25-26 1,-36 42 0,0-1 0,1 1 1,-1-1-1,1 1 0,-1-1 1,1 1-1,-1-1 0,1 1 0,0 0 1,-1-1-1,1 1 0,-1 0 1,1 0-1,0-1 0,-1 1 1,1 0-1,0 0 0,-1 0 1,1 0-1,0 0 0,-1 0 1,1 0-1,0 0 0,0 0 2,-1 1 1,1-1-1,-1 0 0,1 1 1,-1-1-1,0 1 0,1-1 0,-1 1 1,0-1-1,1 1 0,-1-1 0,0 1 1,0-1-1,1 1 0,-1 0 1,0-1-1,0 1 0,0-1 0,0 1 1,0 0-1,-2 36-155,2-35 148,-7 36-727,-3-1 1,0 1 0,-17 36 0,17-53 198,10-21 528,0 0 1,0 0-1,0 0 1,0 0-1,0 1 1,0-1-1,0 0 1,0 0-1,0 0 1,0 0 0,-1 0-1,1 1 1,0-1-1,0 0 1,0 0-1,0 0 1,0 0-1,0 0 1,-1 0-1,1 0 1,0 0-1,0 1 1,0-1-1,0 0 1,0 0-1,-1 0 1,1 0-1,0 0 1,0 0-1,0 0 1,0 0-1,-1 0 1,1 0-1,0 0 1,0 0 0,0 0-1,0 0 1,0 0-1,-1 0 1,1 0-1,0 0 1,0-1-1,0 1 1,0 0-1,-1 0 1,-2-7-679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6.271"/>
    </inkml:context>
    <inkml:brush xml:id="br0">
      <inkml:brushProperty name="width" value="0.05" units="cm"/>
      <inkml:brushProperty name="height" value="0.05" units="cm"/>
    </inkml:brush>
  </inkml:definitions>
  <inkml:trace contextRef="#ctx0" brushRef="#br0">72 37 12803,'0'0'20,"19"-29"2136,-19 28-2069,0 1 0,1-1-1,-1 0 1,1 1 0,-1-1 0,1 1 0,0 0 0,-1-1 0,1 1 0,-1-1-1,1 1 1,0 0 0,-1-1 0,1 1 0,0 0 0,-1 0 0,2-1 0,-2 2 6,1-1 0,-1 0 0,1 0 0,-1 1 0,1-1 0,-1 0 0,0 1 0,1-1 0,-1 0 1,1 1-1,-1-1 0,0 1 0,1-1 0,-1 1 0,0-1 0,0 1 0,1-1 0,-1 1 0,0-1 1,0 1-1,0-1 0,0 1 0,0-1 0,0 1 0,0-1 0,0 1 0,0 0 0,1 20 844,-1-1 0,-1 1 0,0-1 0,-2 0 0,-7 31 0,4-21-379,-22 106 1137,-14 84 215,25-75-3398,17-139 1153,-2 2-122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26.643"/>
    </inkml:context>
    <inkml:brush xml:id="br0">
      <inkml:brushProperty name="width" value="0.05" units="cm"/>
      <inkml:brushProperty name="height" value="0.05" units="cm"/>
    </inkml:brush>
  </inkml:definitions>
  <inkml:trace contextRef="#ctx0" brushRef="#br0">44 0 22261,'0'42'2000,"-7"-12"-1408,-2-3-200,2-8 721,4-5-641,3-12-248,-9-1-96,1-8-136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27.516"/>
    </inkml:context>
    <inkml:brush xml:id="br0">
      <inkml:brushProperty name="width" value="0.05" units="cm"/>
      <inkml:brushProperty name="height" value="0.05" units="cm"/>
    </inkml:brush>
  </inkml:definitions>
  <inkml:trace contextRef="#ctx0" brushRef="#br0">11 95 15619,'-1'2'294,"-8"17"1184,9-19-1454,0 0 0,0 1 0,0-1 0,0 0 0,0 1 0,0-1 0,0 1 0,0-1 0,0 0 0,0 1 0,0-1 0,0 0 0,0 1 0,1-1 0,-1 0 0,0 0 0,0 1 0,0-1 0,0 0 0,1 1 0,-1-1 0,0 0 0,0 0 0,1 1 0,-1-1 0,0 0 0,0 0 0,1 0 0,-1 1 0,0-1 0,1 0 0,-1 0 0,0 0 1,1 0-1,-1 0 0,0 0 0,1 1 0,-1-1 0,0 0 0,1 0 0,-1 0 0,0 0 0,1 0 0,-1 0 0,0-1 0,1 1 0,-1 0 0,0 0 0,1 0 0,-1 0 0,0 0 0,1 0 0,-1-1 0,0 1 0,1 0 0,63-14 947,107-17-139,-64 23-497,0 5 1,110 11-1,-143-4-202,18-2 13,0-4 0,0-5 0,157-30 0,-221 31-134,28-6 52,62-4-1,-99 15-81,1 0 1,-1 2-1,0 0 0,0 1 0,0 1 1,0 1-1,21 6 0,-35-8-47,27 8-523,-21-9 266,-11-1 319,0 0-1,0 0 0,0 0 1,0 0-1,0 0 1,1 0-1,-1 0 1,0 0-1,0 0 0,0 0 1,0 0-1,0 0 1,0 0-1,0 0 1,0-1-1,0 1 0,0 0 1,1 0-1,-1 0 1,0 0-1,0 0 1,0 0-1,0 0 0,0-1 1,0 1-1,0 0 1,0 0-1,0 0 1,0 0-1,0 0 0,0 0 1,0 0-1,0-1 1,0 1-1,0 0 1,0 0-1,0 0 0,0 0 1,0 0-1,0 0 1,0 0-1,0-1 1,-1 1-1,1 0 0,0 0 1,0 0-1,0 0 1,0 0-1,0 0 1,0 0-1,0 0 0,0 0 1,0-1-1,0 1 1,-1 0-1,1 0 1,-12-13-242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28.721"/>
    </inkml:context>
    <inkml:brush xml:id="br0">
      <inkml:brushProperty name="width" value="0.05" units="cm"/>
      <inkml:brushProperty name="height" value="0.05" units="cm"/>
    </inkml:brush>
  </inkml:definitions>
  <inkml:trace contextRef="#ctx0" brushRef="#br0">1 108 13739,'11'-7'363,"1"1"-1,1-1 1,-1 2-1,1 0 1,0 0-1,0 1 1,20-3 0,-5 0-201,19-3 47,1 1-1,85-3 0,103 12-76,-134 2-89,540-15 76,-611 11-107,340-9 107,-284 13 255,1 4 0,104 20-1,-140-13 570,90 34-1,-138-45-878,1 0 1,0-1 0,0 1 0,0-1-1,-1 0 1,1 0 0,0-1-1,0 0 1,0 0 0,0 0-1,10-2 1,-15 2-72,1 0 0,-1 0 0,0 0 0,0 0 0,1 0 0,-1 0 1,0-1-1,0 1 0,0 0 0,1 0 0,-1 0 0,0-1 0,0 1 0,0 0 0,0 0 0,1-1 0,-1 1 0,0 0 1,0 0-1,0-1 0,0 1 0,0 0 0,0 0 0,0-1 0,0 1 0,0 0 0,0-1 0,0 1 0,0 0 0,0 0 1,0-1-1,0 1 0,0 0 0,0-1 0,0 1 0,0 0 0,0 0 0,0-1 0,-1 1 0,1 0 0,0 0 0,0 0 0,-1-1 1,-9-14-33,5 9-15,-9-15-74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29.905"/>
    </inkml:context>
    <inkml:brush xml:id="br0">
      <inkml:brushProperty name="width" value="0.05" units="cm"/>
      <inkml:brushProperty name="height" value="0.05" units="cm"/>
    </inkml:brush>
  </inkml:definitions>
  <inkml:trace contextRef="#ctx0" brushRef="#br0">1 137 10098,'1'-3'268,"0"0"0,0 0 0,1 0 0,0 0 0,-1 0 0,1 0 0,0 0 0,1 0 0,-1 1 0,0-1 0,1 1 0,3-3 0,0 0 52,0 0 0,1 1 0,-1 0 0,12-5 0,-10 6-177,0 0 0,1 1 0,-1 0 0,1 1 0,-1-1 0,14 1 0,56 5 218,-47-2-244,66 1 7,-1-4 0,153-22 0,174-17-82,-306 38-29,192 21 0,116 46 33,262 24-4,-456-81-21,0-11 1,304-42-1,-478 37 2,153-15-165,-171 21 105,1 2 0,-1 1-1,49 8 1,-25 4-16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32.640"/>
    </inkml:context>
    <inkml:brush xml:id="br0">
      <inkml:brushProperty name="width" value="0.05" units="cm"/>
      <inkml:brushProperty name="height" value="0.05" units="cm"/>
    </inkml:brush>
  </inkml:definitions>
  <inkml:trace contextRef="#ctx0" brushRef="#br0">1 74 13211,'0'0'38,"0"-1"0,0 1 0,0 0 0,0 0 0,0 0 1,0-1-1,0 1 0,1 0 0,-1 0 0,0-1 0,0 1 0,0 0 0,0 0 0,0 0 1,1 0-1,-1-1 0,0 1 0,0 0 0,0 0 0,1 0 0,-1 0 0,0 0 1,0 0-1,1-1 0,-1 1 0,0 0 0,0 0 0,1 0 0,-1 0 0,0 0 0,0 0 1,0 0-1,1 0 0,-1 0 0,0 0 0,0 0 0,1 0 0,-1 0 0,0 0 1,0 1-1,1-1 0,-1 0 0,0 0 0,0 0 0,0 0 0,1 0 0,-1 0 0,0 1 1,0-1-1,0 0 0,1 0 0,-1 0 0,0 1 0,0-1 0,0 0 0,0 0 1,14 18 659,-7-9-393,6 2-234,0-1 0,0 0 0,1-1 0,0 0 0,1-1 0,0-1 0,0 0 0,0-1-1,1-1 1,0 0 0,0-1 0,0-1 0,31 2 0,1-2-43,-1-3 0,0-2 0,77-12 0,245-64 276,-81 14 386,-206 50-138,128-6 0,13 18-113,51-1-1420,-223 0 737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31.118"/>
    </inkml:context>
    <inkml:brush xml:id="br0">
      <inkml:brushProperty name="width" value="0.05" units="cm"/>
      <inkml:brushProperty name="height" value="0.05" units="cm"/>
    </inkml:brush>
  </inkml:definitions>
  <inkml:trace contextRef="#ctx0" brushRef="#br0">0 52 14923,'13'0'1781,"173"6"1261,1005-46-2117,-1137 35-936,57-5-18,218 8 0,-328 2 29,-1 0 0,0 0 0,0 0 0,0 0 1,1 0-1,-1 0 0,0 0 0,0 0 0,0 0 0,1 0 1,-1 0-1,0 0 0,0 0 0,0 0 0,1 0 0,-1 0 1,0 0-1,0 0 0,0 0 0,1 0 0,-1 0 1,0 0-1,0 0 0,0 0 0,1 1 0,-1-1 0,0 0 1,0 0-1,0 0 0,0 0 0,0 0 0,1 1 0,-1-1 1,0 0-1,0 0 0,0 0 0,0 0 0,0 1 0,0-1 1,0 0-1,1 1 0,-11 3-261,-20 3-24,9-7 138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7:33.761"/>
    </inkml:context>
    <inkml:brush xml:id="br0">
      <inkml:brushProperty name="width" value="0.05" units="cm"/>
      <inkml:brushProperty name="height" value="0.05" units="cm"/>
    </inkml:brush>
  </inkml:definitions>
  <inkml:trace contextRef="#ctx0" brushRef="#br0">5 157 13915,'-1'-3'122,"0"0"1,1 0-1,-1 0 1,1 0-1,-1-1 1,1 1-1,0 0 1,0 0-1,0-1 1,1 1-1,-1 0 1,2-4-1,-1 5-84,0 0 0,0 0 0,0 1 0,0-1 0,1 0 0,-1 1 0,1-1 0,-1 1 0,1-1 0,-1 1 0,1-1 0,0 1-1,0 0 1,0 0 0,0 0 0,0 0 0,0 1 0,0-1 0,3 0 0,8-3 35,0 1 0,0 1 0,0 0-1,0 1 1,0 1 0,0 0 0,26 3 0,93 26 47,-84-17-69,17 3-96,1-3 1,-1-2 0,2-4 0,-1-2 0,1-4-1,128-15 1,-100 1-50,343-39-100,64 64 367,-463-9-127,-34-2-39,54 0 119,-56 0-127,0 0 1,-1-1-1,1 1 0,0-1 0,0 0 0,0 0 0,-1 0 0,1 0 0,0 0 1,-1 0-1,1-1 0,-1 1 0,0-1 0,1 0 0,-1 1 0,3-5 1,-4 5-1,0-1 1,-1 1-1,1-1 1,-1 1-1,0-1 0,1 0 1,-1 1-1,0-1 1,0 1-1,0-1 1,0 0-1,0 1 1,0-1-1,-1 1 1,1-1-1,-1 0 1,1 1-1,-1-1 1,1 1-1,-1-1 1,0 1-1,0 0 1,1-1-1,-1 1 1,-2-2-1,-19-28 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18.094"/>
    </inkml:context>
    <inkml:brush xml:id="br0">
      <inkml:brushProperty name="width" value="0.05" units="cm"/>
      <inkml:brushProperty name="height" value="0.05" units="cm"/>
    </inkml:brush>
  </inkml:definitions>
  <inkml:trace contextRef="#ctx0" brushRef="#br0">22690 303 12627,'-47'-16'178,"0"2"0,0 2 0,-1 2 0,-1 2 0,-53-1 0,-250 20-582,0 29-1681,160-17 810,-870 83 673,-894-42 4560,232-94-4757,5-61-1208,1547 78 1836,-929-69 5,-2 29 726,-2008 64-952,2744-2 97,-2585 91 744,2697-87-387,-842 54-24,9 73 112,798-81-50,3 14 1,-370 145-1,426-123-125,4 11-1,6 9 1,-234 162 0,332-190-6,4 6 1,4 4 0,4 6-1,-107 128 1,137-132 49,4 4 0,4 2-1,5 4 1,5 3 0,-57 139 0,77-137 48,4 1 1,6 3-1,4 0 1,-23 228-1,41-183-7,7 1-1,8-1 0,27 184 1,-14-231 3,6-1 0,4-1 0,6-2 0,4-1 0,5-1 0,5-3 0,4-2 0,5-2 0,5-3 0,144 182 0,-101-166-13,6-4-1,4-5 1,4-6-1,5-4 1,4-6-1,174 94 1,20-14 6,7-14-1,409 135 1,264-21-3,24-95-26,189-47-12,3-57 34,-510-43 33,1227 67 312,-1596-71-343,876 59 45,1-36-70,570-46 22,-306-3-18,-1337 2-31,1328 4 20,-1-58 44,494-130 14,-19-145-50,-1068 112-21,-23-64-4,-681 211-26,-2-7 0,-4-8 0,-4-7 0,192-142 0,-289 183 13,-1-3 1,-4-3-1,-1-2 1,-3-3-1,51-73 1,-76 90 17,-2-2 1,-2-1 0,-2-1 0,-2-1 0,-3-2-1,-1 0 1,-3 0 0,16-96 0,-20 59 14,-5-1 0,-3 0 1,-15-161-1,-3 143-5,-4 1 0,-57-185 0,25 151 38,-5 3 1,-7 2-1,-5 3 1,-169-243-1,215 345-42,-617-847 314,-365-319-242,408 608 43,47 131 32,432 373-161,-3 5-1,-4 5 0,-132-57 1,128 78-1,-3 5 1,-201-45 0,4 31-6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3.383"/>
    </inkml:context>
    <inkml:brush xml:id="br0">
      <inkml:brushProperty name="width" value="0.05" units="cm"/>
      <inkml:brushProperty name="height" value="0.05" units="cm"/>
    </inkml:brush>
  </inkml:definitions>
  <inkml:trace contextRef="#ctx0" brushRef="#br0">0 1080 18212,'0'0'49,"0"0"0,0 0 0,1 0-1,-1 0 1,0 1 0,0-1 0,0 0 0,1 0 0,-1 0 0,0 0 0,0 0 0,0 0 0,1 0-1,-1 1 1,0-1 0,0 0 0,0 0 0,1 0 0,-1 0 0,0 0 0,0 0 0,1 0-1,-1 0 1,0 0 0,0 0 0,0 0 0,1 0 0,-1-1 0,0 1 0,0 0 0,1 0 0,-1 0-1,0 0 1,0 0 0,0 0 0,1-1 0,8-8 626,10-21-368,-17 26-107,47-85 1197,-3-3-1,47-138 1,-69 155-1031,-3-1 0,-3-2 0,13-136-1,-31 207-340,5-79 206,-5 75-214,-1 0 0,0 0 0,0 0 0,-1 1 0,-5-16 0,7 26-18,1 0 1,-1-1 0,-1 1-1,1 0 1,0-1-1,0 1 1,0-1 0,0 1-1,0 0 1,0-1-1,0 1 1,0 0-1,-1-1 1,1 1 0,0 0-1,0-1 1,0 1-1,-1 0 1,1-1 0,0 1-1,-1 0 1,1 0-1,0-1 1,0 1 0,-1 0-1,1 0 1,0 0-1,-1 0 1,1-1-1,-1 1 1,1 0 0,0 0-1,-1 0 1,1 0-1,0 0 1,-1 0 0,1 0-1,-1 0 1,1 0-1,-1 0 1,0 1-3,0 0 0,1-1 0,-1 1 0,0 0 1,1 0-1,-1 0 0,0 0 0,1 0 0,-1 0 0,1 0 0,-1 0 0,1 0 0,-1 2 0,-4 24-43,0 0 0,0 50 0,1-25 10,-17 298-84,19-241 107,16 133-1,-12-229 16,0 7 1,8 33 0,-9-48 0,0 0 1,1-1 0,0 1-1,0 0 1,0-1-1,0 0 1,1 1 0,0-1-1,0 0 1,0 0 0,0-1-1,4 5 1,-5-7 0,-1 0 0,0 0 0,1 0 0,-1 0 0,0-1 0,1 1 0,-1 0 0,1-1 0,-1 1 0,1-1 0,-1 1-1,1-1 1,0 0 0,-1 1 0,1-1 0,-1 0 0,1 0 0,0 0 0,-1-1 0,3 1 0,-1-1 5,0 0-1,-1 0 1,1-1-1,-1 1 1,0 0 0,1-1-1,-1 0 1,0 1-1,0-1 1,0 0-1,2-3 1,3-4 37,0-1 0,0 1 1,-1-2-1,7-16 0,3-12 129,-1-1-1,-3 0 1,-1-1-1,10-80 1,-7-167 617,-14 283-761,-2 9-31,-1 9-29,2 5-45,2 0-1,0 0 0,1 0 0,0 0 1,7 22-1,-9-39 64,0 0 1,0 0-1,1 0 0,-1 0 1,0 0-1,1 0 0,-1 0 0,1 0 1,-1 0-1,1-1 0,0 1 1,-1 0-1,1 0 0,0 0 0,0-1 1,-1 1-1,1 0 0,0-1 1,0 1-1,0 0 0,0-1 1,0 1-1,0-1 0,1 1 0,-1-1 2,1 0-1,-1-1 0,0 1 1,0 0-1,1 0 0,-1-1 1,0 1-1,0-1 0,0 1 1,0-1-1,0 1 0,0-1 0,1 0 1,-1 0-1,-1 1 0,1-1 1,1-1-1,4-4-17,-1 0-1,-1 0 1,1 0-1,-1-1 1,5-10-1,-1 1 18,-2-1-1,6-19 1,-10 30 13,-1-1 0,1 1 1,-1-1-1,-1 1 1,1-1-1,-1 1 1,0-1-1,-1 1 1,-1-8-1,2 13-3,0 1 1,0-1-1,0 0 0,0 1 1,0-1-1,0 1 0,0-1 1,-1 1-1,1-1 0,0 1 1,0-1-1,-1 1 1,1-1-1,0 1 0,-1 0 1,1-1-1,0 1 0,-1-1 1,1 1-1,-1 0 0,1-1 1,-1 1-1,1 0 0,-1 0 1,1-1-1,-1 1 0,1 0 1,-1 0-1,0-1 0,0 2 0,0-1 0,1 0 0,-1 0-1,0 1 1,0-1 0,0 1-1,0-1 1,1 1 0,-1-1-1,0 1 1,0-1 0,1 1-1,-1 0 1,0-1 0,0 2-1,-19 30-11,12-14-33,1 0-1,1 1 0,1 0 0,1 0 0,0 1 1,2-1-1,0 1 0,1 25 0,1-42-37,0-1 0,0 1-1,1-1 1,-1 0 0,1 1 0,0-1-1,-1 1 1,1-1 0,0 0-1,0 0 1,1 1 0,1 1 0,-3-3 11,1 0 1,0 0-1,0 0 1,0-1 0,0 1-1,0 0 1,0-1-1,0 1 1,0-1 0,0 1-1,0-1 1,0 1-1,0-1 1,0 0 0,0 1-1,1-1 1,-1 0 0,0 0-1,1 0 1,2-1-32,-1 1 1,1-1-1,-1 0 1,1 0-1,-1-1 1,0 1-1,1-1 1,-1 1-1,0-1 1,0 0-1,0-1 1,-1 1-1,1 0 1,0-1-1,1-2 1,23-27-734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3.834"/>
    </inkml:context>
    <inkml:brush xml:id="br0">
      <inkml:brushProperty name="width" value="0.05" units="cm"/>
      <inkml:brushProperty name="height" value="0.05" units="cm"/>
    </inkml:brush>
  </inkml:definitions>
  <inkml:trace contextRef="#ctx0" brushRef="#br0">134 3 13571,'-1'0'79,"0"-1"1,1 1-1,-1 0 1,0 0-1,0-1 1,1 1-1,-1 0 1,0 0-1,0 0 1,0 0-1,1 0 1,-1 0-1,0 0 1,0 0-1,0 0 0,1 0 1,-1 0-1,0 1 1,0-1-1,1 0 1,-1 0-1,0 1 1,1-1-1,-1 0 1,0 1-1,1-1 1,-1 1-1,0-1 1,1 1-1,-1 0 1,1-1-1,-1 1 0,1-1 1,-1 2-1,-19 27 766,18-25-596,-11 18 415,1 2-1,0 0 0,2 0 0,1 1 0,1 0 0,1 0 0,1 1 0,-3 29 0,9-53-660,0-1-1,0 1 1,-1-1 0,1 1-1,0-1 1,0 1-1,1-1 1,-1 1-1,0-1 1,0 0 0,1 1-1,-1-1 1,1 1-1,-1-1 1,1 0-1,0 1 1,-1-1 0,1 0-1,0 0 1,0 1-1,0-1 1,0 0-1,0 0 1,0 0-1,0 0 1,0 0 0,0 0-1,1-1 1,-1 1-1,0 0 1,1-1-1,-1 1 1,0-1 0,1 1-1,-1-1 1,1 1-1,-1-1 1,0 0-1,1 0 1,-1 0 0,1 0-1,-1 0 1,1 0-1,-1 0 1,3-1-1,9-1-185,-1-1-1,0 0 1,1-1 0,15-8-1,-9 4-80,-17 7 241,110-34-1144,-101 33 1142,-1-1 0,1 2 0,0-1 0,0 2 0,0-1 0,0 1 0,-1 1 0,19 3 0,-28-4 57,0 0 0,0 1 0,0-1 0,0 0 0,0 1 0,0-1 0,0 0 0,0 1 0,0-1-1,0 1 1,0 0 0,0-1 0,0 1 0,0 0 0,-1-1 0,1 1 0,0 0 0,0 0 0,-1 0-1,1 0 1,-1 0 0,1 0 0,-1 0 0,1 0 0,-1 0 0,1 0 0,-1 1 0,0 0 31,0 1 1,0-1-1,0 0 1,-1 0-1,1 0 1,-1 1-1,0-1 1,1 0-1,-1 0 1,0 0-1,0 0 1,-2 3-1,-5 6 225,0-1 1,-1 1-1,-13 11 0,22-22-283,-80 71 946,71-64-1236,0 0 0,-1-1 0,0 0 0,-1-1 0,1 0 0,-23 7 0,32-11 163,0-1 0,-1 1 0,1-1 1,0 0-1,-1 0 0,1 0 0,0 0 0,-1 0 1,1 0-1,0 0 0,-1 0 0,1 0 0,0 0 0,-1-1 1,1 1-1,0-1 0,0 1 0,-1-1 0,1 1 1,0-1-1,0 0 0,-1 0 0,0-1 38,1 0-1,0 0 1,-1 0 0,1 0-1,0 0 1,1 0-1,-1 0 1,0 0 0,0 0-1,1 0 1,0 0 0,-1 0-1,1-1 1,0-2-1,0-37-1140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4.253"/>
    </inkml:context>
    <inkml:brush xml:id="br0">
      <inkml:brushProperty name="width" value="0.05" units="cm"/>
      <inkml:brushProperty name="height" value="0.05" units="cm"/>
    </inkml:brush>
  </inkml:definitions>
  <inkml:trace contextRef="#ctx0" brushRef="#br0">145 41 16652,'11'-23'1016,"-2"6"1421,-14 41-261,-1 4-1874,2 0 0,1 0 1,1 0-1,2 0 0,0 1 0,2-1 1,1 0-1,12 50 0,-4-37-161,2 0 0,1-1 0,2-1 0,2 0 0,27 42 0,-35-64-116,0-1-1,2 0 1,0 0 0,0-1-1,1-1 1,1 0 0,29 21-1,-42-34-22,-1 0-1,1-1 1,0 1-1,0 0 1,-1-1-1,1 1 1,0-1-1,0 1 1,0-1-1,0 0 1,-1 1-1,1-1 1,0 0-1,0 1 1,0-1-1,0 0 1,0 0-1,0 0 1,0 0-1,0 0 1,0 0-1,0 0 1,0 0-1,0-1 1,1 1-1,-2-1 0,0 0-1,0 0 0,0 0 1,0 0-1,0 0 0,0 0 1,-1-1-1,1 1 1,0 0-1,0 0 0,-1 0 1,1 1-1,-1-1 0,1 0 1,-1 0-1,1 0 1,-1 0-1,0 0 0,1 0 1,-1 1-1,0-1 0,0 0 1,-1 0-1,-50-52-122,-98-77-1,-33-30 396,179 155-222,0 1-1,0-1 0,0 0 1,0 0-1,1 0 0,0 0 1,-4-10-1,6 14-33,1-1 1,-1 1-1,1-1 0,0 1 0,0-1 1,-1 1-1,1-1 0,1 0 1,-1 1-1,0-1 0,0 1 1,0-1-1,1 1 0,-1-1 0,1 1 1,-1-1-1,1 1 0,0 0 1,-1-1-1,1 1 0,0 0 1,0-1-1,0 1 0,0 0 0,0 0 1,0 0-1,0 0 0,1 0 1,-1 0-1,0 0 0,1 0 1,-1 0-1,3 0 0,20-10-50,1 1-1,-1 2 1,2 1 0,37-7-1,-21 5-534,91-16 11,-71 13 207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2:47.331"/>
    </inkml:context>
    <inkml:brush xml:id="br0">
      <inkml:brushProperty name="width" value="0.05" units="cm"/>
      <inkml:brushProperty name="height" value="0.05" units="cm"/>
    </inkml:brush>
  </inkml:definitions>
  <inkml:trace contextRef="#ctx0" brushRef="#br0">0 163 10682,'3'1'35,"299"91"1592,-247-79-1590,1-2 0,0-3 0,89 1 0,126-27 170,-1-22 68,69-8 74,-150 35-171,224 13 1,191 43-95,-230-13-45,806 11-30,-822-41 2,895 9 28,-890 2-19,444 7-10,-1-43 6,516-112 18,-491 44-129,-1 28-72,-469 55 572,-253 13 319,139 21 0,-109 3-346,-137-27-378,2 1-9,-5 0-4,-24-1-25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4.974"/>
    </inkml:context>
    <inkml:brush xml:id="br0">
      <inkml:brushProperty name="width" value="0.05" units="cm"/>
      <inkml:brushProperty name="height" value="0.05" units="cm"/>
    </inkml:brush>
  </inkml:definitions>
  <inkml:trace contextRef="#ctx0" brushRef="#br0">0 83 16323,'5'65'5770,"3"-26"-5243,1 0 0,18 47 0,-21-71-523,0 0 1,0-1-1,2 0 0,0 0 1,0-1-1,2 0 0,-1 0 1,21 19-1,-26-28 41,0-1-1,0 0 1,0 0-1,0 0 1,1 0-1,-1-1 1,1 1-1,0-1 1,0 0-1,-1-1 1,1 1-1,0-1 1,1 0-1,-1 0 1,0-1-1,0 1 1,0-1-1,0 0 1,1-1-1,-1 1 1,0-1-1,0 0 1,0 0 0,9-4-1,-5 1 60,-2 0 0,1-1 0,0 0 0,-1 0 0,0-1 0,0 0 0,-1 0 1,1 0-1,-1-1 0,-1 0 0,1 0 0,-1-1 0,7-12 0,-3-2 58,0 0 1,-1 0-1,-1 0 0,-1-1 0,-1 0 1,-1 0-1,-2-1 0,0 1 1,-1 0-1,-1-1 0,-1 1 0,-9-45 1,9 63-145,0 0 0,-1 0 1,0 0-1,0 0 0,-4-6 1,6 10-18,0 1 0,0 0 0,0-1 0,-1 1 1,1-1-1,0 1 0,-1 0 0,1-1 0,0 1 0,0 0 0,-1 0 1,1-1-1,-1 1 0,1 0 0,0 0 0,-1-1 0,1 1 0,-1 0 1,1 0-1,0 0 0,-1 0 0,1 0 0,-1-1 0,1 1 0,-1 0 1,0 0-1,1 1-1,-1 0-1,0-1 1,0 1 0,1 0 0,-1-1 0,0 1-1,1 0 1,-1 0 0,1-1 0,-1 1 0,1 0-1,-1 0 1,1 0 0,0 0 0,-1 0 0,1 0-1,0 0 1,0 1 0,-3 9-6,1 0 0,0 0 0,1 0 0,1 1 0,0 17 0,0-24-14,1 0 0,-1 0 1,1 0-1,0 0 1,0 0-1,0-1 1,1 1-1,0 0 1,0-1-1,0 1 0,1-1 1,-1 1-1,1-1 1,0 0-1,4 4 1,-6-7-37,1 0 0,-1 1 0,1-1 0,0 0 1,-1 0-1,1 0 0,0 0 0,0-1 0,0 1 1,0 0-1,0-1 0,0 1 0,0-1 0,0 0 0,0 0 1,0 0-1,0 0 0,0 0 0,0 0 0,0 0 1,0-1-1,0 1 0,0-1 0,-1 1 0,1-1 1,0 0-1,0 0 0,0 0 0,0 0 0,-1 0 0,1 0 1,-1 0-1,1 0 0,-1-1 0,1 1 0,2-4 1,2-2-171,0 0 0,0-1-1,-1 0 1,0-1 0,0 1 0,4-11 0,7-21-366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5.557"/>
    </inkml:context>
    <inkml:brush xml:id="br0">
      <inkml:brushProperty name="width" value="0.05" units="cm"/>
      <inkml:brushProperty name="height" value="0.05" units="cm"/>
    </inkml:brush>
  </inkml:definitions>
  <inkml:trace contextRef="#ctx0" brushRef="#br0">120 210 15715,'7'-2'787,"-1"0"1,1-1-1,0 1 0,-1-1 0,0 0 0,0-1 0,0 1 0,6-6 1,-37 18 2338,13 1-3068,0 0 1,0 1 0,1 1-1,1-1 1,0 2 0,1 0 0,0 0-1,-11 24 1,10-18-51,1 1 0,2 0-1,0 1 1,1 0 0,-6 39-1,11-55-5,1 0 0,-1 0 0,1 0 0,0-1 1,0 1-1,1 0 0,0 0 0,0 0 0,2 6 0,-3-10-2,1 0 0,-1 0 1,1 0-1,-1 0 1,1 0-1,0 0 0,0 0 1,-1 0-1,1 0 1,0 0-1,0-1 0,0 1 1,0 0-1,0-1 1,0 1-1,0-1 0,0 1 1,1 0-1,0-1 0,0 0 1,0 1-1,0-1 0,0 0 1,1 0-1,-1 0 0,0-1 1,0 1-1,0 0 0,0-1 0,0 1 1,0-1-1,3-1 0,18-10-1,0-1 0,-1-1-1,0-1 1,35-33 0,-17 15 14,-11 9-10,-9 7 5,0 1 0,1 1 0,25-13 0,-44 27-8,0 0 1,0 0 0,0 0 0,-1 0 0,1 1-1,0-1 1,0 1 0,0-1 0,0 1-1,0 0 1,0 0 0,0 0 0,0 0-1,0 0 1,3 1 0,-4-1-1,0 1 1,0-1 0,0 1-1,0 0 1,0 0-1,0-1 1,-1 1-1,1 0 1,0 0 0,-1 0-1,1 0 1,-1 0-1,1 0 1,-1 0-1,1 0 1,-1 0 0,1 0-1,-1 0 1,0 0-1,0 0 1,0 0-1,1 0 1,-1 0 0,0 0-1,0 0 1,-1 1-1,1-1 1,0 0-1,-1 1 1,2-1 5,-1-1-1,0 0 1,0 1-1,0-1 1,0 0-1,0 1 1,0-1-1,0 0 1,0 1-1,-1-1 1,1 0-1,0 1 1,0-1-1,0 0 1,0 1-1,0-1 1,0 0-1,-1 1 1,1-1-1,0 0 1,0 0-1,0 1 1,-1-1-1,1 0 1,0 0-1,-1 1 1,1-1-1,0 0 1,0 0-1,-1 0 1,1 0-1,0 1 1,-1-1-1,1 0 1,-12-7 257,-7-17 175,-12-32 95,3-1 1,-21-61 0,49 115-531,-2 0 2,1-1 1,-1 1 0,1-1-1,0 0 1,1 0 0,-2-4-1,2 7-11,1 1 0,-1-1 0,0 0 0,0 1 0,0-1 1,0 0-1,1 1 0,-1-1 0,0 0 0,0 1 0,1-1 0,-1 1 0,1-1 0,-1 0 0,0 1 0,1-1 0,-1 1 0,1-1 0,-1 1 0,1-1 0,0 1 0,-1 0 0,1-1 0,-1 1 0,1 0 0,0-1 0,-1 1 0,1 0 0,0 0 0,-1 0 0,1-1 0,0 1 0,0 0 0,-1 0 0,1 0 0,0 0 0,-1 0 1,2 1-1,61-2-1207,-36 1 158,1-1 0,0 0 0,-1-2 0,49-12-1,-39 2 58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6.099"/>
    </inkml:context>
    <inkml:brush xml:id="br0">
      <inkml:brushProperty name="width" value="0.05" units="cm"/>
      <inkml:brushProperty name="height" value="0.05" units="cm"/>
    </inkml:brush>
  </inkml:definitions>
  <inkml:trace contextRef="#ctx0" brushRef="#br0">72 68 16291,'-6'4'229,"2"-1"-1,-1 1 0,0-1 0,1 1 1,0 1-1,-1-1 0,2 0 0,-1 1 1,0 0-1,1 0 0,0 0 0,0 0 1,1 1-1,0-1 0,-1 1 0,0 6 1,1-5-93,0 1 1,0-1-1,1 0 1,0 1-1,0 0 1,1-1-1,0 1 1,1-1-1,-1 1 1,1-1-1,1 1 1,2 8-1,-3-12-100,1-1 0,-1 0 0,1-1 0,0 1 1,0 0-1,0 0 0,0-1 0,1 1 0,-1-1 0,1 0 0,-1 0 0,1 1 0,0-2 0,0 1 1,0 0-1,0-1 0,0 1 0,0-1 0,5 1 0,7 2-15,0-1 1,0 0-1,19 0 0,7 1-164,-25-1 25,-1 0-1,0 1 0,0 1 1,0 0-1,0 1 1,-1 1-1,0 0 0,0 1 1,23 17-1,-29-18 71,0 1 0,0-1 0,-1 1-1,0 1 1,-1-1 0,1 1 0,-2 1 0,1-1 0,-1 1 0,-1 0-1,0 0 1,0 0 0,-1 0 0,0 1 0,1 12 0,-2-9 172,-1 0 0,0 0 1,-2-1-1,1 1 1,-2 0-1,0 0 0,-5 20 1,4-24 30,0-1 1,-1 1-1,1-1 1,-2 0-1,1-1 1,-2 1-1,1-1 0,-1 0 1,0 0-1,0 0 1,-10 8-1,13-14-93,0 0 0,0 1-1,0-1 1,0 0-1,0-1 1,0 1 0,-1 0-1,1-1 1,0 0-1,-1 0 1,0 0 0,1 0-1,-1-1 1,1 1 0,-1-1-1,0 0 1,1 0-1,-5 0 1,5-1-48,0 0 0,1 0 0,-1 0 0,0 0 0,0 0 0,1 0 0,-1-1 0,1 1 0,-1-1 0,1 0 0,0 0 0,0 0 0,-1 0 0,1 0 0,1 0 0,-1 0 0,0-1 0,0 1 0,1-1 0,0 1 0,-1-1 0,1 0 0,-1-3 0,-1-4-37,1 0 0,0 0 0,0 0-1,1 0 1,1-1 0,0 1-1,0-1 1,3-14 0,1-1-56,1 1 0,11-33 0,65-134-246,-59 146 347,-1-1 0,-2-1 0,23-91 1,-41 133-10,-1 1 1,1-1 0,-1 0 0,0 1 0,0-1 0,0 1 0,-1-1 0,-2-8 0,3 12-10,-1 1-1,1 0 1,0 0-1,-1-1 1,0 1-1,1 0 1,-1 0 0,0 0-1,1 0 1,-1 0-1,0 0 1,0 0-1,0 0 1,0 0-1,0 0 1,0 1-1,0-1 1,0 0-1,0 1 1,0-1 0,0 1-1,-1-1 1,1 1-1,0-1 1,0 1-1,-1 0 1,1 0-1,0-1 1,0 1-1,-1 0 1,1 0-1,0 0 1,-1 1-1,1-1 1,0 0 0,0 0-1,-1 1 1,1-1-1,0 0 1,-2 2-1,-3 1 16,0 0-1,0 0 1,1 0-1,0 1 1,-1 0 0,1 0-1,1 0 1,-1 1-1,1 0 1,-8 9-1,3-1 34,0 0 0,1 1-1,-7 17 1,12-24-24,0 0 0,0 0-1,1 0 1,0 0 0,1 1 0,-1-1 0,2 0-1,-1 1 1,1-1 0,0 1 0,0-1 0,3 14-1,-2-18-35,0 1 0,0-1 0,0 1 0,1-1 0,0 1 0,0-1 0,0 0 0,0 0 0,0 0 0,0 0 0,1 0 0,-1 0 0,1-1 0,0 1 0,0-1 0,0 0 0,0 0 0,0 0-1,1 0 1,-1 0 0,1-1 0,-1 0 0,1 1 0,-1-1 0,1-1 0,6 2 0,3-1-116,-1 0 1,1-1-1,-1-1 0,1 0 1,-1 0-1,1-1 0,19-6 1,8-6-159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6.877"/>
    </inkml:context>
    <inkml:brush xml:id="br0">
      <inkml:brushProperty name="width" value="0.05" units="cm"/>
      <inkml:brushProperty name="height" value="0.05" units="cm"/>
    </inkml:brush>
  </inkml:definitions>
  <inkml:trace contextRef="#ctx0" brushRef="#br0">72 85 17332,'-1'-1'112,"0"1"1,0-1-1,0 1 0,0 0 1,0-1-1,0 1 1,0 0-1,0-1 1,0 1-1,0 0 1,0 0-1,0 0 0,0 0 1,0 0-1,0 0 1,0 0-1,0 0 1,0 0-1,0 1 1,0-1-1,0 0 1,0 1-1,0-1 0,0 0 1,-2 2-1,1 0 56,1 0 0,-1 0 0,0 0 0,0 0 0,1 0 0,-1 0 0,1 0 0,-1 1 0,1-1 1,-1 3-1,-2 7 227,0 0 0,0 1 0,-1 15 0,1-5-255,2 0 0,0 32-1,2-46-117,1 1 0,0-1 0,0 1 0,1-1 0,0 1 0,1-1 0,0 0 0,5 11 0,-6-18-33,-1 1 0,0-1 0,1 0 0,-1 0-1,1 0 1,0 0 0,0 0 0,-1-1 0,1 1 0,1 0-1,-1-1 1,0 0 0,0 1 0,0-1 0,1 0 0,-1 0-1,1 0 1,-1 0 0,1-1 0,-1 1 0,1-1 0,-1 1-1,1-1 1,-1 0 0,5 0 0,4-2-94,1 1-1,-1-1 1,0-1-1,17-6 1,1 0-71,-16 6 19,0 0 1,0 1 0,0 0 0,1 1 0,-1 1-1,1 0 1,-1 1 0,0 0 0,1 1-1,12 4 1,-19-4 103,0 0 0,0 1 0,0 0-1,0 1 1,-1-1 0,0 1 0,0 0 0,0 1 0,0-1-1,-1 1 1,1 0 0,-1 1 0,-1-1 0,1 1 0,-1 0-1,0 0 1,0 1 0,0-1 0,4 14 0,-5-8 227,0-1 1,0 0-1,-1 1 1,-1 0-1,0-1 0,-1 1 1,0 0-1,-1-1 1,0 1-1,-1 0 1,0-1-1,-1 1 1,0-1-1,0 0 1,-2 0-1,1 0 1,-1-1-1,-1 0 0,0 1 1,0-2-1,-12 14 1,16-21-90,0 0-1,0 1 1,-1-1-1,1 0 1,-1 0 0,1-1-1,-1 1 1,0 0 0,0-1-1,1 0 1,-1 0 0,0 0-1,0 0 1,-1 0 0,-4 1-1,5-2-44,1-1-1,-1 1 1,1 0-1,-1-1 1,1 1-1,-1-1 1,1 1-1,-1-1 1,1 0-1,0 0 1,0 0-1,-1-1 1,1 1-1,0-1 1,0 1-1,0-1 1,0 1-1,0-1 1,-2-4-1,-2-2-46,0 0 1,1-1-1,1 0 0,-1 0 0,1 0 0,1-1 1,0 1-1,0-1 0,1 1 0,0-1 0,1 0 0,-1-10 1,1-10-157,1 0 1,8-51-1,0 28-76,4 2 0,30-88 0,52-91 179,-99 246 126,1 0 0,-2 18 0,0 0 20,0-5 11,2 0 0,-2 32 1,6-53-70,-1 1 0,2-1 1,-1 0-1,1 0 0,1 1 1,-1-1-1,1 0 0,1 0 1,0 0-1,0-1 0,0 1 1,5 8-1,-6-14-40,-1-1 1,1 1-1,-1 0 0,1 0 1,0 0-1,-1-1 1,1 1-1,0-1 0,0 0 1,0 1-1,0-1 1,0 0-1,1 0 0,-1 0 1,0-1-1,0 1 1,1 0-1,-1-1 0,0 0 1,1 1-1,-1-1 1,1 0-1,-1 0 0,0 0 1,1-1-1,-1 1 1,1-1-1,-1 1 0,0-1 1,0 0-1,1 1 0,-1-1 1,0 0-1,0-1 1,4-1-1,2-3-227,1 1 0,-1-1 1,0-1-1,-1 0 0,0 0 0,0 0 0,7-10 0,-4 2 44,0-1 0,-1 0 0,0-1-1,7-22 1,6-18-474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7.314"/>
    </inkml:context>
    <inkml:brush xml:id="br0">
      <inkml:brushProperty name="width" value="0.05" units="cm"/>
      <inkml:brushProperty name="height" value="0.05" units="cm"/>
    </inkml:brush>
  </inkml:definitions>
  <inkml:trace contextRef="#ctx0" brushRef="#br0">20 1 18348,'-3'6'359,"0"0"0,1 0 1,-1 0-1,2 0 0,-1 1 0,1-1 0,-1 11 1,0 51 724,2-36 40,4 151 1329,-2-158-2275,2 0 0,1 0 0,0 0 0,2 0 0,12 27 0,-17-46-159,1-1 0,-1 0 1,1 0-1,0-1 0,0 1 0,1 0 1,-1-1-1,1 0 0,7 7 0,-9-10-21,0 0 0,0 0 0,-1 0-1,1 0 1,0 0 0,0-1 0,0 1 0,0-1 0,0 1-1,-1-1 1,1 0 0,0 1 0,0-1 0,0 0 0,0 0-1,0-1 1,0 1 0,0 0 0,0-1 0,0 1 0,0-1-1,0 1 1,0-1 0,-1 0 0,1 0 0,0 0 0,0 0-1,-1 0 1,1 0 0,-1-1 0,3-1 0,8-9-91,-1 0 0,1-1 0,-2 0 0,9-14 0,-11 14 0,1 1 1,0 0-1,1 1 0,0 0 0,20-17 0,-28 27 83,0-1 0,0 1 0,0 0-1,0 0 1,0 0 0,0 0 0,0 0 0,0 0-1,1 0 1,-1 1 0,0-1 0,1 1 0,-1-1 0,0 1-1,1 0 1,-1 0 0,0 0 0,1 0 0,-1 1-1,1-1 1,2 2 0,-2-1 11,0 1 1,0 0-1,0-1 1,0 1-1,0 1 0,-1-1 1,1 0-1,-1 1 1,0-1-1,0 1 0,0 0 1,0-1-1,2 6 1,1 1 59,0 1 0,-1 1 0,-1-1 1,1 0-1,-2 1 0,1 0 0,-2-1 1,2 18-1,-3-22 10,-1 0-1,1 0 1,-1 0 0,0 0-1,-1 0 1,1 0 0,-1 0-1,0 0 1,-1-1 0,0 1-1,1-1 1,-2 1 0,1-1-1,0 0 1,-1 0-1,0-1 1,0 1 0,-1-1-1,1 0 1,-1 0 0,0 0-1,0-1 1,0 0 0,0 0-1,-11 4 1,10-4-131,0-1 0,-1 0 0,1-1 0,-1 1 0,1-1-1,-1 0 1,0-1 0,0 0 0,1 0 0,-1 0 0,0-1 0,1 0 0,-1 0 0,0-1 0,1 0 0,0 0-1,-1 0 1,1-1 0,0 0 0,0 0 0,0 0 0,1-1 0,-7-5 0,7 4-169,-1 0 0,0-1 0,1 0 0,0 0 1,1 0-1,-1-1 0,1 0 0,0 0 0,1 0 0,0 0 1,-4-12-1,4-11-702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7.889"/>
    </inkml:context>
    <inkml:brush xml:id="br0">
      <inkml:brushProperty name="width" value="0.05" units="cm"/>
      <inkml:brushProperty name="height" value="0.05" units="cm"/>
    </inkml:brush>
  </inkml:definitions>
  <inkml:trace contextRef="#ctx0" brushRef="#br0">116 359 16996,'3'0'124,"3"-1"474,0-1 1,0 1-1,0-1 1,0-1-1,0 1 1,9-6-1,-13 7-470,-1 0-1,0-1 0,0 1 0,0 0 1,1-1-1,-1 1 0,0 0 0,-1-1 1,1 1-1,0-1 0,0 0 0,-1 1 1,1-1-1,-1 0 0,1 1 0,-1-1 1,0 0-1,1 0 0,-1 1 0,0-1 0,0 0 1,0 0-1,-1 1 0,1-1 0,0 0 1,-1 1-1,1-1 0,-1 0 0,-1-2 1,0-2-43,-1-1 0,1 1 0,-2 0 0,1 0 0,-1 0 0,0 0 0,0 0 0,-1 1 0,1 0 0,-8-7 0,10 11-79,0-1 0,0 1 0,1-1 1,-1 1-1,0 0 0,0 0 0,0 0 0,-1 0 0,1 0 1,0 0-1,0 1 0,0-1 0,0 1 0,-1-1 0,1 1 0,0 0 1,-1 0-1,1 0 0,0 0 0,0 0 0,-1 1 0,1-1 1,0 1-1,0-1 0,-1 1 0,1 0 0,0 0 0,0 0 1,0 0-1,0 0 0,0 0 0,0 1 0,1-1 0,-4 4 1,-1 2-4,0 0-1,0 0 1,1 1 0,1 0 0,-1 0 0,1 1 0,0-1 0,1 1 0,0 0 0,0 0-1,1 0 1,0 0 0,-1 13 0,2-12-3,1-1 0,-1 1 1,2-1-1,-1 1 0,1-1 0,1 1 0,-1-1 0,2 0 0,-1 0 1,1 0-1,1 0 0,-1 0 0,6 8 0,-7-14 2,0 0 1,0-1-1,0 0 0,0 1 0,1-1 0,-1 0 0,0 0 0,1 0 0,0 0 1,-1-1-1,1 1 0,0-1 0,0 1 0,0-1 0,0 0 0,0 0 0,0 0 1,0-1-1,0 1 0,1-1 0,-1 0 0,0 1 0,0-2 0,0 1 1,1 0-1,-1-1 0,0 1 0,0-1 0,0 0 0,0 0 0,0 0 0,0 0 1,3-2-1,5-3 14,0 1 0,-1-2 0,0 0 0,0 0 0,0-1 0,-1 0 1,11-12-1,9-16 121,-1-1 1,-3-2-1,37-72 0,-12 21 177,-33 63-178,-17 28-133,0-1-1,0 0 1,0 1 0,0-1 0,0 0 0,0 1 0,0-1 0,0 0 0,0 1 0,0-1 0,0 0 0,0 1 0,0-1 0,0 0 0,1 1 0,-1-1 0,0 0 0,0 1 0,0-1 0,1 0 0,-1 1 0,0-1 0,0 0 0,1 0 0,-1 1 0,0-1 0,0 0 0,1 0-1,-1 0 1,0 0 0,1 1 0,-1-1 0,0 0 0,1 0 0,-1 0 0,0 0 0,1 0 0,-1 0 0,0 0 0,1 0 0,-1 0 0,0 0 0,1 0 0,-1 0 0,0 0 0,1 0 0,-1 0 0,0 0 0,1 0 0,-1 0 0,0 0 0,1-1 0,-1 1 0,0 0 0,1 0-1,-1 0 1,0-1 0,0 1 0,1 0 0,-1 0 0,0-1 0,0 1 0,0 0 0,1 0 0,-1-1 0,0 1 0,0 0 0,0-1 0,1 0 0,1 30 46,-2-27-44,-1 38 31,2 48 73,-1-76-80,2-1 0,-1 1-1,2-1 1,-1 0 0,7 15-1,-9-24-21,0-1 0,1 1 0,0 0 0,-1-1 0,1 1-1,0-1 1,0 1 0,0-1 0,0 1 0,0-1 0,0 1 0,0-1-1,1 0 1,-1 0 0,1 0 0,-1 0 0,0 0 0,1 0-1,0 0 1,-1 0 0,1 0 0,-1-1 0,1 1 0,0-1 0,0 1-1,-1-1 1,1 0 0,0 1 0,0-1 0,-1 0 0,1 0 0,0 0-1,0-1 1,-1 1 0,1 0 0,0-1 0,0 1 0,2-2-1,2 0 10,0-2-1,-1 1 0,1 0 0,-1-1 0,0 0 0,1-1 1,-2 1-1,1-1 0,4-5 0,3-6 4,0 0 0,-1-1 0,-1-1 0,13-30 0,22-77-39,-20 48-87,-16 60 42,-9 17 64,0 0-1,0 0 1,0 0 0,0 0-1,0 0 1,1 0-1,-1 0 1,0 0 0,0 0-1,0 0 1,0 0 0,0 0-1,0 0 1,1 0-1,-1 0 1,0 0 0,0 0-1,0 0 1,0 0 0,0 0-1,1 0 1,-1 0-1,0 0 1,0 0 0,0 0-1,0 0 1,0 0-1,0 0 1,0 0 0,1 0-1,-1 1 1,0-1 0,0 0-1,0 0 1,0 0-1,0 0 1,0 0 0,0 0-1,0 0 1,0 1 0,0-1-1,1 0 1,-1 0-1,0 0 1,0 0 0,0 0-1,0 0 1,0 1-1,0-1 1,0 0 0,0 0-1,0 0 1,4 34-85,-4-30 87,1 18 124,1 28-722,3-1 0,1 1 0,19 70 0,-16-94 186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8.804"/>
    </inkml:context>
    <inkml:brush xml:id="br0">
      <inkml:brushProperty name="width" value="0.05" units="cm"/>
      <inkml:brushProperty name="height" value="0.05" units="cm"/>
    </inkml:brush>
  </inkml:definitions>
  <inkml:trace contextRef="#ctx0" brushRef="#br0">41 1238 14675,'-12'12'541,"8"-9"-321,0 1 0,0-1 0,1 1 0,-1 0 0,-4 8 0,8-12-209,-1 1 1,1-1 0,0 0 0,0 0 0,0 0 0,0 0 0,0 0 0,0 1 0,0-1-1,0 0 1,0 0 0,0 0 0,0 0 0,0 1 0,0-1 0,0 0 0,0 0 0,0 0-1,0 0 1,0 1 0,0-1 0,0 0 0,0 0 0,0 0 0,0 0 0,0 1 0,0-1-1,0 0 1,0 0 0,0 0 0,1 0 0,-1 0 0,0 1 0,0-1 0,0 0 0,0 0-1,0 0 1,0 0 0,1 0 0,-1 0 0,0 0 0,0 0 0,0 1 0,0-1 0,0 0-1,1 0 1,-1 0 0,0 0 0,0 0 0,0 0 0,1 0 0,-1 0 0,0 0 0,0 0-1,0 0 1,0 0 0,1 0 0,-1 0 0,0 0 0,0 0 0,0-1 0,0 1 0,0 0-1,1 0 1,-1 0 0,0 0 0,0 0 0,0 0 0,16-5 584,74-39 1246,-26 11-1081,341-186 2016,-232 122-2125,-50 30-295,413-242 423,-431 242-715,417-288 110,-502 340-139,-1-2 0,30-32-1,-45 40-119,-13 13-85,-14 13-259,10-6 95,-81 63-556,60-52 489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59.775"/>
    </inkml:context>
    <inkml:brush xml:id="br0">
      <inkml:brushProperty name="width" value="0.05" units="cm"/>
      <inkml:brushProperty name="height" value="0.05" units="cm"/>
    </inkml:brush>
  </inkml:definitions>
  <inkml:trace contextRef="#ctx0" brushRef="#br0">9594 52 10274,'-104'5'375,"0"-6"1,-169-20-1,105 1 126,-1 7 0,-202 12 0,-868 68 288,588-19-371,-97 3-142,-90-43-544,438-8 241,-878-34-2,844 20 323,0 19-1,-438 63 1,651-38-257,1 10-1,-274 86 1,434-106-110,2 3 1,-109 58 0,139-64-5,0 1-1,1 1 1,1 2 0,1 0 0,1 2-1,1 1 1,-27 34 0,43-47 20,-1 0 0,2 0 1,-1 0-1,1 1 1,1 0-1,0 0 0,1 0 1,-5 26-1,8-29 19,0 1-1,0-1 1,1 0 0,1 1-1,-1-1 1,2 0-1,-1 1 1,1-1 0,1 0-1,-1 0 1,2 0 0,-1-1-1,7 11 1,5 6-64,1 0 0,1-1 0,2-1 0,0-1 1,39 34-1,122 86-293,-169-135 383,46 33 29,3-3 0,72 33 0,135 42 218,-126-64-191,2-7 0,172 27 0,300 18 89,-604-85-128,576 40 152,4-33-137,83 3-33,-642-10 14,572 18 72,-1-32-9,-249-11-80,690-33-567,-202 52-408,243-6 28,636-93-193,-991 53-740,630 12 1432,-533 26 989,-497-6 98,-237 9-24,138-34-1,-197 36-416,-1-2 0,0-2 0,0 0-1,-2-3 1,1 0 0,43-30 0,-64 37-134,0-1 0,0 1 0,-1-2 1,-1 1-1,1-1 0,-1-1 1,-1 0-1,0 0 0,0 0 0,-1-1 1,-1-1-1,0 1 0,-1-1 0,0 0 1,-1 0-1,0 0 0,-1 0 1,-1-1-1,2-17 0,-4 20 3,0-1-1,-1 1 1,0-1 0,-1 1 0,0 0-1,0-1 1,-2 1 0,1 0-1,-1 1 1,-1-1 0,0 1-1,0 0 1,-8-11 0,0 4 51,-1 0 1,-1 1-1,0 0 1,-1 1-1,-36-25 0,-20-9 72,-2 2 0,-3 4 0,-141-57 0,101 58-85,-1 5 1,-129-23 0,-254-12-31,-3 35 7,390 30-27,-1082-22 257,1040 34-183,-404 7 12,1-46-181,393 12 20,1-1-29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37:57.356"/>
    </inkml:context>
    <inkml:brush xml:id="br0">
      <inkml:brushProperty name="width" value="0.05" units="cm"/>
      <inkml:brushProperty name="height" value="0.05" units="cm"/>
    </inkml:brush>
  </inkml:definitions>
  <inkml:trace contextRef="#ctx0" brushRef="#br0">4 5 11562,'0'1'36,"0"-1"0,0 0-1,0 0 1,-1 0 0,1 0-1,0 0 1,0 0 0,-1 0-1,1 1 1,0-1 0,0 0-1,0 0 1,0 0 0,-1 0-1,1 1 1,0-1 0,0 0-1,0 0 1,0 1 0,0-1-1,0 0 1,-1 0 0,1 0-1,0 1 1,0-1 0,0 0-1,0 0 1,0 1 0,0-1-1,0 0 1,0 0 0,0 1-1,0-1 1,0 0 0,0 0-1,0 1 1,0-1 0,1 0-1,-1 0 1,0 1 0,0-1-1,0 0 1,12 11 809,19 5-283,-24-13-533,0 0 0,1-1 0,0 1-1,-1-2 1,1 1 0,0-1 0,0-1 0,0 1 0,9-2 0,4-1 42,42-10 1,3-1 148,-31 10 26,54 2 0,3 0 148,48-10-33,-28 2-177,151 5 0,-223 7-181,446 17 12,257-10 18,-170 0-12,-356-8-45,750 2 56,-32 24 29,-786-21-64,446 2-2,1-24-13,226 0 55,353 11-9,-756 0-45,427 18 69,-392-3-39,-98 2 288,-58 0 44,-276-13-351,-9 1-10,0 0 1,0-1 0,0-1-1,24-4 1,-10-5-510,11-3-1636,-30 11 1785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38:25.078"/>
    </inkml:context>
    <inkml:brush xml:id="br0">
      <inkml:brushProperty name="width" value="0.05" units="cm"/>
      <inkml:brushProperty name="height" value="0.05" units="cm"/>
    </inkml:brush>
  </inkml:definitions>
  <inkml:trace contextRef="#ctx0" brushRef="#br0">0 545 10786,'487'-21'2365,"-66"0"-2339,737 44 115,-511-1-62,3-33 2,-360 4 41,1142-65 505,-788 4-489,411-36 177,1605-12-113,-1047 59-170,-1347 45-31,1243-47 22,-1212 44 369,-220 15 731,-77-1-801,0 1-311,0 0 1,0 0 0,1-1 0,-1 1 0,0 0 0,0 0 0,0 0 0,0 0 0,0 0 0,0 0 0,0 0 0,0 0 0,0 0 0,0-1 0,0 1 0,0 0 0,0 0 0,0 0 0,0 0 0,0 0 0,0 0 0,0 0 0,0-1 0,0 1 0,0 0 0,0 0 0,0 0 0,0 0 0,0 0 0,0 0 0,0 0 0,0 0 0,0-1 0,0 1 0,0 0 0,0 0 0,0 0 0,0 0 0,-1 0 0,1 0 0,0 0 0,0 0 0,0 0 0,0 0 0,0 0 0,0 0-1,0-1 1,0 1 0,0 0 0,-1 0 0,1 0 0,0 0 0,0 0 0,0 0 0,0 0 0,0 0 0,0 0 0,0 0 0,0 0 0,-1 0 0,1 0 0,0 0 0,0 0 0,0 0 0,0 0 0,0 1 0,-10-4 128,-8-16 43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2:53.717"/>
    </inkml:context>
    <inkml:brush xml:id="br0">
      <inkml:brushProperty name="width" value="0.05" units="cm"/>
      <inkml:brushProperty name="height" value="0.05" units="cm"/>
    </inkml:brush>
  </inkml:definitions>
  <inkml:trace contextRef="#ctx0" brushRef="#br0">0 1 12027,'167'14'2472,"235"36"-2467,-161-16 1,1546 88 111,-166-82-117,-574-3 45,-307-12-17,414-55 28,-652-2 95,-359 30 86,216 25 1,-25 32 743,-237-29-788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38:33.815"/>
    </inkml:context>
    <inkml:brush xml:id="br0">
      <inkml:brushProperty name="width" value="0.05" units="cm"/>
      <inkml:brushProperty name="height" value="0.05" units="cm"/>
    </inkml:brush>
  </inkml:definitions>
  <inkml:trace contextRef="#ctx0" brushRef="#br0">2215 78 11594,'-244'-37'1250,"9"1"-721,195 33-558,1 1 1,-1 3 0,-78 9 0,71 0-160,0 1 0,-74 30 0,-83 53-151,-130 86 1103,302-160-685,1 2 0,1 1-1,1 1 1,1 2-1,1 1 1,2 1-1,0 0 1,2 2-1,-20 36 1,-8 21-122,5 1 0,-43 115 0,36-60 19,6 2 0,6 2 1,-28 200-1,40-117 5,1 349-1,63 284 11,52-4 1,40-173 8,57-12 0,66 205 8,36-67-8,-184-545-1,-23-53-7,193 483 90,-203-546-51,6-3 1,141 207 0,253 238 0,46-18-53,-467-523 10,338 337-107,36-42-35,-276-244 81,241 128-1,-111-96-1,512 175-1,-560-241 19,4-11 1,434 53-1,-95-77 9,4-27 44,-170-3 19,294-4 30,-1-39-1,-308-7-27,670-170 0,-806 142-222,-4-12 0,-3-10 0,346-190 0,332-266-311,-679 385 543,422-374 0,-274 130 133,-124 121 94,-226 247-177,2 3 0,1 2 0,2 2 0,2 2 1,1 2-1,1 3 0,81-32 0,-63 35 0,1 2 1,1 5-1,1 2 0,1 3 1,119-5-1,-107 16-56,0 4 1,152 22-1,669 71-284,-100-39-1455,-401-33-110,-340-23 1368,-1-3 0,1-3-1,-1-2 1,67-20-1,60-37-205,-101 28 391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38:35.471"/>
    </inkml:context>
    <inkml:brush xml:id="br0">
      <inkml:brushProperty name="width" value="0.05" units="cm"/>
      <inkml:brushProperty name="height" value="0.05" units="cm"/>
    </inkml:brush>
  </inkml:definitions>
  <inkml:trace contextRef="#ctx0" brushRef="#br0">17754 7479 4673,'-431'-398'5597,"249"239"-4177,138 119-1190,2-2 0,-54-69-1,73 80-122,2-2-1,0 0 1,3-1 0,-27-65-1,38 78-63,-30-87 97,33 92-137,0 0-1,2 0 0,-1 0 1,1-31-1,3 38-3,0 1 0,1-1 0,0 1 0,0 0 0,1 0-1,0 0 1,0 0 0,1 0 0,0 1 0,0-1 0,1 1 0,0 0 0,0 0 0,1 1 0,-1 0 0,12-10 0,7-3-3,0 1 1,1 1-1,37-18 1,6 0 2,1 3 1,2 4-1,0 2 1,2 4-1,1 3 1,0 3-1,1 3 1,1 4-1,144 0 0,258 28 135,-56-1 17,-183-11-88,250 2 47,1-38-37,-263-3-37,431-122-1,-482 96-18,-2-7 0,307-164 0,-58-31 37,-366 224-52,209-164-1,-16-23-32,-247 220 30,107-100-40,96-118 1,-201 215 38,246-304-48,-26-19 40,-15-71 35,-166 300-16,-6-2 1,30-121 0,-54 163 5,-3 0 1,-2-1-1,-4 0 1,-1 0 0,-4-1-1,-2 1 1,-3 0 0,-3 0-1,-2 1 1,-3-1-1,-2 2 1,-3 0 0,-29-62-1,12 43 46,-3 1 1,-4 3-1,-2 1 0,-4 2 0,-3 2 0,-113-116 0,65 95-76,-3 4-1,-4 4 0,-4 6 0,-2 4 0,-208-97 1,124 84-107,-5 8 1,-380-90 0,7 50-61,-833-61 1,-597 120 449,-483 155-368,208 17 37,-293-59 278,2488-55-208,-1555 4 42,-69 53-437,1370-42 323,-499 5-35,-3-54 70,48-59-3,19 1 19,324 61 342,-634 37-1,697 23 77,-20 1 82,3-20-171,364-12-315,-1-1 1,1-2-1,0-2 1,0-1-1,1-2 1,0-2-1,-36-16 1,-35-20-43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16.532"/>
    </inkml:context>
    <inkml:brush xml:id="br0">
      <inkml:brushProperty name="width" value="0.05" units="cm"/>
      <inkml:brushProperty name="height" value="0.05" units="cm"/>
    </inkml:brush>
  </inkml:definitions>
  <inkml:trace contextRef="#ctx0" brushRef="#br0">44 12 16708,'0'-9'1632,"0"7"-1216,-3 10-160,-6 12 736,1 15-400,1 5-160,1 10-183,0 6-97,3 4-424,2-1-281,1-6-919,0-5 1240,0-10-208,0-4-192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16.938"/>
    </inkml:context>
    <inkml:brush xml:id="br0">
      <inkml:brushProperty name="width" value="0.05" units="cm"/>
      <inkml:brushProperty name="height" value="0.05" units="cm"/>
    </inkml:brush>
  </inkml:definitions>
  <inkml:trace contextRef="#ctx0" brushRef="#br0">0 176 14907,'8'-12'168,"0"0"1,1 1-1,0 0 0,0 0 0,1 1 0,1 0 1,0 1-1,0 0 0,1 1 0,0 0 0,0 1 1,1 0-1,0 1 0,0 1 0,25-8 0,-10 6-83,-1 0-1,1 2 1,0 2-1,1 0 1,-1 2 0,0 1-1,30 3 1,-23 1-118,0 2 1,-1 2-1,35 11 1,-51-13-3,-1 1 0,1 0-1,-1 2 1,-1 0 0,1 1 0,-2 0 0,19 17 0,-29-23 87,-1 0 1,1 0 0,-1 0-1,-1 1 1,1 0 0,-1 0-1,1 0 1,-2 0-1,1 0 1,0 1 0,-1-1-1,0 1 1,0 0-1,-1-1 1,0 1 0,0 0-1,0 0 1,0 0-1,-1 0 1,0 0 0,0 0-1,-1 0 1,0 0 0,0 0-1,0-1 1,-1 1-1,0 0 1,0-1 0,0 1-1,-5 7 1,-5 9 350,-1-1 0,-1-1 0,-1 0 0,-1-1 0,-21 19 0,4-6 746,-71 50-1,68-57-479,-41 21 0,61-38-509,1-1 1,-1 0 0,-1-1 0,1-1 0,-30 5-1,41-9-212,0-1-1,0 0 1,0 0-1,0 0 1,-8-2-1,12 2 3,0 0-1,1 0 0,-1 0 0,0 0 0,1 0 1,-1 0-1,0-1 0,1 1 0,-1 0 0,1 0 1,-1-1-1,0 1 0,1 0 0,-1-1 0,1 1 1,-1 0-1,1-1 0,-1 1 0,1-1 0,-1 1 1,1-1-1,-1 1 0,1-1 0,0 1 0,-1-1 0,1 0 1,0 1-1,0-1 0,-1 1 0,1-1 0,0 0 1,0 1-1,0-1 0,0 0 0,0 1 0,0-1 1,0 0-1,0 1 0,0-1 0,0 0 0,0 1 1,0-1-1,0 0 0,1 1 0,-1-1 0,0 0 1,0 1-1,1-1 0,-1 1 0,1-2 0,2-2-100,0 0 0,0 1-1,1-1 1,-1 1 0,1 0-1,0 0 1,5-4-1,18-7-702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17.359"/>
    </inkml:context>
    <inkml:brush xml:id="br0">
      <inkml:brushProperty name="width" value="0.05" units="cm"/>
      <inkml:brushProperty name="height" value="0.05" units="cm"/>
    </inkml:brush>
  </inkml:definitions>
  <inkml:trace contextRef="#ctx0" brushRef="#br0">26 0 15131,'27'9'1641,"-25"17"-937,-5 7-240,-7 8 1264,0 4-864,-2 3-319,4 0-25,1-8-488,2-6-256,7-15-481,8-9-199,3-17 648,1-8-192,5-15-168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17.747"/>
    </inkml:context>
    <inkml:brush xml:id="br0">
      <inkml:brushProperty name="width" value="0.05" units="cm"/>
      <inkml:brushProperty name="height" value="0.05" units="cm"/>
    </inkml:brush>
  </inkml:definitions>
  <inkml:trace contextRef="#ctx0" brushRef="#br0">1 426 13971,'10'28'1829,"-10"-24"-1679,1 0-1,0-1 1,1 1-1,-1-1 1,1 1-1,1 3 1,-2-6-105,0 0 1,0 0-1,0 0 1,0 0-1,0 0 1,1 0-1,-1 0 1,0-1-1,0 1 1,0 0-1,1-1 1,-1 1-1,0-1 1,1 1-1,-1-1 1,1 0-1,-1 1 1,0-1-1,1 0 1,2 0-1,2 0 36,1-1-1,-1 0 1,1 0-1,-1-1 0,1 0 1,-1 0-1,0 0 0,0-1 1,0 0-1,6-3 0,12-9 100,22-18-1,-38 27-131,16-12 168,-1-2 0,0 0 0,-2-1 0,36-46-1,-43 44 140,-14 23-343,0-1 0,1 1 0,-1 0-1,0 0 1,0-1 0,0 1 0,0 0 0,0-1 0,1 1 0,-1 0 0,0 0-1,0-1 1,0 1 0,0 0 0,0-1 0,0 1 0,0 0 0,0-1-1,0 1 1,0 0 0,0-1 0,-1 1 0,1 0 0,0 0 0,0-1-1,0 1 1,0 0 0,0-1 0,0 1 0,-1 0 0,1 0 0,0-1-1,0 1 1,-1 0 0,-11 2 365,4 3-230,1 0-1,-1 1 1,1 0-1,0 0 0,1 1 1,-1 0-1,-8 12 1,-36 59 655,37-53-518,-16 37 1,27-56-239,1 1 0,-1-1 1,1 1-1,1 0 1,-1 0-1,1 0 0,0 0 1,1 0-1,-1 0 1,2 0-1,0 9 1,-1-15-43,0 0 1,0 0-1,1 0 1,-1-1-1,0 1 1,0 0 0,1 0-1,-1 0 1,1 0-1,-1-1 1,0 1 0,1 0-1,-1-1 1,1 1-1,0 0 1,-1-1-1,1 1 1,0 0 0,-1-1-1,1 1 1,0-1-1,0 1 1,-1-1 0,1 0-1,0 1 1,0-1-1,0 0 1,0 0-1,-1 1 1,1-1 0,0 0-1,0 0 1,0 0-1,0 0 1,0 0 0,0 0-1,-1 0 1,1 0-1,0-1 1,1 1-1,2-1-27,0-1 0,-1 1 0,1-1 0,-1 0 0,1 0 0,-1 0-1,5-4 1,2-4-180,1-1-1,-2 0 1,0 0 0,0-1-1,-1-1 1,0 1-1,-1-1 1,-1 0-1,0-1 1,0 0 0,-2 0-1,0 0 1,0 0-1,-1-1 1,-1 1 0,0-19-1,-6-23-499</inkml:trace>
  <inkml:trace contextRef="#ctx0" brushRef="#br0" timeOffset="1">93 1 15907,'-25'3'1889,"7"11"-1033,0-1-344,8 0 1064,3-7-575,10-1-1105,3 1 456,2-12-288,-1-10-152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18.592"/>
    </inkml:context>
    <inkml:brush xml:id="br0">
      <inkml:brushProperty name="width" value="0.05" units="cm"/>
      <inkml:brushProperty name="height" value="0.05" units="cm"/>
    </inkml:brush>
  </inkml:definitions>
  <inkml:trace contextRef="#ctx0" brushRef="#br0">14 115 9722,'0'0'56,"23"-56"2190,-21 52-1775,-1 0-1,1-1 0,-1 1 1,-1-1-1,1 1 1,-1-1-1,1 0 0,-1 1 1,-1-1-1,0-8 0,-1 12 867,-1 6-725,-2 9-55,2 9-296,1 0 1,1 1-1,1-1 0,5 46 0,26 95-71,-29-156-161,31 130 63,15 72-8,-43-177-55,-1 0 0,-2 1 1,-1-1-1,-5 47 0,3-72 0,-1 1-1,1-1 0,-2 0 0,1 0 1,-1 0-1,0 0 0,-1-1 1,-4 9-1,7-14-13,0-1-1,0 1 1,-1-1 0,1 1 0,0-1 0,-1 0 0,1 1-1,0-1 1,-1 0 0,0 0 0,1 0 0,-1 0 0,0 0-1,1-1 1,-1 1 0,-3 0 0,3-1-2,0 0 1,-1 0-1,1 0 0,0 0 1,0-1-1,0 1 0,0-1 1,0 0-1,0 1 0,1-1 1,-1 0-1,0 0 0,0 0 1,0 0-1,1-1 0,-1 1 1,1 0-1,-1-1 0,-1-1 1,-3-4 6,0 0 1,0-1-1,0 0 1,1 0-1,1-1 1,-1 1-1,1-1 1,1 0-1,0 0 1,0 0-1,0 0 1,1-1-1,1 1 1,0-1-1,0-9 0,0 1-26,1 0 0,1 0-1,1 1 1,1-1-1,0 1 1,1-1-1,9-22 1,11-12 1,2 1 0,3 1 0,51-70-1,11-17 43,-81 121-27,50-90 68,-50 88-23,-2-1 0,0-1 0,8-31 0,-15 50-47,0-1-1,-1 1 1,0 0 0,1-1 0,-1 1 0,0-1-1,1 1 1,-1-1 0,0 1 0,0-1-1,0 1 1,-1-1 0,1 1 0,0-1-1,-1 1 1,1 0 0,0-1 0,-1 1 0,0 0-1,1-1 1,-1 1 0,0 0 0,1-1-1,-1 1 1,0 0 0,0 0 0,0 0-1,-2-1 1,2 1 1,-1 1 0,0-1 0,0 1 0,1 0 0,-1 0 0,0 0 0,1 0 0,-1 0 0,0 0 0,0 1-1,1-1 1,-1 0 0,0 1 0,1-1 0,-1 1 0,0 0 0,1 0 0,-1-1 0,1 1 0,-1 0 0,1 0 0,-3 3 0,-7 5 18,0 1 0,1 0 0,0 1 0,0 1 0,1-1 0,1 1 0,-12 22 0,11-17-21,2-1 0,0 1 1,1 1-1,0-1 0,-5 33 0,10-43-68,0 0 0,1 0-1,-1 0 1,1 1 0,1-1 0,0 0-1,0 0 1,0 0 0,1 0 0,0 0 0,0 0-1,6 13 1,-5-17-84,-1 1 0,1 0-1,0 0 1,0-1 0,0 0-1,0 1 1,1-1 0,-1-1 0,1 1-1,0 0 1,0-1 0,0 0-1,0 0 1,0 0 0,1 0 0,-1-1-1,1 1 1,-1-1 0,1 0-1,8 0 1,-4-1-54,0 1-1,0-2 0,0 1 1,0-2-1,0 1 1,12-4-1,16-8-671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19.916"/>
    </inkml:context>
    <inkml:brush xml:id="br0">
      <inkml:brushProperty name="width" value="0.05" units="cm"/>
      <inkml:brushProperty name="height" value="0.05" units="cm"/>
    </inkml:brush>
  </inkml:definitions>
  <inkml:trace contextRef="#ctx0" brushRef="#br0">23 229 13851,'2'-25'1720,"-3"19"-676,-4 16 178,0 8-813,1 1 1,0 0-1,2 0 0,-1 32 1,3-11-323,7 49 1,-7-87-82,2 15 6,1 0 1,6 22 0,-8-35-2,1 1 1,0-1-1,0 0 1,0 1-1,5 6 1,-6-10 1,0 1 0,1-1 1,-1 0-1,0 0 0,0 0 0,0 0 0,1 0 1,-1 0-1,1 0 0,-1 0 0,1 0 0,-1-1 1,1 1-1,-1-1 0,1 1 0,3 0 0,-3-1 7,0 0-1,0-1 0,0 1 1,0 0-1,1-1 0,-1 0 1,0 1-1,0-1 0,0 0 1,0 0-1,0 0 1,0 0-1,0 0 0,-1-1 1,1 1-1,0-1 0,-1 1 1,1-1-1,-1 1 0,3-4 1,3-4 94,-1-1 1,9-16 0,-15 26-108,20-41 374,-2 1 0,-2-2 0,-2 0 0,10-51 1,-19 64-97,-6 21 27,-3 16-173,-5 16-39,2 6-59,2 0 0,1 0 0,-1 32 1,5-49-38,0 1 0,1 0 0,0-1 0,1 1 0,1 0 0,0-1 0,1 0 0,0 0 0,7 13 0,-10-22 1,1-1-1,0 0 1,0 1-1,0-1 0,0 0 1,1 0-1,-1 0 1,1-1-1,0 1 1,0-1-1,0 1 1,0-1-1,0 0 1,0 0-1,1 0 1,-1-1-1,1 1 1,-1-1-1,1 0 1,-1 0-1,1 0 0,0 0 1,0-1-1,-1 1 1,1-1-1,0 0 1,0 0-1,0 0 1,-1-1-1,1 1 1,0-1-1,-1 0 1,1 0-1,0-1 1,-1 1-1,1-1 0,-1 1 1,0-1-1,6-4 1,3-3 33,-1 1 0,-1-2 0,1 1 0,-1-1 0,-1-1 0,0 0 0,-1 0 0,0-1 0,-1 0 0,0 0 0,7-17 0,-7 11 60,1-1-1,-2 0 1,-1 0 0,0 0-1,-1-1 1,-2 0 0,2-26-1,-5 50 56,0 6-104,0 1 1,1-1-1,1 18 1,0-26-51,-1 0 1,0 0-1,1 0 1,-1 0-1,1 0 1,0 0-1,0 0 1,0 0-1,0 0 1,0 0-1,2 2 1,-2-3 3,0 0 0,0-1 0,0 1-1,0 0 1,-1-1 0,1 1 0,0-1 0,0 1 0,0-1 0,0 0-1,1 1 1,-1-1 0,0 0 0,0 0 0,0 0 0,0 0 0,0 0 0,0 0-1,0 0 1,0 0 0,0 0 0,0 0 0,0-1 0,2 0 0,1-1 3,1 0 1,-1 0 0,0 0 0,0-1 0,0 0 0,0 0-1,-1 0 1,1-1 0,-1 1 0,0-1 0,0 1 0,0-1 0,-1 0-1,1 0 1,-1-1 0,4-7 0,0-3 24,0 0 0,-1-1 0,5-23 0,-8 27 4,0-1 1,0-21-1,-2 34-34,0 0 1,1 0-1,-1-1 0,0 1 0,0 0 0,0 0 0,0 0 0,0-1 0,0 1 1,0 0-1,0 0 0,0-1 0,0 1 0,0 0 0,0 0 0,0-1 0,0 1 1,0 0-1,0 0 0,0-1 0,0 1 0,0 0 0,0 0 0,0 0 1,-1-1-1,1 1 0,0 0 0,0 0 0,0 0 0,0-1 0,0 1 0,-1 0 1,1 0-1,0 0 0,0 0 0,0-1 0,-1 1 0,1 0 0,0 0 0,0 0 1,0 0-1,-1 0 0,1 0 0,0 0 0,0 0 0,-1 0 0,1 0 0,0 0 1,0 0-1,-1 0 0,1 0 0,0 0 0,0 0 0,0 0 0,-1 0 0,1 0 1,0 0-1,0 0 0,-1 0 0,-8 11 26,8-7-30,-6 19-14,6-22 21,1 0-1,0 0 0,0 0 0,-1 0 0,1 0 0,0 0 1,0 0-1,0 0 0,0 0 0,0 0 0,0 0 0,0 0 1,1 0-1,-1 0 0,0 0 0,1 0 0,0 1 0,-1-2-1,0 0 1,1 0-1,-1 0 0,1 0 0,-1 0 0,1 0 0,-1 0 1,0 0-1,1 0 0,-1 0 0,1 0 0,-1 0 0,0 0 1,1-1-1,-1 1 0,1 0 0,-1 0 0,0 0 0,1-1 0,-1 1 1,0 0-1,0-1 0,1 1 0,-1 0 0,0-1 0,1 1 1,-1 0-1,0-1 0,0 1 0,1-1 0,9-14 48,-9 14-35,17-32 73,-28 73-273,8-34 183,0 0 1,1 1 0,0-1-1,0 0 1,0 0-1,0 1 1,1-1-1,0 0 1,1 1-1,-1-1 1,1 0-1,0 0 1,1 1-1,-1-1 1,1 0-1,3 6 1,3 8-1,-6-13 0,1 0-1,0 0 1,0 0 0,1 0 0,6 10-1,-8-15 3,-1-1 0,1 1 0,0 0-1,-1-1 1,1 0 0,0 1 0,0-1-1,0 0 1,0 0 0,0 0 0,0 0-1,0 0 1,0 0 0,1-1 0,-1 1-1,0-1 1,0 0 0,1 0 0,-1 1-1,0-1 1,1-1 0,-1 1 0,4-1-1,0 0 6,0-1 0,0 0-1,0-1 1,0 1-1,0-1 1,-1 0 0,1 0-1,-1-1 1,0 0-1,0 0 1,0 0 0,4-6-1,6-6 12,0-1-1,12-21 1,-16 22 16,15-29 0,-23 39-23,0 0 0,-1-1 0,1 0 0,-1 1 0,-1-1-1,1 0 1,-1 0 0,0-8 0,-1 14-8,0 0 1,0 0-1,0 0 0,0 0 1,0-1-1,0 1 0,0 0 1,0 0-1,-1 0 0,1 0 0,0-1 1,-1 1-1,1 0 0,-1 0 1,0 0-1,1 0 0,-1 0 1,0 0-1,1 0 0,-1 0 1,-2-1-1,2 2-1,0-1 0,0 1-1,0 0 1,0-1 0,0 1 0,0 0 0,-1 0-1,1 0 1,0 0 0,0 0 0,0 0 0,0 0-1,0 0 1,-1 1 0,1-1 0,0 0 0,0 1-1,-1 0 1,-3 1-5,0 0-1,0 1 1,0 0-1,1 0 1,0 1-1,-1-1 1,1 1-1,-4 4 1,-1 4-10,1 0 0,0 1-1,1 0 1,0 0 0,1 1 0,1 0 0,0 0-1,-3 15 1,3-10 7,2 1 0,0-1 0,2 1 0,0 0 0,2 30 0,0-45 6,-1 0 1,1 0-1,0 0 0,0 0 1,1-1-1,-1 1 1,1-1-1,0 1 1,4 5-1,-5-8 3,0-1 0,0 1 0,0-1 0,1 0 0,-1 1 0,0-1 0,1 0 0,-1 0 0,1 0 0,0 0 0,-1-1 0,1 1 0,0 0 0,-1-1 0,1 1 0,0-1 0,0 1 0,0-1 0,-1 0 0,1 0 0,0 1 0,0-2 0,0 1 0,-1 0 0,1 0 0,0 0 0,0-1 0,3 0 0,6-3 4,0-1 0,-1 0 0,1 0 0,-1-1 0,0-1 0,-1 1 0,0-1-1,14-14 1,3-5 11,32-41 0,-29 29 6,42-73 0,-73 117-33,1-1 0,0 1 0,0-1-1,0 1 1,1 10 0,-1-1-7,-1 4-4,2 1 0,0-1-1,5 33 1,-4-46 21,0-1-1,0 1 0,0 0 1,1 0-1,0-1 0,0 1 0,0-1 1,1 1-1,0-1 0,0 0 1,0 0-1,1 0 0,0 0 0,0-1 1,0 0-1,5 4 0,-7-6 2,1-1-1,-1 0 1,1 0-1,-1 0 1,1 0-1,0 0 1,-1 0-1,1-1 1,0 0-1,-1 1 1,1-1-1,0 0 1,0 0-1,0 0 1,-1-1-1,1 1 1,0-1-1,-1 0 1,1 1-1,0-1 1,-1 0-1,1-1 1,-1 1-1,1 0 1,-1-1-1,0 1 0,1-1 1,1-2-1,5-3-1,-1-1 1,0 0-1,0 0 0,-1-1 0,9-14 0,-4 5-149,-1-1 0,-1 0 0,-1 0 1,0-1-1,7-28 0,-13 37-240,-1 1-1,0-1 1,-1 1 0,0-1-1,-1 1 1,0-1 0,-1 0-1,0 1 1,0-1 0,-1 1-1,-1-1 1,-6-17 0,-20-32-1316,13 34 704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0.386"/>
    </inkml:context>
    <inkml:brush xml:id="br0">
      <inkml:brushProperty name="width" value="0.05" units="cm"/>
      <inkml:brushProperty name="height" value="0.05" units="cm"/>
    </inkml:brush>
  </inkml:definitions>
  <inkml:trace contextRef="#ctx0" brushRef="#br0">0 0 17204,'0'0'36,"0"0"1,0 0 0,0 0 0,0 1 0,0-1-1,0 0 1,0 0 0,0 0 0,0 0 0,0 0-1,0 0 1,0 0 0,1 0 0,-1 0 0,0 0-1,0 0 1,0 0 0,0 0 0,0 0-1,0 0 1,0 0 0,0 0 0,0 0 0,0 0-1,0 0 1,0 0 0,0 0 0,0 1 0,1-1-1,-1 0 1,0 0 0,0 0 0,0 0 0,0 0-1,0-1 1,0 1 0,0 0 0,0 0-1,0 0 1,0 0 0,0 0 0,0 0 0,0 0-1,1 0 1,-1 0 0,0 0 0,0 0 0,0 0-1,0 0 1,0 0 0,0 0 0,0 0 0,0 0-1,0 0 1,0 0 0,0 0 0,0 0-1,0-1 1,2 14 667,-2 20 6,0-32-618,28 474 1636,-14-323-1583,-2-32-424,-19-206-2331,-5 30 2147,-1-5-134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0.807"/>
    </inkml:context>
    <inkml:brush xml:id="br0">
      <inkml:brushProperty name="width" value="0.05" units="cm"/>
      <inkml:brushProperty name="height" value="0.05" units="cm"/>
    </inkml:brush>
  </inkml:definitions>
  <inkml:trace contextRef="#ctx0" brushRef="#br0">47 32 17060,'-13'-8'1848,"0"-3"-1080,4 4-272,2 3 785,3 3 159,5 6-1528,5 0-2641,0 0 2489,7 1-416,0-3-344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2:59.534"/>
    </inkml:context>
    <inkml:brush xml:id="br0">
      <inkml:brushProperty name="width" value="0.05" units="cm"/>
      <inkml:brushProperty name="height" value="0.05" units="cm"/>
    </inkml:brush>
  </inkml:definitions>
  <inkml:trace contextRef="#ctx0" brushRef="#br0">584 113 10466,'-93'-2'280,"-3"-11"-728,-2-3-24,4-8 376,-4-4-160,-6-2-160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1.185"/>
    </inkml:context>
    <inkml:brush xml:id="br0">
      <inkml:brushProperty name="width" value="0.05" units="cm"/>
      <inkml:brushProperty name="height" value="0.05" units="cm"/>
    </inkml:brush>
  </inkml:definitions>
  <inkml:trace contextRef="#ctx0" brushRef="#br0">174 0 14883,'-3'3'256,"1"0"1,-1 0-1,0 0 0,0-1 1,0 1-1,0-1 0,0 0 0,-1 0 1,1 0-1,-1 0 0,-4 1 0,-46 14 1512,27-9-835,-23 7 585,86-12-935,7-4-615,-19 0-30,1 1 0,0 1 1,28 4-1,-46-4 33,-1 1-1,0-1 1,0 1 0,0 0 0,-1 0 0,1 1-1,0 0 1,-1 0 0,0 0 0,1 0 0,-1 1-1,-1 0 1,1 0 0,0 1 0,-1-1 0,0 1 0,6 8-1,-8-9 36,0 0-1,0-1 1,-1 1-1,1 0 0,-1 0 1,0 0-1,0-1 0,0 1 1,-1 1-1,1-1 1,-1 0-1,0 0 0,0 0 1,0 0-1,-2 7 1,0-5 81,0 0 1,0 0 0,0 0 0,-1-1 0,0 1 0,0-1 0,0 1 0,-1-1 0,-7 8 0,6-7 57,-1 0 0,0-1 0,0 0 1,0 0-1,0 0 0,-1-1 0,0 0 0,0 0 0,0-1 0,0 0 0,-1 0 1,1-1-1,-1 0 0,0 0 0,1 0 0,-14 0 0,20-2-237,-1 0-1,0 0 0,1 0 1,-1 0-1,1-1 1,-1 1-1,1 0 1,-1-1-1,1 1 0,-1-1 1,1 1-1,-1-1 1,1 0-1,0 1 1,-1-1-1,1 0 1,0 0-1,0 0 0,0 0 1,-1 0-1,1 0 1,0-1-1,-1-1 1,2 1-47,-1 1 0,1-1 1,-1 0-1,1 0 0,0 0 1,0 0-1,0 0 0,0 0 1,0 0-1,0 0 1,0 1-1,1-1 0,-1 0 1,1 0-1,-1 0 0,1 0 1,0 1-1,1-3 0,7-15-877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3.216"/>
    </inkml:context>
    <inkml:brush xml:id="br0">
      <inkml:brushProperty name="width" value="0.05" units="cm"/>
      <inkml:brushProperty name="height" value="0.05" units="cm"/>
    </inkml:brush>
  </inkml:definitions>
  <inkml:trace contextRef="#ctx0" brushRef="#br0">8 670 11146,'0'2'367,"-7"24"1701,7-25-1862,0 0 1,0 0 0,-1 0 0,1 0 0,0 0 0,0 0 0,0 0 0,0 0 0,0 0 0,0 0 0,0 0-1,1 1 1,-1-1 0,0 0 0,1 0 0,-1 0 0,1 0 0,0 1 0,0-2-109,0 0 0,-1 0 0,1 0 0,0 0-1,0-1 1,-1 1 0,1 0 0,0-1 0,0 1 0,-1 0 0,1-1 0,0 1 0,-1-1 0,1 1 0,-1-1 0,1 1 0,0-1 0,-1 0 0,1 1 0,-1-1 0,0 1 0,1-1 0,-1 0 0,1 0-1,-1 0 1,1-1 106,28-44 510,-2-2 0,30-72 0,-34 68-605,-19 45-100,21-45 109,-3-1 0,-1-1 0,13-58 0,-28 63-220,-5 46-44,1 0 131,-1 0 0,0 0 0,0 0 0,0 0-1,-1-1 1,1 1 0,-1 0 0,0 0 0,0 0 0,0 0 0,0-1 0,0 1 0,-1 0 0,1 0 0,-2-5 0,2 8 11,0 0-1,0-1 1,0 1 0,-1 0-1,1 0 1,0 0 0,0-1 0,0 1-1,0 0 1,0 0 0,0 0 0,0-1-1,-1 1 1,1 0 0,0 0 0,0 0-1,0 0 1,0 0 0,-1 0-1,1-1 1,0 1 0,0 0 0,0 0-1,-1 0 1,1 0 0,0 0 0,0 0-1,0 0 1,-1 0 0,1 0 0,0 0-1,0 0 1,0 0 0,-1 0 0,1 0-1,0 0 1,0 0 0,0 0-1,-1 0 1,1 0 0,0 0 0,0 0-1,0 0 1,-1 1 0,1-1 3,0 0 0,0 0 0,0 0 0,0-1 0,0 1 0,0 0 1,0 0-1,0 0 0,0 0 0,0 0 0,1 0 0,-1 0 0,0 0 0,0 0 0,0 0 1,0 0-1,0 0 0,0 0 0,0 0 0,0-1 0,0 1 0,0 0 0,0 0 0,0 0 1,-1 0-1,1 0 0,0 0 0,0 0 0,0 0 0,0 0 0,0 0 0,0 0 0,0 0 1,0 0-1,0 0 0,0 0 0,0-1 0,0 1 0,0 0 0,0 0 0,0 0 0,0 0 1,0 0-1,0 0 0,0 0 0,0 0 0,-1 0 0,1 0 0,0 0 0,0 0 0,0 0 1,0 0-1,0 0 0,0 0 0,0 0 0,0 0 0,0 0 0,0 0 0,0 0 0,0 0-90,0-1-1,0 0 0,1 1 0,-1-1 1,0 0-1,0 1 0,0-1 0,0 0 1,0 1-1,0-1 0,0 0 0,0 1 1,0-1-1,0 0 0,0 1 0,-1-1 1,1 0-1,0 1 0,0-1 0,-1 0 0,1 1 1,0-1-1,-1 1 0,1-1 0,-1 1 1,1-1-1,-1 1 0,1-1 0,-1 1 1,1-1-1,-1 1 0,1-1 0,-1 1 1,1 0-1,-1-1 0,0 1 0,1 0 1,-1 0-1,0 0 0,0-1 0,0 1 121,1 0-1,-1 0 1,1 0 0,-1-1-1,1 1 1,-1 0 0,1 0-1,-1-1 1,1 1-1,-1 0 1,1-1 0,-1 1-1,1 0 1,0-1-1,-1 1 1,1-1 0,0 1-1,-1-1 1,1 1-1,0-1 1,-1 1 0,1-1-1,0 1 1,0-1-1,0 1 1,0-1 0,-1 1-1,1-1 1,0 0-1,0 1 1,0-1 0,0 1-1,0-1 1,0 1-1,1-1 1,-1 1 0,0-1-1,0 1 1,0-1-1,0 0 1,1 0 0,3-5 1032,0 16-344,-4 11-353,-1-1 0,-6 39 0,1-7-127,2-8-59,-3 25 113,4 109-1,3-178-290,0 5-5,0-1 1,1 0-1,0 0 1,-1 0-1,1 1 1,2 3-1,-3-7-3,1-1 0,-1 1 0,1 0 0,-1-1 0,1 1-1,-1-1 1,1 1 0,-1 0 0,1-1 0,-1 1 0,1-1-1,0 0 1,-1 1 0,1-1 0,0 1 0,-1-1-1,1 0 1,0 0 0,0 1 0,-1-1 0,1 0 0,0 0-1,0 0 1,-1 0 0,1 0 0,0 0 0,0 0 0,-1 0-1,1 0 1,0 0 0,0 0 0,-1-1 0,1 1-1,0 0 1,0 0 0,-1-1 0,1 1 0,0 0 0,-1-1-1,1 0 1,9-4-158,-1-1-1,-1 0 0,1-1 0,-1 0 1,8-8-1,-11 9 66,0 1 0,0-1 0,1 1 1,0 1-1,0-1 0,0 1 0,1 0 1,-1 0-1,1 1 0,0 0 0,0 0 1,0 1-1,8-2 0,-13 4 87,0 0 0,0 0 0,0 0-1,0 1 1,1-1 0,-1 1 0,0-1 0,0 1 0,0 0 0,0 0-1,-1 0 1,1 0 0,0 0 0,0 0 0,-1 1 0,1-1-1,0 1 1,-1-1 0,1 1 0,-1-1 0,0 1 0,0 0 0,1 0-1,-1 0 1,1 3 0,4 7 8,-1-1-1,0 2 0,2 12 1,-4-16-19,0 2-7,3 6 125,-1 0-1,-1 1 0,3 23 1,-7-35 4,0 0 0,0-1 1,0 1-1,-1-1 0,0 1 0,0-1 1,0 1-1,0-1 0,-1 0 0,0 1 1,0-1-1,-1 0 0,1 0 1,-1-1-1,-5 7 0,-4 5 256,-2-1-1,0-1 1,-1 0-1,-27 20 1,33-28-265,0 0 1,-1 0 0,0-1 0,0 0 0,0-1-1,0 0 1,-1-1 0,1 0 0,-1 0 0,-13 1-1,20-4-135,1 0-1,-1-1 0,1 1 0,-1-1 0,1 1 1,-1-1-1,1 0 0,0 0 0,-1 0 0,1-1 1,0 1-1,0-1 0,0 0 0,0 0 0,0 0 1,0 0-1,0-1 0,1 1 0,-1-1 1,1 1-1,0-1 0,0 0 0,0 0 0,0 0 1,0 0-1,0 0 0,1-1 0,-2-3 0,-2-8-98,0-1 0,1 1 0,1-1 0,0 0 1,0-17-1,-1-45-389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3.635"/>
    </inkml:context>
    <inkml:brush xml:id="br0">
      <inkml:brushProperty name="width" value="0.05" units="cm"/>
      <inkml:brushProperty name="height" value="0.05" units="cm"/>
    </inkml:brush>
  </inkml:definitions>
  <inkml:trace contextRef="#ctx0" brushRef="#br0">1 66 18780,'19'-1'1552,"2"2"-1088,8 2-216,8-3 601,6 0-313,9-7-720,-1-3 1680,4-4-1368,-4-4 72,-9-2-56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4.433"/>
    </inkml:context>
    <inkml:brush xml:id="br0">
      <inkml:brushProperty name="width" value="0.05" units="cm"/>
      <inkml:brushProperty name="height" value="0.05" units="cm"/>
    </inkml:brush>
  </inkml:definitions>
  <inkml:trace contextRef="#ctx0" brushRef="#br0">206 92 20484,'-1'-7'289,"0"1"-1,-1-1 1,0 0-1,0 1 1,-1 0-1,1-1 1,-1 1-1,-1 0 1,-6-9 0,9 13-251,-1 1 0,1-1 1,-1 1-1,1-1 0,-1 1 1,0 0-1,1 0 0,-1 0 1,0 0-1,0 0 1,0 0-1,0 0 0,0 1 1,0-1-1,0 1 0,0-1 1,0 1-1,0 0 0,0 0 1,0 0-1,0 0 1,0 0-1,0 0 0,-1 1 1,1-1-1,0 1 0,0-1 1,0 1-1,1 0 0,-1 0 1,0 0-1,0 0 1,0 0-1,0 0 0,-1 2 1,-7 4-42,1 1 1,0 0-1,1 0 1,0 1-1,1 0 1,-1 1-1,2-1 1,-1 1-1,1 1 1,1-1-1,0 1 1,0 0-1,1 0 1,-4 18-1,8-28 2,0 0-1,-1 0 0,1 0 1,0-1-1,0 1 0,0 0 0,0 0 1,0 0-1,0 0 0,0 0 1,0 0-1,0 0 0,0 0 1,0 0-1,0-1 0,1 1 1,-1 0-1,0 0 0,1 0 0,-1 0 1,0-1-1,1 1 0,-1 0 1,1 0-1,0-1 0,-1 1 1,1 0-1,0-1 0,-1 1 1,1 0-1,0-1 0,-1 1 1,1-1-1,0 0 0,0 1 0,0-1 1,0 1-1,-1-1 0,1 0 1,0 0-1,0 0 0,0 1 1,0-1-1,0 0 0,0 0 1,0 0-1,0 0 0,-1 0 1,1-1-1,0 1 0,0 0 0,1-1 1,7-1-11,0 0 0,0-1 0,17-7 0,-22 9 9,14-7-12,4-2-70,30-9 0,-46 18 48,-1-1 1,0 1-1,1 0 0,-1 0 0,1 1 0,-1 0 1,1 0-1,-1 0 0,1 0 0,-1 1 0,9 2 0,-12-2 14,1 1 0,0-1 0,-1 1 0,1 0 0,-1-1 0,1 1 0,-1 1 0,0-1 0,0 0 0,0 0 0,0 1 0,0-1 0,0 1 0,-1 0 0,1 0 0,-1-1 0,0 1 0,0 0 0,0 0 0,1 4 0,1 6-63,-1 0 0,0 0 0,0 18-1,-2 2 136,-2 0 0,-2 0 1,0-1-1,-3 1 0,0-1 0,-2 0 0,-2-1 0,0 0 0,-22 38 0,30-62 42,-1-1 0,0 0 0,-1 1 0,-7 7 0,11-13-70,0-1-1,1 1 1,-1 0-1,0 0 1,0 0-1,0-1 1,0 1 0,0-1-1,-1 1 1,1-1-1,0 1 1,0-1 0,0 1-1,0-1 1,-2 0-1,2 0-8,1 0 0,-1 0 0,0 0 0,0-1 0,1 1 0,-1 0 0,0-1 0,1 1 0,-1-1 0,0 1 0,1 0 0,-1-1 0,1 1 0,-1-1 0,1 0 0,-1 1 0,1-1 0,-1 1 0,1-1 0,0 0 0,-1 1 0,1-1 0,0 0 0,-1 0 0,1 1 0,0-3 0,-2-4 0,0-1-1,1 1 0,0-1 0,0 0 0,1 0 1,0 0-1,1 1 0,-1-1 0,4-12 1,1-5-109,15-39 0,-7 33 32,0 1-1,2 1 1,2 0 0,0 1-1,2 1 1,1 0-1,1 2 1,1 0 0,1 2-1,1 0 1,1 1 0,1 2-1,31-18 1,-48 32 19,1 1 0,19-8 0,-27 12 29,1 0 0,0 0 0,-1 0 0,1 0 0,0 1 0,-1 0 0,1-1 0,0 1-1,0 0 1,-1 0 0,1 0 0,0 1 0,-1-1 0,1 1 0,0-1 0,3 3 0,-5-2 4,1 0 1,-1 0 0,0 0-1,0 0 1,0 1-1,0-1 1,0 0-1,0 1 1,0-1-1,0 1 1,-1-1-1,1 1 1,0-1-1,-1 1 1,1 0-1,-1-1 1,0 1-1,0 0 1,1-1-1,-1 3 1,-1 39 116,0-27 238,1-16-331,0 0 0,0 0 0,0 0-1,0 0 1,0 0 0,0 0 0,0 0 0,0 0 0,0 0-1,0 0 1,0 1 0,0-1 0,-1 0 0,1 0 0,0 0 0,0 0-1,0 0 1,0 0 0,0 0 0,0 0 0,0 0 0,0 0-1,0 0 1,0 0 0,-1 0 0,1 0 0,0 0 0,0 0 0,0 0-1,0 0 1,0 0 0,0 0 0,0 0 0,0 0 0,0 0-1,-1 0 1,1 0 0,0 0 0,0 0 0,0 0 0,0 0 0,0 0-1,0 0 1,0 0 0,0 0 0,0 0 0,0 0 0,-1 0-1,1 0 1,0-1 0,0 1 0,0 0 0,0 0 0,0 0 0,0 0-1,0 0 1,0 0 0,0 0 0,0 0 0,0 0 0,0 0-1,0-1 1,0 1 0,0 0 0,0 0 0,0 0 0,0 0 0,-2-6 154,1 1 0,-1-1 1,1 0-1,1 1 1,-1-1-1,1 0 1,0-8-1,0-14 357,-13-59 1261,13 89-1891,1 1 0,-1-1 1,1 0-1,-1 0 0,1 0 0,0 0 0,0 0 0,0 0 0,0 0 0,0 0 0,1-1 1,-1 1-1,1 0 0,-1-1 0,1 1 0,-1-1 0,1 1 0,3 1 0,-2 0 6,1-1-1,-1 0 1,0 0-1,1-1 1,0 1-1,-1-1 0,1 0 1,0 0-1,0 0 1,5 1-1,25-5-509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5.286"/>
    </inkml:context>
    <inkml:brush xml:id="br0">
      <inkml:brushProperty name="width" value="0.05" units="cm"/>
      <inkml:brushProperty name="height" value="0.05" units="cm"/>
    </inkml:brush>
  </inkml:definitions>
  <inkml:trace contextRef="#ctx0" brushRef="#br0">96 348 15587,'-21'30'1682,"11"-17"-1158,0 0 0,0 1 0,1 0 0,1 1 0,1 0 1,0 0-1,-5 17 0,12-32-500,-1 0-1,1 1 1,0-1 0,0 1-1,0 0 1,-1-1 0,1 1-1,0-1 1,0 1 0,0-1 0,0 1-1,0-1 1,0 1 0,0-1-1,0 1 1,0-1 0,0 1-1,0 0 1,1-1 0,-1 1 0,0-1-1,0 1 1,1-1 0,-1 1-1,0-1 1,0 0 0,1 1-1,-1-1 1,0 1 0,2 0 0,-1-1-13,0 0 0,-1 0 0,1 0 1,0 0-1,0 0 0,0-1 0,0 1 1,0 0-1,0 0 0,0-1 0,0 1 1,0 0-1,0-1 0,-1 1 0,2-2 1,31-24-191,10-25-2024,-2-2 1,46-78-1,-69 108-1528,-18 23 3681,0-1 0,1 1 0,-1 0 0,0 0 0,0 0 0,0 0 0,0 0 0,0 0 0,0 0 0,0 0 0,0 0 0,1 0 0,-1 0 0,0 0 0,0 0 0,0 0 0,0 0 0,0 0 0,1 0 0,-1 0 0,0 0 0,0 0 0,0 0 0,0 0 0,0 0 0,0 0 0,1 0 0,-1 0 1,0 0-1,0 0 0,0 0 0,0 0 0,0 0 0,0 0 0,0 0 0,1 0 0,-1 0 0,0 0 0,0 1 0,0-1 0,0 0 0,0 0 0,0 0 0,0 0 0,0 0 0,0 0 0,0 0 0,0 1 0,0-1 0,0 16-1248,-30 136 922,30-152 418,0 1 0,0-1 0,-1 1 1,1 0-1,0-1 0,0 1 0,0-1 0,0 1 1,0-1-1,0 1 0,0 0 0,0-1 1,1 1-1,-1-1 0,0 1 0,0-1 1,0 1-1,1-1 0,-1 1 0,0-1 0,0 1 1,1-1-1,-1 1 0,10-5 658,11-20-178,3-16 67,-17 27-263,0 1 0,1 0 0,0 0 0,1 1 0,0 0 0,1 0 0,16-12-1,-26 22-292,0 1 0,0 0-1,1-1 1,-1 1-1,0 0 1,0-1-1,1 1 1,-1 0-1,1 0 1,-1-1-1,0 1 1,1 0 0,-1 0-1,0 0 1,1-1-1,-1 1 1,1 0-1,-1 0 1,0 0-1,1 0 1,-1 0 0,1 0-1,-1 0 1,1 0-1,-1 0 1,0 0-1,1 0 1,-1 0-1,1 0 1,-1 0-1,0 1 1,1-1 0,-1 0-1,1 0 1,-1 0-1,0 1 1,1-1-1,-1 0 1,0 0-1,1 1 1,-1-1-1,0 0 1,0 1 0,1-1-1,-1 0 1,0 1-1,0-1 1,1 0-1,-1 1 1,0-1-1,0 1 1,0-1-1,0 0 1,0 1 0,1 0-1,-2 25 1010,1-24-1002,-11 57 1741,-29 96 0,4-19-447,1 53 144,30-151-1170,2-1 0,2 1 0,3 39 0,2-65-72,1-12 28,6-18 29,6-40 88,14-75 1,-18 74-281,61-250-316,24 5-1133,-95 298 1306,4-14-218,1 1 0,1 1 1,20-32-1,-28 48 219,1 0-1,-1 0 1,0 0 0,1 1 0,-1-1 0,1 1-1,0-1 1,-1 1 0,1 0 0,0 0 0,0 0-1,0-1 1,0 2 0,0-1 0,0 0 0,0 0-1,3 0 1,-4 1 21,1 0-1,-1 1 1,0-1 0,0 0-1,0 1 1,0-1-1,0 0 1,0 1 0,0 0-1,0-1 1,0 1-1,0 0 1,0-1-1,0 1 1,0 0 0,-1 0-1,1 0 1,0-1-1,0 1 1,-1 0 0,1 0-1,-1 0 1,1 0-1,-1 0 1,1 1 0,-1-1-1,0 0 1,1 0-1,-1 0 1,0 0 0,0 0-1,0 2 1,3 16-32,-2 0 0,0 0 0,-1 0 0,-4 24 0,2-16 33,2 30-1,-1-55 13,2 0 1,-1 0-1,0 0 0,0 0 1,1 0-1,-1 0 0,1 0 0,0 0 1,-1 0-1,1 0 0,0 0 1,0 0-1,0-1 0,0 1 0,1 0 1,-1-1-1,0 1 0,1-1 1,-1 1-1,1-1 0,0 0 1,2 2-1,1 0-27,1-1 1,0 0 0,0 0-1,-1-1 1,1 0-1,7 1 1,-6-1 11,-1-1 1,0 2-1,0-1 1,-1 1 0,1-1-1,0 2 1,7 2-1,-10-2 33,1-1 0,0 1 0,-1-1 1,0 1-1,0 0 0,0 1 0,0-1 0,0 0 0,0 1 0,-1-1 0,0 1 0,1 0 1,-2 0-1,1 0 0,0 0 0,-1 0 0,0 0 0,1 1 0,-2-1 0,1 0 1,0 1-1,-1-1 0,0 8 0,-1-6 90,0 1 0,-1-1 0,1 0 0,-1 1 0,0-1-1,-1 0 1,1 0 0,-1 0 0,-1-1 0,1 1 0,-1-1 0,0 1 0,0-1 0,0 0 0,-6 4 0,-2 2 268,0-2 1,0 0 0,-15 9 0,21-15-279,-1 1 0,1-1 1,-1-1-1,1 1 0,-1-1 0,0 0 1,0 0-1,-11 0 0,17-2-130,0 0-1,0 0 1,0 0 0,0 0-1,0 0 1,0 0 0,0 0-1,1 0 1,-1-1-1,0 1 1,0 0 0,0-1-1,0 1 1,1 0 0,-1-1-1,0 1 1,0-1-1,1 0 1,-1 1 0,0-1-1,1 1 1,-1-1-1,1 0 1,-1 0 0,0 1-1,1-1 1,0 0 0,-1 0-1,1 0 1,0 1-1,-1-1 1,1 0 0,0-2-1,-1-1-40,1 0 0,-1 0 0,1-1 0,0 1 0,2-8 0,9-35-364,8-11-165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5.894"/>
    </inkml:context>
    <inkml:brush xml:id="br0">
      <inkml:brushProperty name="width" value="0.05" units="cm"/>
      <inkml:brushProperty name="height" value="0.05" units="cm"/>
    </inkml:brush>
  </inkml:definitions>
  <inkml:trace contextRef="#ctx0" brushRef="#br0">127 1 19708,'-34'84'2190,"14"-37"-1243,-25 93 0,21-1-46,22-119-872,1 0 0,0 0 1,2 1-1,1-1 1,3 21-1,4-11-126,-1-19-62,-2-15 10,-1-17-31,-6-17 18,-2 1 0,-2 0 0,-14-61 0,18 96 58,2 4 21,3 10-30,5 11 43,18 36 1,-23-53 71,0 0 0,0-1 1,1 1-1,0-1 0,0 0 0,0 0 1,0 0-1,1-1 0,8 5 0,-11-7 7,0-1 0,0 0 0,0 0 0,0 0-1,0 0 1,0 0 0,0 0 0,0-1 0,1 1 0,-1-1-1,0 0 1,0 0 0,0-1 0,1 1 0,-1 0 0,0-1-1,0 0 1,0 0 0,0 0 0,0 0 0,0 0 0,5-3-1,-2 0 15,0-1 0,0 1 0,-1-1 0,1 0 0,-1 0 0,0-1 1,-1 1-1,1-1 0,-1 0 0,0 0 0,0-1 0,-1 1 0,0-1 0,0 0 0,-1 0 0,1 0 0,-2 0 0,3-10 0,-4 5 3,-4 21-4,-6 21 15,7-17 0,0-1 1,1 1-1,1 0 0,0 0 1,1-1-1,0 1 1,1 0-1,3 18 0,-4-29-20,1-1-1,-1 0 0,1 1 0,-1-1 1,1 0-1,-1 1 0,1-1 1,0 0-1,0 0 0,0 0 1,0 0-1,-1 0 0,2 0 1,-1 0-1,0 0 0,0 0 1,0 0-1,0 0 0,0-1 1,1 1-1,-1-1 0,0 1 1,1-1-1,-1 1 0,0-1 1,1 1-1,-1-1 0,1 0 1,-1 0-1,0 0 0,1 0 1,-1 0-1,1 0 0,-1 0 1,0-1-1,1 1 0,-1 0 0,0-1 1,3 0-1,5-2 63,0-1 1,1 0-1,-1-1 0,11-7 1,63-47 229,-62 42-289,1 1-1,1 1 1,0 1-1,42-18 1,-63 31-27,1 0 0,-1 0 0,1 0 0,-1 0 0,1 1 0,-1-1 0,1 1 1,0 0-1,-1 0 0,1 0 0,-1 0 0,1 0 0,0 0 0,-1 1 1,1-1-1,-1 1 0,5 1 0,-6 0 6,1-1 0,0 0 0,-1 1-1,1-1 1,-1 1 0,1-1 0,-1 1 0,0-1 0,0 1 0,0 0 0,0 0-1,0 0 1,0 0 0,0 0 0,0 0 0,-1 0 0,1 2 0,1 10 30,-1-1-1,-1 1 1,0-1 0,-1 1 0,-3 18 0,3-20 12,-2 6 16,2-12-20,0-1 0,0 1 0,0 1 0,1-1 0,0 0-1,0 0 1,0 0 0,1 0 0,0 0 0,3 11 0,-4-17-31,0 1 0,1-1 0,-1 1 1,0 0-1,1-1 0,-1 1 0,0-1 0,1 1 0,-1-1 1,1 1-1,-1-1 0,1 0 0,-1 1 0,1-1 0,-1 0 1,1 1-1,-1-1 0,1 0 0,0 1 0,-1-1 0,1 0 1,-1 0-1,1 0 0,0 0 0,-1 0 0,1 1 0,0-1 1,0-1-1,1 1-3,0 0 0,0-1 0,-1 1 0,1-1 1,0 0-1,-1 0 0,1 1 0,0-1 0,2-3 1,30-29-520,-25 23 373,-2 0 0,0-1 0,0 0 0,-1 0 0,0-1 0,-1 1 1,6-20-1,-1-9-195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6.330"/>
    </inkml:context>
    <inkml:brush xml:id="br0">
      <inkml:brushProperty name="width" value="0.05" units="cm"/>
      <inkml:brushProperty name="height" value="0.05" units="cm"/>
    </inkml:brush>
  </inkml:definitions>
  <inkml:trace contextRef="#ctx0" brushRef="#br0">17 69 17500,'-14'-7'1616,"11"0"-1216,18-4-616,9-1 448,23 2 160,5-1-208,8 1-400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6.859"/>
    </inkml:context>
    <inkml:brush xml:id="br0">
      <inkml:brushProperty name="width" value="0.05" units="cm"/>
      <inkml:brushProperty name="height" value="0.05" units="cm"/>
    </inkml:brush>
  </inkml:definitions>
  <inkml:trace contextRef="#ctx0" brushRef="#br0">9 50 14771,'-5'44'2238,"2"89"0,3-57-1231,0-60-837,0 98 800,1-98-824,1 1 1,0 0-1,1-1 1,9 25-1,-12-38-126,1-1 0,0 1 0,0-1 0,0 0 0,0 0 0,0 1 0,1-1 0,-1 0 0,1 0 0,-1 0 0,1 0 1,0-1-1,0 1 0,0 0 0,0-1 0,0 1 0,0-1 0,4 2 0,-4-2-6,0-1 0,1 0-1,-1 1 1,0-1 0,1 0 0,-1 0 0,0 0 0,1 0 0,-1-1 0,1 1 0,-1-1 0,0 1-1,0-1 1,1 0 0,-1 0 0,2-1 0,4-3 16,0 0 1,-1 0-1,0 0 0,0-1 0,0 0 1,-1-1-1,0 0 0,9-12 1,-1-2 32,-1-2 0,-2 1 1,0-2-1,10-30 1,19-102 124,-35 133-173,-1-1-1,-1 0 1,-1 0 0,-1 0-1,-5-41 1,-2 45-35,6 20 19,0-1 1,0 1-1,0 0 1,-1 0-1,1-1 1,0 1-1,0 0 1,0 0-1,0-1 1,-1 1-1,1 0 1,0 0-1,0 0 1,0 0-1,-1-1 1,1 1-1,0 0 1,0 0-1,-1 0 1,1 0-1,0 0 1,0 0-1,-1-1 1,1 1-1,0 0 1,-1 0 0,1 0-1,0 0 1,0 0-1,-1 0 1,1 0-1,0 0 1,-1 0-1,1 1 1,0-1-1,0 0 1,-1 0-1,1 0 1,0 0-1,0 0 1,-1 0-1,1 0 1,0 1-1,0-1 1,-1 0-1,1 0 1,0 0-1,0 1 1,0-1-1,-1 0 1,1 0-1,0 0 1,0 1-1,0-1 1,0 0-1,0 1 1,0-1-1,-1 0 1,-4 13-9,0-1 1,0 1 0,1-1-1,0 1 1,2 1 0,-1-1-1,0 14 1,0-5 0,-18 164-20,21-164 28,0 1 0,1-1 0,1 0 1,1 1-1,1-1 0,9 29 0,6-5-102,-17-43 71,-1 0 1,1-1-1,0 1 0,0 0 1,0-1-1,0 1 0,1-1 0,-1 1 1,0-1-1,1 0 0,0 0 1,4 2-1,-7-4 22,1 1 1,-1-1-1,0 0 0,1 1 0,-1-1 1,0 0-1,1 0 0,-1 0 1,1 1-1,-1-1 0,0 0 1,1 0-1,-1 0 0,1 0 1,-1 0-1,0 0 0,1 0 1,-1 0-1,1 0 0,-1 0 0,1 0 1,-1 0-1,0 0 0,1 0 1,-1 0-1,1 0 0,-1-1 1,0 1-1,1 0 0,-1 0 1,1 0-1,-1-1 0,0 1 1,1 0-1,-1-1 0,0 1 0,1-1 1,-1 0-3,0 0 0,0-1 1,0 1-1,0-1 0,0 1 1,0 0-1,0 0 0,-1-1 0,1 1 1,0 0-1,-2-3 0,-17-33 102,18 34-76,-9-13 206,-1 0 0,0 1 0,-1 0 0,-27-26 0,95 57-2943,-29-12 2211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7.324"/>
    </inkml:context>
    <inkml:brush xml:id="br0">
      <inkml:brushProperty name="width" value="0.05" units="cm"/>
      <inkml:brushProperty name="height" value="0.05" units="cm"/>
    </inkml:brush>
  </inkml:definitions>
  <inkml:trace contextRef="#ctx0" brushRef="#br0">117 1 15867,'-13'9'841,"-5"3"378,-23 21-1,36-28-1022,0-1-1,1 1 0,0 0 0,0 0 1,0 0-1,0 1 0,1 0 0,0-1 1,-3 9-1,6-13-168,-1 0-1,1 0 1,0 1 0,-1-1-1,1 0 1,0 0 0,-1 0-1,1 1 1,0-1 0,0 0-1,0 0 1,0 1 0,0-1 0,1 0-1,-1 0 1,0 1 0,1-1-1,-1 0 1,0 0 0,1 0-1,-1 0 1,1 1 0,0-1-1,-1 0 1,1 0 0,0 0-1,0 0 1,0 0 0,0-1 0,-1 1-1,1 0 1,0 0 0,1-1-1,-1 1 1,0 0 0,0-1-1,0 1 1,2 0 0,2 0 1,1 1 1,-1-1 0,0-1-1,0 1 1,1-1 0,-1 0-1,0 0 1,7-1 0,17-5-115,0 0 1,-1-3 0,0 0-1,0-2 1,35-18 0,44-17-663,-105 45 715,-1 1 1,1-1 0,-1 1 0,1-1 0,0 1-1,-1 0 1,1 0 0,0 0 0,-1 0 0,4 0-1,-5 0 20,1 0 0,-1 0 0,1 1 0,-1-1 0,1 0 0,-1 0 0,1 1 0,-1-1 0,0 0 0,1 1 0,-1-1 0,1 0 0,-1 1 0,0-1 0,1 1 0,-1-1 0,0 0 0,1 1 0,-1-1 0,0 1 0,0-1 0,1 1 0,-1 3-92,1-1 0,-1 1 0,0-1-1,0 1 1,0-1 0,0 1 0,-2 6 0,0 17-1312,2-26 1384,0-1 0,1 1 0,-1-1 0,0 0 0,0 1 0,0-1 1,0 0-1,1 1 0,-1-1 0,0 0 0,0 1 0,1-1 0,-1 0 0,0 1 0,1-1 0,-1 0 0,0 1 0,1-1 0,-1 0 0,0 0 0,1 0 0,-1 1 0,0-1 0,1 0 0,-1 0 0,1 0 0,-1 0 0,0 0 0,1 0 0,-1 0 1,1 0-1,-1 0 0,0 0 0,1 0 0,-1 0 0,1 0 0,-1 0 0,1 0 0,18-7-501,-19 6 482,22-10-635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7.902"/>
    </inkml:context>
    <inkml:brush xml:id="br0">
      <inkml:brushProperty name="width" value="0.05" units="cm"/>
      <inkml:brushProperty name="height" value="0.05" units="cm"/>
    </inkml:brush>
  </inkml:definitions>
  <inkml:trace contextRef="#ctx0" brushRef="#br0">119 502 16684,'-28'28'1422,"16"-17"-988,0 0 1,1 1-1,1 1 0,-1 0 0,2 0 1,-13 24-1,21-36-389,1 0 0,0 0 0,-1 0 1,1 0-1,0 0 0,-1-1 0,1 1 0,0 0 1,0 0-1,0 0 0,0 0 0,0 0 0,0 0 1,0 0-1,0 0 0,0 0 0,0 0 0,0 0 1,1 1-1,-1-2-19,1 1 0,-1-1 0,1 1 0,-1-1 0,1 0 0,-1 1 0,1-1 0,-1 0 0,1 0 0,-1 1 0,1-1 0,0 0 0,-1 0 0,1 0 0,-1 0 0,1 0 0,0 0 0,-1 0 0,1 0 0,-1 0 0,1 0 0,0 0 0,5-1 46,-1-1 0,0 1 0,0-1 0,0 0 0,8-4 0,7-7-96,-1 0 1,0-1-1,0-1 1,-2-1-1,0-1 1,-1 0 0,0-1-1,21-33 1,-4-1-311,-3-1 1,28-67 0,-53 110 275,3-7-61,-1 1 0,0-1 0,-1-1 0,-1 1 0,0-1 0,2-28 0,-6 45 113,-1 1 1,0-1 0,0 0-1,0 1 1,0-1 0,0 0-1,0 1 1,0-1 0,0 0-1,-1 1 1,1-1-1,0 0 1,0 1 0,0-1-1,-1 1 1,1-1 0,0 0-1,-1 1 1,1-1-1,-1 1 1,0-2 0,1 2 5,-1 0 1,0 0 0,1 0 0,-1 1 0,1-1-1,-1 0 1,1 0 0,-1 0 0,1 0-1,-1 1 1,1-1 0,-1 0 0,1 0-1,0 1 1,-1-1 0,1 0 0,-1 1 0,1-1-1,0 1 1,-1-1 0,1 0 0,0 1-1,-1-1 1,1 1 0,0-1 0,-1 2-1,-8 14 106,1 0-1,1 1 0,0 0 0,-4 20 1,-4 7 109,-2 5 120,-12 54-1,25-87-262,1 1 1,1 0-1,0-1 1,1 1-1,1 0 0,1 0 1,3 21-1,-3-35-68,-1 1 1,1 0-1,0-1 0,1 1 0,-1-1 0,1 0 1,-1 1-1,1-1 0,0 0 0,0 0 0,0 0 1,1 0-1,-1 0 0,1-1 0,0 1 1,5 4-1,-3-5-27,-1 1 0,1-1 0,0 0 0,0-1 0,0 1 0,0-1 0,0 0 0,0 0 0,0 0 0,10-1 0,-1 0-67,0-1-1,0-1 1,0-1 0,0 0 0,0-1 0,-1 0 0,25-11-1,-28 10 45,-1-1-1,1 0 0,-1 0 0,15-14 1,-20 16 94,1 0 0,-2 0 1,1-1-1,0 0 1,-1 1-1,0-1 0,0 0 1,-1-1-1,1 1 1,2-10-1,-4 14-40,-1 1 0,0 0 0,0 0 1,0-1-1,0 1 0,1 0 0,-1-1 0,0 1 0,0 0 0,0-1 1,0 1-1,0 0 0,0-1 0,0 1 0,0 0 0,0-1 0,0 1 1,0 0-1,0-1 0,0 1 0,-1 0 0,1 0 0,0-1 0,0 1 1,0 0-1,0-1 0,0 1 0,-1 0 0,1 0 0,0-1 0,0 1 1,0 0-1,-1 0 0,1-1 0,0 1 0,0 0 0,-1 0 0,1 0 0,0 0 1,-1-1-1,1 1 0,0 0 0,-1 0 0,1 0 0,0 0 0,0 0 1,-1 0-1,1 0 0,0 0 0,-1 0 0,1 0 0,0 0 0,-1 0 1,1 0-1,-1 0 0,0 1 14,-1-1 0,0 1 0,1-1 0,-1 1 0,0 0 0,1-1 1,-1 1-1,1 0 0,0 0 0,-3 2 0,-3 5 4,0 0 0,0 0 0,0 1 0,1 0 0,1 1 0,-10 18 0,12-21-24,1-1 0,-1 1-1,1 0 1,0 0-1,1 0 1,0 0-1,0 0 1,0 0 0,1 1-1,0-1 1,2 13-1,-2-19 2,1 1 0,-1 0 0,1 0 0,-1-1 0,1 1-1,0 0 1,0-1 0,0 1 0,0-1 0,0 1 0,0-1-1,0 1 1,0-1 0,0 0 0,1 0 0,-1 1 0,0-1-1,1 0 1,-1 0 0,1 0 0,0-1 0,-1 1 0,1 0 0,-1 0-1,1-1 1,0 1 0,0-1 0,-1 0 0,1 1 0,0-1-1,0 0 1,0 0 0,-1 0 0,3-1 0,3 1 7,-1-2-1,0 1 1,0 0 0,0-1 0,0 0 0,0-1 0,0 0 0,10-6-1,2-3 16,0-2 0,-1 0-1,0-2 1,-1 0 0,-1 0-1,18-26 1,-2-3 19,37-72 1,-45 74-46,-2-1 1,-2-1 0,-1-1 0,16-71-1,-32 108-10,3-24-35,-5 31 40,0 1 0,0-1 0,0 0 0,0 0 0,-1 1 1,1-1-1,0 0 0,-1 1 0,1-1 0,-1 0 0,0 1 0,0-1 0,1 1 0,-1-1 0,-2-1 0,3 2 3,-1 1 0,1-1-1,-1 1 1,1-1 0,-1 1-1,1 0 1,-1-1 0,1 1-1,-1 0 1,1 0 0,-1-1-1,1 1 1,-1 0 0,1 0-1,-1 0 1,0 0 0,1 0-1,-1-1 1,0 1 0,1 0-1,-1 0 1,1 1 0,-1-1-1,0 0 1,1 0 0,-1 0-1,0 0 1,-17 13-56,-9 25-19,8-4 76,2 0 0,1 1-1,1 1 1,2 0 0,2 1 0,1 1 0,2-1 0,2 2 0,1-1 0,1 42 0,4-71-65,0 0 0,1 0 1,0 0-1,1 0 0,0-1 1,5 16-1,-6-21 20,1 0 0,-1 0 1,1 0-1,0 0 0,0 0 0,0 0 1,0-1-1,0 1 0,1-1 1,-1 1-1,1-1 0,0 0 0,-1 0 1,1 0-1,0-1 0,0 1 1,0-1-1,0 1 0,1-1 0,5 1 1,29 4-205,7-5-54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3:00.870"/>
    </inkml:context>
    <inkml:brush xml:id="br0">
      <inkml:brushProperty name="width" value="0.05" units="cm"/>
      <inkml:brushProperty name="height" value="0.05" units="cm"/>
    </inkml:brush>
  </inkml:definitions>
  <inkml:trace contextRef="#ctx0" brushRef="#br0">9105 181 7314,'-738'-21'3732,"283"13"-2142,173-1-1093,-1198-26-1013,-1311-48 2143,2222 58-1544,-1 33-136,6 54-17,405-32 86,-236 78 0,-55 72 89,376-142-77,1 2 1,2 4-1,-117 95 1,164-118-27,1 2 1,0 0-1,2 2 0,1 0 0,1 2 0,1 0 1,1 1-1,2 0 0,-19 48 0,27-59-3,1 2 0,1-1 0,1 0-1,0 1 1,2 0 0,0 0 0,1 0-1,1 0 1,1-1 0,0 1 0,1 0-1,1 0 1,1-1 0,1 1 0,1-1 0,0 0-1,13 25 1,-2-14-12,1-1 0,1-1 0,1 0 0,1-2 1,2 0-1,0-2 0,39 31 0,-7-14-15,1-2 1,99 49 0,-77-51 11,1-3 0,2-4 0,0-3 0,127 22 0,347 23-28,-523-67 42,1009 87-20,5-42 16,601-4-12,510 11 19,-1841-52 3,419 2 38,2-39-17,1037-192-16,-1146 104-41,-440 72 16,230-93-1,-232 58-3,-154 67 17,-1-2 0,0-1 0,42-37 0,-62 46 3,0-1 0,0 0 0,-2 0 0,1-1-1,-1 0 1,-1 0 0,-1-1 0,11-24 0,-11 18 11,-1-1-1,-1 1 0,0-1 1,-2 0-1,0 0 1,0-23-1,-3 19 18,-1 1-1,-1-1 1,-1 1-1,-2 0 1,0 0-1,-1 1 1,-1-1 0,-2 1-1,0 1 1,-1 0-1,-1 0 1,-15-20-1,-5 0 20,-2 2 0,-1 2-1,-3 1 1,0 1 0,-3 3-1,-82-55 1,53 46-40,-2 4 0,-2 2 0,-130-44 0,114 54-15,0 3 1,-1 5-1,-161-13 0,-282 29-145,143 28 10,129-7 93,30-8-5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8.296"/>
    </inkml:context>
    <inkml:brush xml:id="br0">
      <inkml:brushProperty name="width" value="0.05" units="cm"/>
      <inkml:brushProperty name="height" value="0.05" units="cm"/>
    </inkml:brush>
  </inkml:definitions>
  <inkml:trace contextRef="#ctx0" brushRef="#br0">174 1 14299,'-21'11'1456,"0"1"-1,1 2 1,-22 18-1,35-26-1219,1-1-1,0 2 1,0-1-1,0 0 1,1 1 0,0 0-1,0 1 1,1-1-1,0 1 1,0 0-1,1-1 1,-3 12 0,5-17-244,1 0 0,-1 0 0,1 0 0,0 0-1,0 0 1,0 0 0,0 0 0,0 0 0,0 0 0,1 0 0,-1 0 0,1 0 0,-1 0 0,1 0 0,0 0 0,0 0 0,0 0 0,0 0 0,0 0 0,0-1 0,0 1 0,1 0 0,-1-1 0,1 1 0,-1-1 0,1 0 0,-1 1 0,1-1 0,0 0 0,0 0 0,0 0 0,0 0 0,-1 0 0,1-1 0,0 1 0,0-1 0,3 1 0,8 2-267,1 0 1,0-1 0,0-1 0,20-1 0,-23 0 92,5 1 5,77 4-927,-85-4 1028,1 0 1,-1 1-1,1 0 0,-1 0 0,0 1 0,0 0 0,0 0 1,11 8-1,-17-10 103,-1 0 0,1 0 1,-1 0-1,0 0 0,1 0 0,-1 0 1,0 1-1,0-1 0,0 1 0,0-1 1,0 1-1,0-1 0,0 1 1,-1-1-1,1 1 0,-1 0 0,1-1 1,-1 1-1,1 0 0,-1 0 0,0-1 1,0 4-1,0-2 43,-1 1 1,0-1-1,1 0 1,-2 1-1,1-1 0,0 0 1,0 1-1,-1-1 1,0 0-1,-3 5 1,-4 2 188,0 1 1,0-1-1,-1-1 1,-20 16-1,23-20-298,1 0 0,-1-1 0,0 0 0,-1 0-1,-7 2 1,14-5-1,-1-1-1,1 0 1,0 1-1,0-1 1,0 0-1,-1 0 1,1 0-1,0 0 1,0 0-1,0 0 0,-1 0 1,1 0-1,0 0 1,0-1-1,0 1 1,-1 0-1,1-1 1,-1 0-1,1 0 10,0 0-1,0 0 1,0 0-1,0-1 1,0 1-1,0 0 1,1 0-1,-1-1 1,0 1-1,1 0 1,-1-1-1,1 1 1,0 0-1,-1-1 1,1 1-1,0-1 1,0 1-1,0-1 1,0-2-1,2-32-519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8.680"/>
    </inkml:context>
    <inkml:brush xml:id="br0">
      <inkml:brushProperty name="width" value="0.05" units="cm"/>
      <inkml:brushProperty name="height" value="0.05" units="cm"/>
    </inkml:brush>
  </inkml:definitions>
  <inkml:trace contextRef="#ctx0" brushRef="#br0">0 1 15331,'46'30'1473,"-2"-3"-1073,6-5-520,2-5-8,-2-7 376,-2-7-176,-11-15-288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29.556"/>
    </inkml:context>
    <inkml:brush xml:id="br0">
      <inkml:brushProperty name="width" value="0.05" units="cm"/>
      <inkml:brushProperty name="height" value="0.05" units="cm"/>
    </inkml:brush>
  </inkml:definitions>
  <inkml:trace contextRef="#ctx0" brushRef="#br0">0 32 16123,'2'4'142,"-1"1"-1,0-1 0,0 0 1,0 1-1,0 0 0,-1-1 1,0 1-1,1-1 1,-2 1-1,0 6 0,1 7 50,11 314 1365,1 78-561,-5-559-257,38-218-1,-41 338-744,22-114-46,-21 125 9,0 0 0,1 0 1,1 0-1,1 0 0,12-20 1,-19 36 29,0 0 0,1 0 1,-1 0-1,0 0 0,1 0 1,-1 0-1,1 0 0,-1 1 1,1-1-1,0 1 0,0-1 1,0 1-1,0 0 0,0 0 1,0 0-1,0 0 0,0 0 1,0 0-1,1 0 0,-1 1 1,0-1-1,0 1 0,1 0 1,-1 0-1,0-1 0,1 2 1,-1-1-1,0 0 0,1 0 1,-1 1-1,0-1 0,0 1 1,1 0-1,-1-1 0,0 1 1,0 0-1,0 0 0,3 3 1,4 2-45,-1 0 1,0 1-1,0 0 1,0 0 0,-1 1-1,0 0 1,6 10-1,-8-11 38,-1 0 0,1 1 0,-2-1-1,1 1 1,-1-1 0,0 1 0,-1 0-1,0 0 1,0 0 0,1 14 0,-2-17 44,-1 1 1,-1-1-1,1 0 1,-1 0-1,1 1 1,-1-1-1,-1 0 1,1 0-1,-1 0 1,0 0-1,0 0 1,0-1-1,-1 1 1,0 0-1,0-1 1,0 0-1,0 0 1,-5 5-1,-10 6 229,0 0-1,-1-1 1,-37 21-1,-68 24 747,97-50-1281,16-6-99,11-3 364,0 0 0,0 0 0,0 0 1,0 0-1,0 0 0,0 0 0,0 0 1,0 0-1,0 0 0,0 0 0,0 0 1,0 0-1,0 0 0,0 0 0,0 0 1,0 0-1,0 0 0,0 0 0,0 0 0,0 0 1,0 0-1,0-1 0,0 1 0,0 0 1,0 0-1,0 0 0,0 0 0,0 0 1,0 0-1,0 0 0,-1 0 0,1 0 1,0 0-1,0 0 0,0 0 0,0 0 1,13-8-304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0.042"/>
    </inkml:context>
    <inkml:brush xml:id="br0">
      <inkml:brushProperty name="width" value="0.05" units="cm"/>
      <inkml:brushProperty name="height" value="0.05" units="cm"/>
    </inkml:brush>
  </inkml:definitions>
  <inkml:trace contextRef="#ctx0" brushRef="#br0">121 40 14907,'0'-1'66,"0"0"1,0 1-1,0-1 0,-1 0 1,1 0-1,0 0 0,-1 0 0,1 1 1,-1-1-1,1 0 0,-1 0 1,1 1-1,-1-1 0,1 0 0,-1 1 1,0-1-1,1 0 0,-1 1 0,0-1 1,0 1-1,0 0 0,1-1 1,-1 1-1,0-1 0,0 1 0,0 0 1,0 0-1,1-1 0,-1 1 1,0 0-1,0 0 0,0 0 0,0 0 1,0 0-1,0 0 0,0 0 0,0 1 1,1-1-1,-1 0 0,0 0 1,0 1-1,0-1 0,0 0 0,1 1 1,-1-1-1,0 1 0,0-1 1,1 1-1,-2 0 0,-2 3 94,0 0-1,0 0 1,1 0-1,0 0 1,0 0-1,0 1 1,-3 6 0,-5 11 260,2 1 1,0 0 0,2 1 0,1 0-1,-7 45 1,13-67-382,0 0-1,-1 0 1,1 0 0,0 0-1,0 0 1,0 0-1,0 0 1,1 0 0,-1 0-1,1 0 1,-1 0 0,1 0-1,-1 0 1,1-1 0,2 5-1,-2-6-23,0 1-1,0-1 0,0 1 1,0-1-1,0 0 0,0 1 1,0-1-1,0 0 0,1 0 1,-1 0-1,0 0 0,0 0 1,0 0-1,0 0 0,0 0 1,0 0-1,0 0 0,0-1 1,1 1-1,-1 0 0,0-1 1,0 1-1,0-1 0,0 1 1,0-1-1,-1 0 0,1 1 1,0-1-1,1-1 0,35-22 98,-11 7-39,46-23 0,-64 37-76,-1-1 0,1 2 0,0-1 0,0 1 0,0 0 0,1 1 0,-1 0 0,0 0 0,1 0 0,-1 1 0,9 2 0,-14-2-1,0 0 0,0 1 0,0 0 1,0-1-1,0 1 0,-1 1 0,1-1 1,0 0-1,-1 0 0,1 1 0,-1 0 1,1-1-1,-1 1 0,0 0 0,0 0 1,0 0-1,0 1 0,0-1 0,0 0 1,-1 1-1,1-1 0,-1 1 0,1-1 1,-1 1-1,0 0 0,0 0 0,0 0 1,-1-1-1,1 1 0,-1 0 0,1 4 1,-1-7 9,0 0 0,0 0 0,0 0 0,0 1 0,0-1 0,0 0 0,0 0 0,0 1 0,0-1 0,0 0 1,0 0-1,0 1 0,0-1 0,0 0 0,0 0 0,-1 0 0,1 1 0,0-1 0,0 0 0,0 0 0,0 0 0,0 1 0,0-1 1,-1 0-1,1 0 0,0 0 0,0 0 0,0 1 0,-1-1 0,1 0 0,0 0 0,0 0 0,0 0 0,-1 0 0,1 0 1,0 0-1,0 0 0,-1 0 0,1 0 0,0 0 0,0 0 0,0 0 0,-1 0 0,-9-8 301,1-8-109,1-1 0,0 0-1,2 0 1,-8-28-1,-3-6 101,-12-32-106,31 87-351,1 0-1,-1 0 1,1-1-1,0 1 1,1 0-1,-1-1 0,1 0 1,-1 0-1,1 0 1,0 0-1,0-1 1,0 1-1,0-1 1,1 0-1,-1 0 1,5 1-1,-2-1 16,0 1 1,-1-2-1,1 1 0,0-1 0,0 0 0,0 0 0,0-1 0,0 1 0,-1-2 0,1 1 1,0-1-1,9-2 0,27-17-694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0.699"/>
    </inkml:context>
    <inkml:brush xml:id="br0">
      <inkml:brushProperty name="width" value="0.05" units="cm"/>
      <inkml:brushProperty name="height" value="0.05" units="cm"/>
    </inkml:brush>
  </inkml:definitions>
  <inkml:trace contextRef="#ctx0" brushRef="#br0">76 1 13171,'-5'32'2796,"-3"26"-797,-3 94 0,12-76-1526,3 0 1,16 88-1,-16-137-310,-9-46 19,-1-6-163,-63-221 1012,71 254-847,1-1 0,-1 1 0,2 0 0,-1-1 0,7 11 0,-8-15-197,0 0 0,0-1 0,0 1 0,0-1 0,0 1 0,1-1 0,-1 0 0,1 0 0,0 0 0,-1 0 0,1-1 0,0 1 0,0-1 0,0 1 0,0-1 0,0 0 0,0 0 0,0-1 0,1 1 0,-1-1 0,0 1 0,6-1 0,3-2-101,-1 0 1,1-1-1,0-1 1,-1 0-1,1 0 1,-1-1-1,19-11 1,-18 9-45,1 0 0,1 1 0,-1 0 0,23-5 0,-34 11 153,0-1-1,0 1 0,0 0 0,1-1 0,-1 1 1,0 0-1,0 0 0,0 1 0,0-1 0,0 0 1,0 1-1,0-1 0,0 1 0,0-1 0,-1 1 1,1 0-1,0 0 0,0 0 0,0 0 0,-1 0 1,1 1-1,-1-1 0,1 0 0,-1 1 1,1-1-1,-1 1 0,0-1 0,0 1 0,1 0 1,-1 0-1,0-1 0,-1 1 0,1 0 0,0 0 1,-1 0-1,1 0 0,0 3 0,1 7 104,0 1-1,-1 0 1,0-1-1,-2 23 1,0-25-46,-2 21 190,2-24-135,0 0-1,0 0 1,1 0 0,0 1-1,1 8 1,-1-15-98,0-1 1,1 1-1,-1-1 0,0 1 0,0-1 1,0 1-1,0-1 0,0 0 1,0 1-1,0-1 0,1 1 1,-1-1-1,0 1 0,0-1 1,1 0-1,-1 1 0,0-1 0,1 0 1,-1 1-1,0-1 0,1 0 1,-1 0-1,0 1 0,1-1 1,-1 0-1,1 0 0,-1 1 1,0-1-1,1 0 0,-1 0 0,1 0 1,-1 0-1,1 0 0,-1 0 1,1 0-1,-1 0 0,0 0 1,1 0-1,-1 0 0,1 0 1,-1 0-1,1 0 0,-1 0 1,1 0-1,-1 0 0,0-1 0,1 1 1,-1 0-1,1 0 0,-1-1 1,0 1-1,1 0 0,0-1 1,21-18 172,61-75-45,30-29-587,-110 120 411,0 0 0,1 0 1,-1 1-1,1-1 0,0 1 0,0-1 0,0 1 0,4-1 1,-7 2 30,0 1 0,-1 0-1,1 0 1,0 0 0,-1 0 0,1 0 0,0 0 0,-1 0 0,1 0 0,0 0 0,0 0 0,-1 0 0,1 0 0,0 0 0,-1 1 0,1-1 0,-1 0 0,1 1 0,0-1 0,-1 0-1,2 1 1,-2 0 3,1 0 0,0 1 0,0-1 0,0 0 0,-1 0 0,1 0 0,-1 1 0,1-1 0,-1 0 0,1 1 0,-1-1-1,0 0 1,0 1 0,0 2 0,1 18 192,-2 0-1,-1 0 1,0-1-1,-6 24 1,2-19 96,3 0 0,-2 31 0,5-57-281,0 0-1,-1 1 1,1-1-1,0 0 1,0 1-1,0-1 1,0 0 0,0 0-1,0 1 1,0-1-1,0 0 1,0 1 0,0-1-1,0 0 1,0 1-1,0-1 1,0 0-1,0 1 1,0-1 0,0 0-1,0 0 1,0 1-1,1-1 1,-1 0 0,0 0-1,0 1 1,0-1-1,0 0 1,1 0 0,-1 1-1,0-1 1,0 0-1,1 0 1,-1 0-1,0 1 1,0-1 0,1 0-1,-1 0 1,0 0-1,0 0 1,1 0 0,-1 0-1,1 1 1,10-13-693,8-25-196,-4 5 545,1-4-123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1.193"/>
    </inkml:context>
    <inkml:brush xml:id="br0">
      <inkml:brushProperty name="width" value="0.05" units="cm"/>
      <inkml:brushProperty name="height" value="0.05" units="cm"/>
    </inkml:brush>
  </inkml:definitions>
  <inkml:trace contextRef="#ctx0" brushRef="#br0">1 257 16171,'0'0'74,"1"0"0,0 0 0,0 1 0,0-1 0,-1 0-1,1 0 1,0 0 0,0 0 0,0 0 0,0 0 0,-1 0-1,1 0 1,0 0 0,0 0 0,0 0 0,0 0-1,-1-1 1,1 1 0,0 0 0,0-1 0,-1 1 0,1-1-1,0 1 1,0-1 0,-1 1 0,1-1 0,-1 1 0,1-1-1,0 0 1,26-25 310,-19 18 38,9-9 59,0-1 0,24-31-1,-35 40-419,-1 1 0,0-1 0,0 0 0,0 0 0,-1-1 0,-1 1 0,0-1-1,0 0 1,1-11 0,-3 20-53,-1 0 0,0 0 1,0 0-1,1 0 0,-1 0 0,0 0 0,0 0 0,0 0 1,0 0-1,-1 0 0,1 0 0,0 0 0,0 0 0,-1 0 0,1 0 1,0 0-1,-1 1 0,1-1 0,-1 0 0,1 0 0,-1 0 0,0 0 1,1 1-1,-1-1 0,0 0 0,1 0 0,-1 1 0,0-1 0,0 1 1,0-1-1,-1 0 0,0 0 6,0 1 0,1 0 1,-1 0-1,0 0 0,0 0 0,1 0 1,-1 1-1,0-1 0,1 0 0,-1 1 1,0-1-1,1 1 0,-1 0 0,1-1 0,-1 1 1,1 0-1,-1 0 0,1 0 0,-2 1 1,-2 3 24,-1 0 1,1 1-1,0-1 1,0 1-1,1 0 1,0 1-1,0-1 1,0 1-1,-4 11 1,4-6 18,0-1 1,0 1 0,1 0-1,1 0 1,-1 14-1,2-23-55,1-1 0,0 1 0,0-1-1,-1 1 1,2-1 0,-1 1-1,0-1 1,0 1 0,1-1-1,0 0 1,-1 1 0,1-1-1,0 0 1,0 1 0,0-1-1,0 0 1,1 0 0,-1 0-1,1 0 1,-1 0 0,1 0-1,-1 0 1,1-1 0,0 1 0,0-1-1,0 1 1,0-1 0,0 0-1,0 1 1,1-1 0,-1 0-1,0 0 1,1-1 0,-1 1-1,0 0 1,1-1 0,-1 0-1,1 1 1,-1-1 0,5-1-1,10 1-179,1-2-1,-1 0 1,-1-1-1,31-8 1,-30 6-54,9-2-227,1 0 0,-1 2 0,1 1-1,41 0 1,-64 4 359,1 1 1,0-1-1,0 1 0,0 1 0,6 1 1,-10-2 107,0-1 0,0 0 0,0 1 0,0-1 0,0 1 1,0-1-1,0 1 0,0 0 0,0-1 0,0 1 0,0 0 1,0 0-1,-1-1 0,1 1 0,0 0 0,-1 0 0,1 0 0,0 0 1,-1 0-1,1 0 0,-1 0 0,0 0 0,1 0 0,-1 0 1,0 0-1,0 0 0,1 3 0,-1-4 27,-1 1 0,1-1 0,0 1-1,0-1 1,0 1 0,0-1 0,0 1 0,-1-1 0,1 1-1,0-1 1,0 1 0,-1-1 0,1 0 0,0 1 0,-1-1-1,1 1 1,-1-1 0,1 0 0,0 1 0,-1-1 0,1 0 0,-1 1-1,1-1 1,-1 0 0,1 0 0,-1 0 0,1 1 0,-1-1-1,1 0 1,-1 0 0,1 0 0,-1 0 0,1 0 0,-1 0-1,1 0 1,-1 0 0,1 0 0,-1 0 0,1 0 0,-2-1 0,0 1 75,0 0 1,1-1 0,-1 0 0,0 1-1,0-1 1,0 0 0,1 0 0,-1 0 0,0 0-1,-2-2 1,-1-3 95,0 0-1,0 0 1,1-1-1,0 0 1,0 0-1,0 0 1,1-1-1,0 1 1,-2-10 0,-2-8 76,-5-40 0,10 57-308,0-20 29,2 28-24,1-1-1,-1 0 0,0 1 0,0-1 1,0 1-1,0-1 0,1 1 1,-1-1-1,0 1 0,1-1 0,-1 1 1,0-1-1,1 1 0,-1 0 0,0-1 1,1 1-1,-1-1 0,1 1 1,-1 0-1,1-1 0,-1 1 0,1 0 1,-1 0-1,1 0 0,-1-1 0,1 1 1,-1 0-1,1 0 0,0 0 0,-1 0 1,1 0-1,-1 0 0,1 0 1,-1 0-1,1 0 0,0 0 0,-1 0 1,1 0-1,-1 0 0,1 0 0,0 1 1,17 3-474,-1-1 0,29 2 0,-7-5 97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2.246"/>
    </inkml:context>
    <inkml:brush xml:id="br0">
      <inkml:brushProperty name="width" value="0.05" units="cm"/>
      <inkml:brushProperty name="height" value="0.05" units="cm"/>
    </inkml:brush>
  </inkml:definitions>
  <inkml:trace contextRef="#ctx0" brushRef="#br0">153 212 17980,'-1'-1'122,"-1"0"0,0 0 1,0 0-1,0 0 0,0 1 0,0-1 1,0 1-1,0-1 0,1 1 0,-1 0 1,0 0-1,0 0 0,0 0 0,0 0 1,0 0-1,0 1 0,0-1 1,0 1-1,-4 0 0,3 1 30,-1 0 0,0 1 0,1-1 0,-1 0 0,1 1 0,0 0 0,0 0 0,-6 6 0,0 4 130,0 1-1,0 0 0,-11 26 0,16-32-212,0 0-1,0 0 0,1 1 1,0 0-1,1 0 1,-1 0-1,2 0 1,-1 0-1,1 11 0,1-20-62,0 1 0,0-1 0,0 1 0,0-1 0,0 0 0,0 1 0,0-1 0,0 1 0,0-1 0,0 0 0,0 1 0,0-1 0,1 1 0,-1-1 0,0 0 0,0 1 0,0-1 0,1 0 0,-1 1 0,0-1 0,0 0-1,1 1 1,-1-1 0,0 0 0,1 0 0,-1 1 0,0-1 0,1 0 0,-1 0 0,1 0 0,-1 1 0,0-1 0,1 0 0,14-6 101,14-20 14,6-16-5,-1-2 1,-2-2-1,-2-1 0,-2-1 0,37-87 1,-57 111-81,-7 23-36,-1 1 0,0 0 0,0 0 1,0 0-1,0-1 0,0 1 1,0 0-1,0 0 0,0 0 0,0-1 1,0 1-1,0 0 0,1 0 0,-1-1 1,0 1-1,-1 0 0,1 0 0,0-1 1,0 1-1,0 0 0,0 0 1,0 0-1,0-1 0,0 1 0,0 0 1,0 0-1,0-1 0,0 1 0,-1 0 1,1 0-1,0 0 0,0 0 0,0-1 1,0 1-1,-1 0 0,1 0 1,0 0-1,0 0 0,0 0 0,-1 0 1,1-1-1,0 1 0,-9 5 7,3 3-7,0 0-1,0 0 0,1 0 0,0 1 0,0 0 1,-5 17-1,-17 62-17,27-86 17,0-2 1,-10 37 1,-5 40 0,13-67 2,1 0 0,1 0 0,-1 0-1,2 0 1,-1 0 0,2-1-1,-1 1 1,1 0 0,5 15 0,-6-22-3,1 0 0,-1 0 0,0 0 0,1 0 0,0 0 0,0 0 0,0 0-1,0-1 1,0 1 0,0-1 0,1 0 0,-1 0 0,1 1 0,0-2 0,0 1 0,-1 0 0,1 0 0,0-1 0,5 2 0,-3-2-17,0 0 0,0-1-1,0 1 1,-1-1 0,1 0-1,0-1 1,0 1 0,0-1 0,-1 0-1,1 0 1,0-1 0,4-1-1,8-5-132,0 0 0,-1-1 0,0-1 0,-1 0 0,26-23 0,44-49-751,-76 72 741,0 0 0,-1-1-1,-1-1 1,0 1 0,0-1-1,8-21 1,-12 18 113,-3 15 53,0 0 0,-1 0 0,1-1 0,0 1 1,0 0-1,0 0 0,-1 0 0,1 0 0,0 0 0,0 0 0,0 0 1,-1 0-1,1 0 0,0 0 0,0 0 0,0 0 0,0 0 1,-1 0-1,1 0 0,0 0 0,0 0 0,0 0 0,-1 0 0,1 0 1,0 0-1,0 1 0,0-1 0,0 0 0,-1 0 0,1 0 1,0 0-1,0 0 0,0 0 0,0 1 0,0-1 0,-1 0 0,-18 22 438,9-6-120,1 1 0,-11 29 0,18-39-237,-1 1 1,1 0-1,0-1 1,1 1-1,0 0 1,0 0-1,1 0 1,0 14-1,1-20-78,-1 0-1,0-1 1,1 1 0,-1-1-1,1 1 1,0 0-1,-1-1 1,1 1 0,0-1-1,0 1 1,0-1 0,0 0-1,0 1 1,0-1-1,0 0 1,0 0 0,1 0-1,-1 0 1,0 0 0,1 0-1,-1 0 1,1 0-1,-1-1 1,1 1 0,-1 0-1,1-1 1,0 1 0,-1-1-1,1 0 1,0 1-1,-1-1 1,1 0 0,0 0-1,-1 0 1,1 0-1,3-1 1,6-1-88,0 0 0,0-1 0,0 0 0,13-5-1,-17 5 6,6-1-20,119-39-1485,-117 40 1395,0 0-1,1 0 1,-1 2 0,0 0 0,1 1 0,-1 0 0,16 3 0,-124-101 4775,82 85-4464,0-2 0,0 1 0,1-1 1,-8-17-1,18 31-137,0 1 1,-1-1-1,1 1 0,0-1 1,0 1-1,0 0 0,-1-1 1,1 1-1,0-1 0,0 1 1,0-1-1,0 1 0,0-1 1,0 0-1,0 1 0,0-1 1,0 1-1,0-1 0,0 1 1,0-1-1,0 1 0,1-1 1,-1 1-1,0-1 0,0 1 1,0 0-1,1-1 0,-1 1 1,0-1-1,1 1 0,-1 0 1,0-1-1,1 1 0,-1-1 1,0 1-1,1 0 0,-1 0 1,1-1-1,-1 1 0,1 0 1,-1 0-1,1-1 0,-1 1 1,1 0-1,-1 0 0,1 0 1,-1 0-1,1 0 0,-1 0 1,1 0-1,-1 0 0,1 0 1,38 2-1215,-24 0 777,84 6-455,-33-3 325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2.683"/>
    </inkml:context>
    <inkml:brush xml:id="br0">
      <inkml:brushProperty name="width" value="0.05" units="cm"/>
      <inkml:brushProperty name="height" value="0.05" units="cm"/>
    </inkml:brush>
  </inkml:definitions>
  <inkml:trace contextRef="#ctx0" brushRef="#br0">74 142 17068,'-29'81'2272,"19"-57"-1772,0 2-1,-7 37 0,14-49-285,1 0 1,0 0-1,1 0 1,2 19-1,-1-29-173,0 0 0,1 0 0,-1-1 0,1 1 0,0 0-1,0-1 1,0 1 0,1-1 0,-1 1 0,1-1 0,0 0 0,0 1-1,0-1 1,0 0 0,1 0 0,-1-1 0,1 1 0,0 0-1,0-1 1,0 0 0,5 4 0,-1-4-59,-1 1 1,1-1-1,0 0 1,-1-1-1,1 0 1,0 0-1,0-1 1,0 1-1,0-1 1,0-1-1,0 1 1,0-1-1,0-1 0,0 1 1,0-1-1,-1 0 1,1-1-1,9-4 1,-1-1-122,0 0 0,-1 0 0,0-1 0,-1-1 0,1 0 0,19-22 0,-15 11-104,-1-1-1,-1-1 1,-1 0-1,0-2 1,-3 1-1,0-2 1,-1 1-1,-1-2 1,-2 1-1,-1-1 1,6-37-1,-12 57 222,0 0 1,0 0-1,-1-1 0,0 1 0,0 0 0,-1 0 0,-2-13 1,3 20 25,0 0 0,0-1 0,0 1 1,0 0-1,0 0 0,0-1 0,-1 1 1,1 0-1,0 0 0,0-1 0,0 1 0,0 0 1,-1 0-1,1 0 0,0 0 0,0-1 1,0 1-1,-1 0 0,1 0 0,0 0 1,0 0-1,-1 0 0,1 0 0,0-1 1,0 1-1,-1 0 0,1 0 0,0 0 1,0 0-1,-1 0 0,1 0 0,0 0 1,0 0-1,-1 0 0,1 0 0,0 0 0,0 1 1,-1-1-1,1 0 0,0 0 0,0 0 1,-1 0-1,1 0 0,0 0 0,0 0 1,-1 1-1,1-1 0,0 0 0,0 0 1,0 0-1,0 1 0,-1-1 0,1 0 1,0 0-1,0 0 0,0 1 0,0-1 1,-1 1-1,-9 16 264,-3 20 207,2 0-1,1 0 0,2 1 1,1 1-1,-2 64 0,9-91-372,0 1 1,0-1-1,1 1 0,0-1 0,7 24 0,-7-33-93,0 0 0,0 0 0,0 0 0,1 0 0,-1 0 0,1-1 0,-1 1 0,1 0 0,0-1 0,0 1 0,1-1 0,-1 0 0,0 0 0,1 0 0,-1 0 0,1 0 0,0 0 0,0-1 0,-1 1 0,1-1 0,0 0 0,0 0 0,0 0 0,0 0 0,1 0 0,-1-1 0,6 1 0,23-4-28,0-5-33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3.412"/>
    </inkml:context>
    <inkml:brush xml:id="br0">
      <inkml:brushProperty name="width" value="0.05" units="cm"/>
      <inkml:brushProperty name="height" value="0.05" units="cm"/>
    </inkml:brush>
  </inkml:definitions>
  <inkml:trace contextRef="#ctx0" brushRef="#br0">279 41 17548,'0'-1'120,"0"-1"0,0 0 1,0 0-1,0 1 0,0-1 1,0 0-1,0 1 0,-1-1 0,1 0 1,-1 1-1,1-1 0,-1 1 1,1-1-1,-1 1 0,0-1 1,0 1-1,0-1 0,0 1 0,0 0 1,0-1-1,0 1 0,-1 0 1,1 0-1,-2-2 0,1 3-30,0-1-1,0 1 0,0 0 0,0 0 1,0 0-1,0 0 0,0 0 1,0 0-1,0 0 0,0 1 0,0-1 1,0 1-1,0-1 0,0 1 0,0 0 1,0 0-1,0 0 0,1 0 1,-1 0-1,-3 2 0,-7 7 15,-1 1 1,2 0-1,-1 0 0,2 1 0,-1 1 0,2 0 1,0 0-1,0 1 0,1 0 0,1 0 1,0 1-1,-5 17 0,12-30-111,-1-1 0,1 1 0,-1 0 0,1 0 0,0-1 1,0 1-1,-1 0 0,1-1 0,1 1 0,-1 0 0,0 0 0,0-1 0,1 1 0,-1 0 0,1-1 0,-1 1 0,2 3 0,-1-4-13,0 0 0,0 0 1,0 0-1,0 0 0,0 0 0,1 0 0,-1 0 0,0-1 0,0 1 0,1 0 0,-1-1 0,1 1 0,-1-1 0,0 1 0,1-1 0,2 1 0,5 0-126,1-1 0,0 0 0,-1-1 0,1 0 0,11-3 0,-9 2-20,91-8-913,-90 10 944,-1 0-1,1 0 1,-1 2 0,0-1 0,1 2 0,13 3 0,-23-5 112,0 1 1,0-1-1,0 0 0,0 1 1,0 0-1,0 0 1,0-1-1,-1 2 1,1-1-1,-1 0 1,0 0-1,4 5 1,-5-5 34,0-1 1,0 1 0,-1 0 0,1-1 0,-1 1 0,1 0-1,-1-1 1,1 1 0,-1 0 0,0-1 0,0 1 0,0 0-1,0-1 1,0 1 0,0 0 0,-1 0 0,1-1 0,-1 1-1,1 0 1,-1-1 0,1 1 0,-1-1 0,0 1-1,0-1 1,0 1 0,-1 1 0,-5 6 137,0-1-1,0 0 1,-1 0 0,0-1-1,-1 0 1,1-1 0,-11 6-1,-70 37 1080,86-47-1181,-32 15 411,-18 10 722,-108 40 1,141-64-1586,20-4 372,0 1 0,0 0 0,0 0 0,0-1 0,0 1 0,0 0 0,0 0 0,-1 0 1,1-1-1,0 1 0,0 0 0,0 0 0,0-1 0,0 1 0,0 0 0,0 0 0,0 0 0,1-1 0,-1 1 0,0 0 1,0 0-1,0-1 0,0 1 0,0 0 0,0 0 0,0 0 0,0-1 0,1 1 0,-1 0 0,0 0 0,0 0 0,0 0 0,0-1 1,1 1-1,-1 0 0,0 0 0,0 0 0,1 0 0,30-25-1064,9 1 557,9-3-191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4"/>
    </inkml:context>
    <inkml:brush xml:id="br0">
      <inkml:brushProperty name="width" value="0.05" units="cm"/>
      <inkml:brushProperty name="height" value="0.05" units="cm"/>
    </inkml:brush>
  </inkml:definitions>
  <inkml:trace contextRef="#ctx0" brushRef="#br0">299 0 17556,'-1'7'272,"0"-1"0,-1 1 0,0-1 0,0 0 0,-1 0 0,1 0 1,-1 0-1,-1 0 0,1 0 0,-5 5 0,-3 6 413,-243 380 2744,254-397-3443,0 0 1,0 0-1,0 0 1,0 0-1,0 0 0,0 0 1,0 0-1,-1 0 1,1 1-1,0-1 1,0 0-1,0 0 1,0 0-1,0 0 1,0 0-1,0 0 1,0 0-1,0 0 1,-1 0-1,1 0 1,0 0-1,0 1 1,0-1-1,0 0 1,0 0-1,0 0 1,0 0-1,0 0 0,0 0 1,0 0-1,0 1 1,0-1-1,0 0 1,0 0-1,0 0 1,0 0-1,0 0 1,0 0-1,0 1 1,0-1-1,0 0 1,0 0-1,0 0 1,0 0-1,0 0 1,0 0-1,0 0 1,0 0-1,1 1 1,-1-1-1,0 0 1,0 0-1,0 0 0,0 0 1,0 0-1,0 0 1,0 0-1,0 0 1,0 0-1,1 0 1,-1 0-1,0 0 1,6-3-500,7-11-291,0-1-1,-1 0 1,-1-1-1,0 0 1,14-31-1,-2 5-461,126-248-1793,-136 263 3904,-10 23 459,-2 6-700,-2 9 273,-19 86 2258,-7 50-1360,26-129-1690,0 0-1,0 0 1,2-1 0,0 1 0,1 0 0,6 23 0,-5-31-152,1 0 1,-1-1 0,1 0 0,1 0 0,7 11 0,-10-16-201,1 0 1,-1-1 0,1 1-1,0-1 1,0 0 0,0 0-1,1 0 1,-1 0 0,1-1 0,0 1-1,-1-1 1,1 0 0,0 0-1,5 2 1,-12-11-4090,-6-3 3099,-44-28-1006,0 0 3360,47 32-255,-1 0-1,1 0 1,0 0 0,0-1 0,-5-7 0,11 13-758,-1 1 0,1-1 1,0 1-1,-1-1 0,1 1 1,0-1-1,-1 0 0,1 1 0,0-1 1,0 0-1,-1 1 0,1-1 1,0 0-1,0 1 0,0-1 1,0 0-1,0 0 0,0 1 0,0-1 1,0 0-1,0 1 0,0-1 1,1 0-1,-1 1 0,0-1 1,0 0-1,1 1 0,-1-1 1,0 1-1,1-1 0,-1 0 0,1 1 1,-1-1-1,0 1 0,1-1 1,-1 1-1,1-1 0,0 1 1,-1 0-1,1-1 0,-1 1 1,1 0-1,0-1 0,-1 1 0,2 0 1,4-3 94,0 2 0,0-1-1,0 1 1,8-1 0,-5 1-146,13-4-176,0 0-1,40-16 1,-26 5-83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3:48.572"/>
    </inkml:context>
    <inkml:brush xml:id="br0">
      <inkml:brushProperty name="width" value="0.05" units="cm"/>
      <inkml:brushProperty name="height" value="0.05" units="cm"/>
    </inkml:brush>
  </inkml:definitions>
  <inkml:trace contextRef="#ctx0" brushRef="#br0">1 246 12811,'0'0'18,"0"0"-1,0 0 1,0 0 0,0 0 0,0 0 0,0 0-1,0 0 1,1 0 0,-1 0 0,0 0 0,0 0-1,0 0 1,0 0 0,0 0 0,0 0 0,0 0-1,0-1 1,0 1 0,0 0 0,0 0 0,0 0-1,0 0 1,1 0 0,-1 0 0,0 0 0,0 0-1,0 0 1,0 0 0,0 0 0,0 0 0,0 0-1,0-1 1,0 1 0,0 0 0,0 0 0,0 0-1,0 0 1,0 0 0,0 0 0,0 0 0,0 0-1,0 0 1,0 0 0,0-1 0,0 1 0,0 0-1,0 0 1,0 0 0,0 0 0,-1 0 0,1 0-1,0 0 1,0 0 0,0 0 0,0 0 0,0 0-1,0 0 1,0 0 0,0 0 0,0-1 0,0 1-1,0 0 1,0 0 0,-1 0 0,13-8 175,15-7-354,36-11-11,1 3-1,0 3 0,117-20 0,205-5 260,215 18 687,0 29-348,-71 8-337,262 2-51,599-9 186,-294-28-178,-147 0-20,-431 22-13,564-8 41,98 43 537,-413 6 181,-729-37-376,-26 0-208,-28 1-299,-16-2 78,-14-1-52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5.617"/>
    </inkml:context>
    <inkml:brush xml:id="br0">
      <inkml:brushProperty name="width" value="0.05" units="cm"/>
      <inkml:brushProperty name="height" value="0.05" units="cm"/>
    </inkml:brush>
  </inkml:definitions>
  <inkml:trace contextRef="#ctx0" brushRef="#br0">43 0 17540,'1'12'315,"0"0"1,-1-1 0,-1 1 0,0 0-1,-1-1 1,0 1 0,-6 18 0,0 2 290,6-21-447,-16 87 874,17-85-919,0 0 0,1 0 0,0 0 1,1 0-1,3 19 0,-4-30-104,0-1 0,1 1 0,-1 0 0,0 0 0,1-1 0,-1 1 0,1 0 0,0-1 0,0 1 1,-1-1-1,1 1 0,0-1 0,0 1 0,1-1 0,-1 0 0,0 0 0,0 1 0,1-1 0,-1 0 0,0 0 0,1 0 0,-1 0 0,1 0 1,-1-1-1,1 1 0,0 0 0,-1-1 0,1 1 0,0-1 0,-1 0 0,1 1 0,0-1 0,0 0 0,-1 0 0,1 0 0,0 0 0,0 0 1,-1-1-1,1 1 0,2-1 0,5-2 1,0-1 0,0 1 0,-1-1 0,0-1 0,0 1 0,12-10 1,10-10-65,-1-1 1,45-50-1,41-67-228,-98 120 217,1 1-16,-18 21 81,0 0 0,0 0 0,0-1 0,0 1 0,0 0 1,0 0-1,0 0 0,0 0 0,0 0 0,0-1 0,0 1 0,0 0 1,0 0-1,1 0 0,-1 0 0,0 0 0,0 0 0,0 0 0,0-1 0,0 1 1,1 0-1,-1 0 0,0 0 0,0 0 0,0 0 0,0 0 0,0 0 1,1 0-1,-1 0 0,0 0 0,0 0 0,0 0 0,0 0 0,1 0 0,-1 0 1,0 0-1,0 0 0,0 0 0,0 0 0,1 0 0,-1 0 0,0 0 1,0 0-1,0 0 0,0 0 0,0 1 0,1-1 0,-1 0 0,0 0 0,0 0 1,0 0-1,0 0 0,0 0 0,0 0 0,0 1 0,1-1 0,-1 0 1,0 0-1,0 0 0,0 0 0,0 0 0,0 1 0,0-1 0,0 0 0,0 0 1,0 0-1,0 1 0,-1 12 96,1-13-96,-21 106 490,10-64-176,-6 72 0,17-112-303,0 0-1,-1 0 1,2 1 0,-1-1-1,0 0 1,0 1 0,1-1-1,-1 0 1,1 0 0,1 4-1,-2-6-8,0 1 1,0-1-1,1 0 0,-1 1 0,0-1 0,1 1 0,-1-1 0,0 0 1,1 1-1,-1-1 0,1 0 0,-1 1 0,1-1 0,-1 0 1,1 0-1,-1 1 0,1-1 0,-1 0 0,1 0 0,-1 0 0,1 0 1,-1 0-1,1 0 0,-1 0 0,1 0 0,-1 0 0,2 0 0,1-1 1,0 0 0,0-1-1,0 1 1,0-1-1,0 0 1,0 0-1,0 0 1,-1 0 0,1 0-1,-1-1 1,1 1-1,2-5 1,171-216-443,-171 217 398,-1 0 0,1 1 0,1-1-1,-1 1 1,1 0 0,0 1 0,11-8 0,-17 12 34,1 0 1,-1-1-1,1 1 0,0 0 1,-1 0-1,1-1 1,-1 1-1,1 0 1,0 0-1,-1 0 1,1 0-1,0-1 1,-1 1-1,1 0 1,0 0-1,-1 1 1,1-1-1,0 0 0,-1 0 1,1 0-1,0 0 1,-1 0-1,1 1 1,0-1-1,-1 0 1,1 1-1,-1-1 1,1 0-1,0 1 1,0 0 1,0 1-1,-1-1 1,1 0 0,0 0 0,-1 1 0,1-1 0,-1 1 0,1-1 0,-1 0 0,0 1 0,0-1 0,1 3-1,-1 5 15,-1 0 0,1 0-1,-4 12 1,-20 66 170,16-61-67,1 1 0,-5 30 1,12-40-373,0-16 254,0-1-1,1 0 1,-1 0-1,0 0 1,0 0-1,0 0 1,0 0-1,0 0 0,0 0 1,0 0-1,0 1 1,0-1-1,0 0 1,1 0-1,-1 0 1,0 0-1,0 0 1,0 0-1,0 0 1,0 0-1,0 0 1,0 0-1,1 0 1,-1 0-1,0 0 0,0 0 1,0 0-1,0 0 1,0 0-1,0 0 1,0 0-1,1 0 1,-1 0-1,0 0 1,0 0-1,0 0 1,0 0-1,0 0 1,0 0-1,0-1 1,1 1-1,-1 0 0,0 0 1,0 0-1,0 0 1,0 0-1,0 0 1,0 0-1,0 0 1,0 0-1,0-1 1,0 1-1,0 0 1,0 0-1,0 0 1,15-28-295,-4-5 72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6.120"/>
    </inkml:context>
    <inkml:brush xml:id="br0">
      <inkml:brushProperty name="width" value="0.05" units="cm"/>
      <inkml:brushProperty name="height" value="0.05" units="cm"/>
    </inkml:brush>
  </inkml:definitions>
  <inkml:trace contextRef="#ctx0" brushRef="#br0">172 25 16836,'-11'7'388,"0"0"1,1 1 0,0 1-1,1 0 1,-1 0 0,2 1-1,-1 0 1,-9 17 0,5-6 55,1 1 0,1 0 0,-12 35 0,22-54-400,-13 45 443,14-46-459,-1 0-1,1 0 0,0 0 0,-1 0 0,1 0 0,0 0 1,0 0-1,1 0 0,-1 0 0,0 0 0,1 0 0,-1 0 0,1 0 1,-1 0-1,1-1 0,0 1 0,0 0 0,0 0 0,0 0 0,2 1 1,-2-2-18,0-1 0,0 1 0,1-1 0,-1 1 1,0-1-1,0 0 0,1 0 0,-1 1 1,0-1-1,0 0 0,1 0 0,-1 0 0,0 0 1,0-1-1,1 1 0,-1 0 0,0 0 1,0-1-1,0 1 0,1-1 0,-1 1 0,0-1 1,0 0-1,0 1 0,0-1 0,0 0 1,0 0-1,0 0 0,0 1 0,1-3 0,30-30 50,-32 33-58,24-31-9,-1 0-1,-2-1 0,-2-1 0,-1-1 0,-1-1 1,19-58-1,-36 87-45,-3 8 39,-5 11 9,-4 21-25,1 1 1,2 0 0,1 1-1,2-1 1,-2 50 0,7-80-97,1 1 0,1 0 1,-1-1-1,1 1 0,0-1 1,2 7-1,-3-12 84,0 1 0,0-1 0,1 1 0,-1-1 1,0 1-1,0 0 0,1-1 0,-1 1 0,0-1 0,1 1 0,-1-1 0,1 1 0,-1-1 0,1 0 0,-1 1 1,1-1-1,-1 1 0,1-1 0,-1 0 0,1 0 0,-1 1 0,1-1 0,1 0 0,-1 0-2,0 0-1,0 0 1,0-1-1,0 1 0,1 0 1,-1-1-1,0 0 1,0 1-1,0-1 0,0 1 1,0-1-1,0 0 1,0 0-1,-1 1 0,1-1 1,0 0-1,0 0 1,0-1-1,19-27-430,1-7-153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6.571"/>
    </inkml:context>
    <inkml:brush xml:id="br0">
      <inkml:brushProperty name="width" value="0.05" units="cm"/>
      <inkml:brushProperty name="height" value="0.05" units="cm"/>
    </inkml:brush>
  </inkml:definitions>
  <inkml:trace contextRef="#ctx0" brushRef="#br0">88 406 15723,'-13'17'651,"1"-1"0,0 2-1,2 0 1,0 0-1,1 1 1,-9 25 0,17-41-503,0 0 1,1 0-1,-1 0 1,1 0 0,0 0-1,0 0 1,0 0-1,1 6 1,-1-8-116,0 0-1,0-1 1,1 1-1,-1 0 1,0 0-1,1 0 1,-1-1-1,0 1 1,1 0-1,-1-1 1,1 1-1,0 0 1,-1-1-1,1 1 1,-1 0-1,1-1 1,0 1 0,-1-1-1,1 0 1,0 1-1,0-1 1,-1 1-1,1-1 1,0 0-1,0 0 1,0 1-1,0-1 1,-1 0-1,1 0 1,0 0-1,0 0 1,0 0-1,0 0 1,0 0-1,-1 0 1,1 0 0,0-1-1,1 1 1,7-3 22,1 0 1,-1 0 0,0-1 0,0 0 0,-1 0 0,1-1 0,-1-1-1,9-6 1,10-10-126,25-25-1,-23 18-97,-1-1 1,-2-2-1,-1-1 1,22-37-1,-36 51 85,-1-1 1,0 1-1,-1-1 0,-1-1 1,-2 0-1,0 0 1,0 0-1,-2-1 0,2-29 1,-6 47 79,0-1 0,0 1 0,0-1 0,-1 0 0,0 1 0,0-1 0,-2-6 0,3 10 11,-1 0-1,0 0 1,1 0-1,-1-1 1,0 1-1,1 0 1,-1 1 0,0-1-1,0 0 1,0 0-1,0 0 1,0 0-1,0 1 1,0-1-1,0 0 1,0 1 0,0-1-1,0 1 1,-1-1-1,1 1 1,0 0-1,0-1 1,0 1-1,-1 0 1,1 0 0,0 0-1,0 0 1,-1 0-1,1 0 1,0 0-1,0 1 1,-1-1-1,-1 1 1,-3 1 31,0 0 0,0 0 0,0 1 0,1 0 0,-1 0 0,1 1 0,0-1 0,0 1 0,0 0 0,-4 5 0,-9 10 180,-17 22-1,31-35-172,-20 23 267,2 2 0,1 1 1,1 0-1,-26 60 0,44-88-272,1 0 1,-1 0-1,1-1 1,1 1-1,-1 0 1,0 0-1,1 6 1,0-9-33,0 0-1,0 0 1,0 0 0,0 0-1,1 0 1,-1 0 0,1 0-1,-1 0 1,0 0 0,1 0-1,-1 0 1,1 0 0,0-1-1,-1 1 1,1 0 0,0 0-1,-1-1 1,1 1 0,0 0-1,0-1 1,0 1 0,0-1-1,0 1 1,-1-1 0,1 0-1,0 1 1,0-1 0,0 0-1,0 1 1,0-1 0,0 0-1,0 0 1,0 0 0,0 0-1,2 0 1,5 0-71,1-1 0,0 0 0,-1 0 1,1 0-1,16-6 0,44-20-597,-34 12 290,-25 12 254,69-24-836,-72 25 809,1 0-1,-1 1 1,1 0-1,-1 0 1,1 0-1,0 1 1,-1 1-1,12 1 1,-17-2 120,1 1 1,-1 0 0,0 0 0,0-1-1,0 1 1,0 0 0,0 1 0,-1-1 0,1 0-1,0 1 1,0-1 0,-1 1 0,1-1 0,-1 1-1,1 0 1,-1-1 0,0 1 0,0 0 0,0 0-1,0 0 1,0 0 0,0 0 0,0 0-1,-1 0 1,1 1 0,-1-1 0,0 0 0,1 0-1,-1 0 1,0 1 0,0 2 0,-1 5 30,0 1 1,0-1-1,-1 0 1,0 0 0,-4 11-1,6-20-5,-4 12-43,1-1 1,-2 0 0,0 1 0,0-2-1,-1 1 1,0-1 0,-14 19-1,10-20-13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39.190"/>
    </inkml:context>
    <inkml:brush xml:id="br0">
      <inkml:brushProperty name="width" value="0.05" units="cm"/>
      <inkml:brushProperty name="height" value="0.05" units="cm"/>
    </inkml:brush>
  </inkml:definitions>
  <inkml:trace contextRef="#ctx0" brushRef="#br0">0 346 13923,'0'1'104,"0"0"0,1 0 0,-1 0 0,0 0 0,0 1 1,1-1-1,-1 0 0,1 0 0,-1 0 0,1 0 0,-1 0 0,1 0 0,0 0 0,0 0 1,-1 0-1,1 0 0,0-1 0,0 1 0,0 0 0,1 1 0,-1-2-30,0 0 0,0 0 0,0 0 1,0 0-1,0 1 0,0-1 0,0-1 0,0 1 0,0 0 0,0 0 0,0 0 0,0-1 0,0 1 1,0 0-1,0-1 0,0 1 0,0-1 0,1 0 0,6-4 242,-2-1 0,1 0-1,-1 0 1,8-10 0,-10 12-155,21-24 290,-1-1 0,-1-1 0,-1-2 0,-2 0 0,-2-1 0,22-51 0,-38 79-397,-1 0-1,1 0 1,-1 0-1,-1 0 1,1 0-1,0-6 1,-1 10-44,0 1 0,0-1 0,0 1 0,0-1 0,0 1 0,-1-1 0,1 1 0,0-1 0,0 1 0,0-1-1,0 1 1,-1-1 0,1 1 0,0-1 0,0 1 0,-1 0 0,1-1 0,0 1 0,-1 0 0,1-1 0,0 1 0,-1 0 0,1-1 0,-1 1 0,1 0 0,-1-1 0,0 1 1,0 0 1,0 0-1,-1 0 1,1 0-1,0 1 1,0-1-1,0 0 1,0 1-1,0-1 1,0 0-1,0 1 1,0-1-1,0 1 1,0 0-1,0-1 0,-2 3 1,-3 2 35,0 0 0,0 1 0,0 0 0,0 0 0,1 1 0,0 0 0,-7 13 1,2 1 9,-14 33 0,24-53-56,-8 22 23,-10 38 0,17-56-19,0 1 0,0-1 0,0 0 0,1 0 0,0 1 0,0-1 0,0 0 0,1 0 0,-1 1 0,1-1 0,0 0 0,1 0 0,-1 0 0,4 5 0,-5-9-4,1 0 1,0 0 0,-1 0 0,1 0-1,0 0 1,0 0 0,0 0-1,0 0 1,0 0 0,0-1-1,0 1 1,0 0 0,0-1 0,0 1-1,0-1 1,0 1 0,0-1-1,1 0 1,-1 1 0,0-1 0,0 0-1,1 0 1,0 0 0,1 0 0,1 0 1,-1-1-1,0 1 1,0-1 0,1 0-1,-1 0 1,0 0 0,5-3-1,5-4-3,-1 0 0,22-18 0,-32 25 0,70-63-13,22-19-112,-90 81 107,-1-1 0,1 0 0,0 1 0,0 0 1,0 0-1,0 0 0,0 0 0,6-1 0,-10 3 16,1 0 0,0 0 0,0 0 0,0 0 0,0 0 0,0 0 0,0 0 0,0 0 0,-1 0 0,1 1 0,0-1 0,0 0 0,0 0 0,0 1 0,0-1 0,-1 1 0,1-1 0,0 1 0,0-1 0,-1 1 0,1-1 0,0 1 0,-1 0 0,1-1 0,-1 1 0,1 0 0,-1 0 0,1-1 0,-1 1 0,1 0 0,-1 0 0,0 0 0,1-1 0,-1 1 0,0 0 0,0 0-1,0 0 1,0 0 0,0 0 0,0 0 0,0 0 0,0-1 0,0 1 0,0 1 0,0 14-6,-1 1 0,-3 16-1,2-21 38,1-1 1,0 0-1,1 1 0,0-1 0,2 20 1,-2-31-23,1 1 1,-1 0 0,0-1 0,0 1-1,0 0 1,1-1 0,-1 1 0,0 0-1,1-1 1,-1 1 0,1-1 0,-1 1-1,1-1 1,-1 1 0,1-1 0,-1 1-1,1-1 1,-1 1 0,1-1 0,-1 0-1,1 1 1,0-1 0,-1 0 0,1 1-1,0-1 1,-1 0 0,1 0 0,0 0-1,0 0 1,-1 0 0,1 0 0,0 0-1,-1 0 1,1 0 0,0 0-1,-1 0 1,1 0 0,0 0 0,1-1-1,26-12 90,-25 11-87,22-14 76,0-1 0,39-37-1,-45 35-105,2 2-1,1 0 1,40-23-1,-62 39 22,29-9-113,-29 10 108,1-1 0,0 1 1,-1 0-1,1 0 0,0 0 1,0 0-1,-1 0 1,1 0-1,0 0 0,-1 1 1,1-1-1,0 0 0,-1 0 1,1 0-1,0 1 0,-1-1 1,1 0-1,0 1 1,-1-1-1,1 1 0,-1-1 1,1 0-1,0 1 0,-1-1 1,0 1-1,1 0 0,-1-1 1,1 1-1,-1-1 0,1 1 1,-1 0-1,0-1 1,0 1-1,1 0 0,-1-1 1,0 1-1,0 0 0,0-1 1,0 1-1,0 1 0,1 15-1,-1 1 0,-1-1-1,-1 1 1,0-1-1,-1 1 1,-6 17-1,-6 39 103,15-47-411,0-26 307,0-1 0,0 1 0,0-1 0,0 0 0,0 1 1,0-1-1,0 0 0,0 1 0,1-1 0,-1 0 0,0 1 1,0-1-1,0 0 0,1 1 0,-1-1 0,0 0 0,0 1 1,1-1-1,-1 0 0,0 0 0,1 1 0,-1-1 0,0 0 1,1 0-1,-1 0 0,0 1 0,1-1 0,-1 0 0,0 0 1,1 0-1,-1 0 0,0 0 0,1 0 0,-1 0 0,1 0 1,-1 0-1,0 0 0,1 0 0,-1 0 0,0 0 0,1 0 1,-1 0-1,1 0 0,-1-1 0,0 1 0,1 0 0,-1 0 1,0 0-1,1 0 0,-1-1 0,0 1 0,0 0 0,1 0 1,-1-1-1,0 1 0,0 0 0,1-1 0,-1 1 0,0-1 1,18-18-137,2-11-35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0.441"/>
    </inkml:context>
    <inkml:brush xml:id="br0">
      <inkml:brushProperty name="width" value="0.05" units="cm"/>
      <inkml:brushProperty name="height" value="0.05" units="cm"/>
    </inkml:brush>
  </inkml:definitions>
  <inkml:trace contextRef="#ctx0" brushRef="#br0">1 334 16211,'0'1'95,"0"-1"-1,0 0 0,0 0 0,-1 0 1,1 1-1,0-1 0,0 0 0,0 1 1,0-1-1,0 0 0,0 0 0,0 1 0,0-1 1,0 0-1,0 0 0,0 1 0,0-1 1,0 0-1,0 0 0,0 1 0,1-1 0,-1 0 1,0 0-1,0 1 0,0-1 0,0 0 1,0 0-1,0 1 0,1-1 0,-1 0 1,0 0-1,0 0 0,0 0 0,1 1 0,-1-1 1,0 0-1,1 0 0,10-5 1849,21-25-523,-24 21-985,97-104 1139,-89 94-1494,-2-1 1,0 0-1,-1-1 0,12-29 0,-23 47-79,-1 0-1,0 0 0,0 0 1,0-1-1,0 1 0,-1 0 1,1 0-1,-1-1 0,0 1 1,0-1-1,0 1 0,-1-4 0,1 6 0,0 1-1,-1-1 0,1 1 0,0-1 1,0 1-1,0-1 0,-1 1 0,1-1 1,0 1-1,-1 0 0,1-1 0,-1 1 1,1-1-1,0 1 0,-1 0 0,1-1 1,-1 1-1,1 0 0,-1-1 0,1 1 1,-1 0-1,1 0 0,-1 0 0,1-1 0,-1 1 1,0 0-1,-1 0-2,0 0 1,1 1-1,-1-1 0,0 0 1,0 1-1,1-1 1,-1 1-1,0 0 0,1-1 1,-1 1-1,1 0 0,-3 2 1,-7 5-12,0 1-1,0 0 1,1 1 0,1 0 0,0 1 0,0 0 0,1 0-1,0 0 1,1 1 0,1 1 0,-10 23 0,7-12 11,1 0 0,1 0 0,1 1 0,2-1 0,-3 44 0,6-61 5,1 1 1,0-1 0,1 0-1,0 1 1,3 10 0,-4-16-2,1 0 0,-1 0 0,1 0 0,0 0 0,0 0 0,0 0 0,0 0 0,0-1 0,1 1 0,-1 0 0,0-1 0,1 1 0,-1-1 0,1 1 0,0-1 0,-1 0 0,1 0 0,0 0 0,0 0 0,0 0 0,0 0 0,-1 0 0,1-1 0,4 2 0,-1-2-26,0 0-1,1 0 1,-1 0-1,0 0 1,0-1-1,0 0 1,0 0-1,0-1 1,0 1-1,0-1 1,0 0-1,7-4 1,6-4-437,29-23 0,-20 11 187,-1 0 0,-1-1 0,-1-2-1,-1-1 1,24-35 0,6-21-254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1.217"/>
    </inkml:context>
    <inkml:brush xml:id="br0">
      <inkml:brushProperty name="width" value="0.05" units="cm"/>
      <inkml:brushProperty name="height" value="0.05" units="cm"/>
    </inkml:brush>
  </inkml:definitions>
  <inkml:trace contextRef="#ctx0" brushRef="#br0">93 1 16115,'-4'8'337,"0"0"-1,0 0 0,1 0 0,0 1 0,1 0 1,0-1-1,-2 12 0,-2 68 973,4-38-700,-42 319 417,29-281-657,52-257 1011,-11 41-737,-25 123-637,0 1 0,0 0 0,1-1 0,0 1 0,0 0 0,0 0 0,0 0 0,0 0 0,4-4 0,-4 6-11,0 0 1,-1 1-1,1 0 1,0-1 0,-1 1-1,1 0 1,0 0 0,0 0-1,0 0 1,0 0-1,0 1 1,0-1 0,1 1-1,-1-1 1,0 1-1,0 0 1,0-1 0,0 1-1,1 0 1,-1 1 0,0-1-1,3 1 1,15 2-183,0 2 1,0 0 0,-1 2 0,1 0-1,-1 1 1,35 20 0,-52-26 169,0-1 1,0 1 0,0 0 0,0 0 0,-1 0 0,1 0 0,0 0 0,-1 0 0,1 0 0,-1 1 0,0-1 0,0 0-1,0 1 1,0-1 0,0 1 0,-1-1 0,1 1 0,-1 0 0,1-1 0,-1 1 0,0-1 0,0 4 0,-1 4 18,-1 1 0,0-1 1,-1 0-1,-4 14 0,-3 10 24,10-33-23,-1 0 0,1-1 0,0 1 0,0 0 0,0-1 0,0 1 0,-1 0 0,1-1 0,0 1-1,0 0 1,0-1 0,0 1 0,1 0 0,-1-1 0,0 1 0,0 0 0,0-1 0,0 1 0,1-1-1,-1 1 1,0 0 0,1-1 0,-1 1 0,0-1 0,1 1 0,-1-1 0,1 1 0,0 0 0,0-1-1,0 1 0,0-1 0,0 0 0,0 0 0,0 0 0,1 0 0,-1 0 0,0 0 0,0 0 0,0 0 0,0-1 0,0 1 0,0 0 0,0-1 0,2 0 0,6-3-8,1-1-1,14-11 1,-22 15 3,50-39-230,-1-2-1,48-52 1,-107 105 186,0 1 0,1 1 0,0-1 0,1 1 0,1 0 0,0 0 0,-4 18 0,9-28 67,-1 0 1,0 0-1,1 0 1,-1-1-1,1 1 0,0 1 1,0-1-1,0 0 1,1 0-1,-1 0 0,1-1 1,-1 1-1,1 0 1,0 0-1,0 0 0,0 0 1,3 4-1,-2-5 7,-1-1 0,0 0-1,1 0 1,0 0 0,-1 0-1,1 0 1,0 0 0,-1 0-1,1 0 1,0 0 0,0-1 0,0 1-1,0-1 1,0 0 0,0 1-1,0-1 1,0 0 0,-1 0-1,1 0 1,0 0 0,0-1 0,0 1-1,0 0 1,0-1 0,0 0-1,0 1 1,-1-1 0,3-1-1,5-1 60,-1-1 0,1-1 0,-1 0 0,0 0 0,-1 0 0,1-1 0,-1 0-1,9-11 1,-11 13-49,0-1-1,-1-1 0,0 1 1,0-1-1,-1 0 1,1 0-1,-1 0 0,0 0 1,-1 0-1,0-1 0,0 1 1,2-11-1,-4 15-12,0 0 0,0 0 0,-1-1 0,1 1-1,-1 0 1,1 0 0,-1-1 0,0 1 0,0 0 0,0 0-1,0 0 1,0 0 0,-1 0 0,1 1 0,0-1 0,-1 0 0,1 0-1,-4-2 1,3 2 30,-1 0 0,1 0 0,-1 0 0,1 1-1,-1-1 1,0 1 0,1 0 0,-1-1 0,0 1 0,0 0 0,0 1-1,0-1 1,-6 0 0,38 2-1476,-15 0 1013,0 0-1,23-3 1,-2-3-108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1.638"/>
    </inkml:context>
    <inkml:brush xml:id="br0">
      <inkml:brushProperty name="width" value="0.05" units="cm"/>
      <inkml:brushProperty name="height" value="0.05" units="cm"/>
    </inkml:brush>
  </inkml:definitions>
  <inkml:trace contextRef="#ctx0" brushRef="#br0">160 2 16892,'-20'20'1251,"-59"58"2218,71-68-3095,0 0 0,1 0 0,0 1 0,0 0 0,1 0 0,-7 20 1,12-29-330,0 1 1,0-1 0,1 1 0,-1-1-1,1 1 1,0-1 0,0 1 0,-1-1-1,2 1 1,-1-1 0,0 1 0,0-1 0,1 4-1,0-5-35,-1-1-1,1 1 0,0 0 1,-1 0-1,1 0 1,0 0-1,-1 0 0,1 0 1,0-1-1,0 1 1,0 0-1,0-1 0,0 1 1,0-1-1,0 1 1,0-1-1,0 1 0,0-1 1,0 0-1,0 1 1,0-1-1,0 0 0,0 0 1,0 0-1,0 0 1,0 0-1,0 0 0,0 0 1,1 0-1,-1 0 1,1-1-1,6 0-15,-1-1 0,1-1-1,-1 1 1,0-1 0,0 0 0,0-1 0,-1 0-1,1 0 1,-1 0 0,0-1 0,0 0-1,7-8 1,1-1-77,-2 0-1,0-2 1,18-27-1,-25 34 29,0 0 0,0 1 0,-1-2 0,0 1 0,-1 0 0,0-1 0,3-16 0,-6 25 48,0 0 0,1 1-1,-1-1 1,0 1 0,0-1 0,0 0-1,0 1 1,0-1 0,0 0-1,0 1 1,0-1 0,0 1 0,0-1-1,-1 0 1,1 1 0,0-1 0,0 1-1,-1-1 1,1 0 0,0 1 0,-1-1-1,-7 6-43,-9 22 81,11-14 3,2-1 0,-1 1 0,2 0 0,0 0 0,0 1 0,1-1 0,0 20 0,2-28-29,0-1 0,1 1 0,-1 0 0,1 0 0,0 0 0,1-1-1,-1 1 1,1-1 0,0 1 0,3 6 0,-3-8-32,0-1 0,1 1 0,-1-1 0,0 1 0,1-1 0,-1 0 0,1 0 0,-1 0 0,1-1 0,0 1 0,0 0 0,0-1 0,0 0 0,0 0 0,0 0-1,0 0 1,4 1 0,7 0-119,0-1 0,0 0-1,0-1 1,0 0-1,0-1 1,0-1-1,0 0 1,22-7 0,20-13-220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2.779"/>
    </inkml:context>
    <inkml:brush xml:id="br0">
      <inkml:brushProperty name="width" value="0.05" units="cm"/>
      <inkml:brushProperty name="height" value="0.05" units="cm"/>
    </inkml:brush>
  </inkml:definitions>
  <inkml:trace contextRef="#ctx0" brushRef="#br0">117 2 16476,'0'0'46,"0"0"1,0 0-1,0 0 1,0 0-1,0 0 1,0 0 0,0 0-1,0 0 1,0 0-1,0 0 1,0 0 0,0 0-1,0-1 1,0 1-1,0 0 1,0 0 0,0 0-1,0 0 1,0 0-1,0 0 48,0 0-48,0 0 1,0 0-1,0 0 1,0 0-1,0 0 1,-1 0 0,1 0-1,0 0 1,0 0-1,0 0 1,0 0 0,0 0-1,0 0 1,0 0-1,0 0 1,0 0 0,0 0-1,0 0 1,-1 0-1,1 0 1,0 0-1,0 0 1,0 0 0,0 0-1,0 0 1,0 0-1,0 0 1,0 0 0,0 0-1,0 0 1,0 0-1,0 0 1,0 0 0,-1 0 46,1 0-47,0 0 1,0 0 0,0 0-1,0 0 1,0 0-1,0 0 1,0 1-1,0-1 1,0 0 0,0 0-1,0 0 1,-8 8 1251,-7 14-34,-17 41 461,30-56-1651,-1 0-1,1 0 1,0 0 0,0 1-1,1-1 1,0 0 0,0 12-1,1-17-65,0-1 0,1 1 0,-1 0 0,1 0 0,-1 0-1,1 0 1,0-1 0,0 1 0,0 0 0,0-1 0,0 1 0,0-1-1,0 1 1,0-1 0,0 1 0,1-1 0,-1 0 0,1 1 0,-1-1 0,1 0-1,-1 0 1,1 0 0,0 0 0,0-1 0,-1 1 0,1 0 0,0-1-1,3 1 1,7 2-39,0-1-1,0 0 0,18 0 0,-7-1-17,-17 0 21,1 0 0,0 0 0,-1 1 0,0 0 0,1 0 0,-1 0 0,0 1 1,0-1-1,0 2 0,0-1 0,0 1 0,-1 0 0,0 0 0,0 0 0,0 1 0,9 9 0,-12-9 17,1-1 1,0 0 0,-1 1-1,0 0 1,0-1-1,0 1 1,-1 0 0,0 0-1,0 0 1,0 0-1,0 0 1,-1 0 0,0 0-1,0 1 1,0-1-1,-1 0 1,1 0-1,-1 0 1,-1 0 0,1 0-1,-1-1 1,-3 10-1,0-5 88,0-1 0,0 0 0,-1 0-1,0 0 1,-1-1 0,1 0-1,-1 0 1,-1-1 0,1 1-1,-1-2 1,0 1 0,-1-1-1,-9 4 1,13-5-72,-1-2 0,0 1-1,0-1 1,0 0 0,0 0-1,0 0 1,0-1 0,0 0 0,-1 0-1,1-1 1,0 1 0,-1-2 0,1 1-1,0-1 1,-1 1 0,1-2-1,0 1 1,0-1 0,0 0 0,0 0-1,-6-3 1,9 2-142,0 1 1,0-1-1,0 1 1,0-1-1,1 0 1,-1 0-1,1 0 0,0-1 1,-1 1-1,2 0 1,-1-1-1,0 0 1,1 1-1,-1-1 0,1 0 1,-1-6-1,0-2-70,0 0 0,1-1-1,1 1 1,1-14 0,5-30-671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3.198"/>
    </inkml:context>
    <inkml:brush xml:id="br0">
      <inkml:brushProperty name="width" value="0.05" units="cm"/>
      <inkml:brushProperty name="height" value="0.05" units="cm"/>
    </inkml:brush>
  </inkml:definitions>
  <inkml:trace contextRef="#ctx0" brushRef="#br0">0 19 15387,'16'-3'1457,"0"0"-1113,5 0-544,5 0 1584,11-1-1040,6 3-32,15-1-136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3.573"/>
    </inkml:context>
    <inkml:brush xml:id="br0">
      <inkml:brushProperty name="width" value="0.05" units="cm"/>
      <inkml:brushProperty name="height" value="0.05" units="cm"/>
    </inkml:brush>
  </inkml:definitions>
  <inkml:trace contextRef="#ctx0" brushRef="#br0">231 1 17404,'-22'17'835,"0"0"1,1 2-1,1 1 1,0 0-1,-20 29 1,29-33-520,0 0 1,1 1 0,0 0-1,2 1 1,0 0 0,1 0-1,1 1 1,-6 24 0,11-37-252,0 0 0,1 1 1,-1-1-1,1 0 1,0 0-1,1 1 0,-1-1 1,1 0-1,0 0 0,1 0 1,4 11-1,-5-14-48,1 0 0,0 0 0,0 0 0,0 0 0,0 0 0,0-1 0,1 1 0,-1-1 0,1 1 0,0-1 0,-1 0 0,1 0 0,0 0 0,0-1 0,1 1 0,-1-1 0,0 1 0,0-1 0,1 0 0,-1-1 0,1 1 0,3 0 0,5 0-2,-1-1 0,1-1 1,-1 1-1,1-2 0,-1 0 0,1 0 1,-1-1-1,0 0 0,0-1 0,-1 0 1,1-1-1,-1 0 0,20-14 1,-11 6 0,0-1 1,-1-1-1,-1-1 1,0-1-1,28-35 1,-38 42-9,0-1 0,-1 1 0,0-2 0,0 1 0,-1 0 0,-1-1 0,0 0 0,-1 0 0,3-15 0,-5 23-5,-1 0-1,1-1 1,-1 1-1,0 0 1,0-1 0,0 1-1,-1 0 1,0-1-1,1 1 1,-1 0-1,-1 0 1,1-1-1,-1 1 1,1 0-1,-1 1 1,-1-1-1,1 0 1,0 0-1,-1 1 1,0 0-1,0-1 1,0 1-1,0 0 1,0 0-1,0 1 1,-1-1-1,0 1 1,1-1 0,-8-2-1,3 2-87,0 0 0,-1 1-1,1-1 1,0 2 0,-1-1 0,1 1 0,-1 1-1,1 0 1,-1 0 0,0 0 0,1 1 0,-1 0-1,1 1 1,0 0 0,-1 0 0,1 1 0,0 0-1,-12 7 1,19-10 50,0 1 1,0-1-1,0 1 1,0 0-1,0-1 0,0 1 1,0 0-1,0 0 1,1-1-1,-1 1 0,0 0 1,0 0-1,1 0 1,-1 0-1,1 0 0,-1 0 1,1 0-1,-1 1 1,1 0-1,4 4-392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09.883"/>
    </inkml:context>
    <inkml:brush xml:id="br0">
      <inkml:brushProperty name="width" value="0.05" units="cm"/>
      <inkml:brushProperty name="height" value="0.05" units="cm"/>
    </inkml:brush>
  </inkml:definitions>
  <inkml:trace contextRef="#ctx0" brushRef="#br0">1 0 9362,'10'3'135,"1"0"0,-1-1-1,1 0 1,0-1 0,0 0 0,18-1-1,-3 0-7,92 3 68,171 13-17,104 54-89,-181-28-77,659 77 127,446-64 153,-277-97-110,23-1 202,1319 165 2168,-2371-120-2536,648 67 519,-3-40-651,-473-35 84,-9-13-39,-174 19 71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4.007"/>
    </inkml:context>
    <inkml:brush xml:id="br0">
      <inkml:brushProperty name="width" value="0.05" units="cm"/>
      <inkml:brushProperty name="height" value="0.05" units="cm"/>
    </inkml:brush>
  </inkml:definitions>
  <inkml:trace contextRef="#ctx0" brushRef="#br0">237 0 15595,'4'0'1537,"-4"13"-817,-12 3-208,-5 14 776,-4 7-296,-5 16-351,-1 5-25,-3 5-176,1 0-120,2-2-232,5-2-208,9-13-528,2-7-256,7-21 759,4-15-191,-2-3-112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4.398"/>
    </inkml:context>
    <inkml:brush xml:id="br0">
      <inkml:brushProperty name="width" value="0.05" units="cm"/>
      <inkml:brushProperty name="height" value="0.05" units="cm"/>
    </inkml:brush>
  </inkml:definitions>
  <inkml:trace contextRef="#ctx0" brushRef="#br0">134 2 16347,'-10'2'344,"0"0"-1,-1 0 0,1 1 0,0 0 0,0 1 0,-9 5 0,15-8-269,0 1 0,1 0 0,-1 0 0,1 1 0,0-1 0,0 0 0,0 1 0,0 0 0,0 0 0,0 0-1,1 0 1,-1 0 0,1 1 0,0-1 0,0 1 0,0-1 0,1 1 0,-3 5 0,4-7-63,0-1 0,0 0 0,0 1 0,0-1 0,0 0 0,1 1 0,-1-1 0,0 0 0,1 1 1,-1-1-1,0 0 0,1 0 0,0 1 0,-1-1 0,1 0 0,0 0 0,0 0 0,-1 0 0,1 0 0,0 0 1,0 0-1,0 0 0,0 0 0,0-1 0,0 1 0,1 0 0,-1-1 0,0 1 0,0-1 0,0 1 0,1-1 1,-1 1-1,0-1 0,0 0 0,3 1 0,6 1 23,0 0 0,1-1 0,14 1 0,-19-2-9,17 0 28,0 0 0,0-1 0,26-6 1,-36 5-7,-1-1 0,0 0 1,0-1-1,0-1 1,-1 0-1,1 0 0,14-10 1,-24 13-30,1 1 0,-1-1 1,0 0-1,0 0 0,0 0 0,0 0 0,0-1 1,0 1-1,2-4 0,-4 5-11,0 0 0,1 0 0,-1 1 0,0-1 0,1 0 0,-1 0 0,0 0 0,0 0 0,0 0 0,0 0 1,0 0-1,0 0 0,0 0 0,0 0 0,-1 0 0,1 0 0,0 0 0,-1 0 0,1 0 0,0 0 0,-1 0 0,1 0 0,-1 0 0,1 1 0,-1-1 0,0 0 0,1 0 0,-1 1 0,0-1 0,1 0 1,-1 1-1,-1-1 0,-3-3 12,0 1 1,-1 0-1,1 1 1,-1 0 0,1-1-1,-1 2 1,0-1-1,0 1 1,0 0-1,0 0 1,0 0 0,0 1-1,-8 0 1,2 1-53,-1 0-1,1 0 1,0 1 0,0 1 0,-21 7-1,27-7 13,-1 0 0,1 0-1,1 0 1,-1 1 0,0 0 0,1 0-1,0 0 1,-5 6 0,7-7 19,1-1 0,-1 1 0,1 1 0,0-1 0,0 0 0,0 0 0,0 1 0,1-1 0,-1 1 0,1 0 0,0-1 0,0 1 0,1 0 1,-1 0-1,0 5 0,3 20-102</inkml:trace>
  <inkml:trace contextRef="#ctx0" brushRef="#br0" timeOffset="1">652 534 18556,'-20'26'1134,"8"-11"-485,1 0 0,-18 32 0,29-46-563,-1 0 0,1 0 0,-1 1 1,1-1-1,-1 0 0,1 0 0,-1 0 1,1 1-1,0-1 0,0 0 0,0 1 0,0-1 1,0 0-1,0 0 0,0 1 0,0-1 1,1 2-1,0-2-32,-1 0 0,1-1 0,-1 1 1,1 0-1,-1-1 0,1 1 0,-1-1 0,1 1 1,0-1-1,-1 0 0,1 1 0,0-1 0,-1 1 0,1-1 1,0 0-1,0 0 0,0 1 0,-1-1 0,1 0 1,1 0-1,4 0 129,1 0 0,-1-1-1,0 1 1,0-1 0,11-4 0,10-3-24,0-2-1,-1 0 1,0-2-1,0-1 1,-1-1-1,-1-1 1,29-24-1,-47 33-145,0 1 1,-1-1-1,0 0 0,0 0 0,0-1 0,-1 1 0,5-10 0,-8 14-11,0 1 0,-1 0 0,1-1-1,-1 1 1,1-1 0,-1 1 0,0 0 0,0-1-1,0 1 1,1-1 0,-1 1 0,-1-1 0,1 1-1,0-1 1,0 1 0,0-1 0,-1 1 0,0-3-1,0 3 1,-1-1-1,1 1 0,0 0 0,0 0 0,-1 0 0,1 0 0,-1 0 0,1 0 1,-1 0-1,1 0 0,-1 1 0,0-1 0,1 0 0,-1 1 0,0 0 0,1-1 1,-1 1-1,0 0 0,0 0 0,-2 0 0,-5 0-33,-1 0 0,1 1 0,-1 0 0,1 1 0,0 0 0,0 0 0,-11 5 0,4 0-336,-1 0 1,-28 18 0,41-23 317,0 1 0,0 0 0,1 0 0,-1 1-1,1-1 1,-1 1 0,1-1 0,0 1 0,1 0 0,-5 8-1,4 3-281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5.943"/>
    </inkml:context>
    <inkml:brush xml:id="br0">
      <inkml:brushProperty name="width" value="0.05" units="cm"/>
      <inkml:brushProperty name="height" value="0.05" units="cm"/>
    </inkml:brush>
  </inkml:definitions>
  <inkml:trace contextRef="#ctx0" brushRef="#br0">192 249 15131,'-2'-2'167,"0"1"0,-1-1 0,1 1 0,0 0 0,-1-1 0,1 1 0,0 0 0,-1 1 0,1-1 0,-1 0 0,0 1 0,1-1 0,-1 1 0,1 0 0,-1 0 0,0 0 0,1 0 0,-1 0 0,0 1 0,1-1 0,-1 1 0,1 0 0,-1-1 0,1 1 0,-1 0 0,-4 3 0,0 0 10,0 0-1,0 0 0,0 1 1,0 0-1,1 0 0,0 1 1,-9 9-1,8-6-137,1 1 0,-1-1 0,2 1 0,0 0 0,0 0 0,0 1 0,1-1-1,1 1 1,0 0 0,1 0 0,0 0 0,0 0 0,1 0 0,1 1 0,0-1 0,2 19 0,-2-29-32,0 1 0,0-1 0,1 0 0,-1 0 0,1 1 0,-1-1 0,1 0 0,-1 0 0,1 0 1,0 1-1,-1-1 0,1 0 0,0 0 0,0 0 0,0 0 0,0-1 0,0 1 0,0 0 0,0 0 0,0 0 1,0-1-1,0 1 0,2 0 0,0 0 4,-1-1-1,0 0 1,0 0 0,1 0 0,-1 0-1,0 0 1,1 0 0,-1 0 0,0-1-1,0 1 1,0-1 0,4-1 0,4-3 13,1 0 1,-2-1 0,1 0-1,14-12 1,4-6-2,-1-2 0,-2 0 1,36-48-1,52-96 60,-113 170-82,10-14 63,-1-1-1,-1 0 1,0 0-1,-1-1 1,0 0-1,7-32 1,-14 35 115,-5 15 30,-11 22 93,2 4-166,2 0 0,0 1-1,2 1 1,2 0-1,0 0 1,2 1 0,1-1-1,2 1 1,0 37 0,3-61-105,1 0 0,-1 0 0,2-1 0,-1 1 0,0 0 0,1-1 1,1 1-1,-1-1 0,6 11 0,-6-14-18,0 0 1,0-1-1,0 1 1,0 0-1,1-1 1,-1 0-1,1 1 0,-1-1 1,1 0-1,0 0 1,0-1-1,0 1 1,0-1-1,0 1 0,0-1 1,0 0-1,0 0 1,1 0-1,-1-1 1,0 1-1,5 0 0,0-2-33,1 1 0,0-1 0,0 0 0,-1-1 0,1 0-1,-1-1 1,0 1 0,1-1 0,11-7 0,10-7-312,30-21 1,-50 31 234,31-20-615,-1-3 0,-1-1 0,57-59 1,-92 85 638,-2 3 44,1 0 1,-1-1-1,0 1 1,0-1-1,0 0 0,0 1 1,-1-1-1,1 0 0,-1 0 1,0 0-1,1-4 1,-1 7 30,-1 0-1,0-1 1,0 1 0,0 0 0,0-1 0,0 1 0,0 0 0,0 0 0,0-1 0,0 1 0,0 0 0,0-1 0,0 1 0,0 0 0,-1 0 0,1-1 0,0 1 0,0 0 0,0 0 0,0-1 0,0 1 0,-1 0 0,1 0 0,0-1 0,0 1 0,0 0 0,-1 0 0,1 0 0,0-1 0,0 1 0,0 0-1,-1 0 1,1 0 0,0 0 0,-1 0 0,1 0 0,0-1 0,-16 3 121,-15 12 166,15-4-79,2 2 0,-1-1 0,2 2 0,-1 0 0,-15 21-1,11-10 177,1 1-1,-24 44 0,36-60-264,1 1 0,0 0 0,1-1-1,0 1 1,0 0 0,-1 16-1,4-24-96,0 0-1,0 0 1,0 0 0,0 0-1,0 0 1,0 0 0,1 0-1,-1 0 1,1 0 0,-1 0-1,1 0 1,0 0-1,0-1 1,0 1 0,0 0-1,2 2 1,-1-2-21,-1-1-1,1 0 1,0 0-1,-1 0 1,1 0 0,0 0-1,0 0 1,0-1 0,0 1-1,0-1 1,0 1-1,0-1 1,0 0 0,0 0-1,0 0 1,0 0 0,1 0-1,-1 0 1,0 0-1,2-1 1,8-2-198,0 0-1,0 0 1,0-1 0,-1-1 0,1 0-1,18-11 1,64-49-980,-70 47 1039,17-12-413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6.373"/>
    </inkml:context>
    <inkml:brush xml:id="br0">
      <inkml:brushProperty name="width" value="0.05" units="cm"/>
      <inkml:brushProperty name="height" value="0.05" units="cm"/>
    </inkml:brush>
  </inkml:definitions>
  <inkml:trace contextRef="#ctx0" brushRef="#br0">104 0 15595,'-5'3'322,"1"0"-1,-1 0 1,1 0-1,0 0 1,0 1-1,0 0 1,1 0-1,-1 0 1,1 0-1,-4 7 1,-3 4 858,-11 28-1,16-33-806,1 0 0,0 0 0,0 1 0,2-1 0,-4 17 0,6-26-361,0 1 0,0 0 0,0-1 1,-1 1-1,2 0 0,-1-1 0,0 1 0,0-1 1,0 1-1,1 0 0,-1-1 0,1 1 1,-1-1-1,1 1 0,0-1 0,-1 1 0,1-1 1,0 0-1,0 1 0,0-1 0,0 0 0,0 1 1,1-1-1,-1 0 0,0 0 0,0 0 0,1 0 1,-1 0-1,1-1 0,-1 1 0,1 0 1,-1-1-1,1 1 0,-1-1 0,1 1 0,-1-1 1,1 0-1,0 1 0,-1-1 0,1 0 0,0 0 1,-1 0-1,1-1 0,0 1 0,1-1 1,8 0-273,0-1 0,0-1 1,17-6-1,-21 6 68,0 1 0,0 0 1,0 0-1,0 0 0,1 1 0,-1 0 0,1 0 1,-1 1-1,16 0 0,-22 1 179,0-1 1,0 0-1,0 1 1,0-1-1,0 1 1,0-1-1,0 1 0,0-1 1,0 1-1,0 0 1,-1 0-1,1-1 1,0 1-1,0 0 0,0 0 1,-1 0-1,1 0 1,-1 0-1,1 0 1,-1 0-1,1 0 1,-1 0-1,1 0 0,-1 0 1,0 0-1,0 0 1,1 0-1,-1 0 1,0 1-1,0-1 1,0 0-1,0 0 0,0 0 1,0 0-1,-1 0 1,1 0-1,0 0 1,-1 0-1,1 1 0,-1-1 1,0 1-1,-2 6 76,0-1 0,0 0-1,-1 0 1,-8 11-1,3-5-14,-1 0 1,0-1-1,-1 0 0,-16 13 0,24-22-105,0 0-1,-1-1 1,1 1 0,0-1-1,-1 0 1,0 0 0,1 0-1,-1 0 1,0-1 0,0 0-1,0 1 1,0-1 0,0-1 0,0 1-1,0-1 1,-1 1 0,1-1-1,0 0 1,0-1 0,0 1-1,-8-2 1,-9-11-302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7.092"/>
    </inkml:context>
    <inkml:brush xml:id="br0">
      <inkml:brushProperty name="width" value="0.05" units="cm"/>
      <inkml:brushProperty name="height" value="0.05" units="cm"/>
    </inkml:brush>
  </inkml:definitions>
  <inkml:trace contextRef="#ctx0" brushRef="#br0">150 1 17956,'-7'26'1204,"-1"1"0,-20 47 0,6-19 20,5-11-492,-32 95 740,44-122-1335,0 1 1,2 0-1,0 1 0,1-1 1,1 32-1,1-48-134,0 1 1,0-1-1,0 0 0,0 0 0,1 1 1,-1-1-1,1 0 0,-1 0 0,1 0 1,0 0-1,0 0 0,0 0 0,0 0 1,0 0-1,0 0 0,1 0 0,-1 0 0,0 0 1,1-1-1,0 1 0,-1-1 0,1 1 1,0-1-1,0 0 0,0 1 0,0-1 1,0 0-1,0 0 0,0-1 0,0 1 1,0 0-1,0-1 0,1 1 0,-1-1 1,0 0-1,0 1 0,1-1 0,-1 0 0,0-1 1,0 1-1,5-1 0,4-2-82,0 1-1,0-2 1,0 0-1,-1 0 1,1-1-1,-1 0 1,0-1-1,-1 0 1,1 0-1,-1-1 1,0-1-1,-1 1 1,14-17-1,7-11-308,-1-1 1,23-41-1,23-49-669,-63 106 837,-2-1 1,0 0 0,-2 0-1,7-30 1,-11 21 34,-5 28 170,-2 7 28,-5 10 46,-12 42 326,2 0-1,3 1 1,2 1 0,3 1 0,-7 107-1,17-154-302,1-9-47,-1 1 0,1-1-1,0 0 1,0 0 0,0 0 0,1 0-1,-1 1 1,1-1 0,0 0 0,3 8-1,-4-13-36,0 1 0,0 0 0,0 0-1,1 0 1,-1 0 0,0 0-1,0 0 1,0 0 0,0 0 0,0 0-1,0-1 1,0 1 0,0 0-1,0 0 1,0 0 0,1 0 0,-1 0-1,0 0 1,0 0 0,0 0-1,0 0 1,0 0 0,0 0 0,0 0-1,1 0 1,-1 0 0,0 0-1,0 0 1,0 0 0,0 0 0,0 0-1,0 0 1,0 0 0,1 0-1,-1 0 1,0 0 0,0 0 0,0 0-1,0 0 1,0 0 0,0 0-1,0 1 1,0-1 0,0 0-1,1 0 1,-1 0 0,0 0 0,0 0-1,0 0 1,0 0 0,0 0-1,-2-13-156,-4 3 84,0-1 1,0 1-1,-1 0 0,0 0 1,-1 1-1,0 0 1,-10-8-1,-68-54-75,81 67 163,-5-5 32,7 7-20,0-1 0,0 1 0,0-1 0,0 1 0,0 0 0,-1 0-1,-3-1 1,21 15 111,15 8-384,-18-15 65,0 0-1,0 0 1,0-1-1,1-1 1,-1 0-1,1 0 0,0-1 1,0-1-1,0 0 1,15-1-1,16-5-235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7.531"/>
    </inkml:context>
    <inkml:brush xml:id="br0">
      <inkml:brushProperty name="width" value="0.05" units="cm"/>
      <inkml:brushProperty name="height" value="0.05" units="cm"/>
    </inkml:brush>
  </inkml:definitions>
  <inkml:trace contextRef="#ctx0" brushRef="#br0">93 2 16788,'-28'44'2130,"13"-22"-1001,1 1 1,-18 39-1,31-61-1071,1 0-1,-1 1 1,1-1 0,-1 0-1,1 0 1,0 0 0,0 1-1,-1-1 1,1 0-1,0 0 1,0 1 0,0-1-1,0 0 1,0 0 0,1 1-1,-1-1 1,1 2 0,-1-3-30,1 1 0,-1 0 0,1-1 0,-1 0 0,1 1 1,-1-1-1,1 1 0,-1-1 0,1 1 0,0-1 0,-1 0 1,1 0-1,0 1 0,-1-1 0,1 0 0,0 0 0,-1 0 1,1 1-1,0-1 0,-1 0 0,1 0 0,1 0 0,4-1 47,0 0-1,-1 0 0,1 0 1,0-1-1,10-4 0,30-16-433,57-35 1,-59 31-392,56-25-1,-96 50 687,35-12-600,-38 13 652,0-1-1,0 1 1,0 0 0,0 0-1,-1 0 1,1 0 0,0 0-1,0 0 1,0 0 0,0 0-1,0 0 1,-1 0-1,1 0 1,0 0 0,0 1-1,0-1 1,-1 0 0,1 1-1,0-1 1,0 0-1,-1 1 1,1-1 0,0 1-1,-1-1 1,1 1 0,0 0-1,-1-1 1,1 1 0,-1 0-1,1-1 1,-1 1-1,1 0 1,-1-1 0,0 1-1,1 0 1,-1 0 0,0 0-1,0-1 1,1 3-1,-1 3 70,0 1 0,-1-1 0,1 0 0,-1 1 0,-1-1-1,-2 9 1,-2 15 314,6-30-354,0 1 1,-1 0 0,1 0 0,0-1-1,0 1 1,0 0 0,0 0-1,0-1 1,0 1 0,0 0-1,0 0 1,0-1 0,1 1 0,-1 0-1,0 0 1,0-1 0,1 1-1,-1 0 1,1-1 0,-1 1 0,0 0-1,1-1 1,-1 1 0,1-1-1,-1 1 1,1 0 0,0 0 0,1-1-15,-1 0 0,0 1 0,0-1 0,1 0 1,-1 0-1,0 0 0,1 0 0,-1 0 0,0 0 1,1 0-1,-1 0 0,0 0 0,1-1 1,1 0-1,6-2-139,0-1 0,0-1 1,10-6-1,-16 10 72,19-13-359,50-26-978,-63 36 1103,0 0 0,0 0 1,0 1-1,0 1 0,1-1 0,10 0 0,-19 3 279,1-1 0,-1 1 1,1 0-1,-1 0 0,1 0 0,-1 0 0,1 0 0,-1 0 1,1 0-1,-1 1 0,1-1 0,-1 0 0,1 1 0,-1-1 1,1 1-1,-1 0 0,1-1 0,-1 1 0,0 0 0,0 0 0,1 0 1,-1 0-1,0 0 0,0 0 0,0 0 0,0 0 0,0 1 1,0-1-1,0 0 0,-1 1 0,1-1 0,0 1 0,-1-1 1,1 0-1,-1 1 0,1 2 0,0 4 246,-1 0 1,0 1-1,0-1 1,0 0-1,-4 15 0,0 9-88,3-40-535,1-5 21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8.457"/>
    </inkml:context>
    <inkml:brush xml:id="br0">
      <inkml:brushProperty name="width" value="0.05" units="cm"/>
      <inkml:brushProperty name="height" value="0.05" units="cm"/>
    </inkml:brush>
  </inkml:definitions>
  <inkml:trace contextRef="#ctx0" brushRef="#br0">177 355 17684,'-21'15'892,"1"0"0,0 1 0,-26 28 0,38-35-702,0 1-1,0 0 0,1 0 1,1 0-1,-1 1 1,2 0-1,-1 0 0,2 0 1,-5 14-1,9-25-180,0 0 0,0 1-1,-1-1 1,1 1 0,0-1-1,0 0 1,0 1 0,0-1-1,0 1 1,0-1 0,-1 1 0,1-1-1,0 1 1,0-1 0,0 1-1,1-1 1,-1 0 0,0 1-1,0-1 1,0 1 0,0-1-1,0 1 1,0-1 0,1 0-1,-1 1 1,0-1 0,0 1-1,1-1 1,-1 0 0,0 1 0,1-1-1,-1 0 1,0 1 0,1-1-1,-1 0 1,0 0 0,1 1-1,-1-1 1,1 0 0,-1 0-1,0 0 1,1 1 0,-1-1-1,1 0 1,-1 0 0,1 0-1,-1 0 1,1 0 0,-1 0 0,1 0-1,-1 0 1,0 0 0,1 0-1,-1 0 1,1 0 0,0-1-1,24-8 127,-9-2-142,0 1 1,-1-2 0,-1 0-1,0-1 1,0 0 0,12-17-1,66-95-287,-75 99 243,-8 13 18,56-87-239,-58 88 205,0 0 0,-1-1 0,-1 1 1,0-1-1,-1 0 0,3-15 0,-7 19-2,-3 7 35,-8 14 25,-11 29 177,1 0 1,2 1 0,2 1-1,-21 82 1,36-118-132,-16 71 323,17-70-298,0 1 0,0-1-1,1 0 1,0 1 0,1-1-1,0 1 1,2 9 0,-3-16-41,1 0 0,-1-1 1,1 1-1,-1 0 1,1 0-1,0 0 0,0 0 1,0-1-1,0 1 1,0 0-1,1-1 0,-1 1 1,0-1-1,1 1 1,-1-1-1,1 0 1,-1 0-1,1 0 0,0 0 1,3 2-1,-2-2 1,-1-1-1,1 1 1,0-1-1,0 1 1,0-1-1,0 0 1,0 0-1,0 0 1,0-1-1,0 1 1,-1-1-1,6-1 1,3-2 18,-1-1 0,0 0-1,1 0 1,-2-1 0,19-13 0,-6 0-26,0-1 0,-1-1 0,28-35-1,-39 42-72,0 0 0,0-1 0,-1 0-1,-1-1 1,-1 1 0,0-2-1,5-18 1,-12 35 56,0 0 0,0 0 1,0 0-1,0 0 0,0 0 0,-1 0 0,1 0 0,0 0 1,0 0-1,0 0 0,0 0 0,0 0 0,0 0 0,0 0 1,0 0-1,0 0 0,-1 0 0,1 0 0,0 0 1,0 0-1,0 0 0,0 0 0,0-1 0,0 1 0,0 0 1,0 0-1,0 0 0,0 0 0,0 0 0,0 0 0,0 0 1,-1 0-1,1 0 0,0 0 0,0 0 0,0-1 1,0 1-1,0 0 0,0 0 0,0 0 0,0 0 0,0 0 1,0 0-1,0 0 0,0 0 0,0 0 0,0-1 1,0 1-1,0 0 0,0 0 0,0 0 0,0 0 0,1 0 1,-1 0-1,0 0 0,0 0 0,0 0 0,0 0 0,0-1 1,-6 8-49,-12 22 141,2 0 0,-22 55 0,21-46 83,14-31-134,-13 32 193,15-36-195,1-1-1,-1 1 1,0 0 0,1 0-1,-1 0 1,1 0-1,0 0 1,0 0-1,0 0 1,2 6-1,-2-8-24,0-1 0,1 1 0,-1 0 1,1-1-1,-1 1 0,0-1 0,1 1 0,0-1 0,-1 1 0,1-1 0,-1 1 0,1-1 1,0 1-1,-1-1 0,1 0 0,0 0 0,-1 1 0,1-1 0,0 0 0,-1 0 0,1 1 1,0-1-1,0 0 0,-1 0 0,1 0 0,0 0 0,0 0 0,-1 0 0,1 0 0,0-1 1,-1 1-1,1 0 0,0 0 0,0-1 0,-1 1 0,1 0 0,1-1 0,27-14 129,-27 14-130,22-15 51,-1 0-1,-1-2 0,31-30 0,52-68-146,-92 102 59,52-62-329,87-128 0,-136 175 248,-16 29 107,0 0-1,0 0 0,1 0 0,-1 0 0,0 0 0,0-1 0,0 1 0,0 0 0,0 0 0,1 0 0,-1-1 0,0 1 0,0 0 0,0 0 0,0 0 0,0-1 1,0 1-1,0 0 0,0 0 0,0 0 0,0-1 0,0 1 0,0 0 0,0 0 0,0-1 0,0 1 0,0 0 0,0 0 0,0 0 0,0-1 0,0 1 0,0 0 0,0 0 1,0 0-1,0-1 0,-1 1 0,1 0 0,0 0 0,0 0 0,0 0 0,0-1 0,0 1 0,-1 0 0,1 0 0,0 0 0,0 0 0,0 0 0,-1 0 0,1-1 1,0 1-1,0 0 0,0 0 0,-1 0 0,1 0 0,0 0 0,0 0 0,0 0 0,-1 0 0,1 0 0,-13 6-13,1 3 23,0 1 1,1 1-1,0 0 1,-15 20-1,-36 57 64,59-84-71,-24 38 60,-25 51-1,44-76-55,0 0 1,2 1-1,0-1 1,1 1-1,0 1 1,-2 24 0,7-40-58,0 0 0,-1-1 1,1 1-1,0 0 1,1 0-1,-1-1 1,0 1-1,1 0 1,-1-1-1,1 1 1,0-1-1,0 1 1,0-1-1,0 1 1,0-1-1,1 0 1,-1 1-1,4 3 1,-3-5-20,1 1 1,-1-1-1,1 1 0,-1-1 1,1 0-1,0 0 0,0 0 0,-1 0 1,1 0-1,0 0 0,0-1 1,0 0-1,0 1 0,0-1 1,-1 0-1,1-1 0,4 1 1,32-6-315,10-9-147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8.889"/>
    </inkml:context>
    <inkml:brush xml:id="br0">
      <inkml:brushProperty name="width" value="0.05" units="cm"/>
      <inkml:brushProperty name="height" value="0.05" units="cm"/>
    </inkml:brush>
  </inkml:definitions>
  <inkml:trace contextRef="#ctx0" brushRef="#br0">166 0 19252,'-42'34'1674,"25"-22"-1186,0 1 0,1 1 1,1 0-1,1 1 0,-21 27 1,34-41-454,0 1 0,0-1 1,0 0-1,0 1 0,1-1 0,-1 1 1,0-1-1,1 1 0,-1 0 0,1-1 1,-1 1-1,1 0 0,0-1 1,0 1-1,0 0 0,0-1 0,0 1 1,0 0-1,0-1 0,1 3 1,0-3-37,-1 0 1,1 0-1,0 0 1,0 0 0,0 0-1,0 0 1,0 0 0,0 0-1,0-1 1,0 1 0,0 0-1,0-1 1,0 1 0,1-1-1,-1 1 1,0-1 0,0 1-1,1-1 1,1 0 0,8 2-186,0-2 1,0 0 0,1 0 0,16-3-1,-27 3 168,40-6-638,-23 3 245,0 0-1,0 1 1,0 1 0,35 3-1,-51-2 398,-1 0 0,1 0-1,-1 0 1,1 1-1,-1-1 1,1 1-1,-1-1 1,1 1 0,-1 0-1,0-1 1,1 1-1,-1 0 1,0 0-1,1 0 1,-1 0 0,0 0-1,0 0 1,0 0-1,0 0 1,0 1-1,0-1 1,0 0 0,-1 1-1,2 1 1,-2-1 31,0-1 1,1 1-1,-1-1 1,-1 1-1,1 0 1,0-1-1,0 1 1,0-1-1,-1 1 1,1 0 0,-1-1-1,1 1 1,-1-1-1,0 1 1,0-1-1,1 0 1,-1 1-1,0-1 1,0 0-1,0 0 1,0 1-1,-1-1 1,-1 1-1,-7 8 141,-1-2-1,-1 1 0,-16 9 0,24-16-101,-1 1 1,1-1-1,-1 0 1,0 0-1,0-1 1,0 1-1,0-1 1,0 0-1,0 0 1,0-1-1,0 0 1,-7 0-1,11 0-52,1 0 0,0 0 0,0 0 0,-1 0 0,1 0 0,0 1 0,0-1 0,-1 0 0,1-1 0,0 1 0,-1 0 0,1 0 0,0 0 0,0 0 0,-1 0 0,1 0 0,0 0 0,0 0 0,0 0 0,-1 0 0,1-1 0,0 1 0,0 0 0,0 0 0,-1 0 0,1 0 0,0-1 0,0 1 0,0 0 0,0 0 1,-1 0-1,1-1 0,0 1 0,0 0 0,0 0 0,0-1 0,0 1 0,0 0 0,0 0 0,0-1 0,0 1 0,0 0 0,0 0 0,0-1 0,0 1 0,0 0 0,0 0 0,0-1 0,0 1 0,0 0 0,0 0 0,0-1 0,0 1 0,0 0 0,0 0 0,0-1 0,1 1 0,-1 0 0,0 0 0,0 0 0,0-1 0,0 1 0,1 0 0,-1 0 0,0 0 0,0 0 0,1 0 0,-1-1 0,0 1 0,14-14 45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49.355"/>
    </inkml:context>
    <inkml:brush xml:id="br0">
      <inkml:brushProperty name="width" value="0.05" units="cm"/>
      <inkml:brushProperty name="height" value="0.05" units="cm"/>
    </inkml:brush>
  </inkml:definitions>
  <inkml:trace contextRef="#ctx0" brushRef="#br0">46 1 16171,'-18'53'2012,"13"-39"-1475,0 0 0,0 0 0,1 0 0,1 0 0,1 0 0,-2 19 0,4-31-493,0 0 1,0-1-1,0 1 0,1-1 0,-1 1 1,0 0-1,1-1 0,-1 1 0,1-1 1,-1 1-1,1-1 0,0 1 0,0-1 1,0 1-1,0-1 0,0 0 0,0 1 1,0-1-1,0 0 0,0 0 0,1 0 1,-1 0-1,0 0 0,1 0 0,-1 0 1,1-1-1,-1 1 0,1 0 1,-1-1-1,1 1 0,0-1 0,-1 0 1,1 1-1,-1-1 0,1 0 0,0 0 1,-1 0-1,1 0 0,0 0 0,-1 0 1,4-2-1,4 1-19,-1-1-1,0 0 1,1 0 0,-1-1 0,0 0 0,14-8-1,-9 3-16,0-1 0,-1 0 1,0 0-1,20-21 0,-28 26-11,-1 1 0,0-1 0,0 0 1,0 0-1,0 0 0,0-1 0,-1 1 1,0-1-1,0 1 0,0-1 0,-1 0 1,1 1-1,-1-1 0,0 0 0,0 0 1,-1 0-1,0 0 0,0-9 0,0 14 5,0-1 0,0 0 0,0 1 0,0-1-1,0 1 1,-1-1 0,1 1 0,0-1-1,0 0 1,0 1 0,-1-1 0,1 1 0,0-1-1,-1 1 1,1-1 0,0 1 0,-1 0-1,1-1 1,-1 1 0,1-1 0,-1 1 0,1 0-1,-1-1 1,1 1 0,-1 0 0,1 0-1,-1-1 1,1 1 0,-1 0 0,1 0 0,-1 0-1,1 0 1,-1 0 0,0-1 0,1 1-1,-1 0 1,1 0 0,-1 1 0,0-1 0,1 0-1,-1 0 1,1 0 0,-1 0 0,1 0-1,-1 1 1,1-1 0,-1 0 0,0 0 0,1 1-1,-1-1 1,1 0 0,-1 2 0,-2-1 19,1 1 1,-1 0 0,1 0 0,-1 0 0,1 0 0,0 0 0,0 1-1,-4 4 1,4-2 10,0 0 0,0 0 0,0 0-1,1 1 1,-1-1 0,1 0 0,0 11 0,1-15-60,0 0 0,-1 0 1,1 0-1,0 0 0,1 0 1,-1 1-1,0-1 1,0 0-1,0 0 0,1 0 1,-1 0-1,0 0 0,1 0 1,-1 0-1,1 0 0,-1 0 1,1 0-1,0 0 1,0 0-1,-1 0 0,1 0 1,0-1-1,0 1 0,0 0 1,0-1-1,-1 1 0,1 0 1,0-1-1,0 1 1,1-1-1,-1 1 0,0-1 1,0 0-1,0 1 0,0-1 1,0 0-1,0 0 0,0 0 1,1 0-1,-1 0 1,0 0-1,0 0 0,2 0 1,4-2-51,1 1 0,-1-1 0,1 0 0,-1-1 0,0 0 0,8-4 0,29-17-279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0.305"/>
    </inkml:context>
    <inkml:brush xml:id="br0">
      <inkml:brushProperty name="width" value="0.05" units="cm"/>
      <inkml:brushProperty name="height" value="0.05" units="cm"/>
    </inkml:brush>
  </inkml:definitions>
  <inkml:trace contextRef="#ctx0" brushRef="#br0">79 500 15163,'-13'19'970,"-27"43"658,36-55-1288,0 0 0,1 0 0,0 1 0,0-1-1,1 1 1,-3 14 0,4-21-306,1 0 0,0 0-1,0 0 1,0 0-1,0 0 1,0 0 0,0-1-1,0 1 1,0 0 0,0 0-1,1 0 1,-1 0-1,0 0 1,0 0 0,1 0-1,-1-1 1,1 1 0,-1 0-1,1 0 1,-1 0 0,1-1-1,-1 1 1,1 0-1,0-1 1,-1 1 0,1-1-1,0 1 1,0 0 0,-1-1-1,1 0 1,0 1-1,0-1 1,0 1 0,0-1-1,-1 0 1,1 0 0,0 1-1,0-1 1,0 0-1,0 0 1,0 0 0,0 0-1,0 0 1,0 0 0,1-1-1,2 1 3,0-1 0,-1 1 0,1-1-1,0 0 1,-1-1 0,1 1 0,-1 0-1,0-1 1,1 0 0,2-2 0,1-2 4,-1-1 1,0 1 0,0-1-1,-1 0 1,0 0 0,0-1-1,0 0 1,-1 0 0,-1 0-1,1 0 1,-1 0 0,0-1-1,2-15 1,-4 17-16,1 0 0,-1 0 0,-1 0 0,1 0-1,-1-1 1,-1 1 0,1 0 0,-1 0 0,0-1 0,-1 1 0,0 0 0,0 0 0,-1 1 0,1-1 0,-1 0-1,-1 1 1,-4-8 0,8 14-20,-1-1 0,1 0 1,0 0-1,-1 1 0,1-1 0,-1 0 0,1 1 0,-1-1 0,1 1 0,-1-1 0,0 1 0,1-1 0,-1 1 0,0-1 0,1 1 1,-1-1-1,0 1 0,1 0 0,-1-1 0,0 1 0,0 0 0,0 0 0,1 0 0,-1-1 0,0 1 0,0 0 0,0 0 1,1 0-1,-1 0 0,0 0 0,0 1 0,0-1 0,1 0 0,-1 0 0,0 0 0,0 1 0,1-1 0,-1 0 0,0 1 0,0-1 1,1 1-1,-1-1 0,1 1 0,-1-1 0,0 1 0,1-1 0,-1 1 0,1 0 0,-1 0 0,-2 3 17,2-1-1,-1 1 0,0-1 0,1 1 1,-1-1-1,1 1 0,0 0 0,-1 6 1,1-4-2,1 0 1,-1 0-1,1 0 1,1 0-1,-1 0 1,1 0 0,1 7-1,-1-12-14,-1 1-1,1-1 1,-1 1-1,1-1 1,0 1-1,0-1 1,0 1-1,-1-1 1,1 0-1,0 0 1,1 1-1,-1-1 1,0 0 0,0 0-1,0 0 1,1 0-1,-1 0 1,0-1-1,1 1 1,-1 0-1,1 0 1,-1-1-1,1 1 1,-1-1-1,1 0 1,0 1-1,-1-1 1,1 0 0,-1 0-1,1 0 1,3 0-1,2-1-4,0 0 0,0-1 0,0 0 1,0 0-1,0 0 0,-1-1 0,1 0 0,-1 0 0,12-8 0,5-6-60,24-23-1,-40 34 49,47-41-187,-2-3 0,-2-3 0,-3-1 0,75-112 0,-116 156 190,-4 6 9,1 0 0,-1 0 1,0 0-1,0 0 0,0 0 1,0 0-1,1-7 0,-3 10 1,0 1 1,0 0-1,0 0 0,0-1 0,0 1 0,0 0 1,0-1-1,0 1 0,0 0 0,0-1 1,0 1-1,0 0 0,0-1 0,0 1 0,0 0 1,0-1-1,0 1 0,0 0 0,0 0 0,-1-1 1,1 1-1,0 0 0,0-1 0,0 1 1,-1 0-1,1 0 0,0 0 0,0-1 0,0 1 1,-1 0-1,1 0 0,0 0 0,-1-1 1,1 1-1,0 0 0,0 0 0,-1 0 0,1 0 1,0 0-1,-1 0 0,1 0 0,0 0 0,-1 0 1,1 0-1,0 0 0,-1 0 0,1 0 1,0 0-1,0 0 0,-1 0 0,1 0 0,0 0 1,-1 0-1,1 0 0,0 0 0,-1 1 0,1-1 1,0 0-1,0 0 0,-1 0 0,-20 13 154,0 5-12,1 1 0,0 1-1,2 1 1,0 0 0,1 2 0,2 0 0,0 0 0,1 2-1,2 0 1,0 0 0,2 1 0,-12 46 0,19-62-112,1 1 0,0 0 0,1 0-1,0 0 1,1 0 0,0 0 0,1 0 0,2 13 0,-2-21-31,0 1 0,0-1 0,0 1 0,0-1-1,1 1 1,-1-1 0,1 0 0,0 1 0,0-1-1,0 0 1,0 0 0,1-1 0,-1 1 0,1 0 0,0-1-1,0 0 1,0 1 0,0-1 0,0 0 0,0 0 0,0-1-1,1 1 1,-1-1 0,1 0 0,-1 0 0,1 0 0,5 1-1,-2-2-31,-1 1 0,1-1 0,-1-1 0,0 1-1,1-1 1,-1 0 0,0-1 0,0 1 0,1-1-1,-1-1 1,-1 1 0,1-1 0,0 0 0,-1 0-1,1-1 1,-1 1 0,0-1 0,0 0 0,0-1-1,-1 1 1,0-1 0,7-10 0,-2 4-28,-1-1-1,-1 0 1,0-1 0,-1 1 0,0-2 0,-1 1-1,-1 0 1,0-1 0,3-18 0,-7 28 64,1 0 1,-1 0-1,0 0 0,0 0 1,0 0-1,-2-6 0,2 10-1,0 0 0,0-1-1,0 1 1,0 0-1,0-1 1,-1 1-1,1 0 1,0-1-1,0 1 1,0 0 0,0-1-1,-1 1 1,1 0-1,0 0 1,0-1-1,0 1 1,-1 0-1,1 0 1,0 0 0,-1-1-1,1 1 1,0 0-1,0 0 1,-1 0-1,1 0 1,0 0-1,-1-1 1,1 1 0,-1 0-1,0 1 4,0-1 1,0 0-1,1 1 0,-1-1 1,0 1-1,0-1 0,0 1 1,0-1-1,1 1 0,-1 0 1,0-1-1,1 1 0,-1 0 1,0 0-1,0 1 0,-6 9 40,0 0 1,1 1-1,0-1 0,1 1 1,0 1-1,1-1 0,-3 16 1,2-7 21,2 0 0,0 0 0,1 34 0,2-49-52,0-1 0,1 1-1,-1-1 1,1 0 0,0 1 0,1-1-1,2 7 1,-3-10-13,-1-1-1,1 0 1,0 1-1,0-1 0,0 0 1,-1 0-1,1 0 1,1 1-1,-1-1 1,0 0-1,0-1 1,0 1-1,0 0 1,1 0-1,-1 0 1,0-1-1,1 1 0,-1-1 1,1 1-1,-1-1 1,0 1-1,1-1 1,-1 0-1,1 0 1,-1 0-1,1 0 1,-1 0-1,1 0 0,-1 0 1,3-1-1,4 0-24,-1-2-1,0 1 1,-1-1-1,1 0 1,0 0-1,-1 0 1,0-1-1,0 0 1,0-1-1,8-6 1,8-10-184,23-29-1,-22 25 52,59-73-557,-68 88 586,-14 10 126,0 1 0,0-1 1,0 0-1,1 0 0,-1 0 1,0 1-1,0-1 0,0 0 1,0 0-1,1 0 0,-1 1 1,0-1-1,0 0 0,0 0 0,0 1 1,0-1-1,0 0 0,0 1 1,0-1-1,0 0 0,0 0 1,0 1-1,0-1 0,0 0 1,0 1-1,0-1 0,0 0 1,0 0-1,0 1 0,0-1 0,0 0 1,-10 33 236,-1-4-8,3-9 2,0 1-1,2 0 1,-5 25-1,11-44-212,-1-1 0,1 0 0,0 1 0,-1-1 0,1 1 0,0-1-1,0 1 1,0-1 0,0 0 0,1 1 0,-1-1 0,0 1 0,0-1 0,1 0 0,-1 1 0,1-1 0,0 0 0,-1 1 0,1-1-1,0 0 1,0 0 0,-1 0 0,1 1 0,0-1 0,2 1 0,-1-1-8,0 0 1,0 0-1,0-1 1,1 0-1,-1 1 1,0-1-1,0 0 1,0 0-1,0 0 1,1 0-1,-1 0 1,0 0-1,0-1 0,0 1 1,0-1-1,4-1 1,19-8-132,-2-1 1,1-1-1,-2-1 1,32-24-1,26-14-541,-77 49 613,0 0 0,0 1 0,0-1 0,0 1 0,1 0 0,-1 0 0,0 0 0,5 0 0,-8 1 41,1-1 1,-1 1-1,1 1 0,-1-1 0,1 0 0,-1 0 0,1 0 1,-1 0-1,1 0 0,-1 0 0,1 1 0,-1-1 1,1 0-1,-1 0 0,0 0 0,1 1 0,-1-1 0,1 0 1,-1 1-1,0-1 0,1 0 0,-1 1 0,1 0 0,-1 0 9,0 0 0,1 0-1,-1 0 1,0 0 0,0 0-1,1 1 1,-1-1 0,0 0-1,0 0 1,0 0-1,-1 0 1,1 0 0,0 1-1,-1 0 1,-12 40 266,10-36-164,0 1 0,1 0 0,0 0 0,0 0 0,1 0-1,-1 0 1,2 0 0,-1 0 0,1 11 0,0-17-89,0-1-1,0 1 1,0-1-1,1 1 1,-1-1 0,0 1-1,0-1 1,1 1 0,-1-1-1,0 0 1,1 1-1,-1-1 1,0 1 0,1-1-1,-1 0 1,0 1-1,1-1 1,-1 0 0,1 1-1,-1-1 1,1 0 0,-1 0-1,1 1 1,-1-1-1,1 0 1,-1 0 0,1 0-1,-1 0 1,1 0-1,-1 0 1,1 0 0,-1 0-1,1 0 1,-1 0 0,1 0-1,0 0 1,-1 0-1,1 0 1,-1 0 0,1-1-1,22-9 196,-21 9-200,28-17-185,-1-2-1,-2-1 1,31-29 0,-31 26-506,1 1 1,51-33 0,-76 54 610,0 1-1,0-1 1,0 1 0,0-1 0,1 1-1,-1 0 1,0 0 0,0 0 0,1 1-1,-1-1 1,4 1 0,-6 0 58,0 0 0,-1 0 1,1 0-1,0 1 0,-1-1 0,1 0 1,0 0-1,0 1 0,-1-1 0,1 0 1,0 1-1,-1-1 0,1 1 0,-1-1 1,1 1-1,-1-1 0,1 1 1,-1-1-1,2 2 0,-2 0 19,1-1 1,0 1-1,-1 0 0,1-1 0,-1 1 1,0 0-1,1-1 0,-1 1 0,0 0 1,0 0-1,0 2 0,-4 18 517,0 0 0,-2-1 0,0 0 1,-2 0-1,0-1 0,-22 38 0,28-52-914,10-13 532,11-16-170,-1 0-186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259"/>
    </inkml:context>
    <inkml:brush xml:id="br0">
      <inkml:brushProperty name="width" value="0.05" units="cm"/>
      <inkml:brushProperty name="height" value="0.05" units="cm"/>
    </inkml:brush>
  </inkml:definitions>
  <inkml:trace contextRef="#ctx0" brushRef="#br0">1 0 15971,'4'13'1217,"-3"7"-1121,5 10-48,4 7 216,13 19-200,1 0-32,5 9-112,7 6-136,5 1-248,1-2-113,5-5-823,-2-8 1128,-8-18-240,2-5-176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11.075"/>
    </inkml:context>
    <inkml:brush xml:id="br0">
      <inkml:brushProperty name="width" value="0.05" units="cm"/>
      <inkml:brushProperty name="height" value="0.05" units="cm"/>
    </inkml:brush>
  </inkml:definitions>
  <inkml:trace contextRef="#ctx0" brushRef="#br0">5 1 12851,'-1'1'82,"1"0"0,-1 0 0,1 1 0,-1-1 0,1 0 1,0 0-1,-1 1 0,1-1 0,0 1 0,0-1 0,0 0 1,0 1-1,0-1 0,0 0 0,0 1 0,1 2 0,0-3-18,0 0 0,0 1-1,1-1 1,-1 0 0,0 0-1,0 0 1,1 0-1,-1 0 1,1 0 0,-1 0-1,1-1 1,-1 1 0,1 0-1,2 0 1,45 15-244,2-1 1,72 11-1,107 4-917,-207-27 1001,389 33-2141,42 6 725,-107 1 1554,613 62 1939,512-36-1000,3-50-590,-1417-19-358,2354 106 730,-99 50-688,-2004-140-56,1058 43 101,-725-54 1407,-534-5 96,-114 1-1586,0 0 0,0 1 1,0 0-1,-1 0 0,2 0 0,-9 4 1,-11 4-102,-9 0-77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0.774"/>
    </inkml:context>
    <inkml:brush xml:id="br0">
      <inkml:brushProperty name="width" value="0.05" units="cm"/>
      <inkml:brushProperty name="height" value="0.05" units="cm"/>
    </inkml:brush>
  </inkml:definitions>
  <inkml:trace contextRef="#ctx0" brushRef="#br0">57 168 19628,'0'1'88,"1"-1"-1,-1 1 1,0 0 0,0-1-1,0 1 1,1-1 0,-1 1-1,0-1 1,0 1-1,1-1 1,-1 1 0,1-1-1,-1 1 1,0-1-1,1 1 1,-1-1 0,1 0-1,-1 1 1,1-1 0,-1 0-1,1 1 1,-1-1-1,1 0 1,-1 0 0,1 1-1,0-1 1,0 0-1,1 0 36,-1 0-1,0 0 0,1 0 0,-1-1 1,0 1-1,1 0 0,-1-1 0,0 1 1,1-1-1,-1 1 0,2-2 0,3-2 134,-1 0 0,0 0-1,0 0 1,5-7 0,0 0-5,-2 0 1,15-23 0,-20 29-232,-1 0 0,1 0 0,-1-1 0,0 1 0,0-1 0,-1 1 0,0-1 0,0 0 0,1-8 0,-2 13-21,0 0 1,0 0 0,0-1 0,0 1 0,0 0 0,0 0 0,0 0-1,-1-1 1,1 1 0,0 0 0,-1 0 0,1 0 0,-1 0 0,1 0 0,-1 0-1,1 0 1,-1 0 0,0 0 0,0 0 0,1 0 0,-1 0 0,-1-1 0,1 2-1,0-1 0,-1 1 1,1 0-1,0-1 1,0 1-1,0 0 0,-1 0 1,1 0-1,0 0 1,0 0-1,0 0 0,-1 0 1,1 0-1,0 1 1,0-1-1,0 0 0,-2 2 1,-3 0 3,0 1 0,1 0 0,-1 0 0,1 1 0,0 0 0,-8 8 1,1 0 31,0 2 0,2 0 1,0 0-1,0 1 0,-9 19 0,15-25-1,0 0-1,0 1 1,1-1-1,0 1 1,1-1-1,0 1 1,0 0-1,1 0 1,0 0-1,2 16 1,-1-24-32,0 0 1,0 0-1,1 0 1,-1 0-1,1 0 1,-1-1-1,1 1 1,0 0-1,-1 0 1,1-1-1,0 1 1,0 0-1,1-1 1,-1 1-1,0-1 1,0 1-1,1-1 1,-1 0-1,1 0 1,-1 1-1,1-1 1,-1 0-1,1 0 1,0-1-1,-1 1 1,1 0-1,0 0 1,0-1-1,0 1 1,0-1-1,-1 0 1,1 1-1,0-1 1,0 0-1,0 0 1,0 0-1,0-1 1,3 1-1,5-2-74,-1 0 0,1 0 0,-1-1 0,0 0 0,1-1 0,10-6 0,19-13-565,-1-1 0,57-50 0,-70 54 237,-23 18 360,0 0 1,0 0 0,1 0-1,-1 1 1,1-1 0,-1 1-1,1 0 1,0-1-1,3 0 1,-5 2 39,-1 0 1,0 0-1,0 0 0,1 0 1,-1 0-1,0 0 0,0 0 1,1 0-1,-1 0 0,0 1 1,0-1-1,1 0 0,-1 0 1,0 0-1,0 0 0,1 0 0,-1 1 1,0-1-1,0 0 0,0 0 1,1 0-1,-1 0 0,0 1 1,0-1-1,0 0 0,0 0 1,0 1-1,1-1 0,-1 0 1,0 0-1,0 1 0,0-1 1,0 0-1,0 1 0,-2 19 229,-5 2 362,-18 40-1,16-44-199,2 0 1,0 0-1,-7 31 0,14-48-372,0-1-1,-1 1 1,1 0-1,0 0 1,0 0 0,0 0-1,0-1 1,0 1-1,0 0 1,0 0-1,0 0 1,0 0-1,1-1 1,-1 1 0,0 0-1,0 0 1,1 0-1,-1-1 1,1 1-1,-1 0 1,1 1-1,0-2-20,0 0 0,-1 1-1,1-1 1,0 0-1,-1 1 1,1-1-1,0 0 1,0 0 0,-1 0-1,1 0 1,0 0-1,0 0 1,0 0-1,-1 0 1,1 0-1,0 0 1,0 0 0,-1 0-1,2-1 1,6-2-199,-1 0 1,1 0 0,12-8 0,-10 5-91,24-14-503,50-38 0,-38 22 259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1.194"/>
    </inkml:context>
    <inkml:brush xml:id="br0">
      <inkml:brushProperty name="width" value="0.05" units="cm"/>
      <inkml:brushProperty name="height" value="0.05" units="cm"/>
    </inkml:brush>
  </inkml:definitions>
  <inkml:trace contextRef="#ctx0" brushRef="#br0">291 1 19076,'-8'4'409,"1"1"-1,0 0 1,1 1 0,-1-1 0,1 1-1,0 0 1,1 1 0,-1-1-1,-5 11 1,10-15-364,0 0 1,-1 0-1,1 0 1,0 1-1,0-1 1,0 0-1,1 1 0,-1-1 1,0 1-1,1-1 1,0 1-1,-1-1 1,1 1-1,0-1 1,0 1-1,1-1 0,-1 1 1,0-1-1,1 1 1,0-1-1,0 1 1,-1-1-1,1 0 0,0 1 1,1-1-1,-1 0 1,0 0-1,1 0 1,-1 0-1,1 0 1,0 0-1,-1 0 0,1-1 1,3 3-1,0 0-101,0-1 1,0 0-1,1 0 0,-1-1 0,1 1 0,0-1 0,0-1 0,-1 1 1,1-1-1,7 1 0,13 3-210,-24-4 283,0-1 0,0 1 1,-1-1-1,1 1 0,0 0 0,-1-1 0,1 1 1,0 0-1,-1 0 0,1 0 0,-1 0 0,1 1 0,-1-1 1,0 0-1,1 1 0,-1-1 0,0 0 0,0 1 1,0 0-1,1 2 0,-1-2 51,0 1 0,-1-1 1,1 1-1,-1 0 0,0-1 0,0 1 0,0-1 0,0 1 1,0 0-1,-1-1 0,1 1 0,-1-1 0,0 3 1,-2 3 170,0 0 0,-1 0 0,0 0 0,0-1 0,-1 0-1,0 0 1,-11 13 0,9-14-214,0 1 0,0-1 0,-1-1 0,0 1 0,-1-1 0,1-1 0,-1 0 0,0 0 0,0 0 0,0-1 0,0 0 0,-1-1 0,1 0 0,-1-1 0,1 0 0,-1 0 0,0-1 0,0-1 0,1 1 0,-1-1 0,1-1 0,-1 0 0,1 0 0,-1-1 0,1 0 0,0-1 0,1 0 0,-16-9 0,-19-22-268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4.474"/>
    </inkml:context>
    <inkml:brush xml:id="br0">
      <inkml:brushProperty name="width" value="0.05" units="cm"/>
      <inkml:brushProperty name="height" value="0.05" units="cm"/>
    </inkml:brush>
  </inkml:definitions>
  <inkml:trace contextRef="#ctx0" brushRef="#br0">42 1 17772,'-2'2'178,"-1"-1"0,1 1 1,-1 1-1,1-1 1,0 0-1,0 0 0,0 1 1,0 0-1,0-1 0,1 1 1,-1 0-1,1 0 0,0-1 1,-1 1-1,1 0 0,1 0 1,-2 4-1,-1 7 365,1 1-1,-1 16 1,2-22-381,1 0 0,0 0-1,0 0 1,1 0 0,0-1 0,1 1-1,0 0 1,5 12 0,-6-18-126,0 1 0,1-1 0,0 0 0,0 0 0,0 0 0,0 0 0,0 0 0,1 0 0,-1-1 0,1 1 0,-1-1 0,1 1 0,0-1 0,0 0 0,0 0 0,1-1 0,-1 1 0,0-1 0,1 1 1,-1-1-1,1 0 0,-1 0 0,5 0 0,2 0-11,1-1 0,-1 0 0,1-1 1,-1 0-1,0-1 0,0 0 1,1 0-1,-1-1 0,-1 0 0,1-1 1,0 0-1,-1-1 0,0 0 1,0 0-1,13-11 0,10-10 20,-1-1 0,43-49 0,-53 53-24,-18 20-25,-1 1 1,1-1-1,-1 1 0,1-1 1,0 1-1,0 0 1,3-1-1,-6 2 3,1 1 0,-1 0-1,0 0 1,1 0 0,-1 0 0,0 0 0,0 0-1,1 0 1,-1 0 0,0 0 0,1 0 0,-1 0-1,0 0 1,1 0 0,-1 0 0,0 0 0,1 0-1,-1 0 1,0 0 0,1 1 0,-1-1 0,0 0-1,0 0 1,1 0 0,-1 0 0,0 1 0,0-1-1,1 0 1,-1 1 0,4 16-24,-6 51 21,1-43 39,0-1 1,4 26 0,-3-48-26,0 0 0,0 0 0,0 0 0,1 0 0,-1 0 0,1 0 0,0 0 0,-1 0 0,1 0 0,0-1 0,0 1 0,0 0 1,0-1-1,1 1 0,-1-1 0,0 1 0,1-1 0,1 2 0,-2-2-11,1 0 0,0-1 0,-1 1 0,1 0 0,0-1 0,-1 0 0,1 1 1,0-1-1,0 0 0,-1 0 0,1 0 0,0 0 0,-1 0 0,1 0 0,0-1 0,2 0 1,7-3-153,-1 0-1,0 0 1,0-1 0,-1-1 0,11-7 0,-16 10 33,65-44-1953,81-50-3162,-110 76 3689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4.879"/>
    </inkml:context>
    <inkml:brush xml:id="br0">
      <inkml:brushProperty name="width" value="0.05" units="cm"/>
      <inkml:brushProperty name="height" value="0.05" units="cm"/>
    </inkml:brush>
  </inkml:definitions>
  <inkml:trace contextRef="#ctx0" brushRef="#br0">112 311 11450,'0'1'256,"0"0"0,0-1-1,0 1 1,0-1-1,0 1 1,0-1-1,0 1 1,0 0-1,-1-1 1,1 1-1,0-1 1,0 1-1,0-1 1,-1 1-1,1-1 1,0 1-1,0-1 1,-1 1-1,1-1 1,0 1 0,-1-1-1,1 1 1,-1-1-1,1 0 1,-1 1-1,1-1 1,-1 1-1,-21 16 1757,4-4-983,10-4-660,0-1 1,1 1-1,0 1 1,-8 12 0,12-17-252,1-1 0,-1 1 1,1 0-1,0 1 1,0-1-1,1 0 1,-1 0-1,1 1 0,0-1 1,1 1-1,-1 5 1,1-10-90,0 0-1,1 1 1,-1-1 0,0 0 0,1 1 0,-1-1 0,0 0 0,1 0-1,0 0 1,-1 0 0,1 0 0,0 1 0,-1-1 0,1 0 0,0 0-1,0 0 1,0-1 0,0 1 0,0 0 0,0 0 0,0 0 0,0-1-1,0 1 1,0-1 0,0 1 0,1-1 0,-1 1 0,0-1-1,0 0 1,1 1 0,-1-1 0,0 0 0,0 0 0,1 0 0,-1 0-1,0 0 1,1 0 0,-1 0 0,2-1 0,4 0 42,0 0-1,0-1 1,0 0 0,0 0 0,13-6 0,3-4 10,-1-1 0,0-1 0,-1-1-1,-1-1 1,21-21 0,-1-3 47,44-58 0,-65 76-108,-1-2 0,-2 0 0,0-1 0,-2-1 0,0 0 0,14-42 0,-24 42-14,-4 26-7,0 0 1,0 0 0,0-1 0,0 1 0,0 0 0,0 0 0,0-1 0,0 1 0,0 0 0,0 0 0,0-1 0,0 1 0,0 0 0,-1 0 0,1 0 0,0-1 0,0 1 0,0 0 0,0 0 0,0 0 0,-1-1 0,1 1 0,0 0 0,0 0 0,0 0 0,-1 0 0,1-1 0,0 1 0,0 0 0,0 0 0,-1 0 0,1 0 0,0 0 0,0 0 0,-1 0 0,1 0 0,0 0 0,0 0 0,-1 0 0,1 0 0,0 0 0,0 0 0,0 0 0,-1 0 0,1 0 0,0 0 0,0 0 0,-1 0 0,1 0 0,0 0 0,0 0 0,-1 1 0,1-1 0,0 0 0,0 0 0,-1 0 0,-11 12-9,0 4 2,1 1-1,0 0 1,2 1-1,-13 31 1,9-14 5,-14 61 0,23-80 12,1 0 0,1-1 1,0 1-1,1 26 0,1-39-28,0 0 1,0 1-1,1-1 0,-1 0 0,1 1 0,0-1 0,0 0 0,0 0 0,0 0 0,0 0 0,1 0 0,-1 0 0,1 0 1,0 0-1,0 0 0,0-1 0,0 1 0,1-1 0,-1 0 0,1 1 0,-1-1 0,1 0 0,0-1 0,-1 1 0,1 0 0,0-1 1,0 1-1,7 1 0,1-1-19,1-1 0,0 0 0,-1-1 0,1 0 0,18-2 0,29-8-69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5.312"/>
    </inkml:context>
    <inkml:brush xml:id="br0">
      <inkml:brushProperty name="width" value="0.05" units="cm"/>
      <inkml:brushProperty name="height" value="0.05" units="cm"/>
    </inkml:brush>
  </inkml:definitions>
  <inkml:trace contextRef="#ctx0" brushRef="#br0">112 0 17196,'7'17'1712,"-5"14"-968,-2 4-256,-6 10 1113,-3 5-553,-2 6-360,-2 3-80,0-2-192,-1 0-176,1-12-640,1-7-312,4-10 592,-1-8-152,-4-7-96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5.768"/>
    </inkml:context>
    <inkml:brush xml:id="br0">
      <inkml:brushProperty name="width" value="0.05" units="cm"/>
      <inkml:brushProperty name="height" value="0.05" units="cm"/>
    </inkml:brush>
  </inkml:definitions>
  <inkml:trace contextRef="#ctx0" brushRef="#br0">0 609 15483,'20'6'1913,"7"-3"-1113,12-5-184,6-2 912,9-4-543,3-5-9,6-5-448,-1-5-376,-8-2-736,-5-3 1840,-14-2-1280,-8-4-80,-16-6-8</inkml:trace>
  <inkml:trace contextRef="#ctx0" brushRef="#br0" timeOffset="1">148 83 19492,'-7'3'1657,"11"-3"-1121,4-6-160,15 1 720,3-4-248,16-1-376,4 0-304,8 0-696,2 0-416,-4 0 832,-2 1-248,-10 2-152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6.186"/>
    </inkml:context>
    <inkml:brush xml:id="br0">
      <inkml:brushProperty name="width" value="0.05" units="cm"/>
      <inkml:brushProperty name="height" value="0.05" units="cm"/>
    </inkml:brush>
  </inkml:definitions>
  <inkml:trace contextRef="#ctx0" brushRef="#br0">36 31 14643,'-34'195'4941,"33"-193"-4805,1 0 0,0 1 0,0-1 0,-1 0-1,2 0 1,-1 1 0,0-1 0,0 0 0,1 0 0,-1 0 0,1 1 0,1 1-1,-2-3-80,1 0 0,0 0 0,0 0 0,-1 0-1,1-1 1,0 1 0,0 0 0,0-1 0,0 1-1,0 0 1,0-1 0,0 1 0,0-1 0,0 1 0,0-1-1,0 0 1,0 0 0,0 1 0,0-1 0,0 0-1,0 0 1,1 0 0,-1 0 0,0 0 0,0 0-1,2-1 1,6 0 92,0-1-1,-1-1 1,1 1-1,-1-1 1,1-1-1,13-7 1,49-35 29,-53 34-155,36-28-47,-33 23-130,2 1-1,34-19 0,-56 35 147,0-1 0,0 1-1,0-1 1,0 1 0,0-1 0,0 1 0,0 0-1,0-1 1,0 1 0,0 0 0,0 0 0,0 0-1,0 0 1,0 0 0,0 0 0,0 0 0,0 0-1,0 0 1,0 0 0,0 1 0,1-1 0,-1 1 9,-1-1 1,1 1-1,-1 0 1,0-1 0,1 1-1,-1 0 1,1-1-1,-1 1 1,0 0-1,0 0 1,1-1 0,-1 1-1,0 0 1,0 0-1,0-1 1,0 1-1,0 0 1,0 0 0,0 0-1,0-1 1,0 2-1,-2 7 64,0 0-1,0 0 1,-6 14-1,5-15-13,-15 33 259,13-31-124,1 0 1,0 1-1,0-1 1,-3 18-1,6-27-171,1-1 1,0 0-1,0 1 0,0-1 1,0 0-1,0 1 0,0-1 1,0 1-1,0-1 0,0 0 1,0 1-1,0-1 0,0 1 1,0-1-1,0 0 0,0 1 1,0-1-1,0 1 0,0-1 1,0 0-1,1 1 0,-1-1 1,0 0-1,0 1 0,0-1 1,1 0-1,-1 1 0,0-1 1,1 0-1,-1 1 0,0-1 1,1 0-1,-1 0 0,0 0 1,1 1-1,14-6 269,15-19-158,-30 23-127,93-89-403,41-37-1422,-130 124 1719,0 0 0,0 0 0,0 1 0,0-1 0,0 1 0,1 0 1,6-3-1,-11 5 88,1 0 1,0 0 0,-1 0 0,1 0 0,0 0 0,-1 0-1,1 0 1,0 0 0,-1 0 0,1 0 0,0 0 0,-1 0-1,1 0 1,-1 0 0,1 0 0,0 1 0,-1-1-1,1 0 1,-1 1 0,1-1 0,0 0 0,0 1 0,0 0 12,-1 0 0,1 0 1,-1 1-1,1-1 1,-1 0-1,0 0 0,1 0 1,-1 0-1,0 0 1,0 1-1,0-1 0,0 0 1,0 0-1,0 0 1,0 1-1,0-1 0,-1 1 1,-4 26 325,-2-1 1,-1-1 0,-16 38-1,-8 27 1298,31-89-1554,0 0 1,1-1 0,-1 1 0,1 0 0,0 0 0,-1 0-1,1-1 1,0 1 0,0 0 0,0 0 0,1 0 0,-1 0-1,0-1 1,1 1 0,-1 0 0,2 3 0,-1-5-46,0 1-1,-1 0 1,1-1 0,0 1 0,0-1 0,0 1 0,0-1 0,0 1 0,0-1-1,0 0 1,0 0 0,0 1 0,0-1 0,0 0 0,0 0 0,0 0 0,0 0-1,0 0 1,0 0 0,0-1 0,0 1 0,0 0 0,0 0 0,0-1-1,0 1 1,0-1 0,0 1 0,0-1 0,0 1 0,1-2 0,7-2-50,0-1 1,-1-1-1,0 0 1,0 0 0,0 0-1,0-1 1,-1 0-1,-1-1 1,1 0-1,-1 0 1,0 0 0,-1-1-1,0 1 1,0-1-1,5-15 1,-5-4-193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6.735"/>
    </inkml:context>
    <inkml:brush xml:id="br0">
      <inkml:brushProperty name="width" value="0.05" units="cm"/>
      <inkml:brushProperty name="height" value="0.05" units="cm"/>
    </inkml:brush>
  </inkml:definitions>
  <inkml:trace contextRef="#ctx0" brushRef="#br0">193 20 14283,'-95'369'6774,"44"-160"-3531,43-175-2291,-26 63 0,34-97-946,0 0 0,0-1 0,0 1 0,0 0 0,0 0-1,0 0 1,0 0 0,0 0 0,0 0 0,0 0 0,0 0 0,0 0-1,0 0 1,0 0 0,0 0 0,-1 0 0,1 0 0,0 0 0,0 0 0,0 0-1,0 0 1,0 0 0,0 0 0,0 0 0,0 0 0,0 0 0,0 0-1,0 0 1,0 0 0,-1 0 0,1 0 0,0 0 0,0 0 0,0 0-1,0 0 1,0 0 0,0 0 0,0 0 0,0 0 0,0 0 0,0 0 0,0 0-1,0 0 1,0 0 0,-1 0 0,1 0 0,0 0 0,0 0 0,0 0-1,0 0 1,0 0 0,0 1 0,0-1 0,0 0 0,0 0 0,0 0-1,0 0 1,0 0 0,0 0 0,0 0 0,0 0 0,0 0 0,0 0 0,0 0-1,0 0 1,0 1 0,-1-9 80,1-1-64,2 0-1,-1-1 1,1 1-1,0 0 1,1 0-1,6-14 1,2-9-50,161-459-2454,-169 483 2406,5-11-285,16-28 1,-22 44 292,0-1 1,0 0-1,1 1 1,0-1-1,0 1 1,0 0-1,0 0 1,0 0 0,0 0-1,1 1 1,-1-1-1,1 1 1,6-3-1,-9 5 46,0 0-1,0-1 1,0 1-1,0 0 1,0 0-1,0 0 1,0 0-1,0 0 1,0 0-1,0 0 1,0 0-1,0 0 1,0 0-1,0 1 1,0-1 0,0 0-1,0 1 1,0-1-1,0 1 1,0-1-1,-1 1 1,2 0-1,0 1-13,0 0 0,-1-1-1,1 1 1,-1 0 0,1 0-1,-1 0 1,0 0 0,0 1 0,1 2-1,2 4-15,-2 0-1,1 0 0,1 18 0,-3-17 194,-1 1 0,0-1 0,0 1-1,-1-1 1,0 0 0,-1 1 0,-1-1 0,1 0-1,-1 0 1,-1 0 0,0-1 0,-1 1 0,1-1-1,-7 9 1,4-8-6,-1 0 0,0 0 0,0-1 0,0 0-1,-1-1 1,-1 0 0,1 0 0,-1-1 0,-1 0 0,1-1 0,-19 8-1,24-12-160,-1 0 0,1-1-1,0 0 1,-1 0 0,-7 0-1,12-1 43,0 0-1,1 0 1,-1 0-1,0 0 1,0 0-1,0-1 1,1 1-1,-1 0 0,0 0 1,0 0-1,1-1 1,-1 1-1,0 0 1,0-1-1,1 1 1,-1-1-1,0 1 0,0-1 1,1 0-20,0 0 1,0 1-1,0-1 0,-1 0 0,1 1 1,0-1-1,0 0 0,0 1 1,1-1-1,-1 0 0,0 1 1,0-1-1,0 0 0,0 1 1,1-1-1,-1 0 0,0 1 1,0-1-1,1 0 0,-1 1 0,1-1 1,-1 1-1,0-1 0,1 1 1,-1-1-1,2 0 0,17-18-176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7.963"/>
    </inkml:context>
    <inkml:brush xml:id="br0">
      <inkml:brushProperty name="width" value="0.05" units="cm"/>
      <inkml:brushProperty name="height" value="0.05" units="cm"/>
    </inkml:brush>
  </inkml:definitions>
  <inkml:trace contextRef="#ctx0" brushRef="#br0">231 396 12467,'-47'34'4313,"2"2"0,-80 83-1,124-118-4294,-1 0 0,1-1-1,1 1 1,-1 0-1,0 0 1,0 0-1,0 0 1,0 1-1,1-1 1,-1 0 0,0 0-1,1 0 1,-1 1-1,1-1 1,0 0-1,-1 1 1,1-1-1,0 0 1,0 1 0,0-1-1,-1 0 1,2 1-1,-1-1 1,0 0-1,0 1 1,0-1-1,1 0 1,-1 1 0,0-1-1,1 0 1,-1 0-1,2 2 1,0-1-17,0-1 0,0 1 0,0-1 1,0 1-1,0-1 0,0 0 0,1 0 1,-1 0-1,1 0 0,-1 0 0,0-1 0,1 1 1,-1-1-1,1 1 0,0-1 0,4 0 1,4 0-12,1-1 1,0 0-1,-1-1 1,1 0-1,-1-1 1,1 0 0,16-8-1,76-42-155,-32 15 33,-66 35 109,-1 1 0,1 0-1,-1 0 1,1 1-1,6-2 1,-12 3 19,1 0 1,0 0 0,0-1 0,0 1 0,0 0-1,0 0 1,0 0 0,-1 0 0,1 1 0,0-1-1,0 0 1,0 0 0,0 0 0,-1 1 0,1-1-1,0 0 1,0 1 0,0-1 0,-1 1 0,1-1-1,0 1 1,-1-1 0,1 1 0,0 0 0,-1-1-1,1 1 1,-1 0 0,1-1 0,-1 1 0,1 0-1,-1 0 1,1-1 0,-1 1 0,0 0 0,0 0-1,1 0 1,-1 0 0,0-1 0,0 1 0,0 2-1,0 7 34,-1-1 0,0 1 0,-1 0 0,0 0-1,0-1 1,-1 1 0,-1-1 0,1 0-1,-1 0 1,-1 0 0,0-1 0,0 1 0,-1-1-1,-12 14 1,18-21-16,0-1 0,-1 0 0,1 0 0,0 1 0,0-1 0,0 0 0,-1 0 0,1 1 0,0-1-1,0 0 1,0 0 0,-1 0 0,1 0 0,0 1 0,-1-1 0,1 0 0,0 0 0,0 0 0,-1 0 0,1 0 0,0 0 0,-1 0 0,1 0 0,0 0-1,0 0 1,-1 0 0,1 0 0,0 0 0,-1 0 0,1 0 0,0 0 0,0 0 0,-1 0 0,1 0 0,-1-1 0,-2-11 254,5-24-85,-2 32-156,18-228-760,-18 229 698,0 0-1,0 0 1,1 0-1,-1 0 1,1 0 0,0 0-1,-1 0 1,1 0 0,1 0-1,-1 1 1,3-6-1,-2 7 9,-1 0 0,1 0 0,-1 0 0,0 0-1,1 1 1,0-1 0,-1 1 0,1-1-1,-1 1 1,1 0 0,0-1 0,-1 1-1,1 0 1,0 0 0,-1 0 0,1 0-1,-1 0 1,1 1 0,0-1 0,-1 0-1,1 1 1,2 0 0,3 1-179,0-1 1,-1 0-1,1-1 1,0 1-1,0-2 0,0 1 1,-1-1-1,1 1 0,0-2 1,0 1-1,9-4 1,-5 0-174,-1 1 1,0-2 0,1 0 0,-2 0-1,1 0 1,9-10 0,8-9-830,-2-1 1,-1-1 0,26-38-1,-26 32 654,-1-2 0,31-60-1,-78 130 3572,0 22-1847,2 0 0,2 1 0,3 1 0,-14 95 0,25-126-890,2 1-1,1-1 1,2 0 0,3 56-1,-2-83-273,0 0-1,0 0 1,1 0 0,-1 0 0,0 0-1,0 0 1,1 0 0,-1 0-1,1 0 1,-1 0 0,1 0 0,-1 0-1,1 0 1,0 1 0,0-2-6,-1 0-1,0 0 1,0 0 0,1 0 0,-1 0 0,0 0 0,1 0 0,-1 0 0,0 0-1,0 0 1,1 0 0,-1 0 0,0 0 0,1 0 0,-1 0 0,0 0-1,0 0 1,1 0 0,-1 0 0,0 0 0,0 0 0,1 0 0,-1-1 0,0 1-1,0 0 1,1 0 0,-1 0 0,0 0 0,0-1 0,0 1 0,1 0 0,-1 0-1,2-3-6,0 1-1,-1-1 0,1 0 0,0 1 0,-1-1 0,0 0 0,0 0 1,1-3-1,7-33-119,-3-1 0,-1 0 0,-2 0 0,-3-71 0,0 107 107,0-1 1,0 1-1,-1 0 0,1 0 0,-1 0 1,0-1-1,0 1 0,-3-5 1,1 29-55,4-9 107,0 1-1,0-1 1,1 1-1,1-1 1,0 0-1,0 0 1,1 0-1,0 0 1,11 18-1,-13-25-17,1 0 0,0 1 0,0-1-1,1-1 1,-1 1 0,1 0 0,0-1 0,0 1-1,0-1 1,0 0 0,0-1 0,1 1 0,-1-1-1,1 0 1,0 0 0,0 0 0,0-1-1,0 1 1,0-1 0,0 0 0,0-1 0,0 1-1,0-1 1,8-1 0,-5 0-17,1 0 0,-1-1 0,1 0 0,-1 0 0,0-1 0,0-1 0,0 1 0,10-7 0,3-3 9,29-26 1,-45 35 6,-5 4-6,0 0 0,0-1 0,0 1 0,1 0 0,-1 0 0,0 0 0,0-1 0,0 1 0,0 0 0,1 0 0,-1 0 0,0 0 1,0 0-1,0 0 0,1-1 0,-1 1 0,0 0 0,0 0 0,1 0 0,-1 0 0,0 0 0,0 0 0,1 0 0,-1 0 0,0 0 0,0 0 0,1 0 1,-1 0-1,0 0 0,0 0 0,0 0 0,1 0 0,-1 0 0,0 0 0,0 1 0,1-1 0,-1 10 206,-9 17 139,8-24-281,-6 16 221,0 1 116,-7 27-1,13-42-346,0-1 0,0 0 0,0 0 0,1 1 0,0-1 1,0 0-1,0 1 0,0-1 0,1 0 0,0 0 0,0 1 0,0-1 0,1 4 0,0-6-42,-1-1-1,0 1 0,1 0 0,-1-1 0,1 1 1,0-1-1,-1 0 0,1 0 0,0 1 0,0-1 1,0 0-1,0 0 0,0-1 0,0 1 0,0 0 1,0-1-1,0 1 0,0-1 0,0 0 1,1 0-1,-1 1 0,0-2 0,0 1 0,0 0 1,0 0-1,0-1 0,4 0 0,7-2-17,0 0 1,-1-1-1,15-6 0,9-8-198,0-1 0,-1-2-1,60-49 1,-40 29-214,-54 40 399,0 1 1,0-1-1,0 0 0,0 0 0,0 1 0,0-1 0,0 1 1,0-1-1,0 1 0,0-1 0,0 1 0,0 0 0,0 0 1,0-1-1,3 1 0,-4 0 13,0 1-1,1-1 1,-1 0 0,0 1-1,0-1 1,1 0 0,-1 1-1,0-1 1,0 0 0,0 1-1,0-1 1,1 0 0,-1 1-1,0-1 1,0 0 0,0 1-1,0-1 1,0 1 0,0-1 0,0 0-1,0 1 1,0-1 0,0 1-1,0-1 1,0 0 0,-1 1-1,1-1 1,0 1 0,0-1-1,-18 43 380,13-33-280,0 2 32,-3 4 121,2-1 1,0 1-1,0 1 1,-3 18 0,9-34-243,0 0 0,0-1 0,0 1 0,0-1 0,0 1 0,0-1 0,0 1 0,0 0 0,0-1 0,0 1 0,0-1 0,0 1 0,0-1 0,0 1 0,1-1 0,-1 1 0,0-1 0,0 1 0,1-1 0,-1 1 0,0-1 0,1 1 0,-1-1 0,0 1 0,1-1 0,-1 1 0,1-1 0,-1 0 0,1 1 0,-1-1 0,1 0 0,-1 0 1,1 1-1,-1-1 0,1 0 0,-1 0 0,1 0 0,-1 0 0,1 1 0,0-1 0,-1 0 0,1 0 0,-1 0 0,1 0 0,0 0 0,-1 0 0,2-1 0,29-7-40,-29 7 9,40-20-536,-33 16 32,-1 1 0,1-1 0,0 2 0,0-1 1,19-4-1,-28 8 511,0 0 1,0 0 0,0 1-1,0-1 1,0 0 0,0 0 0,0 0-1,0 0 1,0 0 0,0 0-1,0 0 1,0 0 0,0 0-1,0 0 1,0 0 0,0 0 0,0 0-1,0 0 1,0 0 0,0 0-1,0 0 1,0 0 0,0 0 0,0 1-1,0-1 1,0 0 0,0 0-1,0 0 1,0 0 0,0 0 0,0 0-1,0 0 1,0 0 0,0 0-1,0 0 1,0 0 0,0 0-1,0 0 1,0 0 0,0 0 0,0 0-1,0 0 1,0 0 0,0 0-1,0 0 1,0 0 0,1 0 0,-1 0-1,0 0 1,0 0 0,0 0-1,0 0 1,0 0 0,0 0 0,0 0-1,0 0 1,0 0 0,-7 11-764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2.063"/>
    </inkml:context>
    <inkml:brush xml:id="br0">
      <inkml:brushProperty name="width" value="0.05" units="cm"/>
      <inkml:brushProperty name="height" value="0.05" units="cm"/>
    </inkml:brush>
  </inkml:definitions>
  <inkml:trace contextRef="#ctx0" brushRef="#br0">96 149 11034,'10'-77'2901,"-9"69"-2350,1 0 1,-1 1 0,2-1-1,-1 1 1,1-1 0,0 1-1,6-9 1,-9 16-519,0 0 0,0-1 0,1 1 0,-1 0 0,0 0 0,0 0 0,0 0 0,0 0 0,0 0 0,0-1 0,0 1 0,0 0 0,1 0 0,-1 0-1,0 0 1,0 0 0,0 0 0,0 0 0,0 0 0,1 0 0,-1 0 0,0 0 0,0 0 0,0 0 0,0 0 0,1 0 0,-1 0 0,0 0 0,0 0 0,0 0 0,0 0 0,0 0 0,1 0 0,-1 0 0,0 0 0,0 0 0,0 0 0,0 0 0,0 0 0,1 0 0,-1 0 0,0 0 0,0 0 0,0 0 0,0 1 0,0-1 0,0 0-1,1 0 1,-1 0 0,0 0 0,0 0 0,0 0 0,0 1 0,0-1 0,0 0 0,0 0 0,0 0 0,0 0 0,0 1 0,0-1 0,0 0 0,0 0 0,0 0 0,0 0 0,0 0 0,0 1 0,2 13 911,-4 12-80,-1 0 0,-2 1 0,-12 41 1,4-21-388,1 1-86,4-18-67,0 0 0,-5 61 0,13-90-323,-1 0 0,1 0 0,0 0 0,0 0 0,0 0 0,0 0 1,0-1-1,0 1 0,1 0 0,-1 0 0,0 0 0,0 0 0,1 0 0,-1-1 1,0 1-1,1 0 0,-1 0 0,1 0 0,-1-1 0,1 1 0,-1 0 0,1-1 0,-1 1 1,1 0-1,1 0 0,-1 0-8,0-1 1,0 0-1,0 0 0,1 0 1,-1 0-1,0 0 0,0 0 1,0 0-1,0-1 0,0 1 1,0 0-1,0-1 0,0 1 1,0 0-1,0-1 1,0 1-1,1-2 0,5-2-52,-1 0-1,1-1 1,-1 0-1,7-8 1,-2 0-55,-9 9 71,1 1 0,-1 0-1,1 0 1,0 0-1,0 0 1,0 0-1,0 1 1,6-4 0,-9 6 37,1 1 0,-1-1 1,1 0-1,-1 1 1,1-1-1,-1 0 1,1 1-1,-1-1 0,0 1 1,1-1-1,-1 1 1,0-1-1,1 1 1,-1-1-1,0 1 0,0 0 1,0-1-1,1 1 1,-1-1-1,0 1 1,0 0-1,0-1 0,0 1 1,0-1-1,0 1 1,0 0-1,0-1 1,0 1-1,0-1 0,-1 1 1,1 1-1,-1 21 62,-3 3 121,0-1-1,-1 0 1,-1-1 0,-2 0-1,0 0 1,-2 0 0,-14 25-1,23-46-121,-1 0 0,0 1 0,-1-1 0,1 0 0,-1-1 0,1 1 0,-1 0 0,0-1 0,0 1 0,0-1 0,0 0 0,-6 3 0,7-5-50,1 1 0,-1-1 0,0 1-1,1-1 1,-1 0 0,1 0 0,-1 0 0,0 0 0,1 0 0,-1 0-1,1-1 1,-1 1 0,0 0 0,1-1 0,-1 1 0,1-1 0,-1 1-1,1-1 1,-1 0 0,1 0 0,0 0 0,-1 0 0,1 0 0,0 0-1,0 0 1,0 0 0,0 0 0,0 0 0,0-1 0,0 1 0,0-1-1,-1-1 1,0 0-182,0-1-1,0 0 0,0 0 1,0 0-1,1 0 0,0 0 1,0-1-1,0 1 0,0 0 1,0 0-1,1-1 0,0 1 1,0 0-1,0-1 1,1 1-1,-1 0 0,1-1 1,0 1-1,0 0 0,3-6 1,-2 4-127,1 1 1,-1 0 0,1 0-1,1 0 1,-1 0 0,1 0-1,0 1 1,0-1 0,0 1-1,1 0 1,-1 0 0,1 1 0,0-1-1,7-2 1,16-7-988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23.421"/>
    </inkml:context>
    <inkml:brush xml:id="br0">
      <inkml:brushProperty name="width" value="0.05" units="cm"/>
      <inkml:brushProperty name="height" value="0.05" units="cm"/>
    </inkml:brush>
  </inkml:definitions>
  <inkml:trace contextRef="#ctx0" brushRef="#br0">1 1 13395,'0'2'36,"1"0"1,-1 0-1,0 0 1,1 0-1,0 0 1,0 0-1,-1 0 1,1 0-1,0-1 1,0 1-1,1 0 1,-1-1-1,0 1 1,1 0-1,-1-1 1,1 0-1,-1 1 1,1-1-1,-1 0 1,1 0-1,0 0 1,0 0-1,0 0 1,0 0-1,-1 0 1,1-1-1,0 1 1,0 0-1,3-1 1,10 3-21,-1 0-1,1-1 1,15 0 0,-15-2 87,189 11 339,169 18-186,588 127-104,-439-87-139,3-39-25,27-2 141,433 6-58,-760-37-20,598 4 1077,-802 0-1000,5-1 216,0 1-1,46 10 1,-61-6-636,-11-4 287,0 0 0,0-1-1,0 1 1,0-1 0,-1 1 0,1-1 0,0 1-1,0-1 1,-1 1 0,1-1 0,0 0-1,0 1 1,-1-1 0,1 1 0,-1-1-1,1 0 1,0 1 0,-1-1 0,1 0-1,-1 1 1,1-1 0,-1 0 0,1 1-1,-1-1 1,1 0 0,-2 0 0,-23 12-131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2.498"/>
    </inkml:context>
    <inkml:brush xml:id="br0">
      <inkml:brushProperty name="width" value="0.05" units="cm"/>
      <inkml:brushProperty name="height" value="0.05" units="cm"/>
    </inkml:brush>
  </inkml:definitions>
  <inkml:trace contextRef="#ctx0" brushRef="#br0">1 202 18244,'9'0'427,"1"-1"1,-1-1-1,0 1 1,0-2-1,0 1 1,0-1-1,0 0 1,9-6-1,-13 6-230,0 0 0,-1 0-1,0 0 1,0-1 0,0 0-1,0 1 1,0-1-1,-1-1 1,0 1 0,1 0-1,-2-1 1,1 0 0,-1 0-1,1 0 1,2-9-1,-2 3-98,0 0-1,-1 0 1,1-12-1,-2 22-93,-1-1 0,0 0 0,1 0-1,-1 0 1,0 0 0,0 0 0,0 0 0,-1 0 0,1 1-1,0-1 1,-1 0 0,1 0 0,-1 0 0,0 0 0,1 1-1,-1-1 1,0 0 0,0 1 0,0-1 0,0 0 0,0 1-1,-1 0 1,1-1 0,0 1 0,-4-3 0,4 4-2,-1 0 1,0 0 0,0 0-1,0-1 1,0 2-1,0-1 1,0 0-1,0 0 1,0 1 0,0-1-1,0 1 1,0-1-1,0 1 1,0 0 0,1 0-1,-1 0 1,0 0-1,1 0 1,-1 0-1,0 0 1,1 1 0,-1-1-1,1 1 1,-2 1-1,-4 5 16,0 0 0,-12 18 1,11-13 4,1-1 0,0 2 0,1-1 1,1 1-1,-7 23 0,10-28-3,0 0 0,0 1 0,1-1 0,0 1 0,1 0 0,0-1 0,1 1 0,0-1-1,3 15 1,-4-21-13,1-1 0,0 1-1,0 0 1,0-1 0,0 1 0,0-1-1,0 0 1,1 1 0,-1-1 0,1 0-1,0 0 1,-1 0 0,1 0-1,0 0 1,0 0 0,0 0 0,1-1-1,-1 1 1,5 2 0,-4-3-2,1 0 1,-1-1-1,0 1 0,1-1 1,-1 0-1,1 1 1,-1-1-1,1-1 0,-1 1 1,1-1-1,-1 1 1,1-1-1,4-2 0,6-2 7,0-1 0,-1-1 0,0 0 0,0-1 0,22-18 0,86-89 18,-60 52-92,-60 62 55,16-13-53,-17 14 57,0 0 1,1-1-1,-1 1 0,0 0 0,0 0 0,0 0 1,1-1-1,-1 1 0,0 0 0,0 0 0,1 0 0,-1 0 1,0-1-1,0 1 0,1 0 0,-1 0 0,0 0 1,1 0-1,-1 0 0,0 0 0,0 0 0,1 0 0,-1 0 1,0 0-1,1 0 0,-1 0 0,0 0 0,0 0 1,1 0-1,-1 0 0,0 0 0,1 0 0,-1 1 0,0-1 1,0 0-1,1 0 0,-1 0 0,0 0 0,0 1 1,1-1-1,-1 0 0,0 0 0,0 0 0,0 1 0,0-1 1,1 0-1,-1 0 0,0 1 0,0-1 0,0 0 1,0 0-1,0 1 0,0-1 0,0 0 0,1 1 1,-1-1-1,0 0 0,0 1 0,0-1 0,0 0 0,0 0 1,-1 1-1,1-1 0,-1 20-21,-1-1 0,-7 29 0,-3 20 113,10-48-5,1-1-1,1 1 1,3 33-1,-2-49-65,-1 0-1,1 0 0,0 0 0,0 0 0,0 0 0,0 0 0,1 0 0,0 0 0,0 0 0,0 0 0,0-1 0,0 1 1,1-1-1,-1 0 0,1 0 0,0 0 0,0 0 0,0 0 0,1 0 0,-1-1 0,1 0 0,-1 1 0,8 2 0,-7-4-59,-1-1-1,0 1 0,1-1 1,-1 0-1,1 0 0,-1 0 1,0-1-1,1 1 0,-1-1 1,0 0-1,1 0 0,-1 0 1,0 0-1,0 0 0,0-1 1,0 1-1,0-1 0,0 0 0,0 0 1,0 0-1,-1 0 0,5-5 1,2-2-141,0-1 1,0-1 0,-1 1-1,11-18 1,6-25-169,-5-10-116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2.982"/>
    </inkml:context>
    <inkml:brush xml:id="br0">
      <inkml:brushProperty name="width" value="0.05" units="cm"/>
      <inkml:brushProperty name="height" value="0.05" units="cm"/>
    </inkml:brush>
  </inkml:definitions>
  <inkml:trace contextRef="#ctx0" brushRef="#br0">6 0 18652,'-1'6'2080,"-2"4"-1431,2 6-313,1 0 1824,5 2-2080,0 2-672,5-1 512,5-6-136,6-2-128</inkml:trace>
  <inkml:trace contextRef="#ctx0" brushRef="#br0" timeOffset="1">595 202 16884,'-12'46'1648,"-7"0"-976,-1 1-264,1 4 736,2-6-167,4-6-417,5-4-208,3-15-512,8-6-264,3-14-1177,-2-9 1353,-1-15-248,-2-8-192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3.449"/>
    </inkml:context>
    <inkml:brush xml:id="br0">
      <inkml:brushProperty name="width" value="0.05" units="cm"/>
      <inkml:brushProperty name="height" value="0.05" units="cm"/>
    </inkml:brush>
  </inkml:definitions>
  <inkml:trace contextRef="#ctx0" brushRef="#br0">0 150 17636,'19'-19'1768,"8"2"-1080,5 1-232,6 3 849,7-1-265,6-1-456,-1-2-240,2 4-696,-2 2-432,-13 4 680,-5 1-192,-13 5-104</inkml:trace>
  <inkml:trace contextRef="#ctx0" brushRef="#br0" timeOffset="1">224 349 15803,'-20'27'1729,"13"-8"-889,4-8-272,14-5 912,11-6-151,8-12-441,7-3-184,5-5-296,3-3-272,-4 0-808,-4 1-144,-14 4 632,-8 8-192</inkml:trace>
  <inkml:trace contextRef="#ctx0" brushRef="#br0" timeOffset="2">90 627 15555,'-14'23'1777,"23"-15"-865,6-8-320,16-12 1264,2-7-647,11-10-457,5 1-352,4-3-632,5 1-424,0 2 560,1 2-192,2 7-160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3.853"/>
    </inkml:context>
    <inkml:brush xml:id="br0">
      <inkml:brushProperty name="width" value="0.05" units="cm"/>
      <inkml:brushProperty name="height" value="0.05" units="cm"/>
    </inkml:brush>
  </inkml:definitions>
  <inkml:trace contextRef="#ctx0" brushRef="#br0">227 42 17772,'-34'48'1856,"-6"-2"-1104,3-1-288,5-3 737,1-5-209,9-14-512,5-6-264,8-17-712,5-5-376,4-17-1641,0-7 2025,0-11-376,0-3-304</inkml:trace>
  <inkml:trace contextRef="#ctx0" brushRef="#br0" timeOffset="1">20 1 15051,'7'11'1713,"1"5"-945,0 1-280,4 3 1256,6 0-560,7 0-399,3-1-281,6-5-720,2-4 368,-2-1-80,5-3-64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9.306"/>
    </inkml:context>
    <inkml:brush xml:id="br0">
      <inkml:brushProperty name="width" value="0.05" units="cm"/>
      <inkml:brushProperty name="height" value="0.05" units="cm"/>
    </inkml:brush>
  </inkml:definitions>
  <inkml:trace contextRef="#ctx0" brushRef="#br0">221 238 14307,'1'-3'233,"-1"0"-1,0 1 1,-1-1 0,1 0-1,0 1 1,-1-1 0,0 1-1,1-1 1,-1 1 0,0-1-1,0 1 1,-1-1 0,1 1-1,0 0 1,-1 0 0,1-1-1,-1 1 1,0 0 0,0 0-1,-2-1 1,2 1-53,-1 1-1,0 0 1,1-1 0,-1 1 0,0 0-1,0 1 1,1-1 0,-1 0-1,0 1 1,0 0 0,0 0 0,0 0-1,0 0 1,0 0 0,0 0-1,1 1 1,-1-1 0,-5 3-1,0-1-49,1 2-1,0-1 0,-1 1 0,1 0 0,1 0 0,-1 1 0,1 0 0,-1 0 0,1 1 0,1 0 0,-1 0 0,1 0 0,0 1 0,1-1 0,-6 12 0,4-8-106,1 0 0,0 1 1,1-1-1,0 1 0,1 0 0,0 0 1,1 1-1,0-1 0,0 1 1,1 14-1,1-23-17,0-1 0,0 1 0,1 0 0,-1-1 1,0 1-1,1-1 0,0 0 0,0 1 0,-1-1 0,1 1 0,1-1 0,-1 0 1,0 0-1,1 1 0,-1-1 0,1 0 0,-1 0 0,1-1 0,0 1 0,3 3 1,-2-4-2,-1 0 0,1 0 0,0 0 0,-1 0 0,1-1 0,0 1 0,-1-1 0,1 0 0,0 1 0,0-1 0,-1 0 0,1-1 0,0 1 0,0 0 0,-1-1 0,1 0 0,0 1 0,-1-1 0,5-2 0,6-4 9,0 0 0,0 0 0,-1-1 0,0-1-1,0 0 1,-1-1 0,18-19 0,0-5 51,30-45 1,-48 64-46,-1 0-1,0 0 1,-1-1 0,-1 0 0,6-18-1,-11 20-24,-9 19-24,-11 24-23,9-8 44,1 0 0,1 0 0,0 1 0,2 0 0,1 0 0,0 0 0,1 0 0,3 40 0,-1-59 12,1 0 1,-1 0 0,0 0 0,1 0-1,0-1 1,0 1 0,0 0 0,0 0-1,0 0 1,1-1 0,-1 1-1,1 0 1,-1-1 0,1 1 0,0-1-1,0 0 1,0 0 0,0 0 0,1 0-1,-1 0 1,1 0 0,-1 0 0,1-1-1,-1 0 1,1 1 0,0-1-1,0 0 1,0 0 0,0 0 0,-1-1-1,1 1 1,0-1 0,0 1 0,0-1-1,0 0 1,0 0 0,1 0-1,-1-1 1,-1 1 0,1-1 0,0 0-1,0 0 1,5-2 0,6-2 14,0-2 0,0 0 0,0 0 0,-1-1-1,0-1 1,0 0 0,-1-1 0,15-15 0,81-98 35,-107 123-54,90-131-242,-99 172-99,-7 11 284,5-19 150,1 1 1,-6 51-1,15-83-74,0 0 0,0 0 0,0 0 0,0 0 0,0 0 0,0 0 0,1 0 0,-1 0 0,1 3 0,0-4-12,-1-1 0,1 1 0,-1-1 0,0 0 0,1 1 0,-1-1 0,1 1 0,-1-1 0,1 0 0,-1 1 0,1-1 0,-1 0-1,1 0 1,-1 1 0,1-1 0,-1 0 0,1 0 0,0 0 0,-1 0 0,1 0 0,-1 1 0,1-1 0,0 0 0,-1 0 0,1-1 0,-1 1 0,1 0-1,0 0 1,-1 0 0,1 0 0,-1 0 0,1-1 0,-1 1 0,1 0 0,-1 0 0,1-1 0,-1 1 0,1-1 0,-1 1 0,1-1 0,8-4 33,-1-1 1,0 0 0,0 0-1,-1-1 1,13-14 0,33-47 42,-30 37-42,31-39 20,53-67-17,-103 132-50,0 0 0,1 0 0,0 1 0,-1 0 0,8-5 1,-12 9 3,1 0 1,-1-1 0,0 1 0,1 0 0,-1 0 0,0 0 0,1 0 0,-1-1 0,1 1 0,-1 0 0,0 0-1,1 0 1,-1 0 0,1 0 0,-1 0 0,0 0 0,1 0 0,-1 0 0,1 0 0,-1 0 0,0 0 0,1 0-1,-1 0 1,0 1 0,1-1 0,-1 0 0,1 0 0,-1 0 0,0 1 0,1-1 0,-1 1 0,1 0-1,0 0-1,-1 1 1,0-1 0,1 1 0,-1-1 0,0 1 0,0-1-1,0 1 1,0-1 0,0 1 0,0-1 0,0 1 0,0-1-1,-1 2 1,-5 27-31,-20 58 0,17-64-264,1 1 1,2 1-1,-7 43 1,13-67 184,0 1 1,0 0-1,0 0 1,0 0-1,0 0 1,1-1-1,-1 1 1,1 0-1,1 3 1,-2-5 86,1 0 1,-1 0 0,1-1 0,0 1 0,-1 0 0,1 0-1,0-1 1,-1 1 0,1 0 0,0-1 0,0 1-1,0 0 1,0-1 0,0 1 0,0-1 0,0 0-1,0 1 1,0-1 0,0 0 0,0 1 0,0-1 0,0 0-1,0 0 1,0 0 0,0 0 0,1 0 0,24-2-491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59.712"/>
    </inkml:context>
    <inkml:brush xml:id="br0">
      <inkml:brushProperty name="width" value="0.05" units="cm"/>
      <inkml:brushProperty name="height" value="0.05" units="cm"/>
    </inkml:brush>
  </inkml:definitions>
  <inkml:trace contextRef="#ctx0" brushRef="#br0">150 0 19436,'-13'29'1297,"-1"0"-1,-27 42 1,27-49-863,1 0-1,0 0 0,2 1 1,1 0-1,-8 28 1,18-50-441,-1 0 1,1 1-1,-1-1 1,1 1-1,0-1 0,0 1 1,0-1-1,0 1 1,0-1-1,0 1 0,0-1 1,0 1-1,1-1 1,-1 1-1,1-1 1,-1 0-1,1 1 0,-1-1 1,1 1-1,0-1 1,1 2-1,-1-2-40,1 0-1,-1 0 0,1 0 1,-1 0-1,1 0 1,0-1-1,-1 1 1,1 0-1,0-1 1,0 0-1,-1 1 1,1-1-1,0 0 0,0 0 1,-1 0-1,1 0 1,0 0-1,2-1 1,12-1-427,0-2 1,-1 0 0,1-1 0,17-8 0,23-6-534,-38 13 724,-11 3 208,-1 1 0,1 0 0,0 0 1,0 1-1,0 0 0,-1 0 0,1 0 1,0 1-1,12 1 0,-19-1 89,1 0 1,-1 0-1,1 0 1,-1 0-1,1 1 1,-1-1-1,1 0 0,-1 0 1,1 0-1,-1 1 1,0-1-1,1 0 0,-1 1 1,1-1-1,-1 0 1,0 1-1,1-1 1,-1 0-1,0 1 0,1-1 1,-1 0-1,0 1 1,0-1-1,0 1 0,1-1 1,-1 1-1,0-1 1,0 1-1,0-1 1,0 1-1,-6 14 506,-21 11 447,24-23-895,-101 79 2574,83-68-2436,0 0 1,-2-2 0,-28 14 0,31-20-713,19-6 493,1 0-1,0 0 0,-1 1 1,1-1-1,0 0 0,-1 0 0,1 0 1,0 0-1,-1 0 0,1 0 1,0 0-1,-1 0 0,1 0 1,0 0-1,-1 0 0,1 0 0,0 0 1,-1 0-1,1 0 0,0 0 1,0 0-1,-1 0 0,1 0 1,0-1-1,-1 1 0,1 0 1,0 0-1,-1 0 0,1-1 0,0 1 1,0 0-1,-1 0 0,1-1 1,0 1-1,0 0 0,0 0 1,0-1-1,-1 1 0,1 0 0,0-1 1,0 1-1,0 0 0,0 0 1,0-1-1,0 1 0,0 0 1,0-1-1,-1 1 0,1 0 0,0-1 1,1 1-1,-1 0 0,0-1 1,0 1-1,0-1 0,6-10-374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00.914"/>
    </inkml:context>
    <inkml:brush xml:id="br0">
      <inkml:brushProperty name="width" value="0.05" units="cm"/>
      <inkml:brushProperty name="height" value="0.05" units="cm"/>
    </inkml:brush>
  </inkml:definitions>
  <inkml:trace contextRef="#ctx0" brushRef="#br0">56 1 18788,'2'6'1416,"-8"19"-1088,-4 11-160,1 17 545,-1 9-289,2 10-584,2 4-256,2-2 392,-1 2-80,5-7-121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01.319"/>
    </inkml:context>
    <inkml:brush xml:id="br0">
      <inkml:brushProperty name="width" value="0.05" units="cm"/>
      <inkml:brushProperty name="height" value="0.05" units="cm"/>
    </inkml:brush>
  </inkml:definitions>
  <inkml:trace contextRef="#ctx0" brushRef="#br0">6 108 17124,'-3'0'1440,"0"-15"-1552,3-13 16,3-4 944,3-1-448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9.079"/>
    </inkml:context>
    <inkml:brush xml:id="br0">
      <inkml:brushProperty name="width" value="0.05" units="cm"/>
      <inkml:brushProperty name="height" value="0.05" units="cm"/>
    </inkml:brush>
  </inkml:definitions>
  <inkml:trace contextRef="#ctx0" brushRef="#br0">166 20 16460,'0'0'65,"0"-1"-1,0 0 1,0 0 0,0 0 0,0 0 0,-1 0 0,1 1 0,0-1 0,-1 0 0,1 0 0,0 0 0,-1 1 0,1-1 0,-1 0 0,1 1 0,-1-1 0,0 0 0,1 1 0,-1-1 0,0 1 0,1-1 0,-1 1 0,0-1 0,0 1 0,1-1 0,-1 1 0,0 0 0,0 0 0,0-1 0,0 1 0,-1 0 0,0 0 35,0 1 0,0-1 1,-1 1-1,1 0 0,0 0 0,0 0 1,0 0-1,1 0 0,-1 0 0,0 0 0,0 1 1,-2 1-1,-7 8 299,1 0-1,-16 21 1,14-15-352,1 0 0,1 1 0,1 0 0,0 1 0,-10 30 1,19-48-49,0-1 0,0 0 1,-1 0-1,1 0 1,0 1-1,0-1 0,0 0 1,0 0-1,0 0 0,-1 1 1,1-1-1,0 0 1,0 0-1,0 0 0,0 1 1,0-1-1,0 0 1,0 0-1,0 1 0,0-1 1,0 0-1,0 0 0,0 1 1,0-1-1,0 0 1,0 0-1,0 0 0,0 1 1,0-1-1,1 0 1,-1 0-1,0 1 0,0-1 1,0 0-1,0 0 1,0 0-1,0 1 0,1-1 1,-1 0-1,0 0 0,0 0 1,0 0-1,1 0 1,-1 1-1,0-1 0,0 0 1,0 0-1,1 0 1,-1 0-1,14-8-16,12-17-2,-17 15 10,0 1 0,0 0 0,1 0 1,15-9-1,-23 17 4,1-1 0,-1 1 1,1 0-1,-1 0 0,1 0 0,0 0 1,-1 0-1,1 1 0,0-1 0,0 1 1,5 0-1,-6 0 1,-1 0 0,1 1-1,0-1 1,0 1 0,-1-1 0,1 1-1,0 0 1,-1 0 0,1 0 0,-1 0 0,1 0-1,-1 0 1,0 0 0,1 0 0,-1 0 0,0 1-1,0-1 1,0 1 0,0-1 0,2 4 0,1 3-11,0 1 1,-1-1-1,0 1 1,0 0 0,-1 0-1,-1 1 1,1-1 0,-1 12-1,-2 77-13,-1-60 266,-2-1 0,-2 0 0,-2 0 0,-15 47 0,21-79-128,-1 0 0,1 0 0,-1 0 0,0 0 0,-4 5 0,6-9-87,1-1 0,-1 1-1,1-1 1,-1 1 0,1-1 0,-1 1 0,1-1 0,-1 1-1,1-1 1,-1 0 0,1 1 0,-1-1 0,0 0-1,1 0 1,-1 1 0,1-1 0,-1 0 0,0 0 0,1 0-1,-2 0 1,1 0-2,0 0 0,0-1 0,1 1 0,-1-1 0,1 0 0,-1 1 0,0-1 0,1 1 0,-1-1 0,1 0 0,-1 1 0,1-1 1,0 0-1,-1 0 0,1 1 0,0-1 0,0 0 0,-1 0 0,1 0 0,0 1 0,0-1 0,0-1 0,-2-11 37,1 1 0,0-1 0,1 0 0,0 1 0,1-1 0,1 1 0,4-20 0,0 7-50,2 1-1,18-43 0,-16 47-11,0 1 0,1 0 0,1 1-1,1 0 1,24-25 0,-32 37 0,0 1 1,0 0 0,1 0 0,0 0-1,0 0 1,1 1 0,-1 0 0,1 1-1,0-1 1,0 1 0,0 1 0,0-1 0,1 1-1,-1 0 1,0 1 0,1 0 0,0 0-1,-1 1 1,12 0 0,-15 0-3,-1 1 0,0 0 0,1 0-1,-1 0 1,0 0 0,1 1 0,-1-1 0,0 1 0,0 0 0,0 0 0,0 0 0,-1 0-1,1 0 1,-1 1 0,1-1 0,3 6 0,0 1-4,0 1-1,-1 0 1,8 18 0,-13-28 11,0 0 3,0 0 1,0 1-1,0-1 1,0 0-1,0 0 1,0 0 0,0 0-1,0 1 1,1-1-1,-1 0 1,0 0-1,0 0 1,0 0-1,0 0 1,0 0-1,0 1 1,0-1-1,1 0 1,-1 0 0,0 0-1,0 0 1,0 0-1,0 0 1,0 0-1,0 0 1,1 0-1,-1 0 1,0 0-1,0 1 1,0-1-1,0 0 1,1 0 0,-1 0-1,0 0 1,0 0-1,0 0 1,0 0-1,1-1 1,-1 1-1,0 0 1,0 0-1,0 0 1,0 0-1,0 0 1,1 0 0,-1 0-1,0 0 1,0 0-1,0 0 1,0 0-1,0 0 1,1-1-1,-1 1 1,0 0-1,0 0 1,0 0-1,5-9 234,-4-3-19,0 1 0,-1 0 0,0 0 0,0-1 0,-1 1 0,-1 0 0,0 0 0,0 0-1,-2 0 1,-3-12 0,6 22-185,0-1-1,1 0 0,-1 1 0,0-1 0,0 0 1,1 1-1,-1-1 0,-1 1 0,1 0 0,0-1 1,0 1-1,0 0 0,-1 0 0,1 0 0,-1 0 1,1 0-1,-1 0 0,-2-2 0,4 4-42,0-1-1,-1 0 0,1 0 1,0 0-1,-1 1 0,1-1 1,0 0-1,0 0 1,-1 1-1,1-1 0,0 0 1,0 1-1,0-1 0,0 0 1,-1 1-1,1-1 1,0 0-1,0 1 0,0-1 1,0 0-1,0 1 0,0-1 1,0 0-1,0 1 1,0-1-1,0 0 0,0 1 1,0-1-1,0 0 0,0 1 1,0-1-1,0 0 1,0 1-1,1-1 0,-1 0 1,0 1-1,0-1 0,0 0 1,1 1-1,6 13-717,-4-11 554,0 0 1,0 0-1,0 0 1,0 0-1,0-1 0,1 1 1,-1-1-1,1 0 1,-1 0-1,1-1 1,0 1-1,0-1 0,0 1 1,0-1-1,0 0 1,0-1-1,0 1 0,0-1 1,0 0-1,0 0 1,7-1-1,21-4-708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9.796"/>
    </inkml:context>
    <inkml:brush xml:id="br0">
      <inkml:brushProperty name="width" value="0.05" units="cm"/>
      <inkml:brushProperty name="height" value="0.05" units="cm"/>
    </inkml:brush>
  </inkml:definitions>
  <inkml:trace contextRef="#ctx0" brushRef="#br0">92 320 17588,'-19'30'1763,"7"-13"-1072,1 0 1,0 1-1,2 1 0,0 0 0,-9 29 0,17-47-663,1 0 0,0 0 0,-1 0 0,1 1 0,0-1-1,-1 0 1,1 0 0,0 1 0,0-1 0,0 0 0,0 0-1,0 1 1,1-1 0,-1 0 0,0 0 0,0 1 0,1-1-1,-1 0 1,2 2 0,-2-3-17,1 1 0,-1-1 0,1 0 0,0 0 0,-1 0 0,1 1 0,0-1 0,-1 0 1,1 0-1,0 0 0,0 0 0,-1 0 0,1 0 0,0-1 0,-1 1 0,1 0 0,0 0 0,-1 0 0,1-1 0,-1 1 0,1 0 0,0 0 0,-1-1 0,2 0 0,6-4 16,0-1-1,0 0 1,9-9-1,-3 1-14,25-23 3,81-61 1,-118 96-18,0 1 0,0 0 1,0-1-1,0 1 0,0 0 0,0 0 1,0 1-1,1-1 0,-1 0 0,0 1 0,0-1 1,1 1-1,-1-1 0,0 1 0,0 0 1,1 0-1,-1 0 0,4 1 0,-5 0 0,0 0 0,1 0 0,-1 0 0,0 0 0,1 0 0,-1 0 0,0 0 0,0 0 0,0 1 0,0-1 0,0 1 0,0-1 0,-1 0 0,1 1 0,0-1 0,-1 1 0,1-1 0,-1 1 0,1 0 0,-1-1 0,0 1 0,0 0 1,1-1-1,-1 1 0,-1 3 0,1 8-8,-1 0 0,-1 0 0,0 1 0,-1-1 0,-6 16 0,-1 8-2,-8 37 30,3-18 15,-10 82 0,40-174-13,6-14-41,31-53 1,-5 9 1,146-332 63,-188 416-32,-1 1 1,12-16-1,-16 25-11,0-1-1,0 1 1,0 0-1,0 0 1,1-1-1,-1 1 1,0 0 0,0 0-1,0 0 1,0-1-1,0 1 1,1 0-1,-1 0 1,0 0-1,0 0 1,1-1 0,-1 1-1,0 0 1,0 0-1,0 0 1,1 0-1,-1 0 1,0 0-1,0 0 1,1 0 0,-1 0-1,0 0 1,0 0-1,1 0 1,-1 0-1,0 0 1,1 0-1,-1 0 1,0 0 0,0 0-1,1 0 1,-1 0-1,0 0 1,0 0-1,0 0 1,1 0-1,-1 0 1,1 1 0,-1 1 2,1 0 0,-1 0 0,1 0 0,-1 1 0,1-1 0,-1 0 0,0 0 0,0 1 0,-1 3 0,-3 29 28,-1-1 0,-19 65 0,13-58 24,-9 61 1,20-102-61,0 1 1,-1 0 0,1 0 0,0-1 0,0 1 0,0 0-1,0 0 1,0-1 0,0 1 0,0 0 0,0 0-1,0 0 1,0-1 0,0 1 0,0 0 0,0 0 0,1-1-1,-1 1 1,0 0 0,1 0 0,-1-1 0,0 1-1,1 0 1,-1-1 0,1 1 0,-1-1 0,1 1 0,-1 0-1,2 0 1,0-1-19,-1 0 0,0-1 1,1 1-1,-1 0 0,1-1 0,-1 1 0,0-1 0,1 0 0,-1 1 0,0-1 0,0 0 0,0 0 0,1 1 1,-1-1-1,0 0 0,1-2 0,8-5-202,0-1 1,0 2-1,1-1 1,0 1-1,15-7 1,-24 13 183,0 0 1,1 0 0,-1 0-1,0 1 1,1-1-1,-1 0 1,1 1-1,-1 0 1,0-1-1,1 1 1,-1 0-1,1 0 1,-1 1 0,1-1-1,-1 0 1,1 1-1,-1 0 1,0-1-1,1 1 1,-1 0-1,0 0 1,0 0-1,0 1 1,1-1 0,-1 0-1,0 1 1,-1-1-1,1 1 1,0 0-1,0 0 1,-1-1-1,1 1 1,-1 0-1,1 0 1,1 4 0,-1 0 96,0 0 0,0 0 0,0 0 0,0 1 0,-1-1 1,0 0-1,-1 1 0,1-1 0,-1 0 0,0 1 0,-1-1 0,1 1 1,-1-1-1,-1 0 0,1 0 0,-1 0 0,0 1 0,0-2 1,-1 1-1,0 0 0,0 0 0,0-1 0,-5 6 0,3-4 165,0 0-1,0 0 1,-1 0-1,0 0 1,-1-1-1,0 0 1,1 0-1,-2-1 1,1 0-1,-1 0 1,1-1-1,-1 1 1,-1-2-1,1 1 1,-17 3-1,23-6-226,1-1 0,-1 0-1,1 1 1,-1-1-1,1 0 1,0 0 0,-1 0-1,1 0 1,-1 0-1,1-1 1,-1 1 0,1 0-1,0-1 1,-1 1 0,1 0-1,-1-1 1,1 0-1,0 1 1,0-1 0,-1 0-1,1 0 1,0 0 0,0 0-1,0 0 1,0 0-1,0 0 1,0 0 0,0 0-1,0-2 1,0 1 3,0 0 1,1 0-1,-1-1 1,1 1-1,-1 0 1,1-1-1,0 1 1,0 0 0,0-1-1,1 1 1,-1 0-1,0-1 1,1 1-1,-1 0 1,1 0-1,0-1 1,2-2-1,9-20-195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7.177"/>
    </inkml:context>
    <inkml:brush xml:id="br0">
      <inkml:brushProperty name="width" value="0.05" units="cm"/>
      <inkml:brushProperty name="height" value="0.05" units="cm"/>
    </inkml:brush>
  </inkml:definitions>
  <inkml:trace contextRef="#ctx0" brushRef="#br0">1 79 16428,'0'1'58,"0"-1"0,0 0 1,0 0-1,0 0 1,0 0-1,0 0 1,0 0-1,0 1 1,0-1-1,0 0 1,0 0-1,0 0 1,0 0-1,0 0 0,0 0 1,0 1-1,0-1 1,0 0-1,0 0 1,0 0-1,0 0 1,0 0-1,0 1 1,0-1-1,0 0 1,1 0-1,-1 0 0,0 0 1,0 0-1,0 0 1,0 0-1,0 0 1,0 1-1,0-1 1,0 0-1,1 0 1,-1 0-1,0 0 1,0 0-1,0 0 0,0 0 1,0 0-1,0 0 1,1 0-1,9 1 598,12-3-239,-10-2-215,49-13 341,0 3 1,77-9-1,136 10-551,-50 3-2205,-216 10 2111,-6-1 39,0 1 1,0 0-1,0-1 1,0 1-1,0 0 1,0 0-1,0 1 1,0-1-1,0 0 1,3 2-1,-8 3-461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0.296"/>
    </inkml:context>
    <inkml:brush xml:id="br0">
      <inkml:brushProperty name="width" value="0.05" units="cm"/>
      <inkml:brushProperty name="height" value="0.05" units="cm"/>
    </inkml:brush>
  </inkml:definitions>
  <inkml:trace contextRef="#ctx0" brushRef="#br0">44 40 15043,'12'9'2651,"-15"-17"402,1 6-2856,1 0 0,0 1 0,-1-1 0,1 0 0,-1 1 0,1-1 0,-1 1 0,1 0 0,-1 0 0,0-1 1,0 1-1,0 0 0,0 1 0,0-1 0,-4-1 0,5 2-188,0 0 1,0 1 0,0-1-1,0 0 1,0 1 0,0-1-1,0 1 1,0-1 0,0 1-1,0 0 1,0-1 0,1 1-1,-1 0 1,0-1 0,0 1-1,1 0 1,-1 0 0,0 0-1,1 0 1,-1 0 0,1 0-1,-1 0 1,1 0 0,-1 0-1,1 0 1,0 0 0,-1 0-1,1 0 1,0 0 0,0 0-1,0 0 1,0 1 0,0-1-1,0 0 1,0 1 0,0 0-14,0 1 0,0 0 0,1-1 0,-1 1 0,0-1 0,1 1 0,-1-1 0,1 0 1,0 1-1,0-1 0,0 0 0,0 1 0,0-1 0,1 0 0,1 2 0,-1-2-5,1-1-1,-1 1 0,1-1 1,-1 0-1,1 1 0,0-1 1,-1-1-1,1 1 0,0 0 1,0-1-1,0 1 0,-1-1 1,1 0-1,0 0 0,0 0 1,0 0-1,0 0 1,0-1-1,0 1 0,2-2 1,10-2-86,-1-1 0,23-11 0,-18 8-3,-4 1 24,45-15-247,-55 20 288,-1 1 0,1 0 0,-1 0 0,1 0 1,-1 1-1,1 0 0,-1 0 0,1 0 0,0 0 0,7 2 1,-10-1 40,0 0 1,0 0 0,0 1 0,0-1 0,-1 1 0,1-1 0,0 1-1,-1-1 1,1 1 0,-1 0 0,0 0 0,0 0 0,1 0 0,-1 0-1,-1 0 1,1 0 0,0 0 0,0 0 0,-1 0 0,1 0 0,-1 1-1,1-1 1,-1 0 0,0 0 0,-1 5 0,2 8 209,-2-1 1,-4 25-1,5-35-166,-1-1-13,0 2 78,1 0 1,-1 0-1,1 0 0,0 0 0,1 8 0,-1-12-95,0-1 0,0 1-1,0 0 1,1 0 0,-1-1 0,0 1-1,0 0 1,1-1 0,-1 1-1,1 0 1,-1-1 0,0 1-1,1-1 1,-1 1 0,1 0-1,0-1 1,-1 0 0,1 1-1,-1-1 1,1 1 0,0-1 0,-1 0-1,1 1 1,0-1 0,-1 0-1,1 1 1,0-1 0,0 0-1,-1 0 1,1 0 0,0 0-1,0 0 1,-1 0 0,1 0 0,0 0-1,0 0 1,-1 0 0,1 0-1,0-1 1,0 1 0,-1 0-1,1 0 1,0-1 0,-1 1-1,1-1 1,1 0 0,10-6 97,1-1 1,-1 0 0,0-1-1,-1-1 1,0 0-1,18-21 1,-8 10-25,1-1-43,50-47-103,-70 67 42,-1 1 0,0 0 0,1 0 0,-1 0 0,1 0 0,-1 0-1,1 0 1,-1 0 0,1 1 0,0-1 0,-1 0 0,1 1 0,0-1 0,0 1-1,-1 0 1,1 0 0,0 0 0,3 0 0,-4 0 2,0 1 0,0-1-1,0 1 1,0 0 0,0-1 0,0 1 0,0 0-1,0 0 1,0 0 0,0 0 0,-1 0 0,1 0-1,0 0 1,0 0 0,-1 0 0,1 0 0,-1 0-1,1 1 1,-1-1 0,0 0 0,0 0 0,1 0 0,-1 1-1,0-1 1,0 0 0,0 0 0,0 3 0,0 27-10,-3 32 0,0-20-163,4-33-413,-1-10 587,1 0 0,-1 0 1,0 0-1,0 0 1,0 0-1,0 0 1,0 0-1,0 0 1,1 0-1,-1 0 1,0 0-1,0 0 1,0 0-1,0 0 1,0 0-1,1 0 1,-1 0-1,0 0 1,0 0-1,0 0 1,0 0-1,0 0 1,0 0-1,0 0 1,1 0-1,-1 0 1,0-1-1,0 1 1,0 0-1,0 0 1,0 0-1,0 0 1,0 0-1,0 0 1,0 0-1,0-1 1,0 1-1,0 0 0,1 0 1,-1 0-1,0 0 1,0 0-1,0-1 1,0 1-1,0 0 1,0 0-1,0 0 1,0 0-1,0 0 1,0 0-1,-1-1 1,1 1-1,0 0 1,0 0-1,0 0 1,0 0-1,0-1 1,3-10-181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4.236"/>
    </inkml:context>
    <inkml:brush xml:id="br0">
      <inkml:brushProperty name="width" value="0.05" units="cm"/>
      <inkml:brushProperty name="height" value="0.05" units="cm"/>
    </inkml:brush>
  </inkml:definitions>
  <inkml:trace contextRef="#ctx0" brushRef="#br0">120 559 16227,'0'-3'290,"0"0"0,-1 0 0,1 0 0,-1 0 0,1 0 0,-1 0 0,0 0 0,0 0 0,-1 0 0,1 0 0,-3-4 0,3 7-221,1-1 0,-1 0 0,0 0-1,1 1 1,-1-1 0,0 0 0,0 1 0,1-1 0,-1 1 0,0-1 0,0 1 0,0 0-1,0-1 1,0 1 0,0 0 0,0-1 0,0 1 0,0 0 0,0 0 0,0 0 0,1 0-1,-1 0 1,0 0 0,0 0 0,0 0 0,0 0 0,0 1 0,0-1 0,0 0 0,0 1 0,0-1-1,0 0 1,0 1 0,0-1 0,1 1 0,-1 0 0,0-1 0,0 1 0,1 0 0,-2 1-1,-6 5 96,-1 1-1,2 0 1,-8 9-1,12-13-170,0 0-1,0 0 0,1 0 0,-1 0 0,1 0 1,0 0-1,0 1 0,1-1 0,-2 8 1,3-11-3,0-1 0,0 1 1,0-1-1,0 0 0,1 1 0,-1-1 1,0 1-1,0-1 0,1 0 1,-1 1-1,0-1 0,1 0 1,-1 1-1,0-1 0,1 0 1,-1 0-1,1 1 0,-1-1 1,0 0-1,1 0 0,-1 0 0,1 0 1,-1 1-1,1-1 0,-1 0 1,0 0-1,1 0 0,-1 0 1,1 0-1,-1 0 0,1 0 1,-1 0-1,1 0 0,-1 0 0,1-1 1,22-1-169,-19 2 112,-1-1 61,0 1 0,0 0 0,0 1 0,0-1 0,0 0 0,0 1 0,-1 0-1,1 0 1,0 0 0,0 0 0,-1 0 0,1 0 0,0 0 0,-1 1-1,1 0 1,-1-1 0,3 4 0,-2-2-9,1 1 0,-1 1-1,0-1 1,0 0 0,0 1 0,0 0 0,-1-1-1,4 10 1,-1 6-27,0-1 1,-1 1-1,2 38 1,-4-34 157,-1 0 0,-4 40 0,2-58-89,0 0 0,0 0 1,0 0-1,0 1 0,-1-1 1,0-1-1,-1 1 0,1 0 1,-1 0-1,0-1 0,0 0 1,-1 1-1,0-1 0,0-1 1,-7 9-1,9-12-7,0 1 0,0-1 0,0 1 1,0-1-1,0 0 0,0 0 0,0 0 0,0 0 1,0 0-1,-1 0 0,1-1 0,0 1 0,-1-1 1,1 1-1,0-1 0,-1 0 0,1 0 0,0 0 1,-1 0-1,1 0 0,0-1 0,-1 1 0,1-1 1,0 0-1,-1 1 0,1-1 0,0 0 0,0 0 1,0 0-1,-4-3 0,3 1-11,0 0 0,0 0 1,0 0-1,1-1 0,0 1 0,-1-1 1,1 1-1,0-1 0,0 0 0,1 1 0,-1-1 1,1 0-1,0 0 0,0 0 0,0 0 1,0-9-1,2 3-15,-1-1 0,1 1 0,1-1 0,0 1-1,1-1 1,0 1 0,0 0 0,1 0 0,0 0 0,1 1 0,10-15 0,8-10-13,45-51 0,-48 61 23,31-35 3,67-86 41,-123 181 22,4-34-68,-16 66 93,16-62-81,0 1 1,0-1-1,1 1 0,0-1 1,0 1-1,0 0 0,1-1 1,2 8-1,-3-12-9,1-1 0,-1 1 0,1-1-1,0 0 1,-1 1 0,1-1 0,0 0 0,0 0-1,0 0 1,0 0 0,0 0 0,0 0-1,0 0 1,1 0 0,-1 0 0,0 0 0,0 0-1,1-1 1,-1 1 0,0 0 0,1-1 0,-1 1-1,1-1 1,-1 0 0,1 0 0,-1 1 0,1-1-1,2 0 1,1 0 9,0-1-1,0 1 1,0-1-1,0 0 1,0 0-1,0-1 1,7-3-1,5-3 23,-1-1-1,-1-1 1,0 0-1,0-1 1,-1 0 0,0-2-1,18-20 1,-11 8 8,0-1-1,-2-1 1,20-38 0,-23 34 10,19-50-1,-29 65-33,-1-1 0,-1 0 0,0 0-1,-1 0 1,0-18 0,-6 16 18,3 19-37,0 0 0,0-1 0,-1 1-1,1 0 1,0 0 0,0-1 0,0 1-1,-1 0 1,1 0 0,0 0 0,0-1-1,-1 1 1,1 0 0,0 0 0,-1 0-1,1 0 1,0 0 0,0 0 0,-1 0-1,1 0 1,0-1 0,-1 1 0,1 0-1,0 0 1,-1 0 0,1 0 0,0 1-1,0-1 1,-1 0 0,0 0 0,-1 1 2,1 0 1,-1 0-1,0 1 1,0-1-1,1 0 1,-1 1-1,1-1 1,-1 1-1,1 0 1,-1-1-1,1 1 1,0 0 0,-1 2-1,-10 19 2,2 0-1,0 1 0,2 0 1,0 1-1,2 0 1,1 0-1,0 0 1,2 1-1,0 37 1,4-47-19,0 0 1,5 30 0,-5-43 9,-1 1 0,1 0 0,0-1-1,1 1 1,-1-1 0,0 1 0,1-1 0,0 0 0,0 0 0,0 1 0,0-1 0,1 0 0,-1-1 0,1 1 0,-1 0 0,1-1 0,6 4 0,-7-5 0,1 0 1,-1-1-1,0 1 1,1-1-1,-1 1 1,0-1-1,1 0 1,-1 0 0,0 0-1,1-1 1,-1 1-1,0 0 1,1-1-1,-1 0 1,0 1-1,0-1 1,1 0-1,-1 0 1,0 0-1,0-1 1,0 1-1,0 0 1,0-1 0,-1 1-1,1-1 1,0 0-1,1-1 1,7-8-5,0-1 1,-1 1-1,9-15 1,-15 20 3,23-35 2,-3-1 0,28-68 0,24-96 101,-70 193-90,-1 1 3,2-4 26,-1 0 0,3-19 1,-8 24 21,-4 16-1,-6 24 11,-6 22-18,3 1 0,-10 80 0,20-105-51,1 1-1,1-1 0,2 1 0,0 0 0,2-1 1,12 48-1,-13-67-3,0 0 0,0-1 0,1 1 0,0-1 0,1 1 0,0-1 0,0 0 0,0-1 0,1 1 0,0-1 0,0 0 0,0 0 0,10 8 0,-14-13 2,0-1 0,0 1 0,0 0 1,0-1-1,0 1 0,0-1 0,0 1 0,0-1 0,0 0 1,0 1-1,0-1 0,1 0 0,-1 0 0,0 0 1,0 0-1,1 0 0,-1 0 2,-1 0-1,1 0 1,-1-1-1,1 1 1,-1 0 0,0 0-1,1-1 1,-1 1-1,1 0 1,-1-1 0,0 1-1,0-1 1,1 1 0,-1 0-1,0-1 1,1 1-1,-1-1 1,0 1 0,0 0-1,0-1 1,0 1-1,1-1 1,-1 1 0,0-2-1,0-1 6,0 0 0,0 0-1,0-1 1,0 1-1,-1 0 1,0 0-1,1 0 1,-1 0 0,-2-4-1,-14-28 33,-1 1 0,-2 0 0,-26-32 0,15 22-27,15 22-11,9 13 0,0-1-1,-11-21 0,18 31 0,-1 0 0,1 0 0,0-1 0,0 1 0,0 0 0,0 0 1,0-1-1,-1 1 0,1 0 0,0-1 0,0 1 0,0 0 1,0 0-1,0-1 0,0 1 0,0 0 0,0-1 0,0 1 0,0 0 1,0-1-1,0 1 0,1 0 0,-1 0 0,0-1 0,0 1 1,0 0-1,0-1 0,0 1 0,1 0 0,-1 0 0,0-1 0,0 1 1,0 0-1,1 0 0,-1 0 0,0-1 0,0 1 0,1 0 1,-1 0-1,0 0 0,0 0 0,1 0 0,-1 0 0,0-1 0,0 1 1,1 0-1,0 0 0,15 0-1,-13 0-3,18 2-31,81 2 62,-87-5-226,-1 0 0,1 0-1,-1-2 1,27-6 0,-38 8 107,0-1 0,0 1 0,0 0 1,-1-1-1,1 1 0,0-1 0,0 0 0,-1 0 0,3-3 0,-4 5 71,0-1-1,0 0 0,-1 0 0,1 0 1,0 0-1,-1 0 0,1-1 1,-1 1-1,1 0 0,-1 0 0,0 0 1,1 0-1,-1 0 0,0-1 0,0 1 1,0 0-1,0 0 0,0-1 1,0 1-1,0 0 0,0 0 0,0 0 1,0-1-1,-1 1 0,1 0 0,-1 0 1,0-2-1,-17-21-434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4.657"/>
    </inkml:context>
    <inkml:brush xml:id="br0">
      <inkml:brushProperty name="width" value="0.05" units="cm"/>
      <inkml:brushProperty name="height" value="0.05" units="cm"/>
    </inkml:brush>
  </inkml:definitions>
  <inkml:trace contextRef="#ctx0" brushRef="#br0">73 1 19796,'-37'0'1609,"17"5"-1249,4 4-128,16-2 576,8-1-512,14-3-80,3 0-72,2-1-128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5.110"/>
    </inkml:context>
    <inkml:brush xml:id="br0">
      <inkml:brushProperty name="width" value="0.05" units="cm"/>
      <inkml:brushProperty name="height" value="0.05" units="cm"/>
    </inkml:brush>
  </inkml:definitions>
  <inkml:trace contextRef="#ctx0" brushRef="#br0">1 760 15755,'42'-52'2788,"-10"9"-2272,-2-1 1,28-56-1,36-100 156,-73 150-359,-2-2-1,-2 0 0,16-88 0,-31 114 4,-2 26-308,-1 0 0,1 0 0,0 0 1,0 0-1,0 0 0,0 0 0,0 0 1,0 0-1,0 0 0,0 0 0,0 0 0,0 0 1,0 0-1,0 0 0,0 0 0,0 0 1,0 0-1,0 0 0,0 1 0,-1-1 1,1 0-1,0 0 0,0 0 0,0 0 0,0 0 1,0 0-1,0 0 0,0 0 0,0 0 1,0 0-1,0 0 0,0 0 0,0-1 0,-1 1 1,1 0-1,0 0 0,0 0 0,0 0 1,0 0-1,0 0 0,0 0 0,0 0 1,0 0-1,0 0 0,0 0 0,0 0 0,0 0 1,0 0-1,0 0 0,0 0 0,0 0 1,0 0-1,-7 13 205,-5 23 26,-2 46 37,-5 91 0,9 87-85,9-246-175,5 416 529,-3-418-542,4 29-120,-5-41 103,0 0 1,1 0-1,-1 0 1,0 0 0,0 1-1,0-1 1,0 0-1,0 0 1,1 0 0,-1 0-1,0 0 1,0 0-1,0 0 1,0 0 0,1 0-1,-1 0 1,0 0 0,0 0-1,0 0 1,0 0-1,1 0 1,-1 0 0,0 0-1,0 0 1,0 0-1,0 0 1,1 0 0,-1 0-1,0 0 1,0 0-1,0-1 1,0 1 0,0 0-1,1 0 1,-1 0-1,0 0 1,0 0 0,0 0-1,0-1 1,0 1 0,0 0-1,0 0 1,0 0-1,0 0 1,1 0 0,-1-1-1,0 1 1,0 0-1,0 0 1,0 0 0,0 0-1,0-1 1,0 1-1,0 0 1,0 0 0,0 0-1,0-1 1,6-12-476,31-118-1856,-14 50 1597,-2 10-56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5.640"/>
    </inkml:context>
    <inkml:brush xml:id="br0">
      <inkml:brushProperty name="width" value="0.05" units="cm"/>
      <inkml:brushProperty name="height" value="0.05" units="cm"/>
    </inkml:brush>
  </inkml:definitions>
  <inkml:trace contextRef="#ctx0" brushRef="#br0">78 148 14827,'1'-12'1601,"-9"13"-446,-13 18 363,14-9-1292,0 1-1,1 1 1,1-1-1,0 1 0,0 0 1,-3 15-1,6-21-140,1 0-1,0 0 0,0-1 1,0 1-1,0 0 0,1 0 1,0 0-1,1 0 0,-1-1 1,1 1-1,0 0 0,0 0 1,1-1-1,0 1 0,4 10 1,-4-14-42,-1 0 0,1 0 0,0 0 0,-1 0 0,1-1 0,0 1 0,0 0 0,0-1-1,0 1 1,0-1 0,0 0 0,1 0 0,-1 0 0,0 0 0,1 0 0,3 1 0,-1-2 22,0 1 0,0 0-1,0-1 1,0 0 0,1-1-1,-1 1 1,8-2 0,1-2 30,0 0 1,-1-1 0,1 0-1,-1-1 1,12-8-1,13-10 22,-2-2 0,-1-1 0,-1-2 0,39-43 0,-52 52-77,-21 20-38,0 0 1,0 0 0,0 0-1,0-1 1,1 1 0,-1 0-1,0 0 1,0 0-1,0 0 1,0 0 0,1 0-1,-1-1 1,0 1 0,0 0-1,0 0 1,1 0 0,-1 0-1,0 0 1,0 0 0,0 0-1,1 0 1,-1 0 0,0 0-1,0 0 1,0 0 0,1 0-1,-1 0 1,0 0 0,0 0-1,0 0 1,1 0 0,-1 0-1,0 0 1,0 1 0,0-1-1,0 0 1,1 0 0,-1 0-1,1 9 71,-6 14 27,5-22-90,-24 71 347,14-46-117,2-1 0,-9 46 0,17-70-230,0 0 1,0-1 0,0 1 0,-1 0 0,1-1 0,0 1 0,0-1 0,0 1 0,0 0 0,0-1 0,1 1 0,-1 0 0,0-1 0,0 1 0,0-1 0,0 1 0,1 0 0,-1-1-1,1 2 1,8-4 209,10-18 10,-10 4-126,0-1 0,-1 0 0,-1-1 1,8-29-1,-11 34-45,-2 0 0,1 0-1,-1 0 1,-1 0 0,-1-1 0,0 1 0,-2-17 0,-1 20 82,0 15-32,3-4-107,0 0 0,0 0 1,0 0-1,0 0 0,0 0 0,0 0 1,1 0-1,-1 0 0,0-1 0,1 1 0,-1 0 1,0 0-1,1 0 0,-1 0 0,1 0 0,-1-1 1,1 1-1,0 0 0,-1-1 0,1 1 0,0 0 1,-1-1-1,1 1 0,2 0 0,2 1 2,0 0-1,0 0 1,1-1-1,-1 0 0,1 0 1,0 0-1,-1-1 1,1 1-1,9-2 1,54-9 18,-50 6-25,7 0-409,-1-1-1,0-1 1,0-2 0,36-15 0,-60 23 374,0 0 1,1-1-1,-1 1 0,0-1 0,0 0 0,1 1 1,-1-1-1,0 0 0,0 0 0,0 0 0,0 0 1,0 0-1,0 0 0,-1 0 0,1 0 0,0 0 1,0 0-1,-1 0 0,1-1 0,-1 1 1,1 0-1,-1 0 0,1-1 0,-1 1 0,0 0 1,0-1-1,1 1 0,-1-1 0,0 1 0,-1-2 1,0 0-10,0 0 0,0 0 0,-1 1 0,1-1 0,-1 1 0,0-1 0,0 1 0,0 0 0,0 0 0,0 0 1,0 0-1,-1 0 0,-3-2 0,-29-17-492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6.090"/>
    </inkml:context>
    <inkml:brush xml:id="br0">
      <inkml:brushProperty name="width" value="0.05" units="cm"/>
      <inkml:brushProperty name="height" value="0.05" units="cm"/>
    </inkml:brush>
  </inkml:definitions>
  <inkml:trace contextRef="#ctx0" brushRef="#br0">55 45 16508,'-23'-10'1920,"4"0"-1264,11 4-296,3 2 1016,10 1-447,5 0-201,7 0-416,4 2-368,9-2 1344,2 2-1160,-1 2 96,2 3-24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6.509"/>
    </inkml:context>
    <inkml:brush xml:id="br0">
      <inkml:brushProperty name="width" value="0.05" units="cm"/>
      <inkml:brushProperty name="height" value="0.05" units="cm"/>
    </inkml:brush>
  </inkml:definitions>
  <inkml:trace contextRef="#ctx0" brushRef="#br0">172 138 17396,'0'0'52,"0"-1"1,0 0 0,0 1-1,0-1 1,0 0 0,0 0-1,0 1 1,0-1-1,-1 1 1,1-1 0,0 0-1,-1 1 1,1-1 0,0 0-1,-1 1 1,1-1-1,0 1 1,-1-1 0,1 1-1,-1-1 1,1 1 0,-1-1-1,0 1 1,1 0-1,-1-1 1,1 1 0,-1 0-1,0-1 1,1 1 0,-1 0-1,0 0 1,1 0 0,-1-1-1,0 1 1,1 0-1,-1 0 1,0 0 0,1 0-1,-1 0 1,0 0 0,1 0-1,-1 1 1,0-1-1,1 0 1,-1 0 0,0 0-1,1 1 1,-2-1 0,-2 2 134,0-1 0,-1 1 1,1 0-1,0 0 0,0 0 1,-6 5-1,-1 3 129,0 0 1,0 1-1,2 0 1,-1 0-1,1 1 1,-9 17-1,13-22-225,1 1 0,0 1-1,0-1 1,1 0 0,0 1-1,0 0 1,1 0 0,0 0-1,1 0 1,0 0 0,0 13-1,1-21-76,0 0 0,0 1 0,0-1 0,0 0-1,1 1 1,-1-1 0,0 0 0,1 0 0,-1 0 0,1 1-1,-1-1 1,1 0 0,0 0 0,0 0 0,-1 0 0,1 0-1,0 0 1,0 0 0,0 0 0,0 0 0,0-1 0,2 2-1,-1-1 1,0 0 0,0-1 0,0 1 0,0-1 0,0 1-1,0-1 1,0 0 0,0 0 0,0 0 0,1 0 0,-1-1 0,3 0-1,5-2 14,0 0 0,0 0-1,-1-1 1,17-10-1,-8 3 1,1-2 1,-1-1-1,-1 0 1,-1-1-1,23-25 0,-10 4 52,39-62-1,-60 88-67,-2-1 0,0 0-1,0 0 1,-1 0 0,0-1-1,-1 1 1,5-21 0,-9 32-11,0 0 1,0 0-1,-1 0 1,1 0-1,0 0 1,0 0-1,0 0 1,0 0-1,0 0 1,0 0-1,0 0 1,0 0-1,0 0 1,0 0-1,0 0 1,0 0-1,0 0 1,0 0-1,-1 0 1,1 0-1,0 0 1,0 0-1,0 0 0,0 0 1,0 0-1,0 0 1,0 0-1,0 0 1,0-1-1,0 1 1,0 0-1,0 0 1,0 0-1,0 0 1,0 0-1,0 0 1,0 0-1,0 0 1,0 0-1,0 0 1,0 0-1,-1 0 1,1 0-1,0 0 1,0 0-1,0 0 1,0-1-1,0 1 1,0 0-1,-7 11 16,-7 17 6,-26 90 33,36-102-39,0 0-1,2 0 1,0 0-1,1 0 1,1 29 0,0-42-35,0 0 0,0 0 0,1 0 0,-1-1 0,1 1 0,0 0 0,0 0 0,0 0 0,0-1 0,0 1 0,1 0 0,-1-1 0,1 1 0,0-1 0,-1 0 0,1 1 0,0-1 0,0 0 0,1 0 0,-1 0 0,0-1 0,1 1 0,-1-1 0,1 1 0,0-1 0,-1 0 1,1 0-1,0 0 0,0 0 0,-1 0 0,1 0 0,0-1 0,0 0 0,0 1 0,0-1 0,0 0 0,0-1 0,0 1 0,0 0 0,4-2 0,2-1-119,-1 0 1,0 0-1,0-1 0,0 1 1,0-2-1,-1 1 0,1-1 1,-1-1-1,-1 1 0,1-1 1,-1 0-1,0-1 0,8-9 1,2-7-98,0 0 0,23-49-1,-9 7-338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6.930"/>
    </inkml:context>
    <inkml:brush xml:id="br0">
      <inkml:brushProperty name="width" value="0.05" units="cm"/>
      <inkml:brushProperty name="height" value="0.05" units="cm"/>
    </inkml:brush>
  </inkml:definitions>
  <inkml:trace contextRef="#ctx0" brushRef="#br0">67 20 14427,'1'0'71,"-1"0"0,0 0 0,1 1 0,-1-1-1,0 0 1,1 0 0,-1 1 0,0-1 0,1 0 0,-1 1 0,0-1-1,0 0 1,1 1 0,-1-1 0,0 0 0,0 1 0,0-1 0,0 1-1,1-1 1,-1 0 0,0 1 0,0-1 0,0 1 0,0-1 0,0 0-1,0 1 1,0-1 0,0 1 0,0-1 0,0 0 0,0 1 0,-1-1 0,1 1-1,0-1 1,0 0 0,0 1 0,-1 0 0,-5 22 476,5-19-231,-18 58 2222,-13 79 0,26-103-2170,2 0 1,1 0-1,4 57 0,0-86-319,-1-1-1,2 1 1,0 0 0,0-1 0,0 0 0,1 1-1,4 7 1,-6-14-46,-1 0-1,1 0 1,1-1-1,-1 1 1,0 0 0,0-1-1,0 1 1,1 0 0,-1-1-1,1 0 1,0 1-1,-1-1 1,1 0 0,0 0-1,-1 0 1,1 0-1,0 0 1,0 0 0,0-1-1,0 1 1,0-1-1,0 1 1,0-1 0,0 0-1,0 0 1,0 0-1,0 0 1,0 0 0,0 0-1,0 0 1,0-1-1,0 1 1,0-1 0,3-1-1,2 0-19,0-2-1,0 1 0,-1-1 1,1 0-1,-1 0 1,0-1-1,0 0 0,-1 0 1,7-8-1,5-7-99,19-30 0,-31 42 91,32-48-242,-3-2 0,-3-1-1,-2-2 1,38-115 0,-60 146 217,-8 24 93,-6 14 79,-4 14 32,0 0 1,1 1 0,-8 30 0,-13 74 254,22-84-243,-5 59 1,13-90-379,1 0-1,0 1 1,1-1 0,0 0-1,1 0 1,0 0 0,0 0-1,2 0 1,8 20 0,-11-29 82,0 0 0,1-1 0,-1 1-1,1 0 1,0-1 0,0 0 0,0 0 0,0 1 0,0-1 0,1 0 0,-1 0 0,0-1 0,1 1-1,0-1 1,-1 1 0,1-1 0,0 0 0,0 0 0,0 0 0,-1 0 0,1 0 0,0-1 0,0 1 0,0-1-1,0 0 1,0 0 0,1 0 0,-1 0 0,3-1 0,28-12-1029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37.298"/>
    </inkml:context>
    <inkml:brush xml:id="br0">
      <inkml:brushProperty name="width" value="0.05" units="cm"/>
      <inkml:brushProperty name="height" value="0.05" units="cm"/>
    </inkml:brush>
  </inkml:definitions>
  <inkml:trace contextRef="#ctx0" brushRef="#br0">20 103 18332,'-4'11'553,"0"0"0,1 1 0,0 0 0,1 0 0,1 0 0,-1 14 0,2-24-507,-1 0 0,1 0 0,1 1 1,-1-1-1,0 0 0,0 0 0,1 0 0,-1 0 1,1 0-1,0 0 0,0 0 0,-1 0 0,1 0 1,0 0-1,1 0 0,-1 0 0,0 0 0,1-1 1,-1 1-1,1-1 0,-1 1 0,1-1 0,-1 1 1,1-1-1,0 0 0,0 0 0,0 0 0,0 0 1,0 0-1,0 0 0,0 0 0,0-1 1,0 1-1,0-1 0,0 0 0,1 1 0,-1-1 1,0 0-1,0 0 0,4-1 0,4-1 4,0 0 0,0 0 0,0-1 0,-1 0 0,1-1 0,-1 0 0,0 0 0,0-1 0,0 0 1,-1-1-1,0 0 0,0 0 0,8-9 0,-8 8-27,-1-1 0,1 0 0,-1 0 0,0-1 0,-1 0 0,0 0-1,-1-1 1,0 0 0,0 0 0,-1 0 0,5-19 0,-8 27-19,-1-1-1,1 1 1,-1 0-1,0 0 1,0 0-1,0-1 1,0 1-1,0 0 1,-1 0-1,1 0 1,-1-1-1,1 1 0,-1 0 1,0 0-1,0 0 1,0 0-1,0 0 1,0 0-1,0 0 1,-1 1-1,1-1 1,-2-2-1,1 3-1,0 0 0,1 0 0,-1 0 1,0 0-1,0 0 0,0 1 0,1-1 0,-1 0 0,0 1 0,0-1 0,0 1 0,0 0 1,0 0-1,0 0 0,0 0 0,0 0 0,0 0 0,0 0 0,0 1 0,0-1 0,0 1 1,0-1-1,0 1 0,0 0 0,-1 1 0,-6 3 6,1 0 0,0 0-1,1 1 1,-1 0 0,1 0 0,0 1-1,1 0 1,0 0 0,-8 12 0,2-2 4,1 1 0,1 1 0,-11 25 1,16-30-2,0 0-1,0 1 1,2 0 0,0 0 0,-2 26 0,4-36-17,1 1 0,0-1 0,0 1 0,1 0 0,0-1 0,0 1 1,0-1-1,0 1 0,1-1 0,0 1 0,0-1 0,1 0 0,-1 0 0,1 0 1,0 0-1,1-1 0,-1 1 0,7 5 0,-4-5-80,0-1 0,1 1 0,0-1 0,0-1 0,0 1 0,0-1-1,1-1 1,-1 1 0,1-1 0,0-1 0,-1 1 0,1-1 0,0-1 0,0 1 0,15-2 0,-8-1 13,1 0 1,-1 0-1,1-2 0,-1 0 1,0 0-1,0-2 1,17-8-1,53-38-324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1.303"/>
    </inkml:context>
    <inkml:brush xml:id="br0">
      <inkml:brushProperty name="width" value="0.05" units="cm"/>
      <inkml:brushProperty name="height" value="0.05" units="cm"/>
    </inkml:brush>
  </inkml:definitions>
  <inkml:trace contextRef="#ctx0" brushRef="#br0">16 81 17700,'0'-1'42,"0"1"-1,1 0 1,-1 0 0,1 0 0,-1 0-1,1 0 1,-1 0 0,1 0 0,-1 0-1,1 0 1,-1 0 0,0 0 0,1 0 0,-1 0-1,1 1 1,-1-1 0,1 0 0,-1 0-1,0 0 1,1 1 0,-1-1 0,1 0-1,-1 0 1,0 1 0,1-1 0,-1 0 0,0 1-1,1-1 1,-1 0 0,0 1 0,0-1-1,1 1 1,-1-1 0,0 0 0,0 1-1,0-1 1,0 1 0,1-1 0,-1 1 0,0-1-1,0 0 1,0 1 0,0-1 0,0 2-1,-2 26 289,1-19-145,-4 31 505,-14 137 872,17-130-1200,5 82 0,-3-119-302,1 0 0,1 0 0,0-1 1,0 1-1,7 17 0,-8-26-44,0 0 1,-1 1 0,1-1-1,0 0 1,0 0 0,0 0 0,0 0-1,0 0 1,0 0 0,0 0-1,0 0 1,0 0 0,0 0-1,0 0 1,1-1 0,-1 1 0,0 0-1,1-1 1,1 1 0,-1-1 6,0 0 1,0 0 0,0 0-1,1-1 1,-1 1 0,0-1-1,0 1 1,0-1 0,0 0-1,0 0 1,-1 0 0,1 0-1,0 0 1,0 0 0,0 0-1,-1-1 1,3-1 0,19-20 190,-2-1 1,-1-1 0,0 0 0,17-32 0,-16 24-33,124-202 801,-43 65-677,-98 160-650,-14 21-277,-18 23-66,-11 21 107,20-26 145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7.618"/>
    </inkml:context>
    <inkml:brush xml:id="br0">
      <inkml:brushProperty name="width" value="0.05" units="cm"/>
      <inkml:brushProperty name="height" value="0.05" units="cm"/>
    </inkml:brush>
  </inkml:definitions>
  <inkml:trace contextRef="#ctx0" brushRef="#br0">2 121 16251,'-1'24'1289,"9"-8"-825,11-6-120,17-12 536,11-6-80,17-11-144,5-2-103,3-2-161,2-2-208,-2 1-720,-6 4 1984,-14 6-1408,-6 4 8,-18 5-16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1.724"/>
    </inkml:context>
    <inkml:brush xml:id="br0">
      <inkml:brushProperty name="width" value="0.05" units="cm"/>
      <inkml:brushProperty name="height" value="0.05" units="cm"/>
    </inkml:brush>
  </inkml:definitions>
  <inkml:trace contextRef="#ctx0" brushRef="#br0">155 130 18156,'-1'2'93,"1"0"1,-1 0 0,0 0-1,1 0 1,-1 0-1,0 0 1,0 0-1,0 0 1,-1 0 0,1 0-1,0-1 1,-1 1-1,1 0 1,-1-1-1,0 0 1,1 1 0,-1-1-1,0 0 1,0 0-1,-3 2 1,-10 8 228,2-1 47,2 1 0,-1 1 0,1 0 0,-11 17-1,17-21-291,0-1 0,0 1 0,1 0 0,0 0 0,1 1-1,0-1 1,0 1 0,0 0 0,0 11 0,2-18-60,1 0 1,-1 0-1,1 0 1,0-1-1,0 1 1,0 0-1,0 0 1,0 0-1,1 0 1,-1 0-1,0 0 1,1 0-1,-1 0 1,1-1-1,0 1 1,0 0 0,0 0-1,0-1 1,0 1-1,0 0 1,0-1-1,0 1 1,1-1-1,-1 0 1,0 1-1,1-1 1,0 0-1,-1 0 1,1 0-1,-1 0 1,1 0-1,0 0 1,0 0 0,0-1-1,-1 1 1,1-1-1,0 1 1,0-1-1,0 0 1,0 0-1,3 0 1,3-1 24,1 0 0,-1 0 0,0-1 0,0 0 1,0-1-1,-1 0 0,1 0 0,-1-1 0,1 0 0,-1 0 0,0-1 1,0 1-1,-1-2 0,0 1 0,0-1 0,10-11 0,-5 4 41,1-2 0,-2 1 0,0-1 0,-1-1 0,0 0 0,11-30 0,-15 31-15,0-1 0,-2 1 0,4-29 1,-6 37-54,-1 0 1,0 0-1,0 0 1,0 0-1,-1 0 1,0 0-1,-1 0 1,0 1-1,0-1 1,-4-10-1,6 16-12,-1 0-1,1 0 1,-1 0 0,1 0-1,-1 0 1,0-1 0,1 1-1,-1 0 1,0 1-1,0-1 1,0 0 0,0 0-1,1 0 1,-1 0 0,0 1-1,-1-1 1,1 0-1,0 1 1,0-1 0,0 1-1,0-1 1,-2 1 0,2 0-2,0 0 0,-1 0 0,1 1 0,0-1 0,0 0 0,0 1 0,0-1 0,0 1 0,0-1 1,0 1-1,1 0 0,-1-1 0,0 1 0,0 0 0,0 0 0,1 0 0,-1 0 0,0-1 0,0 3 1,-3 2-20,1 1 1,0 0-1,1 0 1,-1 0-1,1 0 1,-2 10-1,3-8-103,0 0-1,1-1 1,0 1-1,1 0 1,-1-1 0,1 1-1,2 7 1,-2-13 50,-1-1 0,0 1 0,1-1 0,-1 1 0,0-1 0,1 1 0,0-1 0,-1 0 0,1 1 1,0-1-1,0 0 0,0 1 0,0-1 0,0 0 0,0 0 0,0 0 0,0 0 0,0 0 0,0 0 0,1 0 0,-1 0 0,0 0 1,1-1-1,-1 1 0,1 0 0,-1-1 0,1 0 0,-1 1 0,1-1 0,-1 0 0,1 1 0,-1-1 0,1 0 0,-1 0 0,1 0 0,-1-1 1,1 1-1,0 0 0,-1 0 0,1-1 0,1 0 0,3-2-103,0-1-1,0 0 1,0 1-1,-1-2 1,1 1 0,-1-1-1,9-10 1,18-22-721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2.360"/>
    </inkml:context>
    <inkml:brush xml:id="br0">
      <inkml:brushProperty name="width" value="0.05" units="cm"/>
      <inkml:brushProperty name="height" value="0.05" units="cm"/>
    </inkml:brush>
  </inkml:definitions>
  <inkml:trace contextRef="#ctx0" brushRef="#br0">148 97 17716,'0'0'31,"0"0"0,0 0 0,0-1 0,0 1 0,0 0 0,0 0 0,0 0 0,0 0 0,0 0 1,0-1-1,0 1 0,0 0 0,1 0 0,-1 0 0,0 0 0,0 0 0,0 0 0,0 0 0,0 0 0,0-1 0,1 1 0,-1 0 0,0 0 1,0 0-1,0 0 0,0 0 0,0 0 0,1 0 0,-1 0 0,0 0 0,0 0 0,0 0 0,0 0 0,0 0 0,1 0 0,-1 0 0,0 0 1,0 0-1,0 0 0,0 0 0,0 0 0,1 0 0,-1 0 0,0 0 0,0 0 0,0 1 0,0-1 0,0 0 0,1 0 0,-1 0 1,0 0-1,0 0 0,0 0 0,0 0 0,0 0 0,0 1 0,0-1 0,0 0 0,0 0 0,1 0 0,-4 16 1125,-15 33 54,11-31-660,-31 94 551,-42 199 0,77-295-1052,0-1-1,1 0 0,1 0 0,2 26 1,-1-40-46,0 0 1,0 0-1,0-1 1,0 1-1,0 0 1,0 0 0,0 0-1,0-1 1,0 1-1,1 0 1,-1 0-1,0 0 1,0-1-1,1 1 1,-1 0 0,1-1-1,-1 1 1,1 0-1,-1-1 1,1 1-1,-1 0 1,1-1 0,-1 1-1,1-1 1,0 1-1,-1-1 1,1 0-1,0 1 1,0-1-1,-1 1 1,1-1 0,0 0-1,0 0 1,-1 0-1,1 1 1,0-1-1,0 0 1,0 0-1,-1 0 1,1 0 0,0 0-1,0 0 1,0 0-1,-1-1 1,1 1-1,0 0 1,0 0-1,0-1 1,-1 1 0,1 0-1,0-1 1,4-2 11,0 0 0,-1 0 1,0 0-1,0 0 1,7-8-1,21-25 31,51-78 0,16-49-489,-53 81-619,64-154 0,-105 218 919,-1 2 27,-3 15 102,0 7 48,-8-32 1102,1 15-807,6 11-332,0 0 0,-1 0-1,1 1 1,0-1 0,0 0 0,0 0 0,-1 0 0,1 0 0,0 0 0,0 0 0,0 0 0,-1 1 0,1-1 0,0 0 0,0 0 0,0 0 0,0 0 0,-1 1 0,1-1 0,0 0 0,0 0 0,0 0 0,0 1 0,0-1 0,0 0-1,0 0 1,0 0 0,0 1 0,-1-1 0,1 0 0,0 0 0,0 1 0,0-1 0,0 0 0,0 0 0,0 1 0,1-1 0,-1 0 0,0 0 0,0 0 0,0 1 0,0-1 0,0 1-60,0 0-1,0 0 1,0 1 0,-1-1 0,1 0 0,0 0-1,-1 0 1,1 0 0,-1 0 0,1 0 0,-1 0 0,1 0-1,-1 0 1,0 0 0,1-1 0,-1 1 0,0 0-1,0 0 1,0-1 0,-1 2 0,1-1-57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2.971"/>
    </inkml:context>
    <inkml:brush xml:id="br0">
      <inkml:brushProperty name="width" value="0.05" units="cm"/>
      <inkml:brushProperty name="height" value="0.05" units="cm"/>
    </inkml:brush>
  </inkml:definitions>
  <inkml:trace contextRef="#ctx0" brushRef="#br0">94 0 15979,'1'13'2657,"-9"65"-464,-23 97 0,15-95-1670,7-35-316,-2 5 105,3 0 1,-3 70-1,14-108 126,3-18-60,6-23 41,-11 28-411,120-292 1405,-85 215-1603,78-122-1,-107 190-773,-10 16-764,-13 19 202,3-3 689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3.423"/>
    </inkml:context>
    <inkml:brush xml:id="br0">
      <inkml:brushProperty name="width" value="0.05" units="cm"/>
      <inkml:brushProperty name="height" value="0.05" units="cm"/>
    </inkml:brush>
  </inkml:definitions>
  <inkml:trace contextRef="#ctx0" brushRef="#br0">7 1 17764,'-5'32'1800,"4"-1"-1064,1-4-304,6-6 785,2-1-217,7-8-696,3-5-416,8-8 1368,3-8-1160,4-13-80,0 0-8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3.842"/>
    </inkml:context>
    <inkml:brush xml:id="br0">
      <inkml:brushProperty name="width" value="0.05" units="cm"/>
      <inkml:brushProperty name="height" value="0.05" units="cm"/>
    </inkml:brush>
  </inkml:definitions>
  <inkml:trace contextRef="#ctx0" brushRef="#br0">153 1 16740,'-8'1'422,"1"0"1,0 1 0,0 0 0,0 1 0,0 0-1,0 0 1,1 0 0,-1 1 0,1 0 0,0 0-1,0 0 1,-7 8 0,7-7-257,0 1-1,1 0 1,0 1-1,0-1 1,0 1-1,1 0 1,0 0-1,0 0 1,0 0 0,-4 15-1,8-20-159,-1-1 1,1 1-1,0-1 0,-1 1 0,1-1 0,0 1 1,0-1-1,0 1 0,0-1 0,0 1 1,0 0-1,0-1 0,0 1 0,1-1 0,-1 1 1,1-1-1,-1 0 0,1 1 0,-1-1 1,1 1-1,0-1 0,0 0 0,1 2 0,-1-2-19,1 0 0,0 0 0,-1 0 0,1 0 0,0-1 0,-1 1 0,1 0 0,0-1 0,0 1 0,0-1 0,0 0 0,0 0-1,0 0 1,-1 0 0,5 0 0,7-2-128,1 0 1,-1-2-1,0 1 0,14-6 0,-22 7 98,3-1-4,10-4-218,28-6 1,-41 12 239,-1 1-1,0-1 1,0 1 0,0-1 0,1 1 0,-1 0 0,0 1 0,1-1 0,-1 1 0,0 0-1,0 0 1,0 0 0,4 2 0,-6-2 41,-1 0 0,1 0 0,-1 0 0,0 0-1,1 1 1,-1-1 0,0 0 0,0 1 0,0-1 0,0 1 0,0-1 0,0 1-1,0-1 1,0 1 0,-1 0 0,1-1 0,0 1 0,-1 0 0,0 0 0,1-1-1,-1 1 1,0 0 0,0 0 0,0 0 0,0-1 0,0 1 0,-1 0 0,1 0-1,0 0 1,-1-1 0,0 1 0,-1 3 0,-1 4 126,-1 1 0,-1-1 0,0 0 0,-7 10 0,2-5 10,0 0 1,-1-1 0,0 0 0,-17 14-1,24-23-170,-1 0 1,1-1-1,-1 0 0,1 0 0,-1 0 1,0 0-1,0-1 0,0 1 0,0-1 1,-1-1-1,1 1 0,0-1 0,-1 0 0,0 0 1,1-1-1,-11 1 0,-10-7-106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5.015"/>
    </inkml:context>
    <inkml:brush xml:id="br0">
      <inkml:brushProperty name="width" value="0.05" units="cm"/>
      <inkml:brushProperty name="height" value="0.05" units="cm"/>
    </inkml:brush>
  </inkml:definitions>
  <inkml:trace contextRef="#ctx0" brushRef="#br0">1 484 15747,'0'-8'470,"-1"0"-1,1 0 1,0 0-1,1 0 1,0 0-1,0 1 1,1-1-1,4-14 1,-4 19-334,-1 0 0,1 0-1,-1-1 1,1 1 0,0 1 0,0-1 0,1 0 0,-1 1-1,1-1 1,-1 1 0,1-1 0,0 1 0,-1 0 0,1 0-1,0 1 1,1-1 0,-1 0 0,0 1 0,0 0-1,1 0 1,-1 0 0,4-1 0,-6 2-115,0 0 1,0 0 0,1 0-1,-1-1 1,0 1-1,0 0 1,0 0-1,0 1 1,0-1-1,1 0 1,-1 0-1,0 0 1,0 1-1,0-1 1,0 1-1,0-1 1,0 1 0,0-1-1,0 1 1,0 0-1,0-1 1,0 1-1,1 1 1,-1 0-16,0 0 0,0 0 0,0 0 0,0 0 0,0 0 0,0 0 0,0 0 0,-1 0 0,1 0 0,-1 0 0,0 4 0,1 3-20,-2 1-1,1-1 0,-1 0 1,-4 17-1,-15 40 8,10-34 22,-10 56 0,19-86-14,1 1 1,0-1 0,0 0-1,-1 0 1,1 0 0,1 0-1,-1 0 1,0 0 0,0 0-1,1 0 1,-1 1 0,1-1 0,0 0-1,-1 0 1,1-1 0,0 1-1,0 0 1,2 3 0,-1-4-1,-1 0 0,1 0 0,-1 0 1,1-1-1,-1 1 0,1 0 1,-1-1-1,1 1 0,-1-1 0,1 0 1,0 1-1,-1-1 0,1 0 1,0 0-1,-1 0 0,1 0 0,0 0 1,-1-1-1,1 1 0,0 0 1,-1-1-1,1 1 0,-1-1 0,3-1 1,6-2 0,0-1 0,0 0 0,-1-1 0,0 0 0,0-1 0,0 1 0,10-12 0,51-60 12,-65 71-11,11-10 10,-2-1 0,-1-1 1,0 0-1,-1-1 0,-1-1 0,-1 0 0,9-25 0,-14 22 22,-5 24-34,0 0 0,0-1 0,0 1 1,0 0-1,0 0 0,0 0 0,0 0 0,0 0 0,0 0 0,0 0 1,0 0-1,0-1 0,0 1 0,0 0 0,0 0 0,0 0 0,0 0 0,0 0 1,0 0-1,0-1 0,0 1 0,0 0 0,0 0 0,0 0 0,0 0 0,0 0 1,0 0-1,0 0 0,0-1 0,0 1 0,0 0 0,0 0 0,0 0 0,0 0 1,0 0-1,-1 0 0,1 0 0,0 0 0,0 0 0,0 0 0,0 0 1,0-1-1,0 1 0,0 0 0,0 0 0,-1 0 0,1 0 0,0 0 0,0 0 1,0 0-1,0 0 0,0 0 0,0 0 0,-1 0 0,1 0 0,0 0 0,0 0 1,0 0-1,0 0 0,0 0 0,0 0 0,-1 0 0,-7 9 30,-6 13-5,6 0-11,0 0 1,1 1-1,1 0 0,1 0 1,1 0-1,2 0 0,-1 42 1,3-60 0,1 0 1,-1 0 0,1 0-1,0 0 1,0 0 0,0 0-1,1 0 1,0 0 0,2 5-1,-3-9-2,0 0 0,0 1 0,0-1 0,0 0 0,0 0 0,0 0 0,0 1 0,1-1 0,-1 0 0,0-1 0,1 1 0,-1 0 0,0 0 0,1 0 0,-1-1 0,1 1-1,-1-1 1,1 1 0,-1-1 0,1 0 0,0 0 0,-1 1 0,1-1 0,-1 0 0,1 0 0,0-1 0,-1 1 0,1 0 0,-1 0 0,1-1 0,-1 1 0,3-2 0,3-1 39,0-1 0,0 1 0,-1-2 0,1 1 0,-1 0 0,0-1 0,-1-1 0,1 1 1,8-12-1,2-3 145,21-36 1,-23 31-41,21-48-1,-30 59-134,-1 1 0,0-1 0,0 0 0,-1 0 0,1-23 0,-4 36-21,0 0-1,0 0 1,0 0-1,0 0 1,0 0-1,0 0 1,0 1-1,0-1 1,0 0-1,0 0 1,-1 0-1,1 0 1,0 0-1,-1 0 1,1 1-1,-1-2 1,0 2-1,1-1 0,0 1-1,-1 0 1,1 0 0,0 0 0,-1 0 0,1 0 0,0 0-1,0 0 1,-1 0 0,1 0 0,0 0 0,-1 1 0,1-1-1,0 0 1,-1 0 0,1 0 0,0 0 0,0 0 0,-1 1 0,1-1-1,0 0 1,-1 0 0,1 0 0,0 1 0,0-1 0,0 0-1,-1 0 1,1 1 0,-18 27 15,10-11-8,1 1-1,-5 24 1,9-34 2,2 1-1,-1-1 0,1 1 1,1 0-1,-1-1 1,1 1-1,2 9 1,-2-17-7,0 0 0,0-1 0,0 1 0,0 0 1,0-1-1,0 1 0,1 0 0,-1-1 0,0 1 1,0-1-1,1 1 0,-1 0 0,0-1 0,1 1 1,-1-1-1,1 1 0,-1-1 0,1 1 0,-1-1 1,1 1-1,-1-1 0,1 0 0,-1 1 0,1-1 1,-1 0-1,1 1 0,0-1 0,0 1 0,1-1 3,-1-1 0,1 1-1,-1 0 1,0 0-1,1 0 1,-1-1-1,0 1 1,1-1 0,-1 1-1,0-1 1,0 1-1,0-1 1,2-1 0,4-3 24,0-1-1,0 0 1,7-8 0,7-9 24,-1-1-1,-2-2 1,0 0 0,-2 0-1,23-51 1,-35 63-91,-9 16-17,-12 21-15,7-1 39,1 1 1,0 0 0,2 0-1,1 0 1,0 1 0,-2 27-1,8-49 30,0 0 0,0 0 0,0 0 0,0 1 0,0-1 0,0 0 0,0 0 0,1 0 0,-1 0 0,1 0 0,-1 0 0,1 0 0,0 0 0,0 0 0,0 0 0,0 0 0,0-1 0,0 1 0,1 0 0,2 2 0,-2-2 1,0-2 1,0 1 0,0 0-1,0 0 1,0-1-1,0 1 1,0-1 0,0 1-1,1-1 1,-1 0-1,0 0 1,0 0 0,0 0-1,0-1 1,1 1 0,-1 0-1,0-1 1,0 0-1,0 1 1,3-2 0,17-7 33,32-18 1,-39 18-30,0 1 0,1 1 1,0 1-1,23-7 0,-37 12-9,0 1 0,0-1 0,1 1-1,-1-1 1,0 1 0,0 0 0,0 0-1,0 0 1,1 0 0,-1 0 0,0 0 0,0 1-1,0-1 1,0 1 0,0 0 0,0-1-1,0 1 1,0 0 0,0 0 0,0 0-1,0 1 1,0-1 0,-1 0 0,1 1-1,0-1 1,1 3 0,1 2-11,-2-1 0,1 1 0,-1 0 0,1 0 0,-2 0 1,1 0-1,1 9 0,2 8-4,-5-23 19,0 0 0,0 0-1,0 0 1,0 0-1,0 1 1,0-1 0,0 0-1,0 0 1,0 0 0,0 0-1,0 1 1,0-1 0,0 0-1,0 0 1,0 0-1,0 1 1,0-1 0,0 0-1,0 0 1,0 0 0,0 0-1,0 0 1,1 1-1,-1-1 1,0 0 0,0 0-1,0 0 1,0 0 0,0 0-1,0 0 1,1 0-1,-1 1 1,0-1 0,0 0-1,0 0 1,0 0 0,1 0-1,-1 0 1,0 0-1,0 0 1,0 0 0,0 0-1,1 0 1,-1 0 0,0 0-1,0 0 1,0 0 0,1 0-1,-1 0 1,0 0-1,0 0 1,0 0 0,7-12 27,2-16 6,6-45 1,10-39-1079,-21 104 407,0 0 0,0 1-1,1-1 1,0 1 0,0 0 0,1 0 0,0 1 0,0-1 0,13-9-1,13-15-2398,-18 14 1332,0 1 0,17-31-1,-25 37 1717,-1 1 1,-1-1-1,0 0 1,0 0-1,-1 0 0,0 0 1,1-14-1,-3 23 40,-1 0 0,0 0 1,0 1-1,0-1 0,0 0 0,0 0 1,0 0-1,0 0 0,0 0 0,0 1 0,0-1 1,-1 0-1,1 0 0,0 0 0,-1 1 0,1-2 1,-1 2 22,1 0 0,0-1 0,0 1 1,-1 0-1,1 0 0,0 0 0,-1 0 1,1 0-1,0 0 0,0 0 0,-1 0 1,1 0-1,0 0 0,-1 0 0,1 0 1,0 0-1,-1 0 0,1 0 0,0 0 1,0 0-1,-1 0 0,1 0 0,0 0 0,-1 0 1,1 1-1,0-1 0,0 0 0,-1 0 1,1 1-1,-3 0 324,1 2 1,-1-1-1,1 0 1,-1 0-1,1 1 0,0 0 1,-2 2-1,-7 14 90,0 1 1,2 0-1,0 1 0,1-1 1,1 2-1,2-1 0,0 1 1,-3 28-1,5-24-386,2 0 0,0 0-1,2 0 1,1 0 0,1-1 0,11 46 0,-6-46-91,-8-24-12,1 0 1,-1 0 0,0 0 0,0 0-1,1-1 1,-1 1 0,0 0-1,1 0 1,-1 0 0,1-1-1,-1 1 1,1 0 0,-1 0 0,1-1-1,0 1 1,-1 0 0,1-1-1,0 1 1,0-1 0,-1 1-1,1-1 1,1 1 0,-2-2 1,1 0 0,-1 1 0,1-1 0,-1 0-1,1 0 1,-1 0 0,0 0 0,0 0 0,1 0 0,-1 0 0,0 0 0,0 0 0,0 0 0,0 0 0,0 0 0,0 0 0,0 0-1,0 0 1,-1 1 0,1-3 0,-1 1 3,-2-15-1,-1 0-1,0 0 1,-1 0-1,-12-23 1,-36-63 5,23 50 179,30 52-176,0 1 0,-1-1-1,1 1 1,0-1 0,-1 1 0,1-1 0,0 0-1,-1 1 1,1-1 0,0 1 0,0-1 0,0 0 0,0 1-1,0-1 1,-1 0 0,1 1 0,0-1 0,0 0 0,1 1-1,-1-1 1,0 0 0,0 1 0,0-1 0,0 1 0,1-1-1,-1 0 1,0 1 0,0-1 0,1 1 0,-1-1-1,0 1 1,1-1 0,-1 1 0,1-1 0,-1 1 0,1-1-1,-1 1 1,1-1 0,-1 1 0,1 0 0,-1-1 0,1 1-1,-1 0 1,1 0 0,0-1 0,-1 1 0,1 0 0,0 0-1,-1 0 1,1 0 0,0 0 0,7-1 27,0 0 0,-1 1 1,15 2-1,-5-1-368,-5-1-69,30-1-1055,-40 1 1395,-1 0 0,0 0-1,1-1 1,-1 1 0,1 0 0,-1-1-1,0 1 1,0-1 0,1 1-1,-1-1 1,0 0 0,0 0 0,0 1-1,1-1 1,-1 0 0,0 0-1,0 0 1,0 0 0,-1 0 0,1 0-1,0 0 1,0-1 0,-1 1 0,2-2-1,-2-8-689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5.467"/>
    </inkml:context>
    <inkml:brush xml:id="br0">
      <inkml:brushProperty name="width" value="0.05" units="cm"/>
      <inkml:brushProperty name="height" value="0.05" units="cm"/>
    </inkml:brush>
  </inkml:definitions>
  <inkml:trace contextRef="#ctx0" brushRef="#br0">24 5 16283,'-11'-3'1585,"1"2"-1233,7 5-176,3 5 904,7 2-800,0 0-408,8 2 96,2 3-48,6 4-56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5.873"/>
    </inkml:context>
    <inkml:brush xml:id="br0">
      <inkml:brushProperty name="width" value="0.05" units="cm"/>
      <inkml:brushProperty name="height" value="0.05" units="cm"/>
    </inkml:brush>
  </inkml:definitions>
  <inkml:trace contextRef="#ctx0" brushRef="#br0">279 0 17852,'-61'19'2218,"-47"18"395,93-31-2346,1 1 0,0 0 0,0 1 0,0 1 0,-12 10 0,26-19-257,-1 1-1,0-1 1,0 1 0,0 0-1,0-1 1,0 1-1,1 0 1,-1 0 0,0 0-1,1-1 1,-1 1-1,1 0 1,-1 0 0,1 0-1,-1 0 1,1 0-1,-1 0 1,1 0 0,0 2-1,0-3-15,0 1-1,0-1 0,1 1 0,-1-1 0,1 1 1,-1-1-1,0 1 0,1-1 0,-1 0 0,1 1 1,-1-1-1,1 0 0,-1 1 0,1-1 1,-1 0-1,1 0 0,-1 0 0,1 1 0,-1-1 1,1 0-1,-1 0 0,1 0 0,0 0 0,0 0 1,6 0-110,0 0 0,0 0 0,0 0 0,8-2 0,49-13-928,-44 9 627,0 1 0,0 1 1,1 0-1,-1 2 1,1 0-1,-1 2 0,25 2 1,-43-2 408,0 0 0,1 1 0,-1-1 0,0 1 0,0-1 1,1 1-1,-1 0 0,0 0 0,0 0 0,0 0 0,0 0 0,0 1 1,0-1-1,0 1 0,0-1 0,-1 1 0,1 0 0,-1-1 0,1 1 0,-1 0 1,1 0-1,-1 0 0,0 0 0,0 0 0,0 1 0,0-1 0,-1 0 0,2 3 1,-2-1 102,0 0 1,0 0-1,0 0 1,0 0-1,-1 0 1,1 0 0,-1 0-1,0 0 1,0 0-1,-1-1 1,1 1-1,-1 0 1,0-1-1,0 1 1,0-1 0,-3 4-1,-5 6 113,-1-1-1,0 0 1,-1-1-1,-1 0 1,0-1 0,0-1-1,-1 0 1,0 0-1,0-1 1,-1-1 0,0-1-1,-1 0 1,1-1-1,-19 4 1,33-9-257,-1 1-1,0-1 1,1 1 0,-1-1 0,0 0-1,0 0 1,1 0 0,-1 0-1,0 0 1,0 0 0,1 0-1,-1-1 1,0 1 0,1-1-1,-1 1 1,0-1 0,1 1-1,-1-1 1,1 0 0,-1 0 0,1 0-1,-1 0 1,1 0 0,-1 0-1,1 0 1,0-1 0,-2-1-1,2 1 14,1-1 0,-1 1 0,1 0-1,0-1 1,0 1 0,-1-1 0,2 1-1,-1 0 1,0-1 0,0 1 0,1-1-1,-1 1 1,1 0 0,0-1 0,0 1 0,0 0-1,0 0 1,0 0 0,0 0 0,3-4-1,25-31-533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6.294"/>
    </inkml:context>
    <inkml:brush xml:id="br0">
      <inkml:brushProperty name="width" value="0.05" units="cm"/>
      <inkml:brushProperty name="height" value="0.05" units="cm"/>
    </inkml:brush>
  </inkml:definitions>
  <inkml:trace contextRef="#ctx0" brushRef="#br0">191 312 16508,'-7'7'283,"-28"26"1350,-44 52 0,70-74-1388,1-1-1,1 1 1,0 1 0,0-1 0,1 1 0,1 0 0,0 1 0,0-1-1,2 1 1,-4 14 0,7-25-197,0 0-1,-1 0 0,1 0 0,0 1 1,0-1-1,0 0 0,0 0 1,1 0-1,-1 1 0,1-1 1,-1 0-1,1 0 0,1 3 0,-1-4-26,-1 0-1,1 0 0,0 0 1,-1-1-1,1 1 0,0 0 1,0-1-1,-1 1 0,1-1 1,0 1-1,0-1 0,0 1 0,0-1 1,0 0-1,0 1 0,0-1 1,0 0-1,0 0 0,0 1 1,0-1-1,1 0 0,3-1 9,0 0 1,0 0-1,0 0 0,0 0 0,0-1 0,-1 0 0,1 0 0,0 0 1,-1-1-1,7-4 0,18-14-6,-2-2 0,0-2 0,-1 0 0,-1-2 0,-2 0 0,0-2 0,-2 0 0,22-42 0,-35 56-28,0 0 0,-1-1 0,0 1 0,-1-1 1,-1-1-1,0 1 0,-2-1 0,0 0 1,0 0-1,-2 0 0,0 0 0,-1 0 1,-3-25-1,3 38-2,-1 1 1,0-1-1,0 0 1,0 1 0,0-1-1,-1 1 1,0-1-1,1 1 1,-1 0-1,0-1 1,-1 1-1,1 0 1,0 0-1,-1 1 1,0-1-1,0 0 1,-3-1-1,3 2 1,1 1 0,-1-1 0,0 1 0,0 0 0,-1 0 0,1 0-1,0 0 1,0 1 0,0-1 0,-1 1 0,1 0 0,0 0 0,0 0-1,-1 1 1,1-1 0,0 1 0,0-1 0,0 1 0,0 0 0,-4 2-1,-3 2 2,1 0 0,-1 0 0,1 1 0,0 1 0,1-1-1,0 2 1,0-1 0,0 1 0,-11 15 0,-5 10 29,-23 41 1,43-66-16,1-3-3,-1-1-1,1 1 1,1 0-1,-1 0 1,1 0-1,0 0 1,0 0-1,0 1 1,1-1-1,0 0 1,0 1-1,0-1 1,1 1-1,-1 5 1,2-9-4,0-1 1,-1 1 0,1-1-1,0 1 1,0-1-1,0 1 1,0-1 0,0 0-1,0 0 1,0 1-1,0-1 1,1 0-1,-1 0 1,0 0 0,1 0-1,-1-1 1,1 1-1,-1 0 1,1 0 0,-1-1-1,1 1 1,0-1-1,-1 0 1,3 1 0,46 5 7,-39-5-21,9 0-16,-1 0 8,-1 1-1,1 0 1,-1 2 0,20 5 0,-33-8 8,-1 1 0,0 0 0,0 0 0,0 0 0,0 0 0,0 0 0,0 1 0,0 0 0,-1-1 0,0 2 0,1-1 0,-1 0 0,0 1 0,0-1 0,-1 1 0,1 0 0,-1 0 0,0 0 0,0 0 0,0 0 0,-1 0 0,2 6 0,-1-2-124,-1 0 1,1 0 0,-2 0-1,1 0 1,-1 1-1,-1-1 1,1 0-1,-1 0 1,-1 0 0,0 0-1,0 0 1,0 0-1,-7 13 1,7-19-223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7.568"/>
    </inkml:context>
    <inkml:brush xml:id="br0">
      <inkml:brushProperty name="width" value="0.05" units="cm"/>
      <inkml:brushProperty name="height" value="0.05" units="cm"/>
    </inkml:brush>
  </inkml:definitions>
  <inkml:trace contextRef="#ctx0" brushRef="#br0">113 572 13115,'16'-30'2822,"-15"29"-2687,-1 0 0,1 0 0,-1 0 0,1-1-1,-1 1 1,0 0 0,0 0 0,1 0 0,-1-1 0,0 1-1,0 0 1,0-1 0,0 1 0,-1 0 0,1 0 0,0-1 0,0 1-1,-1 0 1,1 0 0,-1 0 0,1 0 0,-1-1 0,-1-1-1,2 3-65,-1-1 0,0 1-1,1 0 1,-1 0-1,0-1 1,0 1 0,1 0-1,-1 0 1,0 0-1,0 0 1,1 0-1,-1 0 1,0 0 0,0 0-1,1 0 1,-1 0-1,0 0 1,0 0-1,1 1 1,-1-1 0,0 0-1,0 0 1,1 1-1,-1-1 1,0 1 0,1-1-1,-1 0 1,1 1-1,-2 0 1,-18 18 715,10-7-627,0 2-1,1-1 1,1 1-1,0 0 0,1 1 1,-7 18-1,10-22-134,1 0 0,-1 1 1,2-1-1,0 1 0,0 0 0,1 0 0,0-1 0,1 1 0,1 13 1,-1-24-20,0 1 1,1-1 0,-1 1 0,0-1 0,0 1-1,1-1 1,-1 1 0,1-1 0,-1 0 0,1 1-1,0-1 1,-1 1 0,1-1 0,0 0 0,0 0-1,0 0 1,0 1 0,0-1 0,0 0 0,0 0-1,0 0 1,1-1 0,-1 1 0,0 0 0,1 0-1,-1-1 1,0 1 0,1 0 0,-1-1 0,1 0-1,-1 1 1,1-1 0,-1 0 0,1 0 0,-1 0-1,1 1 1,-1-2 0,1 1 0,-1 0 0,1 0-1,-1 0 1,3-1 0,3-2 8,1 1 0,-1-2 0,1 1 0,-1-1 0,0 0 1,12-9-1,4-5-15,-1-1 1,0-2-1,-2 0 1,0-1-1,-1-1 1,-2-1-1,0 0 1,19-39-1,-33 58-16,-1 0 0,1 0 0,-1 0 0,0 0 0,-1 0 0,1 0 0,-1 0 0,0 0 0,-1-1 0,1-6 0,-1 12 13,0-1 0,0 0 1,0 1-1,0-1 0,0 1 0,0-1 1,0 0-1,0 1 0,0-1 0,0 1 1,-1-1-1,1 1 0,0-1 1,0 0-1,-1 1 0,1-1 0,0 1 1,-1-1-1,1 1 0,-1 0 1,1-1-1,0 1 0,-1-1 0,1 1 1,-1 0-1,1-1 0,-1 1 1,1 0-1,-1 0 0,1-1 0,-2 1 1,1 0-5,0 0 0,-1 0 0,1 0 1,0 1-1,-1-1 0,1 0 0,0 1 1,-1-1-1,1 1 0,0-1 0,0 1 1,0 0-1,-2 0 0,-2 3-15,0 0 0,0 0-1,0 0 1,0 1 0,-4 6 0,-3 7 45,1 0 0,1 1 1,1 0-1,1 0 0,0 1 1,1 0-1,2 1 0,0-1 0,-2 22 1,6-37-3,1 1 1,-1-1 0,1 0-1,1 0 1,-1 1 0,2 5-1,-2-10-13,0 0 0,0 0 0,1 0 0,-1-1 0,1 1 0,-1 0 0,0 0 0,1 0 0,0 0 0,-1 0 0,1-1 0,-1 1 0,1 0 0,0-1-1,0 1 1,-1 0 0,1-1 0,0 1 0,0-1 0,0 1 0,0-1 0,-1 1 0,1-1 0,0 0 0,0 0 0,0 1 0,0-1 0,0 0 0,0 0-1,0 0 1,0 0 0,0 0 0,0 0 0,0 0 0,0 0 0,2-1 0,2 0 10,0 0 0,-1-1 0,1 0 1,0 0-1,0 0 0,-1 0 0,1-1 0,-1 0 0,7-5 0,34-36 4,-33 32-12,22-24-158,-1-2 0,-2-1 0,-1-1 0,-3-2 0,-1 0 0,-2-2 0,24-61 0,-45 96 83,-1 7 40,-1 0 0,-1 0 0,1-1 0,0 1 0,0 0 0,-1-1 0,1 1 0,-1-1 0,0 1 0,0 0 0,0-4 0,0 6 25,0 0 0,0 0 0,0-1 0,0 1 1,0 0-1,-1 0 0,1 0 0,0 0 0,0 0 0,0 0 0,0 0 0,0-1 0,-1 1 0,1 0 0,0 0 1,0 0-1,0 0 0,0 0 0,0 0 0,-1 0 0,1 0 0,0 0 0,0 0 0,0 0 0,0 0 1,-1 0-1,1 0 0,0 0 0,0 0 0,0 0 0,0 0 0,-1 0 0,1 0 0,0 0 0,0 0 1,0 1-1,0-1 0,0 0 0,-1 0 0,1 0 0,0 0 0,0 0 0,0 0 0,0 0 0,0 1 1,0-1-1,0 0 0,-1 0 0,1 0 0,0 0 0,0 0 0,0 1 0,0-1 0,0 0 0,0 0 0,0 0 1,-8 10 0,-6 15 177,-22 54-1,6-11 252,22-51-288,1 1 0,1-1 0,1 1-1,-6 32 1,-3 76-19,3-20-124,1-43 27,-8 57-23,18-118 2,0-1-1,0 1 1,-1-1-1,1 1 1,1-1-1,-1 1 1,0 0-1,0-1 1,0 1-1,1-1 1,-1 1-1,1-1 1,-1 1-1,2 2 1,-1-4-2,-1 0 1,1 0 0,-1 1-1,0-1 1,1 0 0,-1 0-1,1 0 1,-1 1 0,1-1-1,-1 0 1,1 0 0,-1 0-1,1 0 1,-1 0 0,1 0-1,-1 0 1,0 0 0,1 0-1,-1 0 1,1-1 0,-1 1-1,1 0 1,-1 0 0,1 0-1,-1 0 1,0-1 0,1 1-1,-1 0 1,1 0 0,-1-1-1,5-3 0,0 0-1,0-1 0,-1 1 0,1-1 0,5-9 0,13-23 15,-1-1 1,26-63-1,-18 35-5,63-133-106,114-226-276,-158 328 164,-43 82 151,-11 20 14,-11 19 12,-38 70 42,-57 142 1,84-165 112,2 2 0,-26 137 0,48-192-51,1-1 0,0 30-1,4-31 29,-2-16-96,0 0 1,0 0-1,1 0 0,-1 0 1,0 1-1,0-1 0,0 0 1,0 0-1,0 0 0,0 0 1,0 1-1,1-1 1,-1 0-1,0 0 0,0 0 1,0 0-1,0 0 0,1 0 1,-1 0-1,0 0 0,0 1 1,0-1-1,0 0 1,1 0-1,-1 0 0,0 0 1,0 0-1,0 0 0,1 0 1,-1 0-1,0 0 0,0 0 1,0 0-1,1 0 0,-1 0 1,0-1-1,2 0 12,0 0 0,-1-1-1,1 1 1,-1-1 0,1 0 0,-1 1 0,0-1-1,0 0 1,1 0 0,-1 0 0,0-2-1,17-37-10,-3-1 0,-1 0 0,9-46 0,-10 36-106,13-70-613,-28 140 729,0 0 0,2-1 0,0 1 1,1 0-1,6 31 0,-6-44-4,0-1 0,1 0 0,-1 0 0,1 1 0,0-1 0,0 0 0,0 0 0,1-1 0,-1 1 0,1 0 0,0-1 0,4 4 0,-4-5 1,0 0 1,0 0-1,0-1 0,0 1 0,0-1 0,0 1 0,1-1 0,-1 0 1,1 0-1,-1-1 0,0 1 0,1-1 0,-1 1 0,1-1 1,-1 0-1,1-1 0,6 0 0,2-2 26,0-1 0,-1 0 0,1 0 0,-1-1 0,0-1 0,0 0 0,0-1 0,-1 0 0,15-12 0,-20 15-14,-5 4-20,0-1-1,0 1 0,1 0 1,-1-1-1,0 1 1,1 0-1,-1-1 0,0 1 1,0 0-1,1 0 0,-1-1 1,1 1-1,-1 0 0,0 0 1,1-1-1,-1 1 1,0 0-1,1 0 0,-1 0 1,1 0-1,-1 0 0,1 0 1,-1 0-1,0 0 0,1 0 1,-1 0-1,1 0 0,0 0 1,-6 13 50,3-8-48,-7 14 37,1 0-1,1 1 1,0 0-1,2 0 1,1 1-1,0-1 1,-1 29-1,5-45-26,0-1 1,1 1-1,-1-1 0,1 1 0,0-1 0,-1 1 1,2-1-1,-1 0 0,0 1 0,3 3 0,-3-6-5,0 1-1,0-1 0,0 0 0,0 0 1,0 1-1,0-1 0,1 0 0,-1 0 1,0 0-1,1-1 0,-1 1 1,1 0-1,-1 0 0,1-1 0,-1 1 1,1-1-1,0 1 0,-1-1 0,1 0 1,0 1-1,-1-1 0,1 0 0,0 0 1,1-1-1,3 0 12,0 0 1,0 0 0,0-1-1,-1 0 1,1-1-1,0 1 1,-1-1-1,0 0 1,0 0-1,0 0 1,9-9-1,6-6 39,23-27 0,-32 33-46,36-47-16,-32 38-112,22-23-1,-37 44 112,0 0 0,0 0 1,0 0-1,0 0 0,0-1 0,0 1 0,1 0 0,-1 0 0,0 0 0,0 0 0,0 0 0,0 0 0,0 0 0,0 0 1,0 0-1,0 0 0,0 0 0,0 0 0,1 0 0,-1-1 0,0 1 0,0 0 0,0 0 0,0 0 0,0 0 1,0 0-1,0 0 0,1 0 0,-1 0 0,0 0 0,0 0 0,0 0 0,0 0 0,0 0 0,0 0 0,0 1 1,0-1-1,1 0 0,-1 0 0,0 0 0,0 0 0,0 0 0,0 0 0,0 0 0,0 0 0,0 0 0,0 0 0,0 0 1,1 0-1,-1 0 0,0 1 0,0-1 0,0 0 0,0 0 0,0 0 0,0 0 0,1 10-64,-3 12 18,-14 50 32,9-43 230,-7 53 0,14-82-206,0 1 1,0-1-1,0 0 1,-1 1-1,1-1 0,0 1 1,0-1-1,0 0 1,0 1-1,0-1 0,0 1 1,0-1-1,0 0 1,0 1-1,0-1 0,0 1 1,0-1-1,0 0 1,0 1-1,1-1 0,-1 1 1,0-1-1,0 0 1,0 1-1,1-1 0,-1 0 1,0 1-1,0-1 1,1 0-1,-1 1 0,0-1 1,0 0-1,1 1 1,-1-1-1,0 0 0,1 1 1,11-10 179,-2 1-102,-10 7-85,0 1 0,1 0 0,-1 0 0,0 0 0,0 0 0,0 0 0,1 0 0,-1 0 0,0 1 0,0-1 0,1 0 0,-1 0 0,0 0 0,0 0 0,0 0 0,1 0 0,-1 0 0,0 0 0,0 0 0,0 1 0,0-1 0,1 0 0,-1 0 0,0 0 0,0 0 0,0 1 0,0-1 0,0 0 0,0 0 0,1 0 0,-1 0 0,0 1 0,0-1 0,0 0 0,0 0 0,0 1 0,0-1 0,0 0 0,0 0 0,0 0 0,0 1 0,0-1 0,0 0 0,0 0 0,0 0 0,0 1-1,0-1 1,0 0 0,-1 1 0,1 7-33,-1 1-1,0-1 0,0 1 0,-1-1 0,-3 11 0,-2 8-1975,11-48 1673,4-10-108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8.060"/>
    </inkml:context>
    <inkml:brush xml:id="br0">
      <inkml:brushProperty name="width" value="0.05" units="cm"/>
      <inkml:brushProperty name="height" value="0.05" units="cm"/>
    </inkml:brush>
  </inkml:definitions>
  <inkml:trace contextRef="#ctx0" brushRef="#br0">1 26 15371,'12'-10'1321,"7"-2"-1105,3 9-104,3 2 672,5 5-648,5 5-40,-1 8 16,-1 8 8,-4 13 96,-8 5 56,-11 13 16,-5 6 16,-14 7-16,-5 2 8,-11 2-520,-2-4 360,-3-16-112,6-6-72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1:48.038"/>
    </inkml:context>
    <inkml:brush xml:id="br0">
      <inkml:brushProperty name="width" value="0.05" units="cm"/>
      <inkml:brushProperty name="height" value="0.05" units="cm"/>
    </inkml:brush>
  </inkml:definitions>
  <inkml:trace contextRef="#ctx0" brushRef="#br0">45 1 19132,'-7'41'1568,"-3"4"-1151,0 1-217,3 3 632,1-2-240,4-4-872,-1-6 384,5 2-136,2-5-72</inkml:trace>
  <inkml:trace contextRef="#ctx0" brushRef="#br0" timeOffset="1">101 881 16355,'-6'46'2041,"-3"-18"-1473,-3-12-712,2-9 2721,0-7-1721,5-18-704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09.425"/>
    </inkml:context>
    <inkml:brush xml:id="br0">
      <inkml:brushProperty name="width" value="0.05" units="cm"/>
      <inkml:brushProperty name="height" value="0.05" units="cm"/>
    </inkml:brush>
  </inkml:definitions>
  <inkml:trace contextRef="#ctx0" brushRef="#br0">32 18 5545,'-9'-4'288,"-2"-2"-224,0-1 32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10.283"/>
    </inkml:context>
    <inkml:brush xml:id="br0">
      <inkml:brushProperty name="width" value="0.05" units="cm"/>
      <inkml:brushProperty name="height" value="0.05" units="cm"/>
    </inkml:brush>
  </inkml:definitions>
  <inkml:trace contextRef="#ctx0" brushRef="#br0">2649 189 9242,'-36'-9'1013,"0"1"0,0 1 0,-67-2 0,-113 10-66,154 1-825,-43 4-71,0 4 0,0 5 0,-170 47 0,152-25-12,2 7 0,-192 97 0,208-84 147,-168 121-1,207-127 3,2 2 0,3 4-1,-72 85 1,82-82-54,2 3 0,-73 128 0,108-164-160,0 1 0,3 0 1,0 1-1,1 0 0,2 1 0,1 0 1,2 0-1,1 0 0,1 1 0,1 46 1,8-14-193,3-1-1,2 0 1,27 86 0,79 174-296,137 226 560,-211-470 70,4-2-1,2-2 0,4-2 0,4-3 0,76 74 0,-98-111-66,1-2-1,1-2 1,2-1-1,0-2 1,2-1-1,1-2 1,0-3-1,2-1 1,62 17-1,-37-18-54,0-3 0,1-3 0,1-3 1,-1-3-1,112-7 0,-79-6-76,-1-5 0,0-4 1,-1-5-1,185-65 1,-227 63 46,-1-2 1,-2-3 0,-1-2 0,-1-3 0,81-66 0,-93 63 25,-2-1 1,-1-2-1,-2-1 1,-2-3-1,-2 0 1,46-82 0,-40 48 14,-3-1 0,-3-1 0,-5-2 0,-2 0 0,19-119 1,-33 127 38,-4 1 0,-3-2 1,-3 1-1,-4 0 1,-3-1-1,-22-115 0,3 88 77,-4 1 1,-5 2-1,-4 1 0,-5 1 0,-99-167 0,87 179-172,-4 3 1,-3 2-1,-4 3 1,-3 3-1,-4 3 0,-94-74 1,94 93-87,-2 3 1,-2 3-1,-2 3 1,-130-50-1,17 24-96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2:46.405"/>
    </inkml:context>
    <inkml:brush xml:id="br0">
      <inkml:brushProperty name="width" value="0.05" units="cm"/>
      <inkml:brushProperty name="height" value="0.05" units="cm"/>
    </inkml:brush>
  </inkml:definitions>
  <inkml:trace contextRef="#ctx0" brushRef="#br0">8 32 15307,'-7'5'1217,"18"3"-945,11-3-104,1-8 376,14-4-40,15-1-128,6-2-96,23 1-120,6 2-8,8 3-8,-4 2-128,-5 6-312,-2 8-208,-13 11 416,-6 1-88,-24-2-80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3:01.423"/>
    </inkml:context>
    <inkml:brush xml:id="br0">
      <inkml:brushProperty name="width" value="0.05" units="cm"/>
      <inkml:brushProperty name="height" value="0.05" units="cm"/>
    </inkml:brush>
  </inkml:definitions>
  <inkml:trace contextRef="#ctx0" brushRef="#br0">1503 307 9354,'-26'-11'351,"0"0"1,0 2-1,-1 1 0,0 1 1,0 1-1,-1 2 1,1 0-1,-1 2 0,0 1 1,0 2-1,0 0 0,0 2 1,1 1-1,-34 9 0,-297 98 340,108-30-325,223-73-294,-22 6 147,0 2 1,-68 33-1,103-42-190,1 0 0,0 1 1,1 1-1,0 0 0,0 0 0,1 1 0,0 1 0,1 0 0,0 0 0,1 1 0,0 0 0,1 1 0,-7 14 0,4-2-26,2 0 1,1 1-1,1 0 0,1 1 0,2-1 1,0 1-1,2 0 0,2 45 0,6 21 7,21 105 1,-25-185-11,164 767 28,-63-335-16,-6 15-6,-40-227-38,-40-181 14,1 1 0,34 64 0,-42-100 1,1 0 1,0 0 0,2-1 0,0 0 0,1-1-1,0-1 1,1 0 0,1-1 0,0-1-1,28 16 1,16 6-68,113 43-1,-128-58 75,-39-17 11,23 11-27,0-2 0,36 8 0,-54-16 5,0-1 1,0-1-1,0 0 1,0-1-1,0 0 1,0-1-1,0 0 1,0 0-1,18-6 0,22-10-53,-2-3-1,86-48 1,-89 43 61,2 1 1,98-34-1,-99 47-20,53-5 0,-60 11-20,-1-2 0,60-17 0,-87 19 41,0 1-1,0-1 1,-1-1 0,0 0 0,0-1 0,-1 0 0,0-1 0,0 0 0,0 0 0,-1-1 0,-1 0-1,11-13 1,-5 0 0,-1 0 0,-1-1 0,-1 0 0,-1-1 0,-1 0 0,-1 0 0,-2-1 0,6-33 0,-3-12-20,2-125 0,-27-185-57,-24 2-369,-15-231 687,22 210 19,13 285-244,-47-154 0,48 208 78,-4 1-1,-2 0 0,-2 2 0,-41-62 0,37 71 606,-29-63-1,54 100-567,1 0 1,-1 1 0,-1 0-1,0 1 1,0-1 0,-1 1-1,0 0 1,-1 1 0,-17-13-1,9 9 23,0 2-1,-1 0 1,-1 1 0,-37-12-1,17 9-62,0 2 0,0 1 0,-1 3 0,0 1 0,-64 0 0,51 7-27,0 2-1,0 2 1,-90 22-1,113-19-133,-2-2 0,1-1 0,-36 1-1,56-7 74,0 0-1,1 0 0,-1-1 1,1-1-1,-1 0 0,1 0 1,0-1-1,0 0 0,0-1 1,0 0-1,0 0 0,1-1 1,-11-8-1,-27-23-82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07.393"/>
    </inkml:context>
    <inkml:brush xml:id="br0">
      <inkml:brushProperty name="width" value="0.05" units="cm"/>
      <inkml:brushProperty name="height" value="0.05" units="cm"/>
    </inkml:brush>
  </inkml:definitions>
  <inkml:trace contextRef="#ctx0" brushRef="#br0">317 20 13875,'-36'8'864,"2"-4"-824,-1 0-8,4-4-24,4 0-96,-2-6-312,0 1-176,-1-4 448,-3 1-112,0 0-64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0:08.068"/>
    </inkml:context>
    <inkml:brush xml:id="br0">
      <inkml:brushProperty name="width" value="0.05" units="cm"/>
      <inkml:brushProperty name="height" value="0.05" units="cm"/>
    </inkml:brush>
  </inkml:definitions>
  <inkml:trace contextRef="#ctx0" brushRef="#br0">1369 39 9562,'-78'1'1304,"-123"17"0,159-11-1034,1 2 1,0 1 0,1 3-1,-64 28 1,56-16-210,1 2 1,2 2 0,1 2-1,1 2 1,-71 70-1,63-49-98,2 3-1,3 2 0,-65 107 1,80-111 17,3 2 1,2 0-1,-36 122 1,41-94 4,4 0 1,-9 118-1,17-86 59,6 0-1,4 0 1,6 0-1,5 0 0,5-1 1,62 221-1,-42-225-1,4-2 0,5-2-1,89 151 1,-96-196-45,3-1 1,3-2 0,2-3 0,2-1 0,3-3-1,98 78 1,-111-102-13,1-3-1,1-1 1,1-2 0,1-1 0,1-3-1,1-2 1,50 13 0,-56-20-12,0-3 0,1-1-1,0-2 1,0-1 0,0-2 0,0-2 0,-1-2-1,78-15 1,-61 3-82,-2-2 0,0-3 0,-1-2 0,-1-2 0,-1-2 1,-1-3-1,61-46 0,-38 18-408,-2-3 0,-3-4 0,106-128 0,-112 112 4,-4-3 0,-4-2 0,-4-2-1,61-146 1,-64 113 414,-5-2 1,-6-2-1,23-143 0,-38 133 790,-5-1 0,-7-1 1,-6 1-1,-20-200 0,9 271-255,-3-1 1,-2 2 0,-3 0-1,-3 1 1,-42-93 0,42 117-269,-1 0-1,-2 2 1,-1 0 0,-2 2-1,-2 1 1,-1 0 0,-1 3-1,-2 0 1,-52-39 0,43 42-254,-1 2 1,-1 2 0,-1 2 0,-1 1-1,0 3 1,-80-20 0,42 19-503,-1 3 1,-165-6-1,116 20 62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3:03.470"/>
    </inkml:context>
    <inkml:brush xml:id="br0">
      <inkml:brushProperty name="width" value="0.05" units="cm"/>
      <inkml:brushProperty name="height" value="0.05" units="cm"/>
    </inkml:brush>
  </inkml:definitions>
  <inkml:trace contextRef="#ctx0" brushRef="#br0">1 204 9914,'3'-16'1287,"-4"34"-573,-1 14-481,38 589 839,-1 24-922,-45-222-128,1 148 25,9-563-47,1 59 22,13 93 0,-11-141-15,0-1 0,2 0 0,0 0 0,1-1 0,0 1 1,2-1-1,0-1 0,1 1 0,0-1 0,13 16 1,-12-22-6,-1 0 1,1-1-1,1 1 0,0-2 1,0 0-1,0 0 1,1-1-1,0 0 1,1-1-1,0-1 1,0 0-1,0-1 1,0 0-1,0-1 1,1 0-1,0-1 1,27 1-1,10-5 13,1-1 0,-1-3-1,78-19 1,-8 2-5,-67 15-4,1 2 0,0 3 0,0 2 0,0 2-1,0 3 1,68 13 0,-95-11-3,0-1 0,-1-2 0,1 0 0,1-2 0,32-3 0,-46 0 3,0 0 0,0-1-1,-1-1 1,1 0 0,-1-1 0,0-1-1,0 0 1,-1-1 0,0 0-1,0-1 1,16-13 0,34-34 83,-35 30-12,40-29 0,-57 47-58,1 0 0,0 0-1,0 1 1,0 1-1,1 0 1,0 1-1,18-4 1,-2 4-6,1 1 1,39 2-1,-36 1-5,51-7 0,-81 7-8,-1 0 0,0-1 1,0 0-1,0 0 0,1 1 0,-1-1 0,0 0 1,0-1-1,0 1 0,0 0 0,-1-1 1,1 1-1,0-1 0,0 1 0,-1-1 0,1 0 1,-1 1-1,0-1 0,1 0 0,-1 0 0,0 0 1,0 0-1,0-1 0,-1 1 0,1 0 0,0 0 1,0-5-1,1-5-32,-1 0 0,-1 0 1,0 0-1,-1-16 0,-1 5-52,-1-120 19,-16-307-177,6 286 221,-27-280-163,-38 7 34,42 298 107,-38-159 437,55 201-49,-8-112-1,24 160-262,2 15 24,-10-52 0,11 84-89,-1-1 0,0 1 1,1-1-1,-1 0 0,0 1 1,-1-1-1,1 1 0,0 0 1,-1-1-1,1 1 0,-1 0 1,-3-3-1,4 4 4,0-1 0,-1 1 0,0 1 0,1-1 0,-1 0 0,1 0 0,-1 1 1,0-1-1,0 0 0,1 1 0,-1 0 0,0-1 0,0 1 0,1 0 0,-1 0 0,0 0 0,0 0 0,0 1 1,-2-1-1,-20 6 318,-26 10 1,-14 3 172,25-12-242,0-1 1,0-2 0,-50-1 0,-119-16 261,200 12-518,-45-3 7,0 3 1,0 2-1,0 2 0,1 2 0,-1 2 0,-87 26 0,-128 65 32,159-54-34,84-35-37,-1-1-1,0 0 1,0-2 0,-39 4-1,47-9-87,0 0-1,0-2 0,1 0 1,-1 0-1,1-2 0,-1 0 0,-29-10 1,22 2-53,3-3-66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2:39.609"/>
    </inkml:context>
    <inkml:brush xml:id="br0">
      <inkml:brushProperty name="width" value="0.05" units="cm"/>
      <inkml:brushProperty name="height" value="0.05" units="cm"/>
    </inkml:brush>
  </inkml:definitions>
  <inkml:trace contextRef="#ctx0" brushRef="#br0">7 189 14051,'-1'0'33,"0"1"0,1 0 0,-1 0-1,1-1 1,-1 1 0,1 0 0,0 0 0,-1 0 0,1 0-1,0 0 1,-1 0 0,1 0 0,0 0 0,0-1 0,0 1-1,0 0 1,0 0 0,0 0 0,0 0 0,0 0 0,0 0-1,1 0 1,-1 0 0,0 0 0,1 0 0,-1 0 0,0-1-1,1 1 1,-1 0 0,1 0 0,-1 0 0,1-1 0,0 1-1,-1 0 1,1-1 0,0 1 0,-1 0 0,1-1 0,0 1-1,0-1 1,0 1 0,0 0 0,3 1-5,0 0 1,0 0-1,0-1 1,0 1-1,0-1 1,0 1-1,1-1 1,5 0-1,17 0 34,0-1 0,54-7 0,57-18 19,-40 6-38,133-18 283,307-59 841,-329 51-1321,-206 44 116,54-7-319,-53 8 333,0-1 1,0 1 0,0 0-1,-1 1 1,1-1-1,0 1 1,0-1 0,-1 1-1,1 0 1,0 1 0,-1-1-1,5 3 1,0 3-154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2:40.120"/>
    </inkml:context>
    <inkml:brush xml:id="br0">
      <inkml:brushProperty name="width" value="0.05" units="cm"/>
      <inkml:brushProperty name="height" value="0.05" units="cm"/>
    </inkml:brush>
  </inkml:definitions>
  <inkml:trace contextRef="#ctx0" brushRef="#br0">1 71 11418,'9'-1'1937,"28"-6"-322,43-2 1,96 5-1302,-79 3-61,-13 0-246,87-3 137,-132 1-554,-1-2 0,52-13 0,-67 10 215,-3-2-65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8.482"/>
    </inkml:context>
    <inkml:brush xml:id="br0">
      <inkml:brushProperty name="width" value="0.05" units="cm"/>
      <inkml:brushProperty name="height" value="0.05" units="cm"/>
    </inkml:brush>
  </inkml:definitions>
  <inkml:trace contextRef="#ctx0" brushRef="#br0">1 47 19124,'2'-18'1303,"2"-8"-521,-1 24-241,1 14 429,90 389 402,-93-397-1356,2 6 34,0-1 0,0 1 0,8 14 0,-11-23-42,0 0 0,1 0 0,-1 0 1,1 0-1,-1 0 0,1 0 0,0 0 0,-1-1 0,1 1 0,0 0 0,0 0 0,-1 0 1,1-1-1,0 1 0,0 0 0,0-1 0,0 1 0,0-1 0,0 1 0,0-1 1,0 1-1,0-1 0,0 0 0,0 1 0,1-1 0,-1 0 0,0 0 0,0 0 1,0 0-1,0 0 0,0 0 0,0 0 0,0 0 0,1-1 0,-1 1 0,0 0 1,0-1-1,0 1 0,0 0 0,0-1 0,0 0 0,1 0 0,5-6 23,1-1 0,-1 0 0,-1-1 0,0 0 0,0 0 0,-1 0-1,0 0 1,0-1 0,3-10 0,-1 4-5,88-196 262,-94 210-289,16-26 10,-17 27-9,0 1-1,1-1 0,-1 1 0,0 0 0,1-1 0,-1 1 0,0-1 0,1 1 0,-1 0 0,1-1 1,-1 1-1,0 0 0,1 0 0,-1-1 0,1 1 0,-1 0 0,1 0 0,-1 0 0,1-1 1,-1 1-1,1 0 0,-1 0 0,1 0 0,-1 0 0,1 0 0,-1 0 0,1 0 0,-1 0 0,1 0 1,-1 0-1,1 1 0,-1-1 0,1 0 0,-1 0 0,1 0 0,-1 1 0,1-1 0,-1 0 1,1 0-1,-1 1 0,0-1 0,1 0 0,-1 1 0,1-1 0,-1 0 0,0 1 0,1-1 0,-1 1 1,0-1-1,0 1 0,1-1 0,-1 1 0,0-1 0,0 1 0,0-1 0,1 2 0,5 17-13,-1 0 0,0 1 0,-1 0-1,2 34 1,-3-21-16,0-4 8,-3-21 22,1 0 0,0 0 0,0 0 0,0 0 0,1 0 1,1 0-1,2 8 0,-5-16 2,1 0 0,-1 1 1,0-1-1,0 1 0,0-1 0,1 0 1,-1 1-1,0-1 0,1 0 0,-1 1 1,0-1-1,1 0 0,-1 0 1,0 1-1,1-1 0,-1 0 0,1 0 1,-1 0-1,1 0 0,-1 1 1,0-1-1,1 0 0,-1 0 0,1 0 1,-1 0-1,1 0 0,-1 0 0,0 0 1,1 0-1,-1 0 0,1 0 1,-1 0-1,1-1 0,-1 1 0,0 0 1,1 0-1,-1 0 0,1-1 1,-1 1-1,0 0 0,1 0 0,-1-1 1,0 1-1,1 0 0,-1 0 0,0-1 1,1 1-1,-1-1 0,0 1 1,0 0-1,1-1 0,-1 1 0,0 0 1,0-1-1,0 0 0,17-26 76,-16 25-69,26-54 139,-20 37-92,2 0 1,0 1-1,2 0 0,16-22 1,-27 39-56,1 0-1,0 0 1,-1 1 0,1-1 0,0 0-1,-1 1 1,1-1 0,0 0 0,0 1-1,-1-1 1,1 1 0,0-1-1,0 1 1,0 0 0,0-1 0,0 1-1,-1 0 1,1 0 0,0-1 0,0 1-1,0 0 1,0 0 0,0 0 0,1 0-1,0 1 0,-1-1 0,0 1-1,0 0 1,0-1-1,0 1 1,0 0-1,0 0 1,0 0-1,0 0 1,0 0 0,0 0-1,0 0 1,0 0-1,0 0 1,0 2-1,4 6-8,-1 1 0,0 0 0,4 17 0,-5-18 4,10 44-59,-8-32-398,11 34-1,-15-54 372,-1 0 1,1 1-1,-1-1 1,1 0-1,-1 0 1,1 0-1,-1 0 0,1 0 1,0 0-1,0 0 1,0 0-1,-1 0 1,1 0-1,0-1 0,0 1 1,0 0-1,2 0 1,-2-1 40,0 0 0,0 0 0,-1 0 0,1 0 0,0 0 0,0 0 0,-1 0 0,1-1 0,0 1 0,0 0 0,-1-1 0,1 1 0,0 0 0,-1-1 0,1 1 0,0-1 0,-1 1 0,1-1 0,-1 0 0,1 1 0,-1-1 0,1 1 0,-1-1 0,1 0 0,-1 1 0,0-1 0,1-1 0,11-16-672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2:42.618"/>
    </inkml:context>
    <inkml:brush xml:id="br0">
      <inkml:brushProperty name="width" value="0.05" units="cm"/>
      <inkml:brushProperty name="height" value="0.05" units="cm"/>
    </inkml:brush>
  </inkml:definitions>
  <inkml:trace contextRef="#ctx0" brushRef="#br0">5 184 16956,'-4'-7'1272,"5"1"-1024,1-4-104,10 11 416,10 5-184,14 1-232,11 2-24,16 2-72,6 1-24,11-7-120,5 0-88,15-10-144,8-6-120,8-12-200,-3-7-40,-3-13 400,4-7-168,27-5 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3:33.368"/>
    </inkml:context>
    <inkml:brush xml:id="br0">
      <inkml:brushProperty name="width" value="0.05" units="cm"/>
      <inkml:brushProperty name="height" value="0.05" units="cm"/>
    </inkml:brush>
  </inkml:definitions>
  <inkml:trace contextRef="#ctx0" brushRef="#br0">1866 152 11562,'-64'-61'1541,"61"59"-1546,0-1 0,-1 1 0,1 0 1,-1 0-1,0 0 0,1 0 0,-1 1 1,0-1-1,0 1 0,0 0 0,0 1 0,-6-2 1,-1 2-132,0 0 1,0 1 0,-13 3 0,12-3-169,-1 1 1,-18-1-1,25-2 261,1 0-1,-1-1 1,1 1-1,-1-1 0,1 0 1,0-1-1,0 0 1,0 1-1,0-2 1,-8-5-1,-20-12 343,25 17-160,0 1 0,0 0 0,0 1 0,-1 0 0,1 0-1,-1 1 1,1 0 0,-1 0 0,1 1 0,-1 0 0,-16 2 0,-1 4 493,1 0 1,-39 15-1,39-12-94,-1-1 1,-38 7-1,44-13-339,-1 0 1,1-2 0,0 0 0,0-2 0,0 0 0,-25-6 0,-113-40 373,149 45-566,-2-1-5,1 1 0,-1 0 1,0 1-1,0 1 1,0-1-1,0 2 1,0-1-1,0 2 0,0-1 1,0 1-1,0 1 1,0 0-1,0 1 0,1 0 1,-14 5-1,-190 85 90,90-36 80,94-44-79,0 2 0,1 0 0,-42 31 0,58-35-70,-1 0 0,1 1 0,1 0 1,0 1-1,1 1 0,1 0 0,0 0 0,-12 23 0,12-16-27,2 1 0,0 1-1,1-1 1,1 1 0,1 0-1,1 1 1,1-1 0,1 1-1,2-1 1,0 1-1,1 0 1,8 43 0,-1-32-12,0-1 0,2-1 0,2 1 0,1-2 0,1 0 0,2 0 0,1-2 0,23 32 0,-23-40 4,1-1-1,1 0 1,1-1-1,0-1 0,2-1 1,0-1-1,1-1 1,0-1-1,1-1 0,1-1 1,0-1-1,1-1 1,0-2-1,1 0 0,0-2 1,0-1-1,1-1 1,-1-1-1,49 0 0,335-30-338,-362 21 236,-5 1-14,0-3 0,0-1-1,70-24 1,-84 21 111,0-2-1,0-1 0,-2-1 0,0-2 0,45-34 0,-33 18 18,-2-1-1,0-3 0,-3-1 1,-1-1-1,-2-2 0,46-78 1,-61 89 8,-1-2 1,-2 1-1,-1-2 1,-1 0-1,-2 0 0,-2-1 1,-1-1-1,-1 1 1,-2-1-1,-1-68 1,-4 93-3,1 1 0,-2 0 0,0 0 0,0-1 0,0 1-1,-1 1 1,-1-1 0,1 0 0,-1 1 0,-1 0 0,-7-12 0,4 11 6,1 0-1,-2 0 1,1 1-1,-1 0 1,0 0-1,-1 1 1,0 0 0,-11-5-1,-3 0 2,-1 2 1,1 1-1,-2 0 0,1 2 0,-1 1 0,0 1 1,-38-2-1,16 6-231,-68 6 0,-12-1 14,56-11 68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2:44.686"/>
    </inkml:context>
    <inkml:brush xml:id="br0">
      <inkml:brushProperty name="width" value="0.05" units="cm"/>
      <inkml:brushProperty name="height" value="0.05" units="cm"/>
    </inkml:brush>
  </inkml:definitions>
  <inkml:trace contextRef="#ctx0" brushRef="#br0">1 99 15315,'1'-1'1497,"5"2"-1089,11-8-72,7-4 504,12-7-224,6 1-64,9 1-128,8 1-56,6 6-160,0 3-136,1 6-248,-1 6-152,-8 4-352,-4 2-120,-11-2 544,-11 0-160,-8-6-120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2:45.123"/>
    </inkml:context>
    <inkml:brush xml:id="br0">
      <inkml:brushProperty name="width" value="0.05" units="cm"/>
      <inkml:brushProperty name="height" value="0.05" units="cm"/>
    </inkml:brush>
  </inkml:definitions>
  <inkml:trace contextRef="#ctx0" brushRef="#br0">0 183 16564,'13'3'1352,"7"0"-976,7-1-168,13-2 336,9-1-96,8-9-64,5-1-120,0-11-464,1-2-304,-6-12 424,-4-6-72,-13-2-72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3:35.218"/>
    </inkml:context>
    <inkml:brush xml:id="br0">
      <inkml:brushProperty name="width" value="0.05" units="cm"/>
      <inkml:brushProperty name="height" value="0.05" units="cm"/>
    </inkml:brush>
  </inkml:definitions>
  <inkml:trace contextRef="#ctx0" brushRef="#br0">1570 115 11787,'0'-4'77,"-1"1"0,1-1 0,-1 1 0,0-1 0,0 1 1,0-1-1,0 1 0,-1 0 0,1 0 0,-1-1 1,0 1-1,0 0 0,0 1 0,0-1 0,-1 0 0,1 0 1,-1 1-1,0 0 0,1-1 0,-1 1 0,0 0 1,0 0-1,-5-1 0,-2-2 144,-1 0-1,1 1 1,-1 0-1,0 1 1,-1 0 0,-11-1-1,-77-5 1338,-119 4 1,127 5-1118,74 0-386,-82-2 479,-134 16-1,202-9-477,1 0 0,-1 2 0,2 2 0,-1 1-1,1 1 1,1 1 0,0 2 0,-39 24 0,36-15-66,0 2 1,1 1 0,2 1 0,1 2 0,1 0-1,1 2 1,2 1 0,2 1 0,0 1 0,-24 54-1,39-70-12,0 1-1,1 0 1,1 0 0,1 0-1,0 1 1,2 0-1,-1 36 1,4-29-4,1 0 0,2 0 1,0 0-1,2 0 1,11 32-1,-4-23 7,2 0-1,2-1 1,1-1 0,2-1 0,0 0-1,3-2 1,1 0 0,32 32 0,-29-36 1,2-2 1,1 0 0,0-2 0,2-2 0,1-1 0,0-1 0,2-1 0,61 21 0,-70-31 0,0-1 0,1 0 1,0-2-1,0-2 0,0 0 1,1-2-1,-1 0 0,0-2 0,0-1 1,1-2-1,-1 0 0,52-17 1,-37 5 0,0-2 0,-2-3-1,0 0 1,37-29 0,142-117 3,-186 141 19,63-52-30,157-164 0,-234 219 22,0 0 0,-2-1 0,-1-1 1,-2 0-1,0-2 0,-1 1 0,15-50 0,-21 51 18,-1 1-1,-1-2 0,-1 1 1,-1 0-1,-1-1 0,-2 1 1,0-1-1,-2 1 0,-6-32 0,5 44-4,0 0-1,-1 1 0,-1 0 0,0 0 1,0 0-1,-1 0 0,-1 1 0,0 0 1,0 1-1,-1-1 0,0 1 0,-1 1 1,0-1-1,-1 2 0,0-1 0,0 1 1,-1 1-1,0 0 0,0 1 0,-1 0 1,1 0-1,-1 1 0,-1 1 0,-12-4 1,-10 0-136,0 1 0,0 1 1,0 3-1,-50 0 0,-143 16-967,153-7 942,-6 0-242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29.599"/>
    </inkml:context>
    <inkml:brush xml:id="br0">
      <inkml:brushProperty name="width" value="0.05" units="cm"/>
      <inkml:brushProperty name="height" value="0.05" units="cm"/>
    </inkml:brush>
  </inkml:definitions>
  <inkml:trace contextRef="#ctx0" brushRef="#br0">22 105 21733,'-21'0'944,"28"-1"-584,27-4 384,9 3-120,9-3-88,5 0-232,-2-1-56,-7-4-208,6 0-96,-7 0-240,-7-2-176,-10 2-360,-3 0-248,-11 3-416,-6 0 991,-14 3-1151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0.003"/>
    </inkml:context>
    <inkml:brush xml:id="br0">
      <inkml:brushProperty name="width" value="0.05" units="cm"/>
      <inkml:brushProperty name="height" value="0.05" units="cm"/>
    </inkml:brush>
  </inkml:definitions>
  <inkml:trace contextRef="#ctx0" brushRef="#br0">14 121 17580,'-1'1'180,"-1"2"282,0 0 0,1 0 1,-1 0-1,1 0 0,-1 1 1,0 5-1,2-9-386,0 1-1,0 0 0,0-1 1,0 1-1,0 0 1,0-1-1,0 1 0,0 0 1,1-1-1,-1 1 1,0 0-1,0-1 1,1 1-1,-1-1 0,1 1 1,-1-1-1,0 1 1,1 0-1,-1-1 1,1 0-1,-1 1 0,1-1 1,-1 1-1,1-1 1,0 0-1,-1 1 1,1-1-1,-1 0 0,1 1 1,0-1-1,-1 0 1,1 0-1,0 0 1,-1 0-1,1 0 0,0 0 1,-1 0-1,1 0 1,1 0-1,12 1 334,0 0 0,0-2 1,0 1-1,24-6 0,56-16-203,-66 15-192,6-2-753,61-26-1,-79 28 503,-1-1-1,0 0 1,0-2-1,-1 1 1,24-22 0,-25 16-134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0.399"/>
    </inkml:context>
    <inkml:brush xml:id="br0">
      <inkml:brushProperty name="width" value="0.05" units="cm"/>
      <inkml:brushProperty name="height" value="0.05" units="cm"/>
    </inkml:brush>
  </inkml:definitions>
  <inkml:trace contextRef="#ctx0" brushRef="#br0">1 36 21269,'1'-1'184,"1"0"0,0 0 0,-1 0 0,1-1 0,0 2 0,0-1 0,-1 0 0,1 0 0,0 0 0,0 1 1,2-1-1,1 0 107,11-5-167,1 1 0,-1 1 1,1 1-1,0 0 0,0 2 0,30-1 0,-38 3-240,0 0 0,0 0 0,0 1 0,0 0 0,-1 0 0,12 5 0,-15-5 65,-1 1-1,1-1 1,-1 1 0,0-1 0,0 1 0,0 1 0,0-1 0,0 0-1,-1 1 1,1 0 0,-1 0 0,3 5 0,-3-4 39,-1 1-1,1-1 1,-1 1-1,-1 0 1,1 0 0,-1-1-1,0 1 1,0 0 0,-1 1-1,1-1 1,-1 0-1,-1 0 1,1 0 0,-1 0-1,0 0 1,0 0 0,-1-1-1,-3 10 1,-5 9-1,-1-1 0,0 0 0,-16 21 0,17-27-209,10-17 203,-10 17-221,0 0 0,-2-1 1,-12 14-1,10-17-85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1.465"/>
    </inkml:context>
    <inkml:brush xml:id="br0">
      <inkml:brushProperty name="width" value="0.05" units="cm"/>
      <inkml:brushProperty name="height" value="0.05" units="cm"/>
    </inkml:brush>
  </inkml:definitions>
  <inkml:trace contextRef="#ctx0" brushRef="#br0">289 301 13515,'2'-4'395,"-1"-1"0,0 0 0,-1 0 0,1 0 0,-1 0 0,0 0 0,0 0 0,0 0 0,0 0 0,-1 0 0,0 1 0,0-1 0,-3-5 0,3 7-207,0 0 1,-1 0-1,0 0 0,0 0 1,0 1-1,0-1 0,0 1 1,0 0-1,-1-1 0,1 1 0,-1 0 1,0 0-1,1 1 0,-1-1 1,0 0-1,0 1 0,0 0 1,0 0-1,0 0 0,-5-1 1,-1 1-115,0 0 0,0 0 1,1 1-1,-1 1 0,0-1 1,0 1-1,1 1 0,-1 0 1,1 0-1,-1 0 0,1 1 1,0 1-1,0-1 0,0 1 1,1 0-1,-1 1 0,1 0 1,0 0-1,-7 7 0,9-8-87,0 1 0,0 0 0,0 0 0,1 0 0,0 0 0,-1 1 0,2 0 0,-1-1 0,1 1 0,0 1 0,0-1 0,1 0 0,-1 1-1,2 0 1,-1-1 0,1 1 0,0 0 0,0 0 0,0-1 0,1 1 0,1 0 0,-1 0 0,1 0 0,2 10 0,-2-15 11,-1 0 0,1 0 0,-1-1 1,1 1-1,0 0 0,-1 0 0,1-1 0,0 1 0,0-1 1,0 1-1,1-1 0,-1 1 0,0-1 0,0 0 1,1 0-1,-1 1 0,1-1 0,-1 0 0,1 0 1,0-1-1,-1 1 0,1 0 0,0 0 0,0-1 0,-1 1 1,1-1-1,0 1 0,0-1 0,0 0 0,-1 0 1,1 0-1,3 0 0,0-1 12,0 0 1,0 0-1,0-1 0,0 0 1,-1 0-1,1 0 0,0 0 1,-1-1-1,0 1 0,0-1 1,5-4-1,3-5 68,0 0 1,0-1-1,-1 0 0,-1-1 1,0 0-1,-1-1 0,10-21 1,-3 1 222,-1-1 0,11-45 1,-22 68-144,0 1 0,-1-1-1,-1-1 1,0 1 0,-1 0 0,0 0 0,-2-17 0,1 30-153,0 0 0,0 0 0,0 0 1,-1 0-1,1 0 0,0 1 0,0-1 0,0 0 1,0 0-1,0 0 0,0 0 0,0 0 0,0 0 1,-1 0-1,1 0 0,0 0 0,0 0 0,0 0 1,0 0-1,0 0 0,0 0 0,0 0 0,0 0 1,0-1-1,-1 1 0,1 0 0,0 0 0,0 0 1,0 0-1,0 0 0,0 0 0,0 0 0,0 0 1,0 0-1,0 0 0,0 0 0,0 0 0,0 0 1,-1 0-1,1-1 0,0 1 0,0 0 0,0 0 1,0 0-1,0 0 0,0 0 0,0 0 1,0 0-1,0 0 0,0-1 0,0 1 0,0 0 1,0 0-1,0 0 0,0 0 0,0 0 0,0 0 1,0 0-1,0 0 0,0 0 0,0-1 0,0 1 1,1 0-1,-1 0 0,0 0 0,0 0 0,0 0 1,0 0-1,-4 10 167,-2 19-31,3 7-42,3 66 1,2-81-101,0-1 0,1 1 0,2-1 0,10 33 1,-14-50-1,0 0 0,0 0 1,1 0-1,-1 0 0,1-1 1,-1 1-1,1 0 0,0-1 0,0 1 1,0-1-1,4 3 0,-5-4 1,1 0 0,-1-1 0,0 0-1,0 1 1,0-1 0,0 1 0,0-1-1,1 0 1,-1 0 0,0 0 0,0 0-1,1 0 1,-1 0 0,0 0 0,0 0 0,0 0-1,0-1 1,1 1 0,-1 0 0,0-1-1,0 1 1,0-1 0,0 1 0,0-1-1,0 0 1,0 1 0,0-1 0,0 0-1,0 0 1,0 0 0,1-1 0,4-4 1,-1-1 0,1 0 0,-1 0 0,-1-1 0,1 1 0,4-12 0,17-26-59,-26 44 56,0 1-1,0-1 1,1 1 0,-1 0 0,0-1 0,1 1-1,-1-1 1,0 1 0,1 0 0,-1-1-1,1 1 1,-1 0 0,1 0 0,-1-1 0,0 1-1,1 0 1,-1 0 0,1 0 0,-1 0-1,1-1 1,-1 1 0,1 0 0,-1 0-1,1 0 1,-1 0 0,1 0 0,-1 0 0,1 0-1,-1 0 1,1 1 0,1-1-4,-1 1 1,0 0-1,0 0 1,0 0-1,0 0 1,0-1 0,0 1-1,0 1 1,0-1-1,0 0 1,1 2-1,19 43-107,-16-34 80,1 0 17,-1 0 0,1-1 0,1 0 0,0-1 0,0 1 0,1-1 0,1-1 0,9 9 0,-15-15 27,0-1 0,0 1 0,1-1 0,-1 0-1,1 0 1,0 0 0,-1 0 0,1-1 0,0 0 0,0 0-1,0 0 1,0 0 0,0 0 0,0-1 0,0 0 0,0 0-1,0 0 1,0 0 0,0-1 0,1 1 0,-1-1-1,-1 0 1,1 0 0,0-1 0,0 1 0,0-1 0,-1 0-1,7-3 1,-1-1 45,-1-1 1,0 1-1,1-1 0,-2-1 0,1 1 0,-1-2 0,-1 1 0,1 0 0,-2-1 1,1 0-1,-1-1 0,0 1 0,-1-1 0,0 0 0,-1 0 0,0-1 1,0 1-1,-1 0 0,-1-1 0,1 0 0,-2-14 0,-2 16 26,-3 9-24,-4 12-10,6-3-38,1 1-1,0 0 1,0 0 0,1 0-1,0 0 1,1 15-1,0-18 0,0 0-1,1 0 1,0 0-1,0-1 1,1 1-1,0 0 1,0-1-1,0 1 0,1-1 1,5 8-1,-7-11-16,1-1 0,0 0 0,0 0 0,0 0 0,0 0 0,0 0 0,0 0 0,1 0 0,-1-1-1,1 1 1,-1-1 0,1 0 0,-1 0 0,1 0 0,0 0 0,0 0 0,-1-1 0,1 1 0,0-1 0,0 1 0,0-1 0,0 0-1,0 0 1,0-1 0,-1 1 0,1-1 0,0 1 0,0-1 0,0 0 0,-1 0 0,1 0 0,0 0 0,2-2 0,0 0-108,1 0 1,-2 0 0,1 0 0,0-1 0,-1 0-1,1 0 1,-1 0 0,0 0 0,0 0 0,-1-1-1,0 0 1,1 0 0,-1 0 0,-1 0 0,5-11-1,-6 10 51,0 1 0,0-1 0,0 0 0,-1 0-1,0 0 1,0 0 0,-1 0 0,0 0 0,-1-6-1,-8-25-552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1.902"/>
    </inkml:context>
    <inkml:brush xml:id="br0">
      <inkml:brushProperty name="width" value="0.05" units="cm"/>
      <inkml:brushProperty name="height" value="0.05" units="cm"/>
    </inkml:brush>
  </inkml:definitions>
  <inkml:trace contextRef="#ctx0" brushRef="#br0">36 24 19212,'-17'-9'1608,"7"6"-1424,1 2 305,12-2 143,1-4-472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8.934"/>
    </inkml:context>
    <inkml:brush xml:id="br0">
      <inkml:brushProperty name="width" value="0.05" units="cm"/>
      <inkml:brushProperty name="height" value="0.05" units="cm"/>
    </inkml:brush>
  </inkml:definitions>
  <inkml:trace contextRef="#ctx0" brushRef="#br0">112 59 14771,'1'-4'371,"-1"0"0,0 0-1,0 0 1,-1 0 0,1 0 0,-1 0-1,0 0 1,0 1 0,0-1-1,-3-6 1,3 9-283,1 1-1,0-1 0,-1 1 1,1-1-1,0 1 0,-1-1 1,1 0-1,-1 1 1,1 0-1,-1-1 0,1 1 1,-1-1-1,1 1 0,-1-1 1,0 1-1,1 0 1,-1 0-1,0-1 0,1 1 1,-1 0-1,0 0 0,1 0 1,-1 0-1,-1-1 0,1 2 4,-1-1-1,1 1 0,0 0 1,-1-1-1,1 1 0,0 0 1,-1 0-1,1-1 0,0 1 1,0 0-1,0 0 0,0 1 1,0-1-1,0 0 0,0 0 1,-1 3-1,-7 9 164,1 1-1,1 0 1,0 1 0,1-1 0,1 1 0,-6 29-1,5-19-93,2 1-1,2 0 0,-1 36 1,3-57-140,1 0 0,-1-1-1,1 1 1,-1 0 0,1 0 0,1-1 0,-1 1 0,1-1 0,2 6 0,-3-9-15,0 1 0,-1-1 1,1 0-1,0 0 0,1 1 1,-1-1-1,0 0 0,0 0 0,0 0 1,1 0-1,-1-1 0,0 1 1,1 0-1,-1-1 0,0 1 0,1 0 1,-1-1-1,1 0 0,0 1 0,-1-1 1,1 0-1,-1 0 0,1 0 1,-1 0-1,1 0 0,-1 0 0,1 0 1,0 0-1,-1-1 0,1 1 1,2-2-1,15-5 4,-1-2 1,1 0-1,-2-2 1,1 0-1,25-21 1,9-6 11,-46 34-18,50-29 30,-50 30-36,-1 0 0,1 1 0,0 0 0,0 0 0,0 0 1,0 1-1,0 0 0,8 0 0,-12 1 0,0 0 1,1 1 0,-1-1-1,0 1 1,0-1-1,0 1 1,0 0 0,-1 0-1,1 0 1,0 0 0,3 2-1,-5-2 13,1-1 1,-1 0-1,1 1 0,0-1 0,-1 1 0,1-1 1,-1 1-1,0-1 0,1 1 0,-1 0 0,1-1 0,-1 1 1,0-1-1,1 1 0,-1 0 0,0-1 0,0 1 1,0 0-1,1-1 0,-1 1 0,0 0 0,0-1 0,0 1 1,0 0-1,0 0 0,0-1 0,0 1 0,0 0 1,-1-1-1,1 1 0,0 0 0,0-1 0,-1 1 0,1 0 1,0-1-1,-1 1 0,1-1 0,0 1 0,-1 0 1,0 0 15,0-1 1,0 1 0,0-1 0,0 0 0,1 1 0,-1-1 0,0 0 0,0 0 0,0 0 0,0 1 0,0-1 0,0 0 0,0 0 0,0 0 0,0-1 0,0 1 0,1 0 0,-1 0 0,0 0 0,0-1 0,0 1 0,0 0 0,0-1 0,0 1 0,1-1 0,-1 1 0,-1-1 0,-24-16 440,24 15-421,-25-21 397,-29-29-1,56 49-637,5 3 61,9 2-101,-13-2 195,13 1-261,0 1 0,-1-2 0,1 0 0,0-1 0,0 0 0,0-1-1,0 0 1,-1-2 0,1 1 0,-1-1 0,0-1 0,0-1 0,0 0 0,-1 0 0,0-1 0,0-1-1,15-12 1,20-21-553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2.542"/>
    </inkml:context>
    <inkml:brush xml:id="br0">
      <inkml:brushProperty name="width" value="0.05" units="cm"/>
      <inkml:brushProperty name="height" value="0.05" units="cm"/>
    </inkml:brush>
  </inkml:definitions>
  <inkml:trace contextRef="#ctx0" brushRef="#br0">150 20 18764,'-2'-5'1316,"2"5"-1234,0-1-1,0 0 1,0 1 0,0-1-1,0 1 1,0-1-1,-1 0 1,1 1 0,0-1-1,-1 0 1,1 1 0,0-1-1,-1 1 1,1-1 0,0 1-1,-1-1 1,1 1 0,-1-1-1,1 1 1,-1 0 0,0-1-1,1 1 1,-1-1 0,1 1-1,-1 0 1,0 0-1,1-1 1,-1 1 0,1 0-1,-1 0 1,0 0 0,1 0-1,-1 0 1,0 0 0,1 0-1,-1 0 1,0 0 0,1 0-1,-1 0 1,0 0 0,1 0-1,-1 1 1,0-1 0,1 0-1,-2 1 1,-2 1 63,-1 0 1,1 1-1,0-1 0,0 1 1,0 0-1,0 0 1,1 0-1,-1 1 0,1-1 1,0 1-1,0 0 1,0 0-1,-4 9 1,-1 2-92,0 1 0,-9 25 0,17-39-52,-28 89 113,26-81-87,-1 0-1,2 0 0,0 1 1,0-1-1,1 0 1,1 21-1,-1-30-22,0 0-1,1-1 1,-1 1-1,0 0 1,0 0-1,0-1 1,0 1-1,1 0 1,-1 0-1,0-1 1,1 1-1,-1 0 1,1-1 0,-1 1-1,1-1 1,-1 1-1,1 0 1,-1-1-1,1 1 1,-1-1-1,2 1 1,-1-1-1,-1 0 0,1 1 0,0-1 0,-1 0 0,1 0 0,0 0 1,-1-1-1,1 1 0,0 0 0,-1 0 0,1 0 0,-1 0 0,1-1 0,0 1 0,-1 0 0,1-1 1,-1 1-1,1 0 0,0-1 0,26-27 120,-26 26-115,30-44 90,-25 35-83,1 0 1,0 1-1,0 0 1,1 0-1,0 1 1,15-13-1,-23 22-16,1-1-1,0 1 0,-1-1 1,1 1-1,0 0 1,-1-1-1,1 1 0,0 0 1,-1 0-1,1 0 0,0-1 1,0 1-1,-1 0 0,1 0 1,0 0-1,0 0 0,0 0 1,-1 0-1,1 0 0,0 0 1,0 1-1,-1-1 0,1 0 1,0 0-1,-1 1 0,1-1 1,0 0-1,-1 1 0,1-1 1,0 1-1,-1-1 1,1 1-1,-1-1 0,1 1 1,-1-1-1,1 1 0,-1-1 1,1 1-1,-1 0 0,1-1 1,-1 1-1,0 0 0,1-1 1,-1 1-1,0 0 0,0 0 1,1 1-1,1 6-11,1 0 0,-1 0 0,1 12 0,-3-17 10,5 38-37,-1 0 0,-3 1 0,-2-1 0,-1 1 0,-2-1 0,-2 0 0,-1 0-1,-3-1 1,-15 42 0,16-53 47,7-20-6,-1 0 0,0 0 0,0 0 0,-1-1 0,-9 16 0,5-17-5,5-11-21,5-21-23,13-46 135,3 0 0,3 2 0,3 0 1,58-115-1,-76 172-58,23-41 137,-27 50-159,0-1 1,1 1-1,-1 0 0,1 0 0,0 0 1,0 0-1,0 0 0,0 1 0,0-1 1,1 1-1,3-2 0,-7 4-8,1 0-1,-1 0 0,1 0 1,-1-1-1,1 1 1,-1 0-1,1 0 1,-1 0-1,1 1 1,-1-1-1,1 0 1,-1 0-1,1 0 1,-1 0-1,1 0 0,-1 0 1,1 1-1,-1-1 1,1 0-1,-1 1 1,1-1-1,-1 0 1,1 0-1,-1 1 1,0-1-1,1 1 0,-1-1 1,0 0-1,1 1 1,-1-1-1,0 1 1,0-1-1,1 1 1,-1-1-1,0 1 1,0-1-1,0 1 0,0-1 1,1 1-1,3 22-33,-4-22 31,3 39-5,-2-1 0,-6 57 0,5-91 365,3-20-80,3-27 190,-3-33 608,-9-88-1,7 163-1057,-1 9-655,1 0 0,1-1 1,-1 1-1,6 14 0,-6-21 535,-1-1-1,1 0 1,-1 1-1,1-1 0,-1 0 1,1 0-1,-1 0 1,1 1-1,0-1 1,0 0-1,0 0 0,0 0 1,0 0-1,0 0 1,0-1-1,0 1 0,0 0 1,0 0-1,0-1 1,0 1-1,1-1 1,-1 1-1,0-1 0,1 1 1,-1-1-1,0 0 1,0 1-1,1-1 1,-1 0-1,1 0 0,-1 0 1,0 0-1,1 0 1,-1-1-1,0 1 0,1 0 1,-1-1-1,0 1 1,0 0-1,1-1 1,-1 0-1,0 1 0,0-1 1,0 0-1,0 1 1,2-2-1,18-14-1102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3.295"/>
    </inkml:context>
    <inkml:brush xml:id="br0">
      <inkml:brushProperty name="width" value="0.05" units="cm"/>
      <inkml:brushProperty name="height" value="0.05" units="cm"/>
    </inkml:brush>
  </inkml:definitions>
  <inkml:trace contextRef="#ctx0" brushRef="#br0">62 219 14931,'1'3'291,"0"1"0,0 0-1,-1-1 1,1 1-1,-1 0 1,0 0 0,0-1-1,0 1 1,0 0 0,-2 7-1,-12 40 1489,8-31-856,-37 130 2436,45-149-2706,5-6-424,7-9-61,15-22-77,-19 22-149,0 1 0,1 0 0,1 1 0,0 0-1,19-13 1,-31 24 51,1 1 0,0-1 0,0 0 0,0 1-1,0-1 1,0 1 0,0-1 0,0 1 0,0-1-1,0 1 1,0 0 0,0-1 0,0 1 0,0 0-1,0 0 1,0 0 0,0 0 0,0 0 0,0 0-1,0 0 1,0 0 0,1 0 0,-1 0 0,0 1-1,0-1 1,0 0 0,0 1 0,0-1 0,0 1-1,0-1 1,0 1 0,-1-1 0,1 1 0,0 0-1,0 0 1,0-1 0,-1 1 0,1 0 0,0 0-1,-1 0 1,1 0 0,0 0 0,-1 0 0,0 0-1,1 0 1,-1 0 0,1 0 0,-1 1 0,3 8-11,-1-1 0,-1 1 1,1-1-1,-1 15 1,-1-16 4,-8 317 58,2-229 694,33-437 858,-14 247-1107,40-144 0,-47 217-443,-2 4-15,1 0 0,0 1 0,1 0 0,1 0 0,1 0 1,14-22-1,-20 36-43,-1 0 1,1 0 0,-1 1 0,1-1-1,-1 0 1,1 1 0,0 0-1,0-1 1,3-1 0,-4 3 6,-1 0 0,1 0 0,-1 0 0,0-1 0,1 1 1,-1 0-1,1 0 0,-1 0 0,0 0 0,1 0 0,-1 0 0,1 0 0,-1 0 0,1 1 0,-1-1 1,0 0-1,1 0 0,-1 0 0,1 0 0,-1 0 0,0 1 0,1-1 0,6 15-95,-6 5 48,0-1 0,-1 1 1,-1 0-1,0 0 1,-2 0-1,-10 37 1,-4 41-60,16-97 104,1 0 0,0 0 0,0 0 1,0 0-1,0 0 0,0 0 1,0 0-1,0 0 0,1 1 1,-1-1-1,0 0 0,0 0 0,1-1 1,0 2-1,-1-1 4,0-1-1,0 0 1,1 0 0,-1 0-1,0 1 1,1-1-1,-1 0 1,0 0 0,0 0-1,1 0 1,-1 0 0,0 0-1,1 1 1,-1-1-1,0 0 1,1 0 0,-1 0-1,0 0 1,1 0 0,-1 0-1,0 0 1,1-1-1,-1 1 1,0 0 0,0 0-1,1 0 1,-1 0 0,0 0-1,1-1 1,26-20-121,-13 10 49,-7 6 20,-1 1-1,2 0 1,-1 0 0,0 0 0,1 1-1,0 0 1,-1 1 0,1 0-1,0 0 1,0 0 0,10 0-1,-13 2 22,-1 0 0,0 1 0,0-1 0,1 1-1,-1 0 1,0 0 0,0 1 0,0-1 0,0 1 0,0 0-1,0 0 1,0 0 0,-1 0 0,1 1 0,-1-1-1,1 1 1,-1 0 0,0 0 0,0 0 0,0 0 0,-1 1-1,5 6 1,-4-4 65,-1 0 0,1 0 0,-1 1 0,0-1 0,-1 0 1,1 1-1,-1-1 0,-1 0 0,1 1 0,-1 0 0,0-1 0,0 1 0,-1-1 0,0 1 0,0-1 0,-1 0 0,0 1 0,0-1 0,0 0 1,-1 0-1,-5 10 0,4-9 110,0 1 1,-1-1-1,1 0 1,-2-1 0,1 1-1,-1-1 1,1 0 0,-2 0-1,1-1 1,-1 0-1,0 0 1,0 0 0,0-1-1,0 0 1,-1 0 0,-11 3-1,17-6-174,-1-1-1,0 1 0,1-1 1,-1 1-1,0-1 1,1 0-1,-1 0 1,0 0-1,1-1 0,-1 1 1,0-1-1,1 1 1,-1-1-1,1 0 1,-1 0-1,1 0 0,-1 0 1,1 0-1,0-1 1,-1 1-1,1-1 1,-4-3-1,4 3-109,0-1-1,1 1 1,-1-1 0,0 0-1,1 0 1,0 1 0,-1-1 0,1 0-1,0 0 1,1 0 0,-1 0-1,0 0 1,1 0 0,0-1-1,0 1 1,0 0 0,0 0-1,0 0 1,1-5 0,5-13-680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3.981"/>
    </inkml:context>
    <inkml:brush xml:id="br0">
      <inkml:brushProperty name="width" value="0.05" units="cm"/>
      <inkml:brushProperty name="height" value="0.05" units="cm"/>
    </inkml:brush>
  </inkml:definitions>
  <inkml:trace contextRef="#ctx0" brushRef="#br0">27 13 20268,'0'-1'72,"0"1"-1,0-1 1,0 1-1,0-1 0,0 1 1,0-1-1,0 1 1,-1-1-1,1 1 1,0-1-1,0 1 0,0 0 1,0-1-1,-1 1 1,1-1-1,0 1 1,0-1-1,-1 1 0,1 0 1,0-1-1,-1 1 1,1 0-1,0-1 1,-1 1-1,1 0 0,-1 0 1,1-1-1,0 1 1,-1 0-1,1 0 1,-1 0-1,0-1 0,-5 16 1197,0 31 72,0 73 430,19 225 0,-13-336-1691,1 0 1,0-1-1,1 1 0,0-1 1,4 13-1,-6-20-76,1 0 0,-1 1 0,0-1 1,1 0-1,-1 0 0,0 0 0,1 1 0,-1-1 0,0 0 0,1 0 1,-1 0-1,0 0 0,1 0 0,-1 1 0,0-1 0,1 0 1,-1 0-1,1 0 0,-1 0 0,0 0 0,1 0 0,-1 0 0,0-1 1,1 1-1,-1 0 0,1 0 0,-1 0 0,0 0 0,1 0 0,-1-1 1,0 1-1,1 0 0,-1 0 0,0 0 0,0-1 0,1 1 1,-1 0-1,0 0 0,0-1 0,1 1 0,-1 0 0,0-1 0,0 1 1,0 0-1,1-1 0,-1 1 0,0 0 0,0-1 0,0 1 1,0 0-1,0-1 0,0 1 0,0-1 0,0 0 0,3-14-12,0 0 0,-1 0 0,-1 0-1,-1-1 1,0 1 0,-3-23 0,2 23-29,0-1-80,0-1 1,-1 1 0,-1 0 0,0 0 0,-7-19 0,20 69-608,-7-24 638,-1-1-1,9 19 1,-9-23 69,0-2 0,1 1 1,-1 0-1,1 0 0,0-1 0,0 1 1,0-1-1,1 0 0,5 4 1,-8-6 17,0 0 0,1 0 1,-1 0-1,1-1 0,-1 1 1,1-1-1,-1 1 0,1-1 1,-1 0-1,1 1 0,0-1 1,-1 0-1,1 0 0,-1 0 1,1 0-1,-1 0 0,1-1 1,0 1-1,-1 0 0,1-1 1,-1 1-1,1-1 0,-1 0 1,0 1-1,1-1 0,-1 0 1,0 0-1,1 0 1,-1 0-1,2-2 0,3-4 35,0 0 0,-1 0 0,0-1 0,-1 0 0,1 0 0,-1 0-1,-1 0 1,0-1 0,3-10 0,-4 13-1,1 44 262,-2-23-236,0 0-1,0-1 1,1 1 0,1-1-1,5 15 1,-7-26-35,0 0 0,0 0-1,1 0 1,-1 0 0,1-1 0,0 1-1,-1-1 1,1 1 0,0-1-1,1 0 1,-1 1 0,0-1 0,4 2-1,-4-3-2,0 0 0,0 0-1,0-1 1,0 1 0,0 0 0,1-1-1,-1 0 1,0 1 0,0-1-1,1 0 1,-1 0 0,0 0 0,1-1-1,-1 1 1,0-1 0,0 1-1,0-1 1,1 1 0,-1-1 0,3-2-1,7-3 63,0 0-1,-1-1 1,0 0 0,19-17-1,38-43 180,7-6-176,-73 71-92,0-1-1,1 1 0,0 0 0,0 1 0,-1-1 1,1 0-1,0 1 0,0-1 0,1 1 1,-1 0-1,0 0 0,0 0 0,5 0 0,-6 1 2,-1 1-1,1-1 0,0 1 0,-1-1 0,1 1 1,-1 0-1,1-1 0,-1 1 0,1 0 0,-1 0 1,1 0-1,-1 0 0,0 0 0,0 1 0,1-1 1,-1 0-1,0 1 0,0-1 0,0 0 0,0 1 1,-1-1-1,1 1 0,0 0 0,0-1 0,-1 1 0,1 2 1,9 27-38,7 37 1,6 20 106,-22-86-58,0 1-1,-1-1 0,1 0 1,0 0-1,1 0 0,-1 0 1,0 0-1,0 0 0,1 0 0,-1 0 1,1-1-1,0 1 0,-1 0 1,1-1-1,0 1 0,0-1 1,0 0-1,4 2 0,-4-3-25,-1 1 1,1-1-1,-1 0 0,1 0 1,-1 0-1,1 0 0,-1 0 1,1-1-1,-1 1 0,1 0 0,-1-1 1,1 1-1,-1-1 0,1 0 1,-1 1-1,1-1 0,-1 0 0,0 0 1,0 0-1,1 0 0,-1 0 1,0 0-1,0 0 0,0 0 0,0 0 1,0-1-1,0 1 0,0 0 1,0-3-1,4-4-229,-1 0-1,0 0 1,-1-1 0,0 0-1,0 1 1,-1-1 0,0 0-1,-1-1 1,0 1 0,0 0-1,-1 0 1,0 0 0,-2-15-1,-11-22-518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4.416"/>
    </inkml:context>
    <inkml:brush xml:id="br0">
      <inkml:brushProperty name="width" value="0.05" units="cm"/>
      <inkml:brushProperty name="height" value="0.05" units="cm"/>
    </inkml:brush>
  </inkml:definitions>
  <inkml:trace contextRef="#ctx0" brushRef="#br0">1 63 18892,'26'-15'704,"9"-8"-472,4-2-296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4.978"/>
    </inkml:context>
    <inkml:brush xml:id="br0">
      <inkml:brushProperty name="width" value="0.05" units="cm"/>
      <inkml:brushProperty name="height" value="0.05" units="cm"/>
    </inkml:brush>
  </inkml:definitions>
  <inkml:trace contextRef="#ctx0" brushRef="#br0">1 27 19348,'1'0'77,"0"0"0,0 0 0,1 0 0,-1 0 1,0 0-1,0 1 0,1-1 0,-1 0 0,0 1 0,0-1 0,0 1 0,0 0 0,0-1 0,0 1 0,0 0 1,0 0-1,0-1 0,0 1 0,0 0 0,-1 0 0,1 0 0,0 0 0,0 0 0,-1 0 0,1 0 0,-1 0 0,1 1 1,-1-1-1,1 0 0,-1 2 0,3 6 72,-1 0 1,-1 0-1,2 12 1,-2-7 290,7 42 311,27 165 103,-34-218-850,10 33 19,-10-35-22,-1-1-1,0 1 1,0-1 0,0 1-1,0-1 1,0 0-1,0 1 1,1-1 0,-1 1-1,0-1 1,0 0-1,1 1 1,-1-1 0,0 1-1,1-1 1,-1 0-1,0 1 1,1-1 0,-1 0-1,1 0 1,-1 1-1,0-1 1,1 0 0,-1 0-1,1 0 1,-1 1-1,1-1 1,-1 0-1,0 0 1,1 0 0,-1 0-1,1 0 1,-1 0-1,1 0 1,-1 0 0,1 0-1,-1 0 1,1 0-1,-1 0 1,1 0 0,-1-1-1,1 1 1,-1 0-1,0 0 1,1 0 0,-1-1-1,1 1 1,-1 0-1,0-1 1,1 1 0,-1 0-1,0-1 1,1 1-1,-1 0 1,0-1 0,1 1-1,-1 0 1,0-1-1,0 0 1,5-7 15,0-1 1,-1 0-1,-1 0 0,1-1 1,-2 1-1,1-1 0,-1 1 1,-1-1-1,2-14 0,-1 1 48,8-53 524,-2-131 1,-9 190-380,0 25-31,0 33-105,49 443-246,-47-475 167,1-1-23,-3-11-9,-8-30 30,-45-95 322,7 16 133,58 126-1989,1-1-1,24 20 0,-33-31 1419,-1 0-1,1 0 1,0 0-1,-1-1 0,1 1 1,0-1-1,0 0 1,0 0-1,0 0 0,0 0 1,0-1-1,0 1 1,5 0-1,17-6-978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5.898"/>
    </inkml:context>
    <inkml:brush xml:id="br0">
      <inkml:brushProperty name="width" value="0.05" units="cm"/>
      <inkml:brushProperty name="height" value="0.05" units="cm"/>
    </inkml:brush>
  </inkml:definitions>
  <inkml:trace contextRef="#ctx0" brushRef="#br0">42 277 18188,'-8'18'1298,"0"-1"0,2 1 0,-6 19 0,10-27-1025,0-1-1,0 1 1,1 0 0,1-1-1,0 1 1,0 0 0,2 16-1,-2-24-244,1-1-1,-1 1 0,1 0 0,-1 0 1,1 0-1,-1 0 0,1 0 0,0 0 1,0-1-1,0 1 0,0 0 0,0-1 1,0 1-1,1-1 0,-1 1 0,3 1 0,-3-2-8,1 0 0,-1-1 0,0 1-1,0-1 1,1 0 0,-1 1-1,0-1 1,1 0 0,-1 0-1,0 0 1,1 0 0,-1 0-1,0 0 1,1 0 0,-1-1 0,0 1-1,1 0 1,1-1 0,5-4 47,1 1 0,-1-1 1,0 0-1,-1 0 0,12-11 0,-9 8-33,14-13 8,-13 11-61,0 0 0,1 1 1,1 0-1,15-9 0,-26 17-33,1-1 0,0 1 0,0 0 0,0 0 0,0 0 0,0 0 0,0 1 0,0-1 0,0 1-1,0 0 1,0-1 0,0 1 0,0 1 0,0-1 0,0 0 0,0 1 0,0 0 0,0-1 0,0 1 0,0 0 0,0 1 0,0-1 0,-1 0 0,1 1 0,0 0 0,2 1 0,24 30-1550,-24-26 1045,0 0 1,0 0-1,1-1 1,0 0 0,8 6-1,-12-11 388,0 0-1,-1 0 1,1 0-1,0 0 1,0-1-1,-1 1 1,1 0-1,0-1 1,0 1-1,0-1 1,0 0-1,0 0 1,0 1-1,0-1 1,0-1-1,0 1 1,0 0-1,0 0 1,0-1-1,0 1 1,-1-1-1,1 1 1,0-1-1,0 0 1,0 0-1,-1 0 1,3-1-1,4-5-194,1 1 1,-1-2-1,0 1 0,-1-1 1,1 0-1,-2-1 0,1 0 1,5-10-1,-3 3 849,0 0-1,-2 0 1,0-1-1,6-20 1,-12 27 1359,-5 17-239,-8 19-67,7-11-1146,1 1 0,0 0 0,1 0 0,0 0 1,1 0-1,1 0 0,1 1 0,3 28 0,-3-44-356,0 0 0,0 0 0,0 0 1,0 0-1,0 0 0,1 0 0,-1 0 0,0 0 0,1 0 0,-1 0 0,1 0 0,-1 0 0,1 0 0,-1 0 0,1-1 0,0 1 0,-1 0 0,1 0 0,0-1 0,0 1 0,-1 0 0,1-1 1,0 1-1,0 0 0,0-1 0,0 0 0,0 1 0,2 0 0,-1-1 15,-1-1-1,1 1 1,0-1 0,-1 1 0,1-1 0,0 0 0,-1 1-1,1-1 1,-1 0 0,1 0 0,-1 0 0,0 0-1,1 0 1,-1-1 0,2-1 0,7-8 288,-1 0 0,15-25 0,-24 36-325,20-36 415,-2 0-1,-2-1 1,-1-1 0,-2 0-1,-1-1 1,8-51 0,-26 129-455,2 1 1,2 0-1,1 0 0,9 70 1,-7-104 20,0 0 0,1 0 0,0 0 0,0 0 0,0 0 0,0 0 0,1-1 0,0 0 0,0 1 0,8 8 1,-10-12 1,1-1 0,0 1 0,0 0 1,0-1-1,0 1 0,1-1 0,-1 0 1,0 1-1,0-1 0,1 0 0,-1 0 1,1-1-1,-1 1 0,1-1 0,-1 1 1,1-1-1,-1 0 0,1 1 1,0-2-1,-1 1 0,1 0 0,-1 0 1,1-1-1,-1 1 0,1-1 0,-1 0 1,1 0-1,2-1 0,3-3-5,0 1-1,0-1 0,0-1 1,-1 1-1,0-1 0,0 0 1,0-1-1,-1 0 1,0 0-1,9-15 0,-11 16 14,0-1 1,0 0-1,0 0 0,-1 0 0,0 0 1,0 0-1,-1-1 0,0 1 0,-1-1 1,1 0-1,-1 1 0,-1-1 0,0-9 0,0 17-3,0 0-1,1-1 0,-1 1 0,0 0 1,0-1-1,0 1 0,0 0 0,0-1 0,0 1 1,0 0-1,0 0 0,0-1 0,0 1 0,0 0 1,0-1-1,0 1 0,0 0 0,-1-1 1,1 1-1,0 0 0,0 0 0,0-1 0,0 1 1,0 0-1,-1 0 0,1-1 0,0 1 0,0 0 1,0 0-1,-1 0 0,1-1 0,0 1 1,0 0-1,-1 0 0,1 0 0,0 0 0,-1-1 1,1 1-1,0 0 0,0 0 0,-1 0 0,1 0 1,0 0-1,-1 0 0,1 0 0,0 0 1,-1 0-1,1 0 0,0 0 0,0 0 0,-1 0 1,1 0-1,0 0 0,-1 1 0,1-1 1,0 0-1,0 0 0,-1 0 0,1 0 0,0 0 1,0 1-1,-1-1 0,-11 16-10,6-4 7,2 1-1,0-1 1,0 1-1,-1 13 1,4-20 6,0 1 1,0-1 0,1 1 0,0 0 0,0-1-1,1 1 1,0-1 0,0 1 0,0-1 0,3 7-1,-4-12-2,1 1-1,0-1 0,-1 0 1,1 1-1,0-1 0,0 0 0,-1 0 1,1 0-1,0 0 0,0 0 0,0 0 1,1 0-1,-1 0 0,0 0 0,0 0 1,0 0-1,1-1 0,-1 1 0,0 0 1,1-1-1,-1 1 0,0-1 1,1 0-1,-1 0 0,1 1 0,-1-1 1,1 0-1,-1 0 0,1 0 0,-1 0 1,0 0-1,1-1 0,-1 1 0,1 0 1,-1-1-1,0 1 0,1-1 0,1-1 1,4-1-3,0 0 0,-1-1 0,1 0 0,-1 0 0,0-1 1,6-5-1,12-15 10,-1-1 1,-2-1 0,0-1-1,-2-1 1,-1 0-1,-2-2 1,0 0 0,19-59-1,-31 77 4,0 0 1,-1 0-1,2-21 1,-5 33-11,1 0 0,-1-1 0,0 1 0,0 0 0,0 0 0,0 0 0,-1-1 0,1 1 1,0 0-1,0 0 0,-1 0 0,1 0 0,-1-1 0,1 1 0,-1 0 0,0-1 0,1 2 0,-1-1-1,1 1 0,-1 0 0,1 0 0,-1-1 0,1 1 0,-1 0 0,1 0 0,-1 0 0,1 0 0,-1 0 0,1-1 0,-1 1 0,1 0 0,-1 0 0,1 0 0,-1 0 0,1 0 0,-1 1 1,1-1-1,-1 0 0,1 0 0,-1 0 0,1 0 0,-1 1 0,-2 0 2,-1 1 0,1 0 0,0 0 0,1 0 0,-1 1 0,0-1 0,0 0 0,-3 6 0,-5 7 19,2 0 1,0 0-1,0 1 0,2 0 0,0 1 0,1 0 0,-9 34 1,11-31-86,1 1 0,1-1 0,0 1 0,1-1 0,2 1 0,4 35 0,-4-49-62,1 1-1,0-1 0,0 1 1,6 11-1,-7-17 106,0 0 0,0 0 0,0 0 0,0 0 0,1 0 0,-1 0 0,1 0 0,0-1 0,-1 1 0,1 0-1,0-1 1,0 0 0,0 1 0,0-1 0,0 0 0,0 0 0,0 0 0,0 0 0,5 1 0,20-4-260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6.396"/>
    </inkml:context>
    <inkml:brush xml:id="br0">
      <inkml:brushProperty name="width" value="0.05" units="cm"/>
      <inkml:brushProperty name="height" value="0.05" units="cm"/>
    </inkml:brush>
  </inkml:definitions>
  <inkml:trace contextRef="#ctx0" brushRef="#br0">79 15 17748,'36'-14'3477,"-35"14"-3381,-1 0 0,1 0 0,-1-1 1,1 1-1,0 0 0,-1 0 0,1 0 0,-1 0 1,1 0-1,0 0 0,-1 1 0,1-1 1,-1 0-1,1 0 0,-1 0 0,1 0 0,-1 1 1,1-1-1,-1 0 0,1 0 0,-1 1 0,1-1 1,0 1-1,-1 0 21,1 0 0,-1 0 1,0 0-1,0 0 0,0 0 0,0 0 1,0 0-1,0 0 0,0 0 0,0 0 1,0 0-1,0 0 0,-1 0 0,1 0 1,0 0-1,-1-1 0,1 1 0,0 0 1,-2 2-1,-4 7 233,0 1 1,-1-1-1,-1-1 1,0 1-1,-17 15 1,17-18-315,1 1 1,-1-1-1,1 1 1,1 1-1,0-1 1,0 1-1,1 0 1,-7 14-1,12-23-46,0 0 0,0 1 0,0-1 0,-1 1-1,1-1 1,0 1 0,0-1 0,0 1 0,0-1 0,0 1 0,0 0 0,0-1-1,0 1 1,0-1 0,0 1 0,1-1 0,-1 1 0,0-1 0,0 1 0,0-1-1,1 0 1,-1 1 0,0-1 0,0 1 0,1-1 0,-1 1 0,0-1-1,1 1 1,16 4-286,23-9-281,-35 4 461,5-2-32,1 0-93,0 1-1,0 0 1,0 1-1,1 0 1,12 1-1,-22 0 208,0-1-1,1 1 0,-1-1 0,0 1 1,1 0-1,-1 0 0,0 0 1,0 0-1,0 0 0,0 0 1,0 1-1,0-1 0,0 1 0,0-1 1,0 1-1,-1 0 0,1-1 1,-1 1-1,1 0 0,-1 0 1,0 0-1,0 1 0,0-1 0,0 0 1,0 0-1,0 1 0,-1-1 1,1 0-1,-1 1 0,1 2 1,-1 2 31,0-1 0,0 0 0,-1 1 0,0-1 0,0 0 0,0 1 0,-1-1 0,0 0 0,0 0 0,-6 11 0,6-13-59,-1 1 1,1-1-1,-1 0 1,0 0-1,0 0 1,0 0-1,-1-1 1,1 1-1,-1-1 1,0 0 0,0 0-1,0 0 1,0 0-1,-8 3 1,11-6 29,0 1 0,-1-1 0,1 1 0,0-1 0,0 0 0,-1 0 0,1 0 1,0 0-1,0 0 0,-1 0 0,1 0 0,0 0 0,0 0 0,0 0 0,-1-1 0,1 1 1,0 0-1,0-1 0,0 1 0,-1-1 0,1 0 0,0 1 0,0-1 0,0 0 0,0 0 1,0 1-1,1-1 0,-1 0 0,0 0 0,0 0 0,0 0 0,1 0 0,-1 0 0,0 0 0,1-1 1,-1 1-1,1 0 0,0 0 0,-1 0 0,1-1 0,0 1 0,0 0 0,-1 0 0,1-1 1,1-1-1,-3-29-456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6.820"/>
    </inkml:context>
    <inkml:brush xml:id="br0">
      <inkml:brushProperty name="width" value="0.05" units="cm"/>
      <inkml:brushProperty name="height" value="0.05" units="cm"/>
    </inkml:brush>
  </inkml:definitions>
  <inkml:trace contextRef="#ctx0" brushRef="#br0">24 47 19340,'-10'171'3339,"-1"54"-665,10-180-2265,0-19-205,1-1 0,1 0 0,1 0 0,7 34 0,-7-70-3,0-114 102,6-98-244,-8 221-60,18-122-50,-14 106 25,0 1-1,1-1 1,1 1-1,14-29 0,-18 43 8,0 0-1,0 0 0,0 0 0,1 0 0,-1 0 0,1 0 0,-1 0 0,1 1 1,0 0-1,0-1 0,0 1 0,0 0 0,1 0 0,-1 1 0,1-1 1,-1 1-1,1 0 0,-1-1 0,1 2 0,0-1 0,-1 0 0,1 1 0,0-1 1,5 1-1,-6 1 7,0-1 0,0 1 0,0-1 1,0 1-1,-1 0 0,1 0 1,0 0-1,-1 1 0,1-1 0,-1 1 1,1-1-1,-1 1 0,1 0 0,-1 0 1,0 0-1,0 0 0,0 0 0,0 0 1,-1 1-1,1-1 0,0 1 1,-1-1-1,0 1 0,0 0 0,0-1 1,0 1-1,0 0 0,0 0 0,-1 0 1,1 0-1,-1 3 0,1 0 73,-1 0 0,-1 0 0,1 1-1,-1-1 1,0 0 0,-1 0 0,1 0 0,-1 0-1,0 0 1,-1 0 0,1-1 0,-1 1 0,-1-1-1,1 0 1,-1 1 0,-7 8 0,5-8-119,-1 1 0,1-1 1,-1-1-1,0 1 0,0-1 1,-1 0-1,1-1 0,-1 1 0,0-2 1,0 1-1,-12 3 0,19-7-63,-1 0 0,1 1 0,0-1 0,0 0 1,-1 0-1,1 0 0,0 0 0,0 0 0,-1 0 0,1 0 0,0 0 0,0 0 0,-1-1 0,1 1 0,0 0 0,0-1 0,0 1 0,-1-1 0,0 0 0,2 0 60,-1 0 0,1 1-1,-1-1 1,1 0 0,-1 1 0,1-1 0,0 0-1,0 0 1,-1 0 0,1 1 0,0-1 0,0 0-1,0 0 1,0 0 0,0 1 0,0-1 0,0 0-1,0 0 1,0 0 0,0 1 0,0-1 0,0 0-1,1 0 1,-1 0 0,0 1 0,1-1 0,-1 0-1,0 0 1,1 1 0,0-2 0,12-15-1006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7.254"/>
    </inkml:context>
    <inkml:brush xml:id="br0">
      <inkml:brushProperty name="width" value="0.05" units="cm"/>
      <inkml:brushProperty name="height" value="0.05" units="cm"/>
    </inkml:brush>
  </inkml:definitions>
  <inkml:trace contextRef="#ctx0" brushRef="#br0">71 109 20012,'0'0'47,"0"0"0,0 0 0,0-1 0,-1 1 0,1 0 0,0 0 0,0 0 0,0-1 0,0 1 0,0 0 0,0 0 0,-1 0-1,1 0 1,0-1 0,0 1 0,0 0 0,0 0 0,-1 0 0,1 0 0,0 0 0,0 0 0,0 0 0,-1 0 0,1-1 0,0 1 0,0 0 0,0 0 0,-1 0 0,1 0-1,0 0 1,0 0 0,-1 0 0,1 0 0,0 0 0,0 0 0,0 0 0,-1 1 0,1-1 0,0 0 0,0 0 0,0 0 0,-1 0 0,1 0 0,0 0 0,0 0 0,0 1-1,0-1 1,-1 0 0,1 0 0,0 0 0,0 0 0,0 0 0,0 1 0,0-1 0,0 0 0,-1 0 0,1 1 0,-13 11 494,8-7-261,1 0 1,0 1-1,0 0 0,0 0 1,1 0-1,0 0 1,0 1-1,1-1 1,-2 8-1,0 0-54,2 0 0,-1-1-1,1 24 1,2-35-198,0 0-1,0 1 0,0-1 1,0 0-1,0 0 1,1 1-1,-1-1 0,1 0 1,-1 0-1,1 0 1,0 1-1,0-1 0,0 0 1,0 0-1,0 0 1,1-1-1,1 3 0,-2-3-8,0 0 0,0 0-1,1-1 1,-1 1-1,0 0 1,1-1-1,-1 1 1,1-1 0,-1 0-1,0 1 1,1-1-1,-1 0 1,1 0-1,-1 0 1,1 0 0,-1 0-1,1 0 1,-1 0-1,1-1 1,-1 1 0,0-1-1,1 1 1,-1-1-1,1 1 1,-1-1-1,3-1 1,14-9 123,0-1 0,-1-1 0,0 0 0,19-20 1,22-17-50,-54 46-93,6-4-38,1 1 0,22-13 1,-30 19 23,-1 0 0,1 0 1,0 0-1,0 0 0,0 0 1,0 1-1,0-1 0,3 1 1,-4 0 5,-1 0 0,0 0 1,0 0-1,0 0 1,1 1-1,-1-1 0,0 0 1,0 1-1,0-1 1,0 1-1,0-1 0,0 1 1,0 0-1,0-1 1,0 1-1,0 0 0,0 0 1,0 0-1,0 0 1,0 1-1,1 0 38,-1 1 1,0-1-1,0 0 0,-1 1 1,1-1-1,0 1 0,-1-1 1,1 1-1,-1-1 0,0 1 1,0 0-1,0-1 0,0 1 0,0-1 1,-1 1-1,1-1 0,-1 1 1,0-1-1,0 1 0,0-1 1,0 0-1,0 1 0,0-1 1,0 0-1,-3 4 0,3-6-1,1 0 0,-1 1-1,1-1 1,-1 0 0,1 1 0,-1-1-1,0 0 1,1 0 0,-1 0-1,1 1 1,-1-1 0,1 0 0,-1 0-1,0 0 1,1 0 0,-1 0-1,1 0 1,-1 0 0,0-1 0,1 1-1,-1 0 1,1 0 0,-1 0-1,1 0 1,-1-1 0,1 1 0,-1 0-1,1-1 1,-1 1 0,1 0-1,-1-1 1,1 1 0,-1 0 0,1-1-1,-1 1 1,1-1 0,0 1-1,-1-2 1,-14-22 609,12 19-503,-6-12 337,-11-29-1,17 40-464,1 0-1,1 0 1,-1 0-1,1 0 1,0 0-1,0 0 1,1-1-1,-1 1 0,2-7 1,-1 12-30,0 0 0,1 0 0,-1 0-1,1 0 1,-1 0 0,0 0 0,1 1 0,0-1 0,-1 0 0,1 0 0,-1 1 0,1-1 0,0 0 0,-1 1-1,1-1 1,0 0 0,0 1 0,0-1 0,0 1 0,-1 0 0,1-1 0,0 1 0,0 0 0,0-1-1,0 1 1,0 0 0,1 0 0,30-1-852,-26 1 620,17 1-521,0-2 0,0 0-1,-1-1 1,30-7-1,-9-4 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8.129"/>
    </inkml:context>
    <inkml:brush xml:id="br0">
      <inkml:brushProperty name="width" value="0.05" units="cm"/>
      <inkml:brushProperty name="height" value="0.05" units="cm"/>
    </inkml:brush>
  </inkml:definitions>
  <inkml:trace contextRef="#ctx0" brushRef="#br0">0 0 18660,'6'22'768,"-1"1"1,0 0-1,-2-1 0,-1 1 0,-1 25 1,1-5 184,3 73 249,6 70-285,-11-180-891,0-2-3,0-1 1,0 0-1,1 1 1,-1-1-1,1 1 1,0-1-1,0 0 1,0 0 0,0 1-1,1-1 1,-1 0-1,3 4 1,-3-7-16,-1 0 0,0 1 0,0-1-1,1 0 1,-1 0 0,0 1 0,0-1 0,1 0 0,-1 0 0,0 0 0,1 1 0,-1-1 0,0 0 0,1 0 0,-1 0 0,0 0 0,1 0 0,-1 0 0,1 0 0,-1 0 0,0 0-1,1 0 1,-1 0 0,0 0 0,1 0 0,-1 0 0,0 0 0,1 0 0,-1 0 0,0 0 0,1 0 0,-1-1 0,1 1 0,11-13 158,8-25 34,-18 33-147,7-14 76,-7 12-82,1 0 0,0 0 0,0 0-1,1 1 1,0-1 0,0 1 0,0 0 0,1 0 0,0 1-1,7-7 1,-12 12-43,1-1-1,0 1 0,-1 0 1,1-1-1,0 1 0,0 0 1,-1-1-1,1 1 1,0 0-1,0 0 0,-1 0 1,1 0-1,0 0 0,0 0 1,0 0-1,-1 0 0,1 0 1,0 0-1,0 0 1,-1 1-1,1-1 0,0 0 1,0 1-1,-1-1 0,2 1 1,0 1 2,0-1 1,0 1-1,0 0 1,0 0-1,0 0 1,-1 0-1,1 0 1,1 3-1,3 7 14,-1-1 0,6 19 0,-9-26-15,2 8-7,-2-5 4,0 0-1,0-1 0,1 1 1,0-1-1,0 0 0,6 8 1,-9-14-1,1 1 0,0 0 0,-1-1 0,1 1 0,0 0 0,-1-1 1,1 1-1,0-1 0,0 1 0,-1-1 0,1 0 0,0 1 0,0-1 0,0 0 1,0 1-1,0-1 0,-1 0 0,1 0 0,0 0 0,0 0 0,2 0 1,-1 0 1,0-1 0,-1 0 0,1 0 0,0 0 0,0 0 0,-1 0 0,1 0 0,-1 0 0,1 0 0,-1-1 0,1 1 0,-1 0 1,0-1-1,2-2 0,30-43 54,-20 26-29,21-24 0,-31 41-26,1-1 1,0 1-1,1 0 0,-1 0 1,1 0-1,0 1 0,0 0 1,0 0-1,0 0 0,8-3 0,-11 6-3,-1-1 1,1 1-1,-1 0 0,1-1 0,-1 1 0,0 0 0,1 0 0,-1 0 0,1 0 0,-1 0 0,1 1 0,-1-1 0,1 0 0,-1 1 0,1-1 0,-1 1 1,0-1-1,1 1 0,-1-1 0,2 2 0,-1 0 0,0 0-1,0 0 1,0 0 0,0 0-1,0 1 1,0-1 0,-1 0 0,1 1-1,1 4 1,2 4 3,-1 1 0,-1-1-1,4 22 1,-7-31-1,11 90 59,-11-91-53,0 0-1,0-1 0,0 1 0,0 0 0,1 0 0,-1 0 1,0 0-1,0-1 0,1 1 0,-1 0 0,1 0 0,-1 0 1,0-1-1,1 1 0,0 0 0,-1-1 0,1 1 0,-1 0 1,1-1-1,0 1 0,-1-1 0,1 1 0,1 0 0,-1-1 0,0 0 0,0 0 0,-1 0-1,1 0 1,0 0 0,0 0-1,0-1 1,0 1 0,0 0 0,0 0-1,-1-1 1,1 1 0,0-1-1,0 1 1,0 0 0,-1-1 0,1 0-1,1 0 1,4-5 30,1 0 0,-1-1 0,8-11 0,-9 12-7,15-20 56,28-32 29,-44 53-121,1 1 1,0-1-1,0 1 0,0 0 1,0 0-1,1 1 1,-1 0-1,10-4 1,-13 6-4,-1 0 1,1 1-1,-1 0 1,1-1-1,-1 1 0,1 0 1,-1 0-1,1 0 1,-1 0-1,1 0 1,-1 0-1,1 0 0,-1 0 1,1 1-1,-1-1 1,1 0-1,-1 1 0,1 0 1,-1-1-1,0 1 1,1 0-1,1 1 1,-1 0-25,0 0 1,0 1 0,0-1 0,0 0 0,-1 1 0,1-1 0,-1 1 0,1 0 0,-1 0 0,2 5-1,0 4-346,-1 0 0,0 0 0,-1 0 0,0 19 0,0 6-1852,0-32 1553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9.636"/>
    </inkml:context>
    <inkml:brush xml:id="br0">
      <inkml:brushProperty name="width" value="0.05" units="cm"/>
      <inkml:brushProperty name="height" value="0.05" units="cm"/>
    </inkml:brush>
  </inkml:definitions>
  <inkml:trace contextRef="#ctx0" brushRef="#br0">13 1 16484,'-5'25'564,"2"1"1,0-1 0,2 1 0,1 0 0,1 0-1,6 35 1,2-9-2,3-1-1,20 55 1,-27-90-507,-1 0-15,2-1 0,0 1 0,0-1 0,2 0-1,15 24 1,-23-39-39,0 0-1,0 0 0,0 1 1,0-1-1,0 0 1,0 0-1,1 1 1,-1-1-1,0 0 1,0 0-1,0 0 1,1 0-1,-1 1 1,0-1-1,0 0 0,0 0 1,1 0-1,-1 0 1,0 0-1,0 1 1,1-1-1,-1 0 1,0 0-1,0 0 1,1 0-1,-1 0 0,0 0 1,0 0-1,1 0 1,-1 0-1,0 0 1,0 0-1,1 0 1,-1 0-1,0 0 1,1-1-1,-1 1 0,4-11 39,-3-22 14,-1 28-43,-8-141 140,24 202-299,-14-44 135,-1-5-29,1 1 0,-1-1 0,1 0 0,1 0 0,-1 0 0,1 0 0,0 0 0,1-1 0,0 1 0,0-1-1,5 6 1,-8-11 26,0 0 0,0 0-1,0 0 1,1 0 0,-1-1-1,0 1 1,1 0-1,-1-1 1,1 1 0,-1-1-1,1 1 1,-1-1 0,0 0-1,1 0 1,-1 0-1,1 0 1,-1 0 0,1 0-1,-1 0 1,1 0 0,-1 0-1,1-1 1,-1 1-1,1-1 1,-1 1 0,1-1-1,-1 0 1,0 1 0,0-1-1,1 0 1,-1 0-1,0 0 1,0 0 0,0 0-1,2-2 1,3-3-75,0 0 0,-1 0 0,0-1-1,0 0 1,5-9 0,1-7-253,-1 0 0,-1-1 0,-1 0 0,-1 0 0,-1-1 0,4-31 1,-3-8-800,-2-79 0,-4 194 2844,2-1-1,18 95 1,-16-119-1519,2-1-1,1 0 1,0-1 0,2 0 0,1 0 0,1-1-1,26 38 1,-35-57-150,-2-2-13,0 0 0,0-1 0,0 1 0,0-1 1,1 1-1,-1-1 0,0 0 0,1 0 0,-1 1 0,1-1 0,-1 0 1,1 0-1,0 0 0,3 1 0,-5-2-14,0 0 0,0 0 0,0 0 0,0 0 0,1 0 1,-1 0-1,0 0 0,0 0 0,0 0 0,0 0 0,0 0 0,1 0 0,-1 0 0,0-1 0,0 1 0,0 0 1,0 0-1,0 0 0,0 0 0,0 0 0,1 0 0,-1 0 0,0 0 0,0 0 0,0 0 0,0-1 1,0 1-1,0 0 0,0 0 0,0 0 0,0 0 0,0 0 0,0 0 0,0-1 0,1 1 0,-1 0 0,0 0 1,0 0-1,0 0 0,0 0 0,0-1 0,0 1 0,0 0 0,0 0 0,0 0 0,-1 0 0,-1-12 116,-8-10 14,-1 6-83,-1 0 0,0 1-1,0 0 1,-2 1 0,0 1 0,0 0 0,-2 1 0,1 0 0,-1 1 0,-1 1 0,0 1 0,-1 0 0,-28-10 0,27 12 310,27 5 133,17-3-311,190-66-3334,-195 64 3223,38-15-707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9.003"/>
    </inkml:context>
    <inkml:brush xml:id="br0">
      <inkml:brushProperty name="width" value="0.05" units="cm"/>
      <inkml:brushProperty name="height" value="0.05" units="cm"/>
    </inkml:brush>
  </inkml:definitions>
  <inkml:trace contextRef="#ctx0" brushRef="#br0">1 286 14931,'0'1'136,"0"-1"-1,0 1 1,0-1 0,0 1-1,0 0 1,0-1 0,0 1-1,1 0 1,-1-1-1,0 1 1,0-1 0,1 1-1,-1-1 1,0 1 0,1-1-1,-1 1 1,0-1-1,1 1 1,-1-1 0,1 1-1,-1-1 1,1 1 0,-1-1-1,2 1 1,-2-1 21,1 0 0,0 0-1,-1 0 1,1-1 0,0 1 0,-1 0 0,1 0 0,-1 0 0,1-1-1,0 1 1,-1 0 0,1-1 0,-1 1 0,1 0 0,-1-1 0,1 1 0,-1-1-1,2 0 1,1-3 441,1 0 0,-1 0 0,0 0 0,4-9 0,1-6-132,0 1 1,-1-1 0,-1 0-1,-1 0 1,-1-1 0,-1 1-1,0-1 1,-2 0 0,-1-31-1,0 50-446,0 0 0,0 0 0,0 0 0,0 0 0,0 0 0,0 0 0,-1 0-1,1 0 1,0 0 0,-1 0 0,1 0 0,0 0 0,-1 0 0,0 0 0,0 0 0,1 0-8,0 1 1,-1 0-1,1 0 1,0 0 0,0 0-1,-1 0 1,1 0-1,0 0 1,-1-1-1,1 1 1,0 0 0,-1 0-1,1 0 1,0 0-1,-1 1 1,1-1 0,0 0-1,-1 0 1,1 0-1,0 0 1,0 0-1,-1 0 1,1 0 0,0 0-1,-1 1 1,1-1-1,0 0 1,0 0 0,-1 1-1,-1 1 36,-1 1 1,1-1-1,0 1 0,0-1 0,0 1 0,1 0 1,-3 5-1,-7 19 1,2 2-1,1-1 1,1 1 0,-3 38 0,10-66-49,-2 33-9,2-34 9,0 1 0,0-1 0,0 1 0,0-1 0,0 1 0,0-1 0,0 1 0,0-1 0,0 1 0,0-1 0,1 0 0,-1 1 0,0-1 0,0 1 0,0-1 0,0 1 0,1-1 0,-1 0 0,0 1 0,1-1 0,-1 1 0,0-1 0,1 0 0,-1 1 0,0-1 0,1 0 0,-1 0 0,1 1 0,-1-1 0,0 0 0,1 0 0,-1 0 0,1 1 0,-1-1 0,1 0 0,-1 0 0,1 0 0,-1 0 0,1 0 0,-1 0 0,1 0 0,-1 0 0,0 0 0,1 0 0,-1 0 0,1 0 0,-1 0 0,1-1 0,-1 1 0,1 0 0,-1 0 0,1 0-1,-1-1 1,0 1 0,1 0 0,-1-1 0,0 1 0,1 0 0,-1-1 0,0 1 0,1-1 0,12-10-6,-1 0 0,15-18 0,11-10-98,-32 34 61,-1 0-1,1 1 1,0-1 0,1 2 0,-1-1 0,1 1 0,-1-1 0,1 2-1,0-1 1,9-1 0,-14 3 23,1 1 1,-1 0-1,1 0 0,-1-1 1,1 2-1,-1-1 0,1 0 1,-1 0-1,1 1 0,-1-1 1,1 1-1,-1 0 0,0 0 1,1 0-1,-1 0 0,0 0 0,0 1 1,0-1-1,0 0 0,0 1 1,0 0-1,0-1 0,0 1 1,0 0-1,-1 0 0,1 0 1,-1 0-1,0 0 0,0 1 1,1-1-1,-1 0 0,1 5 1,1 1 38,-1 0 1,0 0 0,1 12-1,0-82 1047,-6 15-657,-13-69-1,18 113-1565,3 6 517,13 9 198,-7-4 107,8 0-170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39.662"/>
    </inkml:context>
    <inkml:brush xml:id="br0">
      <inkml:brushProperty name="width" value="0.05" units="cm"/>
      <inkml:brushProperty name="height" value="0.05" units="cm"/>
    </inkml:brush>
  </inkml:definitions>
  <inkml:trace contextRef="#ctx0" brushRef="#br0">165 17 22221,'0'-2'137,"-1"1"1,0 0 0,0 0-1,0 0 1,0 0 0,0 0-1,0 0 1,0 0 0,0 0-1,0 0 1,0 1 0,-1-1-1,1 0 1,0 1 0,0-1-1,-1 1 1,1-1 0,0 1-1,-1 0 1,1-1 0,-1 1-1,1 0 1,0 0-1,-1 0 1,1 0 0,-1 0-1,1 1 1,0-1 0,-1 0-1,1 1 1,0-1 0,-1 0-1,1 1 1,0 0 0,-1-1-1,1 1 1,-1 1 0,-5 3-8,0 0-1,1 1 1,0 0 0,0 1 0,-6 7 0,3-3-50,-1 0-60,-26 32-38,34-39-28,0-1 0,0 0 0,0 0 0,0 1 0,0-1 0,1 1 0,-1 0 0,1-1 1,0 1-1,0 0 0,0 4 0,1-7 16,0 0 0,1 0 0,-1 0 0,0 0 0,1-1 0,-1 1 0,0 0 0,1 0 0,-1 0 0,1-1 0,-1 1 0,1 0 1,0-1-1,-1 1 0,1 0 0,0-1 0,-1 1 0,1-1 0,0 1 0,0-1 0,-1 1 0,1-1 0,0 0 0,0 1 0,0-1 0,0 0 0,0 0 0,0 1 0,-1-1 0,1 0 0,1 0 0,32 1-519,-31-1 498,44-3-592,-33 1 447,0 1 0,0 1 0,0 0 0,0 0 1,0 1-1,0 1 0,18 5 0,-31-7 198,1 1 1,-1-1-1,1 1 0,0 0 1,-1-1-1,0 1 0,1 0 1,-1 0-1,1 0 0,-1 0 1,0 0-1,0 0 0,1 1 0,-1-1 1,0 0-1,0 1 0,0-1 1,-1 0-1,1 1 0,0-1 1,0 3-1,0-1 46,-1-1 1,0 0-1,0 0 0,0 0 1,0 1-1,0-1 0,-1 0 1,1 0-1,-1 0 0,1 0 1,-1 1-1,0-1 0,0 0 0,-1 2 1,-3 5 252,-1-1-1,0 0 1,-1 0 0,1 0 0,-15 12 0,15-15-197,0 1 0,0-1 0,0 0 1,-1-1-1,0 1 0,0-1 1,0-1-1,0 1 0,-1-1 0,-14 3 1,22-5-139,-1-1 1,1 0 0,-1 0-1,1 0 1,-1 0 0,1 0 0,-1 0-1,1 0 1,-1 0 0,1 0-1,-1 0 1,1 0 0,-1 0 0,1 0-1,-1 0 1,1 0 0,0-1-1,-1 1 1,1 0 0,-1 0-1,1-1 1,-1 1 0,1 0 0,0 0-1,-1-1 1,1 1 0,-1-1-1,1 1 1,0 0 0,-1-1 0,1 1-1,0-1 1,0 1 0,-1 0-1,1-1 1,0 1 0,0-1-1,0 1 1,0-1 0,0 1 0,0-1-1,-1 1 1,1-1 0,0 1-1,0-1 1,0 1 0,1-1 0,-1 1-1,0-1 1,0 1 0,0-1-1,0 1 1,0-1 0,0 1 0,1-1-1,14-28-703,5 7 135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0.101"/>
    </inkml:context>
    <inkml:brush xml:id="br0">
      <inkml:brushProperty name="width" value="0.05" units="cm"/>
      <inkml:brushProperty name="height" value="0.05" units="cm"/>
    </inkml:brush>
  </inkml:definitions>
  <inkml:trace contextRef="#ctx0" brushRef="#br0">3 76 20196,'0'59'2184,"-1"-44"-1803,0-1-1,1 0 0,1 1 1,0-1-1,1 0 0,5 20 1,-7-33-346,1 1 0,-1-1 1,1 1-1,-1-1 1,1 1-1,0-1 0,0 1 1,0-1-1,0 0 0,0 0 1,0 1-1,0-1 0,0 0 1,0 0-1,1 0 1,-1 0-1,0 0 0,1 0 1,-1 0-1,1-1 0,-1 1 1,1-1-1,-1 1 1,1-1-1,-1 1 0,1-1 1,-1 0-1,1 1 0,0-1 1,-1 0-1,1 0 0,0-1 1,-1 1-1,1 0 1,-1 0-1,1-1 0,0 1 1,-1-1-1,1 1 0,-1-1 1,1 0-1,-1 1 1,3-3-1,6-3 47,0 0-1,-1-1 1,0 0-1,14-14 1,18-19 50,-13 11-35,52-40 1,-76 66-90,0 0-1,0 0 1,0 1 0,1-1-1,-1 1 1,1 0 0,-1 1-1,8-3 1,-10 4-2,-1 0 1,1 0-1,-1 0 1,1 0-1,0 0 0,-1 0 1,1 0-1,-1 0 0,1 1 1,-1-1-1,0 0 1,1 1-1,-1 0 0,1-1 1,-1 1-1,0 0 0,1 0 1,-1-1-1,0 1 0,0 0 1,0 0-1,0 0 1,0 1-1,0-1 0,0 0 1,0 0-1,0 0 0,0 1 1,0-1-1,0 2 1,2 6 44,0 0 0,0 0 1,-1 0-1,-1 0 0,1 0 1,-1 1-1,-1 9 0,6 31 412,-6-50-448,0 1 0,0-1-1,0 0 1,0 1 0,0-1 0,0 0 0,0 1-1,0-1 1,0 0 0,0 1 0,1-1-1,-1 0 1,0 1 0,0-1 0,0 0 0,0 1-1,1-1 1,-1 0 0,0 0 0,0 1-1,1-1 1,-1 0 0,0 0 0,0 0 0,1 1-1,-1-1 1,0 0 0,1 0 0,-1 0-1,0 0 1,1 0 0,-1 0 0,1 1 0,9-9 214,7-19-10,-17 26-195,26-50 280,-15 30-233,-1 0 0,2 0 1,1 1-1,18-23 0,-30 42-75,1-1-1,-1 1 1,0-1-1,1 1 1,-1 0-1,1 0 1,-1-1-1,1 1 1,0 0-1,-1 0 1,1 1-1,0-1 1,0 0-1,0 1 1,0-1 0,-1 1-1,1-1 1,4 1-1,-5 0 1,0 0-1,1 1 1,-1-1-1,0 1 1,0 0-1,1-1 1,-1 1-1,0 0 1,0 0 0,0 0-1,0 0 1,0 0-1,0 0 1,0 0-1,0 0 1,-1 0-1,1 0 1,0 0-1,-1 0 1,1 1-1,-1-1 1,1 0 0,-1 1-1,1-1 1,-1 0-1,0 3 1,3 9-153,0 1 1,-2 0 0,0-1-1,0 1 1,-1 0-1,-1 0 1,0 0 0,-1-1-1,-1 1 1,-7 23-1,-4-14-1585,14-23 1698,-1 1 0,1 0 0,-1-1 0,0 1 0,1-1 0,-1 1 0,0-1 0,1 1 0,-1-1 0,0 1 1,0-1-1,1 0 0,-1 1 0,0-1 0,0 0 0,0 0 0,0 0 0,1 1 0,-1-1 0,0 0 0,0 0 0,0 0 0,0 0 1,0-1-1,1 1 0,-2 0 0,-7-6-790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0.520"/>
    </inkml:context>
    <inkml:brush xml:id="br0">
      <inkml:brushProperty name="width" value="0.05" units="cm"/>
      <inkml:brushProperty name="height" value="0.05" units="cm"/>
    </inkml:brush>
  </inkml:definitions>
  <inkml:trace contextRef="#ctx0" brushRef="#br0">17 1 20972,'-13'6'1609,"12"-1"-1833,-2 0-96,5-5 1248,3-2-448,4-1-680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0.913"/>
    </inkml:context>
    <inkml:brush xml:id="br0">
      <inkml:brushProperty name="width" value="0.05" units="cm"/>
      <inkml:brushProperty name="height" value="0.05" units="cm"/>
    </inkml:brush>
  </inkml:definitions>
  <inkml:trace contextRef="#ctx0" brushRef="#br0">245 218 21413,'-4'-2'226,"1"0"0,-1 0 0,0 1 1,0 0-1,0 0 0,0 0 1,0 0-1,0 1 0,0-1 1,0 1-1,0 0 0,0 0 0,-1 0 1,1 1-1,-7 1 0,4 0 1,0 1-1,1 0 1,-1 0-1,0 0 1,1 1-1,0 0 1,0 0-1,-7 7 1,1 0-111,1 0 1,1 0-1,0 1 0,0 1 1,1-1-1,1 2 1,-12 24-1,16-29-130,1 1-1,0-1 0,-4 18 0,7-24 4,-1 1-1,1 0 0,0-1 0,0 1 0,0 0 0,0 0 0,1-1 0,-1 1 0,1 0 1,0-1-1,0 1 0,4 6 0,-5-9 7,1 0 0,-1 0 0,1 0-1,0 0 1,-1 0 0,1 0 0,0 0 0,0 0 0,0 0 0,0-1-1,0 1 1,0 0 0,0 0 0,0-1 0,0 1 0,0-1 0,0 1-1,0-1 1,0 1 0,1-1 0,-1 0 0,0 0 0,0 0 0,0 1 0,2-1-1,0-1-2,0 1 0,0-1 0,0 0 0,-1 0 0,1 0-1,0 0 1,0 0 0,-1 0 0,1-1 0,3-2 0,3-3-10,0-1 1,0 0 0,-1 0 0,11-15 0,2-5 86,-2-2-1,-1-1 1,-2 0 0,20-53 0,-20 41 173,-3-1 0,-2 0 0,6-46 0,-20 144-26,4 68 1,0-73-186,-1-47-34,6 133-63,-4-109-336,1-1 0,2 0 0,9 31-1,-12-51 23,0 0-1,0 1 0,1-1 0,-1 0 1,5 6-1,-6-10 328,0 0-1,0 0 1,-1 0-1,1 0 1,0 0 0,0 0-1,0 0 1,0 0 0,0 0-1,0-1 1,1 1 0,-1-1-1,0 1 1,0 0 0,0-1-1,1 0 1,-1 1 0,0-1-1,0 0 1,1 0 0,-1 0-1,0 1 1,1-1-1,-1-1 1,3 1 0,14-7-922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2.418"/>
    </inkml:context>
    <inkml:brush xml:id="br0">
      <inkml:brushProperty name="width" value="0.05" units="cm"/>
      <inkml:brushProperty name="height" value="0.05" units="cm"/>
    </inkml:brush>
  </inkml:definitions>
  <inkml:trace contextRef="#ctx0" brushRef="#br0">179 71 18972,'0'-1'193,"-1"0"0,0 0 0,0 0 0,0 1 0,0-1 0,0 0 0,0 0 0,-1 0 0,1 1 0,0-1 0,0 1 0,0-1 0,-1 1 0,1-1 0,0 1 0,-1 0 0,1-1 0,0 1 0,-1 0 0,1 0-1,0 0 1,-1 0 0,1 0 0,0 1 0,-1-1 0,-1 1 0,-2 0 4,0 0 0,-1 0 0,1 1 0,0 0 0,-6 3 0,3-1-175,0 2 1,0-1-1,0 1 0,1 0 1,0 0-1,1 1 0,-1 0 0,1 1 1,0-1-1,1 1 0,0 0 1,0 0-1,1 1 0,0-1 1,0 1-1,1 0 0,-3 12 1,6-20-33,0 1 0,0 0 0,-1-1 0,1 1 1,0-1-1,0 1 0,0-1 0,1 1 0,-1-1 1,0 1-1,1-1 0,-1 1 0,1-1 0,-1 1 0,2 1 1,-2-2 4,1-1 0,-1 0 1,1 1-1,0-1 1,-1 0-1,1 0 0,-1 1 1,1-1-1,-1 0 0,1 0 1,0 0-1,-1 0 1,1 0-1,0 0 0,-1 0 1,1 0-1,-1 0 0,1 0 1,0 0-1,-1 0 0,1 0 1,-1-1-1,1 1 1,0 0-1,-1 0 0,1-1 1,-1 1-1,1 0 0,-1-1 1,1 1-1,-1-1 1,1 1-1,-1 0 0,0-1 1,1 1-1,-1-1 0,1 1 1,-1-2-1,23-21-134,-16 14 108,1 1 0,1 0 1,-1 1-1,1 0 1,10-7-1,-16 13 27,-1-1-1,1 1 1,0 0 0,0 0-1,0 0 1,0 0 0,0 1-1,0-1 1,0 1-1,0-1 1,0 1 0,0 0-1,0 1 1,0-1-1,0 0 1,0 1 0,0 0-1,0-1 1,0 1 0,0 0-1,0 1 1,0-1-1,4 3 1,4 4-9,0 0 0,0 0 0,-1 1 1,0 1-1,-1 0 0,0 0 0,0 1 0,-1 0 0,7 14 0,-4-6 26,-1 1-1,0 1 1,-2 0-1,11 39 0,-16-47 77,-1 0-1,0 0 1,-1 1-1,0-1 1,-1 1-1,0-1 0,-1 1 1,-4 18-1,4-28-29,0 1-1,0-1 1,-1 1-1,1-1 1,-1 1 0,0-1-1,0 0 1,-1 0-1,1 0 1,-1 0-1,0-1 1,0 1-1,0 0 1,0-1-1,-1 0 1,1 0 0,-1 0-1,0 0 1,0-1-1,0 0 1,0 1-1,0-2 1,-1 1-1,1 0 1,-1-1-1,1 0 1,-8 2 0,9-3-38,0 0 1,0 0 0,0 0 0,0 0 0,0 0-1,0 0 1,0-1 0,0 0 0,0 0 0,0 1-1,0-2 1,0 1 0,0 0 0,0 0 0,1-1 0,-1 0-1,0 0 1,1 1 0,0-1 0,-1-1 0,1 1-1,0 0 1,0 0 0,0-1 0,0 1 0,1-1 0,-3-4-1,2 3-32,1 0 0,-1 0-1,1 0 1,0 0 0,0-1-1,0 1 1,0 0 0,1 0-1,0-1 1,0 1 0,0 0-1,0-1 1,1 1 0,-1 0-1,1 0 1,0-1 0,1 1-1,-1 0 1,4-6 0,6-8-197,2 1 0,0 1 0,0 0 0,2 0 0,18-14 0,0-2-250,-22 21 300,110-121-1549,-110 119 1639,-1-2 0,0 1 0,-1-1 0,-1-1 0,0 1 0,-1-2 0,-1 1 0,4-18 0,-9 31 118,0-1-1,-1 0 1,1 1-1,-1-1 1,0 1-1,0-1 1,-1 0 0,1 1-1,-1-1 1,1 1-1,-1-1 1,-2-3-1,3 6-16,-1-1 0,0 1 1,1 0-1,-1 0 0,0 0 0,0 0 0,1 0 0,-1 0 1,0 0-1,0 1 0,0-1 0,0 0 0,0 0 0,-1 1 1,1-1-1,0 1 0,0-1 0,0 1 0,-1-1 1,1 1-1,0 0 0,0 0 0,-1-1 0,1 1 0,0 0 1,0 0-1,-1 0 0,1 0 0,0 1 0,-1-1 0,1 0 1,0 0-1,0 1 0,0-1 0,-1 1 0,0 0 0,-3 1 26,1 1-1,-1 0 0,1 0 1,0 0-1,-1 0 0,2 0 1,-1 1-1,0 0 0,1 0 1,0 0-1,-1 0 0,2 0 1,-1 1-1,0-1 0,1 1 1,0 0-1,0 0 0,0 0 1,1 0-1,-2 7 0,1 0-44,0 0-1,0 1 1,1-1-1,1 0 0,0 1 1,0-1-1,5 21 1,-4-28-17,0 1-1,1 0 1,-1-1 0,1 0 0,1 1 0,-1-1 0,1 0-1,0 0 1,0 0 0,1-1 0,-1 1 0,1-1-1,0 0 1,5 5 0,-6-7 1,0-1-1,0 1 1,0 0-1,0-1 1,1 1-1,-1-1 0,0 0 1,1 0-1,-1 0 1,1-1-1,-1 1 1,1-1-1,-1 0 1,1 0-1,-1 0 1,1 0-1,-1-1 1,1 1-1,-1-1 1,1 0-1,-1 0 1,1 0-1,-1-1 1,5-2-1,1 0-9,-1-2 1,1 1-1,-1-1 1,0 0-1,0-1 0,9-10 1,38-50-50,-39 45 62,31-31 0,-47 52-1,1 0 0,0 0 0,-1 0 1,1 1-1,0-1 0,0 0 0,-1 0 0,1 1 0,0-1 0,0 0 0,0 1 1,0-1-1,0 1 0,0-1 0,0 1 0,0 0 0,0 0 0,0-1 1,0 1-1,1 0 0,-1 0 0,0 0 0,0 0 0,0 0 0,0 0 0,0 0 1,0 0-1,0 1 0,0-1 0,0 0 0,0 1 0,1-1 0,-1 0 1,-1 1-1,1-1 0,0 1 0,0 0 0,0-1 0,0 1 0,0 0 1,0 0-1,-1-1 0,1 1 0,0 0 0,-1 0 0,1 0 0,0 0 0,-1 0 1,1 2-1,3 6 5,0 0 1,0 1 0,-1 0 0,3 14-1,-3-10-3,2 6 15,-4-14 4,0 0 1,1-1-1,0 1 1,0-1-1,0 1 1,0-1-1,7 10 0,-9-15-12,1 1-1,-1-1 0,0 1 1,1-1-1,-1 1 1,1-1-1,0 0 0,-1 1 1,1-1-1,-1 0 0,1 1 1,-1-1-1,1 0 0,0 0 1,-1 1-1,1-1 0,0 0 1,-1 0-1,1 0 1,-1 0-1,1 0 0,0 0 1,-1 0-1,1 0 0,0 0 1,-1-1-1,1 1 0,0 0 1,-1 0-1,1 0 1,-1-1-1,1 1 0,-1 0 1,1-1-1,0 1 0,-1-1 1,1 1-1,-1 0 0,0-1 1,1 1-1,-1-1 0,1 1 1,-1-1-1,0 1 1,1-1-1,-1 0 0,1 0 1,18-33 216,-16 30-194,-2 1-12,9-17 163,22-32 1,-30 47-176,1 1 1,0 1-1,1-1 1,-1 0-1,1 1 1,-1 0-1,1-1 1,0 1-1,0 1 1,0-1-1,1 1 1,-1-1-1,1 1 0,5-1 1,-7 2-12,0 1-1,-1 0 1,1 1 0,0-1 0,-1 0-1,1 1 1,-1-1 0,1 1 0,-1 0 0,1 0-1,-1 0 1,1 0 0,-1 0 0,0 1-1,1-1 1,-1 1 0,0-1 0,0 1-1,0 0 1,0 0 0,-1 0 0,1 0-1,0 0 1,-1 0 0,0 0 0,3 4-1,2 6-16,1 0-1,-2 0 0,8 23 1,-7-13-3,-5-17 27,0 1 1,1-1-1,0 1 0,-1-1 0,2 0 0,-1 0 1,1 0-1,5 8 0,-8-13 0,1 1 0,-1-1 0,1 0 0,-1 1 1,1-1-1,-1 0 0,1 1 0,-1-1 0,1 0 0,-1 0 0,1 0 1,-1 0-1,1 0 0,-1 0 0,1 0 0,-1 1 0,1-2 0,-1 1 1,1 0-1,0 0 0,-1 0 0,1 0 0,-1 0 0,1 0 0,-1 0 1,1-1-1,-1 1 0,1 0 0,-1 0 0,1-1 0,-1 1 0,0 0 1,1-1-1,-1 1 0,1 0 0,-1-1 0,0 1 0,1-1 0,-1 1 1,0-1-1,1 0 0,12-22 75,-11 21-68,19-45 95,-9 19-79,2 1-1,1 0 0,19-27 1,-33 52-36,1 0 0,0 0 0,-1 0 1,1 0-1,0 0 0,0 1 0,0-1 0,1 1 1,-1-1-1,0 1 0,1 0 0,-1 0 0,5-2 1,-6 3 1,1 0 0,-1 0 0,0 0-1,0 0 1,1 0 0,-1 0 0,0 0 0,0 1 0,1-1 0,-1 0 0,0 1 0,0-1 0,0 1 0,1-1 0,-1 1 0,0 0 0,0-1 0,0 1 0,0 0 0,0 0-1,0 0 1,-1 0 0,1 0 0,0 0 0,0 0 0,-1 0 0,1 0 0,0 0 0,0 2 0,4 9-248,-1 1-1,0 0 1,0-1-1,-1 1 1,-1 0 0,0 1-1,-1-1 1,0 0 0,-1 1-1,-1-1 1,0 0 0,-3 14-1,3-25-218,3-7-106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2.838"/>
    </inkml:context>
    <inkml:brush xml:id="br0">
      <inkml:brushProperty name="width" value="0.05" units="cm"/>
      <inkml:brushProperty name="height" value="0.05" units="cm"/>
    </inkml:brush>
  </inkml:definitions>
  <inkml:trace contextRef="#ctx0" brushRef="#br0">0 139 19124,'2'4'326,"0"0"0,-1 0 0,1 0 0,1 0 0,-1 0 0,1 0 0,-1 0 0,1-1 0,0 0 0,6 6 0,-7-8-276,-1 0-1,1 0 1,-1 0-1,1 0 0,0 0 1,-1-1-1,1 1 1,0-1-1,-1 1 1,1-1-1,0 0 0,0 1 1,0-1-1,-1 0 1,1 0-1,0-1 1,0 1-1,-1 0 0,1 0 1,0-1-1,0 1 1,-1-1-1,1 0 1,0 1-1,-1-1 0,1 0 1,-1 0-1,1 0 1,2-2-1,1-1-6,0-1-1,-1 0 1,1 0-1,-1 0 0,0 0 1,-1 0-1,1-1 1,-1 0-1,0 1 1,0-1-1,3-13 1,-4 14 23,-1 0 1,1 0 0,-1 0-1,-1 0 1,1 0 0,-1-1-1,0 1 1,0 0 0,0 0-1,-1-1 1,1 1 0,-2 0-1,1 0 1,0 0 0,-3-6 0,3 10-42,1 0 1,-1 0 0,1-1 0,-1 1 0,1 0 0,-1 0 0,0 0 0,0 0 0,1 1 0,-1-1-1,0 0 1,0 0 0,0 0 0,0 0 0,0 1 0,0-1 0,0 1 0,0-1 0,0 1 0,0-1-1,-1 1 1,1-1 0,0 1 0,0 0 0,0 0 0,-1-1 0,1 1 0,0 0 0,0 0 0,0 0 0,-1 1-1,1-1 1,0 0 0,0 0 0,0 1 0,-1-1 0,1 0 0,0 1 0,-2 1 0,-1 0 25,1 1 0,-1-1 0,1 1 1,-1 0-1,1 0 0,0 1 0,0-1 0,0 1 1,-2 4-1,-2 4-71,2-1-1,-1 1 1,2 0 0,-1 0 0,2 0-1,0 1 1,0 0 0,1-1 0,1 1-1,0 0 1,0 0 0,2 0 0,-1 0-1,2-1 1,5 26 0,-7-36-54,1 0 0,0 0 0,-1-1-1,1 1 1,0 0 0,0 0 0,0 0 0,0-1 0,0 1 0,1-1 0,-1 1 0,0-1 0,1 1 0,-1-1 0,1 0 0,0 0-1,-1 0 1,1 0 0,0 0 0,0 0 0,-1 0 0,1 0 0,3 0 0,-2 0-18,0-1 0,0 0 1,0-1-1,0 1 0,0 0 0,0-1 1,0 1-1,-1-1 0,1 0 0,0 0 0,0 0 1,-1-1-1,1 1 0,-1 0 0,1-1 1,2-2-1,25-23-532,2-9-219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3.228"/>
    </inkml:context>
    <inkml:brush xml:id="br0">
      <inkml:brushProperty name="width" value="0.05" units="cm"/>
      <inkml:brushProperty name="height" value="0.05" units="cm"/>
    </inkml:brush>
  </inkml:definitions>
  <inkml:trace contextRef="#ctx0" brushRef="#br0">76 0 14123,'-27'46'4401,"19"-34"-3396,0 1-1,-10 22 1,14-26-759,2-5-98,1 0 0,-1 0 0,1 0 0,-1 1 0,0 7 0,2-11-135,0-1-1,0 1 0,0-1 0,0 1 0,0-1 0,0 1 0,0-1 0,0 1 1,0-1-1,0 1 0,1-1 0,-1 1 0,0-1 0,0 1 0,1-1 0,-1 0 0,0 1 1,1-1-1,-1 1 0,0-1 0,1 0 0,0 1 0,0-1-12,0 1 1,0-1-1,0 1 0,0-1 1,0 0-1,0 0 0,0 0 1,0 0-1,0 0 0,0 0 0,1 0 1,-1 0-1,0 0 0,1 0 1,27-6-216,-16 3 5,1 0-1,0 1 0,0 1 1,0 0-1,24 2 0,-35-1 217,0 1 1,0-1-1,1 1 0,-1 0 0,0 0 0,0 1 0,0-1 0,0 0 0,-1 1 1,1 0-1,0 0 0,-1 0 0,1 0 0,-1 0 0,1 0 0,-1 1 0,0-1 1,0 1-1,0 0 0,0-1 0,-1 1 0,1 0 0,-1 0 0,0 0 1,0 0-1,0 0 0,0 0 0,0 1 0,0-1 0,-1 4 0,1 0 253,0-1 1,0 1-1,-1 0 0,0-1 0,0 1 0,-1 0 0,1-1 0,-2 1 1,1 0-1,-1-1 0,-3 9 0,3-11-115,0-1 0,0 0 0,0 0 0,0 0 0,0-1 0,0 1 0,-1 0 0,0-1 0,1 0 0,-1 1 0,0-1 0,0 0 0,0 0 0,0-1 0,-1 1 0,1-1 0,0 0 0,-1 0 0,1 0 0,-1 0 0,1 0 0,-1-1 0,-3 1 0,1-1-137,-1 0-1,1 0 1,0-1 0,0 0 0,-1 0 0,1 0-1,-8-4 1,12 5-136,0-1 0,0 0 0,0 1-1,0-1 1,0 0 0,0-1 0,0 1 0,0 0 0,0 0-1,0-1 1,0 1 0,1-1 0,-1 0 0,1 1-1,-1-1 1,1 0 0,0 0 0,-1 0 0,1 0-1,0 0 1,0 0 0,1 0 0,-2-3 0,4-8-534,9-1-152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3.665"/>
    </inkml:context>
    <inkml:brush xml:id="br0">
      <inkml:brushProperty name="width" value="0.05" units="cm"/>
      <inkml:brushProperty name="height" value="0.05" units="cm"/>
    </inkml:brush>
  </inkml:definitions>
  <inkml:trace contextRef="#ctx0" brushRef="#br0">131 0 22085,'-10'5'581,"1"-1"1,0 1 0,0 1 0,0 0-1,1 0 1,0 0 0,0 1-1,-9 11 1,13-13-564,-1 0 1,1 1-1,0-1 0,0 1 1,1 0-1,0 0 0,0 1 1,0-1-1,1 1 0,-1-1 1,2 1-1,-1 0 0,0 8 1,2-14-34,0 0 1,0-1 0,0 1 0,0 0-1,0 0 1,0 0 0,0 0 0,1 0-1,-1-1 1,0 1 0,1 0 0,-1 0-1,0-1 1,1 1 0,-1 0 0,1 0-1,-1-1 1,1 1 0,0 0 0,-1-1-1,1 1 1,-1-1 0,1 1 0,0-1-1,0 1 1,-1-1 0,1 0 0,0 1-1,0-1 1,0 0 0,-1 1 0,1-1-1,0 0 1,0 0 0,0 0 0,0 0-1,-1 0 1,1 0 0,0 0 0,0 0-1,1 0 1,6-1-166,1 0-1,-1-1 1,13-3 0,-8 1-113,-9 4 241,12-4-341,0 1-1,1 1 1,-1 0-1,23 2 1,-35 0 341,-1 0 1,1 1 0,0 0-1,-1 0 1,1 0 0,-1 0 0,0 0-1,1 1 1,-1-1 0,0 1 0,5 3-1,-6-4 77,-1 1-1,1 0 0,-1 0 1,1 0-1,-1 0 0,1 0 1,-1 0-1,0 0 0,0 0 0,0 0 1,0 0-1,0 1 0,-1-1 1,1 0-1,-1 1 0,0-1 1,1 1-1,-1-1 0,0 3 1,-1 3 164,0 1 1,-1-1 0,1 0-1,-2 0 1,1 0-1,-1-1 1,0 1-1,-5 8 1,6-11-134,-1-1 0,1 1 0,-1-1 0,0 0 0,0 1 0,-1-1 1,1-1-1,-1 1 0,0 0 0,0-1 0,0 0 0,0 0 0,-9 5 0,12-8-139,-1 1 0,1-1 0,0 0-1,0 1 1,-1-1 0,1 0 0,0 0 0,-1 0 0,1 0 0,0 0 0,-1 0 0,1 0-1,0-1 1,0 1 0,-1 0 0,1-1 0,0 1 0,0-1 0,-1 1 0,1-1-1,0 0 1,0 0 0,0 1 0,0-1 0,0 0 0,0 0 0,0 0 0,0 0-1,0 0 1,0-1 0,-1-2-59,-1 0 0,1 0 0,0 0 0,1 0 0,-1-1 0,1 1 0,-2-7 0,0-20-695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4.054"/>
    </inkml:context>
    <inkml:brush xml:id="br0">
      <inkml:brushProperty name="width" value="0.05" units="cm"/>
      <inkml:brushProperty name="height" value="0.05" units="cm"/>
    </inkml:brush>
  </inkml:definitions>
  <inkml:trace contextRef="#ctx0" brushRef="#br0">56 58 15179,'2'0'252,"-1"0"-1,1-1 1,0 1-1,0 0 1,0-1-1,0 1 1,-1-1-1,1 1 1,0-1-1,0 0 1,-1 0-1,1 0 1,-1 1-1,1-2 1,-1 1-1,1 0 0,1-2 1,-3 2-121,1 0-1,-1 0 1,0 0 0,1-1-1,-1 1 1,0 0 0,0 0-1,0 0 1,0 0 0,0-1-1,0 1 1,0 0 0,-1 0 0,1 0-1,0-1 1,0 1 0,-1 0-1,1 0 1,-1 0 0,1 0-1,-1 0 1,0 0 0,1 0-1,-1 0 1,0 0 0,0 0-1,0 1 1,0-1 0,-1-1-1,1 1-92,0 0 0,1 0-1,-1 0 1,0 1 0,0-1 0,0 0-1,0 0 1,0 1 0,0-1-1,0 1 1,0-1 0,0 1-1,0-1 1,-1 1 0,1 0-1,0 0 1,0-1 0,0 1 0,0 0-1,-1 0 1,1 0 0,0 0-1,0 0 1,0 1 0,-1-1-1,1 0 1,0 1 0,0-1-1,0 0 1,0 1 0,0-1 0,0 1-1,0 0 1,0-1 0,0 1-1,0 0 1,0-1 0,0 1-1,0 0 1,1 0 0,-1 0-1,0 0 1,-1 2 0,-1 2 36,-1 0 1,1 0 0,0 1-1,0-1 1,0 1-1,-3 11 1,4-9-59,0 1 0,1-1 0,0 0 0,0 1 0,1-1 0,0 0 0,3 16 0,-3-22-14,0 0-1,0-1 0,1 1 1,-1 0-1,1 0 0,-1 0 1,1 0-1,0 0 0,0-1 1,0 1-1,0 0 1,0-1-1,0 1 0,0 0 1,1-1-1,-1 0 0,0 1 1,1-1-1,-1 0 0,1 0 1,0 1-1,-1-1 0,1-1 1,0 1-1,0 0 1,-1 0-1,1-1 0,0 1 1,0-1-1,0 1 0,0-1 1,0 0-1,0 0 0,0 0 1,0 0-1,0 0 1,0 0-1,0 0 0,2-1 1,2-1-9,0 1 1,1-2 0,-1 1-1,0-1 1,0 1 0,0-2 0,0 1-1,8-7 1,3-4-56,19-22-1,-27 26 39,0 1-1,1 0 1,0 0-1,0 1 0,0 1 1,19-11-1,-28 18 20,1-1 1,-1 1-1,0-1 0,1 1 1,-1-1-1,1 1 0,-1 0 1,1 0-1,-1 0 0,1 0 1,-1 0-1,0 0 0,1 0 1,-1 0-1,1 1 0,-1-1 1,1 1-1,-1-1 0,0 1 1,1-1-1,-1 1 0,0 0 1,1 0-1,-1-1 0,0 1 1,0 0-1,0 0 0,0 0 0,0 0 1,0 0-1,0 1 0,0-1 1,0 0-1,-1 0 0,1 1 1,0-1-1,0 3 0,4 7 66,-1 1 0,0-1 0,3 23 0,-1-9 235,-6-24-271,0 0 1,1 0-1,-1 1 1,0-1 0,1 0-1,0 0 1,-1 0-1,1 0 1,0 0 0,-1 0-1,1 0 1,0 0-1,0 0 1,1 1-1,-1-1-11,-1-1 0,0 0 0,1 0-1,-1 0 1,1 0 0,-1 0 0,1 0-1,-1 0 1,0 0 0,1 0 0,-1 0-1,1 0 1,-1 0 0,1 0 0,-1 0-1,0 0 1,1 0 0,-1-1 0,1 1-1,-1 0 1,0 0 0,1 0 0,-1-1-1,1 1 1,-1 0 0,1-1 0,2-3 60,1 0 0,-1 0 0,0 0 0,-1 0 0,4-7 0,-3 6-67,6-11-14,1-1-1,0 2 0,14-16 0,-21 28-27,-1 0-1,1 0 1,-1 0-1,1 0 1,0 0-1,0 1 1,0 0-1,1 0 1,-1-1-1,1 2 1,-1-1-1,1 0 1,0 1-1,-1 0 1,1-1-1,0 2 1,0-1-1,0 0 1,0 1-1,0 0 1,5 0-1,-5 1 6,-1 0 1,1 0-1,-1 1 0,0 0 0,0-1 0,0 1 0,0 1 0,0-1 0,0 0 1,-1 1-1,1-1 0,-1 1 0,1 0 0,-1-1 0,0 1 0,0 0 0,0 1 1,-1-1-1,1 0 0,1 6 0,0-1-57,0 0 0,0 1 1,-1 0-1,0 0 0,-1-1 0,0 1 0,0 11 1,-1-19 78,0 0 0,0 0 0,0 0 0,0 0 1,0 0-1,0 0 0,0 0 0,0 0 0,0 0 0,-1 0 1,1 0-1,0 0 0,-1 0 0,1-1 0,0 1 1,-1 0-1,1 0 0,-1 0 0,1-1 0,-1 1 0,0 0 1,1 0-1,-1-1 0,0 1 0,0-1 0,1 1 0,-1 0 1,0-1-1,-1 1 0,-10 1-103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0.225"/>
    </inkml:context>
    <inkml:brush xml:id="br0">
      <inkml:brushProperty name="width" value="0.05" units="cm"/>
      <inkml:brushProperty name="height" value="0.05" units="cm"/>
    </inkml:brush>
  </inkml:definitions>
  <inkml:trace contextRef="#ctx0" brushRef="#br0">6 48 18140,'-5'-16'1549,"5"18"-152,10 29 14,38 180-2,4 14-683,-51-220-688,1 0 1,0-1-1,-1 1 0,2-1 1,-1 1-1,0-1 0,1 0 1,0 0-1,0 0 1,5 5-1,-7-8-21,0 0 0,0-1 0,0 1 0,0-1-1,0 1 1,0-1 0,0 1 0,0-1 0,0 0 0,1 1 0,-1-1 0,0 0 0,0 0 0,0 0 0,0 0 0,1 0 0,-1 0 0,2 0-1,-1-1 8,1 0-1,-1 0 0,1 0 0,-1-1 0,1 1 0,-1 0 0,0-1 0,0 0 0,0 1 0,0-1 0,2-3 0,12-12 110,-1-2 0,-1 0 0,0-1-1,17-36 1,37-96 362,-56 124-404,2-6-44,-2 10-225,-2 0 0,-1-1 0,-1 0 0,9-51 0,-16 75 137,-1 0 0,0 0 0,0 1 0,0-1 0,0 0 1,0 0-1,0 1 0,0-1 0,0 0 0,0 0 0,0 1 0,0-1 0,0 0 1,0 0-1,-1 1 0,1-1 0,0 0 0,-1 0 0,1 1 0,0-1 0,-1 0 0,1 1 1,-1-1-1,1 1 0,-1-1 0,0 0 0,-1 1 2,1-1 0,-1 1 0,1 0 0,0 1 0,-1-1 0,1 0 0,-1 0 0,1 1 0,0-1 0,-1 0 0,1 1 0,0-1 0,-1 1 0,1 0 0,-1 0 0,-23 13-487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4.900"/>
    </inkml:context>
    <inkml:brush xml:id="br0">
      <inkml:brushProperty name="width" value="0.05" units="cm"/>
      <inkml:brushProperty name="height" value="0.05" units="cm"/>
    </inkml:brush>
  </inkml:definitions>
  <inkml:trace contextRef="#ctx0" brushRef="#br0">191 25 20700,'-3'-2'195,"-1"0"0,1 0 0,-1 0 0,1 0 0,-1 1 0,0-1 0,1 1 0,-1 0 0,0 0 0,0 1 0,0-1-1,0 1 1,0 0 0,0 0 0,0 0 0,0 1 0,0-1 0,0 1 0,1 0 0,-1 0 0,0 0 0,0 0 0,1 1-1,-1 0 1,1 0 0,-1 0 0,-4 3 0,1 0-104,0 0 0,1 0 0,0 0 0,0 1 0,0 0 0,0 0 0,1 0 0,0 1 0,0 0 0,1 0 0,0 0 0,-4 11-1,6-12-92,0 0 0,1 0 0,0 0 0,1 0 0,-1 0 0,1 1 0,0-1 0,1 0 0,0 0-1,0 0 1,2 8 0,-3-13-4,1 1 0,-1 0-1,1-1 1,-1 1 0,1 0-1,0-1 1,0 1 0,0-1-1,0 1 1,0-1 0,0 0-1,0 1 1,0-1 0,0 0-1,1 0 1,-1 0 0,1 0-1,-1 0 1,1 0 0,-1 0-1,1 0 1,-1-1 0,1 1-1,0 0 1,-1-1 0,1 0-1,0 1 1,-1-1-1,1 0 1,0 0 0,0 0-1,-1 0 1,1 0 0,0 0-1,-1 0 1,1-1 0,0 1-1,0-1 1,-1 1 0,1-1-1,-1 0 1,1 1 0,2-3-1,4-1-10,-1-1 0,0 1 0,0-1 0,-1-1 0,0 1 0,0-1 0,0 0 0,0-1 0,6-9 0,6-12 20,16-31-1,-10 16 27,-23 40-27,1 1 0,-1-1 0,1 1 0,-1 0 0,1-1 0,0 1 0,0 0 0,0 0 0,1 0 0,-1 1-1,3-3 1,-4 4 0,-1 0-1,1 0 0,-1-1 0,1 1 1,-1 0-1,1 0 0,-1 0 0,1 0 1,-1 0-1,1 0 0,-1 0 0,1 0 1,-1 0-1,1 0 0,-1 1 0,1-1 1,-1 0-1,0 0 0,1 0 0,-1 1 1,1-1-1,-1 0 0,1 0 0,-1 1 1,2 0 1,-1 1-1,0-1 1,0 0 0,0 1 0,-1-1 0,1 1 0,0-1 0,0 1 0,-1-1 0,1 4 0,7 25 34,5 45-1,6 22 247,-19-95-256,1 1 1,-1-1-1,1 1 0,0-1 0,0 0 0,0 0 1,1 1-1,-1-1 0,0 0 0,1 0 0,-1 0 1,1 0-1,0-1 0,3 4 0,-4-4-10,0-1-1,-1 0 0,1 0 1,0 1-1,-1-1 1,1 0-1,0 0 0,0 0 1,-1 0-1,1 0 0,0 0 1,-1 0-1,1 0 0,0 0 1,0 0-1,-1 0 1,1 0-1,0 0 0,1-1 1,-1 0 5,1 0 0,0 0 1,-1 0-1,1 0 1,-1-1-1,1 1 0,-1 0 1,0-1-1,1 1 0,0-3 1,11-17 193,-1-1-1,14-33 1,-19 37-172,1 0-1,1 1 0,0 0 0,1 1 0,19-23 1,-28 37-49,0 1 0,0 0 0,0 0 0,0 0 0,1 0 0,-1-1 0,0 2 1,0-1-1,1 0 0,-1 0 0,1 0 0,-1 1 0,1-1 0,-1 1 0,1-1 1,-1 1-1,1-1 0,-1 1 0,1 0 0,0 0 0,-1 0 0,2 0 0,-1 1-1,0-1 0,-1 1 0,0 0 0,1 0 0,-1 0 0,1 0 0,-1 0 0,0 0 0,0 0 0,0 0-1,1 1 1,-1-1 0,0 0 0,-1 1 0,1-1 0,0 1 0,0-1 0,0 1 0,-1-1 0,1 4 0,4 10-31,-2 1 1,0 0-1,2 27 1,3 16 25,-8-59 13,0 0-1,0 1 0,0-1 0,0 1 1,0-1-1,0 1 0,0-1 0,0 1 0,0-1 1,1 0-1,-1 1 0,0-1 0,0 1 1,0-1-1,1 0 0,-1 1 0,0-1 0,1 0 1,-1 1-1,0-1 0,1 0 0,-1 1 0,0-1 1,1 0-1,-1 0 0,1 1 0,-1-1 1,0 0-1,1 0 0,-1 0 0,1 0 0,0 0 1,0 0-1,0 0 1,0-1-1,0 1 1,0 0 0,0-1-1,0 1 1,0-1-1,0 1 1,0-1-1,-1 0 1,1 1-1,1-2 1,26-33 18,-22 27-10,4-5-29,2-1-1,0 2 1,0-1 0,1 2-1,29-21 1,-38 30-2,1-1 1,-1 1-1,1 0 0,0 0 1,-1 1-1,1-1 0,0 1 1,0 0-1,0 0 0,10 1 1,-11 0 3,-1 0 1,1 1-1,0 0 1,0 0-1,-1 0 1,1 0-1,0 1 1,-1-1-1,1 1 1,-1 0-1,0 0 1,0 0-1,0 1 1,0-1-1,0 1 1,3 2-1,3 6-6,-1-1 0,0 1 0,-1 1 0,9 17 0,-10-18 71,-5-10-35,-1 0 0,1 0 0,-1 0-1,1 0 1,-1 0 0,1-1 0,-1 1 0,1 0-1,0 0 1,0-1 0,-1 1 0,1-1-1,0 1 1,0 0 0,1 0 0,-2-1-2,1 0-1,-1 0 1,0 0 0,1 0 0,-1 0 0,1 0 0,-1 0-1,1 0 1,-1-1 0,0 1 0,1 0 0,-1 0 0,1 0 0,-1 0-1,1 0 1,-1-1 0,0 1 0,1 0 0,-1 0 0,0-1 0,1 1-1,-1 0 1,0-1 0,1 1 0,2-5 18,0 1 0,0-1 1,-1 1-1,4-11 0,6-8-899,-12 23 873,0-1 0,0 1-1,0 0 1,0 0 0,0 0-1,0 0 1,1 0 0,-1-1-1,0 1 1,0 0 0,0 0-1,0 0 1,0 0 0,1 0-1,-1 0 1,0 0 0,0 0-1,0 0 1,0 0 0,1-1-1,-1 1 1,0 0 0,0 0-1,0 0 1,1 0 0,-1 0-1,0 0 1,0 0 0,0 0-1,1 0 1,-1 1 0,0-1-1,0 0 1,0 0 0,0 0-1,1 0 1,-1 0 0,0 0-1,0 0 1,0 0 0,0 0-1,0 1 1,1-1 0,-1 0-1,0 0 1,0 0 0,0 0-1,0 0 1,0 1 0,0-1-1,1 0 1,4 12-182,-4-9 129,5 11-209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5.369"/>
    </inkml:context>
    <inkml:brush xml:id="br0">
      <inkml:brushProperty name="width" value="0.05" units="cm"/>
      <inkml:brushProperty name="height" value="0.05" units="cm"/>
    </inkml:brush>
  </inkml:definitions>
  <inkml:trace contextRef="#ctx0" brushRef="#br0">1 1 23261,'4'24'1872,"3"7"-1440,-2 5-207,2 12 927,1 2-584,3 6-360,-3-2-128,1-8-312,-2-5-304,-3-10-560,-1-8-121,-6-13 881,-5-8-248,-4-4-240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5.819"/>
    </inkml:context>
    <inkml:brush xml:id="br0">
      <inkml:brushProperty name="width" value="0.05" units="cm"/>
      <inkml:brushProperty name="height" value="0.05" units="cm"/>
    </inkml:brush>
  </inkml:definitions>
  <inkml:trace contextRef="#ctx0" brushRef="#br0">1 137 21893,'7'-12'504,"0"1"1,1 1-1,1-1 0,0 1 1,0 1-1,1 0 1,1 0-1,11-8 1,-14 12-390,-1 0 0,0 1 0,1 0 1,0 0-1,0 1 0,0 0 0,0 0 1,1 1-1,-1 0 0,1 0 0,0 1 0,-1 0 1,14 1-1,-19 0-108,0 0 0,0 1 0,0-1 0,-1 0 0,1 1 0,0 0 0,0 0 0,0 0 0,-1 0 0,1 0 0,0 1 0,-1-1 0,1 1 0,-1 0 0,0-1 0,1 1 0,-1 0 0,0 0 0,0 1 0,0-1 0,0 0 0,-1 1 0,1-1 0,-1 1 0,1-1 0,-1 1 0,0 0 0,0 0 0,0-1 0,-1 1 0,1 0 0,-1 0 0,1 0 0,-1 0 0,0 5 0,-1 5-44,0 0 1,-1 0 0,0 0-1,-1-1 1,-1 1 0,-9 21-1,12-32-13,1 0 0,-1 0 0,0-1 0,1 1 0,-1 0 0,1 0 0,0-1 0,-1 1 0,1 0 0,0 0 1,0 0-1,0 0 0,0 0 0,1-1 0,-1 1 0,0 0 0,1 0 0,0 0 0,-1-1 0,1 1 0,0 0 0,0-1 0,1 4 0,2-1-111,0 0 1,1 0 0,-1-1-1,1 1 1,0-1 0,6 4-1,-2-2 77,-2 0-10,20 11-486,39 33-1,-61-45 577,1 1 1,0 1-1,-1-1 0,0 1 0,0 0 1,-1 0-1,0 0 0,0 1 0,0-1 0,-1 1 1,0 0-1,4 11 0,-7-15 97,0 0 1,0 0-1,0 0 0,0 0 0,0 1 0,-1-1 1,1 0-1,-1 0 0,0 0 0,0 0 0,0 0 1,0-1-1,-1 1 0,1 0 0,-1 0 0,0-1 1,1 1-1,-1-1 0,0 1 0,-1-1 0,1 0 0,0 0 1,-1 0-1,1 0 0,-1 0 0,1-1 0,-4 3 1,-6 2 261,0 0 0,0 0 0,0-1 0,-1-1 0,-14 3 0,13-3-280,0-1 0,0-1 0,0 0 0,-1-1 1,-24-1-1,39 0-139,-1 0 1,0 0-1,1 0 1,-1 0-1,0 0 1,1 0-1,-1 0 1,0 0-1,0-1 1,1 1-1,-1 0 1,1 0-1,-1-1 1,0 1-1,1 0 1,-1-1 0,0 1-1,1-1 1,-1 1-1,1 0 1,-1-1-1,1 0 1,-1 1-1,1-1 1,0 1-1,-1-1 1,1 1-1,0-1 1,-1 0-1,1 1 1,0-1-1,0 0 1,0 1-1,-1-1 1,1 0-1,0 1 1,0-1-1,0-1 1,1 0-77,-1 1 1,1-1-1,-1 0 1,1 0-1,0 0 1,0 1-1,0-1 1,0 1-1,0-1 1,0 1-1,0-1 1,0 1-1,2-2 1,10-8-719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6.262"/>
    </inkml:context>
    <inkml:brush xml:id="br0">
      <inkml:brushProperty name="width" value="0.05" units="cm"/>
      <inkml:brushProperty name="height" value="0.05" units="cm"/>
    </inkml:brush>
  </inkml:definitions>
  <inkml:trace contextRef="#ctx0" brushRef="#br0">19 1 20124,'-6'17'2353,"2"9"-1593,0 11-408,-1 5 2817,5 6-2721,3 1-160,4-2-288,0 1-192,1-11-536,-1-4-313,0-12 849,-3-8-192,-2-13-160</inkml:trace>
  <inkml:trace contextRef="#ctx0" brushRef="#br0" timeOffset="1">218 1 20436,'1'16'1745,"-1"5"-1433,-2 9-184,2 6 944,4 8-880,3 4-96,5 5-72,-1 1-24,2 1 16,1-4-64,1-6-424,-1-7-360,-4-12 704,-3-9-112,-7-15-104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6.663"/>
    </inkml:context>
    <inkml:brush xml:id="br0">
      <inkml:brushProperty name="width" value="0.05" units="cm"/>
      <inkml:brushProperty name="height" value="0.05" units="cm"/>
    </inkml:brush>
  </inkml:definitions>
  <inkml:trace contextRef="#ctx0" brushRef="#br0">0 158 16235,'5'-9'452,"1"-1"0,0 2 0,0-1 0,0 0 0,1 1 0,1 0 0,0 1 0,0 0 0,0 0 0,0 1 0,1-1 0,15-6 0,-7 5-83,0 0 0,0 1 1,1 1-1,0 0 0,0 2 1,24-4-1,-32 7-293,-1 0 1,0 1-1,0 0 1,1 0-1,-1 1 1,0 0 0,15 5-1,-20-5-45,-1 0-1,0 0 1,1 0-1,-1 1 1,0 0-1,1 0 1,-1 0-1,0 0 1,0 0 0,-1 0-1,1 1 1,0-1-1,-1 1 1,0 0-1,1 0 1,-1 0 0,0 0-1,-1 0 1,1 0-1,0 1 1,-1-1-1,2 4 1,-2 3 62,1 0-1,-1 0 1,-1 0-1,0 0 1,0 0 0,-1-1-1,0 1 1,-1 0-1,0 0 1,0-1 0,-1 1-1,-1-1 1,-4 11-1,2-8-54,1-1 0,-1 0-1,-1-1 1,0 1 0,-1-2 0,0 1-1,0-1 1,-1 0 0,0 0-1,-11 6 1,18-12-63,-2-1 1,1 0-1,0 0 1,0 0-1,-1 0 1,1 0-1,-1-1 0,1 1 1,-1-1-1,0 0 1,1 0-1,-1-1 1,0 1-1,0-1 0,0 0 1,1 0-1,-1 0 1,0 0-1,0-1 1,0 1-1,1-1 0,-1 0 1,0 0-1,1-1 1,-5-1-1,-20-20-164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7.166"/>
    </inkml:context>
    <inkml:brush xml:id="br0">
      <inkml:brushProperty name="width" value="0.05" units="cm"/>
      <inkml:brushProperty name="height" value="0.05" units="cm"/>
    </inkml:brush>
  </inkml:definitions>
  <inkml:trace contextRef="#ctx0" brushRef="#br0">120 9 22437,'0'-1'76,"0"1"-1,0 0 1,0 0 0,0-1-1,0 1 1,0 0 0,0 0 0,0-1-1,0 1 1,0 0 0,0 0-1,0-1 1,0 1 0,0 0 0,0-1-1,0 1 1,0 0 0,0 0-1,0-1 1,0 1 0,0 0 0,0 0-1,0-1 1,0 1 0,-1 0-1,1 0 1,0 0 0,0-1 0,0 1-1,0 0 1,-1 0 0,1 0-1,0-1 1,-9 4 1271,-9 14 29,5 2-1388,1 2 0,1-1 0,1 1 0,1 1 1,1 0-1,1 0 0,1 0 0,1 1 0,-3 26 0,7-47-29,1 0 0,0 0 0,0 0 0,0-1 0,0 1 0,0 0-1,0 0 1,1 0 0,-1 0 0,1 0 0,-1 0 0,1-1 0,0 1 0,-1 0 0,1 0-1,0-1 1,0 1 0,0-1 0,1 1 0,-1-1 0,0 1 0,0-1 0,1 0 0,-1 1-1,1-1 1,-1 0 0,1 0 0,0 0 0,-1 0 0,4 1 0,3 0-105,1 0 1,-1 0-1,1-1 0,-1 0 1,15 0-1,9 0-26,-26 0 176,1 0 1,-1 1 0,1 0-1,-1 0 1,0 0 0,0 0-1,0 1 1,0 0 0,0 1-1,0-1 1,-1 1 0,6 5-1,-9-7 51,1 1 0,-1-1-1,0 1 1,0 0 0,0 0-1,0 0 1,-1 0 0,1 0-1,-1 0 1,1 0 0,-1 1-1,0-1 1,-1 0 0,1 1-1,-1-1 1,1 1 0,-1-1-1,0 1 1,0-1-1,0 1 1,-1-1 0,1 1-1,-1-1 1,-2 6 0,1-3 43,-1-1 1,0 1-1,0-1 1,0 0-1,0 0 1,-1 0-1,0-1 1,0 1-1,0-1 1,-1 0 0,1 0-1,-1 0 1,0-1-1,0 0 1,-1 0-1,-6 3 1,9-4-159,0-1 1,1 0 0,-1 0 0,0 1-1,0-2 1,-1 1 0,1 0 0,0-1 0,0 1-1,0-1 1,0 0 0,-1 0 0,1 0-1,0-1 1,0 1 0,0-1 0,0 0-1,0 0 1,0 0 0,0 0 0,0 0-1,0 0 1,0-1 0,0 0 0,1 1-1,-1-1 1,1 0 0,-1 0 0,1-1-1,0 1 1,0 0 0,-3-4 0,3 2-98,1 1 0,-1-1 0,0 0 0,1 0 0,0 0 0,0 0 0,0 0 0,1 0 0,-1 0 0,1 0 0,0-1 0,0 1 0,0 0 0,1 0 0,0 0 0,1-7 0,11-17-747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7.897"/>
    </inkml:context>
    <inkml:brush xml:id="br0">
      <inkml:brushProperty name="width" value="0.05" units="cm"/>
      <inkml:brushProperty name="height" value="0.05" units="cm"/>
    </inkml:brush>
  </inkml:definitions>
  <inkml:trace contextRef="#ctx0" brushRef="#br0">136 341 16331,'2'0'184,"0"0"1,-1 0-1,1 0 0,-1-1 0,1 1 0,0-1 0,-1 1 0,1-1 0,-1 1 0,1-1 0,-1 0 0,3-1 0,-4 1-69,1 1 1,-1-1 0,1 1 0,-1-1 0,0 0-1,1 1 1,-1-1 0,1 1 0,-1-1 0,0 0 0,0 1-1,1-1 1,-1 0 0,0 1 0,0-1 0,0 0-1,0 0 1,0 1 0,0-1 0,0-1 0,-1-1 136,0 1 0,0-1-1,0 0 1,0 1 0,0-1 0,-1 1 0,1-1 0,-1 1 0,1 0 0,-1 0 0,0 0 0,0 0 0,-4-4 0,4 4-195,0 0 1,-1 1 0,1-1 0,0 0 0,-1 1 0,1-1 0,-1 1-1,0 0 1,1-1 0,-1 1 0,0 1 0,0-1 0,0 0 0,0 1 0,0-1-1,1 1 1,-1 0 0,0 0 0,0 0 0,0 0 0,0 1 0,-4 0-1,3 1-34,1 0 0,-1 0 0,1 0 0,-1 0 0,1 0 0,0 1 0,0-1 0,0 1 0,1 0 0,-1 0-1,1 0 1,-1 0 0,1 1 0,0-1 0,0 0 0,-2 7 0,-1 2 8,1 1 1,0-1-1,1 1 0,1 0 1,0 0-1,0 0 0,1 0 1,1 0-1,0 0 0,1 0 1,0 0-1,1 0 0,1 0 1,0-1-1,9 24 0,-10-32-21,0-1-1,0 1 1,0 0-1,1 0 0,0-1 1,0 0-1,0 1 1,0-1-1,0 0 0,1 0 1,-1-1-1,1 1 1,0-1-1,-1 0 1,1 0-1,0 0 0,1 0 1,-1-1-1,0 1 1,0-1-1,1 0 0,-1-1 1,0 1-1,1-1 1,-1 0-1,1 0 0,-1 0 1,1 0-1,-1-1 1,0 0-1,1 0 0,-1 0 1,0 0-1,0-1 1,0 0-1,5-2 0,4-3 8,-1-1 0,0 0-1,-1 0 1,0-1-1,0-1 1,-1 0-1,0 0 1,-1-1 0,16-23-1,-13 14 11,0-1 0,-1 0 0,-1-1 0,-1 0 0,7-27 1,-8 14 56,-1-1 0,-3 1 0,0-1 1,-4-72-1,-5 67 34,5 39-111,0 1 0,0 0 0,-1-1 0,1 1 0,0 0 0,-1 0 0,1-1 1,-1 1-1,1 0 0,-1 0 0,1 0 0,-1 0 0,0 0 0,1 0 0,-1 0 0,0 0 0,0 0 1,0 0-1,0 0 0,0 0 0,0 0 0,0 1 0,0-1 0,0 1 0,-1-1 0,-1 0 0,2 1-4,-1 1 1,1-1-1,0 1 0,-1 0 0,1 0 0,0-1 0,0 1 0,0 0 0,0 0 0,0 0 0,0 0 0,0 0 0,0 1 0,0-1 0,0 0 1,0 0-1,1 1 0,-1-1 0,0 0 0,1 1 0,0-1 0,-1 1 0,1 0 0,-3 4 3,-11 29 17,1 1-1,2 1 0,2 0 1,1 0-1,2 1 0,-3 75 0,9-103-18,0 1-1,1-1 1,1 0-1,-1 0 1,7 19-1,-7-27-4,-1 0 0,1 0 0,0 0-1,0-1 1,0 1 0,0 0 0,0-1-1,1 1 1,-1-1 0,0 1 0,1-1 0,-1 0-1,1 0 1,-1 1 0,1-1 0,1 1 0,-1-2-3,0 1 0,0-1 1,0 0-1,-1 0 0,1 0 1,0 0-1,0 0 1,0 0-1,0 0 0,-1 0 1,1-1-1,0 1 0,0-1 1,0 1-1,-1-1 1,1 0-1,0 0 0,-1 0 1,1 0-1,2-2 0,5-5-44,0 0 0,-1 0 0,0-1 0,0-1 0,-1 1 0,0-1 0,0 0 0,-1-1 0,7-17 0,17-26-204,-30 53 249,1 1-1,-1-1 0,0 0 1,1 0-1,-1 1 1,1-1-1,-1 1 0,1-1 1,0 0-1,-1 1 1,1-1-1,-1 1 0,1 0 1,0-1-1,-1 1 1,1-1-1,0 1 0,0 0 1,-1 0-1,1-1 1,0 1-1,0 0 0,0 0 1,-1 0-1,1 0 1,0 0-1,0 0 0,0 0 1,-1 0-1,1 0 1,0 0-1,0 0 0,-1 1 1,1-1-1,0 0 1,0 0-1,-1 1 0,1-1 1,0 1-1,-1-1 1,1 0-1,0 1 0,-1 0 1,1-1-1,-1 1 1,2 0-1,3 5 28,1 1 0,-2-1 0,1 1 0,4 8 1,2 3 23,-8-15-37,-1-1-1,0 1 0,1-1 0,0 1 1,-1-1-1,1 0 0,0 0 0,0 0 1,0 0-1,1 0 0,3 1 0,-5-3-6,-1 1 0,0-1-1,0 0 1,1 0 0,-1 0 0,0 0-1,1 0 1,-1-1 0,0 1 0,0 0-1,1 0 1,-1-1 0,0 1-1,0-1 1,0 1 0,0-1 0,1 0-1,-1 1 1,0-1 0,0 0-1,0 0 1,-1 0 0,1 0 0,0 0-1,0 0 1,0 0 0,-1 0 0,1 0-1,0 0 1,-1 0 0,1 0-1,-1 0 1,1-1 0,-1 0 0,2-3 18,-1 0 0,0 1-1,0-1 1,0 0 0,0 0 0,-1 1 0,0-1 0,0 0 0,0 0 0,-1 0 0,0 1 0,0-1 0,-3-8 0,4 10 24,-1 0 0,-1 0 0,1 0 0,0 0 0,-1 0 1,1 0-1,-1 1 0,0-1 0,0 1 0,0-1 0,0 1 0,0 0 1,-1 0-1,1 0 0,-1 0 0,1 0 0,-1 0 0,0 1 0,1-1 1,-1 1-1,0 0 0,-3-1 0,10 2-132,0 0 0,0 0-1,0-1 1,0 1 0,1-1 0,-1 0-1,0 0 1,0 0 0,0-1 0,6-2 0,47-26-1569,-38 20 1603,12-7-504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9.457"/>
    </inkml:context>
    <inkml:brush xml:id="br0">
      <inkml:brushProperty name="width" value="0.05" units="cm"/>
      <inkml:brushProperty name="height" value="0.05" units="cm"/>
    </inkml:brush>
  </inkml:definitions>
  <inkml:trace contextRef="#ctx0" brushRef="#br0">115 330 21597,'-4'2'375,"-1"0"0,1 0 0,-1 0 1,1 1-1,0-1 0,0 1 0,0 0 1,0 1-1,0-1 0,1 0 0,-1 1 1,1 0-1,0 0 0,0 0 0,0 0 1,-2 7-1,-2 2-139,0 2 1,1-1 0,-7 29-1,9-28-242,0 1-1,1-1 0,1 1 1,1 0-1,0-1 0,1 1 0,2 20 1,-2-35 1,0 0 1,0 0-1,1 0 1,-1 0-1,0 0 0,0 0 1,1 0-1,-1 0 1,0 0-1,1 0 1,-1 0-1,1-1 0,-1 1 1,1 0-1,0 0 1,-1 0-1,1-1 1,0 1-1,-1 0 1,1-1-1,1 2 0,-1-2 0,0 0 0,0 0-1,0 0 1,0 0 0,0 0-1,-1 0 1,1 0-1,0 0 1,0-1 0,0 1-1,0 0 1,0 0 0,-1-1-1,1 1 1,0-1-1,0 1 1,-1-1 0,1 1-1,1-1 1,5-5-35,-1-1 0,0 1 0,11-14 0,-11 12 25,-2 3-3,5-6-40,0 0 1,1 1-1,0 0 1,17-11-1,-25 19 43,0 1 0,1-1 0,-1 1 0,0 0 0,1 0 0,-1 0 0,1 0 0,0 0 1,-1 1-1,1-1 0,0 1 0,-1 0 0,4-1 0,-4 2 3,0-1 0,-1 1 0,1-1 0,0 1 0,0 0 0,0-1 0,-1 1 0,1 0 0,0 0 0,-1 0 0,1 1 0,0-1 0,-1 0 0,0 1 0,1-1 0,-1 1 0,0-1 0,0 1 0,0-1 0,2 3 0,1 6-26,1 0-1,-1 0 0,0 0 1,-1 1-1,-1-1 0,1 1 0,-2 0 1,1 0-1,-1 14 0,-1 4 50,-1 0-1,-7 38 0,2-33 155,-16 53-1,18-73-68,-1-1 0,-1 1 0,0-1 0,-1 0 0,0 0-1,-13 16 1,19-28-78,0 1 0,0-1-1,0 1 1,-1-1 0,1 0 0,-1 1-1,1-1 1,-1 0 0,0 0-1,1 0 1,-1 0 0,0 0-1,0-1 1,0 1 0,1 0-1,-1-1 1,0 1 0,-2-1-1,3 0-12,0 0-1,0 0 0,1 0 0,-1 0 1,0-1-1,1 1 0,-1 0 0,0 0 0,1-1 1,-1 1-1,1 0 0,-1-1 0,1 1 0,-1-1 1,1 1-1,-1-1 0,1 1 0,-1-1 0,1 1 1,-1-1-1,0-1-9,0 0 0,0 1 1,1-1-1,-1 0 0,1 0 0,-1 0 1,1 1-1,0-1 0,-1 0 0,1-3 0,1-9-59,0 1 0,1-1 0,0 1 0,1-1 0,1 1 0,7-18 0,37-78-328,-47 108 387,23-47-155,2 1-1,2 1 1,2 2 0,62-70-1,-86 108 155,0 0-1,0 1 0,0-1 0,9-4 0,-14 9 10,-1 1 0,1-1 0,-1 1 0,1 0 0,0-1-1,-1 1 1,1-1 0,0 1 0,0 0 0,-1-1 0,1 1 0,0 0-1,0 0 1,-1 0 0,1 0 0,0-1 0,0 1 0,0 0-1,-1 1 1,1-1 0,0 0 0,0 0 0,-1 0 0,1 0 0,0 0-1,0 1 1,-1-1 0,1 0 0,0 1 0,0-1 0,-1 1-1,1-1 1,0 0 0,-1 1 0,1 0 0,-1-1 0,1 1 0,-1-1-1,1 1 1,-1 0 0,1-1 0,-1 1 0,0 0 0,1-1-1,-1 1 1,0 0 0,1 0 0,-1-1 0,0 1 0,0 0 0,0 0-1,0-1 1,0 1 0,0 0 0,0 1 0,1 19 144,0 0-1,-2 0 1,-4 33 0,-1 22 702,15-105 81,9-85 223,-17 98-977,-1 1 0,0-1 0,-1 1 0,-1 0 0,-5-24 0,4 31-169,2 14-262,3 15-487,-1-19 558,0 0 1,1 0 0,-1 0 0,0 0-1,1-1 1,-1 1 0,1 0 0,-1-1-1,1 1 1,0-1 0,0 0 0,0 1-1,0-1 1,0 0 0,0 0 0,0 0-1,0 0 1,2 0 0,0 0-109,-1-1 1,1 0 0,-1 1-1,1-1 1,-1-1 0,1 1-1,-1 0 1,1-1 0,-1 0-1,6-1 1,5-4-566,1-1 0,-2 0 0,1-1 0,15-11 0,-25 16 717,32-25-3556,-5 3 2182,-9 12 4406,-39 41 201,14-23-2317,-27 63 2704,27-61-3331,1 1 0,0 0 0,0 0 0,1 0 0,0 0 1,0 0-1,1 8 0,0-16-145,-1 0 0,1 1 0,0-1 0,0 0-1,0 0 1,0 0 0,0 1 0,0-1 0,0 0 0,0 0 0,0 0 0,1 0 0,-1 1 0,0-1 0,0 0 0,0 0 0,0 0-1,0 1 1,0-1 0,0 0 0,0 0 0,0 0 0,0 0 0,1 0 0,-1 1 0,0-1 0,0 0 0,0 0 0,0 0 0,1 0-1,-1 0 1,0 0 0,0 0 0,0 0 0,0 1 0,1-1 0,-1 0 0,0 0 0,0 0 0,8-5 56,4-10-32,-7 6-30,7-11-32,1 1 0,1 0 0,0 1 0,33-30 0,-46 46 25,1 1-1,0 0 0,0 0 1,-1-1-1,1 1 0,0 0 1,0 1-1,0-1 1,0 0-1,0 0 0,0 1 1,0-1-1,0 1 1,0 0-1,1 0 0,1 0 1,-2 0 0,-1 0 1,1 1 0,-1-1 0,0 1 0,1-1 0,-1 1-1,1 0 1,-1 0 0,0-1 0,0 1 0,1 0-1,-1 0 1,0 0 0,0 0 0,0 1 0,0-1-1,1 2 1,1 3-8,1 0 0,-1 1 0,-1-1 0,1 1 0,-1 0 0,0 0 0,1 12 0,2 37 183,-2 0 0,-7 92-1,-1-16 652,7-129-561,1-11-134,4-17-24,12-81-73,49-215 45,-57 282-48,2 1 0,2 0 1,2 1-1,1 0 0,1 1 1,25-33-1,-43 69-23,2-5 1,0 0 0,1 0 0,0 0 0,0 1 0,0-1 0,1 1 0,-1 0-1,1 1 1,9-7 0,-13 10 2,-1 0 0,1 0 0,-1-1 0,1 1 0,-1 0 0,1 0 0,-1 0 0,1-1 0,0 1 0,-1 0 0,1 0 0,-1 0 0,1 0 0,-1 0 0,1 0 0,0 0 0,-1 0 0,1 0-1,-1 1 1,1-1 0,0 0 0,-1 0 0,1 0 0,-1 1 0,1-1 0,-1 0 0,1 1 0,-1-1 0,1 0 0,-1 1 0,1-1 0,-1 1 0,1 0 0,0 1 10,0 0 0,0 0 1,-1 0-1,1 0 0,-1 0 0,1 0 0,-1 0 1,0 0-1,1 1 0,-1 1 0,-1 9 94,0-1-1,-3 19 1,-3 4 282,-1 0 1,-2-1 0,-1 0-1,-2-1 1,-25 49 0,46-96-459,1 0 0,0 1 0,1 0 0,0 1 0,16-14 0,-23 23-9,1 0-1,0 0 1,0 0-1,0 0 1,0 1-1,1 0 1,-1 0-1,1 0 1,-1 0-1,1 1 1,5-1 0,-7 1 17,0 1 1,0 0 0,1 0 0,-1 1-1,0-1 1,0 0 0,0 1 0,0 0 0,0 0-1,0 0 1,0 0 0,0 1 0,0-1 0,0 1-1,0-1 1,-1 1 0,1 0 0,-1 0 0,3 3-1,-1-1 72,-1 0-1,1 0 0,-1 1 0,0 0 0,0-1 1,-1 1-1,1 0 0,-1 0 0,0 1 0,-1-1 1,1 0-1,-1 1 0,0-1 0,0 0 0,-1 1 1,0-1-1,0 1 0,0-1 0,0 1 1,-1-1-1,0 1 0,0-1 0,-4 11 0,2-7 206,0 1-1,-1 0 0,0-1 1,-1 0-1,0 0 0,-1 0 1,0-1-1,0 0 1,0 0-1,-1 0 0,0-1 1,-9 7-1,14-12-214,0 0 1,0-1-1,0 0 0,0 1 1,-1-1-1,1 0 0,0 0 1,0 0-1,-1 0 0,1 0 1,-1-1-1,1 1 0,-1-1 1,1 0-1,-1 0 0,1 0 1,-1 0-1,1 0 0,-1 0 1,1 0-1,-1-1 0,-3-1 1,4 1-100,0 0 1,0-1-1,0 1 0,1-1 1,-1 1-1,1-1 0,-1 0 1,1 1-1,-1-1 1,1 0-1,0 0 0,0 0 1,0 0-1,0 0 1,0 0-1,0 0 0,1-1 1,-1 1-1,1 0 0,-1 0 1,1-1-1,0 1 1,0 0-1,0 0 0,1-3 1,3-23-523,5-1-199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49.958"/>
    </inkml:context>
    <inkml:brush xml:id="br0">
      <inkml:brushProperty name="width" value="0.05" units="cm"/>
      <inkml:brushProperty name="height" value="0.05" units="cm"/>
    </inkml:brush>
  </inkml:definitions>
  <inkml:trace contextRef="#ctx0" brushRef="#br0">55 75 19652,'1'1'288,"0"0"0,0 0 0,0 0 0,0 0 0,0 0 0,0 0 0,-1 0 0,1 0 0,0 1 0,-1-1 0,1 0 0,-1 0 0,0 1 0,1-1 0,-1 0 0,0 1 0,2 4 2910,4-15-1826,-4 7-1382,12-20 384,21-42 0,-33 61-325,-22 23 678,-65 108 663,81-121-1367,1 1 1,0-1 0,0 0 0,1 1 0,0-1 0,0 1 0,1 0 0,0 0 0,1 0-1,-1-1 1,2 14 0,0-19-23,-1-1-1,0 1 0,1 0 1,-1 0-1,1-1 1,0 1-1,-1-1 0,1 1 1,0-1-1,0 1 1,0-1-1,0 1 0,0-1 1,1 0-1,-1 0 0,0 1 1,1-1-1,1 1 1,1 1-1,0-1 0,0-1 0,0 1 1,0-1-1,0 1 0,0-1 0,7 1 1,2-1-52,1 0 0,-1-1 0,26-3 0,-32 2-69,0 0 1,0-1 0,0 0 0,0 0 0,-1-1 0,1 0-1,-1 0 1,0 0 0,1-1 0,-2 0 0,1 0 0,0 0-1,-1-1 1,0 0 0,0 0 0,8-11 0,2-5-243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0.610"/>
    </inkml:context>
    <inkml:brush xml:id="br0">
      <inkml:brushProperty name="width" value="0.05" units="cm"/>
      <inkml:brushProperty name="height" value="0.05" units="cm"/>
    </inkml:brush>
  </inkml:definitions>
  <inkml:trace contextRef="#ctx0" brushRef="#br0">0 63 21813,'4'4'426,"-1"0"0,1 0 0,-1 0 0,0 0 0,0 1 0,-1-1 0,4 8 0,10 17 881,-14-26-1268,0 0 1,1-1-1,-1 1 0,1 0 0,-1-1 0,1 0 0,0 0 0,0 0 0,0 0 0,0 0 0,1 0 0,3 1 0,-5-3-29,0 1-1,0-1 0,-1 0 0,1 0 0,0 0 0,0 0 0,0 0 0,-1 0 0,1 0 0,0-1 0,0 1 0,-1-1 0,1 1 1,0-1-1,-1 1 0,1-1 0,0 0 0,-1 0 0,1 0 0,-1 0 0,1 0 0,-1 0 0,0-1 0,0 1 0,3-3 0,1-3-13,1-1 0,-1 1-1,-1-1 1,0 0 0,0 0-1,5-17 1,-2 2-16,5-30 1,-14 68-178,1 1 1,1 0-1,1-1 0,0 1 1,6 30-1,-6-44 168,-1 0 1,0 0-1,1-1 1,-1 1 0,1 0-1,0-1 1,0 1-1,0-1 1,-1 1-1,1-1 1,0 1-1,1-1 1,-1 0-1,0 1 1,0-1-1,3 2 1,6-1-266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0.743"/>
    </inkml:context>
    <inkml:brush xml:id="br0">
      <inkml:brushProperty name="width" value="0.05" units="cm"/>
      <inkml:brushProperty name="height" value="0.05" units="cm"/>
    </inkml:brush>
  </inkml:definitions>
  <inkml:trace contextRef="#ctx0" brushRef="#br0">0 109 15747,'22'16'872,"-10"-7"-312,1-1 0,-1 0 0,15 6 0,-22-12-481,0 0 0,1-1-1,-1 1 1,1-1 0,-1 0 0,1 0 0,-1-1 0,1 0 0,0 0 0,-1 0 0,10-2 0,-5 0-366,-1-1 1,0 0-1,0-1 1,0 0-1,0 0 0,0-1 1,-1 0-1,0-1 1,0 0-1,9-8 1,-12 10 93,1-2 0,-1 1-1,0 0 1,0-1 0,-1 0 0,1 0 0,-1-1 0,-1 1-1,1-1 1,-1 0 0,0 0 0,-1 0 0,0 0-1,2-8 1,-6 3 803,-5 10 657,5 2-1123,1 1 1,-1 0-1,1 0 1,0-1 0,-1 1-1,1 0 1,0 0-1,-1 0 1,1 0 0,0 1-1,0-1 1,0 0-1,-1 2 1,-4 7 316,0 0-1,1 1 1,0-1 0,0 1 0,1 0-1,1 1 1,0-1 0,-3 23-1,6-33-448,0-1-1,0 1 0,-1-1 0,1 0 0,0 1 1,0-1-1,0 0 0,0 1 0,0-1 0,0 1 0,0-1 1,0 0-1,0 1 0,0-1 0,1 0 0,-1 1 1,0-1-1,0 0 0,0 1 0,0-1 0,0 0 1,1 1-1,-1-1 0,0 0 0,0 1 0,1-1 1,-1 0-1,0 0 0,0 1 0,1-1 0,-1 0 1,0 0-1,1 0 0,-1 1 0,0-1 0,1 0 1,-1 0-1,1 0 0,-1 0 0,0 0 0,1 0 1,-1 0-1,0 1 0,1-1 0,-1 0 0,1-1 1,-1 1-1,0 0 0,1 0 0,-1 0 0,0 0 1,1 0-1,-1 0 0,0 0 0,1 0 0,-1-1 1,0 1-1,1 0 0,-1 0 0,1-1 0,21-14 99,-21 14-97,14-11-2,0 0 1,0 1-1,1 1 1,1 0-1,32-13 1,-44 21-10,1 0 0,0 1 1,0-1-1,0 1 0,0 0 0,0 1 1,0-1-1,0 1 0,1 0 1,-1 1-1,0 0 0,0 0 0,0 0 1,0 0-1,-1 1 0,1 0 0,0 0 1,-1 1-1,1 0 0,-1 0 1,0 0-1,6 5 0,-1 0 0,-1 1 0,12 14 0,15 14 60,-35-36-45,1 0-1,0 0 0,-1 0 1,1 0-1,-1-1 0,1 1 1,0 0-1,0-1 1,-1 1-1,1-1 0,0 0 1,0 0-1,0 0 0,-1 1 1,1-2-1,0 1 1,0 0-1,0 0 0,-1-1 1,1 1-1,0-1 0,0 1 1,-1-1-1,1 0 1,0 1-1,-1-1 0,1 0 1,-1 0-1,1 0 0,-1 0 1,1-1-1,1-1 1,7-6 101,-1-1 1,0 0 0,11-17 0,-5 8 8,-10 13-143,-1 0 14,1 0 1,0 1-1,0 0 1,8-6-1,-12 10-60,1 0-1,-1 0 0,0 0 0,0 1 0,1-1 1,-1 0-1,0 1 0,1-1 0,-1 1 1,1 0-1,-1-1 0,0 1 0,1 0 0,-1 0 1,1 0-1,-1 0 0,1 0 0,-1 0 0,1 0 1,-1 1-1,1-1 0,-1 0 0,0 1 1,1-1-1,-1 1 0,0 0 0,1-1 0,0 2 1,7 3-313,2 0-78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1.239"/>
    </inkml:context>
    <inkml:brush xml:id="br0">
      <inkml:brushProperty name="width" value="0.05" units="cm"/>
      <inkml:brushProperty name="height" value="0.05" units="cm"/>
    </inkml:brush>
  </inkml:definitions>
  <inkml:trace contextRef="#ctx0" brushRef="#br0">0 74 15491,'1'-1'185,"-1"1"0,0 0 0,0 0 1,0-1-1,1 1 0,-1 0 0,0 0 0,1 0 0,-1 0 0,0 0 0,0 0 0,1-1 0,-1 1 0,0 0 0,1 0 0,-1 0 0,0 0 0,1 0 0,-1 0 0,0 0 1,0 0-1,1 0 0,-1 0 0,0 0 0,1 1 0,-1-1 0,0 0 0,1 0 0,-1 0 0,0 0 0,0 0 0,1 0 0,-1 1 0,0-1 0,7 13 3317,-2 30-1294,-3-26-1328,-2-14-807,0 0 0,1 0-1,0 0 1,0 0 0,0-1-1,0 1 1,0 0 0,1-1-1,1 4 1,-2-5-62,-1-1 1,1 1-1,-1-1 0,1 1 0,-1-1 0,1 1 1,0-1-1,-1 0 0,1 1 0,0-1 1,-1 0-1,1 0 0,0 1 0,0-1 0,-1 0 1,1 0-1,0 0 0,-1 0 0,1 0 0,0 0 1,0 0-1,-1 0 0,1 0 0,0 0 1,0 0-1,-1-1 0,1 1 0,0 0 0,-1 0 1,1-1-1,0 1 0,-1-1 0,1 1 1,0 0-1,-1-1 0,1 1 0,-1-1 0,1 1 1,-1-1-1,1-1 0,11-11 56,0-1 1,-2 0-1,0-1 1,0-1-1,-2 1 1,13-31-1,-7 16 28,-5 18-34,-6 20-18,-5 27-64,2-31-1,-3 48-419,-7 51-1526,5-84 1553,-1-16-123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1.815"/>
    </inkml:context>
    <inkml:brush xml:id="br0">
      <inkml:brushProperty name="width" value="0.05" units="cm"/>
      <inkml:brushProperty name="height" value="0.05" units="cm"/>
    </inkml:brush>
  </inkml:definitions>
  <inkml:trace contextRef="#ctx0" brushRef="#br0">84 6 19212,'7'-5'2719,"-6"14"-1265,-5 21 119,3-24-919,-55 391 2228,40-272-2697,11-90-181,1-18-61,2 0 0,0 1 0,1-1 1,1 0-1,2 21 0,-2-37 17,0 1 0,0-1 1,1 0-1,-1 0 0,1 1 0,-1-1 0,1 0 0,-1 0 1,1 0-1,0 0 0,-1 0 0,1 0 0,0 0 0,0 0 1,0 0-1,0 0 0,0-1 0,0 1 0,0 0 0,0 0 1,0-1-1,0 1 0,0-1 0,0 1 0,0-1 0,1 0 1,-1 1-1,0-1 0,0 0 0,1 0 0,-1 0 0,0 1 1,0-1-1,1-1 0,-1 1 0,0 0 0,0 0 0,2-1 1,6-1-109,-1 0 0,0-1 0,0 1 1,11-7-1,-18 9 198,79-43-447,-32 15 11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2.394"/>
    </inkml:context>
    <inkml:brush xml:id="br0">
      <inkml:brushProperty name="width" value="0.05" units="cm"/>
      <inkml:brushProperty name="height" value="0.05" units="cm"/>
    </inkml:brush>
  </inkml:definitions>
  <inkml:trace contextRef="#ctx0" brushRef="#br0">136 1 21973,'-9'5'312,"1"0"1,0 1 0,0 0 0,1 0-1,0 1 1,0 0 0,0 0 0,1 0 0,0 1-1,0 0 1,1 1 0,-5 11 0,2-5-190,2 0 1,0 1-1,0 0 1,2 0-1,0 1 1,-2 21-1,5-33-111,1 0-1,0 1 1,0-1-1,0 1 0,1-1 1,1 8-1,-2-13-9,1 1-1,-1 0 0,0 0 0,0 0 0,0-1 0,1 1 0,-1 0 0,1 0 0,-1-1 0,0 1 0,1 0 0,-1-1 0,1 1 0,0 0 0,-1-1 0,1 1 0,-1-1 0,1 1 0,0-1 0,-1 1 0,1-1 1,0 0-1,0 1 0,-1-1 0,1 0 0,0 0 0,0 1 0,0-1 0,-1 0 0,1 0 0,0 0 0,0 0 0,0 0 0,0 0 0,-1 0 0,1 0 0,0 0 0,0 0 0,0-1 0,-1 1 0,1 0 1,0-1-1,0 1 0,-1 0 0,1-1 0,0 1 0,1-1 0,3-3 10,1-1 0,0 1 1,-1-1-1,0 1 0,0-2 1,0 1-1,-1 0 0,0-1 1,7-11-1,27-59 157,-33 65-136,25-61 162,-30 72-193,0 0 1,0 0-1,0 0 0,0 0 1,0 0-1,0 0 1,0 0-1,0 0 1,0 1-1,0-1 1,0 0-1,0 0 1,0 0-1,0 0 1,0 0-1,0 0 1,0 0-1,0 0 1,1 1-1,-1-1 1,0 0-1,0 0 0,0 0 1,0 0-1,0 0 1,0 0-1,0 0 1,0 0-1,0 0 1,1 0-1,-1 0 1,0 0-1,0 0 1,0 0-1,0 0 1,0 0-1,0 0 1,0 0-1,0 0 1,1 0-1,-1 0 0,0 0 1,0 0-1,0 0 1,0 0-1,0 0 1,0 0-1,0 0 1,1 0-1,-1 0 1,0 0-1,0 0 1,0 0-1,0 0 1,0 0-1,0 0 1,0 0-1,1 11 12,-2 18 16,-1 15 163,4 47-1,-2-89-164,0 0 0,0 0-1,1 0 1,-1 0-1,0 0 1,1 0 0,0 0-1,-1 0 1,1-1-1,0 1 1,0 0 0,0 0-1,0-1 1,0 1-1,0 0 1,0-1 0,3 3-1,-3-4-6,0 1 0,1-1 0,-1 0-1,0 1 1,0-1 0,1 0 0,-1 0 0,0 0-1,1 0 1,-1 0 0,0-1 0,0 1 0,1 0 0,-1-1-1,0 1 1,0 0 0,0-1 0,0 0 0,1 1 0,-1-1-1,0 0 1,0 1 0,0-1 0,0 0 0,0 0-1,-1 0 1,1 0 0,1-1 0,21-22 338,36-49 0,-44 52-293,1 1 1,0 0 0,2 2-1,22-20 1,-38 37-66,0-1-1,0 0 1,0 1-1,1 0 1,-1-1-1,0 1 1,1 0 0,-1 0-1,1 0 1,-1 1-1,1-1 1,0 0-1,-1 1 1,1 0-1,3 0 1,-4 0-1,-1 0 1,1 1-1,-1-1 0,0 1 1,1 0-1,-1-1 0,0 1 1,0 0-1,0 0 0,1 0 1,-1 0-1,0 0 0,0 0 1,0 0-1,0 0 0,0 0 0,-1 1 1,1-1-1,0 0 0,-1 1 1,1-1-1,-1 0 0,1 1 1,-1-1-1,1 1 0,-1-1 1,0 1-1,0 2 0,3 18 6,-1 0-1,-3 35 0,1 9 250,0-65-243,0 0 0,0 0 0,0 0 0,1 0-1,-1 0 1,0 0 0,0 0 0,0 0 0,1-1 0,-1 1 0,0 0-1,1 0 1,-1 0 0,1-1 0,-1 1 0,1 0 0,0 1-1,-1-2-3,1 0 0,-1 0 0,1 0 0,-1 0 0,0 0 0,1 0 0,-1 0 0,1 0 0,-1 0 0,0 0-1,1 0 1,-1 0 0,1 0 0,-1 0 0,0 0 0,1 0 0,-1 0 0,1 0 0,-1 0 0,0-1 0,1 1 0,-1 0-1,0 0 1,1-1 0,0 1 0,2-3 32,0 0-1,0 0 0,0-1 1,0 1-1,3-6 1,22-38 144,20-30-233,-42 68-64,2-1 0,0 1 0,0 0 1,0 0-1,11-7 0,-18 15 89,-1 0 0,1 1 0,0-1 1,0 1-1,0-1 0,0 0 0,0 1 0,-1 0 0,1-1 0,0 1 0,0-1 0,0 1 1,0 0-1,0 0 0,0 0 0,0 0 0,0 0 0,0-1 0,0 2 0,0-1 0,0 0 1,0 0-1,0 0 0,2 1 0,-2 0-16,0-1 1,0 1-1,0 0 0,0 0 1,0 0-1,0 0 0,0 0 1,0 1-1,-1-1 0,1 0 1,0 0-1,-1 0 0,1 1 1,-1-1-1,1 2 0,1 6-219,-1-1-1,1 1 0,-2-1 0,1 11 1,-2 9-593,0-20 359,0 1 0,1-1 0,0 1 0,1-1 0,0 1 0,3 14 0,-4-23 469,0 0-1,0 1 0,0-1 0,0 0 1,0 0-1,1 0 0,-1 1 0,0-1 0,0 0 1,0 0-1,0 0 0,0 1 0,0-1 1,1 0-1,-1 0 0,0 0 0,0 0 1,0 1-1,1-1 0,-1 0 0,0 0 0,0 0 1,0 0-1,1 0 0,-1 0 0,0 0 1,0 0-1,1 0 0,-1 1 0,1-1 1,10-5-914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2.799"/>
    </inkml:context>
    <inkml:brush xml:id="br0">
      <inkml:brushProperty name="width" value="0.05" units="cm"/>
      <inkml:brushProperty name="height" value="0.05" units="cm"/>
    </inkml:brush>
  </inkml:definitions>
  <inkml:trace contextRef="#ctx0" brushRef="#br0">104 240 19524,'-15'23'4231,"-10"16"-2363,15-21-1557,1 1 0,0 0 0,2 0 0,0 1 0,1 0 1,1 0-1,1 0 0,1 1 0,-1 21 0,4-40-304,0 1 0,0-1 0,0 1-1,1-1 1,-1 0 0,0 1 0,1-1-1,0 0 1,-1 1 0,1-1 0,0 0 0,2 4-1,-2-5-4,-1-1 0,1 1 0,-1-1 0,1 0 0,-1 0 0,1 1 0,-1-1 0,1 0 0,-1 0 0,1 0 0,-1 1-1,1-1 1,0 0 0,-1 0 0,1 0 0,-1 0 0,1 0 0,-1 0 0,1 0 0,-1 0 0,1 0 0,0 0 0,-1-1-1,1 1 1,-1 0 0,1 0 0,-1 0 0,1-1 0,-1 1 0,1 0 0,-1-1 0,1 1 0,4-5 5,0 1 1,0-1-1,-1 1 1,0-1 0,0 0-1,0-1 1,4-7-1,13-25 55,-2-1 1,24-72-1,11-88 81,-49 179-127,-2 9-6,0 1 0,-1-1 1,0 1-1,-1-1 0,0 0 1,-1 0-1,0-14 0,-1 25-10,1 0 1,0 0-1,0 0 0,-1 0 0,1 0 1,0 0-1,0 0 0,0-1 0,-1 1 1,1 0-1,0 0 0,0 0 0,-1 0 0,1 0 1,0 0-1,0 0 0,-1 0 0,1 0 1,0 0-1,0 0 0,0 0 0,-1 1 0,1-1 1,0 0-1,0 0 0,-1 0 0,1 0 1,0 0-1,0 0 0,0 0 0,-1 1 0,1-1 1,0 0-1,0 0 0,0 0 0,0 1 1,0-1-1,-1 0 0,1 0 0,0 0 0,0 1 1,0-1-1,0 0 0,0 0 0,0 0 1,0 1-1,0-1 0,0 1 0,-11 14 4,-8 36 6,2 1 1,2 0-1,-16 105 0,27-133-70,0 0-1,2 0 1,1 0-1,0 1 1,4 27 0,-3-50 12,1 0 0,-1-1 0,0 1 0,0 0 0,1 0 0,-1-1 0,1 1 0,0 0 0,-1-1 0,1 1 0,0-1 0,0 1 0,0-1 0,0 1 0,0-1 1,0 1-1,1-1 0,-1 0 0,0 0 0,1 0 0,-1 0 0,1 0 0,-1 0 0,1 0 0,-1 0 0,1 0 0,2 0 0,-1-1 2,0 0-1,0 0 0,-1 0 1,1 0-1,0-1 0,-1 1 1,1-1-1,0 0 1,-1 0-1,1 0 0,0 0 1,-1 0-1,0 0 0,1-1 1,-1 1-1,3-4 0,21-19-455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3.266"/>
    </inkml:context>
    <inkml:brush xml:id="br0">
      <inkml:brushProperty name="width" value="0.05" units="cm"/>
      <inkml:brushProperty name="height" value="0.05" units="cm"/>
    </inkml:brush>
  </inkml:definitions>
  <inkml:trace contextRef="#ctx0" brushRef="#br0">12 287 21213,'-1'5'595,"-8"37"1270,9-39-1671,-1 0 0,1 0 0,0 0 0,0 0 0,0-1 0,0 1 0,1 0 0,-1 0 0,1 0 0,0-1 0,0 1 0,1 3 0,-2-6-146,1 1 0,-1 0 0,0-1 1,1 1-1,-1-1 0,0 0 0,1 1 0,-1-1 0,1 1 0,-1-1 1,1 0-1,-1 1 0,1-1 0,-1 0 0,1 1 0,-1-1 0,1 0 1,-1 0-1,1 0 0,0 1 0,-1-1 0,1 0 0,-1 0 0,1 0 1,0 0-1,-1 0 0,1 0 0,-1 0 0,1 0 0,0 0 0,0-1 1,1 0 2,0 0 1,0 0-1,0 0 1,0 0-1,0 0 1,0-1-1,0 1 1,3-4 0,0-1-20,1 0 1,-1 0-1,0-1 1,5-9-1,-7 9 12,0 0-1,0-1 1,0 1-1,-1-1 1,0 1 0,0-1-1,-1 0 1,0 0-1,0 0 1,-1 1 0,0-1-1,-1-8 1,1 15-37,0 0 0,0 1 1,0-1-1,0 0 0,0 1 1,-1-1-1,1 0 0,0 1 0,0-1 1,-1 0-1,1 1 0,0-1 1,0 0-1,-1 1 0,1-1 0,-1 1 1,1-1-1,-1 0 0,1 1 1,-1-1-1,1 1 0,-1 0 1,1-1-1,-1 1 0,0-1 0,1 1 1,-2-1-1,1 1-1,0 1 0,0-1 0,0 0 0,0 1 0,0-1-1,0 1 1,1-1 0,-1 1 0,0-1 0,0 1 0,0-1 0,1 1 0,-1 0 0,0-1 0,1 1 0,-1 0-1,0 0 1,-4 6 7,1-1-1,0 0 1,-5 14-1,0 3-20,1 1 0,2 0 0,0 1 0,-4 49 0,9-72 0,1 0 0,0 0-1,0 1 1,0-1 0,0 0 0,0 1 0,1-1 0,-1 0-1,1 1 1,-1-1 0,1 0 0,0 0 0,0 0 0,0 0-1,0 0 1,0 0 0,0 0 0,1 0 0,-1 0-1,1 0 1,-1 0 0,1-1 0,0 1 0,2 1 0,0-1-48,1 0 1,0 0-1,-1-1 1,1 0-1,0 0 1,0 0-1,0 0 1,-1-1-1,1 0 1,8 0-1,-1 0-35,0 0 0,0-1 0,0 0 0,0-1 0,-1-1 0,1 0 0,-1 0 0,20-9 0,-30 12 122,0-1 0,0 0 1,0 1-1,0-1 0,0 0 0,-1 0 0,1 0 0,0 1 0,-1-1 1,1 0-1,0 0 0,-1 0 0,1 0 0,-1 0 0,1 0 0,-1 0 0,0 0 1,1 0-1,-1-1 0,0 1 0,0 0 0,0 0 0,0 0 0,0 0 0,0 0 1,0 0-1,0-1 0,0 1 0,-1 0 0,1 0 0,0 0 0,-1 0 1,0-1-1,-2-5 183,0 1 1,-1 0 0,0-1 0,-5-6 0,-1-2 102,4 6-115,-5-7 121,1-1-1,1-1 0,1 1 1,-10-29-1,17 41-301,0 0 0,0 0 1,0 0-1,0 0 0,1 0 0,0 0 0,0-1 0,0 1 0,1 0 1,0 0-1,0 0 0,0 0 0,0 0 0,1 0 0,0 0 1,0 1-1,0-1 0,1 0 0,-1 1 0,1 0 0,0-1 0,5-3 1,3-3-260,1 0 0,0 2 0,0-1-1,24-12 1,-21 14-156,-1-1-1,-1-1 0,20-16 0,-20 10-147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3.703"/>
    </inkml:context>
    <inkml:brush xml:id="br0">
      <inkml:brushProperty name="width" value="0.05" units="cm"/>
      <inkml:brushProperty name="height" value="0.05" units="cm"/>
    </inkml:brush>
  </inkml:definitions>
  <inkml:trace contextRef="#ctx0" brushRef="#br0">0 110 22149,'22'-14'1720,"8"-6"-1632,5 0-400,6-4 760,3 5-144,3 6-176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4.576"/>
    </inkml:context>
    <inkml:brush xml:id="br0">
      <inkml:brushProperty name="width" value="0.05" units="cm"/>
      <inkml:brushProperty name="height" value="0.05" units="cm"/>
    </inkml:brush>
  </inkml:definitions>
  <inkml:trace contextRef="#ctx0" brushRef="#br0">51 102 18700,'2'-102'4544,"-1"112"-603,5 56-2544,24 334-729,-30-393-672,1-2-4,-1 1 0,1-1 0,0 1 1,0-1-1,1 0 0,0 1 0,3 6 1,-5-11 6,0-1 0,0 0 0,0 0 0,1 0 0,-1 0 1,0 1-1,0-1 0,0 0 0,1 0 0,-1 0 1,0 0-1,0 0 0,0 0 0,1 1 0,-1-1 0,0 0 1,0 0-1,1 0 0,-1 0 0,0 0 0,0 0 1,1 0-1,-1 0 0,0 0 0,0 0 0,1 0 1,-1 0-1,0 0 0,0 0 0,1 0 0,-1-1 0,0 1 1,0 0-1,0 0 0,1 0 0,-1 0 0,0 0 1,0 0-1,0-1 0,1 1 0,-1 0 0,0 0 0,0 0 1,0 0-1,0-1 0,0 1 0,1 0 0,-1 0 1,0-1-1,7-11-34,-6 9 29,5-12-13,0 2 0,1-1 1,0 1-1,1 0 0,12-15 0,-18 26 15,-1 0 0,1 0 0,0 0 0,0 1 0,0-1 0,0 0 0,0 1 0,0-1 0,0 1 0,1 0 0,-1 0-1,0 0 1,1 0 0,-1 0 0,1 0 0,-1 1 0,1-1 0,-1 1 0,1 0 0,0 0 0,-1-1 0,1 2 0,-1-1-1,1 0 1,-1 1 0,1-1 0,0 1 0,-1-1 0,0 1 0,1 0 0,-1 0 0,1 1 0,-1-1 0,0 0 0,0 1-1,0-1 1,0 1 0,0 0 0,2 2 0,0-1 0,0 1 1,-1-1-1,1 1 0,-1 0 1,0 0-1,0 0 0,-1 0 0,1 0 1,-1 1-1,0-1 0,0 1 0,0 0 1,-1-1-1,1 1 0,-1 5 1,0-6 22,-1 0 1,0 0 0,0 0 0,-1 0 0,1 0 0,-1 0-1,0 0 1,0 0 0,0 0 0,-1 0 0,0 0 0,1-1 0,-1 1-1,0-1 1,-1 1 0,1-1 0,0 0 0,-1 0 0,-3 4 0,-6 2 23,1 0 0,-1-1 1,0 0-1,-1-1 0,0 0 1,0-1-1,-1-1 1,1 0-1,-1-1 0,0 0 1,0-1-1,-1 0 1,1-2-1,-1 1 0,1-2 1,-15-1-1,26 1-151,1 0 0,0 0 0,0-1 0,-1 1 1,1-1-1,0 0 0,0 0 0,0 1 0,0-1 0,0 0 0,0-1 0,0 1 0,0 0 0,-2-2 1,4 2 4,-1 1 1,1-1 0,0 1 0,-1-1 0,1 0 0,0 1 0,0-1 0,-1 1 0,1-1 0,0 0 0,0 1 0,0-1 0,0 1 0,0-1 0,0 0 0,0 1 0,0-1 0,0 0 0,0 1 0,0-2 0,1 1-124,-1-1 1,1 1-1,0-1 1,0 1-1,0 0 0,-1-1 1,1 1-1,0 0 1,1 0-1,-1-1 1,2 0-1,0-1-55,1 0 0,0 1 0,0-1 0,0 1 1,0 0-1,1 0 0,7-2 0,15-3-1053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4.983"/>
    </inkml:context>
    <inkml:brush xml:id="br0">
      <inkml:brushProperty name="width" value="0.05" units="cm"/>
      <inkml:brushProperty name="height" value="0.05" units="cm"/>
    </inkml:brush>
  </inkml:definitions>
  <inkml:trace contextRef="#ctx0" brushRef="#br0">85 146 19860,'1'0'138,"0"0"0,-1 0 0,1-1-1,0 1 1,0 0 0,0 0 0,0-1-1,-1 1 1,1-1 0,0 1 0,0 0-1,-1-1 1,1 1 0,0-1 0,-1 0-1,1 1 1,-1-1 0,1 1 0,-1-1-1,1 0 1,-1 1 0,1-1 0,-1 0-1,1 0 1,-1 0 0,0 1 0,1-1-1,-1-2 1,0 0 95,1 0 0,-1 0 0,0 0-1,0 0 1,-1-1 0,1 1 0,-1 0 0,-1-4-1,-1-4 22,-1 1 0,0 0 0,-1-1-1,-6-8 1,9 15-212,0 0 0,-1 1 0,0-1 0,0 1 0,0 0 0,-1 0 0,-5-5 0,8 7-36,0 1 0,1 0 0,-1-1 0,0 1 1,0 0-1,1-1 0,-1 1 0,0 0 0,0 0 0,1 0 0,-1 0 0,0 0 0,0 0 0,0 0 0,1 0 0,-1 0 0,0 0 0,0 0 0,1 0 0,-2 1 0,0 0 0,1 0 1,0 0 0,0-1-1,0 1 1,0 0-1,0 1 1,0-1 0,1 0-1,-1 0 1,0 0-1,0 0 1,1 1 0,-1-1-1,1 0 1,-1 1-1,1 1 1,-4 11 8,1 0 0,1 0 0,0 1 0,1-1 0,0 1 0,1-1 0,3 19 0,2 3-20,16 61-1,-18-88 1,-1 0 0,2 0 0,-1-1 0,1 1-1,0-1 1,1 0 0,7 10 0,-11-16-23,0-1-1,1 0 1,-1 1 0,0-1 0,0 0-1,1 0 1,-1 0 0,1 0 0,-1 0-1,1-1 1,0 1 0,-1 0 0,1-1-1,-1 1 1,1-1 0,0 1 0,0-1-1,2 0 1,-2 0-59,0-1 0,1 1 0,-1-1 0,0 0 0,0 1 0,0-1 0,1-1 0,-1 1 0,0 0 0,0 0 0,-1-1 0,1 1 0,0-1 0,0 1 0,-1-1 0,1 0 0,2-3 0,3-7-322,1 0 0,-2 0 0,1 0 0,-2-1 0,0 0 0,4-15 0,4-16-482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5.544"/>
    </inkml:context>
    <inkml:brush xml:id="br0">
      <inkml:brushProperty name="width" value="0.05" units="cm"/>
      <inkml:brushProperty name="height" value="0.05" units="cm"/>
    </inkml:brush>
  </inkml:definitions>
  <inkml:trace contextRef="#ctx0" brushRef="#br0">1 116 17740,'22'-20'2763,"-20"17"-2527,1 0 1,-1 0-1,1 1 0,0-1 0,0 1 0,0-1 1,0 1-1,0 0 0,0 0 0,0 1 1,1-1-1,-1 1 0,1 0 0,-1-1 0,8 0 1,-10 2-189,1 1 0,-1-1 0,1 1 0,-1-1 0,0 1 0,1-1 0,-1 1 0,0 0 0,0 0 0,0 0 0,1 0 1,-1-1-1,0 1 0,0 1 0,0-1 0,-1 0 0,1 0 0,0 0 0,0 0 0,0 1 0,-1-1 0,1 0 1,-1 1-1,1-1 0,-1 0 0,0 1 0,1 2 0,5 43 361,-6-42-345,1 218 1101,-1-218-1146,1-1 1,-1 1-1,1-1 0,0 1 0,0-1 1,1 1-1,2 5 0,-4-10-15,0 1-1,0-1 1,1 1 0,-1-1-1,0 0 1,0 1-1,1-1 1,-1 1 0,1-1-1,-1 0 1,0 1-1,1-1 1,-1 0 0,1 0-1,-1 1 1,1-1-1,-1 0 1,1 0 0,-1 0-1,1 1 1,-1-1-1,1 0 1,-1 0 0,1 0-1,0 0 1,0 0 0,1-1 0,-1 1 0,0-1 0,0 0 0,0 1 0,0-1 0,0 0 0,1 0 0,-1 1 0,0-1 0,-1 0 0,1 0 0,0 0 0,0 0 0,1-2 0,9-13 45,0-1-1,-1-1 0,15-35 1,16-61 24,-33 86-60,-5 17-26,0 0 1,1 0-1,0 1 0,9-18 0,-13 28 11,0 0 0,1 0 0,-1 1 0,0-1 0,0 0 0,0 0 0,0 0-1,0 0 1,0 1 0,0-1 0,0 0 0,0 0 0,1 0 0,-1 0 0,0 0 0,0 1-1,0-1 1,0 0 0,0 0 0,1 0 0,-1 0 0,0 0 0,0 0 0,0 0 0,0 0-1,1 0 1,-1 0 0,0 0 0,0 0 0,0 0 0,1 0 0,-1 0 0,0 0 0,0 0 0,0 0-1,1 0 1,-1 0 0,0 0 0,0 0 0,0 0 0,0 0 0,1 0 0,-1 0 0,0 0-1,0 0 1,0 0 0,0 0 0,1-1 0,-1 1 0,0 0 0,0 0 0,0 0 0,0 0-1,0 0 1,0-1 0,0 1 0,1 0 0,-1 0 0,0 0 0,0 0 0,0-1 0,1 19-69,-2-15 67,1 26-63,0 1 38,0 0 0,9 55 1,-9-82 38,1 0 0,0 0 1,0 0-1,0 0 0,0-1 1,1 1-1,-1 0 0,1-1 1,-1 1-1,1-1 0,4 5 1,-5-7-5,0 1 1,0 0 0,0 0 0,0-1-1,0 1 1,0-1 0,1 1 0,-1-1-1,0 1 1,0-1 0,0 0 0,1 1-1,-1-1 1,0 0 0,1 0 0,-1 0-1,0 0 1,0 0 0,1 0 0,-1-1-1,0 1 1,0 0 0,1 0 0,-1-1-1,0 1 1,0-1 0,0 1 0,0-1-1,0 0 1,1 0 0,8-6 32,-2 0 0,1 0 0,-1-1 1,0 0-1,-1 0 0,0-1 0,12-18 0,35-75 113,-37 67-72,-12 86 151,-5-30-168,-1-13-14,1 0-1,0 0 1,0 0-1,1 0 1,0 0-1,0 0 0,1-1 1,0 1-1,1 0 1,3 7-1,-6-14-34,1-1 0,-1 1 0,0-1 0,1 1-1,-1-1 1,0 1 0,1-1 0,-1 1 0,1-1 0,-1 0 0,1 1-1,-1-1 1,1 0 0,-1 1 0,1-1 0,-1 0 0,1 0-1,-1 1 1,1-1 0,-1 0 0,1 0 0,0 0 0,-1 0-1,1 0 1,-1 0 0,1 0 0,0 0 0,0 0 0,1-1 11,-1 1-1,0-1 1,0 0 0,0 1 0,1-1 0,-1 0 0,0 0 0,0 0 0,0 0-1,0 0 1,1-2 0,19-34 361,-21 36-378,6-13 135,0-1 0,-1 0 0,-1 0 0,0-1-1,-1 1 1,2-23 0,-5 33-124,0 1-1,0-1 1,-1 0-1,1 0 1,-1 1-1,0-1 1,0 0-1,-1 1 1,1-1-1,-1 1 0,-3-5 1,3 6-59,0 0 1,0 1-1,0-1 1,0 1-1,-1 0 0,1-1 1,-1 1-1,0 1 1,1-1-1,-1 0 0,0 0 1,0 1-1,0 0 1,0 0-1,-1 0 0,1 0 1,-6-1-1,8 2-56,0-1-1,1 1 1,-1 0 0,0 0-1,1 0 1,-1 0-1,0 0 1,1 0-1,-1 0 1,0 0 0,0 0-1,1 0 1,-1 0-1,0 0 1,1 1-1,-1-1 1,0 0 0,1 0-1,-1 1 1,1-1-1,-1 0 1,0 1 0,1-1-1,-1 1 1,1-1-1,-1 1 1,1-1-1,-1 1 1,1-1 0,-1 1-1,1-1 1,0 1-1,-1-1 1,1 1-1,0 0 1,0-1 0,-1 1-1,1 0 1,0-1-1,0 1 1,0 0-1,0 0 1,0 0 0,0 1-117,0 0 0,0 0 0,0-1 0,0 1 1,1 0-1,-1-1 0,1 1 0,0 0 0,-1-1 1,1 1-1,0-1 0,0 1 0,0-1 0,0 1 0,0-1 1,2 3-1,10 5-1019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5.947"/>
    </inkml:context>
    <inkml:brush xml:id="br0">
      <inkml:brushProperty name="width" value="0.05" units="cm"/>
      <inkml:brushProperty name="height" value="0.05" units="cm"/>
    </inkml:brush>
  </inkml:definitions>
  <inkml:trace contextRef="#ctx0" brushRef="#br0">26 35 23477,'16'1'2208,"-10"-1"-1519,-5-1-353,-1-6 1192,-5-2-936,-4 2-328,-7 1-240,-2 1-200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632"/>
    </inkml:context>
    <inkml:brush xml:id="br0">
      <inkml:brushProperty name="width" value="0.05" units="cm"/>
      <inkml:brushProperty name="height" value="0.05" units="cm"/>
    </inkml:brush>
  </inkml:definitions>
  <inkml:trace contextRef="#ctx0" brushRef="#br0">0 562 16195,'1'-6'1033,"18"-5"-857,14-5-80,24-11 216,12-6-112,19-17-96,10-9-32,20-13-392,8-1-232,-1-3 464,-8 2-88,-11 9-104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1.255"/>
    </inkml:context>
    <inkml:brush xml:id="br0">
      <inkml:brushProperty name="width" value="0.05" units="cm"/>
      <inkml:brushProperty name="height" value="0.05" units="cm"/>
    </inkml:brush>
  </inkml:definitions>
  <inkml:trace contextRef="#ctx0" brushRef="#br0">1 0 17428,'7'12'417,"0"0"1,-1 0-1,-1 0 1,0 1-1,0 0 0,4 21 1,2 3 355,81 275 1745,66 187-1139,-157-495-1373,1 2 9,1 1-1,-1-1 0,1 1 1,1-1-1,-1 0 1,1 0-1,8 9 0,-12-15-12,0 1 0,0-1 0,0 1 0,1-1 0,-1 0 0,0 1-1,0-1 1,1 0 0,-1 0 0,0 1 0,1-1 0,-1 0 0,0 1-1,1-1 1,-1 0 0,0 0 0,1 0 0,-1 0 0,0 1 0,1-1-1,-1 0 1,1 0 0,-1 0 0,0 0 0,1 0 0,-1 0 0,1 0-1,-1 0 1,1 0 0,-1 0 0,0 0 0,1 0 0,-1 0 0,1 0-1,-1-1 1,0 1 0,1 0 0,-1 0 0,0 0 0,1 0 0,-1-1-1,0 1 1,1 0 0,-1-1 0,0 1 0,1 0 0,-1 0 0,0-1-1,0 1 1,1 0 0,-1-1 0,0 1 0,0-1 0,0 1 0,1 0-1,-1-1 1,0 1 0,0-1 0,0 1 0,0 0 0,0-1 0,2-32 86,-5 6-26,-1 1 0,-2-1-1,-1 1 1,0 0-1,-14-29 1,-5-1 93,-37-62-1,61 114-150,-3-6 0,-1-1 0,-1 1 0,0 0 0,0 0-1,-1 1 1,0 0 0,0 1 0,-13-11 0,9 13-112,11 6 97,1 0 0,0 0 0,0 0 0,0 0 0,0 0 0,0 0 0,0 0 0,0 0 0,0 1 0,-1-1 0,1 0 0,0 0 0,0 0 0,0 0 0,0 0 0,0 0 0,0 0 0,0 0 0,0 0 0,0 0 0,0 0 0,0 0 0,-1 0 0,1 0 0,0 1 0,0-1 0,0 0 0,0 0 0,0 0 0,0 0 0,0 0 0,0 0 0,0 0 0,0 0 0,0 1 0,0-1 0,0 0 0,0 0 0,0 0 0,0 0 0,0 0 0,0 0 0,0 0 0,0 0 0,0 1 0,0-1 0,0 0 0,0 0 0,0 0 0,0 0 0,1 0 0,-1 2-131,1 0 0,0-1 0,0 1-1,1-1 1,-1 1 0,0-1 0,0 0 0,1 1 0,-1-1 0,3 2 0,3 1-92,-1-1-1,1 1 1,0-1 0,0-1 0,0 1 0,0-1-1,1-1 1,-1 1 0,13 0 0,25-1-520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6.687"/>
    </inkml:context>
    <inkml:brush xml:id="br0">
      <inkml:brushProperty name="width" value="0.05" units="cm"/>
      <inkml:brushProperty name="height" value="0.05" units="cm"/>
    </inkml:brush>
  </inkml:definitions>
  <inkml:trace contextRef="#ctx0" brushRef="#br0">13 82 22397,'2'1'134,"-1"-1"-1,1 1 1,-1 0 0,1-1 0,0 1-1,-1 0 1,0 0 0,1 0 0,-1 0-1,0 0 1,1 0 0,-1 1 0,0-1 0,0 0-1,0 1 1,0-1 0,0 1 0,0-1-1,-1 1 1,1-1 0,0 3 0,13 40 514,-11-32-68,19 80 228,12 106 0,-12-57-2845,-39-241-3868,-69-176 2979,55 185 4685,31 84-252,7 13-850,7 13-131,52 86 689,10 18-494,-61-102-579,1-1 0,1 0 0,29 26 0,-40-41-67,0 0 0,0 0 0,0-1-1,1 0 1,-1 0 0,1-1 0,14 5 0,-18-7-35,-1 0 0,1-1 0,0 1 0,-1-1 1,1 0-1,0 0 0,-1 0 0,1 0 1,0 0-1,-1 0 0,1-1 0,0 1 1,-1-1-1,1 0 0,0 0 0,-1 0 0,1 0 1,-1 0-1,0-1 0,1 1 0,-1-1 1,0 0-1,0 1 0,0-1 0,2-3 1,2-2 79,-1-1 0,0 0 0,-1 0 0,1 0 0,-2 0 0,1-1 0,-1 0 0,0 0 0,-1 0 0,0 0 0,-1 0 1,1-12-1,0-8 345,-2-1 0,-5-45 0,1 41-18,-13-53-1,13 72-360,-1 1 0,0-1 1,-1 1-1,-1 0 0,-14-23 0,21 36-99,-1 0 0,1 0 1,-1 0-1,1 1 0,-1-1 0,0 0 0,1 0 1,-1 0-1,0 1 0,0-1 0,1 0 1,-1 1-1,0-1 0,0 1 0,0-1 1,0 1-1,0-1 0,0 1 0,0 0 1,0-1-1,0 1 0,-1 0 0,1 0-26,1 0 0,-1 1-1,0-1 1,1 1 0,-1-1-1,0 1 1,1-1 0,-1 1-1,1-1 1,-1 1 0,1-1-1,-1 1 1,1 0 0,0-1 0,-1 1-1,1 0 1,0 0 0,-1-1-1,1 1 1,0 0 0,0 1-1,-2 4-422,1 1 0,0 0 0,0 0 0,1 12 0,1-11 174,0 1 0,0-1 0,0 0 0,1 0 0,1 0 1,-1 0-1,1 0 0,1-1 0,6 11 0,9 6-663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7.107"/>
    </inkml:context>
    <inkml:brush xml:id="br0">
      <inkml:brushProperty name="width" value="0.05" units="cm"/>
      <inkml:brushProperty name="height" value="0.05" units="cm"/>
    </inkml:brush>
  </inkml:definitions>
  <inkml:trace contextRef="#ctx0" brushRef="#br0">62 24 24237,'-7'8'227,"1"0"-1,0 0 0,0 1 1,1 0-1,0 0 1,0 0-1,1 1 1,0-1-1,1 1 1,0 0-1,1 0 0,0 1 1,0-1-1,1 0 1,1 1-1,0-1 1,0 0-1,3 21 0,-2-25-201,1-1 0,-1 1-1,1-1 1,0 1 0,4 7-1,-6-12-16,0 0 0,1 0 0,-1 0-1,0-1 1,1 1 0,-1 0 0,1-1-1,-1 1 1,1 0 0,-1-1 0,1 1-1,-1-1 1,1 1 0,0-1 0,-1 1-1,1-1 1,0 1 0,0-1 0,-1 1-1,1-1 1,0 0 0,0 0 0,-1 1-1,1-1 1,0 0 0,0 0 0,0 0-1,0 0 1,-1 0 0,1 0 0,0 0-1,0 0 1,0 0 0,-1 0 0,1 0-1,0-1 1,0 1 0,0 0 0,-1-1-1,1 1 1,0 0 0,0-1 0,-1 1-1,1-1 1,0 1 0,-1-1 0,2-1 0,2-2 30,0-1 1,0 0-1,0-1 1,-1 1-1,0-1 1,0 1-1,0-1 1,-1 0-1,3-8 1,12-60 262,-12 38-201,1-66-1,-6 107-374,-1 14-217,5 36 0,0-34-316,10 34-1,-12-49 717,0-1 0,1 1-1,-1-1 1,1 0 0,0 0-1,0 0 1,0 0 0,1 0-1,0-1 1,0 1 0,5 3 0,-7-6 65,0-1 0,-1 0 0,1 0 0,0 0 0,0 0 0,0 0 0,0-1 0,0 1 0,0-1 0,0 1 0,0-1 0,0 0 0,0 1 0,0-1 0,0 0 0,0 0 0,0-1 0,0 1 0,0 0 0,0-1 0,0 1 0,0-1 0,0 0 0,0 1 0,-1-1 0,4-2 0,26-16-513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7.497"/>
    </inkml:context>
    <inkml:brush xml:id="br0">
      <inkml:brushProperty name="width" value="0.05" units="cm"/>
      <inkml:brushProperty name="height" value="0.05" units="cm"/>
    </inkml:brush>
  </inkml:definitions>
  <inkml:trace contextRef="#ctx0" brushRef="#br0">105 290 15451,'-21'117'3631,"20"-100"-2924,0 1 0,0-1-1,2 0 1,3 28-1,-3-40-545,0-1 0,0 0 0,1 0 0,-1 0 0,1 0 0,0-1 0,0 1 0,0 0 0,5 5 0,-7-8-121,1 0-1,0-1 0,-1 1 1,1 0-1,0-1 1,-1 1-1,1-1 1,0 1-1,0-1 1,0 0-1,0 1 1,-1-1-1,1 0 1,0 1-1,0-1 1,0 0-1,0 0 1,0 0-1,1 0 1,0 0 1,-1-1 0,0 1 0,1-1 0,-1 1 1,0-1-1,0 1 0,1-1 0,-1 0 0,0 0 1,0 0-1,0 0 0,0 0 0,0 0 0,0 0 0,0 0 1,1-2-1,6-9 120,-1-1 0,0 1 0,-1-1 1,0 0-1,-1-1 0,0 0 0,3-20 0,-2 1 191,-1 1 0,0-41-1,-4 46-184,-1 0-1,-1 1 0,-1-1 0,-2 1 0,-1 0 1,0 0-1,-11-28 0,14 49-158,0 0 0,-1 1 0,1-1 0,-1 1-1,0 0 1,0-1 0,0 1 0,-1 1 0,-5-6 0,8 8-13,0 0 1,-1 0-1,1 0 1,0 0-1,-1 1 1,1-1-1,0 1 1,-1-1-1,1 1 1,-1-1-1,1 1 1,-1 0-1,1 0 0,-1-1 1,1 1-1,-1 0 1,1 1-1,-1-1 1,1 0-1,-1 0 1,1 1-1,0-1 1,-1 0-1,1 1 1,-1 0-1,1-1 1,0 1-1,-1 0 1,1 0-1,0-1 1,0 1-1,0 0 0,0 0 1,0 0-1,-2 2 1,-4 6-25,1-1 0,-1 1-1,2 0 1,-1 0 0,1 0 0,-5 16 0,-19 63-63,28-85 91,-1 4 0,-4 12-59,-4 30-1,9-45 32,0 0 0,1 1 0,0-1 1,0 0-1,0 0 0,0 0 0,0 0 0,1 0 0,0 0 0,0 0 0,0 0 0,0 0 1,1-1-1,2 5 0,-3-6 2,1 0 1,0 0-1,0-1 1,0 1-1,0-1 1,0 0-1,0 1 0,0-1 1,1 0-1,-1 0 1,0 0-1,1 0 1,-1-1-1,0 1 1,1-1-1,-1 1 1,4-1-1,48 1-429,-34-2 238,-1 1-130,-1 1 0,-1 0 0,1 1 0,0 1 0,30 10 0,-42-11 219,0 0-1,0 0 1,-1 1 0,1 0-1,-1 0 1,0 0-1,0 1 1,0-1 0,0 1-1,-1 1 1,1-1-1,-1 1 1,0-1-1,-1 1 1,1 0 0,-1 0-1,0 1 1,0-1-1,0 1 1,2 8-1,0 19-536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8.022"/>
    </inkml:context>
    <inkml:brush xml:id="br0">
      <inkml:brushProperty name="width" value="0.05" units="cm"/>
      <inkml:brushProperty name="height" value="0.05" units="cm"/>
    </inkml:brush>
  </inkml:definitions>
  <inkml:trace contextRef="#ctx0" brushRef="#br0">0 1 20732,'24'271'3764,"-15"-216"-3105,2-1 0,34 99 1,-43-147-622,0 0 0,1 0 0,0 0 0,0-1 0,6 9 0,-9-14-35,1 1 0,-1 0 0,1-1 1,0 1-1,-1 0 0,1-1 0,0 1 0,0-1 1,-1 1-1,1-1 0,0 1 0,0-1 0,0 0 1,0 1-1,-1-1 0,1 0 0,0 0 0,0 0 1,0 0-1,0 0 0,0 0 0,0 0 0,0 0 1,0 0-1,-1 0 0,1 0 0,0 0 1,0-1-1,0 1 0,0 0 0,0-1 0,-1 1 1,1 0-1,0-1 0,0 1 0,0-1 0,-1 0 1,1 1-1,0-1 0,-1 1 0,1-1 0,-1 0 1,1 0-1,-1 1 0,1-1 0,0-1 0,8-12-39,0 0 0,0 0 0,-2-1 0,7-15 0,-9 17-83,0 1 1,1-1 0,0 2 0,1-1-1,1 1 1,0 0 0,12-13-1,-19 23 85,0-1-1,1 1 1,-1 0-1,1 0 1,0 0-1,-1-1 1,1 1-1,0 1 0,0-1 1,-1 0-1,1 0 1,0 1-1,0-1 1,0 1-1,0-1 1,0 1-1,2 0 1,-2 0 16,-1 0 1,1 1-1,-1-1 1,0 1-1,1-1 1,-1 1-1,0 0 1,1-1-1,-1 1 1,0 0 0,0 0-1,0 0 1,0 0-1,0 0 1,0 0-1,0 0 1,0 0-1,1 2 1,1 2 63,0 0 0,-1 1 0,1 0 1,-1-1-1,-1 1 0,1 0 0,-1 0 0,0 0 0,1 10 0,-2-1 257,-1 0-1,0-1 0,-1 1 1,-1 0-1,0-1 0,-1 1 1,0-1-1,-10 20 0,11-26-192,-1-1 1,0 1-1,0-1 0,0 0 0,-1 0 0,0-1 0,-1 1 0,1-1 0,-1 0 1,-1-1-1,1 0 0,-1 0 0,0 0 0,0 0 0,0-1 0,-11 4 0,15-7-204,0 0-1,0 0 0,0 0 0,-1-1 0,1 0 0,0 1 1,0-1-1,0 0 0,0-1 0,0 1 0,-1 0 1,1-1-1,0 0 0,0 0 0,0 0 0,0 0 0,0 0 1,1-1-1,-6-2 0,6 2-57,0 1-1,0-1 1,1 0-1,-1 0 1,0 0-1,1 0 1,0 0-1,-1 0 1,1 0-1,0 0 1,0 0-1,0-1 1,0 1-1,1 0 1,-1-1-1,1 1 1,-1-1-1,1 1 1,0-1-1,0 1 1,0-1-1,0 1 1,0 0 0,1-1-1,-1 1 1,2-4-1,7-15-855,9 2-120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8.489"/>
    </inkml:context>
    <inkml:brush xml:id="br0">
      <inkml:brushProperty name="width" value="0.05" units="cm"/>
      <inkml:brushProperty name="height" value="0.05" units="cm"/>
    </inkml:brush>
  </inkml:definitions>
  <inkml:trace contextRef="#ctx0" brushRef="#br0">60 51 19212,'0'0'66,"0"-1"0,0 1 0,0 0 0,0 0 0,1-1 0,-1 1 0,0 0 0,0 0 0,0 0 0,0-1 0,0 1 0,0 0 0,0 0 0,0-1 0,0 1 0,0 0 0,0 0 0,0-1 1,0 1-1,0 0 0,-1 0 0,1-1 0,0 1 0,0 0 0,0 0 0,0 0 0,0-1 0,0 1 0,-1 0 0,1 0 0,0 0 0,0-1 0,0 1 0,0 0 0,-1 0 0,1 0 0,0 0 0,0 0 0,0 0 0,-1-1 0,1 1 0,0 0 0,0 0 0,-1 0 0,1 0 0,0 0 0,0 0 0,-1 0 0,1 0 0,0 0 0,0 0 0,-1 0 0,1 0 0,0 0 0,0 0 0,-1 0 0,1 0 0,0 1 0,0-1 0,-1 0 0,-14 9 1736,11-3-1565,0-1 0,1 1 0,-1 0 0,1 0 0,0 0 0,1 0 0,-1 0 0,1 1 0,1-1 0,-1 1 0,-1 12 0,2-2-110,0 0 0,1 0 1,3 26-1,-3-37-83,1 0 0,0 0-1,0 0 1,1 0 0,0 0 0,4 9 0,-5-13-31,0-1 1,-1 1 0,1-1-1,0 0 1,0 0 0,1 1-1,-1-1 1,0 0 0,0 0 0,1 0-1,-1 0 1,0 0 0,1-1-1,-1 1 1,1 0 0,-1-1-1,1 1 1,-1-1 0,1 1-1,-1-1 1,1 0 0,0 1-1,-1-1 1,1 0 0,-1 0-1,1 0 1,0-1 0,-1 1 0,1 0-1,1-1 1,11-4 38,1 0 1,-2-1-1,1-1 0,-1 0 1,0-1-1,19-15 0,9-5-27,-32 23-19,8-6-14,1 1 0,30-12 0,-45 20 2,1 1 1,0-1 0,0 1 0,0 0 0,0 0 0,1 0-1,-1 1 1,0 0 0,0 0 0,0 0 0,1 0 0,-1 0-1,0 1 1,0 0 0,0 0 0,0 0 0,0 0 0,0 1-1,4 1 1,-6-1 18,0-1 0,-1 0 0,1 1 0,-1-1 0,1 1 0,-1-1 0,1 1 0,-1-1 0,0 1 0,0 0 0,0 0 0,0 0 0,0 0 0,0 0 0,0 0-1,-1 0 1,1 0 0,-1 0 0,0 0 0,1 0 0,-1 0 0,0 0 0,0 0 0,0 1 0,-1-1 0,1 0 0,0 0 0,-1 0 0,1 0 0,-2 2 0,2-3 7,0-1 0,-1 1-1,1-1 1,-1 1 0,1-1 0,-1 0 0,1 1 0,-1-1 0,1 1 0,-1-1 0,1 0 0,-1 1 0,1-1 0,-1 0-1,1 0 1,-1 0 0,0 1 0,1-1 0,-1 0 0,0 0 0,1 0 0,-1 0 0,1 0 0,-1 0 0,0 0 0,1 0-1,-1 0 1,0 0 0,1-1 0,-1 1 0,1 0 0,-1 0 0,1-1 0,-1 1 0,0 0 0,1 0 0,-1-1 0,1 1-1,-1-1 1,1 1 0,0-1 0,-1 1 0,1 0 0,-1-1 0,0-1 0,-21-22 475,22 24-491,-129-173 885,121 157-1455,8 15 524,0 1 0,0 0 0,0-1 0,0 1 0,0 0 0,0-1 0,0 1 0,0 0 0,0-1 0,0 1-1,0 0 1,0-1 0,1 1 0,-1 0 0,0-1 0,0 1 0,0 0 0,1 0 0,-1-1 0,0 1 0,0 0 0,0 0 0,1-1 0,-1 1 0,0 0 0,1 0-1,-1-1 1,4 1-184,-1-1-1,0 0 0,0 1 1,0 0-1,1 0 1,-1 0-1,5 0 0,4 1 378,22-1-847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8.955"/>
    </inkml:context>
    <inkml:brush xml:id="br0">
      <inkml:brushProperty name="width" value="0.05" units="cm"/>
      <inkml:brushProperty name="height" value="0.05" units="cm"/>
    </inkml:brush>
  </inkml:definitions>
  <inkml:trace contextRef="#ctx0" brushRef="#br0">0 0 18180,'4'12'2024,"3"16"-1127,-2 5-345,1 15 1680,4 5-792,1 7-639,5 6-153,1-3-128,2-3-112,-1-14-104,2-5-128,-2-13-304,-3-8-208,1-16-576,-2-7-401,1-13 985,0-2-224,6-5-224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4:59.497"/>
    </inkml:context>
    <inkml:brush xml:id="br0">
      <inkml:brushProperty name="width" value="0.05" units="cm"/>
      <inkml:brushProperty name="height" value="0.05" units="cm"/>
    </inkml:brush>
  </inkml:definitions>
  <inkml:trace contextRef="#ctx0" brushRef="#br0">94 1 21261,'-8'5'311,"1"1"1,0 0-1,0 1 1,0-1-1,1 1 1,0 1-1,1-1 1,-1 1-1,2 0 1,-1 0 0,1 1-1,0-1 1,1 1-1,0 0 1,-3 15-1,4-17-255,1 0 0,0 0-1,0 0 1,0 0-1,1 0 1,1 0 0,-1 0-1,1-1 1,0 1-1,0 0 1,1 0 0,0 0-1,0-1 1,1 1-1,0-1 1,0 0 0,0 0-1,1 0 1,0 0-1,0-1 1,8 9 0,-10-12-54,0 0 0,0 0 0,0 0 1,0 0-1,1-1 0,-1 1 1,1-1-1,-1 1 0,1-1 1,0 0-1,0 0 0,-1 0 1,1 0-1,0-1 0,0 1 1,0-1-1,0 0 0,0 0 0,0 0 1,0 0-1,-1 0 0,1 0 1,0-1-1,0 0 0,0 1 1,0-1-1,-1 0 0,1 0 1,0-1-1,-1 1 0,1 0 1,-1-1-1,1 0 0,-1 0 1,0 1-1,0-1 0,1 0 0,1-4 1,4-2 7,-1-1 0,-1 0 0,1 0 0,-2-1 0,1 0 1,-1 0-1,-1 0 0,7-19 0,-6 9 26,-1 0 0,0 0 0,0-35 0,-4 82-36,2 70-14,-1-85 50,1 0 0,0 0 1,0 0-1,1 0 0,9 20 0,-12-31-27,0 0 1,0 0 0,0-1 0,1 1 0,-1 0-1,0 0 1,1-1 0,-1 1 0,1 0-1,-1-1 1,1 1 0,-1-1 0,1 1-1,-1-1 1,1 1 0,0-1 0,-1 1 0,1-1-1,-1 1 1,1-1 0,0 0 0,0 1-1,-1-1 1,1 0 0,0 0 0,0 1 0,-1-1-1,1 0 1,0 0 0,0 0 0,-1 0-1,1 0 1,0 0 0,0 0 0,0 0 0,-1 0-1,1-1 1,0 1 0,0 0 0,-1 0-1,1-1 1,0 1 0,-1 0 0,1-1 0,0 1-1,0-2 1,3-1 37,0 0-1,-1-1 1,1 0-1,-1 1 1,0-1 0,3-5-1,24-47 272,-23 42-267,1-1 1,0 1 0,1 0 0,1 0 0,18-19-1,-28 32-49,1 0 1,0 0-1,0 0 0,0 0 0,0 0 1,0 0-1,0 1 0,1-1 0,-1 0 0,0 1 1,0-1-1,0 1 0,1-1 0,-1 1 1,0 0-1,0-1 0,1 1 0,-1 0 0,0 0 1,1 0-1,-1 0 0,0 0 0,1 0 1,-1 0-1,0 1 0,0-1 0,1 0 0,-1 1 1,0-1-1,0 1 0,1-1 0,-1 1 0,0 0 1,0-1-1,0 1 0,0 0 0,0 0 1,0 0-1,0 0 0,0 0 0,0 0 0,-1 0 1,1 0-1,0 0 0,0 0 0,-1 0 1,1 2-1,5 8 19,-1 1-1,0-1 1,-1 1 0,3 13 0,-3-11 10,0 2 18,11 31 93,-15-44-124,1-1 1,0 0-1,0 0 0,0 0 1,0 0-1,0 0 1,1 0-1,-1-1 0,1 1 1,-1 0-1,1-1 1,-1 1-1,1-1 1,0 1-1,0-1 0,2 2 1,-2-3-5,-1 0 1,0 0 0,0 0-1,1 0 1,-1 0 0,0 0-1,1 0 1,-1 0 0,0 0-1,1-1 1,-1 1 0,0 0-1,0-1 1,1 1 0,-1-1-1,0 0 1,0 1 0,0-1-1,0 0 1,0 0 0,0 0-1,0 1 1,1-3 0,22-26 188,-17 20-147,-2 1-103,0 2 0,1-1 0,1 1 0,-1-1 0,1 2 1,10-8-1,-16 12-36,1-1 1,0 1-1,0 0 1,0 1 0,0-1-1,0 0 1,0 0-1,0 1 1,0-1-1,0 1 1,0 0-1,0 0 1,0 0-1,0 0 1,0 0 0,0 0-1,0 0 1,0 0-1,0 1 1,0-1-1,0 1 1,0 0-1,0 0 1,0-1 0,0 1-1,-1 0 1,1 0-1,0 1 1,-1-1-1,1 0 1,0 1-1,2 2 1,32 45-953,-27-41 566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5:00.347"/>
    </inkml:context>
    <inkml:brush xml:id="br0">
      <inkml:brushProperty name="width" value="0.05" units="cm"/>
      <inkml:brushProperty name="height" value="0.05" units="cm"/>
    </inkml:brush>
  </inkml:definitions>
  <inkml:trace contextRef="#ctx0" brushRef="#br0">130 278 19556,'-3'-2'342,"0"1"0,0 0 0,0 0 0,0 0 0,0 0 0,-1 0 0,1 0 0,0 1 0,-1 0 0,1-1 0,0 1 1,-1 1-1,1-1 0,0 0 0,0 1 0,-1 0 0,1-1 0,0 1 0,0 0 0,0 1 0,0-1 0,-4 3 0,3-1-176,0 0 0,1 1 1,-1-1-1,1 1 0,0 0 1,0 0-1,0 0 0,0 0 0,1 1 1,0-1-1,0 1 0,0-1 0,0 1 1,-1 7-1,0 1-133,1 0 1,0 1-1,0-1 0,2 1 1,0 16-1,0-23-38,1 0-1,0 1 1,0-1-1,1 0 1,0 1-1,0-1 1,1 0-1,0 0 1,0 0 0,7 10-1,-9-15 3,-1-1 0,1 0 1,0 0-1,0 1 0,0-1 0,0 0 0,0 0 0,1 0 1,-1 0-1,0 0 0,0-1 0,1 1 0,-1 0 1,0-1-1,1 1 0,-1 0 0,0-1 0,1 0 0,-1 1 1,1-1-1,-1 0 0,1 0 0,-1 0 0,3 0 0,-2 0 0,1-1-1,-1 0 0,0 0 0,0 0 0,1 0 0,-1-1 0,0 1 0,0 0 0,-1-1 0,1 1 0,0-1 0,0 0 1,2-3-1,3-6 3,1 0 0,-1 0 0,-1-1 1,6-16-1,3-13 173,-3-1-1,-1-1 1,-2 0 0,-2-1 0,-2 1 0,-2-1 0,-2-51 0,-1 81-81,0 10-53,0 0-1,0 0 1,0 0-1,0 0 0,-1 0 1,1 0-1,-1 0 0,0 0 1,0 0-1,-2-4 0,3 8-33,0 0-1,0 0 0,0 1 0,0-1 0,-1 0 0,1 0 0,0 0 0,0 1 1,0-1-1,0 0 0,0 0 0,0 0 0,0 0 0,0 1 0,0-1 0,0 0 1,0 0-1,-1 0 0,1 0 0,0 0 0,0 0 0,0 1 0,0-1 0,0 0 1,0 0-1,-1 0 0,1 0 0,0 0 0,0 0 0,0 0 0,0 0 1,-1 0-1,1 0 0,0 0 0,0 0 0,0 0 0,-1 0 0,1 0 0,0 0 1,0 0-1,0 0 0,0 0 0,-1 0 0,1 0 0,0 0 0,0 0 0,0 0 1,0 0-1,-1 0 0,1 0 0,0 0 0,0 0 0,0 0 0,0-1 0,-1 1 1,1 0-1,0 0 0,0 0 0,0 0 0,0 0 0,0-1 0,0 1 0,0 0 1,0 0-1,0 0 0,-1 0 0,1-1 0,0 1 0,0 0 0,-4 16 37,0 27-8,1 0 0,5 61 0,-1-67-28,-1 2-133,2-1-1,2 1 1,1-1 0,17 61-1,-20-94 49,-1 0 0,1-1 0,0 1 0,1-1-1,-1 0 1,1 0 0,4 6 0,-6-8 27,1-1-1,-1 0 1,0 0 0,1 0-1,-1 0 1,0 0 0,1 0-1,0 0 1,-1 0 0,1-1 0,-1 1-1,1-1 1,0 1 0,-1-1-1,1 1 1,0-1 0,0 0-1,-1 0 1,1 0 0,0 0 0,0 0-1,-1 0 1,1-1 0,3 0-1,1-2-165,0 1-1,0-2 1,0 1-1,0-1 1,0 1-1,-1-2 0,0 1 1,0-1-1,0 1 1,0-1-1,-1-1 1,0 1-1,0-1 1,5-8-1,3-7-389,-2 1-1,16-44 1,-20 46 540,7-35 0,-11 47 188,-2 1 0,1 0 0,-1-1 1,0 1-1,0-1 0,0 1 0,-1 0 1,1-1-1,-1 1 0,-1 0 0,-2-8 0,4 13-60,0-1 0,-1 0-1,1 0 1,-1 0-1,1 0 1,-1 0-1,0 0 1,1 1-1,-1-1 1,0 0-1,0 0 1,1 1-1,-1-1 1,0 0-1,0 1 1,0-1-1,-1 0 1,2 1-1,-1 0-1,0 0 1,1 0-1,-1 0 1,0 0-1,1 0 1,-1 0-1,1 0 1,-1 1-1,0-1 1,1 0-1,-1 0 1,0 0-1,1 1 1,-1-1-1,1 0 1,-1 1 0,1-1-1,-1 0 1,0 1-1,-1 2 88,-1 0 0,1-1-1,0 1 1,0 0 0,0 0 0,0 0 0,0 1-1,-1 3 1,-3 10-4,1 0-1,1 0 1,0 0-1,-1 23 1,4-31-133,0-1 0,1 0 0,0 0 0,1 0 0,0 1 1,0-1-1,1 0 0,0 0 0,0 0 0,1-1 0,4 11 0,-6-16-6,1-1-1,-1 1 1,0 0 0,1-1 0,-1 1-1,1-1 1,-1 1 0,1-1-1,0 0 1,0 0 0,-1 0-1,1 0 1,0 0 0,0 0-1,0 0 1,0-1 0,0 1 0,0-1-1,0 1 1,0-1 0,1 0-1,-1 0 1,0 0 0,0 0-1,0 0 1,0-1 0,0 1-1,0 0 1,0-1 0,2 0 0,8-3-17,-1 0 0,0-1 0,0 0 0,10-7 0,-17 10 3,22-14-77,-10 6-28,1 0 0,31-13 0,-44 22 94,-1 0-1,1-1 1,0 1 0,-1 1 0,1-1 0,0 0 0,-1 1-1,1 0 1,0 0 0,0 0 0,-1 0 0,1 0 0,0 1-1,0 0 1,-1 0 0,1 0 0,-1 0 0,1 0-1,-1 1 1,5 2 0,-6-2 26,1 1-1,0 0 0,-1-1 1,0 1-1,1 0 1,-1 0-1,0 1 0,-1-1 1,1 0-1,0 1 1,-1-1-1,0 1 0,0-1 1,0 1-1,1 7 1,-1-6 81,-1 1 0,1 0 1,-1 0-1,0 0 0,-1 0 1,1-1-1,-1 1 1,0 0-1,-3 7 0,4-13-66,0 0 0,0 1 0,0-1-1,0 0 1,0 1 0,0-1 0,-1 1-1,1-1 1,0 0 0,0 1 0,0-1 0,0 0-1,-1 1 1,1-1 0,0 0 0,0 0-1,-1 1 1,1-1 0,0 0 0,0 0-1,-1 1 1,1-1 0,0 0 0,-1 0-1,1 0 1,0 0 0,-1 1 0,1-1 0,-1 0-1,1 0 1,0 0 0,-1 0 0,1 0-1,0 0 1,-1 0 0,1 0 0,-1 0-1,1 0 1,0 0 0,-1 0 0,1 0 0,0 0-1,-1-1 1,1 1 0,0 0 0,-1 0-1,1 0 1,0 0 0,-1-1 0,1 1-1,0 0 1,-1 0 0,1-1 0,0 1-1,0 0 1,-1-1 0,1 1 0,0 0 0,0 0-1,0-1 1,0 1 0,-1-1 0,-12-23 457,0-8-398,1-1 0,2 0 0,1 0 0,2-1-1,1 0 1,-2-57 0,7 82-272,2 1-1,-1-1 1,1 0 0,1 1-1,-1-1 1,2 1-1,4-14 1,19-28-3797,-9 19 2085,-13 16 781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5:00.808"/>
    </inkml:context>
    <inkml:brush xml:id="br0">
      <inkml:brushProperty name="width" value="0.05" units="cm"/>
      <inkml:brushProperty name="height" value="0.05" units="cm"/>
    </inkml:brush>
  </inkml:definitions>
  <inkml:trace contextRef="#ctx0" brushRef="#br0">2 153 22237,'-1'-11'2144,"11"-2"-1640,17-1-232,8-3 1217,15-1-1553,0 0-2609,9-4 2417,-2 2-296,0 0-296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45:13.218"/>
    </inkml:context>
    <inkml:brush xml:id="br0">
      <inkml:brushProperty name="width" value="0.05" units="cm"/>
      <inkml:brushProperty name="height" value="0.05" units="cm"/>
    </inkml:brush>
  </inkml:definitions>
  <inkml:trace contextRef="#ctx0" brushRef="#br0">1 749 13531,'7'3'185,"0"0"1,0 0-1,1 0 0,0-1 1,-1-1-1,1 1 0,0-1 1,8 0-1,65-2 273,-24-4-429,-1-2 1,99-28 0,110-50-296,-46 14-21,-118 45 155,202-25 0,109 20 465,-127 13 6,-232 13-265,1142-72 590,-1069 74-629,716-29 33,-5-62 264,-549 41 78,586-83 1637,-835 132-2002,228-27-262,-261 30 120,17-1-238,-19 7 206,-9 6 20,-11 13-108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2.500"/>
    </inkml:context>
    <inkml:brush xml:id="br0">
      <inkml:brushProperty name="width" value="0.05" units="cm"/>
      <inkml:brushProperty name="height" value="0.05" units="cm"/>
    </inkml:brush>
  </inkml:definitions>
  <inkml:trace contextRef="#ctx0" brushRef="#br0">182 63 15883,'-3'-3'197,"0"1"-1,-1 0 1,1-1-1,-1 1 0,0 0 1,0 1-1,1-1 1,-1 1-1,0 0 0,0 0 1,-1 0-1,1 0 1,0 1-1,0 0 1,0-1-1,0 1 0,-1 1 1,1-1-1,0 1 1,0 0-1,0 0 0,0 0 1,0 0-1,0 1 1,0-1-1,0 1 0,1 0 1,-1 0-1,1 1 1,-1-1-1,1 1 0,0-1 1,0 1-1,0 0 1,0 1-1,1-1 0,-1 0 1,1 1-1,-2 3 1,-3 7-163,2-1 1,-1 2-1,2-1 0,0 1 1,1-1-1,0 1 1,1 0-1,1 0 0,1 0 1,0 0-1,0 0 1,2 0-1,0 0 0,4 17 1,-5-29-28,0 0 0,0-1 0,0 1 1,0 0-1,0-1 0,1 1 0,-1 0 0,1-1 0,-1 0 1,1 1-1,0-1 0,0 0 0,0 0 0,0 0 0,1 0 1,-1-1-1,0 1 0,1 0 0,-1-1 0,1 0 1,5 2-1,-5-2 1,0-1 1,0 1-1,0-1 1,0 0-1,1 0 1,-1-1 0,0 1-1,0-1 1,0 1-1,0-1 1,0 0-1,0 0 1,0 0-1,0-1 1,-1 1-1,1-1 1,0 1 0,-1-1-1,1 0 1,1-2-1,6-5 53,-2 0-1,1-1 0,-1 1 1,0-2-1,-1 1 1,-1-1-1,1 0 0,-2 0 1,0-1-1,6-16 1,-9 20 12,0-1 1,0 1-1,-1 0 1,0-1 0,0 0-1,-1 1 1,0-11-1,-1 14-16,0 0-1,0 0 1,0 0 0,-1 0-1,1 0 1,-1 0-1,0 0 1,-1 1-1,1-1 1,-1 1 0,0-1-1,-5-5 1,5 7-25,1 1 1,-1-1 0,-1 1 0,1 0 0,0 0-1,0 0 1,-1 0 0,1 1 0,-1-1 0,0 1 0,1 0-1,-1 0 1,0 0 0,0 1 0,1-1 0,-1 1-1,0 0 1,-6 0 0,7 1-30,0-1 1,1 0-1,-1 1 1,1-1-1,-1 1 1,1 0-1,-1 0 1,1 0-1,-1 0 1,1 0-1,0 0 0,0 1 1,0-1-1,0 1 1,0 0-1,0-1 1,0 1-1,0 0 1,0 0-1,1 0 1,-1 1-1,1-1 1,0 0-1,-1 0 0,1 1 1,0-1-1,-1 5 1,2-6-5,0 0-1,-1 0 1,1 0 0,0 0 0,0 0-1,0 0 1,0 0 0,0 0-1,0 0 1,0 0 0,0 0 0,0 0-1,1-1 1,-1 1 0,0 0 0,1 0-1,-1 0 1,0 0 0,1 0 0,-1 0-1,1-1 1,-1 1 0,1 0-1,0 0 1,-1-1 0,1 1 0,0 0-1,0-1 1,-1 1 0,1-1 0,0 1-1,0-1 1,0 1 0,0-1 0,-1 1-1,1-1 1,0 0 0,0 0 0,0 1-1,0-1 1,0 0 0,0 0-1,0 0 1,0 0 0,1 0 0,5 0-3,-1-1 1,1 1-1,-1-1 1,1 0 0,9-4-1,53-21 1,-41 13-39,35-8 1,-55 19 22,0 0-1,0 0 1,0 1-1,1 0 0,-1 0 1,0 1-1,1 1 1,-1-1-1,9 2 1,-13-1 6,0 1 1,0-1-1,1 1 1,-1 0-1,0 0 0,0 0 1,-1 0-1,1 1 1,0-1-1,-1 1 1,1 0-1,-1 0 1,0 0-1,0 1 1,0-1-1,-1 1 0,1 0 1,-1-1-1,3 8 1,2 5 1,-1 1 0,-1 0 0,5 30 0,2 4 146,-12-50-130,0-1 0,0 0 0,0 1 0,0-1 1,0 1-1,0-1 0,1 0 0,-1 1 0,0-1 0,0 1 1,0-1-1,0 0 0,1 1 0,-1-1 0,0 0 1,0 1-1,1-1 0,-1 0 0,0 0 0,1 1 0,-1-1 1,0 0-1,1 0 0,-1 1 0,0-1 0,1 0 1,-1 0-1,1 0 0,-1 0 0,1 1 0,9-10 94,8-23-21,-16 28-73,3-7-2,-2 0 0,1 0 0,-1-1-1,-1 1 1,0-1 0,-1 0-1,0 1 1,-1-19 0,1 9 124,3-32 0,-3 51-118,0 0 1,0 0-1,0 0 0,0 0 0,0 0 0,0 1 1,0-1-1,1 0 0,-1 0 0,1 1 0,-1-1 0,1 1 1,0 0-1,-1-1 0,1 1 0,0 0 0,0 0 1,0 0-1,0 0 0,0 0 0,0 0 0,0 1 1,0-1-1,1 1 0,-1-1 0,0 1 0,0 0 0,3 0 1,7-1-19,0 1 0,1 0 1,20 3-1,-27-2 8,1 0-1,0 0 0,-1 1 1,0 0-1,1 0 0,-1 1 1,0-1-1,0 1 0,0 1 1,-1-1-1,1 1 0,-1 0 1,0 0-1,0 1 0,0 0 1,-1-1-1,1 2 1,-1-1-1,0 0 0,5 10 1,-3-1-6,1 1 0,-2 0 0,0 0 0,-1 1 0,0-1 0,-1 1 0,1 22 0,-4-38 7,0 0 0,0 0 0,0 0 0,0 1 1,0-1-1,0 0 0,0 0 0,0 1 0,0-1 1,1 0-1,-1 0 0,0 0 0,0 0 0,0 1 1,0-1-1,1 0 0,-1 0 0,0 0 0,0 0 1,0 0-1,1 0 0,-1 1 0,0-1 1,0 0-1,1 0 0,-1 0 0,0 0 0,0 0 1,0 0-1,1 0 0,-1 0 0,0 0 0,0 0 1,1 0-1,-1 0 0,0 0 0,0 0 0,1 0 1,-1 0-1,0-1 0,0 1 0,0 0 0,1 0 1,-1 0-1,0 0 0,0 0 0,0 0 0,1-1 1,-1 1-1,0 0 0,0 0 0,0 0 1,0 0-1,1-1 0,-1 1 0,0 0 0,0 0 1,0-1-1,0 1 0,0 0 0,12-13 4,19-34-13,-17 23-114,1 0 0,2 1 0,0 1 1,27-25-1,-42 45 79,1 0 0,0-1 1,0 1-1,0 0 1,0 1-1,1-1 0,-1 0 1,0 1-1,6-2 0,-8 3 26,1 0 0,-1-1 0,0 1 0,0 0 0,1 0 0,-1 0 0,0 1 0,0-1 0,1 0 0,-1 0 0,0 1 0,0-1 0,0 0-1,1 1 1,-1-1 0,0 1 0,0 0 0,0-1 0,0 1 0,0 0 0,0 0 0,0-1 0,0 1 0,0 0 0,-1 0 0,1 0 0,0 0 0,-1 0 0,1 0 0,0 2 0,2 5-8,0-1 0,0 1 0,-1 0 0,-1 0 0,1 0 0,-1 0 0,-1 9 0,1-8 100,0 0 0,0 0 0,0 0 0,1 0 0,4 11 0,-6-20-66,1 1 1,-1-1-1,0 0 1,0 1-1,0-1 1,1 0-1,-1 1 1,0-1-1,0 0 1,1 1-1,-1-1 1,0 0-1,1 0 1,-1 1-1,0-1 1,1 0-1,-1 0 1,0 1-1,1-1 1,-1 0-1,1 0 1,-1 0-1,0 0 1,1 0-1,-1 0 1,1 0 0,-1 0-1,0 0 1,1 0-1,-1 0 1,1 0-1,-1 0 1,0 0-1,1 0 1,-1 0-1,1 0 1,-1 0-1,0-1 1,1 1-1,-1 0 1,1-1-1,14-10 162,-15 10-159,38-39 209,-30 29-219,1 1-1,0 1 1,0 0 0,1 0 0,0 1-1,0 0 1,20-10 0,-29 17-8,1 0-1,-1 0 1,1 1 0,-1-1 0,1 0 0,0 1 0,-1-1-1,1 1 1,0 0 0,-1 0 0,1 0 0,0-1 0,-1 1-1,1 1 1,0-1 0,-1 0 0,1 0 0,0 1 0,-1-1-1,1 1 1,0-1 0,-1 1 0,1 0 0,-1 0 0,1-1-1,-1 1 1,0 0 0,1 0 0,-1 1 0,0-1 0,0 0 0,1 0-1,-1 1 1,0-1 0,0 0 0,0 1 0,-1-1 0,1 1-1,1 2 1,2 7 13,-1 0 1,-1 0-1,1 0 0,-2 0 1,1 12-1,1 3 204,-3-26-219,0-1 0,0 1-1,0 0 1,0 0 0,1 0 0,-1 0-1,0 0 1,0 0 0,0 0 0,0-1 0,0 1-1,0 0 1,1 0 0,-1 0 0,0 0-1,0 0 1,0 0 0,0 0 0,0 0-1,1 0 1,-1 0 0,0 0 0,0 0 0,0 0-1,0 0 1,1 0 0,-1 0 0,0 0-1,0 0 1,0 0 0,0 0 0,0 0-1,1 0 1,-1 0 0,0 0 0,0 0 0,0 1-1,0-1 1,0 0 0,0 0 0,1 0-1,-1 0 1,0 0 0,0 0 0,0 0 0,0 1-1,0-1 1,0 0 0,0 0 0,0 0-1,0 0 1,0 0 0,0 1 0,1-1-1,-1 0 1,0 0 0,0 0 0,0 0 0,0 0-1,0 1 1,0-1 0,0 0 0,0 0-1,-1 0 1,1 0 0,0 1 0,7-4-1260,-5 5 898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37.065"/>
    </inkml:context>
    <inkml:brush xml:id="br0">
      <inkml:brushProperty name="width" value="0.05" units="cm"/>
      <inkml:brushProperty name="height" value="0.05" units="cm"/>
    </inkml:brush>
  </inkml:definitions>
  <inkml:trace contextRef="#ctx0" brushRef="#br0">2 346 20036,'-1'14'1561,"3"-5"-1121,8-1-152,16-18 584,14-4-184,19-12-328,9-5-56,12-8-136,1-3-128,4-2-440,-2 1-304,-8 3-200,-11 2 664,-21 11-192,-10 4-152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37.424"/>
    </inkml:context>
    <inkml:brush xml:id="br0">
      <inkml:brushProperty name="width" value="0.05" units="cm"/>
      <inkml:brushProperty name="height" value="0.05" units="cm"/>
    </inkml:brush>
  </inkml:definitions>
  <inkml:trace contextRef="#ctx0" brushRef="#br0">10 132 16051,'-6'2'652,"3"-2"436,7-1-207,6-4-484,126-47 2738,77-6-2958,-117 42-530,-86 15 257,1 1 1,0 0 0,-1 0-1,1 1 1,-1 1 0,22 5 0,-30-6 64,1-1 1,-1 1 0,1 0-1,-1 1 1,1-1 0,-1 0-1,0 1 1,1-1 0,-1 1-1,0 0 1,0 0 0,0 0 0,-1 0-1,1 0 1,0 0 0,-1 0-1,1 0 1,-1 1 0,2 3-1,-2-2-14,0 0-1,0 1 0,0-1 0,-1 0 0,0 0 1,0 1-1,0-1 0,0 0 0,-1 1 0,1-1 1,-1 0-1,-2 7 0,-4 7-25,0 1-1,-1-1 1,-1-1 0,-19 29-1,-53 63 104,65-88-14,-17 22 36,10-11-70,-2-1 1,0-2 0,-38 34-1,43-50 24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0.431"/>
    </inkml:context>
    <inkml:brush xml:id="br0">
      <inkml:brushProperty name="width" value="0.05" units="cm"/>
      <inkml:brushProperty name="height" value="0.05" units="cm"/>
    </inkml:brush>
  </inkml:definitions>
  <inkml:trace contextRef="#ctx0" brushRef="#br0">256 66 15891,'2'-3'225,"-1"0"0,0 0-1,-1 0 1,1 0 0,0 0-1,-1 0 1,0-1 0,0 1-1,0 0 1,0 0-1,0 0 1,-2-6 0,2 8-135,-1 0 0,1-1 0,-1 1 0,0 0 0,0 0 0,0 0 0,1 0-1,-1 0 1,0 0 0,0 0 0,0 0 0,-1 0 0,1 0 0,0 1 0,0-1 0,0 0 0,-1 1 0,1-1 0,0 1 0,-1-1 0,1 1 0,0 0 0,-1 0 0,1-1 0,0 1 0,-1 0 0,1 0 0,-1 0 0,1 0 0,0 1 0,-1-1 0,-1 1 0,-3 0 25,1 1 0,-1-1 0,1 1-1,0 1 1,0-1 0,0 1 0,0 0 0,0 0 0,1 0 0,-1 0 0,1 1 0,-5 5 0,-4 4-8,1 1-1,-16 23 0,15-17-90,0 0 0,2 1 0,0 1-1,1-1 1,2 2 0,0-1 0,1 1-1,1 0 1,2 1 0,-4 33 0,8-51-18,0-1 1,0 1 0,1-1-1,-1 1 1,1-1-1,1 1 1,-1-1 0,1 0-1,0 0 1,0 0 0,0 0-1,0 0 1,5 6-1,-5-8-23,0-1-1,1 0 1,-1 0-1,0 0 0,1 0 1,-1 0-1,1 0 0,0 0 1,-1-1-1,1 0 0,0 1 1,0-1-1,0 0 1,0 0-1,0-1 0,0 1 1,0-1-1,0 1 0,0-1 1,1 0-1,-1 0 0,0 0 1,0-1-1,5 0 1,2-2 98,0-1 1,-1 1 0,0-2-1,0 1 1,0-1 0,0 0 0,-1-1-1,0 0 1,0 0 0,9-10-1,16-17-66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0.964"/>
    </inkml:context>
    <inkml:brush xml:id="br0">
      <inkml:brushProperty name="width" value="0.05" units="cm"/>
      <inkml:brushProperty name="height" value="0.05" units="cm"/>
    </inkml:brush>
  </inkml:definitions>
  <inkml:trace contextRef="#ctx0" brushRef="#br0">69 1 14571,'-18'93'1879,"-18"104"892,29-147-1832,0 97 0,7-143-884,0 0 0,0-1 0,1 1 0,-1-1 0,1 1-1,0-1 1,0 1 0,3 5 0,-4-8-36,1-1 1,-1 1-1,1 0 0,-1 0 0,1-1 1,0 1-1,-1 0 0,1-1 0,0 1 1,0-1-1,-1 1 0,1-1 0,0 1 1,0-1-1,0 1 0,0-1 0,0 0 1,-1 1-1,1-1 0,0 0 0,0 0 1,0 0-1,0 0 0,0 0 0,0 0 1,0 0-1,0 0 0,0 0 0,0 0 1,0 0-1,0-1 0,0 1 0,-1 0 1,1-1-1,2 0 0,3-2 62,0-1 0,0 0 1,0 0-1,-1 0 0,1-1 0,-1 0 0,0 0 0,6-7 1,35-51 422,-32 41-336,31-44 23,-43 66-198,-2 7-11,-1 12-24,0-17 34,1 4-1,-1-1-1,1 1 0,0 0 1,0-1-1,1 1 1,0 0-1,2 8 1,-2-12 8,0 0-1,0 0 1,0 1 0,0-1 0,0 0 0,0 0 0,0-1 0,1 1-1,-1 0 1,1 0 0,0-1 0,-1 1 0,1-1 0,0 1 0,0-1 0,0 0-1,0 0 1,0 0 0,0 0 0,0 0 0,4 1 0,5 0 4,0 0 1,-1-1 0,1 0-1,-1-1 1,1 0 0,0-1-1,-1 0 1,1-1 0,16-4-1,11-5 20,43-20-1,-67 26-14,71-30 56,-85 35-62,0 0-1,0 1 1,1-1-1,-1 1 0,0-1 1,0 1-1,0-1 1,0 0-1,0 1 1,0-1-1,0 1 1,-1-1-1,1 1 1,0-1-1,0 0 1,0 1-1,0-1 1,0 1-1,-1-1 1,1 0-1,0 1 1,0-1-1,-1 0 1,1 1-1,0-1 0,-1 0 1,1 1-1,0-1 1,-1 0-1,-10 18 38,10-18-37,-3 7 21,0 0-1,0 0 0,0 0 0,-3 11 0,6-16-13,1 0 1,-1 0-1,1 0 0,-1-1 1,1 1-1,0 0 1,0 0-1,0 0 0,0 0 1,1 4-1,-1-5-1,1-1 0,-1 1 0,0 0 0,1 0 0,-1 0 0,1 0 0,-1-1 0,1 1 0,0 0 0,-1-1-1,1 1 1,0 0 0,-1-1 0,1 1 0,0-1 0,0 1 0,-1-1 0,1 1 0,0-1 0,0 0 0,0 1 0,0-1 0,1 1 0,6 0 18,0-1 0,0 1 1,0-1-1,-1 0 0,1-1 1,0 0-1,0 0 0,0 0 1,13-6-1,69-29-35,-81 32-7,38-18-92,43-18-685,-73 37 317,-17 3 447,0 1 1,0-1-1,1 0 1,-1 0-1,0 0 0,0 0 1,0 1-1,0-1 0,0 0 1,0 0-1,1 0 0,-1 1 1,0-1-1,0 0 1,0 0-1,0 1 0,0-1 1,0 0-1,0 0 0,0 0 1,0 1-1,0-1 1,0 0-1,0 0 0,0 1 1,0-1-1,0 0 0,0 0 1,0 1-1,0-1 0,0 0 1,0 0-1,-1 0 1,1 1-1,0-1 0,0 0 1,-1 2-99,-1 1 1,1-1 0,-1 0-1,0-1 1,1 1 0,-1 0-1,0 0 1,0-1 0,0 1-1,-4 2 1,-7 2-186,4-1 29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1.369"/>
    </inkml:context>
    <inkml:brush xml:id="br0">
      <inkml:brushProperty name="width" value="0.05" units="cm"/>
      <inkml:brushProperty name="height" value="0.05" units="cm"/>
    </inkml:brush>
  </inkml:definitions>
  <inkml:trace contextRef="#ctx0" brushRef="#br0">2 1 16315,'-2'26'1409,"2"-3"-1129,8-3-504,3 1 488,9-2-168,3-6-96,6-8-136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1.763"/>
    </inkml:context>
    <inkml:brush xml:id="br0">
      <inkml:brushProperty name="width" value="0.05" units="cm"/>
      <inkml:brushProperty name="height" value="0.05" units="cm"/>
    </inkml:brush>
  </inkml:definitions>
  <inkml:trace contextRef="#ctx0" brushRef="#br0">143 1 16812,'-34'28'1272,"-49"48"684,80-73-1788,1 0 0,-1 0 0,1 0 0,-1 0 0,1 0 0,0 1 0,1-1 0,-1 1 0,0-1 0,-1 7-1,3-9-112,0 0-1,0 0 0,0-1 1,0 1-1,0 0 0,0 0 1,0 0-1,0 0 0,0 0 1,0 0-1,1-1 0,-1 1 1,0 0-1,1 0 0,-1 0 1,1-1-1,-1 1 0,1 0 1,0 1-1,0-1 1,1 0-1,-1 0 0,1 0 1,-1 0-1,1 0 1,-1-1-1,1 1 0,0 0 1,-1-1-1,1 0 1,0 1-1,-1-1 0,4 1 1,9-1 34,-1 1 1,1-2 0,-1 0 0,0 0-1,1-1 1,-1-1 0,0 0 0,0-1-1,0-1 1,13-5 0,-15 5-60,-1-1 0,1 0 1,-1 0-1,0-1 0,0 0 0,-1 0 0,0-1 1,0-1-1,-1 0 0,0 0 0,10-16 0,-11 9 2,-7 16-31,0 0-1,1 0 1,-1 0-1,0-1 0,0 1 1,0 0-1,1 0 1,-1-1-1,0 1 1,0 0-1,0 0 0,0-1 1,0 1-1,0 0 1,0-1-1,0 1 1,0 0-1,0 0 0,0-1 1,0 1-1,0 0 1,0-1-1,0 1 1,0 0-1,0-1 1,0 1-1,0 0 0,0 0 1,0-1-1,0 1 1,0 0-1,0 0 1,-1-1-1,1 1 0,0 0 1,0 0-1,0-1 1,-1 1-1,1 0 1,-1 1-6,0 0 0,0 0 0,0 0 0,0 0 0,0 1 0,0-1 0,1 0 1,-1 1-1,0-1 0,1 0 0,-1 1 0,1-1 0,0 1 0,-1-1 0,1 0 0,0 1 0,0-1 1,0 1-1,0 2 0,1 31-557,-1-30 484,1-1 1,0 1 0,1 0 0,-1-1 0,1 1 0,0-1-1,0 0 1,0 0 0,1 0 0,-1 0 0,1 0 0,0 0-1,0 0 1,6 4 0,13 10-251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39.202"/>
    </inkml:context>
    <inkml:brush xml:id="br0">
      <inkml:brushProperty name="width" value="0.05" units="cm"/>
      <inkml:brushProperty name="height" value="0.05" units="cm"/>
    </inkml:brush>
  </inkml:definitions>
  <inkml:trace contextRef="#ctx0" brushRef="#br0">150 98 15635,'1'6'179,"-1"0"-1,1 1 1,-1-1-1,0 0 1,-1 1-1,1-1 0,-1 0 1,-1 0-1,1 1 1,-3 5-1,-3 19 50,3-6-180,1 1 0,2 0 0,0 0-1,5 35 1,-4-76 2896,0 12-2695,1 1-1,-1-1 1,0 0 0,0 0-1,0 1 1,0-1 0,0 0-1,-1 0 1,1 1 0,-1-1-1,0 0 1,0 1-1,0-1 1,0 1 0,0-1-1,-3-2 1,4 5-238,0 0 1,0-1-1,0 1 0,0 0 1,0 0-1,-1 0 0,1 0 0,0 0 1,0 0-1,0 0 0,0 0 1,-1 0-1,1 0 0,0 0 1,0 0-1,0 0 0,0 0 0,-1 0 1,1 0-1,0 0 0,0 0 1,0 0-1,0 0 0,-1 0 1,1 0-1,0 0 0,0 0 0,0 1 1,0-1-1,0 0 0,-1 0 1,1 0-1,0 0 0,0 0 1,0 0-1,0 0 0,0 1 0,0-1 1,0 0-1,0 0 0,0 0 1,-1 0-1,1 1 0,-4 11 116,0 12-167,5-7 87,1-32 9,-2 14-61,5-26-506,8-26 203,-2 1 1,4-57-1,-15 107 311,0-6-95,-6 7-52,4 1 136,0-1 1,0 1 0,0 0 0,1-1-1,-1 1 1,0-1 0,0 0 0,1 1-1,-1-1 1,0 0 0,1 0 0,-1 0-1,1 0 1,-1-1 0,1 1-1,0 0 1,-2-2 0,1 1 21,-1 0-1,1-1 1,-1 2 0,0-1 0,0 0-1,-5-2 1,7 4-12,0 0 0,1 0-1,-1 0 1,0 0-1,1 0 1,-1 0 0,0 0-1,1 0 1,-1 0 0,1 0-1,-1 1 1,0-1 0,1 0-1,-1 0 1,1 1 0,-1-1-1,1 1 1,-1-1 0,1 0-1,-1 1 1,1-1 0,-1 1-1,1-1 1,-1 1 0,1-1-1,0 1 1,-1-1 0,1 1-1,0 0 1,-1-1 0,1 1-1,0-1 1,0 1 0,0 0-1,0-1 1,0 1 0,0 0-1,-1-1 1,2 2 0,-1-2-3,0 0 1,0 1 0,0-1 0,0 0 0,0 1-1,0-1 1,0 0 0,0 1 0,0-1 0,0 0-1,0 0 1,0 1 0,1-1 0,-1 0 0,0 0 0,0 1-1,0-1 1,1 0 0,-1 0 0,0 1 0,0-1-1,0 0 1,1 0 0,-1 0 0,0 0 0,1 1-1,-1-1 1,0 0 0,0 0 0,1 0 0,-1 0 0,0 0-1,1 0 1,-1 0 0,0 0 0,0 0 0,1 0-1,-1 0 1,0 0 0,1 0 0,-1 0 0,0 0-1,1 0 1,-1 0 0,0 0 0,0 0 0,1-1 0,-1 1-1,1 0 1,15-4 8,-1-4 21,-1 0-1,17-12 0,-20 12-4,1 0 0,0 1-1,23-9 1,-35 15-25,1 1 0,0 0 0,0-1 0,0 1 0,0 0 0,0 0 0,0 0 0,0 0 0,0 0 0,-1 0 0,1 0 0,0 0 1,0 0-1,0 0 0,0 1 0,0-1 0,0 0 0,0 1 0,0-1 0,-1 0 0,1 1 0,0-1 0,0 1 0,-1-1 0,1 1 0,0 0 0,-1-1 0,1 1 0,0 0 0,-1-1 0,1 1 0,-1 0 0,1 0 0,-1 0 0,1-1 0,-1 1 0,0 0 0,1 1 0,1 5-10,0 0-1,-1 0 0,1 0 1,-1 8-1,1-2 3,-2-10 8,25 182-45,-22-147 45,-1 0 0,-7 74 1,2-101 25,1 1 1,-1-1 0,-1 0 0,0 0 0,0 0 0,-1-1 0,0 1 0,-1-1 0,-1-1-1,1 1 1,-1-1 0,-1 0 0,-8 8 0,11-12 26,0 0 1,-1 0-1,1-1 1,-1 0-1,0 0 1,0 0-1,0-1 0,0 0 1,-1 0-1,0-1 1,1 0-1,-1 0 1,0 0-1,0-1 0,0 0 1,0 0-1,0-1 1,0 0-1,0 0 1,0 0-1,0-1 0,-12-3 1,16 3-102,-1-1 0,1 1 0,0-1 0,0 0 0,0 0 0,0 0 0,0 0 0,0 0 0,0-1 0,1 1 0,-1-1 0,1 0 0,-1 0 0,1 0 0,0 0 0,1 0 0,-1 0 0,0 0 0,1-1 0,0 1 0,0-1 0,0 1 0,0-1 0,0 1 0,1-1 0,-1 0 0,1 1 0,0-1 0,0 0 0,1 1 0,-1-1 0,1 1 0,0-1 0,-1 0 0,2 1 0,-1 0 0,0-1 0,1 1 0,-1 0 0,1-1 0,0 1 0,0 0 0,0 0 0,1 1 0,4-6 0,6-3-398,1 0-154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39.637"/>
    </inkml:context>
    <inkml:brush xml:id="br0">
      <inkml:brushProperty name="width" value="0.05" units="cm"/>
      <inkml:brushProperty name="height" value="0.05" units="cm"/>
    </inkml:brush>
  </inkml:definitions>
  <inkml:trace contextRef="#ctx0" brushRef="#br0">16 1 18916,'8'0'1640,"-8"8"-1127,0 7-193,-3 13 760,-2 7-248,3 6-368,0 5-200,-1 4-448,3-1-224,0-8-536,0-6-240,0-14 863,-3-6-255,-2-11-240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0.027"/>
    </inkml:context>
    <inkml:brush xml:id="br0">
      <inkml:brushProperty name="width" value="0.05" units="cm"/>
      <inkml:brushProperty name="height" value="0.05" units="cm"/>
    </inkml:brush>
  </inkml:definitions>
  <inkml:trace contextRef="#ctx0" brushRef="#br0">1 159 13411,'0'-3'157,"0"1"0,0-1 0,1 0 0,-1 1 0,1-1 0,-1 1 0,1-1 0,0 0 0,0 1 0,1 0 0,-1-1 0,0 1-1,1 0 1,-1-1 0,1 1 0,0 0 0,0 0 0,0 1 0,0-1 0,0 0 0,4-2 0,6-4 531,-1 1 0,26-11 0,-37 18-669,38-15 280,0 2 1,0 2-1,1 1 0,1 2 1,-1 2-1,1 1 0,52 1 1,-24 7-210,-62-2-77,0 0-1,1 1 1,-1-1-1,0 1 1,0 1-1,0-1 1,-1 1-1,9 5 1,-13-8-4,1 1 1,-1 1 0,1-1 0,-1 0-1,1 0 1,-1 0 0,0 1 0,0-1-1,0 1 1,0-1 0,0 1 0,0-1 0,0 1-1,0-1 1,0 1 0,-1 0 0,1 0-1,-1-1 1,1 1 0,-1 0 0,0 0-1,0 0 1,0 2 0,0-1 11,-1 1 1,0-1-1,0 1 0,0-1 0,0 0 1,-1 1-1,1-1 0,-1 0 0,0 0 1,0 0-1,-2 3 0,-7 6 77,1 0 0,-2-2 1,1 1-1,-18 11 0,24-19-91,-64 43 400,64-43-493,0 0 0,0-1 0,-1 0 0,1 1 0,0-2-1,-1 1 1,0-1 0,1 1 0,-1-2 0,0 1 0,-9-1 0,14 0 70,0 0 0,0 0 0,1-1-1,-1 1 1,0-1 0,0 1 0,1 0 0,-1-1 0,0 1 0,1-1-1,-1 0 1,1 1 0,-1-1 0,1 1 0,-1-1 0,1 0 0,-1 0-1,1 1 1,-1-1 0,1 0 0,0 0 0,0 1 0,-1-1 0,1 0-1,0 0 1,0 0 0,0 1 0,0-3 0,1-15-297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2.204"/>
    </inkml:context>
    <inkml:brush xml:id="br0">
      <inkml:brushProperty name="width" value="0.05" units="cm"/>
      <inkml:brushProperty name="height" value="0.05" units="cm"/>
    </inkml:brush>
  </inkml:definitions>
  <inkml:trace contextRef="#ctx0" brushRef="#br0">14 1 20196,'4'10'1945,"-1"8"-1441,-4 14-240,-5 7 912,1 9-648,0 8-184,3 2-384,1-2-328,1-9-616,4-4-256,-2-12 920,0-6-240,-9-15-233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3"/>
    </inkml:context>
    <inkml:brush xml:id="br0">
      <inkml:brushProperty name="width" value="0.05" units="cm"/>
      <inkml:brushProperty name="height" value="0.05" units="cm"/>
    </inkml:brush>
  </inkml:definitions>
  <inkml:trace contextRef="#ctx0" brushRef="#br0">0 265 17980,'6'4'255,"0"0"0,0 0 1,1-1-1,-1 0 0,1 0 1,0-1-1,0 1 0,0-2 1,0 1-1,0-1 0,0 0 1,0 0-1,0-1 0,1 0 1,-1 0-1,0-1 0,0 0 1,0 0-1,0-1 0,0 0 1,0 0-1,0 0 0,0-1 1,-1 0-1,1-1 0,-1 1 1,11-9-1,-10 7-165,0-1 0,0 1 0,-1-1 1,1-1-1,-1 1 0,-1-1 0,1 0 0,-1 0 1,-1-1-1,1 1 0,-1-1 0,0 0 0,-1 0 0,0-1 1,0 1-1,-1-1 0,0 1 0,-1-1 0,0 0 1,0 0-1,0 1 0,-2-13 0,0 17-66,1 1 1,-1-1-1,0 1 0,0-1 0,0 1 0,0-1 1,0 1-1,-1 0 0,0 0 0,1 0 0,-1 0 1,0 0-1,-1 0 0,1 0 0,0 1 0,-1-1 1,0 1-1,1 0 0,-1 0 0,0 0 1,0 0-1,0 0 0,0 0 0,-1 1 0,1 0 1,0-1-1,-1 1 0,1 0 0,-1 1 0,1-1 1,-1 1-1,1-1 0,-1 1 0,1 0 0,-1 1 1,0-1-1,1 0 0,-1 1 0,1 0 0,0 0 1,-1 0-1,1 0 0,0 1 0,-1-1 1,-5 5-1,-1 0-21,1 1 0,0 1 0,0 0 0,1 0 0,-1 0-1,2 1 1,-1 0 0,2 1 0,-12 18 0,10-12-10,0 0 0,1 1-1,1 0 1,0 0-1,-5 32 1,9-40-1,1 1 0,0 0 0,1 0 0,0 0 0,1 0-1,0 0 1,0-1 0,5 19 0,-5-24-48,1-1 0,-1 1-1,1 0 1,0-1 0,0 1-1,0-1 1,0 1 0,1-1-1,-1 0 1,1 0 0,0 0 0,-1-1-1,2 1 1,-1-1 0,0 1-1,0-1 1,1 0 0,-1 0 0,1 0-1,0-1 1,-1 1 0,1-1-1,0 0 1,7 1 0,2-1-346,0-1 1,1-1-1,-1 0 1,0 0 0,0-1-1,0-1 1,23-8-1,3-4-411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2.635"/>
    </inkml:context>
    <inkml:brush xml:id="br0">
      <inkml:brushProperty name="width" value="0.05" units="cm"/>
      <inkml:brushProperty name="height" value="0.05" units="cm"/>
    </inkml:brush>
  </inkml:definitions>
  <inkml:trace contextRef="#ctx0" brushRef="#br0">5 263 14891,'-1'-4'174,"0"0"0,0 0 0,1 0 0,-1 0-1,1 0 1,0-1 0,0 1 0,0 0 0,0 0-1,1-1 1,0 1 0,0 0 0,0 0 0,3-7 0,-1 5 58,1-1 1,0 1 0,0-1-1,1 1 1,-1 0 0,1 1-1,9-9 1,5-1 54,0 0 1,1 1-1,1 1 1,0 1-1,1 0 0,0 2 1,0 1-1,1 0 0,1 2 1,-1 1-1,1 0 0,33-2 1,-49 7-284,0 1 1,0 0-1,0 0 0,0 1 1,0 0-1,0 0 1,-1 1-1,1 0 1,0 1-1,-1-1 1,1 1-1,-1 1 1,8 4-1,-11-5-4,0 0 0,0 0 0,-1 1 1,1-1-1,-1 1 0,0-1 0,0 1 0,0 0 0,0 1 0,-1-1 0,1 0 1,-1 1-1,-1-1 0,1 1 0,0-1 0,-1 1 0,0 0 0,0 0 0,-1 0 1,1 0-1,-1-1 0,0 8 0,-2 2 82,0-1 0,0 1 1,-2-1-1,1 1 0,-2-1 0,0 0 0,0 0 1,-14 22-1,-8 7 451,-33 41 1,55-77-475,-5 7 46,-45 54 532,48-60-634,1-1 0,-1 1-1,0-2 1,-1 1 0,1-1 0,-1 0-1,-9 4 1,16-9-40,0 1 0,0 0 0,0-1 0,0 1 0,0-1 1,0 1-1,0-1 0,0 0 0,0 1 0,0-1 0,0 0 0,0 0 1,0 0-1,-1 0 0,1 0 0,0 0 0,0 0 0,0 0 0,0-1 0,0 1 1,0 0-1,0 0 0,0-1 0,-1 1 0,1-1 0,0 1 0,1-1 0,-1 0 1,0 1-1,0-1 0,0 0 0,0 1 0,0-1 0,1 0 0,-1 0 0,0 0 1,1 0-1,-1 0 0,0 0 0,1 0 0,0 0 0,-1-2 0,0-1-36,0 0 0,0-1 0,1 1-1,-1-1 1,1 1 0,1-1 0,-1 1-1,0 0 1,1-1 0,1-4 0,10-30-482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3.339"/>
    </inkml:context>
    <inkml:brush xml:id="br0">
      <inkml:brushProperty name="width" value="0.05" units="cm"/>
      <inkml:brushProperty name="height" value="0.05" units="cm"/>
    </inkml:brush>
  </inkml:definitions>
  <inkml:trace contextRef="#ctx0" brushRef="#br0">1 451 15443,'23'14'1154,"-14"-7"-476,0-1-1,1-1 1,0 0-1,18 7 0,-24-11-528,0-1 0,0 1 0,0 0 0,-1-1 0,1 0-1,0 0 1,0 0 0,0 0 0,0-1 0,0 0 0,0 0-1,0 0 1,0 0 0,-1 0 0,1-1 0,0 1 0,4-4 0,-3 2-20,-1 0 1,1-1-1,-1 1 1,1-1 0,-1 0-1,-1-1 1,1 1 0,5-7-1,-8 8-84,1 0-1,-1 1 1,1-1-1,-1 0 1,0 0-1,0 0 1,0 0-1,0 0 1,0 0-1,-1 0 1,1 0-1,-1 0 1,0 0-1,0 0 1,0 0-1,-1-6 1,1 9-37,-1-1 1,1 0-1,0 1 1,0-1 0,0 0-1,-1 1 1,1-1-1,0 1 1,-1-1 0,1 1-1,-1-1 1,1 1-1,-1-1 1,1 1 0,-1-1-1,1 1 1,-1 0-1,1-1 1,-1 1 0,1-1-1,-1 1 1,1 0-1,-1 0 1,0 0 0,1-1-1,-2 1 1,0 0 4,1 0-1,-1 0 1,0 0 0,0 0 0,0 0 0,0 1-1,1-1 1,-1 1 0,-3 0 0,0 1 8,0 1 0,0 0 0,0-1 0,0 1 0,-6 6 0,5-3-16,0 1-1,0-1 0,1 1 0,0 0 0,0 0 1,1 1-1,0-1 0,0 1 0,1 0 0,0 0 1,0 0-1,1 0 0,0 1 0,0-1 0,1 1 1,0-1-1,0 1 0,1-1 0,2 14 0,-1-19 0,-1 0 0,1 0 0,0 0 0,1 0-1,-1 0 1,0 0 0,1-1 0,0 1-1,0-1 1,0 1 0,0-1 0,0 1 0,0-1-1,0 0 1,1 0 0,-1 0 0,1 0 0,-1-1-1,1 1 1,0-1 0,0 1 0,0-1-1,0 0 1,0 0 0,0-1 0,0 1 0,0 0-1,0-1 1,0 0 0,0 0 0,0 0 0,4 0-1,2 0 12,0-1 0,0 0 0,0-1 0,0 0 0,0 0-1,-1-1 1,1 0 0,-1 0 0,17-10 0,-13 4 8,0 0 0,0-1 0,-1 0 1,0-1-1,0-1 0,-2 1 0,1-2 1,-2 1-1,1-1 0,-2-1 0,8-15 0,-15 27-23,1 1 0,0-1 0,0 0 0,-1 0-1,1 1 1,-1-1 0,0 0 0,1 0-1,-1 0 1,0-3 0,-4 4-11,-5 11 3,4 0 9,0 0-1,1 0 0,0 1 1,0-1-1,1 1 0,0 0 1,1 0-1,1 0 0,-1 1 1,2 12-1,0-22 4,0-1 0,0 1 0,0-1 0,0 1 0,1-1 0,-1 1 0,1-1 0,-1 1 0,1-1 0,0 0 0,-1 1 0,1-1 0,0 0 0,0 0 0,0 0 0,0 0 0,0 1 1,0-1-1,0 0 0,0-1 0,1 1 0,-1 0 0,0 0 0,0 0 0,1-1 0,-1 1 0,1-1 0,-1 1 0,0-1 0,1 0 0,-1 1 0,1-1 0,-1 0 0,1 0 0,-1 0 0,1 0 0,-1 0 0,1 0 0,-1 0 0,3-1 0,4-1 15,1 1-1,-1-2 1,0 1 0,0-1 0,0 0-1,8-5 1,0-1-32,-1 0-1,0-2 1,0 0-1,-1 0 1,-1-1-1,0-1 0,0-1 1,-1 1-1,-1-2 1,0 0-1,-1 0 1,8-18-1,-14 18-105,-7 9-51,2 6 159,0 1 0,0-1 0,0 0 0,0 1 0,0-1 0,0 1 0,0 0 0,0-1 0,0 1 0,0 0 0,0 0 1,1-1-1,-1 1 0,0 0 0,0 0 0,1 0 0,-1 0 0,1 0 0,-2 2 0,-5 9-16,0 1 1,1 0-1,-5 16 0,9-23 30,1-1-1,-1 1 0,1 0 1,0-1-1,0 1 0,1 0 1,-1 0-1,2 0 0,-1 0 0,2 10 1,-1-14 2,-1 0 1,1-1 0,0 1-1,0 0 1,0-1-1,0 1 1,0-1-1,0 1 1,0-1 0,0 1-1,1-1 1,-1 0-1,1 0 1,-1 0 0,1 0-1,-1 0 1,1 0-1,-1 0 1,1 0 0,0 0-1,0-1 1,-1 1-1,1-1 1,0 1 0,0-1-1,0 0 1,0 0-1,-1 0 1,1 0 0,0 0-1,0 0 1,0 0-1,3-1 1,2-1 13,1 1 0,-1-1 1,0-1-1,0 1 0,0-1 0,0 0 1,8-6-1,-1 0 12,-1-1 0,-1-1 0,0 0 1,0-1-1,-1 0 0,0-1 0,-1 0 1,-1-1-1,14-26 0,1-10 58,27-81-1,-38 93-56,-1 0 0,-2-1-1,6-53 1,-16 92-33,0 0 0,0 0 0,0 0 0,-1 0 0,1 0 1,0 0-1,0 0 0,0 0 0,0 0 0,0 0 0,0 0 0,0 0 0,0 0 0,0 0 0,0 0 1,0 0-1,0 0 0,0 0 0,-5 16-7,-4 28-6,3 0-5,2 0 0,3 84 0,3-105 13,0-1-1,2 1 0,0-1 0,2 0 1,1 0-1,0-1 0,16 33 1,-21-50-46,0 0 1,1 0 0,-1 0 0,1 0 0,0 0-1,0-1 1,0 1 0,0-1 0,7 5-1,-10-8 43,0 0 0,0 0 0,0 0-1,-1 0 1,1 0 0,0 0 0,0 0-1,0 0 1,0 0 0,0 0-1,0 0 1,0 0 0,0 0 0,0-1-1,0 1 1,0 0 0,0 0 0,0 0-1,0 0 1,0 0 0,0 0 0,0 0-1,1 0 1,-1 0 0,0 0-1,0 0 1,0 0 0,0 0 0,0 0-1,0 0 1,0 0 0,0 0 0,0 0-1,0 0 1,0 0 0,0 0-1,0 0 1,0-1 0,0 1 0,0 0-1,0 0 1,0 0 0,0 0 0,0 0-1,0 0 1,0 0 0,0 0 0,1 0-1,-1 0 1,0 0 0,0 0-1,0 0 1,0 0 0,0 0 0,0 0-1,0 0 1,0 0 0,0 0 0,0 0-1,-4-8-256,-8-10-42,-93-84-379,60 61 1175,-40-48-1,84 88-443,-1 0 1,1-1-1,0 1 0,0 0 1,0-1-1,0 0 1,0 1-1,0-1 1,1 1-1,-1-1 1,0 0-1,1 0 1,-1 1-1,1-1 1,-1-2-1,2 4-18,-1-1 1,1 0-1,-1 0 0,1 1 0,0-1 1,-1 0-1,1 1 0,0-1 0,-1 0 1,1 1-1,0-1 0,0 1 0,0-1 1,-1 1-1,1 0 0,0-1 0,0 1 1,0 0-1,0-1 0,0 1 0,0 0 1,0 0-1,-1 0 0,1 0 0,0 0 1,0 0-1,0 0 0,0 0 0,2 1 1,75 3 106,28-1-2667,-94-4 2256,0 0-1,0-1 0,0-1 0,0 0 1,0 0-1,19-8 0,8-9-623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3.791"/>
    </inkml:context>
    <inkml:brush xml:id="br0">
      <inkml:brushProperty name="width" value="0.05" units="cm"/>
      <inkml:brushProperty name="height" value="0.05" units="cm"/>
    </inkml:brush>
  </inkml:definitions>
  <inkml:trace contextRef="#ctx0" brushRef="#br0">128 0 20012,'-49'47'2507,"36"-36"-1920,1-1-1,1 2 1,0 0 0,-16 22-1,27-33-545,-1 0 0,1 0 0,-1 0 0,1 0-1,-1-1 1,1 1 0,-1 0 0,1 0 0,0 0 0,0 0 0,-1 0 0,1 0-1,0 0 1,0 0 0,0 0 0,0 0 0,0 0 0,0 0 0,0 0 0,1 1-1,0-1-31,-1 0-1,1-1 0,-1 1 0,1 0 0,-1-1 1,1 1-1,0-1 0,-1 1 0,1-1 0,0 1 1,0-1-1,-1 0 0,1 1 0,0-1 0,0 0 1,0 0-1,0 1 0,1-1 0,5 1-115,0-1 0,1 0 0,-1-1 0,10-1-1,-12 2 49,21-4-293,2 0-31,-1 1 0,1 1-1,0 1 1,-1 2 0,38 5 0,-61-6 359,0 1 1,0 1 0,0-1-1,0 0 1,-1 1 0,1 0-1,0 0 1,-1 0 0,0 0-1,1 1 1,-1-1-1,5 6 1,-7-6 37,0-1 0,0 1 0,0-1 0,0 1 0,0 0 0,0-1 0,-1 1 0,1 0 0,0 0 0,-1-1 0,0 1 0,1 0 0,-1 0 0,0 0 0,0-1 0,0 1-1,0 0 1,0 0 0,-1 0 0,1 0 0,0-1 0,-1 1 0,0 0 0,1 0 0,-1-1 0,0 1 0,0 0 0,0-1 0,0 1 0,-2 2 0,-4 5 132,-1 0 0,-1-1 0,1 0 0,-1 0 1,-1-1-1,1 0 0,-1-1 0,-16 8 0,17-9-144,0 0-1,-1-2 1,0 1-1,1-1 1,-1 0-1,0-1 1,-1 0 0,1-1-1,0 0 1,-11-1-1,20 0-38,-1 0 0,1 0 0,0 0 0,-1 0 0,1 0 0,0-1 0,-1 1-1,1-1 1,0 1 0,0-1 0,-1 1 0,1-1 0,0 0 0,0 1 0,0-1 0,0 0-1,0 0 1,0 0 0,0 0 0,0 0 0,0 0 0,0 0 0,1 0 0,-1 0 0,0-1-1,1 1 1,-1 0 0,1 0 0,-1-1 0,1 1 0,-1 0 0,1-1 0,0 1 0,0 0-1,0-1 1,0 1 0,0 0 0,0-1 0,0-1 0,5-21-443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4.211"/>
    </inkml:context>
    <inkml:brush xml:id="br0">
      <inkml:brushProperty name="width" value="0.05" units="cm"/>
      <inkml:brushProperty name="height" value="0.05" units="cm"/>
    </inkml:brush>
  </inkml:definitions>
  <inkml:trace contextRef="#ctx0" brushRef="#br0">149 342 14691,'-32'29'4432,"20"-18"-3990,0 2 1,1-1 0,1 1-1,0 1 1,1 0 0,0 0-1,1 1 1,1 0 0,0 0-1,1 1 1,-7 29 0,12-43-405,1 0 1,-1 0 0,1 0 0,0 0 0,0 0-1,0 0 1,0 0 0,0 0 0,0 0-1,1 0 1,-1 0 0,1 0 0,-1 0 0,1 0-1,0 0 1,-1 0 0,1-1 0,0 1 0,1 0-1,0 1 1,0-1-23,-1-1 1,1-1-1,0 1 0,-1 0 0,1 0 1,0-1-1,0 1 0,-1-1 0,1 1 1,0-1-1,0 0 0,0 1 0,0-1 1,-1 0-1,1 0 0,0-1 0,0 1 1,0 0-1,0-1 0,-1 1 0,1-1 1,2 0-1,5-2-2,-1-1 1,0 0 0,0 0-1,0-1 1,0 0-1,0 0 1,-1-1-1,0 0 1,11-12-1,1-4 26,30-42 0,-30 35-23,-2 0 0,0-1-1,-2-1 1,-1 0 0,-2-1-1,-1-1 1,-1 0 0,-2 0-1,4-36 1,-11 59-12,0 0 0,-1 0-1,0 0 1,0 0 0,-5-18 0,5 26-4,0 0 0,-1 0-1,1 0 1,-1 0 0,0 0 0,0 0 0,1 1 0,-1-1-1,0 0 1,-1 0 0,1 1 0,0-1 0,0 1-1,-1-1 1,1 1 0,-1 0 0,1-1 0,-1 1-1,0 0 1,1 0 0,-1 0 0,0 0 0,0 0-1,0 1 1,1-1 0,-1 0 0,0 1 0,0 0-1,0-1 1,0 1 0,0 0 0,0 0 0,0 0-1,-3 0 1,-1 2 12,0-1-1,0 1 0,0 0 1,0 1-1,0-1 0,1 1 1,-1 0-1,1 0 0,0 1 1,0 0-1,0 0 0,0 0 1,1 1-1,-1-1 0,-5 9 1,-1 2 47,0 0 0,1 0 0,1 2 0,-8 19 0,13-28-23,1 0 0,0 1 0,0-1 0,1 1 1,0 0-1,1 0 0,-1 17 0,2-23-33,0 0-1,1-1 1,-1 1-1,0-1 1,1 1-1,0 0 0,-1-1 1,1 1-1,0-1 1,0 0-1,0 1 1,1-1-1,-1 0 1,1 0-1,-1 1 1,1-1-1,0 0 0,0-1 1,-1 1-1,1 0 1,1 0-1,-1-1 1,0 1-1,0-1 1,0 0-1,1 0 0,-1 0 1,1 0-1,-1 0 1,1 0-1,3 0 1,8 1-124,1-2 0,-1 1 0,1-2 0,-1 0 0,1-1 0,-1 0 0,0-1 0,17-6 0,-15 5-69,0 0 1,0 1 0,0 0 0,0 1-1,30 1 1,-43 1 169,-1 0 0,1 1-1,-1-1 1,1 0 0,-1 1 0,0 0 0,1-1-1,-1 1 1,0 0 0,0 0 0,1 0 0,-1 1 0,0-1-1,0 0 1,0 1 0,0-1 0,-1 1 0,1 0-1,0 0 1,-1-1 0,1 1 0,-1 0 0,1 1-1,-1-1 1,0 0 0,0 0 0,0 0 0,0 1-1,-1-1 1,1 0 0,0 1 0,-1-1 0,0 1 0,0-1-1,1 0 1,-1 1 0,-1-1 0,1 1 0,0-1-1,-1 4 1,-2 8 29,0-1-1,-1 1 1,-1-1-1,0 1 1,-10 18-1,8-18-58,3-5-160,-1 1-1,1-1 0,-2-1 1,0 1-1,0-1 1,-8 10-1,13-18 161,1 1 0,0-1-1,0 0 1,0 1 0,-1-1-1,1 0 1,0 1 0,-1-1-1,1 0 1,0 0 0,-1 1 0,1-1-1,0 0 1,-1 0 0,1 1-1,0-1 1,-1 0 0,1 0 0,-1 0-1,1 0 1,0 0 0,-1 0-1,1 0 1,-1 0 0,1 0-1,0 0 1,-1 0 0,1 0 0,-1 0-1,1 0 1,0 0 0,-1 0-1,1 0 1,-1 0 0,1 0 0,0-1-1,-1 1 1,1 0 0,0 0-1,-1-1 1,1 1 0,0 0-1,-1 0 1,1-1 0,0 1 0,-1 0-1,1-1 1,0 1 0,0 0-1,0-1 1,-1 1 0,1 0 0,0-1-1,0 0 1,-5-26-691,4-13-191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4.649"/>
    </inkml:context>
    <inkml:brush xml:id="br0">
      <inkml:brushProperty name="width" value="0.05" units="cm"/>
      <inkml:brushProperty name="height" value="0.05" units="cm"/>
    </inkml:brush>
  </inkml:definitions>
  <inkml:trace contextRef="#ctx0" brushRef="#br0">72 0 19012,'-24'104'3572,"-15"142"1,33-172-3330,3 0 1,12 130-1,-7-179-515,-1-14-75,0 0-1,0 0 0,1-1 0,0 1 1,1 0-1,7 15 0,-10-25 274,0 0 1,1 0-1,-1 0 0,1 0 0,-1 0 0,1-1 0,-1 1 1,1 0-1,-1 0 0,1-1 0,0 1 0,0 0 1,-1-1-1,1 1 0,0-1 0,0 1 0,0-1 0,0 1 1,-1-1-1,1 1 0,0-1 0,2 1 0,-2-2 16,0 1 0,1 0 0,-1 0 0,0-1 0,0 1 0,0-1 0,0 1 0,0-1 0,0 1 0,1-1 0,-1 0 0,0 1-1,-1-1 1,1 0 0,0 0 0,0 0 0,0 0 0,0 0 0,1-2 0,14-26-900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5.056"/>
    </inkml:context>
    <inkml:brush xml:id="br0">
      <inkml:brushProperty name="width" value="0.05" units="cm"/>
      <inkml:brushProperty name="height" value="0.05" units="cm"/>
    </inkml:brush>
  </inkml:definitions>
  <inkml:trace contextRef="#ctx0" brushRef="#br0">23 291 17132,'-1'1'143,"0"0"0,0-1 1,1 1-1,-1 0 0,0 0 1,1 0-1,-1 0 0,0-1 1,1 1-1,-1 0 0,1 0 1,0 0-1,-1 0 0,1 0 1,0 0-1,-1 0 0,1 2 1,-5 23 230,4-19 19,-1 8 282,-1 1 1,2 1-1,0-1 0,2 19 0,-1-31-611,0-1-1,1 0 1,-1 1-1,1-1 1,-1 0 0,1 0-1,0 1 1,1-1-1,-1 0 1,0 0-1,1 0 1,0-1-1,-1 1 1,1 0 0,0 0-1,1-1 1,-1 0-1,0 1 1,1-1-1,-1 0 1,1 0-1,0 0 1,-1 0 0,1-1-1,0 1 1,0-1-1,6 2 1,-1-2-25,0 0 0,-1 0 0,1-1 0,0 0 1,0-1-1,0 0 0,-1 0 0,1 0 0,0-1 0,-1 0 1,1-1-1,12-6 0,8-5 19,47-31-1,-71 42-48,18-11 14,-6 5-12,-1-1-1,0-1 0,-1 0 1,15-16-1,-54 59 0,2 1 0,-20 36 1,41-65-13,-1 0 0,1 0 0,1 1 0,-1-1 0,0 1 0,1-1 0,0 1 1,0 4-1,1-8 0,0 0 1,0 0 0,0 0 0,0 0 0,0 0 0,0 0 0,0 0 0,1 0-1,-1 0 1,0 0 0,1-1 0,-1 1 0,1 0 0,-1 0 0,1 0 0,-1-1-1,1 1 1,0 0 0,-1 0 0,1-1 0,0 1 0,-1-1 0,1 1-1,0-1 1,0 1 0,0-1 0,-1 1 0,1-1 0,0 1 0,0-1 0,0 0-1,0 0 1,0 1 0,0-1 0,0 0 0,0 0 0,0 0 0,0 0-1,-1 0 1,1 0 0,0-1 0,0 1 0,0 0 0,2-1 0,8-1-64,1-1 0,-1 0 0,0-1 0,0 0 0,0 0 0,0-2 0,-1 1 0,14-11 0,73-60-1055,-78 61 600,-2-1 0,0 0-1,-1-2 1,-1 0 0,-1-1-1,15-24 1,-28 40 384,0 1-1,0-1 0,0 0 1,0 1-1,0-1 1,0 0-1,-1 0 0,1-5 1,-1 8 111,0 0 0,0-1 0,0 1 0,0 0 0,0-1 0,0 1 0,0-1 1,0 1-1,-1 0 0,1-1 0,0 1 0,0 0 0,0-1 0,0 1 0,-1 0 0,1-1 0,0 1 0,0 0 0,-1 0 1,1-1-1,0 1 0,0 0 0,-1 0 0,1 0 0,-1-1 0,0 1-1,1 0 0,-1 0-1,0 0 1,0 0 0,0 0 0,1 0-1,-1 0 1,0 0 0,0 0 0,0 1-1,1-1 1,-1 0 0,0 1 0,0-1-1,1 0 1,-2 2 0,-3 1 27,1 0 0,-1 0 0,1 1 0,0 0 0,-7 8 0,9-10 26,0 1 0,0-1 0,0 1 1,0 0-1,1-1 0,-1 1 0,1 0 1,0 0-1,0 0 0,0 0 1,0 0-1,0 4 0,1-7-18,0 0 0,0 1 0,0-1 0,0 0 0,0 0 0,0 1-1,0-1 1,0 0 0,0 0 0,1 1 0,-1-1 0,0 0 0,0 0 0,0 1 0,0-1 0,0 0 0,1 0 0,-1 0 0,0 1-1,0-1 1,0 0 0,1 0 0,-1 0 0,0 0 0,0 0 0,1 0 0,-1 1 0,0-1 0,0 0 0,1 0 0,-1 0-1,0 0 1,1 0 0,-1 0 0,0 0 0,0 0 0,1 0 0,-1 0 0,0 0 0,0 0 0,1 0 0,-1 0 0,0 0 0,0-1-1,1 1 1,-1 0 0,0 0 0,0 0 0,1 0 0,-1 0 0,0-1 0,1 1 0,14-9 218,4-7-91,-1 0 1,0-2-1,-2 0 0,25-32 1,47-87 133,-60 77 704,-46 111-767,2 1 0,2 0 0,-8 67 0,11-59-1618,5-27 1054,-1-8-185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5.628"/>
    </inkml:context>
    <inkml:brush xml:id="br0">
      <inkml:brushProperty name="width" value="0.05" units="cm"/>
      <inkml:brushProperty name="height" value="0.05" units="cm"/>
    </inkml:brush>
  </inkml:definitions>
  <inkml:trace contextRef="#ctx0" brushRef="#br0">10 73 20308,'-8'13'1657,"6"-5"-1209,7 4-176,13-5 816,9-2-272,18 0-440,8-5-144,11-7-504,2-5-328,0-6 8,-5-7 472,-8-2-232,-9-6-160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46.099"/>
    </inkml:context>
    <inkml:brush xml:id="br0">
      <inkml:brushProperty name="width" value="0.05" units="cm"/>
      <inkml:brushProperty name="height" value="0.05" units="cm"/>
    </inkml:brush>
  </inkml:definitions>
  <inkml:trace contextRef="#ctx0" brushRef="#br0">1 71 18268,'14'-2'631,"1"-1"0,0 0 1,-1-1-1,14-6 0,16-4 526,-1 2-369,48-6 1,-78 16-709,-1 1 1,1 0 0,0 1 0,-1 0-1,1 1 1,-1 0 0,1 1-1,21 7 1,-30-8-75,-1 0 0,0 1 0,0 0 0,0 0 0,0 0 0,0 0-1,0 0 1,0 0 0,0 1 0,-1-1 0,1 1 0,-1 0 0,0 0 0,0 0 0,0 0 0,0 0 0,-1 0 0,1 1 0,-1-1-1,0 1 1,0-1 0,0 1 0,0-1 0,0 1 0,-1-1 0,0 1 0,0 0 0,0 4 0,-1 3-5,0 1 1,-1-1-1,0 1 1,-1-1-1,0 0 1,-1 0-1,-8 17 1,-17 26-342,-48 66 0,57-92 325,-2 5-113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0.047"/>
    </inkml:context>
    <inkml:brush xml:id="br0">
      <inkml:brushProperty name="width" value="0.05" units="cm"/>
      <inkml:brushProperty name="height" value="0.05" units="cm"/>
    </inkml:brush>
  </inkml:definitions>
  <inkml:trace contextRef="#ctx0" brushRef="#br0">74 213 16820,'0'2'86,"1"-1"1,0 0 0,0 0-1,-1 1 1,1-1-1,0 0 1,-1 1 0,0-1-1,1 0 1,-1 1 0,0-1-1,1 1 1,-1-1 0,0 1-1,0-1 1,-1 2 0,-3 29-92,1-19 182,-12 155 795,14-133-800,2 0-1,8 63 0,-8-95-111,-1 0 0,1-1 0,-1 1 0,1 0 0,0 0 0,0 0 0,0-1 0,1 1 0,-1-1 0,1 1 0,-1-1 0,1 1 0,4 3 0,-6-6-39,0 0 1,1 1-1,-1-1 1,0 0 0,1 0-1,-1 0 1,1 0-1,-1 1 1,0-1-1,1 0 1,-1 0-1,1 0 1,-1 0-1,1 0 1,-1 0-1,0 0 1,1 0-1,-1 0 1,1-1 0,-1 1-1,0 0 1,1 0-1,-1 0 1,1 0-1,-1-1 1,0 1-1,1 0 1,-1 0-1,0 0 1,1-1-1,-1 1 1,2-2 38,-1 0-1,1 0 1,-1 0 0,0 0-1,0 0 1,0-1 0,0 1-1,0 0 1,1-4 0,3-13 265,-2 0 1,0-1-1,-1 1 1,0-1-1,-2 0 1,-3-34-1,-2 17 45,-1 1 0,-19-61 0,19 77-210,-15-31 0,19 46-146,0 1 1,-1-1-1,0 0 1,0 1-1,0 0 1,0 0-1,-1 0 1,0 0-1,0 0 1,0 1-1,-6-5 1,10 8-15,0 0 0,-1 0 0,1 0 0,0-1 0,-1 1 1,1 0-1,0 0 0,-1 0 0,1 0 0,-1-1 0,1 1 0,0 0 0,-1 0 0,1 0 1,-1 0-1,1 0 0,0 0 0,-1 0 0,1 0 0,-1 0 0,1 1 0,0-1 0,-1 0 1,1 0-1,-1 0 0,1 0 0,0 0 0,-1 1 0,1-1 0,0 0 0,-1 0 0,1 1 0,0-1 1,0 0-1,-1 0 0,1 1 0,0-1 0,0 0 0,-1 1 0,1-1 0,0 0 0,0 1 1,0-1-1,-1 1 0,1-1 0,0 0 0,0 1 0,0-1 0,0 1 0,0-1 0,0 0 1,0 1-1,0-1 0,0 1 0,0-1 0,0 0 0,0 1 0,0-1 0,1 1 0,3 25-33,-2-23 30,-1-1 0,0 1-1,1-1 1,0 1 0,0-1 0,0 1 0,0-1-1,0 0 1,0 0 0,0 0 0,1 0-1,-1 0 1,1-1 0,0 1 0,-1-1-1,1 0 1,0 0 0,0 0 0,0 0 0,-1 0-1,1 0 1,0-1 0,0 1 0,0-1-1,0 0 1,1 0 0,-1 0 0,0 0-1,0-1 1,0 1 0,0-1 0,5-1-1,1-1 23,1-1-1,-1 0 1,1 0-1,-1 0 0,0-1 1,-1-1-1,1 1 1,12-12-1,-7 3 58,-1 0 0,-1-1 0,0 0 0,-1 0 1,-1-2-1,0 1 0,-1-1 0,-1 0 0,11-33 0,-27 82-82,1 0-1,2 1 0,-1 61 0,4-66 5,0 111 30,3-119-13,1 0 0,1 0 1,1-1-1,12 38 0,-15-52-5,1 0 0,1-1-1,-1 1 1,1 0 0,-1-1 0,1 1 0,0-1-1,1 0 1,-1 0 0,1 0 0,0-1-1,0 1 1,0-1 0,0 0 0,6 3 0,-6-4 5,0-1 1,0 0-1,0 1 1,0-1-1,0 0 1,0-1-1,0 1 1,0-1-1,1 0 1,-1 0-1,0 0 1,0-1-1,0 1 1,0-1-1,0 0 1,0 0-1,0-1 1,0 1-1,6-3 1,4-4 47,0-1-1,0 0 1,-1-1 0,0 0-1,-1-1 1,0 0 0,-1-1 0,0 0-1,0-1 1,10-18 0,-10 13 9,0 0 0,-2-1 1,0 0-1,-1 0 0,-1-1 1,-1 0-1,7-35 0,-12 46-55,-1 0 0,0 1 0,0-1 0,-1-11 0,0 18-17,1 1 1,0-1 0,-1 0 0,1 1-1,-1-1 1,1 1 0,-1-1 0,0 1 0,1-1-1,-1 1 1,0 0 0,-2-3 0,2 4-1,1-1-1,-1 1 1,0-1 0,1 1 0,-1 0 0,0 0 0,1-1 0,-1 1-1,0 0 1,0 0 0,1 0 0,-1 0 0,0 0 0,0 0 0,0 0 0,1 0-1,-1 0 1,0 0 0,0 0 0,1 0 0,-1 1 0,0-1 0,1 0-1,-1 0 1,0 1 0,1-1 0,-1 1 0,-1 0 0,-3 3-2,-1-1 0,1 2 1,0-1-1,0 1 0,0-1 1,1 1-1,0 1 0,0-1 0,0 1 1,0-1-1,1 1 0,0 0 1,0 0-1,1 0 0,-1 1 0,2-1 1,-1 1-1,0-1 0,1 1 0,1 0 1,-1-1-1,1 1 0,0 0 1,0-1-1,1 1 0,0 0 0,2 7 1,4 18-17,17 61-22,-20-81-8,0-1-1,0-1 0,1 1 1,1-1-1,0 0 1,7 10-1,-12-18 12,0-1 0,1 1 0,-1 0 0,1-1 0,-1 1 0,1-1 0,0 0-1,-1 1 1,1-1 0,0 0 0,0 0 0,0 0 0,0 0 0,0 0 0,0-1 0,0 1 0,0 0-1,0-1 1,0 0 0,0 1 0,0-1 0,3 0 0,-4 0 7,0-1 1,1 1-1,-1 0 1,0 0-1,0-1 1,0 1 0,0 0-1,0-1 1,0 1-1,0-1 1,0 0-1,0 1 1,-1-1-1,3-1 1,38-42-881,117-155-1967,-118 140 2688,-65 128 599,5 4-307,11-34-664,-2-1 1,-21 50-1,25-76 228,6-12 323,1 0 0,0 0-1,0 1 1,0-1 0,-1 0 0,1 0 0,0 0 0,0 0-1,0 0 1,-1 0 0,1 0 0,0 0 0,0 0-1,-1 0 1,1 0 0,0 0 0,0 0 0,-1 0 0,1 0-1,0 0 1,0 0 0,-1 0 0,1 0 0,0 0-1,0 0 1,0 0 0,-1 0 0,1 0 0,0 0-1,0-1 1,-1 1 0,1 0 0,0 0 0,0 0 0,0 0-1,0-1 1,-1 1 0,1 0 0,0 0 0,0 0-1,0-1 1,0 1 0,0 0 0,0 0 0,0-1 0,0 1-1,-1 0 1,1 0 0,0 0 0,0-1 0,0 1-1,-6-18-617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0.479"/>
    </inkml:context>
    <inkml:brush xml:id="br0">
      <inkml:brushProperty name="width" value="0.05" units="cm"/>
      <inkml:brushProperty name="height" value="0.05" units="cm"/>
    </inkml:brush>
  </inkml:definitions>
  <inkml:trace contextRef="#ctx0" brushRef="#br0">0 13 14835,'13'9'1849,"3"5"-1073,3 6-256,1 2 1200,7 4-800,0-1-143,5 0-593,2-2-344,2-10-569,0-5-255,-2-9 696,-1-8-248,-3-8-256</inkml:trace>
  <inkml:trace contextRef="#ctx0" brushRef="#br0" timeOffset="1">448 5 13411,'0'-5'1968,"-2"5"-1088,-4 15-335,2 5 2079,0 9-1440,1 2-223,1 6-457,2 3-48,5-5-224,1-4-144,4-12-328,2-9-280,4-14 400,1-11-128,-2-13-112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3.653"/>
    </inkml:context>
    <inkml:brush xml:id="br0">
      <inkml:brushProperty name="width" value="0.05" units="cm"/>
      <inkml:brushProperty name="height" value="0.05" units="cm"/>
    </inkml:brush>
  </inkml:definitions>
  <inkml:trace contextRef="#ctx0" brushRef="#br0">1 0 18404,'6'3'1688,"-2"20"-1096,-3 10-224,2 20 881,0 3-345,4 11-464,2 3-96,1 1-120,0-5-64,0-12-168,1-8-144,1-22-248,-2-8-208,-4-19-440,-5-14 824,-8-23-216,-3-12-153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0.899"/>
    </inkml:context>
    <inkml:brush xml:id="br0">
      <inkml:brushProperty name="width" value="0.05" units="cm"/>
      <inkml:brushProperty name="height" value="0.05" units="cm"/>
    </inkml:brush>
  </inkml:definitions>
  <inkml:trace contextRef="#ctx0" brushRef="#br0">29 0 19100,'-9'12'1304,"-1"5"-1112,3 1-88,4 4 184,3 1-512,6-4 1673,6-4-1377,8-8 48,5-2 48</inkml:trace>
  <inkml:trace contextRef="#ctx0" brushRef="#br0" timeOffset="1">438 162 18868,'-35'24'1768,"-6"2"-1119,0 2-249,7 3 696,4 1-168,14-1-304,6-1-136,13-7-264,8-4-80,12-11-168,5-3-128,9-8-576,6-6-288,4-7 1944,3-4-1088,1-3-32,0 2-96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1.307"/>
    </inkml:context>
    <inkml:brush xml:id="br0">
      <inkml:brushProperty name="width" value="0.05" units="cm"/>
      <inkml:brushProperty name="height" value="0.05" units="cm"/>
    </inkml:brush>
  </inkml:definitions>
  <inkml:trace contextRef="#ctx0" brushRef="#br0">145 49 16339,'-5'0'348,"1"1"-1,0 0 0,0 0 0,-1 0 0,1 1 0,0-1 0,0 1 0,0 0 1,0 0-1,-5 5 0,-34 28 1734,37-29-1833,0 1 0,0 0-1,1 0 1,0 0 0,0 0-1,-7 16 1,12-22-226,-1 1 1,0-1-1,0 1 0,1-1 0,-1 1 1,1 0-1,0-1 0,-1 1 0,1 0 1,0-1-1,0 1 0,0 0 0,0-1 1,0 1-1,0 0 0,0-1 0,1 1 1,-1 0-1,1-1 0,-1 1 0,1-1 1,0 1-1,-1-1 0,1 1 0,0-1 1,0 1-1,0-1 0,0 0 0,0 1 1,0-1-1,1 0 0,-1 0 0,0 0 1,1 0-1,-1 0 0,1 0 0,-1 0 1,1-1-1,-1 1 0,1 0 0,-1-1 0,1 1 1,2-1-1,5 2 38,1 0 0,-1-1 0,1-1 0,-1 0 0,1 0 0,-1-1 0,1 0 0,-1 0 0,1-1 0,-1 0 0,0-1 0,0 0 0,14-7 0,-16 6 15,0 1 0,0-1 0,0 0 0,0-1 0,-1 1 0,0-1 0,0-1 1,0 1-1,0-1 0,-1 0 0,0 0 0,0-1 0,-1 1 0,0-1 0,0 0 0,5-13 0,-8 16-34,0 1-1,0-1 1,-1 0-1,1 0 0,-1 1 1,0-1-1,0 0 1,-1 0-1,1 1 1,-1-1-1,0 0 0,0 0 1,0 1-1,0-1 1,0 1-1,-1-1 0,0 1 1,1 0-1,-2 0 1,-3-6-1,4 7-167,0 0-1,1 0 1,-1 1-1,-1-1 1,1 0-1,0 1 1,0 0-1,0-1 1,-1 1 0,1 0-1,-1 0 1,1 0-1,-1 1 1,1-1-1,-1 1 1,1-1 0,-1 1-1,0 0 1,1 0-1,-1 0 1,1 0-1,-1 0 1,0 1 0,1-1-1,-1 1 1,1 0-1,-1 0 1,1 0-1,-1 0 1,-3 2-1,5-2 42,-1 0-1,0 0 1,1 0-1,-1 1 0,1-1 1,0 0-1,-1 1 0,1-1 1,0 1-1,0 0 1,0-1-1,0 1 0,0 0 1,0-1-1,0 1 1,1 0-1,-1 0 0,1 0 1,-1 0-1,1 3 0,-3 19-991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2.116"/>
    </inkml:context>
    <inkml:brush xml:id="br0">
      <inkml:brushProperty name="width" value="0.05" units="cm"/>
      <inkml:brushProperty name="height" value="0.05" units="cm"/>
    </inkml:brush>
  </inkml:definitions>
  <inkml:trace contextRef="#ctx0" brushRef="#br0">454 18 19452,'0'-2'127,"-1"1"1,0 0-1,0 0 0,0 0 1,-1-1-1,1 1 0,0 0 0,0 0 1,0 1-1,-1-1 0,1 0 1,-1 0-1,1 1 0,-1-1 0,1 0 1,-1 1-1,1 0 0,-1-1 1,1 1-1,-1 0 0,1 0 0,-3 0 1,1 0 15,-1 1 1,1-1-1,0 1 1,-1 0 0,1 1-1,0-1 1,0 0-1,0 1 1,0 0-1,-3 2 1,-7 6 66,0 1 1,1 1-1,-15 18 0,22-24-191,-50 57 98,4 2 0,2 3 1,-62 115-1,104-170-109,0-1-1,1 1 0,1 0 1,0 0-1,1 0 1,0 0-1,1 1 1,1 0-1,-2 25 1,4-36-29,0-1-1,0 1 1,0-1 0,0 1 0,1-1-1,-1 0 1,1 1 0,-1-1 0,1 1-1,0-1 1,0 0 0,0 0 0,0 0-1,0 1 1,1-1 0,-1 0 0,0-1-1,1 1 1,0 0 0,-1 0 0,1-1 0,0 1-1,0 0 1,0-1 0,0 0 0,0 0-1,1 1 1,-1-1 0,0-1 0,0 1-1,1 0 1,-1 0 0,0-1 0,1 0-1,-1 1 1,1-1 0,-1 0 0,1 0-1,4-1 1,4 0-203,0-1 0,1-1-1,-1 0 1,0 0 0,-1-1 0,1-1-1,-1 0 1,12-7 0,77-56-742,-92 63 907,50-39-583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2.715"/>
    </inkml:context>
    <inkml:brush xml:id="br0">
      <inkml:brushProperty name="width" value="0.05" units="cm"/>
      <inkml:brushProperty name="height" value="0.05" units="cm"/>
    </inkml:brush>
  </inkml:definitions>
  <inkml:trace contextRef="#ctx0" brushRef="#br0">48 59 13411,'-8'15'795,"-2"3"186,-11 28-1,19-42-768,1 1 0,-1-1-1,1 1 1,0-1 0,0 1-1,1-1 1,-1 1 0,1 0-1,0-1 1,1 1-1,-1 0 1,2 5 0,-2-9-167,0 0 0,0-1 1,0 1-1,1 0 0,-1 0 0,0-1 1,1 1-1,-1-1 0,1 1 0,-1 0 1,0-1-1,1 1 0,-1-1 0,1 1 1,-1-1-1,1 1 0,0-1 1,-1 1-1,1-1 0,-1 0 0,1 1 1,0-1-1,-1 0 0,1 0 0,0 1 1,0-1-1,-1 0 0,2 0 0,0 0 23,0 0-1,0 0 1,0-1-1,0 1 1,0-1-1,0 1 0,0-1 1,0 0-1,0 0 1,2-1-1,5-4 182,0 0 0,15-14-1,100-109 1247,-99 101-1340,-17 23 64,-10 14-82,-14 29 19,9-19-47,6-16-95,-2 4 50,0 1-1,1 0 0,0 0 1,-2 13-1,4-20-52,0 0 0,0 0 0,0 0 0,0 0 0,0 0 0,0 0 1,0 0-1,0 0 0,0 0 0,0 0 0,1 0 0,-1 0 0,0 0 0,1 0 0,-1 0 0,1 0 0,-1 0 0,1 0 0,0 0 1,-1-1-1,1 1 0,0 0 0,-1 0 0,1-1 0,0 1 0,0 0 0,0-1 0,-1 1 0,1-1 0,0 1 0,0-1 1,0 1-1,0-1 0,0 0 0,0 1 0,0-1 0,0 0 0,0 0 0,0 0 0,0 0 0,0 0 0,1 0 0,-1 0 0,0 0 1,1-1-1,7 0 51,0-1 0,0 0 1,0-1-1,0 0 0,0 0 1,0-1-1,8-5 0,59-39 196,-41 25-154,-11 6-35,20-11 4,-40 25-72,-1 1-1,1 1 1,0-1 0,0 1 0,0-1 0,0 1 0,0 0 0,0 1 0,4-2 0,-7 3-3,-1-1 1,1 0 0,-1 0 0,1 0-1,-1 0 1,1 0 0,-1 1 0,0-1-1,1 0 1,-1 0 0,1 1 0,-1-1 0,0 0-1,1 0 1,-1 1 0,0-1 0,1 1-1,-1-1 1,0 0 0,1 1 0,-1-1-1,0 1 1,0-1 0,0 0 0,1 1 0,-1-1-1,0 1 1,0-1 0,0 1 0,0-1-1,0 1 1,0-1 0,0 1 0,0-1 0,0 1-1,0 0 1,-3 18-12,3-18 13,-22 71 161,22-72-156,0 0-1,1 0 0,-1 0 1,0 0-1,0-1 0,0 1 0,0 0 1,0 0-1,0 0 0,1 0 1,-1 0-1,0 0 0,0 0 1,0 0-1,0 0 0,0 0 1,0 0-1,1 0 0,-1 0 1,0 1-1,0-1 0,0 0 1,0 0-1,0 0 0,0 0 1,0 0-1,0 0 0,1 0 1,-1 0-1,0 0 0,0 0 1,0 0-1,0 0 0,0 1 1,0-1-1,0 0 0,0 0 1,0 0-1,0 0 0,0 0 1,0 0-1,1 0 0,-1 1 1,0-1-1,0 0 0,0 0 1,0 0-1,0 0 0,0 0 1,0 0-1,0 1 0,0-1 0,0 0 1,0 0-1,0 0 0,-1 0 1,1 0-1,0 0 0,0 0 1,0 1-1,0-1 0,0 0 1,0 0-1,0 0 0,0 0 1,0 0-1,0 0 0,0 0 1,13-10 152,13-17 5,-17 17-105,32-32 74,-38 39-140,0 0-1,1 0 0,0 0 1,0 1-1,0-1 1,0 1-1,0 0 0,0 1 1,0-1-1,6-1 0,-9 3 3,-1 0-1,1 0 1,0 0-1,-1 0 1,1 0-1,0 0 1,-1 0-1,1 0 0,-1 0 1,1 0-1,0 0 1,-1 0-1,1 0 1,0 1-1,-1-1 1,1 0-1,-1 1 0,1-1 1,-1 0-1,1 1 1,-1-1-1,1 0 1,-1 1-1,1-1 1,-1 1-1,1 0 1,0 1-18,0-1 1,-1 1 0,1-1-1,-1 1 1,1 0 0,-1-1-1,1 1 1,-1 0 0,0 0-1,0 1 1,-5 43-1269,4-42 948,1-2 277,-2 12-1339,3-14 1366,-1 0 1,1 0-1,-1 0 1,1 0-1,-1 0 1,1 0-1,-1 0 1,1-1-1,-1 1 1,1 0-1,-1 0 1,1-1 0,-1 1-1,0 0 1,1 0-1,-1-1 1,1 1-1,-1 0 1,0-1-1,1 1 1,-1-1-1,0 1 1,1 0-1,-1-1 1,0 0-1,12-10-665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3.355"/>
    </inkml:context>
    <inkml:brush xml:id="br0">
      <inkml:brushProperty name="width" value="0.05" units="cm"/>
      <inkml:brushProperty name="height" value="0.05" units="cm"/>
    </inkml:brush>
  </inkml:definitions>
  <inkml:trace contextRef="#ctx0" brushRef="#br0">279 16 18660,'0'0'90,"0"-1"-1,-1 0 1,1 0 0,0 1 0,0-1-1,0 0 1,-1 1 0,1-1 0,0 0-1,-1 1 1,1-1 0,-1 0 0,1 1-1,-1-1 1,1 1 0,-1-1 0,1 1-1,-1-1 1,1 1 0,-1-1 0,0 1-1,1 0 1,-1-1 0,0 1 0,1 0-1,-2-1 1,0 1 19,0 0-1,0-1 1,0 1-1,0 0 1,0 0 0,0 1-1,0-1 1,0 0-1,0 1 1,-2 0 0,-4 2 248,0 1 1,-1 0 0,-11 7 0,1 1-232,-1 1 1,2 1-1,0 1 0,1 0 1,0 2-1,1 0 0,1 0 0,1 1 1,-20 35-1,32-52-125,1 1 0,1-1 0,-1 1 0,0 0 0,0-1 0,1 1 0,-1 0 0,1-1-1,-1 1 1,1 0 0,0 0 0,-1 0 0,1-1 0,0 1 0,0 0 0,0 0 0,1 0 0,-1 0 0,0-1 0,1 1 0,0 2 0,0-3 2,0 0-1,1-1 1,-1 1 0,0 0 0,1 0 0,-1-1 0,0 1-1,1-1 1,-1 1 0,0-1 0,1 0 0,-1 1 0,1-1-1,-1 0 1,1 0 0,-1 0 0,1 0 0,-1 0 0,1 0-1,-1-1 1,1 1 0,-1 0 0,0-1 0,1 1 0,-1-1 0,2-1-1,9-2 20,0-2 0,-1 1 0,0-2 0,0 1 0,0-1 0,-1-1 0,13-12-1,61-68 227,-4-17 95,-89 144-207,-4-7-123,4-11-35,1 0-1,1 1 1,-9 42 0,16-63-23,0 0 0,-1 1 0,1-1 0,0 0 0,0 1 1,0-1-1,0 0 0,0 1 0,0-1 0,0 0 0,1 1 0,-1-1 0,0 0 1,1 1-1,-1-1 0,1 0 0,0 0 0,-1 0 0,1 1 0,0-1 0,-1 0 0,1 0 1,0 0-1,1 1 0,0-1-33,-1-1 0,1 1 0,0-1 1,-1 1-1,1-1 0,0 0 0,-1 0 1,1 0-1,0 1 0,-1-2 0,1 1 0,0 0 1,-1 0-1,1 0 0,0-1 0,1 0 1,8-3-199,0 0 0,0-1 0,-1 0 0,12-9 0,15-11-470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3.793"/>
    </inkml:context>
    <inkml:brush xml:id="br0">
      <inkml:brushProperty name="width" value="0.05" units="cm"/>
      <inkml:brushProperty name="height" value="0.05" units="cm"/>
    </inkml:brush>
  </inkml:definitions>
  <inkml:trace contextRef="#ctx0" brushRef="#br0">185 246 17972,'-1'0'141,"-1"0"0,1-1 0,-1 1 0,1 0 0,-1-1 0,0 1-1,1 0 1,-1 0 0,1 1 0,-1-1 0,1 0 0,-1 0 0,1 1 0,-1-1 0,1 1 0,-1-1 0,-2 2 0,-23 15 505,14-5-304,0-1-1,2 2 1,-1 0-1,2 0 1,0 1-1,0 0 1,1 0-1,1 1 1,1 1-1,0-1 1,-5 19-1,11-31-312,0 1-1,0-1 0,0 0 0,1 0 1,-1 1-1,1-1 0,0 0 0,0 1 1,0-1-1,1 0 0,-1 1 1,2 5-1,-1-8-25,-1 0 1,1 0 0,0 0-1,0 1 1,0-1 0,-1 0-1,1 0 1,0 0 0,0-1-1,0 1 1,1 0 0,-1 0-1,0 0 1,0-1 0,0 1-1,1-1 1,-1 1 0,0-1-1,0 1 1,1-1 0,-1 0-1,0 1 1,1-1 0,-1 0-1,0 0 1,1 0 0,-1 0-1,1 0 1,-1-1 0,0 1-1,1 0 1,-1-1 0,1 0 0,8-1 1,0-2 0,-1 1 0,1-1 0,-1-1 0,0 0 0,0 0 0,-1-1 0,0 0 0,0 0 0,0-1 0,10-12 0,6-7 25,38-58 0,-34 43-5,-2-2 1,-2 0 0,-2-2 0,29-85 0,-46 102-35,-5 28 9,0 1 0,0-1 0,0 0 0,0 0 0,0 0 0,0 0 0,0 0 0,0 0 0,0 1 0,-1-1 0,1 0 0,0 0 0,0 0 0,0 0 0,0 0 0,0 0 0,0 0 0,-1 0 0,1 0 0,0 0 0,0 0 0,0 1 0,0-1 0,0 0 0,-1 0 0,1 0 0,0 0 0,0 0 0,0 0 0,0 0 0,0 0 0,-1 0 0,1 0 0,0-1 0,0 1 0,0 0 0,0 0 0,0 0 0,-1 0 0,1 0 0,0 0 0,0 0 0,0 0 0,0 0 0,0 0 0,0 0 0,0-1 0,-1 1 1,1 0-1,0 0 0,0 0 0,0 0 0,0 0 0,0 0 0,0-1 0,0 1 0,0 0 0,0 0 0,0 0 0,0 0 0,0 0 0,0-1 0,0 1 0,0 0 0,0 0 0,0 0 0,0 0 0,0 0 0,0-1 0,-7 8 0,1 1 1,0-1-1,1 1 1,-1 0 0,1 0-1,1 1 1,0 0-1,-5 13 1,-3 5 1,6-14-16,-52 124 79,52-121-95,1 1 1,1 1-1,0-1 1,1 1 0,1-1-1,0 24 1,2-38-64,0 1 0,0-1-1,1 0 1,-1 1 0,1-1 0,0 0 0,0 0 0,0 1-1,0-1 1,1 0 0,-1 0 0,1 0 0,0-1 0,-1 1 0,2 0-1,-1 0 1,3 2 0,-2-2-59,1-1-1,-1 0 1,1 0-1,-1 0 1,1 0-1,0-1 1,0 1-1,0-1 1,0 0-1,0 0 1,0-1-1,0 1 1,7-1-1,29-2-511,4-10-223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2:54.169"/>
    </inkml:context>
    <inkml:brush xml:id="br0">
      <inkml:brushProperty name="width" value="0.05" units="cm"/>
      <inkml:brushProperty name="height" value="0.05" units="cm"/>
    </inkml:brush>
  </inkml:definitions>
  <inkml:trace contextRef="#ctx0" brushRef="#br0">195 87 16996,'-15'10'2967,"9"-7"-2483,-4 3 20,1 1 0,0 0-1,0 1 1,1 0 0,0 1-1,-8 9 1,-38 59 808,46-63-1097,0-1-1,0 1 1,2 0-1,-1 1 1,-5 21-1,12-35-188,-1 1-1,1-1 1,0 1 0,0 0-1,-1 0 1,1-1-1,0 1 1,0 0-1,1-1 1,-1 1-1,0 0 1,1-1-1,0 4 1,-1-5-16,1 1-1,-1-1 1,1 1 0,0 0-1,-1-1 1,1 1 0,0-1-1,-1 0 1,1 1 0,0-1 0,-1 0-1,1 1 1,0-1 0,0 0-1,-1 0 1,1 0 0,0 1-1,0-1 1,0 0 0,-1 0 0,1 0-1,0 0 1,0 0 0,0-1-1,-1 1 1,1 0 0,0 0-1,0 0 1,-1-1 0,1 1-1,0 0 1,1-2 0,8-2 21,-1-1-1,1 0 1,-1-1 0,0 0-1,0 0 1,-1-1 0,8-8-1,53-59 52,-64 68-74,22-24-5,-2-2 1,-1-1 0,-1 0-1,19-40 1,-32 42-73,-12 23 15,-9 15-8,-5 13-20,1 1 0,1 0 0,1 1 0,1 0 1,0 1-1,2 0 0,-12 43 0,15-44-1261,-4 34-1,10-49 1080,0 0 0,0 0 0,1-1 0,0 1 0,1 0 0,-1 0 0,1 0 1,0 0-1,3 7 0,6 0-769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3.833"/>
    </inkml:context>
    <inkml:brush xml:id="br0">
      <inkml:brushProperty name="width" value="0.05" units="cm"/>
      <inkml:brushProperty name="height" value="0.05" units="cm"/>
    </inkml:brush>
  </inkml:definitions>
  <inkml:trace contextRef="#ctx0" brushRef="#br0">1 28 17316,'-1'0'1712,"5"0"-1160,1 0-224,10 0 1537,7 0-1121,9-1-352,5-2-184,14-3-56,5 2-16,4-2 8,-1 2-72,0 2-320,-7 1-224,-8 2-536,-7 2-137,-17 2 841,-9-1-256,-20 2-200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4.301"/>
    </inkml:context>
    <inkml:brush xml:id="br0">
      <inkml:brushProperty name="width" value="0.05" units="cm"/>
      <inkml:brushProperty name="height" value="0.05" units="cm"/>
    </inkml:brush>
  </inkml:definitions>
  <inkml:trace contextRef="#ctx0" brushRef="#br0">8 421 12275,'-7'20'1720,"9"-7"-800,6-6-232,12-10 2073,5-7-1449,17-7-320,7-5-119,11-2-673,3-2-440,6 0 456,-5 3-152,-1 6-264</inkml:trace>
  <inkml:trace contextRef="#ctx0" brushRef="#br0" timeOffset="1">628 1 13331,'3'20'1296,"14"-6"-824,3-4-176,8-3 1041,0 2-889,2 2-96,-4 1-24,-4 6-64,-8 7-8,-15 11-16,-9 8-24,-15 18-16,-3 2 24,-4 2-304,-1-3 1864,9-11-1559,4-12 79,11-27 56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5.482"/>
    </inkml:context>
    <inkml:brush xml:id="br0">
      <inkml:brushProperty name="width" value="0.05" units="cm"/>
      <inkml:brushProperty name="height" value="0.05" units="cm"/>
    </inkml:brush>
  </inkml:definitions>
  <inkml:trace contextRef="#ctx0" brushRef="#br0">0 165 18404,'2'2'86,"0"0"0,0-1-1,0 1 1,0-1 0,0 0 0,0 0 0,0 1 0,1-1 0,-1 0-1,0-1 1,0 1 0,1 0 0,-1-1 0,1 1 0,-1-1-1,1 0 1,-1 0 0,1 0 0,-1 0 0,0 0 0,1-1-1,-1 1 1,1-1 0,2 0 0,6-2 53,0 0-1,-1-1 1,1 0 0,10-6-1,-6 2 21,-1 0 0,0-1 0,0-1-1,-1 0 1,0-1 0,-1 0 0,0-1 0,-1 0 0,-1-1-1,0 0 1,15-25 0,-31 54 57,1 1 0,1 0 0,1 0 0,-2 20 0,-6 89-192,10-36-13,12 111-1,0-25 9,-11-166-23,1 3 54,-1-1 0,0 1 0,-1 0 0,0-1 1,-4 16-1,4-26-16,0 1 1,1-1-1,-1 0 0,0 1 1,0-1-1,0 0 0,-1 0 1,1 0-1,0 0 0,-1 0 1,1 0-1,-1-1 0,0 1 1,1 0-1,-1-1 0,0 1 1,0-1-1,0 0 0,0 0 1,-1 0-1,1 0 1,0 0-1,0 0 0,0 0 1,-1-1-1,1 1 0,-1-1 1,1 1-1,0-1 0,-1 0 1,1 0-1,-1 0 0,1-1 1,-3 0-1,-3 0 69,0-1-1,0 0 0,1-1 1,0 0-1,-1 0 0,1-1 1,0 0-1,1 0 1,-1 0-1,1-1 0,-1 0 1,-5-6-1,4 3-31,0 0-1,1-1 1,0 0-1,0 0 1,1-1-1,0 0 1,-8-19-1,12 26-133,1-1-1,0 0 0,0 0 1,0 0-1,0 0 0,1 1 1,0-1-1,-1 0 1,2 0-1,-1 0 0,0 0 1,1 0-1,-1 0 0,1 0 1,0 0-1,1 0 1,-1 1-1,1-1 0,-1 0 1,1 1-1,0 0 0,3-5 1,1 1-124,0 1 0,1-1 0,-1 1-1,1 0 1,0 1 0,1 0 0,-1 0 0,16-7 0,18-6-412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4.154"/>
    </inkml:context>
    <inkml:brush xml:id="br0">
      <inkml:brushProperty name="width" value="0.05" units="cm"/>
      <inkml:brushProperty name="height" value="0.05" units="cm"/>
    </inkml:brush>
  </inkml:definitions>
  <inkml:trace contextRef="#ctx0" brushRef="#br0">1 71 17164,'16'-2'1960,"5"7"-1056,5 2-320,4 0 937,4-1-257,8-5-280,4-1-240,3-6-344,1-2-167,-3-7-562,-4 0-399,-14-7 640,-12 5-96,-21 5-104</inkml:trace>
  <inkml:trace contextRef="#ctx0" brushRef="#br0" timeOffset="1">120 435 19740,'17'8'1913,"13"-22"-1241,9-10-288,7-9 720,4 0-232,-1-2-336,-2 2-352,-10 9-1088,-5 7-1608,-24 10 2120,-8 4-337,-18 8-287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6.639"/>
    </inkml:context>
    <inkml:brush xml:id="br0">
      <inkml:brushProperty name="width" value="0.05" units="cm"/>
      <inkml:brushProperty name="height" value="0.05" units="cm"/>
    </inkml:brush>
  </inkml:definitions>
  <inkml:trace contextRef="#ctx0" brushRef="#br0">73 154 14555,'0'0'99,"0"0"1,-1 0-1,1 0 0,0 0 0,0 1 0,-1-1 1,1 0-1,0 0 0,-1 0 0,1 0 0,0 1 1,0-1-1,0 0 0,-1 0 0,1 0 0,0 1 1,0-1-1,0 0 0,-1 0 0,1 1 0,0-1 1,0 0-1,0 1 0,0-1 0,0 0 0,0 0 1,-1 1-1,1-1 0,0 0 0,0 1 0,0-1 1,0 0-1,0 1 0,0-1 0,0 0 0,0 0 1,1 1-1,9 8 2397,20 1-689,-22-10-1696,1 0 1,0 0-1,-1-1 1,1 0 0,-1-1-1,0 0 1,1 0 0,-1-1-1,0 0 1,0-1 0,-1 1-1,14-10 1,-15 10-49,0-1 0,-1 0 1,1 0-1,-1-1 0,0 0 1,0 0-1,-1 0 0,0 0 0,0-1 1,0 1-1,0-1 0,-1 0 1,0 0-1,0-1 0,-1 1 0,3-11 1,-4 15-46,-1 1-1,0-1 1,0 0 0,1 1 0,-1-1 0,0 1 0,0-1 0,-1 0-1,1 1 1,0-1 0,0 1 0,-1-1 0,1 0 0,-1 1 0,0-1-1,1 1 1,-1 0 0,0-1 0,0 1 0,0-1 0,0 1 0,0 0-1,0 0 1,0 0 0,0 0 0,0-1 0,-1 2 0,1-1 0,0 0-1,-1 0 1,1 0 0,-1 1 0,1-1 0,-1 0 0,1 1 0,-1-1-1,1 1 1,-1 0 0,0 0 0,-2-1 0,-3 1 12,0 0 1,0 0-1,0 0 0,-1 1 1,1 0-1,0 0 0,-12 4 1,6 0-10,0 1 0,0 0 0,1 1 0,0 0 1,0 1-1,1 0 0,0 0 0,-11 13 1,13-13-23,2 1 0,-1 0 0,1 0 0,0 0 0,1 1 0,0 0 0,0 0 1,1 1-1,1 0 0,-4 12 0,6-19-5,1 1 1,1-1-1,-1 0 0,1 1 1,-1-1-1,1 1 0,1-1 0,-1 0 1,0 1-1,1-1 0,0 1 1,0-1-1,3 6 0,-3-8-1,0 1-1,1-1 1,-1 1 0,1-1-1,0 0 1,0 0-1,0 0 1,0 0 0,0 0-1,0 0 1,0-1-1,1 1 1,-1-1 0,1 1-1,-1-1 1,1 0-1,-1 0 1,1 0-1,0 0 1,-1-1 0,7 1-1,2 1-50,1-2 0,-1 0 0,0 0 1,1-1-1,-1 0 0,1-1 0,-1-1 0,17-5 0,7-5-615,42-23 1,-10 4 210,-29 16 95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7.805"/>
    </inkml:context>
    <inkml:brush xml:id="br0">
      <inkml:brushProperty name="width" value="0.05" units="cm"/>
      <inkml:brushProperty name="height" value="0.05" units="cm"/>
    </inkml:brush>
  </inkml:definitions>
  <inkml:trace contextRef="#ctx0" brushRef="#br0">276 74 16508,'-1'-1'149,"1"-1"0,-1 0 1,1 1-1,-1-1 1,1 1-1,-1-1 1,0 1-1,0-1 1,0 1-1,0-1 0,0 1 1,0 0-1,0 0 1,0-1-1,-1 1 1,1 0-1,0 0 1,-1 0-1,1 1 0,-1-1 1,1 0-1,-1 0 1,-1 0-1,0 1 31,0-1 0,0 1-1,0 0 1,0 0 0,0 0-1,0 1 1,0-1 0,0 1-1,0-1 1,0 1 0,1 0-1,-4 1 1,-6 4 145,1 0-1,0 0 1,1 1-1,0 0 1,-11 10-1,3-1-61,1 1 1,-27 35-1,36-41-252,1 1 1,0-1 0,0 1-1,1 0 1,1 1-1,-6 18 1,10-30-14,1-1-1,0 1 1,-1 0-1,1-1 1,0 1-1,0 0 1,0-1 0,0 1-1,0 0 1,0-1-1,-1 1 1,1 0-1,1-1 1,-1 1 0,0 0-1,0-1 1,0 1-1,0 0 1,0-1 0,1 1-1,-1 0 1,0-1-1,1 1 1,-1-1-1,0 1 1,2 0 0,-2 0-1,1-1 0,0 0 1,0 0-1,0 0 0,0 0 1,0 0-1,0 0 1,-1 0-1,1 0 0,0 0 1,0-1-1,0 1 0,0 0 1,0 0-1,-1-1 1,1 1-1,1-1 0,40-28-48,-36 25 46,18-15-16,51-35 15,-66 49-11,0 0 0,0 0 0,1 1 0,-1 0 0,1 1 0,17-4 0,-25 6 7,1 1 1,-1-1-1,1 1 0,0 0 0,-1 0 0,1 0 0,-1 1 0,1-1 1,0 0-1,-1 1 0,1 0 0,-1 0 0,1-1 0,-1 1 1,1 1-1,-1-1 0,0 0 0,4 3 0,-4-1-10,1 0 0,0-1-1,-1 1 1,0 1 0,1-1 0,-1 0-1,-1 1 1,1-1 0,0 1-1,-1-1 1,2 6 0,0 6-63,0-1 1,-2 1-1,1 0 1,-2-1-1,-1 25 1,-2-9 72,-1 0 0,-2 1 0,-1-2 0,-1 1 0,-2-1 0,-1 0 0,-1-1 0,-1-1 0,-2 0 0,0 0 0,-2-2 0,-1 0 0,-26 29 0,37-47 52,0-1 0,-1 1 0,-12 8 0,18-14-34,0 0 0,1 0 0,-1 0 0,0 0 0,0-1 0,0 1 0,0-1 0,0 1 0,0-1 0,0 1 0,-2-1 0,4 0-6,-1 0 0,0 0 0,0-1 0,1 1 0,-1 0 0,0 0 0,0-1 0,1 1 0,-1 0 0,0-1 0,1 1 0,-1-1-1,0 1 1,1-1 0,-1 1 0,1-1 0,-1 1 0,1-1 0,-1 0 0,1 1 0,-1-1 0,1 0 0,0 1 0,-1-1 0,1 0 0,0 0 0,-1-1 0,0-5-2,-1-1 1,1 1 0,1-1 0,-1 1 0,1-1 0,1 0 0,-1 1 0,1-1-1,1 1 1,-1-1 0,5-10 0,5-13 9,19-37 0,-26 59-6,15-31 23,3 0 1,1 2-1,57-72 0,-61 88-1,1 0 0,1 1-1,2 1 1,-1 1 0,2 1 0,1 2-1,28-16 1,-46 28-24,1 0 0,0 1 0,0 0 0,0 1 0,0-1 0,17-1-1,-23 4 5,0-1 0,0 1 0,1 0-1,-1 0 1,0 1 0,0-1 0,0 0 0,1 1-1,-1 0 1,0-1 0,0 1 0,0 0-1,0 0 1,0 0 0,0 0 0,0 0-1,0 1 1,-1-1 0,1 1 0,0-1-1,-1 1 1,1-1 0,-1 1 0,1 0-1,-1 0 1,0 0 0,0 0 0,0 0-1,0 0 1,1 2 0,0 2-110,4 8 948,-3-15-260,0-8-229,0-8-61,0-1 1,-1 1-1,-1-1 1,0 1-1,-2-1 1,0 1-1,-1-1 0,-6-23 1,3 30-157,1 11-421,4 1 208,-1-1 0,1 1 0,0 0-1,0-1 1,0 1 0,-1 0-1,1 0 1,0-1 0,0 1-1,0 0 1,0 0 0,0 0-1,1-1 1,-1 1 0,0 0 0,0-1-1,0 1 1,1 0 0,-1 0-1,0-1 1,1 1 0,0 1-1,2 2-343,-1 0 0,1-1-1,1 1 1,-1-1-1,1 1 1,-1-1-1,1 0 1,0 0-1,0 0 1,0-1-1,0 0 1,8 4-1,10-2-743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8.494"/>
    </inkml:context>
    <inkml:brush xml:id="br0">
      <inkml:brushProperty name="width" value="0.05" units="cm"/>
      <inkml:brushProperty name="height" value="0.05" units="cm"/>
    </inkml:brush>
  </inkml:definitions>
  <inkml:trace contextRef="#ctx0" brushRef="#br0">78 296 17940,'-28'52'2278,"-7"11"-631,32-57-1497,1 0 1,0 0 0,0 0 0,0 1-1,1-1 1,0 0 0,0 1-1,0 8 1,1-14-140,0-1 0,0 1 0,0 0 0,0-1-1,0 1 1,0-1 0,1 1 0,-1-1 0,0 1 0,0 0 0,0-1 0,1 1-1,-1-1 1,0 1 0,0-1 0,1 1 0,-1-1 0,0 1 0,1-1 0,-1 1 0,1-1-1,-1 0 1,0 1 0,1-1 0,-1 0 0,1 1 0,0-1 0,1 1-2,-1-1-1,0 0 1,0 0 0,0 0 0,0 0 0,1 0 0,-1-1-1,0 1 1,0 0 0,0 0 0,0-1 0,0 1 0,2-1 0,30-21 89,47-52 79,3-3-36,-79 74-137,-1 0-1,1 1 0,-1-1 0,1 1 0,0 0 0,0 0 0,0 1 0,8-3 0,-11 4-3,0 0 0,0 0 1,0 0-1,1 0 0,-1 0 0,0 0 0,0 0 0,0 0 1,0 1-1,0-1 0,0 0 0,0 1 0,0-1 1,0 0-1,0 1 0,-1-1 0,1 1 0,0 0 0,0-1 1,0 1-1,-1 0 0,1 0 0,0-1 0,0 1 0,-1 0 1,1 0-1,-1 0 0,1 0 0,-1 0 0,1 0 0,-1 0 1,0 0-1,1 0 0,-1 0 0,0 0 0,0 0 0,0 0 1,0 0-1,0 0 0,0 1 0,1 12 7,0-1 0,-1 0 1,-1 0-1,0 0 0,-5 19 0,-20 66 217,17-65-101,-10 24 91,10-29 69,-12 56 0,22-80-347,3-11-2,5-14-31,66-179-338,-53 145 402,24-59 28,77-137 1,-118 243 5,-2 1-2,1 0 1,0 0-1,0 1 1,1 0-1,-1 0 1,2 0-1,8-9 1,-13 15 0,-1 0 0,0-1 0,0 1-1,1 0 1,-1-1 0,0 1 0,1 0 0,-1 0 0,0-1 0,1 1-1,-1 0 1,1 0 0,-1 0 0,0-1 0,1 1 0,-1 0 0,1 0-1,-1 0 1,0 0 0,1 0 0,-1 0 0,1 0 0,-1 0 0,0 0-1,1 0 1,-1 0 0,1 0 0,-1 0 0,1 0 0,-1 0 0,0 1-1,1-1 1,-1 0 0,0 0 0,1 0 0,-1 1 0,0-1 0,1 0-1,-1 0 1,0 1 0,1-1 0,-1 1 0,1 1 0,0 0 0,-1 0-1,1 0 1,-1 0 0,0 0 0,1 0 0,-1 0 0,0 0-1,-1 4 1,-7 47-9,-19 45-27,-2 12 74,29-108-35,0 0-1,-1 0 0,1-1 0,0 1 1,0 0-1,0 0 0,0 0 0,0 0 1,1 0-1,0 3 0,-1-4 0,0-1 0,1 1 0,-1 0-1,1-1 1,-1 1 0,0-1 0,1 1-1,-1 0 1,1-1 0,0 1 0,-1-1 0,1 0-1,-1 1 1,1-1 0,0 1 0,-1-1 0,1 0-1,0 1 1,0-1 0,3 1-11,1-1 0,-1 0 0,0 0 0,0 0 0,0 0 0,0-1 0,0 1 0,5-3 0,7 0-98,0 0-1,1 1 0,-1 1 1,30 1-1,-43 0 87,0 0 0,1 0 0,-1 1-1,1 0 1,-1-1 0,0 1 0,1 0 0,-1 1-1,0-1 1,0 0 0,0 1 0,0 0 0,0 0 0,0 0-1,0 0 1,-1 0 0,1 1 0,-1-1 0,1 1-1,-1-1 1,0 1 0,0 0 0,0 0 0,-1 0 0,1 0-1,-1 0 1,1 0 0,-1 1 0,1 5 0,-1-4 54,-1 1 0,0-1 0,0 0-1,-1 0 1,0 0 0,0 1 0,0-1 0,0 0 0,-1 0 0,1-1 0,-1 1 0,-1 0 0,1 0 0,-1-1 0,0 0 0,0 1 0,0-1 0,-5 5 0,3-3 53,-1 0 0,0-1 1,0 1-1,0-1 0,-1 0 1,0-1-1,0 0 0,0 0 0,0 0 1,-1-1-1,-8 3 0,13-5-133,-1 0 0,0-1-1,0 1 1,1-1 0,-1 0-1,0 0 1,0 0 0,0 0-1,1-1 1,-1 0 0,0 1-1,1-1 1,-6-2 0,7 2-10,0-1 0,0 1 0,0 0 0,0-1 0,0 1-1,0-1 1,0 1 0,1-1 0,-1 0 0,0 0 0,1 0 0,0 0 0,-1 0 0,1 0 0,0 0 0,0 0 0,0 0 0,0-1 0,0 1 0,1 0 0,-1-4 0,0-15-422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8.931"/>
    </inkml:context>
    <inkml:brush xml:id="br0">
      <inkml:brushProperty name="width" value="0.05" units="cm"/>
      <inkml:brushProperty name="height" value="0.05" units="cm"/>
    </inkml:brush>
  </inkml:definitions>
  <inkml:trace contextRef="#ctx0" brushRef="#br0">15 291 16051,'3'0'216,"0"0"1,0-1-1,0 1 0,0-1 0,0 0 0,0 0 0,0 0 0,0 0 0,0-1 0,-1 1 0,1-1 0,0 0 0,-1 1 0,1-1 0,-1 0 0,0-1 0,0 1 0,1 0 0,-2-1 0,1 1 0,0-1 0,0 1 0,-1-1 1,1 0-1,-1 0 0,0 0 0,1-5 0,-1 7-180,-1 1 1,0-1 0,0 1 0,0-1-1,0 0 1,0 1 0,1-1 0,-1 0-1,-1 1 1,1-1 0,0 0-1,0 1 1,0-1 0,0 0 0,0 1-1,0-1 1,-1 0 0,1 1 0,0-1-1,-1 1 1,1-1 0,-1 0-1,1 1-7,-1-1-1,1 1 0,-1 0 0,1 0 0,-1 0 0,1 0 0,-1-1 1,1 1-1,-1 0 0,1 0 0,-1 0 0,1 0 0,-1 0 0,0 0 1,1 0-1,-1 1 0,1-1 0,-1 0 0,1 0 0,-2 1 0,0 0 41,-1 0-1,1 0 0,0 0 0,-1 1 0,1-1 1,0 1-1,0 0 0,0 0 0,-3 2 1,-1 4 51,1 1 1,0 0 0,0 0-1,0 1 1,-4 13 0,8-19-113,0-1 1,0 0 0,0 0-1,0 1 1,1-1 0,-1 0-1,1 1 1,0-1-1,0 0 1,0 1 0,0-1-1,1 0 1,-1 1 0,1-1-1,0 0 1,0 1 0,0-1-1,1 0 1,-1 0-1,3 4 1,-3-5-6,1-1 0,-1 0-1,1 0 1,0 0 0,-1 0 0,1 0-1,0 0 1,-1 0 0,1 0 0,0-1-1,0 1 1,0 0 0,0-1 0,0 0 0,0 0-1,0 1 1,3-1 0,37-6 7,-35 5-10,115-31-122,-81 20-27,77-13 0,-115 25 129,1-1 0,0 1-1,0 1 1,-1-1 0,1 1 0,4 0 0,-8-1 20,1 0-1,-1 0 1,0 0 0,0 0 0,0 0-1,1 0 1,-1 0 0,0 0 0,0 1-1,0-1 1,1 0 0,-1 0 0,0 0-1,0 0 1,0 0 0,0 0 0,1 0-1,-1 1 1,0-1 0,0 0 0,0 0-1,0 0 1,0 0 0,0 1 0,1-1-1,-1 0 1,0 0 0,0 0 0,0 0-1,0 1 1,0-1 0,0 0 0,0 0-1,0 0 1,0 1 0,0-1 0,-13 7 147,7-5-64,1-1 0,-1 1-1,0-2 1,0 1 0,0 0 0,0-1-1,0 0 1,1-1 0,-1 1-1,0-1 1,0 0 0,0 0 0,1-1-1,-1 0 1,1 0 0,-1 0-1,1-1 1,0 0 0,-7-4-1,6 2-6,0 0-1,0 0 1,0 0-1,1-1 0,0 0 1,0 0-1,1 0 0,-1-1 1,1 0-1,1 0 0,-1 0 1,1 0-1,1 0 1,-4-12-1,4 13-63,1 1 1,0-1 0,1 0-1,-1 1 1,1-1-1,0 1 1,0-1-1,1 0 1,-1 1-1,1-1 1,1 0 0,-1 1-1,1 0 1,0-1-1,0 1 1,0 0-1,1 0 1,0 0-1,4-5 1,-1 3-45,-1 1 0,2 0 0,-1 1-1,1-1 1,0 1 0,0 0 0,0 1 0,1 0 0,-1 0 0,1 1-1,0 0 1,10-3 0,8 0-924,53-7-1,-36 8-126,-30 2 528,-8 0-180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9.365"/>
    </inkml:context>
    <inkml:brush xml:id="br0">
      <inkml:brushProperty name="width" value="0.05" units="cm"/>
      <inkml:brushProperty name="height" value="0.05" units="cm"/>
    </inkml:brush>
  </inkml:definitions>
  <inkml:trace contextRef="#ctx0" brushRef="#br0">0 108 18996,'45'-18'1480,"12"-7"-1792,5 2 280,5 1 336,3 2-120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19.820"/>
    </inkml:context>
    <inkml:brush xml:id="br0">
      <inkml:brushProperty name="width" value="0.05" units="cm"/>
      <inkml:brushProperty name="height" value="0.05" units="cm"/>
    </inkml:brush>
  </inkml:definitions>
  <inkml:trace contextRef="#ctx0" brushRef="#br0">251 186 18252,'0'-3'159,"0"-1"0,0 1 0,0 0 0,0-1 0,0 1 0,-1-1 1,1 1-1,-1 0 0,0 0 0,0-1 0,0 1 0,-1 0 0,1 0 0,-1 0 0,0 0 0,1 0 0,-1 1 0,0-1 1,-1 0-1,1 1 0,0 0 0,-1-1 0,0 1 0,1 0 0,-1 0 0,0 1 0,0-1 0,0 0 0,-4 0 1,3 0-15,-1 1 0,0-1 0,1 1 1,-1 1-1,0-1 0,0 1 1,0 0-1,1 0 0,-1 0 1,0 0-1,0 1 0,1 0 1,-1 0-1,0 1 0,1-1 1,-1 1-1,1 0 0,-1 0 1,1 0-1,-6 4 0,3 0-92,-1 1 1,1 0-1,0 0 0,1 1 1,-1-1-1,1 1 0,1 1 0,0-1 1,0 1-1,1 0 0,-6 15 0,5-10-67,1 0 0,1 0 0,0 0 0,1 1-1,0 0 1,1-1 0,1 19 0,0-29-4,1 0 1,-1 1-1,1-1 0,-1 0 1,1 1-1,1-1 1,-1 0-1,1 0 1,-1 0-1,1 0 0,0 0 1,1 0-1,-1 0 1,1-1-1,5 7 1,-6-8 7,0-1 1,1 1 0,-1-1 0,1 0-1,-1 0 1,1 0 0,-1 0 0,1 0-1,0-1 1,-1 1 0,1-1 0,0 0-1,-1 0 1,1 0 0,0 0 0,0 0-1,-1 0 1,1-1 0,0 1 0,-1-1-1,1 0 1,-1 0 0,1 0 0,-1 0-1,1 0 1,-1 0 0,3-3 0,10-5 23,0-1 0,0-1 1,-1-1-1,-1 0 1,0 0-1,0-2 1,18-25-1,-2-2 326,37-73-1,-55 93-145,-1 0 0,-1-1-1,-1-1 1,8-31 0,-15 41 17,-4 15-79,-6 18-110,1 19-288,2 0-1,1 0 1,3 0-1,4 80 1,-1-102-171,1 1 1,6 22-1,-7-35 234,0 0 0,1 0 1,0 0-1,0 0 0,0 0 0,1-1 0,0 1 1,0-1-1,0 1 0,0-1 0,7 7 0,-8-10 112,0 0-1,-1 1 1,1-1-1,0 0 1,0 0 0,0 0-1,0 0 1,0-1-1,0 1 1,0 0-1,0-1 1,0 1-1,0-1 1,0 0 0,0 0-1,0 0 1,1 0-1,-1 0 1,0 0-1,0-1 1,4 0 0,-2-1-52,1 0 1,0 0 0,-1 0 0,0 0 0,0-1 0,1 0 0,-2 0 0,8-7 0,23-29-950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0.241"/>
    </inkml:context>
    <inkml:brush xml:id="br0">
      <inkml:brushProperty name="width" value="0.05" units="cm"/>
      <inkml:brushProperty name="height" value="0.05" units="cm"/>
    </inkml:brush>
  </inkml:definitions>
  <inkml:trace contextRef="#ctx0" brushRef="#br0">120 1 18364,'-25'49'1208,"3"1"0,2 1 1,2 0-1,-13 62 0,30-106-1139,0 0 0,0 0 0,1 0 1,0 12-1,0-19-63,0 1-1,0 0 1,1-1 0,-1 1 0,0-1 0,0 1 0,0-1 0,0 1 0,0 0 0,1-1 0,-1 1 0,0-1-1,1 1 1,-1-1 0,0 1 0,1-1 0,-1 1 0,0-1 0,1 0 0,-1 1 0,1-1 0,-1 0 0,1 1-1,0 0 1,0-1-2,0-1 0,1 1 0,-1 0 0,0 0 0,0-1 0,0 1 1,0-1-1,0 1 0,0-1 0,0 1 0,0-1 0,0 1 0,0-1 0,-1 0 0,1 0 0,0 1 0,0-1 0,0 0 0,0-1 0,9-9 1,-1-1 1,-1 1-1,0-2 1,0 1-1,5-16 1,29-72 49,-37 85-37,5-14 13,-6 17-24,0 1 1,0 0 0,8-14 0,-10 43 8,-8 50 10,-3 31 119,9-86-110,0 1 0,1-1 0,0 0 0,1 0 0,4 14 0,-6-25-39,1 1-1,-1-1 1,1 0 0,0 0-1,0 1 1,0-1-1,0 0 1,0 0 0,1 0-1,-1 0 1,0 0-1,1-1 1,0 1-1,-1 0 1,1-1 0,0 1-1,0-1 1,0 1-1,4 1 1,-4-3-9,0 1 1,0-1-1,1 1 1,-1-1-1,0 0 0,1 0 1,-1 0-1,0-1 1,1 1-1,-1 0 0,0-1 1,1 0-1,-1 1 1,0-1-1,0 0 0,3-2 1,6-4 45,0 0 1,0-1-1,-1 0 1,0-1-1,14-16 1,16-20-116,3-5-18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0.679"/>
    </inkml:context>
    <inkml:brush xml:id="br0">
      <inkml:brushProperty name="width" value="0.05" units="cm"/>
      <inkml:brushProperty name="height" value="0.05" units="cm"/>
    </inkml:brush>
  </inkml:definitions>
  <inkml:trace contextRef="#ctx0" brushRef="#br0">119 0 20900,'-4'4'480,"-1"1"-1,0-1 0,0-1 0,0 1 0,0-1 0,-6 3 0,-24 17 1397,29-17-1706,-1 0 0,2 0 0,-10 12 0,14-16-187,0 0-1,-1 0 0,1 0 0,0 0 1,0 1-1,0-1 0,1 0 0,-1 1 1,0-1-1,1 0 0,0 1 0,-1-1 1,1 1-1,0-1 0,0 0 0,0 1 1,1 3-1,0-4-29,0-1 0,0 1 1,0-1-1,0 0 0,0 1 0,0-1 0,0 0 1,1 0-1,-1 0 0,0 0 0,1 0 0,-1 0 0,1 0 1,-1 0-1,1 0 0,-1-1 0,1 1 0,0-1 1,-1 1-1,1-1 0,0 0 0,-1 1 0,1-1 1,0 0-1,-1 0 0,4-1 0,9 1-377,1 0 0,15-4 0,-18 3 82,31-6-588,-21 3 263,30-2 0,-46 6 574,-1 0 1,1 0-1,0 1 1,-1-1 0,1 1-1,0 1 1,-1-1-1,1 1 1,-1 0 0,6 3-1,-9-5 90,-1 1 0,1 0-1,-1 0 1,0 0 0,1 0-1,-1 0 1,0 0 0,0 0-1,0 0 1,0 1-1,0-1 1,0 0 0,0 1-1,0-1 1,0 1 0,-1-1-1,1 1 1,-1-1 0,1 1-1,0 1 1,-1 0 40,0 0 1,0 0 0,0-1-1,-1 1 1,1 0-1,-1-1 1,1 1-1,-1 0 1,0-1 0,0 1-1,-2 2 1,-2 5 187,-1 0 1,-1 0-1,0-1 1,-13 13 0,5-5 115,-1-2 0,-21 16 1,32-27-487,0 0 1,0-1 0,-1 1-1,1-1 1,-1-1 0,1 1-1,-1-1 1,0 0 0,0 0-1,0-1 1,0 1 0,-12 0-1,17-2 132,1 0 0,-1 0 0,0 0 0,1 0 0,-1 0 0,0-1 0,1 1 0,-1 0 0,0 0 0,1 0 0,-1-1 0,0 1 0,1 0 0,-1-1 0,1 1 0,-1-1 0,1 1 0,-1 0 0,1-1 0,-1 1 0,1-1-1,-1 0 1,-4-23-535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1.085"/>
    </inkml:context>
    <inkml:brush xml:id="br0">
      <inkml:brushProperty name="width" value="0.05" units="cm"/>
      <inkml:brushProperty name="height" value="0.05" units="cm"/>
    </inkml:brush>
  </inkml:definitions>
  <inkml:trace contextRef="#ctx0" brushRef="#br0">57 1 20596,'0'38'1689,"-5"12"-1281,-2 2-184,-1 8 464,0-1-472,3-2-760,0-4-368,0-14 680,-3-5-208,3-9-192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1.537"/>
    </inkml:context>
    <inkml:brush xml:id="br0">
      <inkml:brushProperty name="width" value="0.05" units="cm"/>
      <inkml:brushProperty name="height" value="0.05" units="cm"/>
    </inkml:brush>
  </inkml:definitions>
  <inkml:trace contextRef="#ctx0" brushRef="#br0">1 119 15291,'184'-82'6452,"-161"74"-6000,0 1-1,0 1 0,0 1 0,1 1 0,-1 1 0,33 0 0,-54 3-439,0 0 0,1 0 0,-1 0-1,0 0 1,0 1 0,1-1 0,-1 1 0,0-1-1,0 1 1,0 0 0,0 0 0,0 0-1,0 0 1,0 0 0,0 1 0,3 2 0,-4-3-11,0 0 1,0 1 0,-1-1 0,1 1 0,-1-1 0,1 1-1,-1-1 1,0 1 0,1-1 0,-1 1 0,0-1 0,0 1 0,0-1-1,0 1 1,0-1 0,0 1 0,-1-1 0,1 1 0,0 0-1,-1-1 1,0 0 0,1 1 0,-1-1 0,0 1 0,0 1-1,-9 13 4,-1 0-1,0-1 1,-1 0-1,-25 25 1,18-20-250,-21 27 1,39-45 190,0-1 1,0 1 0,0 0 0,0 0 0,0-1 0,0 1 0,0 0-1,1 0 1,-1 0 0,1 0 0,-1 0 0,1 0 0,0 2 0,0-3-1,0 0 0,0 0 0,0 0 0,0 0 0,1 0 0,-1 0 1,1-1-1,-1 1 0,0 0 0,1 0 0,-1 0 0,1 0 0,0 0 1,-1-1-1,1 1 0,0 0 0,-1-1 0,3 2 0,2 1-198,0-1-1,0 1 1,1-1-1,-1 0 0,1-1 1,11 3-1,-12-3 164,57 9-1393,37 9-284,-90-16 1689,0-1 0,0 2-1,0-1 1,-1 1 0,0 1 0,1-1 0,-2 1 0,11 8 0,-16-11 131,1 1 0,-1-1 1,1 1-1,-1 0 1,0 0-1,0-1 0,0 1 1,0 0-1,-1 1 1,1-1-1,-1 0 0,0 0 1,0 1-1,0-1 1,0 1-1,0 3 0,-1-2 114,0 0 0,-1 0-1,1 0 1,-1 0-1,0 0 1,0 0 0,-1 0-1,1-1 1,-1 1 0,-3 6-1,-2 1 330,-1 0-1,0-1 1,-1 0 0,0 0-1,-1-1 1,0 0-1,-13 10 1,11-11-74,-1 0 0,1-1 0,-1 0 1,-1-2-1,-15 7 0,23-10-360,-1-1-1,1 0 1,-1 0 0,0-1-1,1 0 1,-1 0 0,0-1 0,0 1-1,0-1 1,0-1 0,0 1-1,1-1 1,-10-3 0,15 4-126,0-1 0,0 1-1,0-1 1,0 1 0,-1-1 0,1 0 0,0 0 0,0 1 0,0-1-1,0 0 1,1 0 0,-1 0 0,0 0 0,0 0 0,0 0 0,1 0-1,-1 0 1,1 0 0,-1-1 0,1 1 0,-1 0 0,1 0-1,0-1 1,-1 1 0,1 0 0,0 0 0,0-1 0,0 1 0,0-2-1,0-2-79,1 0 0,0 0 0,0-1-1,0 1 1,4-9 0,9-17-516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4.591"/>
    </inkml:context>
    <inkml:brush xml:id="br0">
      <inkml:brushProperty name="width" value="0.05" units="cm"/>
      <inkml:brushProperty name="height" value="0.05" units="cm"/>
    </inkml:brush>
  </inkml:definitions>
  <inkml:trace contextRef="#ctx0" brushRef="#br0">0 327 18516,'3'3'136,"0"0"1,0-1-1,0 0 1,0 1-1,0-1 1,0 0-1,0 0 1,1-1-1,-1 1 1,1-1-1,-1 0 1,1 1-1,0-2 1,-1 1-1,1 0 0,0-1 1,0 0-1,0 1 1,-1-2-1,1 1 1,0 0-1,5-2 1,8-1 72,-1-2-1,1 0 1,24-11 0,-38 15-168,25-11-200,-1-2-1,0 0 0,0-2 0,-2-1 1,36-31-1,-48 37-144,1-2-1,-2 0 1,0-1 0,0 0 0,-1-1 0,-1 0-1,0 0 1,-1-1 0,-1-1 0,9-26 0,-16 43 287,-1-1 0,0 0 1,1 1-1,-1-1 0,0 0 0,0 0 1,0 1-1,0-1 0,1 0 1,-1 1-1,0-1 0,0 0 1,0 0-1,0 1 0,-1-1 1,1 0-1,0 1 0,0-1 1,0 0-1,-1-1 0,0 3 25,0-1 0,1 0 0,-1 1 0,0-1 0,1 1 0,-1-1 1,1 1-1,-1-1 0,1 1 0,-1-1 0,1 1 0,-1-1 0,1 1 0,-1 0 0,1-1 0,-1 1 0,1 0 0,0-1 0,0 1 0,-1 0 0,1 1 0,-9 22 535,0 0 0,2 1 0,1 0-1,1 1 1,-2 37 0,6-59-450,1-1 0,0 0-1,0 1 1,0-1 0,1 0 0,-1 1 0,1-1 0,0 0 0,0 0-1,0 0 1,2 4 0,-3-6-68,1-1-1,-1 1 0,1 0 1,0 0-1,-1-1 0,1 1 1,0-1-1,-1 1 1,1 0-1,0-1 0,0 1 1,0-1-1,0 0 0,0 1 1,-1-1-1,1 0 1,0 1-1,0-1 0,0 0 1,0 0-1,0 0 0,0 0 1,0 0-1,0 0 1,0 0-1,0 0 0,0 0 1,0-1-1,0 1 1,0 0-1,0 0 0,-1-1 1,1 1-1,0-1 0,0 1 1,0-1-1,0 1 1,-1-1-1,1 0 0,1-1 1,14-10 77,0-2 1,-1 0-1,-1-1 1,0 0 0,21-31-1,-23 28-102,2 1 0,-1 0 0,2 2 0,0-1 0,18-12-1,-32 27-2,0 0-1,0 0 1,1 0-1,-1 0 0,0 0 1,0 0-1,1 0 0,-1 1 1,1-1-1,-1 1 0,1-1 1,-1 1-1,1-1 0,-1 1 1,1 0-1,-1 0 0,1 0 1,-1 0-1,1 0 0,-1 0 1,1 0-1,-1 0 0,1 1 1,0-1-1,-1 0 1,0 1-1,1 0 0,-1-1 1,1 1-1,-1 0 0,0-1 1,1 1-1,-1 0 0,0 0 1,0 0-1,0 0 0,0 1 1,0-1-1,0 0 0,0 0 1,0 1-1,0-1 0,0 2 1,4 7 1,0 0 0,-1 1 0,-1 0 1,5 21-1,-4-13 39,-1-11 3,-1 1 0,1 0 0,0-1-1,1 0 1,8 13 0,-11-19-21,0 0 1,0 0-1,1 0 1,-1-1-1,1 1 0,0-1 1,-1 1-1,1-1 1,0 1-1,0-1 1,0 0-1,0 0 0,0 0 1,0 0-1,0 0 1,0-1-1,0 1 0,0-1 1,1 1-1,-1-1 1,0 0-1,0 0 0,0 0 1,1 0-1,-1 0 1,0 0-1,0-1 1,3 0-1,9-4 15,0-1 0,0 0 0,-1-1 0,1-1 0,-2 0 0,1-1 0,12-12 0,9-4-555,-16 12-55,-11 9 262,0 0 0,0-1 0,0 0 1,-1-1-1,0 1 0,0-1 0,6-9 1,-8 4-480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1.975"/>
    </inkml:context>
    <inkml:brush xml:id="br0">
      <inkml:brushProperty name="width" value="0.05" units="cm"/>
      <inkml:brushProperty name="height" value="0.05" units="cm"/>
    </inkml:brush>
  </inkml:definitions>
  <inkml:trace contextRef="#ctx0" brushRef="#br0">83 1 22253,'-2'16'1624,"-11"21"-1328,-4 9-144,1 11 496,0 6-280,6 2-184,3 1-136,6-8-432,1-5-312,6-17 1576,-1-11-936,4-15 0,1-9-80</inkml:trace>
  <inkml:trace contextRef="#ctx0" brushRef="#br0" timeOffset="1">477 48 18220,'-10'32'1736,"0"14"-1312,-5 11-216,2 6 849,3 3-569,5 1-80,3-5-224,2-5-96,4-14-8,1-8-40,-1-17-336,0-5-248,-4-11 480,-1-4-96,-8-11-64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2.379"/>
    </inkml:context>
    <inkml:brush xml:id="br0">
      <inkml:brushProperty name="width" value="0.05" units="cm"/>
      <inkml:brushProperty name="height" value="0.05" units="cm"/>
    </inkml:brush>
  </inkml:definitions>
  <inkml:trace contextRef="#ctx0" brushRef="#br0">0 155 19180,'7'-9'372,"1"-1"1,0 2-1,0-1 0,0 1 1,1 1-1,0-1 0,1 2 1,0-1-1,0 1 0,0 1 1,19-8-1,1 3 160,0 0 0,0 2 0,36-4 0,-16 4-97,64-2 1,-96 9-414,-1 2 0,0 0 1,0 0-1,0 2 1,0 0-1,-1 1 0,27 9 1,-40-11-30,1 0 1,-1-1-1,1 1 1,-1 0-1,0 1 1,0-1-1,0 1 1,0-1-1,0 1 1,3 3 0,-5-4 2,0-1 1,-1 1 0,1-1-1,0 1 1,0 0-1,-1-1 1,1 1 0,-1 0-1,1-1 1,-1 1 0,0 0-1,1 0 1,-1 0 0,0-1-1,0 1 1,-1 0 0,1 0-1,0 0 1,-1-1 0,1 1-1,-1 0 1,1 0 0,-1-1-1,-1 3 1,-2 3-5,0-1 0,0 0 0,-1 0 0,0 0 0,0-1 0,0 0 0,-12 9 0,-48 28 12,37-25-18,-55 24 1,73-37-104,1-1 1,-1 1-1,0-2 1,0 1-1,0-1 1,0-1-1,0 0 1,0 0-1,-20-2 1,29 1 107,0 0 0,1 0 0,-1 0 0,0 0 0,1-1 0,-1 1 0,1 0 0,-1 0 0,0 0 0,1-1 0,-1 1 0,1 0 0,-1-1 0,1 1-1,-1-1 1,1 1 0,-1-1 0,1 1 0,-1-1 0,0 0 0,-2-12-263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3.747"/>
    </inkml:context>
    <inkml:brush xml:id="br0">
      <inkml:brushProperty name="width" value="0.05" units="cm"/>
      <inkml:brushProperty name="height" value="0.05" units="cm"/>
    </inkml:brush>
  </inkml:definitions>
  <inkml:trace contextRef="#ctx0" brushRef="#br0">221 304 18524,'-2'-2'126,"1"0"0,-1 1-1,0-1 1,0 1 0,0-1 0,-1 1 0,1 0-1,0-1 1,0 1 0,-1 1 0,1-1 0,-1 0-1,1 0 1,-1 1 0,1 0 0,-1-1 0,1 1-1,-5 0 1,3 1 6,0 0-1,-1 0 1,1 0-1,0 0 1,0 1 0,0 0-1,0-1 1,0 2-1,1-1 1,-5 3-1,-3 4 24,0 1 0,0 0-1,2 0 1,-1 1-1,-12 19 1,13-17-148,2 0 0,-1 1 1,-7 22-1,12-29-13,0 1 1,1-1 0,1 0-1,-1 1 1,1-1-1,1 1 1,-1 0-1,2 14 1,-1-21 3,0 0 0,0 0 0,0 1 0,0-1 0,0 0 0,1 0 0,-1 0 0,0 0 0,1 0 0,-1 0 1,0 0-1,1 0 0,-1 0 0,1 0 0,0-1 0,-1 1 0,1 0 0,0 0 0,-1 0 0,1-1 0,0 1 0,0 0 0,0-1 0,0 1 0,0 0 0,0-1 0,0 0 0,0 1 0,0-1 0,0 1 1,0-1-1,0 0 0,0 0 0,0 0 0,0 1 0,0-1 0,0 0 0,1-1 0,2 1-3,0-1 0,0 0-1,-1-1 1,1 1 0,-1-1 0,1 1 0,-1-1-1,1 0 1,2-3 0,13-11 51,0 0 0,-1-1 0,-1-1 0,19-25 0,53-86 396,-58 80 114,-2-1 0,-2-2-1,25-69 1,-42 90-9,-10 31-535,0 0 0,1 0 0,-1-1 1,0 1-1,0 0 0,0 0 0,0 0 0,0-1 0,0 1 0,1 0 0,-1 0 1,0 0-1,0-1 0,0 1 0,0 0 0,0 0 0,0-1 0,0 1 0,0 0 1,0 0-1,0-1 0,0 1 0,0 0 0,0 0 0,0-1 0,0 1 0,0 0 1,0 0-1,0 0 0,0-1 0,-1 1 0,1 0 0,0 0 0,0 0 1,0-1-1,0 1 0,0 0 0,-1 0 0,1 0 0,0-1 0,0 1 0,0 0 1,-1 0-1,1 0 0,0 0 0,-1 0 0,-8 7 280,2 4-234,1 0 0,-1 0 1,2 1-1,-1 0 0,-3 13 1,-18 69-30,19-61-19,-24 108 27,29-119-41,0 1 0,2 0 0,0 0 0,4 29 0,-3-47 0,1 0 0,0 0 0,0 0 0,0-1 0,0 1 0,1 0 0,0-1-1,0 0 1,0 1 0,4 4 0,-4-7 2,-1 0 1,1-1-1,-1 1 0,1-1 0,0 0 1,0 1-1,0-1 0,0 0 0,0 0 1,0 0-1,0 0 0,0 0 0,0-1 1,0 1-1,1 0 0,-1-1 0,0 0 1,0 0-1,1 1 0,-1-1 0,0-1 1,4 1-1,4-2-3,0 0 0,0-1 1,0 0-1,0-1 0,-1 0 0,1 0 0,-1-1 1,0 0-1,10-9 0,9-7-2,34-34 1,30-38 11,-79 77-26,0 0-1,0-1 1,-2 0 0,12-24-1,-22 39 15,0 0 0,0 1 1,0-1-1,0 0 0,0 1 0,-1-1 0,1 0 0,-1 0 0,1 0 0,-1 0 1,0 0-1,1 0 0,-1 0 0,0 0 0,0 0 0,-1 1 0,1-1 0,0 0 1,-1 0-1,1 0 0,-1 0 0,1 0 0,-1 0 0,0 1 0,0-1 0,0 0 1,-1-1-1,-1 1 0,1 0 1,-1 1-1,1 0 1,-1-1-1,1 1 1,-1 0-1,0 0 1,0 0-1,0 1 1,0-1-1,1 1 1,-1 0-1,0-1 1,0 1-1,0 0 1,0 1-1,-4 0 1,-3 0-1,0 2 0,0-1 1,1 1-1,-1 1 0,1-1 0,0 2 1,0-1-1,0 1 0,0 1 0,1-1 1,0 2-1,0-1 0,0 1 0,1 0 1,0 0-1,-9 14 0,8-10-1,0 0 0,1 0 0,0 1 0,1 0 0,1 1 0,-1-1 0,2 1 0,0 0 0,1 0 0,0 1 0,-2 26 0,5-35 0,-1 1 1,2 0-1,-1-1 0,1 1 0,0 0 1,0-1-1,0 1 0,1-1 0,0 0 0,0 1 1,1-1-1,-1 0 0,1 0 0,0 0 1,0-1-1,1 1 0,-1-1 0,1 0 1,0 0-1,8 7 0,-4-6-70,0-1-1,0 1 1,0-1-1,0-1 1,1 0-1,-1 0 1,1 0-1,0-1 1,0 0 0,0-1-1,0 0 1,12-1-1,-4 0-139,1-1 0,-1-1 0,1-1 1,-1-1-1,0 0 0,0-1 0,-1-1 0,1 0 0,-1-1 0,-1-1 0,1-1 0,-1 0 0,-1-1 0,23-19 1,22-25-586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4.167"/>
    </inkml:context>
    <inkml:brush xml:id="br0">
      <inkml:brushProperty name="width" value="0.05" units="cm"/>
      <inkml:brushProperty name="height" value="0.05" units="cm"/>
    </inkml:brush>
  </inkml:definitions>
  <inkml:trace contextRef="#ctx0" brushRef="#br0">162 0 18564,'-31'33'1572,"5"-5"-425,1 0-1,-43 63 1,67-88-1083,-1-1 0,1 0 1,0 1-1,0-1 0,0 1 1,0-1-1,0 1 1,0 0-1,1-1 0,-1 1 1,0 5-1,2-7-58,-1-1 0,0 0 0,0 1 0,0-1 0,0 0 0,0 1 0,0-1 0,1 1 0,-1-1 1,0 0-1,0 1 0,1-1 0,-1 0 0,0 0 0,0 1 0,1-1 0,-1 0 0,0 0 0,1 1 0,-1-1 0,0 0 0,1 0 0,-1 0 0,1 1 0,-1-1 0,0 0 1,1 0-1,20-3-44,10-10-144,28-16 0,-43 20 86,1 1 0,0 0 1,0 1-1,0 0 0,1 2 1,0 0-1,32-4 0,-47 9 77,0 0 0,0 0 0,0 0 0,0 0 0,-1 0 0,1 1-1,0-1 1,0 1 0,0 0 0,-1 0 0,1 0 0,0 0 0,-1 1-1,4 1 1,-5-1 20,1-1-1,-1 0 0,0 1 1,0 0-1,1-1 0,-1 1 1,0 0-1,0-1 0,0 1 0,-1 0 1,1 0-1,0 0 0,-1 0 1,1 0-1,-1 0 0,0 0 1,0 0-1,1 0 0,-1 0 1,-1 0-1,1 2 0,-1 4 70,-1 0-1,0 0 0,0-1 1,-1 1-1,0-1 1,0 0-1,-1 0 1,0 0-1,0 0 0,-8 10 1,-9 8 375,-28 27 1,41-43-335,-3 3-54,0 0 0,-1-1 0,-1-1-1,0 0 1,0 0 0,-1-1 0,-27 13 0,40-22-90,-1 1 1,1-1 0,0 1-1,0-1 1,0 0-1,-1 1 1,1-1 0,0 0-1,0 0 1,-1 0-1,1 0 1,0 0 0,0-1-1,0 1 1,-3-1-1,4 1 37,-1 0 0,0-1-1,1 1 1,0-1-1,-1 1 1,1-1-1,-1 1 1,1-1-1,0 1 1,-1-1-1,1 1 1,0-1 0,-1 1-1,1-1 1,0 1-1,0-1 1,0 0-1,-1 1 1,1-1-1,0 0 1,0 1-1,0-2 1,1-3-7,-1-1 0,1 0 0,0 1 0,0-1 1,4-7-1,-5 11-58,15-42-230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4.540"/>
    </inkml:context>
    <inkml:brush xml:id="br0">
      <inkml:brushProperty name="width" value="0.05" units="cm"/>
      <inkml:brushProperty name="height" value="0.05" units="cm"/>
    </inkml:brush>
  </inkml:definitions>
  <inkml:trace contextRef="#ctx0" brushRef="#br0">205 9 17412,'6'-9'1614,"-6"15"-630,-12 21 14,-11 22 122,3 0 0,2 1-1,-15 66 1,24-78-1010,3 0-1,1 1 1,2-1-1,2 1 1,4 50-1,-2-73-64,1 0 1,5 16-1,-6-28-36,0-1 0,0 1 0,0-1 0,1 1 0,-1-1 0,1 0 0,0 0 0,0 1 0,0-1 0,0 0 0,1-1 0,-1 1 0,1 0 0,4 3 0,-6-6-11,0 1 1,0-1-1,-1 1 0,1-1 1,0 1-1,0-1 0,0 0 1,0 1-1,0-1 1,0 0-1,0 0 0,0 1 1,0-1-1,0 0 0,0 0 1,-1 0-1,1 0 0,0-1 1,0 1-1,0 0 0,0 0 1,0 0-1,0-1 1,1 0-1,-1 0-12,1 0 0,-1 0-1,0 0 1,0 0 0,0 0 0,0-1 0,0 1 0,0 0-1,0-1 1,0 1 0,-1-1 0,1 1 0,0-2-1,1-5-70,0 1 0,0-1 0,-1 1 0,0-1 0,0-7 0,-2-4-133,0 0-1,-1 1 1,-1 0-1,-1-1 0,-1 1 1,0 0-1,-14-29 1,7 20 65,-2 1 0,-1 0 0,-1 1 0,-21-25 0,-1 12 1292,38 37-1122,0 1 1,0 0 0,0 0-1,0 0 1,0 0 0,0-1-1,0 1 1,0 0 0,0 0-1,0 0 1,0 0 0,0-1-1,1 1 1,-1 0 0,0 0-1,0 0 1,0 0 0,0 0-1,0-1 1,0 1-1,0 0 1,1 0 0,-1 0-1,0 0 1,0 0 0,0 0-1,0 0 1,1 0 0,-1 0-1,0-1 1,0 1 0,0 0-1,0 0 1,1 0 0,-1 0-1,0 0 1,0 0 0,0 0-1,0 0 1,1 0 0,-1 0-1,0 0 1,0 0 0,0 0-1,0 1 1,1-1 0,-1 0-1,0 0 1,0 0 0,0 0-1,1 0 1,18 0 388,-11 0-230,178-18-711,-133 11 547,8 0-179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5.464"/>
    </inkml:context>
    <inkml:brush xml:id="br0">
      <inkml:brushProperty name="width" value="0.05" units="cm"/>
      <inkml:brushProperty name="height" value="0.05" units="cm"/>
    </inkml:brush>
  </inkml:definitions>
  <inkml:trace contextRef="#ctx0" brushRef="#br0">155 75 13675,'0'-1'108,"0"-6"380,1-1 0,-1 1-1,-1 0 1,1 0-1,-3-9 1,3 15-409,0 0-1,-1 0 1,1 0 0,0 0 0,-1 0 0,1 0-1,-1 0 1,1 0 0,-1 0 0,0 0-1,1 0 1,-1 0 0,0 1 0,0-1 0,1 0-1,-1 0 1,0 1 0,0-1 0,0 1-1,0-1 1,0 1 0,0-1 0,0 1-1,0-1 1,0 1 0,0 0 0,0-1 0,0 1-1,0 0 1,0 0 0,0 0 0,0 0-1,-1 0 1,1 0 0,0 0 0,0 0-1,0 1 1,0-1 0,0 0 0,0 1 0,0-1-1,0 1 1,0-1 0,-2 2 0,-2 1 64,-1 1 0,1-1 0,0 1 0,0 1 1,0-1-1,0 1 0,1 0 0,-1 0 0,1 0 1,1 0-1,-1 1 0,1-1 0,0 1 0,-3 7 1,-3 8 29,1 1 0,-8 38 0,12-45-125,2 1 1,0-1-1,0 1 0,2-1 1,1 20-1,-1-30-23,1 1-1,0-1 1,0 1 0,1-1 0,0 0 0,0 1-1,0-1 1,3 5 0,-3-8 2,-1 1 0,1-1 0,0 0 1,-1 0-1,1 0 0,0 0 0,1 0 0,-1 0 0,0-1 1,0 1-1,1-1 0,-1 1 0,1-1 0,-1 0 0,1 0 1,5 1-1,-4-2 30,1 1 0,-1-1 0,1 0 1,-1-1-1,1 1 0,-1-1 0,1 0 0,-1 0 1,1-1-1,-1 1 0,0-1 0,0 0 1,0 0-1,0 0 0,0-1 0,0 1 0,-1-1 1,6-5-1,3-3 195,0 0 0,0-2 0,16-23 0,-17 21 28,-1 0 0,-1-2 0,-1 1 0,13-34 1,-18 42-198,-1 0 1,0 0 0,0 0 0,-1-1 0,0 1-1,0 0 1,-1-1 0,0 1 0,0 0 0,-1 0-1,-1-1 1,1 1 0,-4-9 0,5 15-92,-1 0-1,1 0 1,-1 0 0,0 1 0,1-1 0,-1 0 0,0 1 0,0-1-1,0 1 1,-1-1 0,1 1 0,0 0 0,-1-1 0,1 1-1,0 0 1,-1 0 0,1 0 0,-1 0 0,0 0 0,1 0 0,-1 0-1,0 1 1,0-1 0,1 1 0,-1-1 0,0 1 0,0-1 0,0 1-1,0 0 1,1 0 0,-1 0 0,0 0 0,0 0 0,0 1-1,-2 0 1,0 0-138,-1 1 0,1-1 0,0 1 1,0 0-1,0 1 0,1-1 0,-1 1 0,1 0 0,-1-1 0,1 1 0,0 1 0,0-1 0,-5 7 0,5-4 10,-1 0 1,1 0-1,1 0 0,-1 0 0,1 1 0,0-1 0,-2 14 0,3 9-584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6.432"/>
    </inkml:context>
    <inkml:brush xml:id="br0">
      <inkml:brushProperty name="width" value="0.05" units="cm"/>
      <inkml:brushProperty name="height" value="0.05" units="cm"/>
    </inkml:brush>
  </inkml:definitions>
  <inkml:trace contextRef="#ctx0" brushRef="#br0">247 64 17148,'1'-2'180,"0"0"0,0 1 1,0-1-1,0 0 1,-1 0-1,1 0 1,0 0-1,-1 1 0,0-1 1,1 0-1,-1 0 1,0 0-1,0 0 0,0 0 1,0 0-1,0 0 1,-1 0-1,1 0 0,0 0 1,-2-3-1,1 3-22,0 1 0,0-1-1,-1 1 1,1-1 0,0 1 0,-1 0-1,1 0 1,-1-1 0,1 1 0,-1 0-1,1 0 1,-1 1 0,0-1-1,0 0 1,1 0 0,-1 1 0,0-1-1,0 1 1,0 0 0,0-1-1,0 1 1,-2 0 0,-1 0 3,-1 1-1,0-1 1,1 1 0,-1 0-1,1 1 1,-1-1 0,1 1-1,0 0 1,0 0 0,0 1-1,0 0 1,0 0 0,0 0-1,1 0 1,0 1 0,-5 3-1,-2 4-122,0 0 1,1 0-1,1 1 0,-15 23 0,15-21-95,1 0 1,1 1-1,0-1 1,2 2-1,-1-1 1,2 1-1,-6 30 1,10-45 41,0 1 0,-1-1 0,1 0 1,0 0-1,0 0 0,0 1 0,0-1 0,1 0 1,-1 0-1,0 1 0,0-1 0,1 0 0,-1 0 1,1 0-1,-1 0 0,2 2 0,-2-3 5,1 1 0,-1-1-1,1 0 1,-1 0 0,0 1-1,1-1 1,-1 0 0,1 0-1,0 0 1,-1 0 0,1 0-1,-1 1 1,1-1 0,-1 0-1,1 0 1,-1 0 0,1 0-1,-1-1 1,1 1 0,-1 0-1,1 0 1,-1 0 0,1 0-1,-1 0 1,2-1 0,4-2-69,0-1 1,0 0 0,-1 0-1,9-8 1,-6 5 44,-1 2-37,0-1 0,1 1 0,-1 1 1,1-1-1,0 1 0,0 1 0,0-1 0,11-2 0,-16 6 44,-1-1 0,1 1 0,0-1 0,-1 1 0,1 0-1,-1 0 1,1 0 0,0 1 0,-1-1 0,1 1 0,-1-1 0,1 1 0,-1 0 0,1 0 0,-1 0 0,0 0-1,1 0 1,-1 1 0,0-1 0,0 1 0,0-1 0,0 1 0,0 0 0,0 0 0,0 0 0,-1 0-1,1 0 1,-1 0 0,1 0 0,-1 0 0,0 1 0,2 3 0,2 7-43,-1 0 0,0 1 0,-1-1 0,-1 1 0,0 0 0,-1 0 0,0 0 1,-1-1-1,0 1 0,-3 15 0,-3 10 84,-2 0 0,-17 49 0,-18 36 273,34-102-195,-1-1 0,-2 1-1,-18 27 1,29-48-89,1-1 0,0 1 0,-1 0 0,1-1 0,-1 1 1,1 0-1,0-1 0,-1 1 0,1-1 0,-1 1 0,0-1 1,1 1-1,-1-1 0,1 1 0,-1-1 0,0 1 0,1-1 0,-1 0 1,0 1-1,1-1 0,-1 0 0,0 0 0,0 0 0,1 1 1,-1-1-1,0 0 0,-1 0 0,2-1-5,-1 0-1,1 0 1,-1 0 0,1-1-1,-1 1 1,1 0 0,0 0-1,-1 0 1,1 0 0,0-1-1,0 1 1,0 0-1,0 0 1,0-1 0,0 1-1,0 0 1,0 0 0,1 0-1,-1-2 1,5-19-49,0 0 1,1 1-1,1 0 1,2 0-1,0 0 1,0 1-1,19-27 1,10-8-60,53-62 1,38-21 23,-107 118 18,0 1 0,1 1 0,1 2 1,38-21-1,-62 36 65,5-1-28,-1 0-1,0 0 0,1 1 1,0-1-1,4 0 0,-8 1 24,0 1 0,-1 0 0,1 0 0,0 0 0,-1 0 0,1 0 1,0 0-1,0 0 0,-1 0 0,1 0 0,0 1 0,-1-1 0,1 0 0,0 0 0,-1 0 0,1 1 0,0-1 0,-1 0 0,1 1 0,-1-1 0,1 1 0,-1-1 0,1 1 0,-1-1 0,1 1 0,-1-1 0,1 1 0,-1-1 0,1 1 0,-1 0 0,0-1 0,0 1 0,1 0 0,-1-1 1,0 1-1,0 0 0,1-1 0,-1 1 0,0 0 0,0-1 0,0 1 0,0 0 0,0 0 0,0 0 0,-1 8-24,0 0 1,-1 1 0,0-1-1,0 0 1,0 0-1,-2 0 1,1-1-1,-9 17 1,0-4 248,-1 0 1,-19 23-1,32-43-162,-1 0-1,1 0 1,-1 0-1,0 0 1,0 0 0,1 0-1,-1 0 1,0-1-1,0 1 1,0 0-1,0-1 1,0 1-1,0 0 1,-1 0-1,1-2-36,1 1-1,0 0 0,-1 0 0,1 0 0,0-1 1,0 1-1,0 0 0,-1-1 0,1 1 0,0 0 1,0 0-1,0-1 0,0 1 0,0 0 0,0-1 1,-1 1-1,1 0 0,0-1 0,0 1 0,0 0 1,0-1-1,0 1 0,0 0 0,0-1 0,0 1 1,0 0-1,1-1 0,-1 1 0,0-1 0,9-38 437,-7 34-415,38-155 976,-33 124-561,-2 1-1,2-59 1,-7 96-309,0 4-107,0-1 1,1 1-1,-1-1 1,3 9 0,-2-11-89,-1-1 1,1 0 0,0 1 0,0-1-1,0 0 1,0 0 0,1 1 0,-1-1-1,0 0 1,1 0 0,0-1 0,-1 1 0,1 0-1,0 0 1,0-1 0,0 1 0,0-1-1,4 2 1,1 0-161,0-1-1,1 0 1,-1-1-1,0 0 1,1 0 0,-1-1-1,1 0 1,-1 0-1,0 0 1,1-1 0,9-3-1,1 0 62,0 0 0,0-2-1,23-11 1,4-4-344,-1-3 38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7.568"/>
    </inkml:context>
    <inkml:brush xml:id="br0">
      <inkml:brushProperty name="width" value="0.05" units="cm"/>
      <inkml:brushProperty name="height" value="0.05" units="cm"/>
    </inkml:brush>
  </inkml:definitions>
  <inkml:trace contextRef="#ctx0" brushRef="#br0">161 346 15131,'-14'12'4274,"12"-11"-4021,1 0 1,-1 0-1,0 0 1,1 1-1,-1-1 1,1 1-1,-1-1 1,1 1-1,-2 2 0,-2 4 174,2-3-279,0 0 0,0 0 1,0 0-1,1 0 0,0 0 0,0 1 0,0-1 1,-1 9-1,15-28 85,5-14 515,24-54 0,-41 82-739,0-1-1,0 1 0,0 0 1,-1 0-1,1-1 0,0 1 1,0 0-1,0 0 0,-1-1 1,1 1-1,0 0 0,0 0 1,-1 0-1,1-1 0,0 1 0,-1 0 1,1 0-1,0 0 0,0 0 1,-1 0-1,1 0 0,0 0 1,-1 0-1,1 0 0,0 0 1,-1 0-1,1 0 0,0 0 1,-1 0-1,1 0 0,0 0 1,-1 0-1,1 0 0,0 0 1,0 0-1,-1 0 0,-13 2 153,9 1-142,-1 0 0,1 0 0,0 1 0,0-1 0,0 1 0,1 0 0,-1 1 0,1-1 1,0 1-1,0 0 0,0 0 0,-3 6 0,-5 10 76,-16 38 0,26-53-95,-28 73-7,27-69 6,0-1 1,1 1-1,0 0 0,1 0 1,0 0-1,1 13 0,0-22 2,0-1-1,0 1 0,0 0 1,0 0-1,0-1 0,0 1 0,0 0 1,0 0-1,0-1 0,0 1 1,1 0-1,-1-1 0,0 1 1,0 0-1,1-1 0,-1 1 0,0 0 1,1-1-1,-1 1 0,1-1 1,-1 1-1,1-1 0,-1 1 1,1-1-1,-1 1 0,1-1 0,0 1 1,-1-1-1,1 0 0,-1 1 1,1-1-1,0 0 0,0 0 1,-1 1-1,1-1 0,0 0 0,-1 0 1,1 0-1,0 0 0,0 0 1,-1 0-1,1 0 0,0 0 1,-1 0-1,1 0 0,0-1 1,0 1-1,-1 0 0,1 0 0,0-1 1,-1 1-1,2-1 0,2-1 3,1-1-1,-1 1 0,0-1 0,0 0 1,0 0-1,5-6 0,11-15 39,-1-1 0,-1-1 0,-1 0 0,-2-2 0,-1 1 0,-1-2 0,-1 0-1,9-35 1,-24 78-31,-1-1 1,2 1-1,0 0 0,1 0 0,0 0 0,2 22 0,-1-36-12,0 1 0,0 0-1,1-1 1,-1 1 0,0-1 0,0 1-1,1-1 1,-1 1 0,0 0 0,1-1-1,-1 0 1,0 1 0,1-1 0,-1 1-1,1-1 1,-1 1 0,1-1 0,-1 0-1,1 1 1,-1-1 0,1 0 0,-1 1 0,1-1-1,0 0 1,-1 0 0,1 0 0,-1 0-1,1 0 1,0 1 0,-1-1 0,1 0-1,-1 0 1,1 0 0,0-1 0,-1 1-1,1 0 1,0 0 0,-1 0 0,1 0-1,-1 0 1,1-1 0,-1 1 0,1 0-1,-1-1 1,1 1 0,-1 0 0,1-1 0,0 0-1,31-21-49,-28 18 46,13-9-19,59-43-83,-70 52 83,1 0 1,0 0-1,0 1 1,0 0-1,1 0 1,-1 0-1,1 1 0,-1 1 1,12-2-1,-17 3 15,0 0 0,0 0 0,0 0 1,0 0-1,0 0 0,0 0 0,0 1 0,0-1 0,0 1 0,0 0 0,0 0 0,0-1 0,0 1 0,0 0 0,-1 0 0,1 1 0,0-1 0,-1 0 0,4 4 0,-3-3-3,-1 1 0,1 0 0,0 0 0,-1 0 0,1 0 0,-1 0 0,0 0 0,0 1 0,0-1 0,-1 0-1,1 5 1,0 5-8,-1 0 0,0 0-1,-1 0 1,-1 0 0,-3 14-1,-6 14 188,-1-1 0,-3 0 0,-1 0 0,-1-2 0,-26 41 0,77-173 53,18-31-216,4 2-1,104-163 1,-151 271 7,34-47 51,-38 55-47,0 1-1,1 0 1,0 0 0,0 0 0,1 1 0,10-7 0,-16 11-10,0 1-1,-1-1 1,1 1-1,0-1 1,0 1-1,-1-1 1,1 1 0,0 0-1,0-1 1,0 1-1,0 0 1,-1 0-1,1 0 1,0-1-1,0 1 1,0 0-1,0 0 1,0 0 0,0 0-1,-1 1 1,1-1-1,0 0 1,0 0-1,1 1 1,-2-1-2,1 1 1,-1 0-1,1 0 1,-1-1-1,0 1 0,1 0 1,-1 0-1,0 0 1,1-1-1,-1 1 0,0 0 1,0 0-1,0 0 1,0 0-1,0-1 0,0 1 1,0 0-1,0 0 1,0 1-1,-2 6 7,1-1 0,-2 1-1,-5 14 1,-66 129 39,38-80-9,33-65-36,0 0-1,0 0 1,1 0 0,0 0 0,0 0 0,0 0-1,0 8 1,2-13-4,0 0-1,0 0 1,0 0-1,0 1 0,0-1 1,0 0-1,1 0 1,-1 0-1,0 0 1,1 0-1,-1 0 1,1 0-1,-1 0 0,1 0 1,-1-1-1,1 1 1,0 0-1,-1 0 1,2 1-1,0-1-6,0 0 1,-1 0-1,1 0 0,0-1 1,0 1-1,0-1 0,0 1 1,0-1-1,0 1 0,0-1 1,0 0-1,0 0 0,0 0 1,3 0-1,29-3-118,-15 1-88,-1 0 1,0 2 0,1 0 0,-1 1 0,25 4 0,-39-4 164,1 0 1,-1 1 0,0-1 0,0 1-1,0 0 1,-1 0 0,1 0 0,0 0 0,-1 1-1,1-1 1,-1 1 0,0 0 0,0 0 0,0 0-1,0 0 1,0 1 0,-1-1 0,0 1 0,1 0-1,-1 0 1,-1-1 0,1 1 0,0 0 0,-1 1-1,0-1 1,0 0 0,0 0 0,0 7 0,-1-3 114,0-1 0,-1 1 0,0-1 0,0 0 1,-1 1-1,1-1 0,-2 0 0,1 0 0,-1 0 1,0 0-1,0-1 0,-1 1 0,0-1 0,0 0 1,0 0-1,-1 0 0,0-1 0,0 1 1,-9 6-1,8-7 32,1 0 0,-1-1 0,0 1 1,0-2-1,-1 1 0,1 0 0,-1-1 1,0 0-1,1-1 0,-1 0 0,0 0 0,-1 0 1,1-1-1,0 0 0,0 0 0,-1-1 1,1 0-1,0 0 0,-14-3 0,18 3-228,0-1-1,0 0 0,1 0 0,-1-1 0,0 1 1,0 0-1,1-1 0,-1 0 0,1 0 1,0 0-1,-1 0 0,1 0 0,0 0 1,0 0-1,0-1 0,0 1 0,1-1 1,-1 1-1,1-1 0,-1 0 0,1 0 1,0 1-1,0-1 0,0 0 0,0-6 0,0 5-129,1-1 0,0 1 0,0-1 0,0 0 0,1 1 0,0-1 0,-1 1 0,2-1 0,-1 1 0,0-1 0,1 1 0,0 0 0,0 0 0,0 0 0,1 0 0,4-6 0,21-19-1267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8.002"/>
    </inkml:context>
    <inkml:brush xml:id="br0">
      <inkml:brushProperty name="width" value="0.05" units="cm"/>
      <inkml:brushProperty name="height" value="0.05" units="cm"/>
    </inkml:brush>
  </inkml:definitions>
  <inkml:trace contextRef="#ctx0" brushRef="#br0">83 184 20012,'3'0'302,"0"0"-1,0 0 0,0-1 0,0 0 1,-1 1-1,1-1 0,0 0 1,0 0-1,0 0 0,-1-1 0,1 1 1,-1-1-1,5-2 0,-6 2-154,0 1-1,1 0 0,-1 0 0,0-1 1,0 1-1,0-1 0,0 1 0,0-1 1,0 0-1,0 1 0,0-1 0,-1 0 1,1 1-1,-1-1 0,1 0 0,-1 0 1,0 0-1,1 1 0,-1-1 1,0 0-1,0 0 0,0 0 0,-1-3 1,1 4-139,-1 0 1,1 0 0,0 0-1,0 0 1,-1 0 0,1 1-1,0-1 1,-1 0 0,1 0-1,-1 0 1,1 1-1,-1-1 1,1 0 0,-1 0-1,0 1 1,1-1 0,-1 0-1,0 1 1,0-1 0,1 1-1,-1-1 1,0 1 0,0-1-1,0 1 1,-1-1 0,0 1-8,0 0 1,0 0 0,0 0-1,-1 0 1,1 0 0,0 0-1,0 1 1,0-1-1,0 1 1,0-1 0,-2 2-1,-3 1-12,0 0 0,0 1-1,0 0 1,1 0-1,-8 6 1,8-4 3,0 0 1,1 1 0,-1-1-1,1 1 1,-6 11 0,10-16 5,-1-1 1,1 1-1,0 0 1,0 0 0,0 0-1,0 0 1,1 0 0,-1 0-1,1 0 1,-1 1-1,1-1 1,0 0 0,-1 0-1,1 0 1,0 0-1,1 1 1,-1-1 0,0 0-1,0 0 1,1 0 0,0 0-1,-1 0 1,1 0-1,0 0 1,0 0 0,1 2-1,0-2 1,1 0 1,-1-1-1,0 1 0,1-1 0,-1 0 0,0 0 0,1 0 1,0 0-1,-1 0 0,1-1 0,0 1 0,-1-1 0,1 1 1,0-1-1,-1 0 0,1 0 0,0 0 0,4-2 0,8 0 2,0 0-1,14-6 0,-28 8-1,42-14-14,40-10-28,-76 23 30,0-1-1,1 1 0,-1 1 1,1-1-1,0 1 1,-1 1-1,1 0 1,12 2-1,-5 7-45,-10-4 87,-5-6-24,0 1 1,0-1-1,0 0 1,0 0-1,0 0 1,0 0-1,0 0 1,0 1-1,0-1 1,0 0-1,0 0 1,0 0-1,0 0 1,0 0-1,0 1 1,0-1-1,0 0 1,0 0-1,0 0 1,-1 0-1,1 0 1,0 0-1,0 1 1,0-1-1,0 0 1,0 0-1,0 0 1,-1 0-1,1 0 1,0 0-1,0 0 1,0 0-1,0 0 1,0 0-1,-1 0 1,1 0-1,0 0 1,0 0-1,0 0 1,0 0-1,-1 0 1,1 0 11,0 0 1,-1 0 0,1 0 0,-1-1 0,1 1 0,0 0 0,-1-1-1,1 1 1,0 0 0,0-1 0,-1 1 0,1 0 0,0-1 0,0 1-1,-1-1 1,1 1 0,0 0 0,0-1 0,0 1 0,0-1-1,0 1 1,-1-1 0,1 1 0,0 0 0,0-1 0,0 0 0,-1-15 215,0 15-210,1-6-21,-1 0-1,1 1 1,1-1-1,-1 0 1,1 0-1,0 1 1,0-1-1,1 0 1,0 1 0,0-1-1,1 1 1,0 0-1,0 0 1,0 0-1,1 0 1,0 1-1,0-1 1,0 1 0,1 0-1,-1 0 1,1 0-1,0 1 1,1 0-1,-1 0 1,1 0-1,0 1 1,0 0-1,0 0 1,0 0 0,1 1-1,-1 0 1,1 0-1,7-1 1,91-19-1643,-80 15 1109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8.584"/>
    </inkml:context>
    <inkml:brush xml:id="br0">
      <inkml:brushProperty name="width" value="0.05" units="cm"/>
      <inkml:brushProperty name="height" value="0.05" units="cm"/>
    </inkml:brush>
  </inkml:definitions>
  <inkml:trace contextRef="#ctx0" brushRef="#br0">9 94 21701,'-1'3'161,"-1"0"0,1-1 1,0 1-1,0 0 1,0 0-1,1 0 1,-1 0-1,1 0 0,0 0 1,0 0-1,0 0 1,0 0-1,1 4 1,-1-6-141,0 0-1,1 0 1,-1 0 0,1 0 0,-1 0 0,1 0 0,-1 0 0,1 0 0,0 0 0,0 0 0,-1 0 0,1 0 0,0 0 0,0-1 0,0 1 0,0 0 0,0-1 0,0 1 0,0-1 0,0 1 0,0-1 0,0 1 0,0-1 0,0 0-1,0 0 1,1 1 0,-1-1 0,0 0 0,0 0 0,0 0 0,0 0 0,1 0 0,-1 0 0,0-1 0,0 1 0,2-1 0,4-1-10,1 0-1,-1-1 1,0 0 0,0 0-1,0 0 1,-1-1 0,1 0-1,-1-1 1,0 1 0,10-11-1,6-7 16,24-32 1,-37 43 10,10-11 144,-26 98-1175,4-49 804,3-3-65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5.073"/>
    </inkml:context>
    <inkml:brush xml:id="br0">
      <inkml:brushProperty name="width" value="0.05" units="cm"/>
      <inkml:brushProperty name="height" value="0.05" units="cm"/>
    </inkml:brush>
  </inkml:definitions>
  <inkml:trace contextRef="#ctx0" brushRef="#br0">4 3 21117,'-2'-2'2032,"1"2"-1456,5 0 544,3 1-704,-4-1-160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29.560"/>
    </inkml:context>
    <inkml:brush xml:id="br0">
      <inkml:brushProperty name="width" value="0.05" units="cm"/>
      <inkml:brushProperty name="height" value="0.05" units="cm"/>
    </inkml:brush>
  </inkml:definitions>
  <inkml:trace contextRef="#ctx0" brushRef="#br0">169 329 16195,'2'-3'499,"0"0"-121,0-1-1,0 1 1,0-1 0,-1 0 0,1 1 0,1-7 0,-3 9-288,0 0 0,0 0 0,0 0-1,0 0 1,0 0 0,-1 0 0,1 0 0,0 0 0,0 0-1,-1 0 1,1 0 0,0 1 0,-1-1 0,1 0-1,-1 0 1,1 0 0,-1 0 0,0 1 0,1-1-1,-1 0 1,0 0 0,0 1 0,1-1 0,-1 1 0,0-1-1,0 0 1,0 1 0,0 0 0,1-1 0,-3 0-1,0 0-26,1 0 1,-1 0-1,1 0 0,-1 1 0,0-1 0,0 1 0,1-1 0,-1 1 0,0 0 0,0 0 1,1 0-1,-1 1 0,0-1 0,0 0 0,1 1 0,-6 2 0,3-1 75,1 0 0,-1 1-1,1-1 1,0 1 0,-1 0-1,1 1 1,1-1 0,-7 7 0,2 0 69,0 0 0,0 1 0,1 1 0,1-1 0,0 1 0,-6 16 1,-3 24-261,14-49 46,0 1 0,1 0 1,-1 0-1,1 0 0,0 0 0,0 0 0,1-1 0,-1 1 0,1 0 1,0 0-1,1 4 0,-1-7 4,-1 0-1,1 0 1,-1-1 0,1 1 0,-1 0 0,1 0-1,0 0 1,0-1 0,-1 1 0,1 0-1,0-1 1,0 1 0,0-1 0,0 1 0,0-1-1,0 1 1,0-1 0,0 0 0,0 1 0,0-1-1,0 0 1,0 0 0,0 0 0,0 1 0,0-1-1,0 0 1,0-1 0,0 1 0,0 0-1,0 0 1,0 0 0,0-1 0,0 1 0,0 0-1,0-1 1,0 1 0,1-1 0,4-2-6,0 0 0,0-1 1,-1 1-1,7-5 0,3-5 10,-1 0 0,0-1 0,-1 0 0,0-1 0,12-20-1,47-86 348,-64 107-277,52-107 493,-54 108-410,-1-1 0,0 0 0,-1 0 0,-1 0 0,0-1 0,1-26 0,-15 61 326,3 22-441,2-1 0,1 1 0,1 56 0,4-76-81,0 0 0,7 37 0,-6-52-68,0 0-1,1 0 1,0 0-1,0-1 1,1 1-1,0-1 1,0 1-1,0-1 0,1 0 1,0 0-1,0-1 1,6 7-1,-8-10 28,0 0 0,1-1 0,-1 1 0,0-1 0,1 1 0,-1-1 0,1 0 0,0 0 0,-1 0 0,1-1 0,0 1 0,-1 0 0,1-1 0,0 0 0,0 0 0,0 0 0,-1 0 0,1 0 0,0 0 0,0-1 0,-1 1 0,1-1 0,0 0 0,-1 0 0,1 0 0,2-2 0,24-10-619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0.036"/>
    </inkml:context>
    <inkml:brush xml:id="br0">
      <inkml:brushProperty name="width" value="0.05" units="cm"/>
      <inkml:brushProperty name="height" value="0.05" units="cm"/>
    </inkml:brush>
  </inkml:definitions>
  <inkml:trace contextRef="#ctx0" brushRef="#br0">60 9 16740,'-13'36'1816,"2"-10"-289,1 1-1,2 0 1,-9 48 0,17-75-1468,0 1 1,0 0-1,0 0 1,0 0-1,0-1 1,0 1-1,0 0 0,0 0 1,0-1-1,0 1 1,0 0-1,0 0 1,0-1-1,1 1 1,-1 0-1,0 0 1,1-1-1,-1 1 1,0 0-1,1-1 1,-1 1-1,2 0 1,-2 0-30,1-1 0,0 0 0,-1 0 0,1 0 0,0 1-1,-1-1 1,1 0 0,0 0 0,-1 0 0,1 0 0,0 0 0,-1 0 0,1-1 0,0 1 0,-1 0 0,1 0 0,0 0 0,-1-1 0,2 1 0,3-3 24,0 0 0,-1 0 0,1 0 0,7-7 0,4-7-35,1-2-1,-2 0 0,-1-1 0,0 0 0,-1-1 0,-2-1 1,15-34-1,-29 102-321,-1-22 203,-5 51 80,9-67-100,0-1-1,0 1 0,1 0 0,0-1 1,0 1-1,0 0 0,4 8 0,-4-14 79,-1-1 0,1 1 0,-1-1 0,1 0 0,0 1 0,0-1 0,0 0 0,0 1 0,0-1 0,0 0 0,0 0 0,0 0 0,0 0 0,1 0 0,-1 0 0,0 0-1,1 0 1,-1-1 0,0 1 0,1-1 0,-1 1 0,1-1 0,-1 1 0,1-1 0,-1 0 0,1 1 0,0-1 0,1 0 0,3-1-19,0 0 0,0 0 1,0 0-1,0 0 0,-1-1 1,9-4-1,26-12-427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0.598"/>
    </inkml:context>
    <inkml:brush xml:id="br0">
      <inkml:brushProperty name="width" value="0.05" units="cm"/>
      <inkml:brushProperty name="height" value="0.05" units="cm"/>
    </inkml:brush>
  </inkml:definitions>
  <inkml:trace contextRef="#ctx0" brushRef="#br0">82 1 17916,'-6'21'1388,"0"-1"0,-2 0-1,-14 29 1,-6 14 758,28-63-2158,-1 1-1,1 0 0,0-1 0,0 1 0,0 0 0,0 0 0,0-1 0,0 1 0,0 0 0,0 0 0,0-1 0,0 1 0,0 0 0,0 0 0,0-1 0,0 1 0,1 0 0,-1-1 0,0 1 0,1 0 0,-1-1 1,0 1-1,1 0 0,-1-1 0,1 1 0,-1-1 0,1 1 0,-1-1 0,1 1 0,-1-1 0,1 1 0,0-1 0,-1 0 0,1 1 0,0-1 0,-1 0 0,1 1 0,0-1 0,-1 0 0,1 0 0,0 0 0,0 0 1,-1 1-1,1-1 0,1-1 0,7 3-311,0-2 0,0 1 1,11-2-1,-3 1-279,5 0-3,25 3-467,-44-3 1023,0 1 1,1-1-1,-1 1 1,0 0 0,0 0-1,0 0 1,0 1-1,-1-1 1,1 1-1,0-1 1,3 4-1,-5-5 76,-1 1 0,1 0 0,-1-1 0,1 1 0,-1 0 0,1 0 0,-1 0 0,1-1 0,-1 1 0,0 0 0,0 0 0,1 0 0,-1 0 0,0 0 0,0 0 0,0-1 0,0 1 0,0 0-1,0 0 1,0 0 0,0 0 0,-1 0 0,1 0 0,0 0 0,-1-1 0,1 1 0,0 0 0,-1 0 0,1 0 0,-1-1 0,1 1 0,-1 0 0,1 0 0,-1-1 0,-1 2 0,-26 24 1041,26-25-1022,-8 8 62,-1-1 1,-1-1-1,1 1 0,-1-2 0,-1 0 1,1 0-1,-1-1 0,0 0 0,-24 4 0,22-9-180,5-3-135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1.031"/>
    </inkml:context>
    <inkml:brush xml:id="br0">
      <inkml:brushProperty name="width" value="0.05" units="cm"/>
      <inkml:brushProperty name="height" value="0.05" units="cm"/>
    </inkml:brush>
  </inkml:definitions>
  <inkml:trace contextRef="#ctx0" brushRef="#br0">15 0 18388,'2'16'688,"-1"1"0,0-1-1,-1 0 1,-1 0 0,-4 29 0,0 3 119,2-18-524,-1 25 114,4 103 0,0-158-396,1 8 20,-1-1-1,2 1 1,-1-1 0,4 9 0,-5-15-22,0 1 0,1-1 0,-1 0 0,1 1 0,0-1 0,-1 0 0,1 1 0,0-1 0,0 0 0,0 0 0,0 0 0,0 0 0,0 0 0,0 0 0,0 0 0,0 0 0,1 0 0,-1-1 0,0 1 0,1 0 0,-1-1 0,0 1 0,1-1 0,-1 0 0,0 1 0,1-1 0,-1 0 0,1 0 1,1 0-1,1 0-26,-1-1 1,1 0-1,-1 0 1,0 0-1,0 0 1,1-1-1,-1 1 1,0-1-1,0 0 1,0 0-1,0 0 1,-1 0-1,1 0 1,3-4 0,4-5-81,0-1 1,7-12-1,-14 21 90,14-26-62,-1 0 0,-1-1 1,-1 0-1,-2-1 0,-1-1 0,-1 0 0,-2 0 1,-1-1-1,-2 1 0,2-44 0,-9 68 150,-2 17-31,0 29-16,3 69-1,1-46-38,21 231 64,-21-287-43,-17-18-52,-150-151 214,169 163 36,6 3-113,15 5-55,-15-4-3,8 2-235,0-2 0,1 0 0,-1-1 0,1 0 0,-1-1 0,1-1 0,0-1 0,-1 0 0,1-1 0,-1-1 0,1 0 0,-1-2 0,23-8 0,4-5-332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1.455"/>
    </inkml:context>
    <inkml:brush xml:id="br0">
      <inkml:brushProperty name="width" value="0.05" units="cm"/>
      <inkml:brushProperty name="height" value="0.05" units="cm"/>
    </inkml:brush>
  </inkml:definitions>
  <inkml:trace contextRef="#ctx0" brushRef="#br0">112 1 14163,'-12'12'1146,"1"1"-1,0 1 1,1-1 0,1 2-1,-12 23 1,14-23-723,1 0 0,0 1 0,1 0 0,1 0 1,-4 26-1,7-39-365,1 1 1,0-1-1,0 0 1,0 1-1,0-1 0,0 1 1,1-1-1,0 0 1,1 6-1,-1-8-45,-1-1-1,1 1 0,-1 0 1,1 0-1,-1-1 1,1 1-1,-1 0 1,1-1-1,0 1 0,0 0 1,-1-1-1,1 1 1,0-1-1,0 1 0,0-1 1,-1 0-1,1 1 1,0-1-1,0 0 0,0 0 1,0 1-1,0-1 1,0 0-1,0 0 1,0 0-1,0 0 0,-1 0 1,1 0-1,0 0 1,0-1-1,0 1 0,0 0 1,0 0-1,0-1 1,0 1-1,-1-1 1,2 0-1,10-4 40,-1-2 0,0 1-1,-1-2 1,0 1 0,0-2 0,0 1 0,13-17 0,-8 10 24,30-24 0,-40 35-69,0 1 0,0-1 0,1 1 0,-1 1 0,1-1 0,0 1 0,0 0 0,0 0 0,0 0 0,9 0 0,-13 2-8,0-1 0,0 1 0,0 0 0,0 0 0,0 1 0,0-1 0,0 0 0,0 1 1,0-1-1,0 1 0,0 0 0,0-1 0,-1 1 0,1 0 0,0 0 0,0 0 0,-1 0 0,1 1 0,-1-1 0,1 0 0,-1 1 0,2 1 0,1 3 4,-1-1 0,1 1-1,-1 0 1,-1 0 0,3 8 0,7 13 103,-12-26-91,1 1-1,0-1 0,-1 0 1,1 0-1,0 0 0,0 0 0,0 0 1,0 0-1,0 0 0,0-1 1,0 1-1,0 0 0,0 0 0,1-1 1,-1 1-1,0-1 0,0 1 1,1-1-1,-1 1 0,0-1 1,0 0-1,1 0 0,-1 0 0,0 0 1,1 0-1,-1 0 0,0 0 1,1 0-1,-1 0 0,0 0 0,1-1 1,-1 1-1,0-1 0,3 0 1,4-3 57,-1 0 0,1 0 0,-1 0 0,9-8 0,-11 9-43,20-16 108,39-26-92,-57 41-95,0 0 1,0 1-1,0 0 1,0 0-1,1 0 0,0 1 1,11-2-1,-17 4 27,0-1 1,0 1-1,0 0 0,0 0 0,0 0 0,0 0 0,0 0 0,0 1 1,-1-1-1,1 0 0,0 1 0,0 0 0,0-1 0,-1 1 1,1 0-1,0 0 0,0 0 0,-1 0 0,1 0 0,-1 0 1,1 0-1,-1 1 0,0-1 0,1 1 0,-1-1 0,0 1 0,0-1 1,0 1-1,0 0 0,0-1 0,-1 1 0,1 0 0,1 2 1,0 6-127,-1 0 0,1-1 0,-1 1 0,-1 0 0,0 13 0,0 0 16,1-8 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2.331"/>
    </inkml:context>
    <inkml:brush xml:id="br0">
      <inkml:brushProperty name="width" value="0.05" units="cm"/>
      <inkml:brushProperty name="height" value="0.05" units="cm"/>
    </inkml:brush>
  </inkml:definitions>
  <inkml:trace contextRef="#ctx0" brushRef="#br0">209 315 15699,'-4'-1'166,"0"0"0,0 0-1,0 1 1,0-1 0,0 1-1,0 0 1,0 1 0,0-1-1,0 0 1,0 1 0,0 0-1,0 0 1,0 0-1,-6 3 1,4 0 61,0-1-1,0 1 1,0 0-1,1 1 1,-1-1-1,1 1 1,-9 10-1,4-1 48,0 0-1,1 0 0,1 1 1,0 0-1,1 0 1,-7 22-1,8-16-115,-8 40 0,13-53-136,0-1 1,0 1-1,1-1 0,0 1 1,1 0-1,0-1 1,0 1-1,4 13 0,-4-19-5,-1 0-1,1 0 0,0 0 1,-1 0-1,1 0 0,0-1 1,0 1-1,0 0 0,1-1 1,-1 1-1,0-1 0,1 1 1,-1-1-1,1 0 0,-1 1 1,1-1-1,0 0 0,-1 0 1,1 0-1,0 0 1,0 0-1,0-1 0,-1 1 1,1-1-1,0 1 0,0-1 1,0 1-1,0-1 0,0 0 1,0 0-1,0 0 0,0 0 1,0-1-1,0 1 0,0 0 1,0-1-1,0 1 0,0-1 1,3-1-1,3-2 50,1 0 0,-1 0 0,0-1 1,0-1-1,-1 1 0,1-1 0,7-8 0,6-8 85,-1-2 0,-1 0 0,-1-1 0,-1-1 0,-2-1 0,13-28 0,-3-1 183,-4-1 0,16-64 0,-33 110-229,-1-1-1,-1 0 0,1-16 0,-7 33 93,-3 8-154,-13 58-34,3 2-1,-10 92 1,23-144-17,2 0 1,0 0-1,2 0 0,0 1 0,1-1 0,7 31 1,-8-50 5,0 0 1,1 0 0,-1 0 0,1 0-1,0 0 1,0 0 0,-1 0 0,1 0-1,0 0 1,1 0 0,-1 0 0,0-1-1,1 1 1,-1 0 0,1-1 0,-1 1 0,1-1-1,0 0 1,-1 1 0,1-1 0,0 0-1,0 0 1,0 0 0,0 0 0,0-1-1,0 1 1,0-1 0,0 1 0,0-1-1,0 1 1,1-1 0,-1 0 0,0 0-1,0 0 1,0 0 0,0-1 0,0 1-1,1-1 1,-1 1 0,3-2 0,5-2-2,0 0 1,-1-1 0,1 0 0,-1 0-1,0-1 1,13-11 0,7-9 18,-1-2 0,-2 0-1,0-2 1,-2 0 0,-2-2 0,21-39 0,-42 70-16,4-7 7,0 0 1,0 0-1,-1-1 0,0 1 0,-1-1 1,0 0-1,0 0 0,-1-1 0,0 1 0,0-11 1,-2 19-8,1 1 0,-1 0 0,0-1 0,0 1 0,0 0 0,0-1 0,0 1 0,0-1 0,0 1 0,0 0 0,0-1 1,0 1-1,0-1 0,0 1 0,0 0 0,0-1 0,0 1 0,-1 0 0,1-1 0,0 1 0,0-1 0,0 1 0,0 0 0,-1-1 1,1 1-1,0 0 0,0 0 0,-1-1 0,1 1 0,0 0 0,-1 0 0,1-1 0,0 1 0,-1 0 0,1 0 0,0 0 0,-1-1 1,1 1-1,-1 0 0,1 0 0,0 0 0,-1 0 0,1 0 0,0 0 0,-1 0 0,1 0 0,-1 0 0,1 0 0,0 0 0,-1 0 1,1 0-1,-1 0 0,1 0 0,0 0 0,-1 1 0,1-1 0,0 0 0,-1 0 0,1 0 0,0 1 0,-1-1 0,1 0 0,0 0 1,-1 1-1,-23 23 7,10-6 1,0 1 0,1 1 0,2 0 0,0 0 0,1 1 0,1 0 0,0 1 1,2 0-1,1 1 0,1-1 0,-4 40 0,8-58-6,1 0 0,0-1 0,0 1 0,0 0 0,1-1 0,-1 1 0,1 0 0,0-1 0,0 1 0,0-1 0,1 1 0,-1-1 0,1 0 0,0 1 0,0-1 0,0 0 0,3 4 0,-3-5 1,1 0 0,0-1 0,-1 1 0,1 0 0,0-1 0,0 0 0,-1 0 0,1 1 0,0-2 0,0 1 0,0 0 0,1-1 0,-1 1 0,0-1 0,0 0 0,0 0 0,0 0 0,0 0 0,0-1 0,5 0 0,5-3 4,-1 0 0,0 0 0,0-1 0,0 0 0,0-1 0,-1 0 0,0-1 0,-1-1 0,1 0 0,17-17 0,-3 0 22,-2-2 1,37-51-1,-38 43-11,0-1 0,-3 0 0,20-50-1,-28 58-5,-2-1-1,-1 0 0,-1-1 0,-1 0 1,1-35-1,-6 60-12,-1 0 0,0 0 0,-1 0 0,-1-10 0,2 14 1,0 0 0,0 1 0,0-1 0,-1 0-1,1 0 1,0 1 0,-1-1 0,1 0 0,0 1 0,-1-1 0,1 0 0,-1 1 0,1-1-1,-1 0 1,1 1 0,-1-1 0,0 1 0,1-1 0,-1 1 0,1-1 0,-1 1 0,0 0-1,0-1 1,1 1 0,-1 0 0,0 0 0,0-1 0,1 1 0,-1 0 0,0 0 0,0 0-1,0 0 1,1 0 0,-1 0 0,0 0 0,0 0 0,1 0 0,-1 0 0,0 1 0,-1-1-1,-1 2 1,0-1 0,0 0 0,0 1 0,0 0 0,1 0 0,-1 0 0,0 0 0,1 0 0,0 0 0,-1 1 0,1-1 0,0 1 0,-3 4 0,-20 41-14,22-42 11,-10 22-14,2 0-1,1 1 1,1 1-1,1 0 1,1 0-1,2 0 1,2 1-1,0-1 1,2 1-1,4 40 1,-2-63-124,0 0 1,1 0-1,0 0 0,0 0 1,1-1-1,6 13 0,-8-19 114,-1 1-1,1 0 1,0-1 0,0 1-1,0-1 1,0 0-1,0 1 1,1-1-1,-1 0 1,0 0-1,0 0 1,1 0-1,-1 0 1,1 0 0,-1 0-1,1 0 1,-1 0-1,1-1 1,0 1-1,-1-1 1,1 1-1,0-1 1,-1 0-1,1 1 1,0-1 0,0 0-1,-1 0 1,1 0-1,0 0 1,0-1-1,-1 1 1,1 0-1,0-1 1,-1 1 0,1-1-1,2-1 1,23-17-355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2.751"/>
    </inkml:context>
    <inkml:brush xml:id="br0">
      <inkml:brushProperty name="width" value="0.05" units="cm"/>
      <inkml:brushProperty name="height" value="0.05" units="cm"/>
    </inkml:brush>
  </inkml:definitions>
  <inkml:trace contextRef="#ctx0" brushRef="#br0">227 1 20484,'-53'9'2222,"25"-5"-1240,-28 8 0,49-10-901,0 0 1,0 0 0,0 1-1,1 0 1,-1 1-1,1 0 1,-1-1-1,1 2 1,-5 4-1,9-8-85,1 0-1,-1 1 1,1-1-1,0 0 0,0 1 1,-1-1-1,1 1 1,0-1-1,0 1 0,0 0 1,1-1-1,-1 1 0,0 0 1,1 0-1,-1-1 1,1 1-1,-1 0 0,1 0 1,0 0-1,0 0 1,0-1-1,0 1 0,0 0 1,0 0-1,0 0 1,1 0-1,-1 0 0,1-1 1,-1 1-1,3 3 0,-1-2-34,0 0-1,0 0 0,1-1 0,-1 1 0,1-1 0,-1 0 1,1 1-1,0-1 0,0 0 0,0-1 0,0 1 1,1 0-1,-1-1 0,0 0 0,7 2 0,45 6-425,-42-8 368,0 1 0,0 1 0,0 0 0,24 9 1,-33-10 99,-1 0 1,1 0 0,0 0 0,-1 1-1,0-1 1,0 1 0,0 0 0,0 0-1,0 0 1,0 0 0,-1 1 0,1-1-1,-1 1 1,0-1 0,0 1 0,0 0-1,-1 0 1,1 0 0,-1 0 0,1 5-1,-1-3 44,0 0 0,0 0 0,-1 0 0,0 0-1,0 1 1,0-1 0,-1 0 0,0 0-1,0 0 1,-1 0 0,1 0 0,-1 0-1,-1-1 1,1 1 0,-5 7 0,5-9-37,-1-1 1,1 0 0,-1 1 0,0-1-1,1-1 1,-1 1 0,0 0-1,-1-1 1,1 1 0,0-1 0,-1 0-1,0 0 1,1 0 0,-1-1-1,0 1 1,0-1 0,0 0 0,0 0-1,0 0 1,0-1 0,0 1 0,0-1-1,0 0 1,-4-1 0,4 1-6,1 0 0,0-1 0,0 0 0,0 1 1,0-1-1,0 0 0,0-1 0,-5-2 0,-25-24-9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3.424"/>
    </inkml:context>
    <inkml:brush xml:id="br0">
      <inkml:brushProperty name="width" value="0.05" units="cm"/>
      <inkml:brushProperty name="height" value="0.05" units="cm"/>
    </inkml:brush>
  </inkml:definitions>
  <inkml:trace contextRef="#ctx0" brushRef="#br0">73 34 15659,'-3'-14'3207,"3"14"-3150,0 0 1,0 0 0,0 0-1,0-1 1,0 1 0,0 0 0,-1 0-1,1 0 1,0 0 0,0 0-1,0 0 1,0 0 0,-1 0 0,1 0-1,0 0 1,0 0 0,0 0-1,0 0 1,0 0 0,-1 0 0,1 0-1,0 0 1,0 0 0,0 0 0,0 0-1,-1 0 1,1 0 0,0 0-1,0 0 1,0 1 0,0-1 0,0 0-1,0 0 1,-1 0 0,1 0-1,0 0 1,0 0 0,0 0 0,0 0-1,0 1 1,-14 22 1968,4 4-1700,0 0 0,2 1 0,1 0-1,1 1 1,2-1 0,1 1-1,1 56 1,2-79-326,0 0-1,1 0 1,0 1-1,1-1 1,-1 0 0,4 7-1,-4-11 7,0 0 1,0-1-1,0 1 1,0 0-1,0-1 0,0 1 1,0 0-1,1-1 0,-1 0 1,1 1-1,-1-1 0,1 0 1,0 0-1,-1 0 0,1 0 1,0 0-1,0 0 0,-1 0 1,1-1-1,0 1 0,0-1 1,0 1-1,3 0 1,2-2 38,0 1 1,0-1 0,0 0 0,0 0 0,0-1 0,0 0 0,0 0 0,0-1-1,-1 0 1,1 0 0,-1 0 0,0-1 0,0 0 0,9-8 0,1-1 141,0-1 0,-1-1 1,23-30-1,-26 29-16,-1-1-1,0 0 1,-2 0 0,15-37-1,-19 41-110,-1 0 0,-1 0 0,0 0 0,-1-1 1,0 1-1,-1-1 0,-1 1 0,-1-17 0,-4 14-32,5 16-29,0 0 1,-1 0-1,1 0 0,0 0 0,0-1 0,0 1 1,-1 0-1,1 0 0,0 0 0,0 0 0,-1 0 1,1 0-1,0 0 0,-1 0 0,1 0 0,0 0 0,0 0 1,-1 0-1,1 0 0,0 0 0,0 0 0,-1 0 1,1 0-1,0 0 0,0 0 0,-1 0 0,1 0 1,0 0-1,0 1 0,-1-1 0,1 0 0,-2 2-5,1-1-1,-1 1 0,1-1 0,-1 1 0,1 0 1,0 0-1,0 0 0,0-1 0,0 1 1,0 0-1,-1 3 0,-16 61-145,17-59 85,0 0 0,0 0-1,1 0 1,-1 0-1,1 0 1,1 0 0,1 11-1,-2-18 49,0 0-1,1 1 0,-1-1 1,0 0-1,0 0 1,0 1-1,0-1 0,1 0 1,-1 0-1,0 1 1,0-1-1,0 0 0,1 0 1,-1 0-1,0 0 0,0 1 1,0-1-1,1 0 1,-1 0-1,0 0 0,1 0 1,-1 0-1,0 0 1,0 0-1,1 0 0,-1 0 1,0 0-1,0 0 0,1 0 1,-1 0-1,0 0 1,1 0-1,-1 0 0,0 0 1,0 0-1,1 0 1,-1 0-1,0 0 0,0 0 1,1-1-1,-1 1 0,0 0 1,0 0-1,1 0 1,-1 0-1,0-1 0,0 1 1,0 0-1,1 0 0,-1 0 1,0-1-1,0 1 1,0 0-1,0 0 0,0-1 1,1 1-1,-1-1 1,15-17-1442,-13 14 1043,35-51-2412,-19 32 1950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4.724"/>
    </inkml:context>
    <inkml:brush xml:id="br0">
      <inkml:brushProperty name="width" value="0.05" units="cm"/>
      <inkml:brushProperty name="height" value="0.05" units="cm"/>
    </inkml:brush>
  </inkml:definitions>
  <inkml:trace contextRef="#ctx0" brushRef="#br0">117 370 17844,'0'-1'123,"1"0"-1,-1 0 1,0 0 0,0 0 0,0 0 0,0 0 0,0 0-1,0 0 1,0-1 0,0 1 0,0 0 0,0 0 0,0 0-1,-1 0 1,1 0 0,0 0 0,-1 0 0,1 0 0,-1 0-1,1 0 1,-1 1 0,1-1 0,-1 0 0,0 0 0,1 0 0,-1 1-1,-1-2 1,1 1-43,0 1 0,0 0 0,0 0 0,0 0 0,0 0 0,0 0 0,0 0 0,0 0 0,0 0-1,0 0 1,0 0 0,0 1 0,0-1 0,0 0 0,0 1 0,0-1 0,0 0 0,0 1 0,0-1 0,0 1 0,1 0 0,-1-1 0,0 1 0,0 0-1,1-1 1,-1 1 0,0 0 0,1 0 0,-1 0 0,0 1 0,-7 10 173,0 1 0,1 0-1,1 0 1,0 0 0,-7 26 0,4-5-176,-6 45 0,14-72-70,-3 15-5,0 32 1,4-49 3,0-1 0,0 0-1,0 1 1,1-1 0,0 0 0,0 0 0,0 1-1,0-1 1,0 0 0,1 0 0,0 0-1,0 0 1,0-1 0,4 7 0,-5-9 7,0 0 1,-1-1 0,1 1-1,0 0 1,0 0 0,0-1-1,0 1 1,0-1 0,0 1-1,0-1 1,1 1 0,-1-1-1,0 1 1,0-1 0,0 0-1,0 0 1,1 0 0,-1 1-1,0-1 1,0 0 0,0-1-1,1 1 1,-1 0 0,2-1-1,-1 0 23,1 0 0,0 0 0,0-1 0,-1 1 0,1-1 0,0 1 0,-1-1 0,0 0 0,4-4 0,1-2 89,0 0 0,0-1 0,-1 0 0,8-15-1,-6 8-14,-1 0-1,0-1 0,-1 0 1,-1-1-1,-1 1 1,-1-1-1,0 0 0,-1 0 1,-1 0-1,0 0 0,-2 0 1,0 0-1,-5-21 0,1 24-144,5 15 32,0 0 0,0 0 0,0 0 0,0 0 0,0 0 1,0 0-1,0 0 0,-1-1 0,1 1 0,0 0 0,0 0 1,0 0-1,0 0 0,0 0 0,0 0 0,0 0 0,0 0 1,-1 0-1,1 0 0,0 0 0,0 0 0,0 0 0,0 0 0,0 0 1,0 0-1,0 0 0,-1 0 0,1 0 0,0 0 0,0 0 1,0 0-1,0 0 0,0 1 0,0-1 0,0 0 0,0 0 1,-1 0-1,1 0 0,0 0 0,0 0 0,0 0 0,0 0 0,0 0 1,0 0-1,0 1 0,0-1 0,0 0 0,0 0 0,0 0 1,0 0-1,0 0 0,0 0 0,-1 3-23,0-1-1,1 0 1,-1 0 0,1 0 0,0 1-1,0-1 1,0 0 0,0 0-1,1 5 1,-1-5 15,0 0 0,0 0 0,0-1 0,1 1 0,-1 0 0,1 0-1,0 0 1,-1 0 0,1-1 0,0 1 0,0 0 0,0-1 0,0 1 0,0-1 0,1 1 0,-1-1 0,0 1 0,1-1 0,-1 0 0,1 0 0,-1 0-1,1 0 1,0 0 0,-1 0 0,1 0 0,0 0 0,0-1 0,0 1 0,0 0 0,-1-1 0,1 0 0,0 0 0,0 1 0,0-1 0,0 0-1,0 0 1,0-1 0,0 1 0,0 0 0,0-1 0,-1 1 0,1-1 0,0 1 0,0-1 0,0 0 0,-1 0 0,1 0 0,0 0 0,1-1 0,12-8 0,-1-1 0,0 0 0,-1 0 1,20-22-1,42-59 99,-61 73-57,2-2 25,-1-1 0,0 0 1,-2-1-1,-1 0 0,16-45 0,-27 63-47,1 0 0,-1-1 0,-1 1-1,1 0 1,-1-1 0,0-6 0,0 11-10,0 1 1,0-1 0,0 0 0,0 0-1,0 0 1,0 1 0,0-1-1,0 0 1,0 0 0,-1 0 0,1 1-1,0-1 1,-1 0 0,1 0 0,0 1-1,-1-1 1,1 0 0,-1 1-1,1-1 1,-1 1 0,1-1 0,-1 0-1,0 1 1,1-1 0,-1 1 0,0-1-1,1 1 1,-1 0 0,0-1-1,0 1 1,1 0 0,-1-1 0,0 1-1,0 0 1,1 0 0,-1 0 0,0 0-1,0 0 1,0 0 0,0 0-1,1 0 1,-1 0 0,0 0 0,0 0-1,0 0 1,1 1 0,-1-1 0,-1 1-1,-1 0-3,-1 1-1,1 0 1,0 0 0,0 0-1,0 0 1,0 1-1,0-1 1,0 1 0,1 0-1,-5 5 1,-20 37-33,22-37 29,-13 24 0,2 0 0,2 2 0,1-1-1,1 2 1,2-1 0,2 1 0,1 1 0,1 0 0,-1 58 0,7-85 6,1 0 0,0 0 0,0 0 0,1 0 0,0 0 0,1 0 0,5 15 0,-6-21 0,-1 0 0,1 0-1,0 0 1,0-1 0,0 1 0,0-1 0,0 1 0,1-1 0,-1 1 0,1-1 0,-1 0 0,1 0 0,0 0-1,0-1 1,0 1 0,0-1 0,0 0 0,0 1 0,0-1 0,0 0 0,1-1 0,-1 1 0,0-1 0,4 1 0,0-1-8,0 0 1,0-1-1,0 0 0,0 0 1,-1 0-1,1-1 1,0 0-1,-1-1 1,1 1-1,-1-1 1,7-4-1,-3 1-12,0-1 0,0-1 1,-1 1-1,0-2 0,14-16 0,-7 4-11,0 0-1,-2-2 1,-1 0 0,0 0-1,9-27 1,-19 42 31,23-63-31,-23 63 46,-1 1 1,0 0-1,-1-1 0,0 1 0,0-1 0,-1 1 1,0-8-1,0 14-12,0 1 1,0 0-1,0 0 0,0 0 1,-1 0-1,1 0 1,0 0-1,0-1 0,0 1 1,0 0-1,0 0 1,-1 0-1,1 0 0,0 0 1,0 0-1,0 0 1,0 0-1,-1 0 0,1 0 1,0 0-1,0 0 0,0 0 1,0 0-1,-1 0 1,1 0-1,0 0 0,0 0 1,0 0-1,0 0 1,0 0-1,-1 0 0,1 0 1,0 0-1,0 0 1,0 1-1,0-1 0,0 0 1,-1 0-1,1 0 1,0 0-1,0 0 0,0 0 1,0 0-1,0 1 1,0-1-1,0 0 0,-1 0 1,1 0-1,0 0 1,0 0-1,0 1 0,0-1 1,0 0-1,0 0 1,0 0-1,0 0 0,0 1 1,-9 11 33,-6 19-18,1 1 0,2 0 0,0 1 1,3 0-1,1 0 0,1 1 0,-3 50 0,9-78-16,1 0 0,0 0 0,1 0 0,-1 0 0,1 0 0,1 0 0,-1 0 0,5 11 0,-5-16 1,0 1 0,-1 0-1,1-1 1,1 1-1,-1-1 1,0 1 0,0-1-1,1 0 1,-1 1-1,0-1 1,1 0-1,-1 0 1,1 0 0,0 0-1,-1 0 1,1 0-1,0 0 1,0-1 0,-1 1-1,1-1 1,0 1-1,0-1 1,0 0 0,0 0-1,0 0 1,-1 0-1,1 0 1,0 0-1,0 0 1,0 0 0,2-1-1,3-1 4,0-1 0,0 0-1,0 0 1,0 0 0,0-1 0,-1 0-1,1 0 1,-1-1 0,0 1 0,-1-2-1,1 1 1,9-12 0,-1 0-13,-1-1 0,-1-1 1,12-24-1,-16 29-24,-1-1 1,0-1-1,-1 1 0,-1-1 1,0 0-1,-1 0 0,2-20 1,-8 28-61,-4 14 36,-5 17 11,-2 11 18,-15 63-1,24-80 42,1 0 1,0 0 0,2 1-1,0-1 1,3 32-1,-2-47-11,0 0 0,0 0 0,0-1 0,0 1 0,1 0 0,-1-1-1,1 1 1,-1 0 0,1-1 0,-1 1 0,1-1 0,0 1-1,0-1 1,0 1 0,0-1 0,0 1 0,0-1 0,0 0-1,1 0 1,-1 0 0,0 1 0,1-1 0,-1-1 0,1 1 0,-1 0-1,1 0 1,-1 0 0,1-1 0,-1 1 0,1-1 0,0 1-1,0-1 1,-1 0 0,1 0 0,0 1 0,-1-1 0,1 0-1,0-1 1,0 1 0,-1 0 0,1 0 0,0-1 0,-1 1-1,1-1 1,3-1 0,6-2 6,0-1 1,1-1-1,-1 0 0,18-14 1,13-12-75,-2-3 0,35-38 0,35-32-412,-108 103 446,1-1 1,0 1-1,0 0 1,0 0-1,0 1 1,4-3-1,-7 4 25,1 0 0,-1 0 0,1 0 0,-1-1 0,1 1 0,-1 0 0,1 0 0,-1 0 0,0 0 0,1 0 0,-1 0 0,1 0 0,-1 1 0,1-1 0,-1 0 0,1 0 0,-1 0 0,0 0 0,1 1 0,-1-1 0,1 0 0,0 1 0,-1-1 0,1 1-1,-1 0 0,1 0 0,-1 0 1,1 0-1,-1 0 0,1 0 1,-1 0-1,0-1 0,0 1 0,1 0 1,-1 0-1,0 0 0,0 0 1,0 1-1,-1 20 43,0 0-1,-1-1 1,-9 37-1,6-34 197,1 1-1,-2 34 0,6-57-201,0-1-1,0 0 0,0 1 1,0-1-1,0 0 1,0 1-1,0-1 1,1 1-1,-1-1 1,1 0-1,-1 1 0,1-1 1,-1 0-1,1 0 1,-1 0-1,3 3 1,-3-4-15,1 0-1,-1 1 1,1-1 0,0 0 0,-1 0 0,1 0 0,-1 1 0,1-1 0,0 0 0,-1 0-1,1 0 1,0 0 0,-1 0 0,1 0 0,-1 0 0,1-1 0,0 1 0,-1 0 0,1 0 0,-1 0-1,1 0 1,-1-1 0,1 1 0,0 0 0,0-1 0,5-4 66,0 1-1,0-1 1,0-1 0,7-8 0,-9 9-65,25-26 109,-11 10-112,35-30 0,-53 51-19,1-1-1,0 0 1,0 0-1,0 0 0,0 1 1,0-1-1,0 0 1,0 1-1,0-1 1,0 1-1,1-1 1,-1 1-1,0 0 1,0 0-1,0-1 1,0 1-1,1 0 1,-1 0-1,1 0 1,-1 0-1,0 1 1,-1-1 0,1 0 0,-1 1 0,1-1 0,-1 1 0,1-1 0,-1 1 0,1-1 0,-1 1-1,0-1 1,1 1 0,-1 0 0,0-1 0,1 1 0,-1 0 0,0-1 0,0 1 0,1 0 0,-1-1 0,0 1-1,0 0 1,0 0 0,0 7-29,0-1 0,0 1 0,-1-1 0,-2 12 0,-5 13-13,5-25 56,1 1 1,0 0 0,0 0-1,1 0 1,0 0-1,0 12 1,2-20-5,-1 1-1,0-1 1,0 1-1,1-1 1,-1 0-1,0 0 1,1 1 0,-1-1-1,1 0 1,-1 0-1,0 1 1,1-1-1,-1 0 1,1 0 0,-1 0-1,0 0 1,1 0-1,-1 1 1,1-1 0,-1 0-1,1 0 1,-1 0-1,1 0 1,-1 0-1,0 0 1,1-1 0,-1 1-1,1 0 1,-1 0-1,1 0 1,-1 0-1,0 0 1,1-1 0,-1 1-1,1 0 1,-1 0-1,0-1 1,1 1-1,-1 0 1,0-1 0,1 1-1,-1 0 1,1-1-1,19-16 65,-1 0 0,31-33 1,12-13-223,-55 56 75,0 1 0,1 0 0,0 0 0,0 0 0,0 1 0,0 0-1,1 1 1,0 0 0,12-4 0,-20 8 64,0-1 0,0 1-1,0 0 1,0 0 0,0 0 0,0 0-1,0 0 1,0 1 0,0-1 0,0 0-1,0 0 1,0 1 0,0-1 0,0 0-1,0 1 1,0-1 0,0 1 0,0-1-1,0 1 1,-1-1 0,1 1 0,0 0-1,0 0 1,-1-1 0,1 1 0,0 0-1,-1 0 1,1 0 0,-1-1 0,1 1-1,-1 0 1,1 0 0,-1 0 0,0 0-1,1 0 1,-1 0 0,0 0 0,0 0-1,0 0 1,0 0 0,0 2 0,0 3-40,0 0 1,0 0 0,0 0 0,-1 0 0,-3 10 0,2-6-35,-1 0 0,-1-1 0,1 1 0,-2-1 0,1 0 0,-1 0 0,-1 0 0,0 0-1,0-1 1,0 0 0,-9 7 0,-5-6-83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5.501"/>
    </inkml:context>
    <inkml:brush xml:id="br0">
      <inkml:brushProperty name="width" value="0.05" units="cm"/>
      <inkml:brushProperty name="height" value="0.05" units="cm"/>
    </inkml:brush>
  </inkml:definitions>
  <inkml:trace contextRef="#ctx0" brushRef="#br0">213 86 18108,'7'-6'1298,"-1"0"1,0 0-1,-1 0 0,10-14 1,-14 19-1247,-1 1 1,1-1 0,0 0-1,-1 0 1,1 0-1,-1 0 1,0 0 0,1 0-1,-1 0 1,1 0-1,-1 0 1,0 0 0,0 0-1,0 0 1,0 0-1,0 0 1,0 0-1,0 0 1,0 0 0,0 0-1,0 0 1,0 0-1,-1 0 1,1 0 0,-1 0-1,1 0 1,0 0-1,-1 0 1,1 0 0,-1 0-1,0 0 1,1 0-1,-1 1 1,0-1-1,0 0 1,1 1 0,-1-1-1,0 0 1,0 1-1,0-1 1,0 1 0,0-1-1,0 1 1,0-1-1,0 1 1,0 0 0,0-1-1,0 1 1,0 0-1,-1 0 1,-2-1-67,0 1 1,-1-1-1,1 1 1,0 0 0,0 1-1,-1-1 1,1 1-1,0-1 1,0 1-1,0 0 1,-1 1-1,1-1 1,0 1-1,1 0 1,-1 0-1,0 0 1,-5 4-1,-4 4-24,0 1 0,1-1-1,-13 16 1,15-16 21,0 1 0,1 0 0,1 1 0,0-1 0,0 2 0,1-1 1,1 1-1,0 0 0,0 1 0,2-1 0,-6 24 0,10-34 13,0 1 0,-1-1 0,1 1 0,0-1 0,1 1 0,-1-1 0,1 1-1,0-1 1,-1 1 0,4 5 0,-4-8 2,1 1 0,0-1 0,0 1 0,0-1 0,0 1 0,0-1 1,1 1-1,-1-1 0,0 0 0,1 0 0,-1 0 0,1 0 0,-1 0 0,1 0 0,-1 0 0,1 0 0,0-1 0,-1 1 0,1-1 0,0 1 0,0-1 0,-1 0 0,3 1 0,3-1-2,0 0 0,0-1-1,0 0 1,0 0 0,0 0 0,0-1-1,-1 0 1,14-6 0,49-29-27,-31 13 15,-1-3 0,33-30 0,45-33-11,-112 87 25,0 1 0,0 1-1,0-1 1,1 0 0,-1 1 0,0 0 0,5-1-1,-8 2 3,1-1 0,0 1 0,-1 0 0,1 0-1,0 0 1,-1 0 0,1 1 0,0-1 0,-1 0-1,1 0 1,-1 0 0,1 0 0,0 1 0,-1-1 0,1 0-1,-1 1 1,1-1 0,-1 0 0,1 1 0,0-1-1,-1 1 1,0-1 0,1 0 0,-1 1 0,1-1 0,-1 1-1,0 0 1,1-1 0,-1 1 0,0-1 0,1 1 0,-1-1-1,0 1 1,0 0 0,0-1 0,0 1 0,0 0-1,1-1 1,-1 1 0,0 0 0,-1 0 0,2 16 3,-2-1 0,0 0 1,-1 1-1,-4 18 0,2-14 20,-2 32 0,6-51-14,-1 0 0,1 0-1,0 0 1,0-1 0,1 1-1,-1 0 1,0 0 0,1-1-1,-1 1 1,1 0 0,-1-1-1,1 1 1,0 0 0,-1-1-1,3 3 1,-3-4-2,1 0 0,-1 1 0,1-1 0,-1 1-1,1-1 1,0 0 0,-1 0 0,1 1 0,0-1 0,-1 0 0,1 0 0,0 0 0,-1 0 0,1 0 0,0 1 0,-1-1-1,1-1 1,0 1 0,0 0 0,-1 0 0,1 0 0,0 0 0,-1 0 0,1-1 0,0 1 0,5-3 28,-1 0 0,0 0-1,1-1 1,-1 1 0,-1-1 0,7-7 0,27-29 122,-27 27-199,0 1 1,1 0-1,0 1 0,0 0 1,1 1-1,21-12 0,-33 21 25,1 0 0,0 0-1,0 0 1,-1 0 0,1 1-1,0-1 1,0 0 0,0 1 0,0 0-1,0-1 1,0 1 0,0 0-1,0 0 1,0 0 0,0 0-1,-1 0 1,1 1 0,0-1-1,0 1 1,0-1 0,0 1-1,0-1 1,0 1 0,-1 0-1,1 0 1,0 0 0,-1 0-1,1 0 1,-1 1 0,1-1 0,-1 0-1,1 1 1,-1-1 0,0 1-1,0-1 1,0 1 0,0 0-1,0-1 1,0 1 0,0 0-1,0 2 1,3 8-16,0 1 1,-1-1-1,-1 1 1,0-1-1,0 15 1,-1-16 84,2 69 306,-3-76-1458,-1-6 757,1-7 61,4 2-68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6.504"/>
    </inkml:context>
    <inkml:brush xml:id="br0">
      <inkml:brushProperty name="width" value="0.05" units="cm"/>
      <inkml:brushProperty name="height" value="0.05" units="cm"/>
    </inkml:brush>
  </inkml:definitions>
  <inkml:trace contextRef="#ctx0" brushRef="#br0">146 555 15787,'-1'-5'521,"-14"-48"2012,14 51-2339,0-1 0,0 0 0,0 1 0,-1-1 0,1 1 0,-1-1 0,0 1 0,0 0 0,1 0 0,-2 0 0,1 0 0,0 0 0,0 0 0,0 0 0,-6-2 0,7 4-89,0-1 1,-1 1 0,1 0 0,0 0 0,-1-1-1,1 1 1,0 0 0,-1 0 0,1 1-1,0-1 1,-1 0 0,1 0 0,0 1 0,0-1-1,-1 1 1,1-1 0,0 1 0,0-1-1,0 1 1,-1 0 0,1-1 0,0 1 0,0 0-1,0 0 1,0 0 0,0 0 0,1 0-1,-1 0 1,0 0 0,0 0 0,0 2 0,-4 4 120,1 1 0,0 0 0,-4 13 0,6-17-172,-6 17 13,2 0 0,0 0 0,0 1 0,2 0 0,1 0 0,0 34-1,2-54-65,1-1-1,0 1 1,1 0-1,-1 0 1,0-1-1,0 1 1,1 0-1,-1-1 1,1 1-1,0-1 1,-1 1-1,1 0 1,0-1-1,1 2 1,-1-2-2,-1-1 0,1 1 1,0-1-1,-1 1 1,1-1-1,0 1 0,-1-1 1,1 0-1,0 0 1,0 1-1,-1-1 0,1 0 1,0 0-1,0 0 0,-1 0 1,1 0-1,0 0 1,0 0-1,-1 0 0,1 0 1,0 0-1,1-1 1,4-1-13,0-1 1,0 1 0,0-2-1,0 1 1,10-9 0,0 1-29,-7 6 7,0 0 0,0 1 1,0-1-1,0 2 0,1-1 0,-1 2 1,1-1-1,0 1 0,15-1 0,-20 3 14,0 0-1,0 0 0,0 1 1,1-1-1,-1 1 1,0 0-1,0 1 0,0-1 1,-1 1-1,1 0 0,0 1 1,-1-1-1,1 1 1,-1 0-1,0 0 0,0 0 1,0 0-1,0 1 0,0-1 1,4 8-1,0 0 1,-1 1 0,-1-1-1,0 1 1,0 0 0,-2 0 0,1 1 0,-1 0-1,-1 0 1,-1 0 0,1 0 0,-2 0-1,0 0 1,-1 22 0,-2-3 98,-2 1 0,-1 0 0,-1-1 0,-14 43 0,17-66-44,-15 43 168,16-48-177,0 0 1,0-1-1,0 1 1,0-1-1,-1 0 1,1 1-1,-1-1 1,0 0-1,0 0 1,-5 3-1,7-5-19,1-1 1,-1 1-1,0-1 0,0 1 1,0-1-1,0 1 0,0-1 1,1 0-1,-1 0 0,0 1 1,0-1-1,0 0 0,0 0 1,0 0-1,0 0 0,0 0 1,0 0-1,0 0 0,0 0 1,0 0-1,1-1 0,-1 1 1,0 0-1,0-1 0,-1 0 1,1 0-8,-1 0 0,0 0 0,1-1 1,0 1-1,-1-1 0,1 1 1,0-1-1,0 0 0,0 1 0,0-1 1,-1-2-1,-2-4-40,1-1-1,1 1 1,-1-1 0,0-12-1,1 1-59,0 0 0,2 0 0,1-1-1,0 1 1,1 0 0,2 0-1,0 1 1,1-1 0,0 1 0,16-34-1,-11 32-24,1-1 0,2 2 0,0 0 0,1 0 0,0 2 0,2-1 0,0 2 0,35-29 0,-47 43 87,0 0 0,0 0 0,1 0 1,-1 1-1,1 0 0,6-3 0,-10 5 37,0-1-1,-1 1 0,1 0 1,0 0-1,0 0 0,-1 0 0,1 0 1,0 0-1,0 0 0,0 0 1,-1 0-1,1 0 0,0 0 1,0 0-1,0 0 0,-1 1 1,1-1-1,0 0 0,-1 1 1,1-1-1,0 0 0,0 1 1,-1-1-1,1 1 0,-1-1 1,1 1-1,0 0 0,-1-1 1,1 1-1,-1-1 0,0 1 1,1 0-1,-1-1 0,1 1 1,-1 0-1,0 0 0,0-1 0,1 1 1,-1 0-1,0 0 0,0 0 1,0-1-1,0 1 0,0 0 1,0 0-1,0 1 0,2 48 157,-1-51-122,1 0 1,-1 0-1,0 0 1,0 0-1,0 0 0,1 0 1,-1-1-1,0 1 1,-1 0-1,1-1 1,1-2-1,8-25 208,-1 0-1,-2-1 0,-1 0 1,-1 0-1,1-40 1,-6 65-74,-2 8-122,-1 11-33,2-11-6,-1 76 66,3-69-69,-1-1 0,2 0 1,-1 0-1,1 1 0,0-1 1,6 13-1,-7-21 2,-1 1 0,1-1 0,-1 1-1,1-1 1,0 0 0,0 1 0,0-1 0,0 0 0,0 0 0,0 0-1,0 0 1,0 0 0,0 0 0,0 0 0,1 0 0,-1 0 0,0 0 0,3 0-1,-2 0 5,-1-1 0,0 0 0,0 0 0,0 0 0,1 0 0,-1-1 0,0 1 0,0 0 0,1 0 0,-1-1 0,0 1 0,0-1 0,0 1 0,0-1 0,0 1 0,0-1 0,0 0 0,2 0 0,2-4 26,0 0-1,-1 0 1,1 0-1,-1-1 1,0 0-1,6-11 1,6-18 26,-1-1-1,-2 0 1,-1 0 0,-2-1-1,-2-1 1,-1 1 0,1-46-1,-19 119-324,8-20 234,0-1 17,0 0-1,1 1 1,1-1 0,1 1-1,1 20 1,-1-34 11,0-1 0,0 0 1,0 0-1,1 0 1,-1 0-1,0 1 1,1-1-1,-1 0 0,0 0 1,1 0-1,0 0 1,-1 0-1,1 0 0,-1 0 1,1 0-1,0 0 1,0 0-1,0-1 0,0 1 1,-1 0-1,1 0 1,0-1-1,0 1 0,0 0 1,1-1-1,-1 1 1,0-1-1,0 0 0,0 1 1,0-1-1,0 0 1,0 0-1,1 1 0,-1-1 1,0 0-1,0 0 1,0 0-1,1 0 0,-1-1 1,0 1-1,0 0 1,0 0-1,0-1 0,2 0 1,3-1-30,0 0 0,-1-1 0,1 0 0,0 0-1,-1-1 1,10-7 0,2-5-10,0-1-1,-2 0 0,0-1 1,0-1-1,-2 0 0,19-37 0,-19 30 85,-1-1 0,-2 0-1,0-1 1,-2 1-1,5-30 1,-12 49-9,0 0 0,0 0-1,-1 0 1,0-11 0,0 19-31,0 0 0,0 0 0,0-1 0,0 1 0,0 0 0,0 0 0,0-1 0,0 1 0,-1 0-1,1 0 1,0-1 0,0 1 0,0 0 0,0 0 0,0 0 0,0-1 0,0 1 0,-1 0 0,1 0 0,0 0 0,0-1 0,0 1 0,0 0 0,-1 0 0,1 0 0,0 0 0,0-1 0,-1 1 0,1 0 0,0 0-1,0 0 1,0 0 0,-1 0 0,1 0 0,0 0 0,0 0 0,-1 0 0,-9 6 30,-4 13-15,4 3-12,1 0 1,1 0-1,1 1 1,1 0-1,-3 24 1,2 4 38,0 64 0,6-77 12,9 64-1,-6-85-35,1 0-1,1 1 1,1-2-1,1 1 1,14 30-1,-18-44-15,-1 0-1,1 1 1,0-1-1,1-1 1,-1 1-1,0 0 1,1 0-1,-1-1 1,1 1-1,0-1 1,0 0-1,6 3 1,-7-4-2,-1 0 0,1-1 0,0 0 0,-1 1 0,1-1 0,0 0 0,0 0 0,-1 0 0,1 0 0,0 0 0,0 0 0,0-1 0,-1 1 1,1 0-1,0-1 0,-1 1 0,1-1 0,0 0 0,-1 0 0,1 0 0,-1 0 0,1 0 0,-1 0 0,0 0 0,1 0 0,-1 0 0,0-1 0,2-2 0,4-4 7,-1 0-1,0-1 0,-1 0 0,0 0 1,6-15-1,16-53 32,-22 60-34,105-424 234,-96 375-190,-8 42-14,-3 19-12,-3 13-20,-13 126-22,1-14 55,5 146 120,9-211-79,2 0-1,21 97 1,-11-108-58,-14-44-24,0 0 1,0 0-1,0 1 0,0-1 0,0 0 0,0 0 0,0 0 0,0 0 0,0 0 1,0 0-1,0 1 0,0-1 0,0 0 0,1 0 0,-1 0 0,0 0 0,0 0 1,0 0-1,0 0 0,0 1 0,0-1 0,0 0 0,0 0 0,1 0 0,-1 0 1,0 0-1,0 0 0,0 0 0,0 0 0,0 0 0,0 0 0,1 0 0,-1 0 1,0 0-1,0 0 0,0 0 0,0 0 0,0 0 0,1 0 0,-1 0 1,0 0-1,0 0 0,0 0 0,0 0 0,0 0 0,1 0 0,2-8-170,-1-12-159,-5-121-2101,0 93 1538,1 0 0,3 0 0,10-61 1,-11 106 912,0 0 0,1 0 0,-1 1 1,1-1-1,0 0 0,0 0 0,0 0 1,0 1-1,0-1 0,1 0 0,-1 1 1,1-1-1,-1 1 0,1 0 0,0 0 1,0-1-1,0 1 0,1 0 0,-1 1 1,0-1-1,1 0 0,-1 1 0,1-1 1,-1 1-1,1 0 0,0 0 1,0 0-1,0 0 0,-1 0 0,1 1 1,0-1-1,0 1 0,6 0 0,1-1 151,0 0-1,0-1 1,0 0 0,-1-1-1,1 0 1,0 0-1,-1-1 1,16-8-1,-19 8-87,0 0-1,0-1 0,-1 1 0,1-1 1,-1 0-1,0 0 0,-1 0 1,1-1-1,-1 0 0,0 0 0,-1 0 1,1 0-1,2-9 0,-5 13-64,0 1 0,-1-1 0,0 1 1,1 0-1,-1-1 0,0 1 0,1-1 0,-1 1 0,0-1 0,0 1 0,0 0 0,-1-1 0,1 1 0,0-1 1,0 1-1,-1-1 0,0 0 0,1 1-9,-1 0 0,1 1 0,-1-1 0,1 1 0,-1 0 0,0-1 0,1 1-1,-1-1 1,1 1 0,-1 0 0,0-1 0,1 1 0,-1 0 0,0 0 0,0 0 0,1 0 0,-1-1 0,0 1 0,1 0 0,-1 0 0,0 0 0,0 0 0,1 1 0,-1-1 0,0 0 0,1 0 0,-1 0 0,0 0 0,1 1 0,-1-1 0,0 0 0,1 1-1,-1-1 1,0 0 0,1 1 0,-1 0 0,-5 3 22,1-1 0,1 1 0,-1 0 0,0 1 0,1-1 0,0 1 0,0 0 0,1 0 0,-1 0 0,1 1 0,0-1 0,-2 7 0,-1 0 41,2 0 0,0 0 0,0 1 0,-3 23-1,6-29-30,1 0 0,0 0 0,0 0-1,1 0 1,0 1 0,0-1-1,1 0 1,0 0 0,0 0 0,4 7-1,-5-10-42,0-1 0,1 0 1,0 0-1,0 0 0,0 0 0,0 0 0,1 0 0,-1 0 0,1 0 0,-1-1 0,1 0 0,0 1 0,0-1 0,0 0 1,0 0-1,1-1 0,-1 1 0,0-1 0,1 1 0,-1-1 0,5 1 0,-6-2-13,0 0 1,0 0-1,-1 0 0,1 0 0,0 0 1,-1 0-1,1-1 0,0 1 0,0 0 1,-1-1-1,1 1 0,-1-1 0,1 0 1,-1 0-1,1 1 0,-1-1 0,1 0 1,-1 0-1,1-1 0,-1 1 0,0 0 1,0 0-1,0 0 0,0-1 0,0 1 1,0-1-1,0 1 0,0-1 0,0 1 1,-1-1-1,1 1 0,-1-1 0,1 0 1,-1 1-1,1-1 0,-1 0 0,0 0 1,0 1-1,0-1 0,0 0 0,0-1 1,-5-31-201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35.938"/>
    </inkml:context>
    <inkml:brush xml:id="br0">
      <inkml:brushProperty name="width" value="0.05" units="cm"/>
      <inkml:brushProperty name="height" value="0.05" units="cm"/>
    </inkml:brush>
  </inkml:definitions>
  <inkml:trace contextRef="#ctx0" brushRef="#br0">61 0 24365,'-9'10'1625,"-1"15"-1417,0 2-120,0 9 376,0 4-200,4 0-400,3 3-448,3 0-681,-1-1 1081,4 2-192,-2 3-136</inkml:trace>
  <inkml:trace contextRef="#ctx0" brushRef="#br0" timeOffset="1">0 800 20708,'0'0'2137,"0"-3"-1617,0-7-2064,3 2 2776,-3-8-872,9-10-296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46.712"/>
    </inkml:context>
    <inkml:brush xml:id="br0">
      <inkml:brushProperty name="width" value="0.05" units="cm"/>
      <inkml:brushProperty name="height" value="0.05" units="cm"/>
    </inkml:brush>
  </inkml:definitions>
  <inkml:trace contextRef="#ctx0" brushRef="#br0">3 303 14827,'-2'9'952,"2"-5"-738,6-7-281,5-1 119,38-11-131,0 1-1,1 3 1,0 2-1,1 3 0,0 1 1,0 3-1,53 4 1,525-29 126,-370 7-33,-108 10-25,273-12-47,562 23 31,-101-5 151,239-65-77,-456 27-45,397-13 1,-204 62 4,-1 21 2,-731-23-9,1408 105 8,-756-41 173,1202-47 0,-741-41 13,-1098 21-130,330 4 113,-3-23-28,-265-7 208,-219 12-595,-11-3 199,-17-7-2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47.213"/>
    </inkml:context>
    <inkml:brush xml:id="br0">
      <inkml:brushProperty name="width" value="0.05" units="cm"/>
      <inkml:brushProperty name="height" value="0.05" units="cm"/>
    </inkml:brush>
  </inkml:definitions>
  <inkml:trace contextRef="#ctx0" brushRef="#br0">271 95 12907,'-14'-8'832,"-3"-4"-832,-8 2-120,0-1 40,-7-1-304,1 1-192,-7-1 432,-3 2-96,-7 2-16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47.929"/>
    </inkml:context>
    <inkml:brush xml:id="br0">
      <inkml:brushProperty name="width" value="0.05" units="cm"/>
      <inkml:brushProperty name="height" value="0.05" units="cm"/>
    </inkml:brush>
  </inkml:definitions>
  <inkml:trace contextRef="#ctx0" brushRef="#br0">1729 14 11258,'-336'-13'1747,"259"14"-1371,-1 4-1,-100 20 1,116-12-320,0 3 0,1 2-1,1 3 1,-58 29 0,82-31-33,0 1 0,1 2 0,1 1 0,1 2 0,2 1 0,0 2 0,-34 39 0,14-6-15,3 2 1,3 2-1,3 1 0,3 3 1,2 1-1,4 2 0,-32 101 1,55-141 8,3 0 1,0 1-1,2 0 0,1 0 1,2 0-1,2 0 1,0 0-1,8 45 1,-3-52-7,0-1 0,2 0 1,1 0-1,1-1 0,1 0 1,1-1-1,1 0 1,1 0-1,1-1 0,1-1 1,21 24-1,-16-25-12,0 0 0,2-1-1,0 0 1,1-2 0,49 27 0,-35-26-3,2 0-1,0-3 1,59 16 0,2-10-4,1-5 0,155 7 0,30-11 56,2-12 0,-2-13-1,349-61 1,-473 42 101,-1-8 0,-2-7 0,241-106 0,-376 143-130,358-167 177,-285 126-160,166-116 0,-243 151-18,0 0 0,-1-1 0,0-1 0,-2-1 0,0 0 1,-2-2-1,0 0 0,-1 0 0,13-28 0,-21 36 29,0-1 0,-1 1 1,-1-1-1,0 0 0,-1 0 0,0 0 0,-1 0 1,-1-1-1,0 1 0,-1-1 0,0 1 0,-2-1 1,1 1-1,-2 0 0,0 0 0,-1 0 0,-8-23 1,4 21 14,-1 0 0,0 1 0,-1 0 0,-1 1 0,0 0 0,-1 0 0,0 1 0,-1 1 0,0 0 0,-26-17 0,4 7 29,0 1 1,-1 2-1,-63-24 1,42 23-43,-1 3 1,-1 2-1,-100-13 1,74 21-239,0 3 1,-89 8 0,-170 37-606,8 26 305,126-20 138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3:49.269"/>
    </inkml:context>
    <inkml:brush xml:id="br0">
      <inkml:brushProperty name="width" value="0.05" units="cm"/>
      <inkml:brushProperty name="height" value="0.05" units="cm"/>
    </inkml:brush>
  </inkml:definitions>
  <inkml:trace contextRef="#ctx0" brushRef="#br0">0 134 10850,'32'20'235,"1"-2"-1,0-1 1,1-2 0,1-1-1,1-2 1,-1-1-1,2-2 1,70 9-1,-14-11-102,0-3-1,138-13 1,187-43-227,-255 29 37,1603-136-190,-864 151 259,1 26-2,-185-3 3,3159 11 956,-1700-31-537,-652-36-401,-89 0-99,-634 56-30,0 24 81,-19-1 120,-1-23 160,-439-25-181,-7-30-350,-291 30 222,-9-3-21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4:49.860"/>
    </inkml:context>
    <inkml:brush xml:id="br0">
      <inkml:brushProperty name="width" value="0.05" units="cm"/>
      <inkml:brushProperty name="height" value="0.05" units="cm"/>
    </inkml:brush>
  </inkml:definitions>
  <inkml:trace contextRef="#ctx0" brushRef="#br0">1 207 12907,'6'5'483,"1"0"0,-1 0 0,14 6 0,-1-1-432,-8-2-23,1-1 1,1-1-1,-1 0 1,19 5-1,-23-9-14,0 0-1,-1 0 1,1-1-1,0-1 1,0 1-1,0-1 1,-1-1-1,1 1 1,11-4-1,35-7 48,0 2 0,1 3 0,-1 2-1,78 4 1,69 22 32,-113-10-61,116 1 1,192-49-29,-93 3-2,99 31 30,2 29-17,64-13-14,4-29-3,-268 8 11,495-33 5,49-1-11,501 61 13,-793 20-20,390 19-6,119-116-24,3-4 28,-342 31 4,-549 25 2,812-36 8,204 32-2,-490 22 8,213-5 14,817-49-64,-156 117 66,-715-46-54,-390-21 45,714-26-44,-908 3 19,558-33-33,-82-3 43,-569 42-9,-31 2 9,67-4 372,-133-4 78,-12 2-1331,23 12 692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4:59.757"/>
    </inkml:context>
    <inkml:brush xml:id="br0">
      <inkml:brushProperty name="width" value="0.05" units="cm"/>
      <inkml:brushProperty name="height" value="0.05" units="cm"/>
    </inkml:brush>
  </inkml:definitions>
  <inkml:trace contextRef="#ctx0" brushRef="#br0">773 122 12179,'-65'-20'840,"-1"-1"-704,-1 4-72,4 4 112,1 1-64,-2 2-248,-5 3-256,-4 1-1305,-2 1 1489,-8-1-248,-3 2-152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5:00.491"/>
    </inkml:context>
    <inkml:brush xml:id="br0">
      <inkml:brushProperty name="width" value="0.05" units="cm"/>
      <inkml:brushProperty name="height" value="0.05" units="cm"/>
    </inkml:brush>
  </inkml:definitions>
  <inkml:trace contextRef="#ctx0" brushRef="#br0">2281 58 9850,'-562'35'3042,"476"-22"-2868,0 4 1,1 3-1,1 5 1,-116 48-1,106-26-336,2 3 1,2 4-1,3 4 0,2 3 0,-129 123 0,165-134-13,3 1 0,2 3 0,-51 79-1,-87 189 99,163-284 100,2 0 0,1 1 1,2 1-1,-9 41 0,19-64-5,1-1-1,1 0 1,1 1-1,0 0 1,1-1-1,1 1 1,0-1-1,1 1 1,1-1-1,1 1 1,0-1-1,1 0 1,8 15-1,-3-11 3,2-1 0,0 0 0,1-1 0,1 0 0,1-1 0,1-1 0,0-1 0,1 0 0,0-1 0,1-1 0,26 15 0,8 1-24,2-2 1,0-3 0,60 18 0,-16-11-15,2-4 1,1-4 0,1-5-1,0-4 1,1-5 0,201-8-1,392-77 649,-282 23-277,-70 21-124,141-18 10,-8-35-88,-375 59-140,-1-5-1,-2-4 0,137-70 1,-178 75 14,-2-4 1,0-1 0,-3-3-1,-1-3 1,-2-1 0,75-83-1,-103 99 56,-1-1-1,-2-1 1,-1-1-1,-1 0 1,-1-1-1,-2-1 1,-1 0-1,-1-1 1,12-55-1,-19 61 6,-1 1 0,-2-1 0,0 0-1,-2 0 1,-1 0 0,-1 0 0,-1 1-1,-1-1 1,-1 1 0,-1 0 0,-2 0 0,0 0-1,-15-28 1,6 21-23,-2 2 0,-1-1 0,-2 2-1,-1 1 1,-1 1 0,-1 1 0,-56-46 0,24 30-66,-2 1 0,-2 4 0,-71-33 0,58 36-404,-1 4 0,-147-39 0,116 46-250,-177-15 0,119 27 176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5:09.260"/>
    </inkml:context>
    <inkml:brush xml:id="br0">
      <inkml:brushProperty name="width" value="0.05" units="cm"/>
      <inkml:brushProperty name="height" value="0.05" units="cm"/>
    </inkml:brush>
  </inkml:definitions>
  <inkml:trace contextRef="#ctx0" brushRef="#br0">931 0 13411,'-5'46'3481,"4"50"-2998,1-80-257,20 421 660,-10-275-792,-8-133-43,-1 10 182,2 0-1,2 0 1,14 58 0,-17-92-202,0 0 0,1 0-1,0 0 1,-1-1 0,1 1 0,1-1 0,-1 1 0,6 4-1,-5-4 6,0-1-1,0 2 0,0-1 0,3 7 0,-7-12-20,0 0 0,0 1 1,1-1-1,-1 0 0,0 1 0,0-1 0,-1 1 0,1-1 0,0 0 0,0 1 0,0-1 0,0 0 0,0 1 0,0-1 1,0 0-1,0 1 0,-1-1 0,1 0 0,0 1 0,0-1 0,-1 0 0,1 0 0,0 1 0,0-1 0,-1 0 0,1 0 1,0 1-1,0-1 0,-1 0 0,1 0 0,0 0 0,-1 0 0,1 0 0,0 1 0,-1-1 0,0 0 0,-15 5 314,14-4-256,-35 7 456,-1-1-1,-57 2 0,32-4-191,-493 79 1921,530-78-2216,-3 1-13,-1-1-1,-60 4 1,88-10-28,1 0 1,-1 0-1,1-1 0,-1 1 1,0 0-1,1-1 0,-1 1 1,1-1-1,0 0 1,-1 0-1,1 1 0,-1-1 1,1 0-1,-2-2 0,-9-5-2770,3 22 561,5-5 1389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5:09.714"/>
    </inkml:context>
    <inkml:brush xml:id="br0">
      <inkml:brushProperty name="width" value="0.05" units="cm"/>
      <inkml:brushProperty name="height" value="0.05" units="cm"/>
    </inkml:brush>
  </inkml:definitions>
  <inkml:trace contextRef="#ctx0" brushRef="#br0">363 22 18980,'3'-21'481,"-7"50"-76,-3 1-195,-1 0 1,-1-1 0,-2 0 0,0-1 0,-29 48 0,-95 125 658,45-74-551,83-116-289,0 0 1,1 1-1,0 0 0,0 0 0,2 0 0,-7 26 1,10-34-27,0 1 0,0 0 0,1 0 0,0 0 0,0 0 1,0-1-1,0 1 0,1 0 0,0 0 0,0 0 0,0-1 1,1 1-1,-1 0 0,1-1 0,0 0 0,1 1 0,-1-1 1,1 0-1,-1 0 0,1 0 0,1 0 0,3 3 0,0-1-2,1 0-1,0-1 0,0 0 0,0-1 0,0 0 1,1 0-1,-1-1 0,1 0 0,0 0 0,16 2 0,8 0-3,56 0 1,167-19-411,-108 2-923,-136 11 1141,8 1-89,0-2 0,1 0-1,-1-1 1,32-9 0,-31 1-315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6.999"/>
    </inkml:context>
    <inkml:brush xml:id="br0">
      <inkml:brushProperty name="width" value="0.05" units="cm"/>
      <inkml:brushProperty name="height" value="0.05" units="cm"/>
    </inkml:brush>
  </inkml:definitions>
  <inkml:trace contextRef="#ctx0" brushRef="#br0">6 6 22149,'-4'21'1040,"3"-16"-3841,9-19 2593,1-3-296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6:52.248"/>
    </inkml:context>
    <inkml:brush xml:id="br0">
      <inkml:brushProperty name="width" value="0.05" units="cm"/>
      <inkml:brushProperty name="height" value="0.05" units="cm"/>
    </inkml:brush>
  </inkml:definitions>
  <inkml:trace contextRef="#ctx0" brushRef="#br0">1108 227 2689,'-21'-58'2252,"14"36"-1329,-1 1-1,0 0 1,-2 0-1,-16-25 1,24 43-792,0 0 0,0 1 0,0-1 0,0 0 1,0 1-1,-1 0 0,1 0 0,-1-1 0,0 2 0,1-1 0,-1 0 0,0 0 0,0 1 0,0 0 0,0-1 1,-1 1-1,1 0 0,0 1 0,0-1 0,-1 1 0,1-1 0,0 1 0,-1 0 0,1 0 0,0 0 0,-1 1 1,1-1-1,0 1 0,-1 0 0,-5 2 0,-6 4-6,1 0 0,0 1 0,0 0 1,1 1-1,-16 13 0,10-7 33,-57 48 146,51-41-151,-1-1 1,-1-1-1,-49 28 1,20-23 69,-80 23 1,93-35-114,0 2 0,2 2 1,0 1-1,-47 29 1,78-39-118,0 0 0,1 0 0,0 1 0,0 0 0,1 0 0,0 1 1,1 1-1,0-1 0,0 1 0,1 0 0,1 0 0,0 1 1,0 0-1,-4 17 0,2 0-15,2 1 0,0 0-1,2 1 1,2 55 0,3-52 19,2 0 0,1-1-1,1 0 1,2 0 0,2 0 0,1-1 0,1-1-1,1 0 1,2 0 0,19 27 0,-4-12-4,2-2 0,2-1 0,2-1 1,1-2-1,62 50 0,-77-71-3,2-2 0,0 0 0,1-2 0,0-1 0,1 0 0,1-2 0,0-2 0,0 0 0,30 6 0,-38-12 3,-1-1 1,1-1-1,1-1 1,-1 0-1,0-1 1,0-1-1,0-1 1,0-1-1,0-1 1,0 0 0,-1-1-1,0-1 1,0-1-1,29-15 1,-28 11 20,-1-1 0,0-1 0,-1 0 0,-1-1 0,0-1 0,27-33 0,-24 23 45,-1-1 0,-1-1 0,-1-1-1,13-35 1,-4-1 155,-4-2-1,-3 0 1,18-117 0,-23 87 130,1-100 0,-13 149-227,-3-1 1,-1 1 0,-3 1-1,-14-56 1,17 90-138,0 0 0,-2 0-1,1 0 1,-2 0 0,1 0 0,-1 1 0,-12-15-1,14 21-12,0 0-1,-1 0 1,0 0-1,0 1 1,0 0-1,0 0 0,-1 0 1,0 1-1,1-1 1,-1 1-1,-1 1 1,1-1-1,0 1 0,0 0 1,-1 1-1,-7-2 1,-41 1-111,-5 7-72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6:53.468"/>
    </inkml:context>
    <inkml:brush xml:id="br0">
      <inkml:brushProperty name="width" value="0.05" units="cm"/>
      <inkml:brushProperty name="height" value="0.05" units="cm"/>
    </inkml:brush>
  </inkml:definitions>
  <inkml:trace contextRef="#ctx0" brushRef="#br0">961 12 12979,'-47'-5'428,"0"1"0,0 3 1,1 1-1,-1 3 0,0 2 0,-53 12 1,26 1 205,1 3 0,1 3 0,-122 60 0,184-79-592,-1 1 0,2 0-1,-1 0 1,1 0 0,0 2 0,0-1-1,1 1 1,0 0 0,0 1-1,1-1 1,0 2 0,0-1 0,1 1-1,1 0 1,-1 0 0,2 0-1,-7 19 1,4 2-52,1 1 0,2 1 0,1-1-1,1 40 1,18 131-108,-5-134 41,4-1 1,2-1 0,3 0 0,3-1-1,3-2 1,3 0 0,3-2-1,2-2 1,53 72 0,-29-52-508,135 141 1,-156-184 333,2-3 0,1-1 1,1-3-1,2 0 1,73 36-1,-96-57 197,0 0-1,0-1 0,1-2 0,0 0 1,0-1-1,1-1 0,0-1 0,-1 0 1,1-2-1,0-1 0,0-1 0,0 0 1,0-2-1,-1-1 0,1 0 1,22-9-1,-12 1 75,-1-2 0,0-1 1,-1-1-1,-1-2 0,-1-1 0,0-1 1,-2-1-1,0-2 0,39-44 1,-19 12 161,-2-2 1,-2-3-1,52-100 1,-67 106-64,-2-1 1,-3-1 0,-3-2 0,-2 1-1,-2-2 1,-3 0 0,5-70-1,-13 71-59,-2 0-1,-3 0 0,-2 0 1,-3 0-1,-3 0 0,-2 1 1,-27-85-1,30 119-19,-1 1 1,-1-1-1,-1 2 1,-1 0-1,-1 0 1,-1 1-1,0 1 1,-1 0-1,-2 1 1,0 0-1,0 2 1,-2 0-1,0 1 1,0 1-1,-2 1 1,-32-17-1,28 19 3,-1 1 0,0 2 0,0 0 0,-1 1 0,0 2 0,-32-3 0,22 6-243,0 1 0,-1 2 0,-72 12 0,91-9 132,-89 11-247,49-14 61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8:21.295"/>
    </inkml:context>
    <inkml:brush xml:id="br0">
      <inkml:brushProperty name="width" value="0.05" units="cm"/>
      <inkml:brushProperty name="height" value="0.05" units="cm"/>
    </inkml:brush>
  </inkml:definitions>
  <inkml:trace contextRef="#ctx0" brushRef="#br0">779 452 9698,'-23'27'145,"1"0"0,-33 57 0,-25 67-269,60-111 212,-187 322 2306,164-293-1944,3 1 1,3 3 0,3 1 0,-27 89-1,19-15-407,5 2-1,8 1 0,6 2 1,7 0-1,6 1 0,15 214 1,46 137 8,-7-106-404,-38-333 270,53 440-53,-44-423 219,4-1 0,3-1-1,4-1 1,38 81 0,49 61-51,9-6 0,179 240 0,-234-365-178,5-2 1,111 107-1,-129-146 94,2-3 0,3-2 0,0-3 0,116 60-1,344 111 65,-349-151 12,351 106-10,-370-132-12,237 25 1,367-39 36,2-60 16,-599 27-50,1124-145-8,-1019 105-18,588-102 17,169 25-1,-85 11 30,-8-44-17,-253 30 117,7 47 66,100 44-105,1 23-59,175-6-27,-3-42 15,-589 25-35,851-73-111,-117 0 74,-916 84 26,572-94-56,-6-32 102,-5-26 81,-395 79-11,-326 95-81,16-6-9,-1-1-1,-1-2 0,-1-2 1,0-1-1,-2-2 0,0-1 0,-1-2 1,-1-1-1,32-33 0,-36 30 11,-2-1 1,-1-1-1,26-41 0,-39 51 0,-1 0-1,-1-1 0,-1 0 0,0-1 0,-2 0 1,9-42-1,-9 10 15,-1 0 0,-4 0 0,-1 0 0,-3 0 1,-2 0-1,-2 0 0,-17-65 0,3 42 38,-4 0 0,-3 2 0,-3 1-1,-50-90 1,41 99-15,-3 1-1,-3 2 0,-93-101 0,-189-136-86,28 77-60,180 137 28,-60-41-185,-5 8 0,-6 9 0,-205-87 1,139 83 192,-548-213-113,-18 96 24,358 109 81,309 77 65,-737-182 148,256 122 7,-6 27 122,190 25 37,-622-89 115,-831-91-766,531 134 337,933 70-107,-1665-40-385,-320 124 1475,1823-38-836,-512 24-118,784-16-310,2 14 1,-575 148-1,747-141 297,65-18 11,-170 31 0,232-57-2,-42 0 0,-25-9 18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01.678"/>
    </inkml:context>
    <inkml:brush xml:id="br0">
      <inkml:brushProperty name="width" value="0.05" units="cm"/>
      <inkml:brushProperty name="height" value="0.05" units="cm"/>
    </inkml:brush>
  </inkml:definitions>
  <inkml:trace contextRef="#ctx0" brushRef="#br0">513 66 8594,'-16'-9'918,"-1"1"-1,0 0 1,0 1 0,0 1 0,-19-4-1,27 8-726,0 1-1,-1 0 1,1 0-1,0 1 1,-1 0-1,1 1 1,-1 0-1,1 0 1,0 1-1,0 1 1,-16 5-1,4 1-157,1 1 1,-1 1-1,2 1 0,-1 0 0,2 1 1,0 2-1,-23 22 0,32-28-25,1 0-1,0 1 0,0 0 1,1 1-1,0 0 1,1 0-1,0 0 1,0 0-1,2 1 0,-1 0 1,2 0-1,-1 1 1,2-1-1,-3 24 1,5-30-4,1 0 1,0 1-1,0-1 1,0 0-1,1 0 1,0 0-1,0 0 1,0 0-1,1 0 1,0-1 0,0 1-1,0-1 1,1 0-1,4 6 1,9 8 3,1 0 0,24 18 0,-22-18-4,-9-10-6,-1 1 1,1-2-1,0 1 1,1-2 0,0 1-1,0-2 1,1 1-1,-1-2 1,1 0-1,1 0 1,-1-1 0,1-1-1,-1 0 1,1-1-1,0 0 1,26-1 0,260-34 27,-140 11-12,29-8 5,-161 23-12,0-1 0,0-1 1,-1-2-1,40-21 1,-60 28-3,0-1 0,0 0 0,0-1 1,0 1-1,-1-1 0,0 0 0,0-1 1,-1 0-1,7-10 0,-4 2 10,0 0-1,-1 0 1,9-29-1,-14 39-7,-1 0 0,0 0 0,0-1 0,0 1 0,0 0 0,-1 0 0,0 0 0,0-1 0,-1 1 0,1 0 0,-1 0 0,0 0 0,-1 0 0,1 0 0,-1 0 0,0 0 0,0 0 0,0 1 0,-1-1 0,0 1 0,0-1 0,0 1-1,0 0 1,-1 0 0,1 0 0,-1 1 0,-8-6 0,-8-5 33,0 1 0,-2 1 0,1 0 0,-39-13-1,43 18-13,-27-10 57,0 3 0,-2 1 0,1 2 0,-1 2 0,-1 2 0,1 2-1,-59 2 1,70 3-235,-76-3-8,66-4 87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08.667"/>
    </inkml:context>
    <inkml:brush xml:id="br0">
      <inkml:brushProperty name="width" value="0.05" units="cm"/>
      <inkml:brushProperty name="height" value="0.05" units="cm"/>
    </inkml:brush>
  </inkml:definitions>
  <inkml:trace contextRef="#ctx0" brushRef="#br0">389 60 9570,'-2'-4'111,"0"0"1,0 0-1,0 0 1,-1 1-1,0-1 0,1 1 1,-1 0-1,-1-1 0,1 1 1,0 1-1,-1-1 0,1 0 1,-1 1-1,0 0 1,0 0-1,0 0 0,0 0 1,0 1-1,-1 0 0,1 0 1,0 0-1,0 0 1,-1 0-1,1 1 0,-8 0 1,4 1-18,0 0 0,0 0 1,0 1-1,0 0 1,0 1-1,0 0 0,1 0 1,-1 0-1,1 1 0,0 0 1,0 1-1,1-1 1,-9 8-1,-5 7-34,0 2 1,1 0-1,2 1 1,0 0-1,1 2 1,1 0-1,1 0 1,-15 40-1,26-55-51,1 1 0,0 0 0,0 0 0,1 0 0,0 0 0,1 0 0,0 0 0,1 0 0,0 0 0,0 0 0,1 0-1,1 0 1,5 15 0,2 3 20,2-1-1,1 0 0,22 33 1,-27-46-15,1-2 1,0 1 0,1-1-1,1 0 1,21 18-1,-25-25-9,-1 0-1,1-1 0,0 1 1,0-2-1,0 1 0,1-1 1,0 0-1,-1-1 0,1 1 1,0-1-1,0-1 0,0 0 1,10 1-1,11-4 7,1-2 1,-1 0-1,0-2 1,0-1-1,41-15 1,18-5 11,-65 21-19,0 1 0,1 1 0,35-1 0,-47 4-16,0 2 1,0 0-1,0 0 1,0 1-1,-1 1 0,1 0 1,-1 0-1,22 11 1,-20-8-7,-3-1-14,0 0 0,1 0 0,0-1 0,13 3 0,-19-6 23,-1-1 1,1 1 0,-1-1 0,1 0-1,-1 0 1,1-1 0,-1 1-1,1-1 1,-1 0 0,0 0-1,1-1 1,-1 1 0,0-1-1,5-3 1,64-38 16,-45 25 33,41-19 0,-59 32-38,1 1 1,-1 0-1,1 1 1,1 0-1,-1 1 0,0 0 1,21 0-1,33 7-83,-64-5 80,0-1-1,-1 1 0,1 0 1,0 0-1,0-1 0,0 1 0,-1-1 1,1 1-1,0 0 0,0-1 0,-1 0 1,1 1-1,0-1 0,-1 1 1,1-1-1,-1 0 0,1 1 0,-1-1 1,1 0-1,-1 0 0,0 1 1,1-1-1,-1 0 0,0 0 0,1 0 1,-1 1-1,0-1 0,0 0 1,0 0-1,0 0 0,0-1 0,2-32 11,-2 27-9,-1-15 9,0 0-1,-1 0 1,-1 0-1,-1 0 0,-1 0 1,-10-27-1,11 39 25,0 0-1,-1 0 1,1 1-1,-2 0 1,1 0 0,-2 0-1,1 1 1,-1 0-1,0 0 1,0 1-1,-1 0 1,0 0 0,-1 1-1,1 0 1,-15-7-1,-12-2 295,-2 2-1,1 2 0,-43-7 1,9 1 140,39 9-343,-42-11 231,-140-19-1,190 36-433,1 1 1,-1 0-1,0 2 1,0 1 0,0 1-1,0 1 1,1 0-1,0 2 1,0 1-1,-33 15 1,50-20 51,0 1-12,0-1 0,1 0-1,-1 0 1,0 0 0,0-1 0,-10 2 0,1-2-171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22.748"/>
    </inkml:context>
    <inkml:brush xml:id="br0">
      <inkml:brushProperty name="width" value="0.05" units="cm"/>
      <inkml:brushProperty name="height" value="0.05" units="cm"/>
    </inkml:brush>
  </inkml:definitions>
  <inkml:trace contextRef="#ctx0" brushRef="#br0">236 84 10626,'-14'-7'974,"-16"-5"1117,28 12-2044,1 0 0,0 1 0,-1-1 1,1 0-1,0 1 0,0-1 0,-1 0 0,1 1 1,0 0-1,0-1 0,0 1 0,-1 0 0,1-1 1,0 1-1,0 0 0,0 0 0,1 0 0,-3 2 0,-16 23 151,14-19-122,-91 106 1491,91-107-1537,0 1 0,0-1 0,1 1 0,0 0 0,0 0 0,0 1 0,1-1 0,0 1 0,0-1 0,1 1 0,0 0 0,1 0 0,0 0 0,0 0 0,0 0 0,1 0 0,1 1 0,1 11 0,-1-13-24,0 0 0,1-1 1,0 1-1,0-1 0,0 1 0,1-1 0,0 0 0,1 0 0,-1 0 1,1-1-1,0 1 0,0-1 0,1 0 0,-1 0 0,1 0 1,0-1-1,1 0 0,-1 0 0,1 0 0,0-1 0,0 1 0,8 2 1,-4-2 26,1-1 1,-1-1-1,1 0 1,-1 0-1,1-1 1,0 0-1,21-2 1,1-2 87,41-10 0,-45 7-31,58-5 0,-77 11-87,0 0 1,0 1-1,-1 0 1,1 0-1,0 1 0,-1 0 1,1 1-1,-1 0 0,17 8 1,-15-5 16,1-1 1,-1 0-1,17 5 1,-23-9-3,0 0 0,1 0-1,-1-1 1,0 1 0,0-1 0,0-1 0,0 1 0,1-1 0,-1 1 0,9-4 0,12-4 85,44-8 0,-58 15-92,0 0 0,0 0 0,0 1 0,1 1 0,-1 0 0,13 3 1,-12-1 0,1-1 1,0-1-1,0 0 1,0-1 0,0-1-1,-1 0 1,1 0-1,19-6 1,-24 6-12,0 0-1,-1 1 1,1 0-1,0 0 1,0 1 0,-1 0-1,1 0 1,-1 1-1,1 0 1,-1 1 0,1 0-1,13 7 1,-19-9-1,2 1 5,0-1 0,0 1 0,0-1 1,0-1-1,0 1 0,0-1 0,1 0 0,-1 0 0,0 0 0,0-1 1,0 0-1,0 0 0,0 0 0,0 0 0,0-1 0,0 0 0,5-3 1,8-4 7,0-2 0,32-25 1,-25 17-4,-19 14-6,-1 1 0,1-1 0,-2 0 0,1-1 0,0 1 0,-1-1 0,0 0 0,0 0 0,-1 0 0,0 0 0,0-1 0,0 1 0,-1-1 0,0 0 1,0 0-1,-1 0 0,2-13 0,-3 12 1,0 0-1,0 0 1,0 0 0,-1 0 0,0 1 0,-1-1 0,0 0 0,0 1-1,0-1 1,-1 1 0,0 0 0,-1-1 0,0 2 0,0-1-1,-9-12 1,7 14 7,-1-1 0,1 1 0,-1 1 0,0-1 0,0 1 0,-1 1 0,1-1 0,-1 1 0,0 0 0,0 1 0,0 0 0,-11-1 0,-38-14 56,29 5-64,-113-44 16,111 47-16,0 0-1,-57-8 1,-41 4 0,-198 5 0,260 13 4,45-2-102,-1-1 0,1-1 0,0-1 0,0-1 0,-24-4 0,15-5-22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32.459"/>
    </inkml:context>
    <inkml:brush xml:id="br0">
      <inkml:brushProperty name="width" value="0.05" units="cm"/>
      <inkml:brushProperty name="height" value="0.05" units="cm"/>
    </inkml:brush>
  </inkml:definitions>
  <inkml:trace contextRef="#ctx0" brushRef="#br0">246 495 11202,'10'4'466,"0"-1"-1,-1-1 0,1 0 0,1-1 0,-1 0 0,18 0 0,-7 0-104,8 1-56,-8 0-104,0-1 0,-1 0 1,1-2-1,0 0 0,-1-1 1,35-9-1,-47 8-152,0 1 0,0-1 0,0 1 0,0 1 0,0 0 0,0 0 0,1 0 0,-1 1 0,0 1 0,0-1 0,1 1 0,-1 0 0,0 1 0,0 0 0,0 1 0,0-1 0,0 1 0,8 5 0,-7-3-51,0 0 0,1-1 0,-1 0 1,1 0-1,0-1 0,0 0 0,1-1 1,-1 0-1,0-1 0,1 0 0,-1-1 0,1 0 1,-1 0-1,1-1 0,-1-1 0,1 0 1,15-4-1,22-11-19,35-9-3,-73 24-28,1 0-1,0 0 0,-1 2 0,1-1 1,0 1-1,13 2 0,-22-2 38,0 0-1,0 0 0,0 0 0,1-1 0,-1 1 1,0 0-1,0-1 0,0 0 0,0 1 1,0-1-1,0 0 0,0 0 0,0 0 0,0 0 1,-1-1-1,1 1 0,0 0 0,-1-1 1,1 1-1,-1-1 0,1 0 0,-1 1 0,0-1 1,1 0-1,0-3 0,4-6 9,0 0-1,-1-1 1,4-15-1,-3 10 6,10-18 36,-11 25 29,0-1 1,-1 0-1,0 0 0,-1 0 0,4-21 0,-7 28-13,0 0-1,-1 0 1,0 0-1,0 0 1,0 0-1,-1 1 1,1-1-1,-1 0 1,0 1 0,0-1-1,0 1 1,0-1-1,-5-5 1,-4-3 185,0 0 1,-13-11-1,15 16-143,1 1-1,-1 0 0,0 0 1,-1 1-1,1 0 1,-1 0-1,0 1 0,0 1 1,0 0-1,-1 0 1,-14-1-1,-9 0-20,-1 2 0,-41 3 1,45 1-58,1-2 1,0-1 0,-43-8 0,45 2 5,1-2 0,-28-12 0,37 13-10,-1 0 0,0 1-1,0 1 1,-1 1 0,-39-5 0,11 10-5,1 2 1,-1 1-1,1 3 1,-82 20 0,119-22-13,1-1 1,0 1-1,0 1 1,1 0 0,-1 0-1,1 1 1,0-1 0,0 2-1,1-1 1,0 1-1,0 1 1,1-1 0,0 1-1,0 0 1,1 0 0,0 1-1,0-1 1,-6 18-1,5-11-6,1-1 0,0 1-1,1 1 1,1-1 0,0 1-1,1-1 1,1 1 0,0 0-1,1-1 1,1 1 0,3 18-1,-3-26-19,1 0-1,0 0 0,0 0 0,1-1 1,0 1-1,0-1 0,1 0 1,0 0-1,0 0 0,1 0 1,0-1-1,0 0 0,1 0 0,-1 0 1,1-1-1,0 1 0,1-2 1,-1 1-1,1-1 0,0 0 1,0 0-1,0 0 0,1-1 0,-1 0 1,1-1-1,0 0 0,0 0 1,0-1-1,15 2 0,-11-3-54,0 1 0,0-2-1,0 0 1,0 0 0,0-1-1,-1 0 1,1-1 0,17-7-1,13-12-173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37.613"/>
    </inkml:context>
    <inkml:brush xml:id="br0">
      <inkml:brushProperty name="width" value="0.05" units="cm"/>
      <inkml:brushProperty name="height" value="0.05" units="cm"/>
    </inkml:brush>
  </inkml:definitions>
  <inkml:trace contextRef="#ctx0" brushRef="#br0">188 556 11963,'28'19'902,"-23"-15"-872,0 0 0,0 0 1,0-1-1,1 0 0,-1 0 0,1 0 1,11 3-1,8-2 89,0-2 1,0 0-1,0-1 1,0-2-1,39-5 0,-1 0 113,-32 2-151,0-1 0,-1-1-1,42-15 1,-39 10 31,0 2-1,54-7 0,-57 13-61,69-10 49,-86 11-82,1-2 0,-1 0 0,0-1 0,-1 0 0,17-9 0,-17 7 13,-1-1 0,0 0 0,0-1 0,-1 0 0,-1-1 0,1 0 0,-1 0 0,11-18 0,-10 12 42,0-1-1,-2 0 1,0 0-1,0-1 1,7-29-1,-14 41-6,1 0 1,-1 0-1,0 0 1,0 0-1,0 0 1,-1 0-1,0 0 1,0-1-1,-1 1 1,0 0-1,0 0 1,0 0-1,-1 0 1,0 0-1,0 0 0,0 1 1,-1-1-1,0 1 1,0-1-1,0 1 1,-1 0-1,0 0 1,0 0-1,0 1 1,0-1-1,-1 1 1,0 0-1,0 1 1,0-1-1,0 1 0,0 0 1,-1 0-1,-6-2 1,-9-4-36,0 2 1,0 1-1,0 1 1,-1 0-1,-37-2 1,-110 7 19,18 1-23,38-17 0,80 10-24,0 1 1,-39 0-1,43 5-13,0 2 1,1 2-1,-1 0 0,-44 14 0,52-12-2,1 1 0,1 1 0,0 1-1,0 1 1,0 0 0,1 1 0,-17 15 0,32-23-3,-1 0 1,1 0-1,0 1 1,1-1 0,-1 1-1,1-1 1,-1 1-1,1 0 1,0 0 0,0 0-1,1 0 1,-2 6-1,0 3-278,1 0 0,-2 22 0,3-11 58,-1-13 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42.764"/>
    </inkml:context>
    <inkml:brush xml:id="br0">
      <inkml:brushProperty name="width" value="0.05" units="cm"/>
      <inkml:brushProperty name="height" value="0.05" units="cm"/>
    </inkml:brush>
  </inkml:definitions>
  <inkml:trace contextRef="#ctx0" brushRef="#br0">171 65 9714,'-4'0'222,"-1"0"-1,1 1 1,-1-1 0,1 1-1,0 0 1,-1 1 0,1-1-1,0 1 1,0 0 0,0 0-1,0 0 1,-6 4 0,3 0-93,1-1 0,0 1 1,1 0-1,-1 0 0,1 0 1,-6 11-1,0 2-104,0 1 0,2 1 1,1 0-1,-8 25 0,14-38-14,0 1 1,0-1-1,1 1 0,0-1 1,1 1-1,0-1 0,0 1 1,0-1-1,1 1 0,1-1 1,-1 1-1,1-1 0,1 0 1,0 0-1,4 9 1,-2-6 5,2-1 1,-1 1 0,1-1 0,1-1 0,0 1-1,0-1 1,1-1 0,0 0 0,1 0 0,10 7-1,-2-4 48,0 0-1,1-2 1,0 0-1,0-1 1,1-1 0,0-1-1,0-1 1,0-1-1,1 0 1,26 0-1,21-2 310,122-13-1,-150 7-315,94 3 44,-92 3-77,66-7 0,-87 2-22,0-1 0,-1-1 0,0-1 0,0-1-1,0-1 1,-1 0 0,0-2 0,22-14 0,-29 16-3,0 0 0,-1-1 0,0 0 1,0-1-1,-1 0 0,0-1 0,-1 0 0,0-1 1,-1 0-1,-1 0 0,1-1 0,8-23 0,-14 31 12,0 0-1,-1 0 1,1 0-1,-1 0 0,-1-1 1,1 1-1,-1 0 0,0 0 1,0-1-1,0 1 1,-1 0-1,0-1 0,0 1 1,0 0-1,-1 0 1,1 0-1,-1 0 0,-1 0 1,1 0-1,-1 1 1,1-1-1,-1 1 0,-1-1 1,1 1-1,0 0 0,-1 0 1,0 1-1,0-1 1,0 1-1,-1 0 0,1 0 1,-1 0-1,1 1 1,-1-1-1,0 1 0,-6-2 1,-30-8 128,0 3 0,0 0 1,-78-4-1,41 5-121,40 4-6,-413-34 107,410 37 11,9 2 264,-1-2 0,1-1-1,-59-12 1,83 12-315,1 0 0,0-1 0,0 0 0,0 0 0,0-1 0,0 1 0,1-1 0,0-1 0,-6-5 0,-16-19 348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8:53.518"/>
    </inkml:context>
    <inkml:brush xml:id="br0">
      <inkml:brushProperty name="width" value="0.05" units="cm"/>
      <inkml:brushProperty name="height" value="0.05" units="cm"/>
    </inkml:brush>
  </inkml:definitions>
  <inkml:trace contextRef="#ctx0" brushRef="#br0">42 34 12331,'8'-28'2807,"-5"22"-943,-4 20-729,-30 550 1931,37-402-2927,-21-178-2958,10 8 2355,-1 1-167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7.628"/>
    </inkml:context>
    <inkml:brush xml:id="br0">
      <inkml:brushProperty name="width" value="0.05" units="cm"/>
      <inkml:brushProperty name="height" value="0.05" units="cm"/>
    </inkml:brush>
  </inkml:definitions>
  <inkml:trace contextRef="#ctx0" brushRef="#br0">0 230 17596,'2'-2'181,"13"-26"2545,36-46 0,-46 67-2475,1 0 0,0 1 1,0 0-1,1 0 0,-1 1 1,1 0-1,1 0 0,-1 0 0,1 1 1,-1 0-1,16-5 0,-21 8-220,1 0 1,-1 1-1,1-1 0,-1 1 0,0-1 1,1 1-1,-1 0 0,1 0 0,-1 0 0,1 0 1,-1 1-1,1-1 0,-1 1 0,1-1 1,-1 1-1,0 0 0,1 0 0,-1 0 0,0 0 1,0 0-1,3 3 0,-2-2-14,0 1 1,-1 0-1,1 0 0,-1 1 1,0-1-1,0 0 0,0 1 1,-1-1-1,1 1 1,-1 0-1,0-1 0,1 6 1,1 10-23,0 1 0,-2-1 0,-1 0 0,-2 26 0,-5 34-27,-1 55-12,8-132 44,0 1 0,0 0 0,0-1-1,1 1 1,-1-1 0,1 1 0,0 0-1,-1-1 1,1 0 0,0 1 0,2 2-1,-2-4 1,-1-1 0,1 1 1,-1-1-1,1 1 0,-1-1 0,1 1 0,-1-1 0,1 0 0,-1 1 0,1-1 0,0 0 0,-1 1 0,1-1 0,-1 0 0,1 0 0,0 0 0,-1 1 0,1-1 0,1 0 0,-1 0 0,1-1 0,-1 1 1,1 0-1,-1-1 0,1 1 0,-1-1 0,1 1 1,-1-1-1,0 0 0,1 0 0,-1 0 0,2-1 0,6-6 6,0-1 0,0 0 0,0 0-1,-1-1 1,-1 0 0,10-17-1,36-75 34,-43 81-31,18-40 24,37-121 0,-59 154-56,-6 25-4,-3 16-1,3-12 27,-23 141-132,20-113 114,2-1 0,0 0 0,4 32 0,-2-54 17,0 0 1,0 0 0,0 0-1,1 0 1,3 6 0,-5-10 2,1-1 0,-1 0 0,1 0 0,0 0 0,-1 1 0,1-1 0,0 0 0,0 0 0,0 0 0,0 0 0,0 0 0,0 0 0,0-1-1,0 1 1,0 0 0,0 0 0,0-1 0,1 1 0,-1-1 0,0 1 0,1-1 0,-1 1 0,0-1 0,1 0 0,-1 0 0,0 0 0,1 0 0,-1 0 0,3 0 0,0-1 1,0 0-1,-1 0 1,1-1-1,0 1 1,-1-1-1,1 0 1,-1 0-1,0 0 0,1-1 1,-1 1-1,0-1 1,3-4-1,32-39 6,-37 45-6,12-18 4,0-1 0,-1-1 0,-1 0 0,0 0 0,-2-1 0,-1 0 0,10-38 0,-17 44-89,-6 23-11,-6 27-24,3-6 84,2 0 0,1 1 0,1 0 0,2 0 0,0 0 0,4 30 0,-2-56 39,1 0 1,-1 1 0,1-1 0,0 0 0,0 1-1,0-1 1,0 0 0,1 0 0,-1 0 0,4 4-1,-4-5 2,0-1-1,0 0 0,1 1 0,-1-1 0,1 0 0,-1 0 1,1 0-1,-1 0 0,1 0 0,0-1 0,-1 1 0,1 0 1,0-1-1,0 1 0,-1-1 0,1 0 0,0 1 0,0-1 0,0 0 1,-1 0-1,4-1 0,10-1 19,-1-2 1,0 0-1,0 0 1,0-2-1,0 1 0,19-13 1,12-4 8,-30 16-32,1-1 0,-1 2 0,1 0 0,0 1 0,19-2 0,-31 5-5,-1 1 0,1 0 0,0 0 1,-1 0-1,1 0 0,0 0 1,-1 1-1,1-1 0,0 1 0,-1 0 1,1 0-1,-1 1 0,0-1 1,1 1-1,-1 0 0,0-1 0,0 1 1,0 1-1,0-1 0,0 0 0,-1 1 1,1-1-1,-1 1 0,1 0 1,-1 0-1,0 0 0,0 0 0,2 5 1,-11-59 1033,-55-159 430,62 209-1503,-1 0 0,1 0 0,-1-1 0,1 1 0,0 0 0,0 0 0,0-1-1,0 1 1,0 0 0,0-1 0,0 1 0,0 0 0,0 0 0,0-1 0,1 1 0,-1 0 0,1 0 0,-1 0 0,1 0-1,-1-1 1,1 1 0,-1 0 0,1 0 0,0 0 0,0 0 0,0 0 0,1-1 0,1 1-123,0-1 1,0 1 0,1-1-1,-1 1 1,1 0-1,-1 0 1,7-1 0,4 0 193,15-5-573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8:53.927"/>
    </inkml:context>
    <inkml:brush xml:id="br0">
      <inkml:brushProperty name="width" value="0.05" units="cm"/>
      <inkml:brushProperty name="height" value="0.05" units="cm"/>
    </inkml:brush>
  </inkml:definitions>
  <inkml:trace contextRef="#ctx0" brushRef="#br0">5 55 11226,'-2'7'394,"1"1"-1,0-1 0,1 0 1,0 0-1,0 0 0,0 1 0,1-1 1,0 0-1,0 0 0,4 12 1,4 7 469,17 34 0,-25-58-837,15 31 589,26 42 0,-32-60-514,0-1 0,1 0-1,0-1 1,1 0-1,15 12 1,-25-23-65,0-1-1,0 0 1,0 1 0,0-1 0,0 0 0,0 0-1,0 0 1,1 0 0,-1 0 0,0-1 0,1 1-1,-1-1 1,1 1 0,-1-1 0,0 0 0,1 0-1,-1 0 1,1 0 0,-1 0 0,1-1 0,-1 1-1,0-1 1,1 1 0,-1-1 0,0 0 0,0 0 0,1 0-1,-1 0 1,0-1 0,0 1 0,0-1 0,0 1-1,-1-1 1,1 1 0,2-4 0,6-7 219,0 0 0,-1 0 0,0-1 1,10-20-1,-12 21-108,13-23-129,-2-1-1,-2 0 1,0-1 0,-3 0-1,14-64 1,-17 49-202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0.187"/>
    </inkml:context>
    <inkml:brush xml:id="br0">
      <inkml:brushProperty name="width" value="0.05" units="cm"/>
      <inkml:brushProperty name="height" value="0.05" units="cm"/>
    </inkml:brush>
  </inkml:definitions>
  <inkml:trace contextRef="#ctx0" brushRef="#br0">1 43 12403,'3'-15'1368,"3"-1"-728,-2 4 1056,-3 17-775,-1 12-105,0 7-56,-1 15-160,-2 8-80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0.608"/>
    </inkml:context>
    <inkml:brush xml:id="br0">
      <inkml:brushProperty name="width" value="0.05" units="cm"/>
      <inkml:brushProperty name="height" value="0.05" units="cm"/>
    </inkml:brush>
  </inkml:definitions>
  <inkml:trace contextRef="#ctx0" brushRef="#br0">0 398 13675,'19'20'1336,"-2"3"-784,2 1-192,4-1 569,0 0-57,1-6-224,2-3-144,0-11-128,0-4-80,2-19-104,2-10-24,2-25-56,4-7-16,-3-16-168,-2-4-208,-8 3 264,-4 3-40,-11 15-32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1.588"/>
    </inkml:context>
    <inkml:brush xml:id="br0">
      <inkml:brushProperty name="width" value="0.05" units="cm"/>
      <inkml:brushProperty name="height" value="0.05" units="cm"/>
    </inkml:brush>
  </inkml:definitions>
  <inkml:trace contextRef="#ctx0" brushRef="#br0">22 15 15731,'0'-1'124,"0"0"0,-1 0-1,1 0 1,0 1-1,-1-1 1,1 0 0,-1 0-1,1 1 1,-1-1-1,1 0 1,-1 0-1,1 1 1,-1-1 0,0 1-1,1-1 1,-1 1-1,0-1 1,0 1 0,-1-2-1,1 3-46,1-1-1,0 0 1,-1 1-1,1-1 1,-1 0-1,1 1 1,0-1-1,-1 0 1,1 1-1,0-1 1,-1 1-1,1-1 1,0 1-1,0-1 1,-1 1-1,1-1 1,0 1-1,0-1 1,0 1-1,0-1 1,0 1 0,0-1-1,-1 1 1,-1 41 1056,14 124 630,0-41-922,4 337-1008,-17-459-944,0-3 415,-3-10 151,-4-17 95,2-1-178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1.977"/>
    </inkml:context>
    <inkml:brush xml:id="br0">
      <inkml:brushProperty name="width" value="0.05" units="cm"/>
      <inkml:brushProperty name="height" value="0.05" units="cm"/>
    </inkml:brush>
  </inkml:definitions>
  <inkml:trace contextRef="#ctx0" brushRef="#br0">1 0 12283,'42'76'2038,"34"84"1,-12-22 76,-64-136-2035,1 0 0,0 0 0,0-1 0,0 1 0,0 0 0,1 0 0,-1-1 0,0 1 0,1-1-1,0 1 1,-1-1 0,1 1 0,-1-1 0,1 0 0,4 2 0,-5-3-52,0 0-1,0 0 0,0 0 0,1 0 1,-1 0-1,0 0 0,0-1 1,0 1-1,0 0 0,0-1 0,0 1 1,0-1-1,0 1 0,1-1 0,-2 1 1,1-1-1,0 0 0,0 0 0,0 1 1,0-1-1,0 0 0,-1 0 1,1 0-1,0 0 0,-1 0 0,1 0 1,0 0-1,-1 0 0,1-2 0,18-32 249,-1-2 0,13-42-1,-22 55-181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3.245"/>
    </inkml:context>
    <inkml:brush xml:id="br0">
      <inkml:brushProperty name="width" value="0.05" units="cm"/>
      <inkml:brushProperty name="height" value="0.05" units="cm"/>
    </inkml:brush>
  </inkml:definitions>
  <inkml:trace contextRef="#ctx0" brushRef="#br0">21 295 15059,'5'40'1788,"-1"0"-1,-3 69 1,-1-49-1276,1-10-180,-2 107 501,-7-178-230,-14-148 4,23 168-687,4 8 25,8 20-16,0-2-2,-12-23 70,0 1 0,0-1 0,0 0 0,1 0 0,-1 1 0,1-1 0,0 0 0,0 0 0,0-1 0,0 1 0,0 0 0,0-1 0,0 1 0,0-1 0,0 0 0,1 1 0,-1-1 0,1 0 0,-1 0 0,1-1 0,-1 1 0,1-1 0,-1 1 0,1-1 0,0 0 0,-1 0 0,1 0 0,-1 0 0,1 0 0,0-1 0,-1 1 0,1-1 0,-1 1 0,1-1 0,-1 0 0,1 0 0,-1 0 0,5-3 0,7-6 6,-1 0 0,0 0 0,-1-1 0,0-1 0,18-22 0,-8 6 78,28-51 1,-49 78-76,0 1 0,-1-1-1,1 0 1,-1 0-1,1 0 1,-1 1 0,1-1-1,-1 0 1,0 0 0,1 0-1,-1 0 1,0 0-1,0 0 1,1 0 0,-1 0-1,0 0 1,0 1 0,0-1-1,0 0 1,0 0-1,0 0 1,-1 0 0,1 0-1,0 0 1,0 0 0,-1 0-1,1 0 1,-1 0-1,1 1 1,-1-1 0,1 0-1,-1 0 1,1 0 0,-1 1-1,1-1 1,-1 0-1,-1 0 1,1 1-3,0-1 0,-1 1 0,1 0 0,-1 0 0,1 0 0,0-1 0,-1 2 0,1-1 0,-1 0 0,1 0 0,0 0 0,-1 1 0,1-1-1,0 0 1,-1 1 0,1-1 0,0 1 0,0 0 0,-1-1 0,1 1 0,0 0 0,0 0 0,0 0 0,0 0 0,-2 2 0,-1 2-13,-1 1 0,1 0 0,0 1 1,0-1-1,1 1 0,0-1 0,0 1 0,0 0 0,1 0 0,0 0 0,1 0 1,-2 14-1,2-8-1,0 1 0,1 0-1,0 0 1,1 0 0,6 27 0,-7-38 10,1 1 0,1 0-1,-1-1 1,0 1 0,1-1-1,0 1 1,0-1 0,0 0-1,0 0 1,0 0 0,1 0-1,-1 0 1,1 0 0,3 2-1,-4-3 3,0-1-1,0 0 1,1 0-1,-1 0 1,0 0-1,0 0 1,1 0-1,-1-1 0,1 1 1,-1-1-1,1 0 1,-1 0-1,1 0 1,-1 0-1,1 0 1,-1 0-1,0-1 1,1 1-1,-1-1 1,1 1-1,-1-1 1,4-2-1,3-2 6,0 0 0,0 0 0,0-1 1,-1-1-1,0 1 0,-1-1 0,1-1 0,-1 1 0,-1-1 0,9-13 1,3-6 19,-2-1 0,13-32 1,-7 12 8,-2-2 1,-3 0-1,-1-1 0,-3-1 1,-2 0-1,7-100 1,-19 121-47,1 30 11,0 1-1,0 0 1,0 0-1,0-1 1,0 1 0,0 0-1,0 0 1,0-1-1,0 1 1,0 0 0,0 0-1,0-1 1,0 1-1,0 0 1,0 0-1,0 0 1,0-1 0,-1 1-1,1 0 1,0 0-1,0-1 1,0 1 0,0 0-1,0 0 1,-1 0-1,1 0 1,0-1 0,0 1-1,0 0 1,-1 0-1,1 0 1,0 0 0,0 0-1,0 0 1,-1 0-1,1-1 1,0 1-1,0 0 1,-1 0 0,1 0-1,0 0 1,0 0-1,-1 0 1,1 0 0,0 0-1,0 0 1,-1 0-1,1 0 1,0 0 0,-1 1-1,-7 9-17,0 13 4,2 0 0,0 0 0,1 0 0,-2 44 0,4-35-1,-2 10 53,1 1 1,5 75-1,1-103-297,-1 0-1,2-1 0,0 1 0,1-1 0,0 1 0,1-1 0,1 0 0,0-1 0,1 0 1,0 0-1,14 19 0,-8-20-243,1-1-156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4.585"/>
    </inkml:context>
    <inkml:brush xml:id="br0">
      <inkml:brushProperty name="width" value="0.05" units="cm"/>
      <inkml:brushProperty name="height" value="0.05" units="cm"/>
    </inkml:brush>
  </inkml:definitions>
  <inkml:trace contextRef="#ctx0" brushRef="#br0">61 342 16516,'0'0'47,"0"-1"1,0 1-1,0 0 1,0 0-1,-1 0 1,1-1-1,0 1 1,0 0-1,0 0 1,0 0 0,0-1-1,-1 1 1,1 0-1,0 0 1,0 0-1,0 0 1,-1 0-1,1-1 1,0 1 0,0 0-1,0 0 1,-1 0-1,1 0 1,0 0-1,0 0 1,-1 0-1,1 0 1,0 0-1,0 0 1,0 0 0,-1 0-1,1 0 1,0 0-1,0 0 1,-1 0-1,1 0 1,0 0-1,0 0 1,-1 0 0,1 0-1,0 0 1,0 1-1,0-1 1,-1 0-1,1 0 1,0 0-1,0 0 1,0 0-1,0 1 1,-1-1 0,1 0-1,0 0 1,-10 12 327,4-3-84,1 0 1,1 1-1,0 0 0,0 0 1,0 0-1,2 0 1,-1 0-1,-1 13 0,2-1-150,0 1 1,2 39-1,0-60-133,0-1 0,0 0 0,0 0 0,0 0 0,0 0 0,0 0 0,0 0 0,1 0 0,-1 0 0,0 0 0,0 0 1,1 0-1,-1 0 0,1-1 0,-1 1 0,1 0 0,-1 0 0,1 0 0,0 0 0,-1 0 0,2 0 0,-1-1 3,-1 0-1,1 0 1,0 0 0,-1 0-1,1 0 1,0 0-1,-1-1 1,1 1 0,-1 0-1,1 0 1,0 0-1,-1-1 1,1 1 0,-1 0-1,1-1 1,-1 1-1,1-1 1,-1 1 0,1-1-1,-1 1 1,1-1-1,-1 1 1,1-1 0,4-5 74,-1 0 0,1-1 1,6-13-1,16-47 342,7-14 14,-34 80-439,0 1-1,0 0 0,0-1 0,0 1 1,0 0-1,0 0 0,0-1 0,1 1 1,-1 0-1,0 0 0,0-1 0,0 1 1,0 0-1,1 0 0,-1 0 0,0-1 1,0 1-1,0 0 0,1 0 0,-1 0 1,0 0-1,0-1 0,1 1 0,-1 0 1,0 0-1,0 0 0,1 0 0,-1 0 1,0 0-1,0 0 0,1 0 0,-1 0 0,1 0 1,3 9 21,-1 23-4,-3-27-14,0-3-5,1 23-20,1 0 0,2 0 0,9 37 0,-12-60 9,-1 0 1,0-1 0,1 1-1,0-1 1,-1 1 0,1-1-1,0 1 1,0-1 0,-1 1-1,1-1 1,0 0 0,0 0-1,1 1 1,-1-1 0,0 0-1,0 0 1,1 0 0,-1 0-1,0 0 1,3 1 0,-2-2-11,-1 0 1,0 0 0,1 0-1,-1 0 1,0-1 0,0 1 0,1 0-1,-1 0 1,0-1 0,0 1-1,1-1 1,-1 1 0,0-1-1,0 0 1,0 1 0,0-1-1,0 0 1,0 0 0,2-1-1,4-6-114,-1 1-1,0-1 0,0 0 0,-1 0 0,6-13 0,6-15-392,-2-1 0,13-48 0,14-81-898,-38 144 1246,29-157-815,-54 257 2498,-5 69-229,23-124-1125,1 0 1,2 1-1,0-1 0,5 34 0,-4-51-126,1-1-1,0 1 1,0 0-1,0 0 1,1-1-1,0 0 1,0 1-1,0-1 1,0 0-1,1 0 1,0-1-1,0 1 1,0-1-1,6 5 1,-6-5 69,-8-11 118,1 0 1,-1 0-1,1 0 1,0 0 0,1-1-1,-1 1 1,2-1-1,-2-8 1,-1-3-10,-3-10-93,0 3-213,12 54-39,-3-15 115,17 71-67,-16-76 96,-1 0 1,1 0 0,1 0-1,-1-1 1,1 1 0,1-1-1,10 13 1,-15-19 2,1-1 0,-1 1-1,1-1 1,-1 1 0,1-1 0,-1 0 0,1 1 0,0-1-1,-1 1 1,1-1 0,0 0 0,-1 0 0,1 0 0,0 1-1,0-1 1,-1 0 0,1 0 0,0 0 0,-1 0 0,1 0 0,0 0-1,0 0 1,-1 0 0,1 0 0,0-1 0,-1 1 0,1 0-1,0 0 1,-1-1 0,1 1 0,0 0 0,-1-1 0,1 1 0,-1 0-1,1-1 1,0 1 0,-1-1 0,1 1 0,-1-1 0,1 1-1,-1-1 1,0 0 0,1 1 0,0-2 0,19-34 83,-16 28-71,6-14 27,-5 11-36,0 1 1,1-1-1,0 1 1,1-1-1,0 2 1,0-1-1,16-14 1,-22 23-8,-1 0 0,1 0 0,0 1 0,0-1 0,0 0 1,0 1-1,0-1 0,0 1 0,0-1 0,0 1 0,1-1 1,-1 1-1,0 0 0,0 0 0,0-1 0,0 1 0,0 0 1,1 0-1,-1 0 0,0 0 0,0 0 0,0 1 0,0-1 0,2 1 1,-1 0-2,-1 0 0,1 0 1,-1 0-1,0 0 0,1 1 1,-1-1-1,0 0 0,0 1 1,0-1-1,0 1 0,0-1 1,0 1-1,-1 0 0,2 2 1,1 8-9,0 0 1,0 0-1,1 21 1,-3-26 7,0 18-5,-1-18 9,0-1-1,1 1 0,-1-1 0,1 1 0,1-1 0,3 13 1,-5-19-2,0 0 0,0 0 0,0 0 0,0 0 1,0 1-1,0-1 0,1 0 0,-1 0 0,0 0 1,0 0-1,0 1 0,0-1 0,0 0 0,0 0 1,1 0-1,-1 0 0,0 0 0,0 0 0,0 0 1,0 0-1,1 1 0,-1-1 0,0 0 0,0 0 1,0 0-1,0 0 0,1 0 0,-1 0 1,0 0-1,0 0 0,0 0 0,1 0 0,-1 0 1,0 0-1,0 0 0,0 0 0,0 0 0,1 0 1,-1 0-1,0-1 0,0 1 0,8-8 8,4-16-1,-11 21-8,13-31 3,-12 26 5,1 0 1,0 0-1,0 0 1,9-13-1,-9 43-30,-2-14 16,0 0-1,0-1 0,0 1 1,1-1-1,1 1 1,4 11-1,-7-18 8,1 1 0,0-1-1,0 1 1,0-1 0,0 0-1,0 0 1,0 1 0,0-1 0,0 0-1,1 0 1,-1 0 0,0 0-1,1 0 1,-1 0 0,0-1-1,1 1 1,-1 0 0,1-1 0,0 1-1,-1-1 1,1 1 0,-1-1-1,1 0 1,0 0 0,-1 0-1,1 0 1,-1 0 0,1 0 0,0 0-1,-1 0 1,1-1 0,0 1-1,-1-1 1,1 1 0,-1-1 0,3-1-1,5-3 8,0 0-1,-1 0 0,0-1 0,0 0 1,0 0-1,-1-1 0,0 0 0,0-1 1,7-10-1,1-2 101,-1-2 0,16-31 0,-27 49 257,-7 14-189,-8 17 37,12-26-136,0 2-68,0-1-1,0 1 1,0-1 0,1 1-1,-1-1 1,1 1 0,-1-1-1,1 1 1,2 3-1,-2-4-7,3 9-15,0 0 1,1-1-1,0 0 0,1 0 1,11 16-1,-16-25 4,1 1 1,-1-1-1,0 1 0,1-1 1,-1 0-1,1 0 1,-1 1-1,1-1 0,-1 0 1,1 0-1,0-1 0,0 1 1,0 0-1,-1-1 1,1 1-1,0-1 0,3 1 1,-3-1-24,-1-1 0,1 1 0,0-1 0,0 1 0,0-1-1,-1 0 1,1 0 0,0 0 0,-1 0 0,1 0 0,0 0 0,-1 0 0,1 0 0,-1-1 0,0 1 0,0-1 0,1 1 0,-1-1 0,0 1 0,0-1 0,1-2 0,1-2-146,0 0-1,-1 0 1,1 0-1,-1 0 1,-1 0 0,1 0-1,-1 0 1,0-1 0,-1 1-1,1-8 1,-1 2 10,-1 0-1,0 0 1,-1 1 0,-5-20 0,-11-22-494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5.002"/>
    </inkml:context>
    <inkml:brush xml:id="br0">
      <inkml:brushProperty name="width" value="0.05" units="cm"/>
      <inkml:brushProperty name="height" value="0.05" units="cm"/>
    </inkml:brush>
  </inkml:definitions>
  <inkml:trace contextRef="#ctx0" brushRef="#br0">4 1 16860,'-3'6'1712,"3"2"-1120,0 1-272,1-4 888,5 0-791,-3-5-161,-3-2-120,0-2-256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5.535"/>
    </inkml:context>
    <inkml:brush xml:id="br0">
      <inkml:brushProperty name="width" value="0.05" units="cm"/>
      <inkml:brushProperty name="height" value="0.05" units="cm"/>
    </inkml:brush>
  </inkml:definitions>
  <inkml:trace contextRef="#ctx0" brushRef="#br0">178 31 16452,'1'-1'176,"-1"-1"1,0 1-1,0 0 1,0-1-1,0 1 1,0-1-1,0 1 1,0 0 0,0-1-1,0 1 1,-1 0-1,1-1 1,-1 1-1,1 0 1,-1-1 0,-1-1-1,2 2-60,-1 1-1,1-1 1,-1 1-1,0-1 1,1 1 0,-1 0-1,0-1 1,1 1-1,-1 0 1,0-1-1,1 1 1,-1 0 0,0 0-1,0 0 1,1-1-1,-1 1 1,0 0 0,0 0-1,0 0 1,1 0-1,-2 1 1,-2 0 56,0 0 1,1 0 0,0 0-1,-1 1 1,1-1-1,0 1 1,0 0-1,0 0 1,0 0-1,0 0 1,-3 4-1,-4 4-75,1 2-1,1-1 0,0 1 0,0 0 1,2 1-1,-1 0 0,1 0 0,-6 21 1,2 3 0,-12 75 1,21-109-93,-3 22 59,0 41 0,4-60-59,0 0 1,0 0-1,1 0 0,0-1 0,0 1 0,0 0 0,0-1 0,1 1 1,0-1-1,1 1 0,-1-1 0,1 0 0,3 6 0,-4-10-4,-1 1-1,0-1 1,0 0-1,1 0 1,-1 0-1,0 0 0,1 0 1,-1 0-1,1 0 1,0 0-1,-1 0 1,1-1-1,0 1 0,-1 0 1,1-1-1,0 0 1,-1 1-1,4-1 1,-1 0-2,-1-1 1,0 1 0,1-1 0,-1 1 0,0-1 0,0 0-1,0-1 1,0 1 0,5-3 0,3-3-1,1-1-1,-1 0 1,17-18-1,-26 24 3,7-6 22,0-1 0,-1 0 1,-1 0-1,1 0 0,-2-1 1,1 0-1,-1 0 0,-1-1 1,7-16-1,-12 27-15,1-1 0,-1 0 0,0 0-1,0 0 1,0 0 0,0 0 0,0 0 0,0 0 0,0 0-1,0 0 1,0 0 0,0 0 0,0 0 0,0 0 0,-1-2-1,0 3-1,1 0 0,0 0 0,-1-1 0,1 1 0,0 0-1,0-1 1,-1 1 0,1 0 0,-1 0 0,1 0 0,0-1-1,-1 1 1,1 0 0,0 0 0,-1 0 0,1 0 0,-1 0-1,1 0 1,-1 0 0,1 0 0,0 0 0,-1 0 0,1 0-1,-1 0 1,1 0 0,-3 1 17,0 0-1,0 0 1,1 0-1,-1 0 1,1 0 0,-1 1-1,1-1 1,-1 1-1,-2 2 1,-5 5 66,1 1 0,0 0 0,-16 22-1,21-26-68,0 0-1,1 0 1,-1 0-1,1 1 0,1-1 1,-1 1-1,1 0 1,0-1-1,-1 9 0,3-15-18,0 0 0,0 1-1,0-1 1,0 0 0,0 0-1,0 0 1,0 0 0,0 0-1,0 0 1,0 0 0,0 0-1,0 1 1,0-1 0,0 0-1,0 0 1,0 0-1,0 0 1,0 0 0,0 0-1,0 0 1,0 0 0,1 0-1,-1 0 1,0 1 0,0-1-1,0 0 1,0 0 0,0 0-1,0 0 1,0 0 0,0 0-1,0 0 1,0 0 0,0 0-1,1 0 1,-1 0 0,0 0-1,0 0 1,0 0 0,0 0-1,0 0 1,0 0-1,0 0 1,0 0 0,1 0-1,-1 0 1,0 0 0,0 0-1,0 0 1,0 0 0,0 0-1,0 0 1,0 0 0,0 0-1,0 0 1,1 0 0,-1 0-1,9-6 16,6-8-7,35-47 0,17-18 27,-64 75-38,0 1 0,1 0 0,0 0-1,-1 0 1,1 1 0,7-4-1,-10 5 2,0 1 0,-1 0 0,1 0 1,0-1-1,0 1 0,-1 0 0,1 0 0,0 0 0,0 0 0,0 0 0,-1 0 0,1 0 0,0 0 0,0 0 0,0 0 0,0 0 0,-1 1 0,1-1 0,0 0 0,0 0 0,-1 1 0,1-1 0,0 1 0,-1-1 0,1 0 0,0 1 0,-1 0 0,1-1 0,-1 1 0,1-1 0,0 1 0,-1 0 0,0-1 0,1 1 0,-1 0 0,1-1 0,-1 1 1,0 0-1,1 0 0,-1-1 0,0 1 0,0 0 0,0 1 0,3 15-6,0 1-1,-2-1 1,0 1 0,-1-1 0,-1 1 0,-3 17 0,1-2-66,3-32 8,0-1 1,0 1-1,0 0 0,-1-1 1,1 1-1,0 0 0,0-1 1,0 1-1,0 0 1,0 0-1,1-1 0,-1 1 1,0 0-1,0-1 0,0 1 1,0 0-1,1-1 0,-1 1 1,0 0-1,1-1 0,-1 1 1,1 0-1,0-2-52,0 1 1,-1-1-1,1 0 0,0 0 0,0 1 1,-1-1-1,1 0 0,-1 0 1,1 0-1,-1 0 0,1 0 0,-1 0 1,1 0-1,-1 0 0,0 0 0,1-1 1,21-64-1198,-6 19 364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5.959"/>
    </inkml:context>
    <inkml:brush xml:id="br0">
      <inkml:brushProperty name="width" value="0.05" units="cm"/>
      <inkml:brushProperty name="height" value="0.05" units="cm"/>
    </inkml:brush>
  </inkml:definitions>
  <inkml:trace contextRef="#ctx0" brushRef="#br0">25 0 18324,'-12'95'2108,"0"2"729,11-83-2601,1-1 0,1 1 0,0-1 0,1 0 0,4 17 0,4-5-522,-10-25 279,0 1 0,0-1 0,0 0 0,0 1 0,1-1 0,-1 1 1,0-1-1,0 0 0,0 1 0,0-1 0,1 0 0,-1 1 0,0-1 1,0 0-1,1 0 0,-1 1 0,0-1 0,1 0 0,-1 0 0,0 1 1,1-1-1,-1 0 0,0 0 0,1 0 0,-1 0 0,0 1 0,1-1 1,-1 0-1,1 0 0,-1 0 0,0 0 0,1 0 0,-1 0 0,1 0 1,-1 0-1,0 0 0,1 0 0,-1 0 0,0 0 0,1 0 0,-1-1 1,1 1-1,-1 0 0,0 0 0,1 0 0,-1-1 0,0 1 0,1 0 1,-1 0-1,0 0 0,0-1 0,1 1 0,-1 0 0,0-1 1,0 1-1,1 0 0,-1-1 0,0 1 0,0 0 0,0-1 0,0 1 1,1 0-1,-1-1 0,4-9-130,-1 1 1,0-1 0,-1 0-1,1 0 1,-2 0-1,0 0 1,0 0-1,-1-13 1,-8-83-266,7 94 511,-2 0 0,1 0 0,-5-13 0,7 26-152,1 0-1,0 0 1,0 0-1,0 0 1,0 0-1,0 0 1,0-1-1,0 1 0,0 0 1,0-1-1,0 1 1,0 0-1,1-1 1,-1 0-1,0 1 1,0-1-1,1 0 1,-1 1-1,0-1 1,0 0-1,1 0 1,-1 0-1,0 0 1,0 0-1,2-1 0,2 1-398,0 0-1,0-1 0,-1 0 0,1 0 0,-1 0 0,8-3 1,27-23-1303,-19 12 710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6:25:48.609"/>
    </inkml:context>
    <inkml:brush xml:id="br0">
      <inkml:brushProperty name="width" value="0.025" units="cm"/>
      <inkml:brushProperty name="height" value="0.025" units="cm"/>
    </inkml:brush>
  </inkml:definitions>
  <inkml:trace contextRef="#ctx0" brushRef="#br0">0 0 15631,'0'0'3683,"0"13"-3555,10 223 107,-6-204-136,2-1 0,0 1 0,3-1-1,0-1 1,24 52 0,0-22 427,3-1 1,51 63-1,-2-5-2586,-84-115 1976,35 60-3835,-34-57 3151,0-1 0,0 1-1,-1 0 1,0 0 0,0 0 0,0 0 0,0 6 0,-1 1-2787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8.758"/>
    </inkml:context>
    <inkml:brush xml:id="br0">
      <inkml:brushProperty name="width" value="0.05" units="cm"/>
      <inkml:brushProperty name="height" value="0.05" units="cm"/>
    </inkml:brush>
  </inkml:definitions>
  <inkml:trace contextRef="#ctx0" brushRef="#br0">0 202 14259,'0'0'106,"0"-1"0,0 1-1,0 0 1,0 0 0,0 0 0,0 0-1,0-1 1,0 1 0,0 0 0,0 0-1,0 0 1,0 0 0,0-1 0,0 1 0,1 0-1,-1 0 1,0 0 0,0 0 0,0 0-1,0-1 1,0 1 211,0 0-211,1 0 0,-1 0 0,0 0-1,0 0 1,0 0 0,0-1 0,0 1 0,1 0-1,-1 0 1,0 0 0,0 0 0,0 0-1,0 0 1,1 0 0,-1 0 0,0 0-1,0 0 1,0 0 0,0 0 0,1 0-1,-1 0 1,0 0 0,0 0 0,0 0 0,0 0-1,1 0 1,-1 0 0,0 1 0,0-1-1,0 0 1,0 0 0,4 15 2525,-2 37-2164,-1-30-33,-1-18-419,20 250 2750,-22-272-2486,2-1-1,0 1 1,0-1 0,2 1 0,0-1 0,9-29 0,-11 44-316,1-1 0,-1 0 1,1 1-1,-1-1 0,-1 0 0,1 1 0,-1-1 1,-1-8-1,-2-9-180,1-69-466,2 52 686,-1 0 0,-1 0 0,-16-66 0,19 105-4,0 0 1,0 0-1,0 0 0,0 0 0,0 0 0,0 0 0,0 0 1,0 0-1,0 0 0,0 0 0,0 0 0,0 0 1,0 0-1,0 1 0,0-1 0,0 0 0,0 0 0,0 0 1,0 0-1,0 0 0,-1 0 0,1 0 0,0 0 1,0 0-1,0 0 0,0 0 0,0 0 0,0 0 1,0 0-1,0 0 0,0 0 0,0 0 0,0 0 0,0 0 1,0 0-1,0 0 0,0 0 0,0 0 0,0 0 1,0 0-1,0 0 0,-1 0 0,1 0 0,0 0 1,-1 10-27,-1 15-1,2 89-45,-2 39 106,22 178 1,-19-326-55,8 45 54,-9-46-143,1-1 1,1 1-1,-1-1 0,0 1 0,1-1 1,0 0-1,0 0 0,0 1 0,0-1 1,4 4-1,-6-7 60,0 1 1,1-1 0,-1 0-1,0 0 1,0 1 0,0-1-1,1 0 1,-1 1-1,0-1 1,0 0 0,1 0-1,-1 0 1,0 1 0,1-1-1,-1 0 1,0 0-1,1 0 1,-1 0 0,0 1-1,1-1 1,-1 0-1,0 0 1,1 0 0,-1 0-1,0 0 1,1 0 0,-1 0-1,0 0 1,1 0-1,-1 0 1,1 0 0,-1 0-1,0 0 1,1-1 0,-1 1-1,0 0 1,1 0-1,-1 0 1,0 0 0,0-1-1,1 1 1,-1 0-1,0 0 1,1-1 0,-1 1-1,0 0 1,0 0 0,1-1-1,1-18-1198,-6 5 306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6.376"/>
    </inkml:context>
    <inkml:brush xml:id="br0">
      <inkml:brushProperty name="width" value="0.05" units="cm"/>
      <inkml:brushProperty name="height" value="0.05" units="cm"/>
    </inkml:brush>
  </inkml:definitions>
  <inkml:trace contextRef="#ctx0" brushRef="#br0">45 2 13803,'-14'51'2407,"-12"59"1225,24-99-3364,1 1-1,0 0 1,1 0 0,0 0-1,1-1 1,0 1 0,4 14-1,-5-24-241,1 0 0,-1-1-1,1 1 1,-1 0-1,1-1 1,-1 1 0,1-1-1,0 1 1,0-1-1,0 1 1,0-1-1,0 0 1,0 1 0,0-1-1,1 0 1,-1 0-1,2 1 1,-2-1-8,0-1-1,0 1 1,0-1-1,0 0 1,0 0-1,0 0 1,0 0-1,0 1 1,1-1-1,-1-1 1,0 1-1,0 0 1,0 0-1,0 0 1,0 0-1,0-1 1,0 1 0,0-1-1,2 0 1,2-2 31,-1 0 1,0 0 0,1-1 0,-1 1 0,0-1 0,0 0 0,-1 0 0,6-9 0,2-3 201,-2-1 1,0 0 0,14-37 0,-20 45-94,0-1 0,0-1 0,-1 1 1,0 0-1,-1-1 0,0 1 0,-1-1 1,-2-20-1,2 29-120,0 0 0,-1 0 1,1-1-1,-1 1 0,1 0 0,-1 0 0,0 0 1,0 0-1,0 0 0,0 0 0,-1 0 1,1 1-1,0-1 0,-1 0 0,-1-1 0,2 2-16,-1 0-1,1 1 1,0-1-1,0 1 0,0-1 1,-1 1-1,1-1 0,0 1 1,0 0-1,-1-1 1,1 1-1,0 0 0,-1 0 1,1 0-1,0 0 0,-1 0 1,1 0-1,0 1 1,-2-1-1,0 2-67,0-1-1,0 0 1,0 1-1,0-1 1,0 1 0,0 0-1,1 0 1,-1 0-1,1 0 1,0 1-1,-1-1 1,1 1 0,0-1-1,0 1 1,1 0-1,-1 0 1,0 0 0,-1 4-1,-2 23-2121,5-30 2120,0 0 0,-1 1 0,1-1 0,0 1 1,0-1-1,0 0 0,0 1 0,0-1 0,0 1 0,0-1 0,0 0 1,0 1-1,0-1 0,0 1 0,0-1 0,0 1 0,0-1 0,1 0 0,-1 1 1,0-1-1,0 1 0,0-1 0,1 0 0,-1 1 0,0-1 0,0 0 1,1 1-1,-1-1 0,0 0 0,1 0 0,-1 1 0,0-1 0,1 0 0,-1 0 1,0 1-1,1-1 0,-1 0 0,0 0 0,1 0 0,-1 0 0,1 0 1,-1 0-1,0 1 0,1-1 0,-1 0 0,1 0 0,-1 0 0,1 0 1,-1-1-1,0 1 0,1 0 0,-1 0 0,1 0 0,-1 0 0,0 0 0,1 0 1,-1-1-1,1 1 0,-1 0 0,0 0 0,1-1 0,-1 1 0,13-10-948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6.812"/>
    </inkml:context>
    <inkml:brush xml:id="br0">
      <inkml:brushProperty name="width" value="0.05" units="cm"/>
      <inkml:brushProperty name="height" value="0.05" units="cm"/>
    </inkml:brush>
  </inkml:definitions>
  <inkml:trace contextRef="#ctx0" brushRef="#br0">66 196 15467,'-2'7'170,"-50"232"4354,47-201-4119,1 0 1,2 0 0,2 0-1,6 55 1,-3-71-366,-1-11 14,-1 0 1,0 0-1,0 0 0,-1 0 0,0 1 1,-3 13-1,6-40 325,-1-1 0,-1-30 0,1-8-127,14-90 127,53-221 0,-67 357-378,2-8-12,0 1 0,0-1 0,1 1 0,1 0 0,1 1 0,0 0 0,13-19 0,-20 32 8,1 0-1,0 0 1,0 0-1,0 0 1,0 0-1,0 0 0,0 0 1,0 0-1,0 0 1,0 1-1,0-1 1,0 0-1,1 1 1,-1-1-1,0 1 1,0 0-1,2-1 1,-2 1-1,-1 0 1,1 0-1,0 0 1,-1 1-1,1-1 1,0 0-1,-1 0 1,1 1-1,-1-1 1,1 0-1,0 1 1,-1-1 0,1 0-1,-1 1 1,1-1-1,-1 1 1,0-1-1,1 1 1,-1-1-1,1 1 1,-1-1-1,0 1 1,1 1-1,1 1-8,-1 1-1,0 0 0,0 0 0,0 0 0,0 0 0,-1 0 0,1 0 0,-1 7 1,-3 13-17,-8 40 1,-1-3 30,12-59-8,-1 0 0,1 0 1,0 0-1,0 0 0,0 0 0,0 0 0,0-1 1,1 1-1,-1 0 0,1 0 0,0 2 1,-1-3-10,1 0 1,-1-1-1,1 1 1,-1 0 0,0-1-1,1 1 1,-1-1 0,1 1-1,0-1 1,-1 0-1,1 1 1,-1-1 0,1 1-1,0-1 1,-1 0-1,1 1 1,0-1 0,-1 0-1,1 0 1,0 0-1,0 1 1,4-2-86,0 1-1,-1 0 1,1-1-1,-1 0 1,1 0-1,-1 0 1,7-3-1,-5 2 31,-6 2 67,11-4-230,0 1-1,-1 0 0,1 0 0,18 0 0,-27 2 221,0 1 1,0 0-1,0 0 0,0 0 0,0 0 0,0 0 0,0 1 0,0-1 1,-1 1-1,1-1 0,0 1 0,0 0 0,0-1 0,-1 1 0,1 0 0,0 0 1,-1 0-1,1 0 0,-1 1 0,1-1 0,-1 0 0,1 1 0,-1-1 0,0 1 1,0-1-1,0 1 0,0 0 0,0-1 0,0 1 0,0 0 0,-1 0 1,1-1-1,-1 1 0,2 4 0,-2 4 140,1 0 0,-1 0 0,-1 0 0,0 1 0,0-1 0,-1 0 1,0-1-1,-1 1 0,-7 17 0,5-14 171,-1 0 0,0-1 0,-1 0 0,0 0 0,-1 0 0,-15 15 0,21-24-245,0-1 1,-1 0-1,1 0 1,-1 0 0,0 0-1,1-1 1,-1 1-1,0-1 1,0 1 0,-4 0-1,7-2-82,-1 0 0,0 1 0,0-1 0,0 0 1,0 0-1,0 0 0,1-1 0,-1 1 0,0 0 0,0 0 0,0 0 0,0-1 0,1 1 0,-1 0 0,0-1 0,0 1 0,0 0 0,1-1 0,-1 1 0,0-1 0,1 0 0,-1 1 0,1-1 0,-1 1 0,0-1 0,1 0 0,-1 0 0,1 1 0,0-1 0,-1 0 0,1 0 0,-1 1 1,1-1-1,0 0 0,0 0 0,0 0 0,-1 0 0,1 1 0,0-1 0,0 0 0,0-2 0,0-7-118,-1 1-1,1-1 1,1 0 0,3-18 0,6-14-416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7.204"/>
    </inkml:context>
    <inkml:brush xml:id="br0">
      <inkml:brushProperty name="width" value="0.05" units="cm"/>
      <inkml:brushProperty name="height" value="0.05" units="cm"/>
    </inkml:brush>
  </inkml:definitions>
  <inkml:trace contextRef="#ctx0" brushRef="#br0">1 117 15059,'2'1'145,"-1"-1"0,1 1 0,0-1 1,-1 0-1,1 0 0,0 1 0,-1-1 0,1 0 0,0 0 0,0-1 0,-1 1 0,1 0 0,0-1 1,-1 1-1,1-1 0,0 1 0,-1-1 0,1 0 0,-1 0 0,1 1 0,-1-1 0,1 0 0,-1 0 0,0-1 1,0 1-1,2-1 0,5-7 285,0 1 0,13-18 0,-12 13-127,29-36 1472,-54 75-1471,0 1 1,2 1 0,-13 32 0,21-44-246,1 0 1,1 0 0,0 0-1,0 0 1,2 1 0,0 0-1,1 26 1,1-41-47,0 0 0,0 0-1,0 0 1,1 0 0,-1 0 0,0 0-1,1 0 1,0 0 0,-1 0 0,1-1-1,0 1 1,0 0 0,0 0 0,0 0-1,0-1 1,0 1 0,1-1 0,-1 1 0,1-1-1,-1 1 1,3 1 0,-1-2 2,-1 0 1,0-1-1,1 1 0,-1 0 1,1-1-1,-1 0 0,1 1 1,-1-1-1,1 0 1,-1 0-1,1 0 0,-1-1 1,1 1-1,4-2 0,4-2-30,1 0-1,-1-1 0,0 0 0,-1-1 0,1 0 0,9-8 0,-8 5-288,0-1 0,0 0 0,11-14 0,-21 22 255,1-1 0,0 0 1,-1 0-1,0 0 0,0-1 1,0 1-1,0-1 0,0 1 1,-1-1-1,0 1 0,1-1 1,-1 0-1,-1 0 0,1 1 1,0-1-1,-1 0 0,0-8 1,-1 10-12,0-1 0,0 0 1,0 1-1,0-1 0,0 1 0,-1-1 1,-2-3-1,3 5 42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7.627"/>
    </inkml:context>
    <inkml:brush xml:id="br0">
      <inkml:brushProperty name="width" value="0.05" units="cm"/>
      <inkml:brushProperty name="height" value="0.05" units="cm"/>
    </inkml:brush>
  </inkml:definitions>
  <inkml:trace contextRef="#ctx0" brushRef="#br0">5 0 14083,'-3'0'1960,"1"2"-1159,4 2-321,5 0 2112,7 0-1776,5 1-143,4-5 767,0 0-1184,-2 1 72,2-1 64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9.525"/>
    </inkml:context>
    <inkml:brush xml:id="br0">
      <inkml:brushProperty name="width" value="0.05" units="cm"/>
      <inkml:brushProperty name="height" value="0.05" units="cm"/>
    </inkml:brush>
  </inkml:definitions>
  <inkml:trace contextRef="#ctx0" brushRef="#br0">1 0 12963,'1'4'169,"1"-1"0,-1 1 0,1-1 0,0 0 0,1 0 0,-1 0 0,0 0 1,1 0-1,0-1 0,0 1 0,-1-1 0,7 4 0,2 1 240,-1 0 1,20 7-1,13 2 191,0-3 0,0-1 0,54 7 0,9 2 217,-96-19-720,184 51 1428,-170-45-1054,0 2 0,0 0 0,-1 2 0,-1 0 0,38 28 0,-54-38 8,-8-10-395,-8-11-444,2 10 188,0 0-1,-1 0 1,0 1 0,0 0-1,-1 0 1,0 1-1,0 0 1,0 1 0,-1 0-1,-17-6 1,-16-6-392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59:59.920"/>
    </inkml:context>
    <inkml:brush xml:id="br0">
      <inkml:brushProperty name="width" value="0.05" units="cm"/>
      <inkml:brushProperty name="height" value="0.05" units="cm"/>
    </inkml:brush>
  </inkml:definitions>
  <inkml:trace contextRef="#ctx0" brushRef="#br0">55 270 12867,'-8'-1'732,"-30"-2"1847,37 3-2496,1 1-1,-1-1 1,1 0 0,0 0-1,-1 0 1,1 0-1,-1 1 1,1-1 0,0 0-1,-1 0 1,1 1 0,0-1-1,-1 0 1,1 1-1,0-1 1,-1 0 0,1 1-1,0-1 1,0 1-1,-1-1 1,1 0 0,0 1-1,0-1 1,0 1 0,0-1-1,-1 0 1,1 1-1,0-1 1,0 1 0,0-1-1,0 1 1,0-1 0,0 1-1,0-1 1,0 1-1,1-1 1,-1 0 0,0 1-1,0-1 1,0 1-1,0-1 1,1 1 0,-1-1-1,0 0 1,0 1 0,1-1-1,-1 0 1,0 1-1,1-1 1,0 2 80,0 0-1,0 0 1,0 0 0,0-1-1,0 1 1,0 0 0,1-1-1,-1 1 1,1-1-1,1 2 1,-2-3-77,1 1 0,-1-1 0,0 1 0,0-1-1,0 1 1,1-1 0,-1 0 0,0 0 0,1 0 0,-1 0 0,0 0 0,0 0-1,1 0 1,-1 0 0,0 0 0,1 0 0,-1-1 0,0 1 0,0-1 0,0 1 0,1-1-1,-1 1 1,1-2 0,0 1 13,0-1-1,-1 0 0,1 1 1,-1-1-1,1 0 1,-1 0-1,0 0 1,0 0-1,0-1 1,0 1-1,1-4 0,1-3 129,-1-1-1,0 0 0,0 1 0,-1-20 0,-2 10-72,-1 0 0,-1 0-1,-1 1 1,-8-27 0,-5-27-101,17 71-55,-1 1 1,1 0 0,0-1 0,0 1-1,0-1 1,0 1 0,0 0 0,0-1-1,0 1 1,-1-1 0,1 1 0,0-1-1,0 1 1,1 0 0,-1-1 0,0 1-1,0-1 1,0 1 0,0 0 0,0-1-1,0 1 1,0-1 0,1 1 0,-1 0-1,0-1 1,0 1 0,1 0 0,-1-1-1,0 1 1,0 0 0,1-1 0,-1 1 0,0 0-1,1 0 1,-1-1 0,1 1 0,-1 0-1,0 0 1,1 0 0,-1-1 0,1 1-1,-1 0 1,0 0 0,1 0 0,-1 0-1,1 0 1,-1 0 0,0 0 0,1 0-1,-1 0 1,1 0 0,0 0 0,24 10-101,-18-7 59,19 9-110,-1 0-670,48 15 0,-65-25 715,-1 0-1,1 0 1,0-1-1,-1 0 1,1-1-1,0 0 1,-1 0-1,1-1 1,0 0-1,-1 0 1,12-3-1,18-14-427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1.008"/>
    </inkml:context>
    <inkml:brush xml:id="br0">
      <inkml:brushProperty name="width" value="0.05" units="cm"/>
      <inkml:brushProperty name="height" value="0.05" units="cm"/>
    </inkml:brush>
  </inkml:definitions>
  <inkml:trace contextRef="#ctx0" brushRef="#br0">0 348 16860,'1'1'137,"-1"-1"1,1 1 0,0 0-1,-1 0 1,1 0 0,-1 0 0,0-1-1,1 1 1,-1 0 0,0 0-1,0 0 1,1 0 0,-1 0-1,0 0 1,0 0 0,0 0 0,0 0-1,0 0 1,0 0 0,0 0-1,-1 1 1,1 5 273,7 106 2962,17 220-1467,-22-322-1873,1-15-5,0-21-19,-2-72-186,-18-153 0,17 251 173,0-1 0,0 0 1,0 0-1,0 0 1,1 0-1,-1 0 0,0 0 1,0 0-1,0 0 0,0 0 1,0 0-1,0 0 1,1 0-1,-1 0 0,0 0 1,0 0-1,0 0 0,0 0 1,0 0-1,0 0 1,1 0-1,-1 0 0,0 0 1,0 0-1,0-1 0,0 1 1,0 0-1,0 0 1,0 0-1,0 0 0,1 0 1,-1 0-1,0 0 0,0 0 1,0 0-1,0-1 0,0 1 1,0 0-1,0 0 1,0 0-1,0 0 0,0 0 1,17 31-139,-11-18 100,0-1 1,1-1-1,14 19 1,-19-27 38,1-1 0,-1 1 0,0-1 0,1 0 0,0 0 1,-1 0-1,1 0 0,0 0 0,0 0 0,0-1 0,0 1 0,0-1 0,0 0 1,1 0-1,-1 0 0,0-1 0,1 1 0,-1-1 0,7 0 0,-6 0 5,0-1 0,0 0 0,0 0 0,0-1 0,0 1 1,0-1-1,0 0 0,0 0 0,-1 0 0,1-1 0,-1 1 0,1-1 0,-1 0 0,0 0 0,0 0 0,0 0 0,-1 0 0,1-1 0,-1 1 0,3-7 0,1 0 20,-1-1 1,0 0-1,-1 0 0,0 0 0,-1-1 1,3-14-1,-4-11 86,-6 22-44,4 15-63,-1-1 1,1 1-1,0 0 1,-1 0-1,1 0 1,0 0 0,-1 0-1,1-1 1,0 1-1,-1 0 1,1 0-1,-1 0 1,1 0-1,0 0 1,-1 0-1,1 0 1,0 0-1,-1 1 1,1-1-1,0 0 1,-1 0-1,1 0 1,-1 0-1,1 0 1,0 0-1,0 1 1,-1-1-1,1 0 1,0 0-1,-1 1 1,1-1-1,0 0 1,0 0-1,-1 1 1,1-1-1,0 0 1,0 1-1,-4 3 2,1 0-1,0 0 0,0 0 0,1 0 0,-1 1 1,1-1-1,0 1 0,0 0 0,1 0 0,-2 5 1,-9 53-19,12-59 14,-1 5 0,-3 7 0,2 1 1,0-1-1,1 1 1,1 0-1,1 0 0,0-1 1,4 22-1,-4-37 4,-1 0 0,0 1 0,1-1 0,-1 0 0,1 1 1,-1-1-1,1 0 0,0 1 0,-1-1 0,1 0 0,0 0 0,0 0 0,0 0 0,0 0 0,0 0 0,0 0 0,0 0 0,0 0 0,1 0 0,-1 0 0,0-1 0,0 1 0,1-1 0,-1 1 0,0-1 0,1 1 0,-1-1 0,0 0 0,1 1 0,-1-1 0,1 0 0,-1 0 0,1 0 0,-1 0 0,0-1 0,1 1 0,-1 0 0,1 0 0,-1-1 0,0 1 0,1-1 0,-1 1 0,0-1 0,1 0 0,1-1 0,7-4 7,0 0 0,-1 0 0,1-2 0,10-10 0,-18 16-9,44-39 48,-2-3 0,-1-2 0,39-57 0,-67 83-2,-1-1 0,-1-1-1,-1 0 1,-1-1 0,-1 0 0,-2-1 0,0 0-1,-1 0 1,-1-1 0,3-38 0,-8 51 13,-1 1-1,0-1 1,-1 1 0,-3-20 0,3 28-41,0 0 1,0 0-1,0 0 1,0 0 0,0 0-1,-1 0 1,0 1 0,1-1-1,-4-4 1,4 6-8,0 0-1,-1 0 1,1 0 0,0 0 0,-1 0 0,1 0 0,-1 1-1,1-1 1,-1 0 0,1 1 0,-1-1 0,1 1-1,-1-1 1,1 1 0,-1 0 0,0 0 0,1 0-1,-1 0 1,-2 0 0,0 0 4,1 1 0,-1 0-1,0 0 1,1 1 0,-1-1 0,1 1 0,-1 0-1,1 0 1,0 0 0,-1 0 0,1 0 0,0 1-1,1-1 1,-1 1 0,-3 4 0,-5 6 15,1 1 0,-9 16 0,17-27-26,-11 21 11,0 0 1,2 1 0,0 0-1,2 1 1,-11 48-1,16-53-11,1 0 1,1 0-1,0 0 0,2 0 0,0 0 0,2 0 0,0 0 0,6 23 0,-6-35-46,1-1-1,0 1 0,0-1 0,0 0 1,1 0-1,1-1 0,-1 1 1,1-1-1,1 0 0,-1 0 0,1 0 1,0-1-1,9 8 0,-10-11-69,0 0-1,-1 0 1,1 0-1,0-1 1,0 0 0,1 0-1,-1 0 1,0 0-1,1-1 1,-1 0 0,1 0-1,-1 0 1,1-1-1,0 0 1,-1 0 0,1-1-1,-1 1 1,1-1-1,-1 0 1,1 0 0,10-5-1,21-13-400,-1-8-162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1.935"/>
    </inkml:context>
    <inkml:brush xml:id="br0">
      <inkml:brushProperty name="width" value="0.05" units="cm"/>
      <inkml:brushProperty name="height" value="0.05" units="cm"/>
    </inkml:brush>
  </inkml:definitions>
  <inkml:trace contextRef="#ctx0" brushRef="#br0">108 431 18084,'-13'18'555,"0"0"1,1 1-1,1 1 1,1 0-1,1 0 1,1 1-1,1 0 0,0 1 1,2 0-1,0 0 1,-2 31-1,7-45-476,0 0 0,0-1 0,2 14-1,-2-20-72,0 0 0,1 1 0,-1-1 0,0 0 0,0 0 0,1 0 0,-1 0 0,1 0 0,-1 0 0,1 0 0,-1 0 0,1 0 0,-1 0 0,1 0 0,0 0 0,0 0 0,-1 0 1,1 0-1,0 0 0,0-1 0,0 1 0,0 0 0,0-1 0,0 1 0,0-1 0,0 1 0,0-1 0,1 0 0,-1 1 0,0-1 0,0 0 0,0 0 0,0 1 0,2-1 0,1-1-3,0 0 0,-1 0 1,1 0-1,-1-1 0,1 1 1,-1-1-1,1 0 0,-1 0 0,0 0 1,0-1-1,0 1 0,0-1 1,4-4-1,33-44 1,-35 44-4,22-33 20,-2-1 0,-2-1 0,-2-1 0,28-81 0,-47 119-19,0 0 0,0-1 0,-1 1 0,0-1 0,0 1-1,-1-1 1,1-9 0,-1 15-1,-1-1-1,1 1 1,0 0-1,0 0 1,0 0-1,0 0 0,-1 0 1,1 0-1,0 0 1,0-1-1,0 1 1,-1 0-1,1 0 1,0 0-1,0 0 1,0 0-1,-1 0 1,1 0-1,0 0 1,0 0-1,-1 0 1,1 0-1,0 0 1,0 0-1,0 0 1,-1 1-1,1-1 1,0 0-1,0 0 1,0 0-1,-1 0 1,1 0-1,0 0 1,0 0-1,0 1 0,0-1 1,-1 0-1,1 0 1,0 0-1,0 0 1,0 1-1,0-1 1,0 0-1,0 0 1,0 0-1,-1 1 1,-8 9-11,0 5 3,1 0-1,1 0 0,0 1 0,-7 25 0,-10 69-24,22-99 32,1-6 1,0 0 1,0 1 0,0-1 0,1 1 0,0-1 0,0 1 0,2 10-1,-2-16 1,0 1 0,0-1-1,0 1 1,1 0 0,-1-1-1,0 1 1,0-1 0,1 1 0,-1 0-1,0-1 1,1 1 0,-1-1-1,0 1 1,1-1 0,-1 0-1,1 1 1,-1-1 0,1 1-1,-1-1 1,1 0 0,-1 1-1,1-1 1,0 0 0,-1 1-1,1-1 1,-1 0 0,1 0-1,0 0 1,-1 0 0,1 0-1,0 1 1,-1-1 0,1 0 0,-1 0-1,1-1 1,0 1 0,-1 0-1,1 0 1,0 0 0,-1 0-1,1 0 1,-1-1 0,1 1-1,0 0 1,-1-1 0,1 1-1,0-1 1,29-22 22,-5-2-4,0-1-1,-2-1 0,-2-2 0,34-55 0,56-134 23,-111 218-41,16-32 3,-2-1-1,-1 0 0,14-56 1,-24 69-2,-6 14 5,1 8-3,0 0 1,1 0-1,-1 0 0,1 0 0,-1 1 0,1-1 1,-1 1-1,1-1 0,0 0 0,-1 4 0,-29 70 262,4 1 0,2 1 0,-26 159-1,49-223-217,0-1 21,0 1 1,1 20-1,1-32-61,0 1 1,0 0-1,1 0 1,-1 0-1,1-1 1,-1 1-1,1 0 1,0 0-1,0-1 1,0 1 0,1-1-1,-1 1 1,0-1-1,1 0 1,0 1-1,0-1 1,3 3-1,-4-4-7,0 0 1,0 0-1,0 0 0,0-1 0,0 1 1,1 0-1,-1-1 0,0 1 0,0-1 1,0 0-1,1 1 0,-1-1 0,0 0 1,1 0-1,-1 0 0,0 0 0,1 0 1,-1 0-1,0 0 0,0 0 0,1 0 1,1-1-1,0 0 1,-1-1 0,0 1 1,0 0-1,1-1 0,-1 1 0,0-1 0,0 0 1,-1 0-1,1 0 0,3-3 0,0-4 8,1 1-1,-1-1 0,-1 0 0,7-18 0,-6 9 14,0 0-1,-2-1 1,0 1-1,-1-1 1,-1 1-1,0-1 1,-3-19-1,2 37-20,0 0-1,0-1 1,0 1-1,0 0 1,0 0 0,-1 0-1,1-1 1,0 1-1,-1 0 1,1 0 0,-1 0-1,1 0 1,-1 0-1,1 0 1,-1 0-1,-1-2 1,2 3-2,-1 0 0,1 0 1,-1 0-1,1 0 0,0 0 1,-1 0-1,1 0 0,-1 0 0,1 0 1,0 0-1,-1 0 0,1 0 0,-1 0 1,1 1-1,0-1 0,-1 0 0,1 0 1,0 0-1,-1 1 0,1-1 0,0 0 1,-1 0-1,1 1 0,0-1 0,-1 0 1,1 0-1,0 1 0,0-1 1,-1 1-1,-2 3-5,1-1 1,0 1-1,0 0 1,0 0 0,0 0-1,0 0 1,-1 5-1,0 7-10,0-1 0,0 33 0,3-43 9,0 0-1,0 1 1,0-1 0,1 0-1,0 0 1,0 0 0,0 0-1,1 0 1,0 0 0,0-1-1,0 1 1,0 0 0,4 4-1,-4-7 5,-1-1-1,1 1 1,0-1-1,-1 0 1,1 1-1,0-1 1,0 0-1,0 0 1,0 0-1,1 0 1,-1-1-1,0 1 1,0-1-1,0 1 1,0-1-1,1 0 1,-1 1-1,0-1 1,1 0-1,-1-1 1,0 1-1,0 0 1,0-1-1,1 1 0,-1-1 1,0 0-1,4-1 1,1-1-16,0-1 1,0 1-1,0-1 0,-1 0 0,1-1 1,8-8-1,-7 5-6,-1 0 0,-1 0 1,11-17-1,-11 15-16,0 2 1,14-18 0,-27 60-9,2-18 77,1 1 0,1 0 0,1 0 1,0 0-1,1 30 0,1-46-26,0-1 1,0 0-1,0 1 0,0-1 1,0 0-1,0 1 1,0-1-1,0 1 0,0-1 1,1 0-1,-1 1 0,0-1 1,0 0-1,0 1 0,0-1 1,1 0-1,-1 0 0,0 1 1,0-1-1,0 0 1,1 1-1,-1-1 0,0 0 1,1 0-1,-1 0 0,0 1 1,0-1-1,1 0 0,-1 0 1,0 0-1,1 0 0,-1 0 1,1 1-1,-1-1 1,0 0-1,1 0 0,-1 0 1,0 0-1,1 0 0,-1 0 1,0 0-1,1 0 0,-1 0 1,0-1-1,1 1 0,-1 0 1,0 0-1,1 0 1,-1 0-1,0 0 0,1-1 1,-1 1-1,1 0 0,15-14 52,-16 14-54,47-53 78,-37 40-88,0 1 0,1-1-1,0 2 1,1 0 0,0 0 0,1 1 0,20-12-1,-31 21 5,-1 0 0,1 0-1,0 0 1,-1 1-1,1-1 1,0 1-1,0-1 1,-1 1 0,1 0-1,0-1 1,0 1-1,0 0 1,-1 0-1,1 0 1,0 1-1,0-1 1,-1 0 0,1 1-1,0-1 1,3 2-1,-4-1 2,1 0 0,-1 1 0,1-1 0,-1 1 0,0-1 0,0 0 0,0 1 0,0 0 1,0-1-1,0 1 0,0 0 0,0-1 0,0 1 0,-1 0 0,1 0 0,-1 0 0,0 0 0,1 0 0,-1 2 0,1 18-294,-1-1 1,-1 1 0,-1-1 0,-8 41 0,10-62 272,0 0 0,0 0 0,0-1 0,0 1 0,0 0 0,0 0 1,0 0-1,-1 0 0,1 0 0,0 0 0,0 0 0,0 0 0,0 0 0,0-1 1,0 1-1,0 0 0,0 0 0,0 0 0,-1 0 0,1 0 0,0 0 0,0 0 1,0 0-1,0 0 0,0 0 0,0 0 0,-1 0 0,1 0 0,0 0 0,0 0 0,0 0 1,0 0-1,0 0 0,0 0 0,-1 0 0,1 0 0,0 0 0,0 0 0,0 0 1,0 0-1,0 0 0,0 0 0,0 0 0,-1 0 0,1 0 0,0 1 0,0-1 1,0 0-1,0 0 0,0 0 0,0 0 0,0 0 0,0 0 0,0 0 0,0 0 1,0 0-1,0 1 0,-1-1 0,1 0 0,0 0 0,0 0 0,0 0 0,0 0 1,0 0-1,0 1 0,0-1 0,0 0 0,-4-9-301,1-7-316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3.344"/>
    </inkml:context>
    <inkml:brush xml:id="br0">
      <inkml:brushProperty name="width" value="0.05" units="cm"/>
      <inkml:brushProperty name="height" value="0.05" units="cm"/>
    </inkml:brush>
  </inkml:definitions>
  <inkml:trace contextRef="#ctx0" brushRef="#br0">6 228 12355,'-5'4'2690,"5"-7"-807,10-12-154,-10 15-1747,1-1-1,-1 0 0,1 1 1,-1-1-1,1 0 1,0 1-1,-1-1 1,1 1-1,0-1 1,-1 1-1,1 0 0,0-1 1,0 1-1,-1 0 1,1-1-1,0 1 1,0 0-1,1 0 1,-2 0-42,1 1 0,0-1 0,-1 1 1,1-1-1,-1 1 0,1-1 1,-1 1-1,1 0 0,-1-1 1,0 1-1,1 0 0,-1-1 0,0 1 1,1 0-1,-1 0 0,0-1 1,0 1-1,1 0 0,-1 0 1,0-1-1,0 1 0,0 0 0,0 0 1,0 0-1,0-1 0,-1 1 1,1 1-1,-3 32 1943,2-28-1541,0-1-1,1 1 0,-1 0 0,1 0 0,1 0 1,-1-1-1,1 1 0,2 8 0,2 12-170,-5-21-151,0-1-1,0 1 1,1-1 0,0 1-1,0-1 1,0 0-1,1 1 1,0-1-1,-1 0 1,1 0 0,1 0-1,4 7 1,-6-10 6,1-1 0,-1 1 0,0-1 0,1 0 0,-1 1 0,0-1 0,1 0-1,-1 0 1,0 0 0,1 0 0,-1 0 0,1 0 0,-1 0 0,0-1 0,1 1 0,-1 0 0,0-1 0,1 1 0,-1-1 0,0 1 0,0-1 0,1 0 0,-1 1 0,0-1 0,0 0 0,0 0 0,0 0 0,1-1 0,34-34 483,-32 31-410,16-17 36,-2-1 1,0 0-1,-2-1 0,-1-1 0,-1 0 0,0-2 0,-3 1 0,0-1 0,9-37 0,-30 92 444,8-22-547,1-3-34,0 1 1,1-1-1,-1 1 1,1-1 0,0 0-1,-1 1 1,1-1-1,1 1 1,-1-1-1,2 8 1,-1-11 3,1 0-1,-1 0 0,1 0 1,-1 0-1,1 0 1,-1 0-1,1-1 1,-1 1-1,1 0 1,-1-1-1,0 1 1,1-1-1,-1 0 1,0 1-1,1-1 1,-1 0-1,2-1 0,10-4-2,-11 6-4,1-1-1,-1 1 0,1 0 0,-1 0 0,1 0 0,0 0 0,-1 1 0,1-1 0,-1 1 0,0-1 0,1 1 1,-1 0-1,3 1 0,21 5-37,-24-7 45,0 0 0,0-1 1,1 1-1,-1-1 0,0 1 0,0-1 1,0 0-1,0 1 0,0-1 0,0 0 0,0-1 1,0 1-1,0 0 0,-1 0 0,1-1 1,2-2-1,24-29 26,-23 27-21,3-4 26,0 0-1,-1-1 0,0 0 0,0-1 0,-1 1 1,6-19-1,-20 36 10,-3 6-24,0 10-5,0 0 0,1 0 0,1 1 1,1 0-1,2 1 0,0 0 0,1 0 0,-2 39 0,6-57-4,1 0 0,0 0 0,0-1 0,1 1-1,1 7 1,-2-13-13,0 1 0,0 0-1,1 0 1,-1 0 0,0-1-1,1 1 1,-1 0 0,0 0-1,1 0 1,-1-1 0,1 1-1,-1 0 1,1-1 0,-1 1-1,1 0 1,-1-1 0,1 1 0,0-1-1,0 1 1,-1-1 0,1 1-1,0-1 1,0 0 0,-1 1-1,1-1 1,0 0 0,0 0-1,0 1 1,-1-1 0,1 0 0,0 0-1,0 0 1,0 0 0,0 0-1,0 0 1,-1 0 0,1 0-1,0-1 1,0 1 0,0 0-1,-1 0 1,1-1 0,0 1-1,1-1 1,9-6-335,1 0 1,-1-1-1,-1 0 1,0-1-1,0 0 0,0-1 1,10-14-1,1 1 100,15-16-276,-1 1-165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3.750"/>
    </inkml:context>
    <inkml:brush xml:id="br0">
      <inkml:brushProperty name="width" value="0.05" units="cm"/>
      <inkml:brushProperty name="height" value="0.05" units="cm"/>
    </inkml:brush>
  </inkml:definitions>
  <inkml:trace contextRef="#ctx0" brushRef="#br0">108 0 16155,'-7'7'744,"1"-1"-150,0 0 1,0 0 0,1 1 0,-8 11 0,12-15-571,-1-1 1,1 1 0,0 0-1,0 0 1,1 0 0,-1 0-1,0 0 1,1 0 0,0 0-1,0 0 1,0 0 0,0 0 0,0 0-1,0 0 1,1 0 0,1 6-1,-1-7-66,0 0-1,-1 0 1,1 0 0,0 0-1,0 0 1,1 0-1,-1 0 1,0 0-1,1-1 1,-1 1 0,1 0-1,0-1 1,-1 1-1,1-1 1,0 0-1,0 1 1,0-1 0,0 0-1,0 0 1,0 0-1,4 1 1,3 0-136,0 0 0,1-1 0,-1 0 1,11 0-1,13 1-95,-32-2 295,0 0 1,0 0-1,1 0 0,-1 1 0,0-1 0,0 0 1,0 1-1,0-1 0,0 1 0,1-1 0,-1 1 1,0 0-1,0-1 0,0 1 0,-1 0 0,1 0 1,0 0-1,0 0 0,0 0 0,-1 0 0,1 0 0,0 0 1,0 2-1,0-1 41,-1 0 0,1 0 0,-1 0 0,0 0 0,0 0 0,0 0 0,0 0 0,0 0 0,-1 0 0,1 0 0,-1 0 1,1 0-1,-2 2 0,-1 3 189,0 1 0,-1-1 0,0 0 0,0 0 0,-1-1 0,-7 9 0,7-10-123,0-1 1,0 1 0,0-1-1,-1 1 1,0-2 0,0 1 0,0-1-1,0 0 1,-14 5 0,16-7-115,-1 0 0,1 0 1,-1 0-1,0 0 0,1-1 0,-1 0 1,0 0-1,1 0 0,-1-1 1,0 1-1,1-1 0,-1 0 0,1-1 1,-1 1-1,-7-4 0,-10-10-128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9.208"/>
    </inkml:context>
    <inkml:brush xml:id="br0">
      <inkml:brushProperty name="width" value="0.05" units="cm"/>
      <inkml:brushProperty name="height" value="0.05" units="cm"/>
    </inkml:brush>
  </inkml:definitions>
  <inkml:trace contextRef="#ctx0" brushRef="#br0">4 207 15363,'-4'7'1713,"4"1"-793,4-6-264,8 0 992,4-2-159,8-4-313,3-2-192,9-7-264,4-1-96,3-5-352,3-2-248,-6-1-648,-4-1-304,-7-1 1760,-8-2-1000,-17 2-64,-5-5-144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4.436"/>
    </inkml:context>
    <inkml:brush xml:id="br0">
      <inkml:brushProperty name="width" value="0.05" units="cm"/>
      <inkml:brushProperty name="height" value="0.05" units="cm"/>
    </inkml:brush>
  </inkml:definitions>
  <inkml:trace contextRef="#ctx0" brushRef="#br0">0 130 17740,'14'-5'1556,"-6"8"-469,-8 0-859,1 0 0,0 0-1,-1-1 1,1 1 0,-1 0-1,0 0 1,0 5 0,0-4-24,-5 121 2053,3 67-1394,2-189-861,1 0 0,-1 1-1,0-1 1,1 0 0,0 0-1,0-1 1,0 1 0,2 4-1,-3-6-2,1-1-1,-1 1 0,1-1 1,-1 1-1,1 0 0,-1-1 1,1 1-1,0-1 0,-1 1 1,1-1-1,0 0 0,-1 1 1,1-1-1,0 0 0,0 1 1,-1-1-1,1 0 0,0 0 1,0 0-1,-1 0 0,1 1 1,0-1-1,0 0 0,-1 0 1,1-1-1,0 1 0,0 0 1,0 0-1,-1 0 0,1 0 1,0-1-1,-1 1 0,1 0 1,0-1-1,0 1 0,-1 0 1,1-1-1,-1 1 0,1-1 1,1 0-1,4-4-32,-1 0 0,1 0 0,-1 0 0,0-1 0,0 0 0,0 1 0,3-8 0,27-49-212,-31 54 216,29-59-421,-3-2 0,38-135 1,-61 166 278,-7 25 86,-2 18 4,-17 62 207,4 2 0,2-1 1,4 2-1,-1 113 0,9-177-111,3 32 70,-2-36-76,0 0 0,0 0 0,1 0 0,-1-1 1,1 1-1,-1 0 0,1 0 0,0 0 0,-1 0 0,1-1 0,0 1 0,0 0 0,0-1 0,1 1 0,1 1 0,-3-3-8,0 0 0,0 0-1,0 1 1,1-1 0,-1 0 0,0 0 0,0 0-1,0 0 1,1 0 0,-1 0 0,0 0-1,0 0 1,1 0 0,-1 0 0,0 0 0,0 0-1,1 0 1,-1 0 0,0 0 0,0 0 0,1 0-1,-1 0 1,0 0 0,0 0 0,1 0-1,-1 0 1,0 0 0,0 0 0,0 0 0,1-1-1,-1 1 1,0 0 0,0 0 0,0 0-1,1 0 1,-1-1 0,5-10-47,-1-14-83,-4 16 66,-1-1 0,0 1 0,-1 0 1,1-1-1,-2 1 0,0 0 0,0 1 0,0-1 1,-1 0-1,0 1 0,-11-16 0,12 19 49,-1 0-1,0 0 1,1 1-1,-2-1 1,1 1-1,0 0 1,-1 0-1,0 0 0,0 1 1,0 0-1,0 0 1,-1 0-1,1 0 1,-1 1-1,0 0 1,0 0-1,1 0 1,-1 1-1,-7-1 1,12 2 23,0 0 1,0 0-1,0 0 1,0 0-1,0 0 1,0 0-1,0 0 1,0 0 0,0 0-1,0 1 1,0-1-1,0 0 1,0 1-1,0-1 1,0 0-1,0 1 1,0 0 0,0-1-1,0 1 1,0-1-1,1 1 1,-1 0-1,0 0 1,0-1-1,1 1 1,-1 0 0,1 0-1,-1 0 1,0 0-1,1 0 1,0 0-1,-1 0 1,1 0-1,-1 2 1,1-2 5,0 1 0,0 0 0,0-1 0,1 1 0,-1 0 0,0-1 0,1 1 0,-1 0-1,1-1 1,0 1 0,-1 0 0,1-1 0,0 1 0,0-1 0,0 0 0,0 1 0,0-1 0,0 0 0,1 1 0,1 1 0,3 0-92,-1 1 0,1-1 0,0 0 1,0 0-1,0-1 0,0 0 0,0 0 0,0 0 1,1-1-1,-1 0 0,1 0 0,-1 0 1,12-1-1,2-2-240,0 0 1,0-1-1,24-7 0,0-1-130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4.937"/>
    </inkml:context>
    <inkml:brush xml:id="br0">
      <inkml:brushProperty name="width" value="0.05" units="cm"/>
      <inkml:brushProperty name="height" value="0.05" units="cm"/>
    </inkml:brush>
  </inkml:definitions>
  <inkml:trace contextRef="#ctx0" brushRef="#br0">96 0 16059,'-39'63'3002,"31"-52"-2623,0 1 1,0 0 0,2 0-1,-1 1 1,2-1-1,-8 25 1,13-36-367,-1-1 0,1 1 0,0 0 0,0 0 0,-1 0 0,1 0 0,0 0 0,0-1 0,0 1 0,0 0 0,0 0 1,0 0-1,0 0 0,0 0 0,1 0 0,-1-1 0,0 1 0,0 0 0,1 0 0,-1 0 0,1-1 0,-1 1 0,1 0 0,-1 0 0,1 0 0,0-1-9,0 1-1,0-1 1,0 0 0,0 0-1,0 0 1,0 1-1,0-1 1,0 0-1,0 0 1,0-1 0,0 1-1,0 0 1,0 0-1,0 0 1,0-1 0,0 1-1,-1 0 1,3-1-1,6-4-24,0 0 0,0-1 0,9-6 0,-17 11 25,47-38-114,-30 24 55,0 1 0,0 0 0,2 1 0,21-10 1,-39 22 51,1 0 1,-1 0 0,0 0 0,1 0 0,-1 1-1,0-1 1,1 1 0,-1 0 0,1-1 0,-1 1-1,1 0 1,-1 1 0,1-1 0,-1 0-1,4 1 1,-5 0 13,1 0 1,0 0-1,-1 0 0,1 0 0,0 0 0,-1 0 0,0 0 0,1 1 1,-1-1-1,0 0 0,1 1 0,-1-1 0,0 1 0,0 0 0,0-1 1,0 1-1,-1 0 0,1-1 0,0 1 0,0 2 0,6 39 438,-7-36-309,1 0 0,0 0 0,0-1 0,1 1 1,0 0-1,0-1 0,5 11 0,-7-17-122,1 1-1,-1 0 1,1-1-1,0 1 1,-1-1-1,1 1 1,0-1-1,-1 0 1,1 1 0,0-1-1,-1 0 1,1 1-1,0-1 1,0 0-1,0 0 1,-1 0-1,1 0 1,0 0 0,0 0-1,0 0 1,-1 0-1,1 0 1,0 0-1,0 0 1,-1 0-1,1 0 1,0-1 0,0 1-1,-1 0 1,1-1-1,0 1 1,0 0-1,0-2 1,25-16-355,-25 18 306,42-37-1823,28-22-862,-48 44 1656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5.482"/>
    </inkml:context>
    <inkml:brush xml:id="br0">
      <inkml:brushProperty name="width" value="0.05" units="cm"/>
      <inkml:brushProperty name="height" value="0.05" units="cm"/>
    </inkml:brush>
  </inkml:definitions>
  <inkml:trace contextRef="#ctx0" brushRef="#br0">44 291 10354,'10'-14'2387,"-9"11"-532,-6 10-194,-2 4-1228,0 0 0,1 1 1,1 0-1,0 0 0,0 0 1,2 1-1,-1 0 0,2 0 1,-1-1-1,0 25 0,3-36-408,0-1 0,0 1 0,0 0 0,0 0 0,0-1 1,0 1-1,0 0 0,1 0 0,-1-1 0,0 1 0,0 0 0,0 0 0,1-1 0,-1 1 0,0 0 0,1-1 0,-1 1 0,1-1 0,-1 1 0,2 1 0,-2-2-2,1 0-1,-1 0 1,1 0-1,0 0 1,-1 1 0,1-1-1,-1 0 1,1 0-1,-1 0 1,1 0-1,0 0 1,-1 0-1,1-1 1,-1 1-1,1 0 1,0 0-1,-1 0 1,1 0-1,-1-1 1,1 1-1,4-3 52,-1 0 1,0 0-1,0 0 0,0 0 0,3-5 0,18-19-79,-1-1-1,-2-2 0,19-33 0,48-99-1012,-79 136 638,-11 20 180,-7 13 77,-3 11 205,0 1-1,1-1 1,-13 35 0,-15 62 642,33-100-591,1 1-1,1-1 1,0 1-1,1 0 1,1 0-1,0 0 1,2 19-1,-1-33-110,1 1-1,-1-1 1,0 0 0,1 1-1,-1-1 1,1 0 0,0 0-1,0 1 1,0-1 0,0 0-1,0 0 1,0 0 0,1 0-1,-1 0 1,1-1-1,-1 1 1,1 0 0,0-1-1,-1 1 1,1-1 0,0 1-1,3 1 1,-2-2-8,1 0 1,-1-1-1,0 1 1,1 0-1,-1-1 1,1 0-1,-1 0 1,1 0-1,-1 0 1,0-1-1,1 1 0,-1-1 1,6-2-1,6-2-20,-1-1-1,1-1 0,-2 0 1,1-1-1,18-14 0,-5 2-33,-2-2 0,-1 0 0,-1-1-1,-1-2 1,29-39 0,-43 48 2,-8 16 38,1 0 0,-1 0 0,0 0-1,0 0 1,0 0 0,0-1 0,0 1 0,0 0 0,0 0 0,0 0-1,0 0 1,0 0 0,0 0 0,0 0 0,0-1 0,0 1 0,0 0-1,0 0 1,0 0 0,0 0 0,0 0 0,0 0 0,0-1 0,0 1-1,0 0 1,0 0 0,0 0 0,0 0 0,0 0 0,0 0 0,0-1-1,0 1 1,-1 0 0,1 0 0,0 0 0,0 0 0,0 0 0,0 0-1,0 0 1,0 0 0,0 0 0,0 0 0,-1 0 0,1-1 0,0 1-1,0 0 1,-2 1 4,0 0 0,0 0-1,1 0 1,-1 0 0,0 0 0,1 0-1,-1 0 1,1 1 0,-1-1 0,1 1-1,-2 1 1,-17 19 155,1 1 1,-22 35-1,34-47-81,1 0 1,0 0-1,1 0 1,0 1-1,1 0 1,1 0-1,-1 0 1,-1 19-1,4-30-71,1 0 0,0 0 0,0 0 0,-1 0 0,1 1 0,0-1 0,0 0 0,0 0 0,0 0 0,0 0 1,1 0-1,-1 1 0,0-1 0,1 0 0,-1 0 0,0 0 0,1 0 0,-1 0 0,1 0 0,0 0 0,-1 0 0,1 0 0,0 0 0,-1 0 0,1 0 0,0-1 0,0 1 0,0 0 0,0 0 0,0-1 0,0 1 0,0-1 0,0 1 0,0-1 0,0 1 0,0-1 0,0 0 0,1 1 0,-1-1 0,0 0 0,0 0 0,0 0 0,0 0 0,1 0 1,-1 0-1,0 0 0,0 0 0,0-1 0,0 1 0,0 0 0,1-1 0,0 0 0,6-1-7,1-1 0,-1-1 1,-1 1-1,1-1 0,0-1 1,7-5-1,14-13-81,-1-1 0,-1-2 1,34-41-1,57-96-343,-106 145 373,-1-2 1,-1 1-1,0-1 0,-2-1 1,10-31-1,-17 47 45,0 1 0,0 0 0,-1-1 0,0 1 0,0-7 1,0 11 5,0-1 1,0 0 0,0 1 0,0-1 0,0 1 0,0-1-1,0 1 1,0-1 0,0 1 0,-1-1 0,1 1 0,0-1-1,0 1 1,0-1 0,-1 1 0,1-1 0,0 1 0,-1-1-1,1 1 1,-1-1 0,1 1 0,0 0 0,-1-1 0,1 1 0,-1 0-1,1-1 1,-1 1 0,1 0 0,-1 0 0,1 0 0,-1-1-1,1 1 1,-1 0 0,1 0 0,-1 0 0,0 0 0,1 0-1,-1 0 1,1 0 0,-1 0 0,1 0 0,-1 0 0,1 0-1,-1 0 1,0 1 0,1-1 0,-1 0 0,1 0 0,-1 0 0,1 1-1,-1-1 1,1 0 0,0 1 0,-2 0 0,-5 3 5,0 1 0,0 1 1,1-1-1,-1 1 0,1 0 1,1 0-1,-1 1 0,-6 10 1,-5 9 24,-14 28-1,15-22 34,-19 55 0,30-73-107,1 0-1,1-1 0,0 1 1,1 0-1,1 1 0,0-1 1,1 16-1,0-28 9,0 0 0,1 0 0,-1 0 0,0 0 0,1 0 0,-1 0-1,1 0 1,0 0 0,0 0 0,0 0 0,0-1 0,0 1 0,0 0 0,2 1 0,-2-2 22,0 0 0,0 0 0,0-1 0,0 1 0,1 0 1,-1-1-1,0 1 0,1-1 0,-1 0 0,0 1 0,1-1 0,-1 0 0,1 0 1,-1 0-1,1 0 0,-1 0 0,0 0 0,1 0 0,-1 0 0,1-1 0,2 0 1,24-10-227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5.936"/>
    </inkml:context>
    <inkml:brush xml:id="br0">
      <inkml:brushProperty name="width" value="0.05" units="cm"/>
      <inkml:brushProperty name="height" value="0.05" units="cm"/>
    </inkml:brush>
  </inkml:definitions>
  <inkml:trace contextRef="#ctx0" brushRef="#br0">207 1 16972,'-56'64'1965,"31"-36"-934,0 2 0,-39 61 0,64-90-1029,0-1 0,-1 1 0,1-1 0,-1 1 0,1-1 1,0 1-1,0-1 0,-1 1 0,1-1 0,0 1 0,0-1 0,-1 1 0,1-1 0,0 1 0,0-1 0,0 1 0,0-1 1,0 1-1,0 0 0,0-1 0,0 1 0,0-1 0,0 1 0,0-1 0,1 1 0,-1 0 0,0-1 0,0 1 0,0-1 0,1 1 1,-1-1-1,0 1 0,1-1 0,0 1 0,0 0-19,1-1 0,-1 1 0,0-1 0,1 0 0,-1 0 0,1 0 0,-1 1-1,1-2 1,-1 1 0,1 0 0,-1 0 0,4-1 0,48-16-690,-53 17 691,31-14-413,-18 8 287,-1 1 0,1 0 0,0 1 0,17-4 0,-29 8 161,-1-1 0,1 1 0,0 0 0,0 0 1,0 0-1,0 0 0,0 0 0,-1 0 0,1 0 0,0 0 0,0 0 1,0 0-1,0 0 0,0 1 0,0-1 0,-1 0 0,1 1 0,0-1 1,0 0-1,-1 1 0,1-1 0,0 1 0,0-1 0,-1 1 0,1 0 1,0-1-1,-1 1 0,1 0 0,-1-1 0,1 1 0,-1 0 0,1-1 0,-1 1 1,0 0-1,1 0 0,-1 0 0,0 0 0,0-1 0,1 1 0,-1 0 1,0 0-1,0 0 0,0 0 0,0 0 0,0 0 0,0-1 0,0 1 1,0 0-1,-1 2 0,0 3 154,-1 0 0,0 1 1,0-1-1,0 0 0,-5 8 0,0-1 54,0 0-1,-1 0 1,-1-1-1,0 0 1,-1 0 0,-19 17-1,23-24-203,-1 1-1,1-1 1,-1-1 0,0 1-1,0-1 1,0-1 0,-1 1-1,1-1 1,-1 0 0,0-1-1,0 0 1,0 0 0,-15 1-1,-15-5-39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6.515"/>
    </inkml:context>
    <inkml:brush xml:id="br0">
      <inkml:brushProperty name="width" value="0.05" units="cm"/>
      <inkml:brushProperty name="height" value="0.05" units="cm"/>
    </inkml:brush>
  </inkml:definitions>
  <inkml:trace contextRef="#ctx0" brushRef="#br0">30 73 14523,'3'-22'2384,"-3"22"-2269,0-1 0,0 1-1,0-1 1,1 1 0,-1-1 0,0 1 0,0-1 0,0 0 0,0 1 0,0-1 0,0 1 0,0-1 0,0 0 0,-1 1 0,1-1 0,0 1 0,0-1 0,0 1 0,-1-1 0,1 1 0,0-1-1,0 1 1,-1-1 0,1 1 0,0-1 0,-1 1 0,1-1 0,-1 1 0,0-1 0,0 3 94,0 0 0,-1-1-1,1 1 1,0 0 0,0 0 0,0 0-1,0 0 1,1 0 0,-1 0 0,1 1 0,-1-1-1,1 0 1,-1 0 0,1 0 0,0 3-1,-1 2 161,-13 113 885,13-102-1216,1 0 0,1 0 0,0 0 0,7 30 0,-7-46-28,-1 0-1,0-1 1,1 1 0,-1 0-1,1-1 1,-1 1-1,1-1 1,0 1 0,0-1-1,-1 1 1,1-1-1,0 1 1,1-1 0,-1 0-1,0 0 1,0 1-1,0-1 1,1 0 0,1 1-1,-2-2 2,0 0-1,0 0 0,0 0 1,0 0-1,0 0 0,0 0 0,0 0 1,0 0-1,0 0 0,0-1 1,1 1-1,-1 0 0,0-1 1,-1 1-1,1-1 0,0 1 1,0-1-1,0 1 0,0-1 1,0 0-1,0 1 0,0-2 1,5-4 47,0-1 0,0 0 0,-1 0 0,0-1 0,6-12 0,2-6 59,-2 0 0,-1-1 0,-1-1 0,-1 1 0,-1-1 1,3-37-1,-10 64-115,1-31 37,0 31-39,-1 0-1,0 0 0,0 0 1,-1 0-1,1 0 0,0 0 0,0 0 1,0 0-1,-1 0 0,1 0 1,-1 0-1,1 0 0,0 0 1,-1 0-1,0 0 0,1 0 0,-1 1 1,1-1-1,-1 0 0,0 0 1,0 1-1,0-1 0,1 0 0,-2 0 1,1 1-2,1 0 1,-1 0 0,1 0-1,-1 0 1,1 0-1,-1 0 1,1 0-1,-1 0 1,1 0 0,-1 0-1,1 0 1,-1 0-1,1 0 1,-1 0-1,1 0 1,-1 1 0,1-1-1,-1 0 1,1 0-1,0 1 1,-1-1 0,1 0-1,-1 1 1,1-1-1,0 0 1,-1 1-1,-8 17-61,0 20-122,8-37 172,1 2 47,-2 6-321,1 1 1,-1 0 0,2 0-1,0 0 1,1 11 0,-1-19 209,0-1-1,0 1 1,0-1 0,1 1-1,-1-1 1,0 0 0,1 1-1,-1-1 1,1 0 0,0 0-1,-1 1 1,1-1 0,0 0-1,0 0 1,0 0 0,0 0-1,0 0 1,0 0 0,0 0-1,0 0 1,0 0 0,1 0-1,-1-1 1,0 1 0,0 0-1,1-1 1,-1 1 0,0-1-1,1 0 1,-1 1 0,1-1-1,-1 0 1,1 0 0,-1 0-1,0 0 1,1 0 0,-1 0-1,1 0 1,-1 0 0,1-1-1,-1 1 1,0-1 0,1 1-1,1-2 1,28-10-750,9-8-176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7.812"/>
    </inkml:context>
    <inkml:brush xml:id="br0">
      <inkml:brushProperty name="width" value="0.05" units="cm"/>
      <inkml:brushProperty name="height" value="0.05" units="cm"/>
    </inkml:brush>
  </inkml:definitions>
  <inkml:trace contextRef="#ctx0" brushRef="#br0">99 277 15779,'-28'44'2663,"19"-30"-2136,0 0 0,1 0 0,0 1 0,1 0 0,0 0 1,2 0-1,0 1 0,-4 17 0,8-20-332,-1-1-1,2 0 1,-1 1 0,3 13-1,-2-23-172,0 0 0,1 0-1,-1 0 1,1 0 0,-1-1-1,1 1 1,0 0 0,0 0-1,1-1 1,-1 1 0,0-1 0,1 1-1,0-1 1,-1 1 0,1-1-1,0 0 1,0 0 0,0 0-1,0 0 1,1 0 0,-1-1 0,1 1-1,4 2 1,-6-4-12,0 1 1,1-1-1,-1 0 1,1 1 0,-1-1-1,1 0 1,-1 0-1,0 0 1,1 0-1,-1 0 1,1 0-1,-1-1 1,1 1-1,-1 0 1,1-1-1,-1 1 1,0-1-1,1 0 1,-1 1-1,2-2 1,-1 0 12,1 0 1,0-1 0,-1 1-1,1-1 1,-1 1 0,0-1-1,0 0 1,2-4-1,1-2 52,0-1 0,-1 0 0,0-1 0,4-15 0,-5 10 32,0 1 0,-1 0 0,-1-20 0,-1 28-66,0-1 0,-1 1 0,0 0 0,0-1 0,0 1-1,-1 0 1,0 0 0,-6-13 0,7 19-40,1-1 0,-1 1-1,0 0 1,1 0 0,-1 0 0,0 0-1,0 0 1,0 0 0,0 0-1,0 0 1,0 0 0,0 0 0,0 1-1,0-1 1,0 0 0,0 0 0,-1 1-1,-1-1 1,2 1-3,1 0 1,-1 0 0,0 0-1,0 0 1,0 0-1,0 0 1,0 0-1,0 1 1,0-1-1,1 0 1,-1 1-1,0-1 1,0 0-1,0 1 1,1-1 0,-1 1-1,0-1 1,0 1-1,1 0 1,-2 0-1,0 2-10,-1 0 0,1 0-1,0 1 1,0-1 0,0 1 0,1-1-1,-1 1 1,1-1 0,0 1 0,0 0-1,-1 4 1,2-4-6,-1-1-1,1 1 0,0 0 0,0 0 1,0-1-1,1 1 0,-1 0 0,1-1 1,0 1-1,0 0 0,0-1 0,1 1 1,-1-1-1,4 6 0,-4-8 6,0 1 0,1 0-1,-1-1 1,1 1 0,0-1-1,-1 0 1,1 1 0,0-1-1,0 0 1,0 0 0,0 0 0,0 0-1,0-1 1,0 1 0,0 0-1,0-1 1,0 1 0,1-1 0,-1 0-1,0 0 1,0 0 0,0 0-1,1 0 1,-1 0 0,0-1-1,4 0 1,7-3-33,0-1 0,-1 0-1,1 0 1,-1-1 0,0-1 0,0 0-1,-1 0 1,15-14 0,2-3-31,46-54-1,-65 67 74,0-1-1,-1 0 0,-1 0 1,0-1-1,0 1 0,-1-2 0,8-26 1,-11 29 24,-1 0 0,0 0 0,0-1 0,-1 1 0,0 0 0,-1 0 0,-1-1 0,0 1 0,0 0 0,-5-20 0,5 30-12,1-1 0,-1 0 0,1 1 0,-1-1 0,0 1 0,1-1-1,-1 1 1,0-1 0,0 1 0,0-1 0,0 1 0,-1 0 0,1 0 0,0-1 0,0 1 0,-4-2 0,4 3-4,0 0 1,0 0 0,0 0 0,0 0 0,0 0-1,0 0 1,0 0 0,0 0 0,0 0 0,0 0-1,0 0 1,0 1 0,1-1 0,-1 0 0,0 1-1,0-1 1,0 1 0,0-1 0,0 1 0,0-1-1,0 1 1,1-1 0,-1 1 0,0 0 0,1 0 0,-1-1-1,0 1 1,1 0 0,-2 2 0,-5 8 13,-1 1 1,2 0 0,0 1-1,0 0 1,1 0-1,-4 15 1,-17 84-3,26-108-13,-8 39 32,-3 53 0,10-83-23,0 0 0,2 0-1,-1 0 1,2 0 0,0 0 0,0 0 0,1 0-1,8 19 1,-10-29-8,1 0 0,-1 0 0,1 0 0,0 0 0,-1-1 0,1 1 0,1-1 0,-1 1 0,0-1 0,1 0 0,-1 1 0,1-1 0,-1 0 0,1-1 0,0 1 0,0 0 0,0-1 0,0 0 0,4 2 0,-2-2-2,1-1 0,-1 1 0,0-1 0,1 0 0,-1 0 0,0 0 0,0-1 0,1 0 0,-1 0 0,0 0-1,6-3 1,3-2-4,0 0 0,0-1 0,-1 0 0,0-1 0,0-1 0,0 0 0,15-16 0,-12 8-25,0 1 1,-2-2 0,0 0-1,14-26 1,-22 33 5,0 0 0,-1-1 0,0 1 1,-1-1-1,0 0 0,-1 0 0,0-1 0,-1 1 1,1-15-1,-3 24 10,0 0 1,0 0 0,0 1-1,-1-1 1,1 0 0,-1 0-1,1 0 1,-1 1 0,0-1-1,0 0 1,0 1 0,-1-1-1,1 1 1,-3-4 0,3 5 6,1 1 0,-1-1 0,1 1 0,-1-1 0,0 1 0,1-1 0,-1 1 0,0 0 1,1-1-1,-1 1 0,0 0 0,1 0 0,-1-1 0,0 1 0,0 0 0,1 0 0,-1 0 0,0 0 0,0 0 1,1 0-1,-2 0 0,0 1 0,1-1 1,-1 1-1,0 0 1,1-1-1,-1 1 1,1 0-1,-1 0 1,1 0-1,0 0 1,-1 0-1,1 1 1,-2 2-1,-6 6 15,2 1-1,-1 0 1,2 0 0,-1 1 0,2-1-1,-1 1 1,2 1 0,-6 21 0,6-18 28,1 1 0,0 0 1,1 1-1,1-1 0,1 0 1,2 20-1,-2-31-21,1-1 0,0 1 0,0-1-1,1 1 1,-1-1 0,1 0 0,1 1 0,-1-1 0,4 5-1,-5-8-10,1 0-1,-1 0 0,1-1 0,-1 1 0,1 0 1,0-1-1,0 0 0,0 1 0,0-1 0,0 0 1,0 0-1,0 0 0,0 0 0,0 0 1,0-1-1,1 1 0,-1 0 0,0-1 0,0 0 1,1 0-1,-1 0 0,0 0 0,1 0 0,2 0 1,2-2-12,-1 0 1,1 0-1,-1 0 1,0-1 0,1 0-1,-2 0 1,1 0-1,0-1 1,-1 0 0,1 0-1,-1 0 1,0-1-1,0 0 1,-1 0 0,0 0-1,6-8 1,5-10-98,0-1-1,16-37 1,-30 59 95,4-7-64,0-1-1,-1 0 1,-1 0 0,1 0 0,1-12-1,-6 18-117,-3 10 92,-4 12 18,-1 10 109,-11 48-1,18-67 4,1 0 0,0 1 0,0-1 0,1 1 0,0-1-1,0 1 1,1-1 0,1 1 0,2 10 0,-3-19-26,-1 1 0,0-1 0,1 0-1,-1 0 1,1 0 0,-1 0 0,1 0 0,-1 0 0,1 0-1,0-1 1,-1 1 0,1 0 0,0 0 0,0 0 0,0-1 0,0 1-1,0 0 1,0-1 0,0 1 0,0-1 0,0 1 0,0-1-1,0 1 1,0-1 0,0 0 0,0 0 0,0 1 0,0-1-1,1 0 1,-1 0 0,0 0 0,0 0 0,0 0 0,0-1 0,0 1-1,0 0 1,1 0 0,-1-1 0,0 1 0,0-1 0,0 1-1,1-1 1,5-3 17,0 0-1,0 0 0,-1-1 0,12-9 1,12-14-26,-1-3 1,31-40 0,17-19-209,-59 76 134,-18 14 74,0 0 0,1 0-1,-1 0 1,0 0 0,0 0 0,0 0 0,1 0-1,-1 0 1,0 1 0,0-1 0,0 0 0,0 0-1,1 0 1,-1 0 0,0 0 0,0 1 0,0-1-1,0 0 1,0 0 0,1 0 0,-1 0-1,0 1 1,0-1 0,0 0 0,0 0 0,0 0-1,0 1 1,0-1 0,0 0 0,0 0 0,0 0-1,0 1 1,0-1 0,0 0 0,0 0 0,0 0-1,0 1 1,0-1 0,0 0 0,0 0 0,0 0-1,0 1 1,0-1 0,-1 0 0,-11 39-152,9-32 146,0 2 12,-2 2 27,1-1 0,0 1 0,1 0 1,0 0-1,1 0 0,0 1 1,1-1-1,0 14 0,1-24-23,0 0-1,0 0 0,0 0 0,0 0 0,1 0 1,-1-1-1,0 1 0,0 0 0,1 0 0,-1 0 1,0 0-1,1 0 0,-1-1 0,1 1 0,-1 0 1,1 0-1,0-1 0,-1 1 0,1 0 0,0-1 0,-1 1 1,1-1-1,0 1 0,0-1 0,-1 1 0,1-1 1,0 1-1,1-1 0,0 1 4,0-1 0,0 0 0,0 0 0,0 0 0,0 0 0,0-1 0,0 1 0,0-1 0,0 1 0,0-1 0,0 1 0,2-2 0,8-4 27,-1 0-1,0-1 1,11-8 0,-21 14-35,120-99 85,-119 99-92,-1 0-1,0 0 1,0 0 0,1 0-1,-1 0 1,1 1 0,-1-1-1,1 0 1,-1 1 0,1-1 0,-1 1-1,3-1 1,-4 1 2,1 0 0,-1 0 0,0 0 1,1 0-1,-1 1 0,0-1 0,0 0 0,1 0 0,-1 0 1,0 0-1,0 1 0,1-1 0,-1 0 0,0 0 0,0 1 0,0-1 1,0 0-1,1 0 0,-1 1 0,0-1 0,0 0 0,0 1 1,0-1-1,0 0 0,0 0 0,0 1 0,0-1 0,0 0 1,0 1-1,0-1 0,0 0 0,0 1 0,0-1 0,0 0 1,0 1-1,0-1 0,-1 7-14,-1 0 1,0 0-1,-5 12 1,7-19 15,-5 14-13,1-5 22,0-1 0,1 1 0,0 0 0,1 0 0,0 1 0,0-1 0,1 0 0,0 14 0,1-22-6,0 0 0,0-1 0,0 1-1,0 0 1,0-1 0,0 1 0,0 0-1,0-1 1,1 1 0,-1 0 0,0-1-1,0 1 1,1 0 0,-1-1 0,1 1-1,-1-1 1,0 1 0,1-1 0,-1 1-1,1-1 1,-1 1 0,1-1 0,0 1-1,-1-1 1,1 0 0,-1 1 0,1-1-1,0 0 1,-1 1 0,1-1 0,0 0-1,-1 0 1,1 0 0,0 0 0,-1 1-1,1-1 1,0 0 0,-1 0 0,1 0-1,0-1 1,-1 1 0,1 0 0,0 0-1,0 0 1,-1 0 0,1-1 0,-1 1-1,2-1 1,2 0 9,0-1-1,1 0 1,-1 0-1,0-1 0,0 1 1,4-5-1,5-6 20,0 0 0,21-29 0,-23 27-64,2 0 1,18-18-1,-27 33-37,-3 7 29,-3 11-7,-6 22-5,4-24-177,1 1-1,0-1 1,2 1-1,0 22 1,4-26 56,5-8-62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08.590"/>
    </inkml:context>
    <inkml:brush xml:id="br0">
      <inkml:brushProperty name="width" value="0.05" units="cm"/>
      <inkml:brushProperty name="height" value="0.05" units="cm"/>
    </inkml:brush>
  </inkml:definitions>
  <inkml:trace contextRef="#ctx0" brushRef="#br0">110 228 17172,'-2'1'422,"-21"18"1771,22-18-2021,0 0 1,0 0 0,0 0 0,0 0 0,0 0 0,1 0-1,-1 0 1,0 1 0,0-1 0,1 0 0,-1 1 0,1-1 0,-1 0-1,1 1 1,-1-1 0,1 3 0,0-4-150,0 1 1,0-1-1,0 0 0,1 1 1,-1-1-1,0 0 1,0 0-1,1 1 0,-1-1 1,0 0-1,1 0 1,-1 0-1,0 1 0,0-1 1,1 0-1,-1 0 1,0 0-1,1 0 0,-1 0 1,1 0-1,-1 0 1,0 0-1,1 0 0,-1 0 1,0 0-1,1 0 1,-1 0-1,0 0 0,1 0 1,-1 0-1,0 0 1,1 0-1,-1 0 0,0 0 1,1 0-1,-1-1 1,0 1-1,1 0 0,-1-1 1,17-7 177,-3-2-198,0-2-1,-1 0 0,-1 0 0,0-1 1,0-1-1,-1 0 0,-1 0 0,0-1 0,-2 0 1,1-1-1,10-30 0,-17 42-30,-1 0 0,0-1 0,0 1 0,0 0-1,-1 0 1,1-1 0,-1 1 0,0-1 0,0 1 0,-2-6 0,2 9 16,0 0 0,0 0-1,-1 0 1,1 0 0,-1 0 0,1 0 0,-1 0 0,1 0 0,-1 0 0,1 1 0,-1-1 0,0 0 0,0 0 0,1 1-1,-1-1 1,0 0 0,0 1 0,-1-2 0,0 2-3,0-1-1,1 1 0,-1 0 1,0 0-1,1-1 1,-1 1-1,0 0 1,0 0-1,1 1 1,-1-1-1,0 0 1,1 1-1,-1-1 0,-3 2 1,-3 1-16,0 1-1,1 0 1,-1 1 0,1 0 0,0 0-1,0 1 1,0-1 0,1 2-1,-11 12 1,0 2 70,-28 47 0,33-45 41,0 0 0,-12 34 0,21-46-28,-1 1 0,1 0 0,1-1 0,0 1-1,0 0 1,1 0 0,1 15 0,0-25-42,0-1 1,0 0-1,0 1 0,0-1 1,0 1-1,1-1 0,-1 0 1,0 1-1,1-1 1,-1 1-1,1-1 0,-1 0 1,1 0-1,-1 1 0,1-1 1,0 0-1,0 0 0,0 0 1,0 0-1,0 0 0,0 0 1,0 0-1,0 0 0,0 0 1,0 0-1,0-1 1,1 1-1,-1 0 0,0-1 1,0 1-1,1-1 0,-1 0 1,1 1-1,-1-1 0,0 0 1,1 0-1,-1 0 0,1 0 1,-1 0-1,0 0 0,1 0 1,2-1-1,3-1 13,0 0 0,0 0 0,0-1 1,0 0-1,0-1 0,12-7 0,20-18-38,-1-2 0,46-48 0,42-34-368,-125 111 362,1 0 1,0 1 0,0-1 0,0 1 0,0 0-1,1-1 1,-1 1 0,0 0 0,0 0-1,1 1 1,-1-1 0,1 0 0,4 0-1,-7 1 17,1 0-1,-1 0 0,0 1 1,1-1-1,-1 0 0,1 0 1,-1 0-1,0 1 0,1-1 1,-1 0-1,0 1 0,1-1 1,-1 0-1,0 1 0,1-1 0,-1 0 1,0 1-1,0-1 0,0 0 1,1 1-1,-1-1 0,0 1 1,0-1-1,0 0 0,0 1 1,1 0-1,-2 22-17,-10 27 124,7-35 11,0 0 1,1 0-1,1 0 1,0 0-1,1 0 0,2 30 1,-1-44-100,0 1 1,0-1-1,0 0 1,0 0-1,1 0 1,-1 0 0,0 0-1,1 0 1,-1 0-1,1 0 1,-1 0-1,1 0 1,-1 0-1,1 0 1,0 0-1,-1 0 1,1 0-1,0-1 1,0 1-1,0 0 1,0 0-1,0-1 1,0 1 0,0-1-1,0 1 1,1 0-1,0-1 3,-1 0 0,1 0-1,0 0 1,0 0 0,-1-1-1,1 1 1,0 0 0,0-1-1,-1 1 1,1-1 0,0 0-1,-1 0 1,1 1 0,2-3 0,5-3 12,0-1 0,-1 0 1,0-1-1,8-9 0,32-43-85,-30 36-158,36-38 0,-54 62 206,1 0-1,-1-1 0,0 1 1,0-1-1,1 1 0,-1 0 1,0-1-1,1 1 0,-1 0 1,1 0-1,-1-1 0,0 1 1,1 0-1,-1 0 0,1 0 1,-1-1-1,1 1 0,-1 0 1,0 0-1,1 0 0,-1 0 1,1 0-1,-1 0 0,1 0 1,-1 0-1,1 0 0,-1 0 1,1 0-1,-1 0 0,1 0 1,0 1-1,0 0 3,-1-1-1,1 1 1,-1 0 0,1 0 0,-1 0-1,1 0 1,-1 0 0,0 0 0,0 0 0,1 0-1,-1 0 1,0 0 0,0 0 0,0 1-1,-2 47 86,1-41-56,0 8 35,-3 55 308,4-64-303,0 0 0,1-1 0,0 1 0,0-1 0,0 0 0,1 1 0,0-1 0,4 9 0,-5-14-56,-1 0 0,0 0 0,1-1 0,-1 1 1,1 0-1,0 0 0,-1-1 0,1 1 0,-1 0 1,1-1-1,0 1 0,0-1 0,-1 1 0,1-1 1,0 1-1,1 0 0,-2-1-20,1 0-1,-1 0 1,1 0 0,-1 0-1,1 0 1,-1 0 0,1 0-1,-1 0 1,0 0 0,1 0 0,-1 0-1,1-1 1,-1 1 0,1 0-1,-1 0 1,0 0 0,1-1-1,-1 1 1,1 0 0,-1 0-1,0-1 1,1 1 0,-1-1-1,1 0-13,0 0-1,0 0 0,0-1 1,-1 1-1,1 0 0,-1-1 1,1 1-1,-1 0 0,1-1 1,-1 1-1,0-1 0,0 1 0,0 0 1,1-1-1,-2 1 0,1-1 1,0 1-1,0-1 0,0 1 1,-1-2-1,-7-14-140,-2-2-79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52.290"/>
    </inkml:context>
    <inkml:brush xml:id="br0">
      <inkml:brushProperty name="width" value="0.05" units="cm"/>
      <inkml:brushProperty name="height" value="0.05" units="cm"/>
    </inkml:brush>
  </inkml:definitions>
  <inkml:trace contextRef="#ctx0" brushRef="#br0">0 7662 4513,'50'-34'-622,"-2"-3"1,-1-2-1,45-47 0,-18 15 230,-27 28 1437,2 2 0,2 1 1,1 3-1,72-38 0,51-26 1616,-116 63-2372,2 3 0,103-43 0,166-63 79,70-70-229,-178 93 103,-33 28 224,65-37 104,-73 11-323,79-44-131,262-146-32,-399 225-53,123-105-1,-192 139-20,1 3 0,2 3 0,74-41 0,-96 63-2,133-75 9,-125 68-13,72-61 1,-17 2 3,4 3 1,140-84-1,73-32-33,206-155-118,-446 306 164,87-38 0,-91 49 46,114-75-1,-70 22 6,-63 46 101,117-71-1,17 15-79,194-114 93,-366 204-186,416-262-60,19 33 1,210-118 66,-583 310-6,114-65 8,-134 81-6,86-32 0,-16 18-2,185-74 6,-69 19-41,63-29-21,77-20-37,-147 65-46,69-15 63,-102 36 45,47-44 33,-102 39 0,-22 10 23,150-94-1,-192 106 5,146-55 0,-139 64-4,124-70-1,26-14 6,-18 11-22,-57-4 6,-112 73 1,71-40 1,40 5 8,-73 36 147,-85 36-91,0 1 0,0-1 0,0-1 0,0 1 0,0-1-1,-1 0 1,0 0 0,1 0 0,-2-1 0,6-5 0,-10 9-55,0 1 1,0 0-1,0 0 1,0-1-1,0 1 1,0 0-1,0-1 1,0 1-1,0 0 1,0-1-1,0 1 1,0 0-1,0 0 1,0-1-1,0 1 1,0 0-1,-1-1 1,1 1-1,0 0 1,0 0-1,0-1 1,0 1-1,-1 0 1,1 0-1,0-1 1,0 1-1,0 0 1,-1 0-1,1 0 1,0 0-1,0-1 1,-1 1-1,1 0 1,0 0-1,-1 0 1,1 0-1,0 0 1,0 0-1,-1 0 1,1 0-1,0 0 1,-1 0-1,1 0 1,0 0-1,-1 0 1,1 0-1,0 0 1,-1 0-1,-6-3 49,-3-2 49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51.076"/>
    </inkml:context>
    <inkml:brush xml:id="br0">
      <inkml:brushProperty name="width" value="0.05" units="cm"/>
      <inkml:brushProperty name="height" value="0.05" units="cm"/>
    </inkml:brush>
  </inkml:definitions>
  <inkml:trace contextRef="#ctx0" brushRef="#br0">699 1011 13451,'0'0'40,"0"-1"-1,0 1 1,0 0 0,-1 0 0,1 0-1,0 0 1,0 0 0,0 0 0,0 0-1,0 0 1,-1-1 0,1 1 0,0 0-1,0 0 1,0 0 0,0 0 0,0 0-1,0 0 1,0-1 0,0 1 0,0 0-1,0 0 1,0 0 0,0 0 0,0-1 0,0 1-1,0 0 1,0 0 0,0 0 0,0 0-1,0-1 1,0 1 0,0 0 0,0 0-1,0 0 1,0 0 0,0-1 0,0 1-1,0 0 1,0 0 0,0 0 0,0 0-1,0 0 1,0 0 0,1-1 0,-1 1-1,0 0 1,0 0 0,0 0 0,0 0-1,0 0 1,14-5 655,18 1-448,163 20 290,-132-8-359,81 1 0,-8-17 518,-79 4-401,1 2 0,78 6 1,50 28-181,-15-1-42,-134-27-51,1-1 0,62-4-1,277-53 130,-22 1-51,-244 45-82,84-9-6,-186 16-7,-1 0-1,1-1 0,-1-1 0,0 1 1,0-1-1,0-1 0,0 1 0,0-1 1,-1-1-1,0 0 0,8-6 0,-10 6 5,0 0 0,0 0 0,-1-1 0,1 0 0,-1 0-1,-1 0 1,1 0 0,-1 0 0,0-1 0,-1 0 0,0 1 0,0-1-1,2-14 1,0-10 32,-1-1-1,-2 0 0,-2 0 1,0 1-1,-12-60 0,-51-152 36,61 236-76,-49-140 28,44 131-19,0-1 0,0 1 0,-2 0 0,0 1 1,-1 0-1,-17-19 0,24 31 1,0-1 0,-1 1 0,0 0 0,1 0 0,-1 0 1,0 0-1,-1 1 0,1 0 0,0 0 0,-1 0 0,1 1 1,-10-1-1,-7-1 49,-43 2 1,15 1-27,-445 13 5,259 0-11,57-7-3,-216 11-13,4 33-21,-197 46-46,500-88 46,-270 39 11,344-44-5,1 0 1,-19 8-1,28-9 0,0 0 1,0-1-1,0 2 1,1-1-1,-1 0 0,1 1 1,0-1-1,-1 1 0,1 0 1,0 0-1,-4 7 0,6-9 2,1 0 0,0 0-1,-1 0 1,1 0 0,0 0-1,0 1 1,0-1 0,0 0-1,0 0 1,0 0-1,0 0 1,1 0 0,-1 1-1,0-1 1,1 0 0,-1 0-1,1 0 1,-1 0 0,1 0-1,-1 0 1,1 0 0,-1 0-1,1 0 1,0-1-1,0 1 1,0 0 0,-1 0-1,1 0 1,0-1 0,0 1-1,2 0 1,37 24-142,-33-21 91,16 9-48,-2 1 0,0 2-1,-1 0 1,-1 0 0,0 2-1,-1 0 1,28 38-1,290 450 121,-291-427-26,16 28 6,-59-105-26,-1 0-1,1 0 0,-1 1 1,1-1-1,0 0 1,0-1-1,0 1 1,0 0-1,4 3 1,-6-5 20,1 0 0,-1 0 0,0 0-1,1 0 1,-1 0 0,1 0 0,-1 0 0,0 0 0,1 0 0,-1 0 0,1 0 0,-1 0 0,0 0 0,1 0 0,-1 0 0,1 0 0,-1 0 0,0-1 0,1 1 0,-1 0-1,0 0 1,1 0 0,-1-1 0,0 1 0,1 0 0,8-17-42,-2-13-67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57.599"/>
    </inkml:context>
    <inkml:brush xml:id="br0">
      <inkml:brushProperty name="width" value="0.05" units="cm"/>
      <inkml:brushProperty name="height" value="0.05" units="cm"/>
    </inkml:brush>
  </inkml:definitions>
  <inkml:trace contextRef="#ctx0" brushRef="#br0">55 774 13851,'-16'-6'1169,"-5"0"1841,35 16-916,29 10-1928,1-1 0,1-2-1,1-3 1,48 10 0,-21-10-129,142 8 0,-158-22 235,0-2 0,-1-2 0,1-4 0,-1-1 0,69-22 1,-79 20-132,1 2 1,75-5 0,-117 14-136,1-1 0,-1 1 1,0-1-1,1 0 0,-1 0 1,0 0-1,0-1 0,0 0 0,0 0 1,0 0-1,0-1 0,0 1 1,-1-1-1,0 0 0,1-1 0,-1 1 1,0-1-1,0 0 0,-1 0 1,1 0-1,-1 0 0,0 0 0,0-1 1,0 0-1,-1 1 0,0-1 1,0 0-1,0 0 0,0 0 0,0-7 1,7-22 38,-2 0-1,-2-1 1,1-41 0,-5-106 64,-1 176-105,-1-8 4,-6-129 59,5 122-48,-1 0-1,-1 1 1,-1-1-1,-13-32 1,16 49-15,0 1 0,0-1 0,0 1 0,-1 0 0,0 0 0,1-1 1,-1 2-1,0-1 0,0 0 0,-1 1 0,1-1 0,0 1 0,-1 0 0,0 0 1,1 0-1,-1 1 0,0-1 0,0 1 0,0 0 0,0 0 0,0 0 0,0 1 1,0-1-1,0 1 0,-5 0 0,-12 1 6,0 0 0,0 1 0,-33 8 0,41-7-11,-292 34 32,193-28-23,20 4-11,1 4 1,-138 43-1,206-53-13,0 1 0,1 1 0,-34 18-1,48-23 9,1 1 0,-1 1-1,1-1 1,0 1 0,1 1-1,-1-1 1,1 1 0,1 0-1,-1 1 1,1-1-1,0 1 1,-5 13 0,-2 4-88,2 0 0,0 1 1,2 1-1,1-1 0,1 1 0,2 0 1,0 1-1,1 31 0,3-34-71,1-1 0,1 0-1,2 1 1,0-1 0,1-1 0,10 26-1,-15-48 158,1 0-1,-1 0 0,0 0 1,0-1-1,1 1 0,-1 0 1,1 0-1,-1-1 0,1 1 1,-1 0-1,1-1 0,-1 1 1,1-1-1,0 1 0,-1 0 1,1-1-1,1 1 0,-2-1 0,1 0-1,-1 0 0,1-1 0,-1 1 1,1 0-1,-1 0 0,1-1 0,-1 1 1,1 0-1,-1-1 0,0 1 0,1 0 1,-1-1-1,1 1 0,-1-1 0,0 1 1,1-1-1,-1 1 0,0-1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9.627"/>
    </inkml:context>
    <inkml:brush xml:id="br0">
      <inkml:brushProperty name="width" value="0.05" units="cm"/>
      <inkml:brushProperty name="height" value="0.05" units="cm"/>
    </inkml:brush>
  </inkml:definitions>
  <inkml:trace contextRef="#ctx0" brushRef="#br0">31 122 16844,'-23'-16'1864,"16"8"-1128,7-2-280,18 1 993,8-2-313,14 1-408,3-3-160,13 0-384,6 0-184,7 3-528,-1 4-336,-7 3 720,-4 8-168,-7 6-88</inkml:trace>
  <inkml:trace contextRef="#ctx0" brushRef="#br0" timeOffset="1">616 415 15387,'-6'46'1827,"3"-27"-1232,1-1-1,1 0 1,0 1 0,2-1-1,3 26 1,-4-43-526,0 1-1,0-1 1,0 0 0,1 1 0,-1-1 0,0 0-1,1 1 1,0-1 0,-1 0 0,1 1-1,0-1 1,-1 0 0,1 0 0,0 0 0,0 0-1,0 0 1,0 0 0,0 0 0,0 0 0,0 0-1,0 0 1,1 0 0,-1-1 0,0 1-1,2 0 1,-1-1-13,0 0-1,0 0 0,-1 0 0,1-1 1,0 1-1,0 0 0,0-1 1,0 1-1,-1-1 0,1 0 1,0 0-1,0 0 0,-1 0 0,1 0 1,2-2-1,6-6 72,0 0 0,-1 0 0,15-20-1,88-130 321,-111 157-444,20-23 9,-20 25-12,-1-1 0,1 1 0,-1-1 1,1 1-1,-1-1 0,1 1 0,-1-1 0,1 1 1,0-1-1,-1 1 0,1 0 0,0-1 0,-1 1 1,1 0-1,0 0 0,-1-1 0,1 1 1,0 0-1,0 0 0,-1 0 0,1 0 0,0 0 1,0 0-1,-1 0 0,1 0 0,0 0 0,0 1 1,-1-1-1,1 0 0,0 0 0,-1 1 0,1-1 1,0 0-1,-1 1 0,1-1 0,0 0 1,-1 1-1,2 0 0,1 6 0,0 1 1,0-1-1,-1 0 1,0 1-1,0-1 1,-1 1-1,0 0 1,0 11-1,1-7 0,1 29-9,-1-18-51,0 0 0,7 24 1,-9-46 40,0-1 0,0 1 0,0 0 0,0-1 1,0 1-1,0 0 0,1-1 0,-1 1 0,0 0 0,0-1 1,1 1-1,-1-1 0,0 1 0,1-1 0,-1 1 0,1-1 0,-1 1 1,1-1-1,-1 1 0,1-1 0,-1 1 0,1-1 0,0 1 0,0-1-30,-1-1-1,1 1 1,-1 0-1,1 0 1,-1 0-1,1-1 1,-1 1-1,1 0 1,-1-1-1,1 1 1,-1 0-1,1-1 1,-1 1-1,0-1 1,1 1-1,-1 0 1,0-1-1,1 1 1,-1-1-1,1 0 1,14-36-1466,10-53 365,-12 34 359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05.647"/>
    </inkml:context>
    <inkml:brush xml:id="br0">
      <inkml:brushProperty name="width" value="0.05" units="cm"/>
      <inkml:brushProperty name="height" value="0.05" units="cm"/>
    </inkml:brush>
  </inkml:definitions>
  <inkml:trace contextRef="#ctx0" brushRef="#br0">75 900 11130,'0'0'50,"-1"-1"0,1 1-1,0-1 1,0 0 0,0 1-1,0-1 1,0 1-1,0-1 1,0 0 0,0 1-1,0-1 1,0 1 0,0-1-1,1 0 1,-1 1 0,0-1-1,0 1 1,0-1 0,1 1-1,-1-1 1,0 1-1,1-1 1,-1 1 0,1-1-1,-1 1 1,0-1 0,1 1-1,-1-1 1,1 1 0,-1 0-1,1-1 1,0 1-1,1-1 21,0 1-1,0 0 0,0-1 1,0 1-1,0 0 0,-1 0 0,1 0 1,0 1-1,0-1 0,0 0 1,2 1-1,10 4 108,0-1 0,16 10 1,-22-11-66,18 9 70,0-1 0,1-1 0,1-2 0,-1-1 0,1-1 0,1-1 0,-1-1 0,1-2 0,-1-1 0,31-3 0,88-18 330,-101 12-395,0 2 0,0 1 0,89 4 0,-25 20-34,-76-12 8,-1-1-1,36 1 1,-57-7-14,0 0 0,0-1 0,0 0 0,0-1 0,0-1 0,-1 1 1,1-2-1,-1 0 0,19-9 0,-9 2 110,-1-2 0,0-1 0,-1 0 1,28-28-1,60-75 175,-101 108-347,0 0 1,0 0-1,-1-1 1,0 0-1,-1 0 1,0 0-1,-1-1 1,0 1-1,0-1 1,-1 0-1,0 1 1,-1-1-1,-1-21 1,-1-9 22,-3-1 0,-12-52 1,10 61-25,1 2-10,-29-127 246,30 143-212,-2-1-1,0 1 1,-1 0 0,0 1-1,-1 0 1,0 0-1,-19-22 1,24 33-20,0 0 0,-1 0 0,1 1 1,0-1-1,-1 1 0,0 0 0,1 0 0,-1 0 0,0 1 0,0-1 0,0 1 1,0 0-1,0 0 0,-1 1 0,1-1 0,-6 1 0,-9 0 43,1 0-1,-29 6 1,26-2-24,-374 50 82,307-39-106,0 4 0,1 3 0,1 5 0,-128 57 0,166-63 13,-58 18 1,81-32-9,1-1 0,0-2 0,-1 0 1,-40 0-1,64-4-23,1 0-1,0 0 1,0 0 0,0 0 0,-1 1 0,1-1-1,0 0 1,0 0 0,0 0 0,-1 0-1,1 0 1,0 0 0,0 1 0,0-1 0,0 0-1,0 0 1,-1 0 0,1 0 0,0 1-1,0-1 1,0 0 0,0 0 0,0 0 0,0 1-1,0-1 1,0 0 0,0 0 0,0 1 0,0-1-1,0 0 1,0 0 0,0 0 0,0 1-1,0-1 1,0 0 0,0 0 0,0 0 0,0 1-1,0-1 1,0 0 0,0 0 0,0 0-1,0 1 1,1-1 0,-1 0 0,0 0 0,0 0-1,0 1 1,0-1 0,0 0 0,1 0-1,-1 0 1,0 0 0,0 0 0,0 0 0,0 1-1,1-1 1,13 18-240,-7-9 126,0 2 52,-1 1-1,0 0 1,-1 0-1,0 0 1,-1 1-1,-1 0 1,3 14-1,8 98 20,-8-58 45,21 98-243,-21-140-66,1 0 1,1 0-1,1-1 0,17 31 1,-8-32 13,-18-22 286,1 0-1,0-1 0,-1 1 0,1-1 1,0 1-1,-1-1 0,1 0 0,0 1 1,-1-1-1,1 0 0,0 1 0,0-1 1,0 0-1,-1 0 0,1 0 0,0 0 1,0 0-1,0 0 0,-1 0 0,1 0 1,0 0-1,0 0 0,0 0 0,-1 0 1,1-1-1,0 1 0,0 0 0,0 0 1,0-1-1,1-1-48,1-1 1,-2 1-1,1 0 1,0-1-1,0 1 1,-1-1-1,3-5 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17.101"/>
    </inkml:context>
    <inkml:brush xml:id="br0">
      <inkml:brushProperty name="width" value="0.05" units="cm"/>
      <inkml:brushProperty name="height" value="0.05" units="cm"/>
    </inkml:brush>
  </inkml:definitions>
  <inkml:trace contextRef="#ctx0" brushRef="#br0">103 741 9122,'7'4'234,"1"1"-1,0-1 1,0 0-1,0-1 1,1 0-1,0 0 1,-1-1-1,1 0 1,10 1 0,85 2 1544,-75-5-1178,33-3 603,1-2-1,-1-3 1,79-21 0,5 0-863,-7 0-138,-69 14-49,76-8 0,-124 22-85,0 1 1,0 1 0,0 1-1,0 1 1,0 1-1,33 10 1,-38-9-47,-1-2 0,1 0-1,20 1 1,-28-4-6,0 0 0,0 0 1,-1-1-1,1 0 0,0 0 0,-1-1 0,17-6 0,-21 6-2,1 0 1,-1 0-1,0-1 1,-1 0-1,1 0 1,0 0-1,-1 0 1,0 0-1,1-1 1,-1 1-1,-1-1 1,1 0-1,0 0 1,-1 0 0,0 0-1,0 0 1,0-1-1,-1 1 1,1-1-1,-1 1 1,0-1-1,0 1 1,0-6-1,0-4 1,-1 1-1,-1 0 1,1 0-1,-2 0 1,0 0-1,0 0 1,-6-13-1,-63-180 196,60 181-180,-1 0 0,-1 1-1,-1 1 1,-1 0 0,-36-41-1,46 59-21,-1 0-1,0 0 1,0 0-1,0 1 1,0 0 0,-1 0-1,1 0 1,-1 1-1,0 0 1,0 0 0,0 1-1,-1 0 1,-8-1-1,-7 0 13,0 2-1,0 0 1,-24 3-1,-39-1-3,56-3-11,-27-2 0,0 1 0,0 3 0,-84 11 1,79 1-11,-77 9 37,119-19-24,0-1 0,0-1 0,0-1-1,-40-8 1,10-3 13,28 6-29,-1 0-1,1 2 1,-30-2-1,45 5 1,0 1 0,1 1 0,-1-1 0,0 1 0,1 0 0,-1 1 0,1 0 0,-1 0 0,1 0 0,0 0 0,0 1 0,0 0 0,0 1 0,1-1 0,-10 9 0,4-1-1,0 0 1,1 1-1,0 0 0,1 0 1,1 1-1,0 1 0,0-1 1,2 1-1,-1 0 0,2 1 1,0 0-1,1-1 0,0 2 1,1-1-1,-1 20 0,1 21-15,2 1-1,13 103 1,-6-94 20,-1-19-48,1 40-2106,-10-93-736,3-4 2135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23.039"/>
    </inkml:context>
    <inkml:brush xml:id="br0">
      <inkml:brushProperty name="width" value="0.05" units="cm"/>
      <inkml:brushProperty name="height" value="0.05" units="cm"/>
    </inkml:brush>
  </inkml:definitions>
  <inkml:trace contextRef="#ctx0" brushRef="#br0">29 170 12067,'0'-1'100,"0"1"0,0 0 0,0 0 1,-1-1-1,1 1 0,0 0 0,0-1 1,0 1-1,0 0 0,0 0 1,0-1-1,-1 1 0,1 0 0,0 0 1,0-1-1,0 1 0,-1 0 0,1 0 1,0 0-1,0-1 0,-1 1 0,1 0 1,0 0-1,0 0 0,-1 0 1,1 0-1,0-1 0,0 1 0,-1 0 1,1 0-1,0 0 0,-1 0 0,1 0 1,0 0-1,-1 0 0,1 0 0,-6 11 1375,1 21-717,-4 173-592,17 214 0,-7-396-199,7 69-149,-7-84 160,1-1 0,0 1-1,0-1 1,1 0 0,-1 1 0,2-1 0,-1 0-1,1-1 1,5 9 0,-7-13 19,0 0 0,1 0 0,-1 0 0,0-1 0,0 1 0,1-1 0,-1 1 0,1-1 0,-1 0 0,1 0 0,0 0 0,-1 0 0,1-1 0,0 1 0,0-1 0,-1 0 0,1 1 0,0-1 0,0 0 0,0-1 0,-1 1 0,1 0 0,0-1 0,3-1 0,9-2 22,0-1 0,0 0 0,16-9 1,-12 5 18,153-58 416,-144 58-380,1 1 0,1 2 1,-1 1-1,36-2 0,2 5-16,173-16 18,-213 14 19,0-1 0,0-2 1,-1-1-1,0-1 0,-1-1 0,43-23 1,222-149 572,-282 177-665,0-1 0,-1 0 1,1 0-1,-1-1 0,-1 0 1,1 0-1,-1 0 0,0-1 1,7-13-1,-11 17 9,0 0 0,-1 0 0,1-1 0,-1 1 0,0-1 0,0 1 0,0-1 0,-1 0 1,1 1-1,-1-1 0,0 0 0,0 1 0,-1-1 0,0 1 0,0-1 0,0 0 0,0 1 0,0-1 0,-1 1 0,0 0 0,-4-6 0,-22-35 84,-3 2 0,-1 1 0,-53-52 0,11 13 114,60 64-138,-1 0 1,-1 2-1,-34-28 1,41 38-59,0-1-1,0 1 1,-1 0 0,0 1 0,0 0 0,0 1 0,0 0 0,0 1 0,-1 0 0,-15-1 0,-28 2 22,1 2 1,-101 17 0,-24 2 23,-34-21-378,5-1-1,192 3 309,5 0-29,-1-1 1,1 0-1,-1 0 0,-10-3 0,-5-4-139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33.015"/>
    </inkml:context>
    <inkml:brush xml:id="br0">
      <inkml:brushProperty name="width" value="0.05" units="cm"/>
      <inkml:brushProperty name="height" value="0.05" units="cm"/>
    </inkml:brush>
  </inkml:definitions>
  <inkml:trace contextRef="#ctx0" brushRef="#br0">1090 0 9626,'-70'0'915,"0"4"0,0 2 0,0 4 0,-131 35-1,168-33-846,0 1 0,0 2 0,2 1 0,0 1-1,1 2 1,-42 33 0,22-8-78,2 1 1,-66 80-1,97-104 71,0 1 0,2 0 0,0 1 0,-15 34 0,22-39 0,2 0 1,0 0 0,0 1 0,2 0 0,1 0-1,-3 38 1,5-39-27,2 0 0,0-1 1,0 1-1,2 0 0,0-1 0,1 1 0,1-1 0,8 19 0,-8-24-21,1 0-1,1 0 1,0-1-1,0 0 1,1 0 0,1-1-1,0 0 1,0 0-1,1-1 1,0-1-1,19 14 1,-1-6 0,1-1-1,0-1 1,1-2 0,0-1-1,1-1 1,42 7 0,13-2 3,97 4 1,-84-13-30,137-9 0,-195 0 4,0-2 1,0-2-1,-1-1 1,0-2 0,-1-2-1,44-20 1,-54 17 9,0-2 0,-1-1 0,-1-1 0,-1-1 1,38-38-1,105-128 30,-160 175-25,36-43-2,42-66 0,-76 103 34,-1 0 1,0-1 0,-2 0-1,0-1 1,-1 0 0,-1 0-1,0-1 1,4-32-1,-9 42 26,-1 1 0,0-1 0,-1 1 0,0-1 1,0 1-1,-1 0 0,0-1 0,0 1 0,-1 0 0,-1 0 0,1 0 0,-1 1 0,-1-1 0,0 1 0,0 0 0,0 1 0,-1-1 0,0 1 0,-1 0 0,0 0 0,0 1 0,0 0 0,-12-8 0,-3 1 49,0 0 0,-1 2 1,-1 0-1,0 1 1,0 2-1,-1 0 0,-40-6 1,17 7-222,-1 2 0,1 2 0,-76 5 0,-146 28-364,267-30 471,-112 15-220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31.610"/>
    </inkml:context>
    <inkml:brush xml:id="br0">
      <inkml:brushProperty name="width" value="0.05" units="cm"/>
      <inkml:brushProperty name="height" value="0.05" units="cm"/>
    </inkml:brush>
  </inkml:definitions>
  <inkml:trace contextRef="#ctx0" brushRef="#br0">10577 189 12243,'-60'-40'1165,"-71"-35"0,105 63-927,-1 1 1,0 0-1,-1 2 0,0 2 0,-48-8 0,2 8-202,-136 5 1,-76 25-963,153-10 511,-192 13-192,-576 62 978,-307 48-521,1045-125 149,-1671 127 62,740-18-339,798-70 6,-480 147 0,-174 149 566,691-242-56,-284 159-1,383-171 32,-173 129 0,277-177-296,1 1 0,2 4 0,3 1-1,2 3 1,2 2 0,-45 69 0,54-63-49,3 1 1,2 1-1,3 1 0,3 2 0,-27 103 0,47-141 90,1 1-1,1 0 1,1-1 0,2 1-1,1 0 1,1 0-1,2 0 1,0-1-1,2 1 1,2-1-1,0 0 1,2 0-1,1-1 1,1-1 0,1 1-1,1-2 1,2 0-1,21 29 1,1-6-17,3-2 0,2-1 1,1-2-1,3-3 0,83 59 1,277 144-36,-238-149 48,-142-79-7,220 123 52,11-20 12,-102-66-4,319 63 1,-30-8-7,-349-76-43,-2 4 0,141 73-1,164 88 0,-328-168-57,1-3 1,1-4-1,143 24 0,-79-31-132,-1-6 1,139-10 0,273-47-222,-258 6 340,449-127-1,259-157 49,-323 47 89,-25-49-7,130-163-65,-341 147 156,-352 272-72,71-65 425,203-233 0,-310 314-410,222-256 256,-26-19-17,-225 299-298,-2-1 1,-1 0-1,-2-2 1,-2 0-1,-1 0 0,-2-1 1,-1-1-1,-2 0 1,-2 0-1,-1 0 0,-2-1 1,-2 1-1,-4-53 1,0 62-28,-1 0 1,-1 0 0,-2 1 0,0 0 0,-21-48 0,19 56-24,-1 1-1,-1 1 1,0 0-1,-2 0 1,0 1-1,-1 1 1,0 0-1,-28-22 1,15 18-26,-1 0 0,-1 2 0,-1 2 0,-1 0 0,0 2 0,-1 2 0,-57-16 0,-44-4-42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41.652"/>
    </inkml:context>
    <inkml:brush xml:id="br0">
      <inkml:brushProperty name="width" value="0.05" units="cm"/>
      <inkml:brushProperty name="height" value="0.05" units="cm"/>
    </inkml:brush>
  </inkml:definitions>
  <inkml:trace contextRef="#ctx0" brushRef="#br0">464 0 11242,'-18'2'245,"1"0"0,-1 1-1,1 0 1,0 2-1,0 0 1,1 1 0,-1 0-1,1 2 1,0 0-1,1 1 1,-15 10 0,10-4-97,2 0 0,0 2 0,1 0 0,0 0 0,1 2 0,1 0 1,1 1-1,1 0 0,-12 26 0,11-16-32,2 0 0,1 1 0,1 0-1,2 1 1,1 0 0,-3 39 0,6-13-58,3 1-1,3-1 1,2 0-1,3 0 1,2 0-1,2-1 1,26 72-1,-27-95-59,3 0 0,0-1-1,2-1 1,2-1-1,23 35 1,-33-56 0,1 0 1,1-1-1,-1 0 0,2 0 0,-1-1 0,1 0 1,19 11-1,-22-15 2,1 0-1,0-1 1,0 0-1,0 0 1,0-1 0,0 0-1,0-1 1,1 1-1,-1-2 1,0 1 0,1-1-1,14-2 1,-13 0 11,1 0 0,-1-1 0,0 0 0,0-1 0,-1 0-1,1-1 1,-1 0 0,0 0 0,0-1 0,0 0 0,-1-1 0,0 1 0,0-2 0,-1 1 0,0-1 0,9-13 0,-1 0 39,-2-1 0,0 0 0,-1-1 0,-1-1 1,12-39-1,-10 22 28,-3-2 0,-1 1 0,-3-1 0,3-64 0,-9 73-292,0 0 0,-3-1-1,-1 1 1,-1 0 0,-2 1-1,-13-39 1,15 58 125,0 0-1,-1 0 1,-9-14-1,11 22 56,0 1-1,1 0 1,-2 0-1,1 0 1,-1 1-1,0-1 1,0 1-1,0 0 1,-9-5-1,2 3-113,0 0-1,-17-4 0,28 9 139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34.969"/>
    </inkml:context>
    <inkml:brush xml:id="br0">
      <inkml:brushProperty name="width" value="0.05" units="cm"/>
      <inkml:brushProperty name="height" value="0.05" units="cm"/>
    </inkml:brush>
  </inkml:definitions>
  <inkml:trace contextRef="#ctx0" brushRef="#br0">474 494 4073,'-249'803'6018,"215"-679"-5940,6 2 0,-15 163-1,6 262-253,18-203-25,2-125 180,-29 678 250,58-24 102,13-489 227,119 606-1,-21-260-402,-102-597 13,-1-12 241,5-1 0,75 219 0,-62-238-382,-16-38-42,4-1-1,37 68 1,-59-127-19,0 0 0,0-1 0,1 0 0,-1 0 1,1 0-1,1 0 0,-1-1 0,1 0 0,0 0 0,9 5 0,-13-9-5,1 1 1,0-1-1,-1 0 0,1 0 1,0 0-1,0-1 0,0 1 1,-1-1-1,1 0 0,0 1 1,0-1-1,0 0 0,0-1 0,0 1 1,0 0-1,-1-1 0,1 0 1,0 0-1,0 0 0,-1 0 1,1 0-1,0 0 0,-1-1 1,1 1-1,-1-1 0,0 1 1,0-1-1,1 0 0,-1 0 1,2-3-1,7-8-80,0 0 0,-1-1 0,-1-1 1,11-20-1,-8 13 156,19-26 0,62-59 198,2-3-142,-83 94-99,0-1 0,-2-1 0,0 0 0,-1-1 0,9-23 0,-4-5-8,-2-1 0,10-86 0,-4-105 48,-13 160-1,18-261 190,19-411 434,-51-921-414,-5 817-450,49-1 695,12 149 484,-40 0-210,-9 633-575,-4-1 0,-16-75 0,13 111-70,-1 1-1,-2 0 1,-1 0-1,-3 2 1,-29-54-1,5 24 123,-55-68-1,64 96-157,-2 1-1,-70-62 1,86 86-96,0 0 0,-1 1 0,0 1 0,-1 0 0,0 2 0,0 0 0,-1 1 0,-1 1 0,1 0 0,-28-3 0,41 9-63,-1 1 1,1 0-1,0 0 1,0 1-1,-1 0 1,1 0-1,0 1 1,0-1-1,0 2 1,0-1-1,1 1 1,-1 0-1,0 0 1,1 1-1,-8 6 1,-10 8-308,1 0 1,-29 32-1,31-29 442,-41 39-458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0:37.179"/>
    </inkml:context>
    <inkml:brush xml:id="br0">
      <inkml:brushProperty name="width" value="0.05" units="cm"/>
      <inkml:brushProperty name="height" value="0.05" units="cm"/>
    </inkml:brush>
  </inkml:definitions>
  <inkml:trace contextRef="#ctx0" brushRef="#br0">885 1371 10754,'26'15'118,"0"0"0,0-1 0,1-2-1,1-1 1,0-1 0,53 11-1,316 46-38,-195-38-36,1119 83 417,-750-76-356,-115-4 52,-273-27-69,0-8 1,0-9-1,-1-7 1,-1-8-1,-1-9 1,262-86-1,-367 96-36,-2-4 0,126-69 0,-156 73-27,-3-2 1,0-1-1,-2-2 1,-1-1 0,55-64-1,-50 46 12,-2-1 0,-3-3 0,51-94 0,-85 140-5,1 1-1,-1-1 1,-1 0-1,1 0 1,-1 0 0,-1 0-1,1 0 1,-1-14-1,-1 17 15,0 0-1,-1 0 1,0 0-1,0 0 1,0 0-1,-1 0 1,1 1-1,-1-1 1,0 0-1,-1 1 1,1 0-1,-1-1 1,0 1-1,0 0 1,-5-5-1,-26-24 478,-47-36 0,-6-4-226,43 32-225,-2 3-1,-2 3 0,-2 1 0,-89-46 0,49 37-23,-1 4-1,-3 4 0,-191-46 1,154 57 9,0 5 0,-200-3 0,-385 50-89,1 48-18,250-23 39,-462 51 61,6 36-9,564-56-42,293-63 0,1 3 0,0 2-1,-81 48 1,110-53 4,1 1 0,2 1 0,-56 55 0,71-62-11,2 0 0,0 1 0,0 1 0,2 0 0,0 0 0,2 2 0,0-1 0,-12 33 0,18-38-45,1-1-1,1 1 1,0 0 0,0 0 0,2 0-1,0 15 1,0-20 29,1 1 0,1-1 0,-1 0 1,1 0-1,1 0 0,0 0 0,0-1 0,0 1 0,1-1 0,6 10 0,-5-12 1,0 0 1,1-1-1,-1 1 0,8 4 0,-13-10 23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3.453"/>
    </inkml:context>
    <inkml:brush xml:id="br0">
      <inkml:brushProperty name="width" value="0.05" units="cm"/>
      <inkml:brushProperty name="height" value="0.05" units="cm"/>
    </inkml:brush>
  </inkml:definitions>
  <inkml:trace contextRef="#ctx0" brushRef="#br0">225 841 11266,'1'3'79,"0"1"-1,0 0 1,0 0-1,1 0 0,-1 0 1,1-1-1,0 1 0,0-1 1,1 1-1,-1-1 1,1 0-1,-1 0 0,1 0 1,0 0-1,0-1 1,0 1-1,1-1 0,-1 1 1,0-1-1,1 0 1,0-1-1,-1 1 0,1-1 1,0 1-1,0-1 0,5 1 1,10 1 31,0-1-1,0 0 1,0-1 0,26-3-1,-29 2-44,192-16 508,-130 8-209,1 3-1,142 9 0,-149 4-212,143 14 504,-151-18-279,90-7-1,415-27 289,-453 28-650,428 8 37,-482-2-48,28 3 2,-1-4 1,117-10-1,-195 6 2,0-1 0,-1 0 1,1-1-1,-1 0 0,0 0 0,0-1 1,0 0-1,11-7 0,-17 8-3,0 1-1,0-1 0,-1 0 1,1-1-1,-1 1 0,0 0 1,0-1-1,0 0 0,-1 0 1,1 0-1,-1 0 0,0 0 1,0 0-1,0 0 0,-1-1 1,1 1-1,-1-1 0,0 1 1,0-1-1,-1 1 0,1-6 1,-2-9 1,0 1 0,-2 0 1,0-1-1,-6-20 1,-6-34 4,10 11-19,8-122 1,2 48 2,-5 132 8,0 0 0,0 0-1,-1 0 1,0 0 0,1 0 0,-2 0 0,1 0-1,0 1 1,-1-1 0,1 0 0,-1 1-1,0 0 1,0-1 0,-4-3 0,2 2-1,-1 1 1,0-1-1,0 1 0,0 0 1,0 0-1,-1 1 1,1 0-1,-7-3 1,-5-1-4,0 1-1,0 1 1,-1 0 0,0 2 0,-24-3 0,-60-3 14,-132-19 28,131 8-50,0 6 1,0 3-1,-1 5 0,-144 11 1,-254 5-168,370-10 149,69 2-50,-120 19 0,-57 30-129,10-2 91,158-41 108,1-2 1,-1-4 0,-76-7-1,-14 0 24,147 5-15,0 1-1,0 0 1,1 1-1,-1 1 0,0 0 1,1 1-1,0 1 1,-23 9-1,31-10 0,0-1 0,0 1 0,0 0 0,0 0-1,0 1 1,1-1 0,-1 1 0,1 1 0,1-1 0,-1 1 0,1-1 0,0 1 0,0 1-1,1-1 1,0 0 0,0 1 0,0 0 0,1 0 0,-3 12 0,0 19-1,1 0 0,2 0 0,3 51 0,20 115-3,-17-173 4,-1-11-3,-2 0-6,1-1 1,2 0 0,-1 0-1,2 0 1,1 0 0,12 27-1,-18-45 5,1 0 0,0 1-1,-1-1 1,1 0-1,0 0 1,-1 0 0,1 0-1,0 0 1,0-1-1,0 1 1,0 0 0,0 0-1,0-1 1,0 1 0,0 0-1,0-1 1,0 1-1,2 0 1,-2-1-3,-1 0 0,1 0-1,0 0 1,0 0 0,-1-1 0,1 1 0,0 0-1,0 0 1,-1-1 0,1 1 0,0 0 0,-1-1-1,1 1 1,0 0 0,-1-1 0,1 1 0,-1-1-1,1 1 1,-1-1 0,1 0 0,0 0 0,2-4-13,-1 1 1,1 0 0,-1-1-1,0 0 1,0 1 0,-1-1 0,2-5-1,3-24-74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4.402"/>
    </inkml:context>
    <inkml:brush xml:id="br0">
      <inkml:brushProperty name="width" value="0.05" units="cm"/>
      <inkml:brushProperty name="height" value="0.05" units="cm"/>
    </inkml:brush>
  </inkml:definitions>
  <inkml:trace contextRef="#ctx0" brushRef="#br0">1 2590 12595,'29'0'309,"1"-1"0,-1-1 0,0-2 0,0-1 0,0-1 0,32-12 0,162-70-20,-149 52-234,-2-4 0,-2-2-1,86-68 1,-50 24 298,112-120 1,184-265 1243,-299 343-1142,368-496 1163,49-69-2337,-504 670 524,-16 23 192,0 0 0,0-1 0,1 1 0,-1 0-1,0 0 1,0 0 0,0 0 0,0 0 0,0 0-1,0-1 1,0 1 0,0 0 0,0 0 0,0 0-1,0 0 1,0-1 0,0 1 0,0 0 0,0 0-1,0 0 1,0 0 0,0-1 0,0 1 0,0 0 0,0 0-1,0 0 1,0 0 0,0-1 0,0 1 0,0 0-1,0 0 1,0 0 0,0 0 0,0 0 0,0-1-1,-1 1 1,1 0 0,0 0 0,0 0 0,0 0-1,0 0 1,0 0 0,0 0 0,-1 0 0,1-1-1,0 1 1,0 0 0,0 0 0,0 0 0,-1 0-1,1 0 1,0 0 0,0 0 0,0 0 0,0 0 0,0 0-1,-1 0 1,1 0 0,0 0 0,0 0 0,0 0-1,0 0 1,-1 0 0,1 0 0,0 1 0,-25 8-280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0.408"/>
    </inkml:context>
    <inkml:brush xml:id="br0">
      <inkml:brushProperty name="width" value="0.05" units="cm"/>
      <inkml:brushProperty name="height" value="0.05" units="cm"/>
    </inkml:brush>
  </inkml:definitions>
  <inkml:trace contextRef="#ctx0" brushRef="#br0">46 1 16444,'0'1'131,"1"0"1,0 0 0,0 0 0,-1 0 0,1 0 0,-1 1 0,1-1 0,-1 0 0,1 0 0,-1 1 0,0-1 0,1 0 0,-1 0 0,0 1 0,0-1 0,0 0 0,0 1 0,0-1 0,-1 2 0,-4 31 272,3-24 19,0-2-175,-37 272 4546,37-243-4523,1-1-1,1 1 0,3 0 0,0-1 0,16 62 1,-18-94-248,0 0 0,0 0 0,1-1 0,0 1 0,0 0 0,0-1 0,0 0 0,5 7 0,-7-9-20,1-1 1,-1 0-1,1 1 1,-1-1-1,1 0 1,-1 1 0,1-1-1,-1 0 1,1 1-1,-1-1 1,1 0 0,-1 0-1,1 0 1,-1 0-1,1 1 1,-1-1-1,1 0 1,-1 0 0,1 0-1,0 0 1,-1 0-1,1 0 1,-1 0 0,1 0-1,0-1 1,0 1-1,0-1 0,0 0 0,0 0 1,0 0-1,0 0 0,0 0 0,0 0 1,0 0-1,-1 0 0,1 0 0,0 0 1,-1 0-1,1-1 0,-1 1 0,2-2 1,1-12-1,1 0 1,-2 0-1,0-1 1,-1 1-1,0 0 0,-3-28 1,1 12-60,-10-95-678,19 130 210,8 11 382,-3-3 47,-9-8 85,1 0-1,0-1 1,0 0 0,1 0 0,-1 0 0,1 0 0,-1-1-1,1 0 1,0 0 0,0-1 0,0 0 0,0 0-1,0 0 1,0-1 0,0 1 0,0-1 0,0-1 0,0 1-1,0-1 1,8-2 0,-7 1 24,-1 0-1,1-1 1,-1 1-1,0-1 1,0-1-1,0 1 1,0-1-1,0 0 1,-1 0-1,1-1 1,-1 1-1,0-1 1,-1 0-1,1-1 1,-1 1-1,0-1 1,5-9-1,-9 14-4,1-1 0,-1 1 0,1 0 1,-1 0-1,1 0 0,-1 0 0,0-1 0,1 1 0,-1 0 0,0 0 1,0-1-1,0 1 0,0 0 0,0 0 0,0-1 0,-1-1 0,1 3-6,0 0-1,0-1 0,-1 1 1,1 0-1,0 0 1,0 0-1,0 0 0,0 0 1,0 0-1,0-1 0,-1 1 1,1 0-1,0 0 1,0 0-1,0 0 0,0 0 1,0 0-1,-1 0 0,1 0 1,0 0-1,0 0 1,0 0-1,0 0 0,-1 0 1,1 0-1,0 0 0,0 0 1,0 0-1,0 0 0,-1 0 1,1 0-1,0 0 1,0 0-1,0 0 0,0 0 1,0 0-1,-1 0 0,1 1 1,-10 10 42,1 4-29,1 0-1,0 1 0,1 0 0,1 0 0,1 1 0,0-1 0,1 1 0,1 1 0,0-1 0,0 29 0,3-43-9,0 0 1,0 0 0,0 0-1,1 0 1,-1 0 0,1 0-1,0 0 1,0 0-1,0 0 1,0-1 0,0 1-1,1 0 1,-1-1 0,1 1-1,-1-1 1,1 0-1,0 1 1,0-1 0,0 0-1,3 2 1,0-1 7,-1-1 1,1 0-1,0 0 1,0 0-1,0-1 1,0 1 0,0-1-1,1-1 1,-1 1-1,9 0 1,32-1-43,-31 0-35,-1 0 0,0 0 0,0 1 0,0 1 0,0 0 0,-1 1 0,1 0 0,-1 1 0,23 11 0,-35-15 59,0 1 1,0 0-1,-1-1 0,1 1 0,0-1 0,0 1 1,0-1-1,0 1 0,0-1 0,0 0 0,0 1 1,0-1-1,-1 0 0,1 0 0,0 1 0,0-1 1,0 0-1,0 0 0,0 0 0,0 0 0,0-1 1,0 1-1,2 0 0,-3-2 22,1 0 0,-1 0 1,0 1-1,1-1 0,-1 0 0,0 0 1,0 0-1,0 1 0,0-1 0,0 0 1,-1-3-1,0-2-2,-4-44 217,1 13-20,1-1 0,5-64 0,-2 102-210,0 0-1,0 0 0,0 0 0,0 1 1,1-1-1,-1 0 0,0 0 0,1 0 1,-1 0-1,1 0 0,-1 0 0,1 1 1,-1-1-1,1 0 0,-1 0 0,1 1 1,0-1-1,0 0 0,-1 1 0,1-1 1,0 1-1,0-1 0,0 1 0,-1-1 1,1 1-1,0-1 0,0 1 0,0 0 1,0 0-1,0-1 0,0 1 0,0 0 1,0 0-1,0 0 0,0 0 0,0 0 1,1 0-1,6 1 2,-1 1 0,0-1 1,0 1-1,9 3 0,-1 0-11,38 7-19,-35-9-28,0 1 1,0 0 0,21 9-1,-31-8 34,0 0 0,-1 0 1,0 1-1,0-1 0,0 2 0,-1-1 0,0 1 0,0 0 0,0 0 0,-1 1 0,0-1 0,-1 1 0,0 0 0,0 1 0,4 11 1,-7-12 130,2 0-897,5-19 331,2-8 284,2-6-57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4.841"/>
    </inkml:context>
    <inkml:brush xml:id="br0">
      <inkml:brushProperty name="width" value="0.05" units="cm"/>
      <inkml:brushProperty name="height" value="0.05" units="cm"/>
    </inkml:brush>
  </inkml:definitions>
  <inkml:trace contextRef="#ctx0" brushRef="#br0">0 483 9258,'1'-7'139,"-1"-1"1,1 1-1,1-1 1,-1 1-1,1-1 1,1 1-1,-1 0 0,7-11 1,3-5 139,19-25 1,-19 31 21,25-38 150,2 2 0,3 1-1,54-51 1,-90 96-373,1 1 0,0 1 1,0-1-1,0 1 0,1 0 0,-1 1 0,1 0 0,0 0 0,14-4 1,-20 8-68,-1-1 0,1 1 1,-1 0-1,1 0 1,-1 0-1,1 0 0,-1 0 1,1 1-1,-1-1 1,1 0-1,-1 1 1,1-1-1,-1 1 0,0-1 1,1 1-1,-1 0 1,0 0-1,0-1 0,1 1 1,-1 0-1,0 0 1,0 0-1,0 0 0,0 1 1,0-1-1,0 0 1,0 0-1,-1 0 0,1 1 1,0-1-1,-1 0 1,1 1-1,-1-1 0,1 1 1,-1-1-1,1 3 1,0 5 7,1 0 0,-2 0 0,1 0 0,-2 14 0,1-21-16,-4 52 49,-3 0 1,-3-1 0,-1 0-1,-32 88 1,-101 195 485,25-97 108,116-232-624,-1-1 1,1 0 0,0 0 0,1 0 1,0 0-1,0 0 0,0 1 0,1-1 0,-1 1 0,2-1 0,-1 1 1,1 9-1,0-15-18,0 0 0,1 0 0,-1 0 0,0 1 0,1-1 1,-1 0-1,1 0 0,-1 0 0,1 0 0,0 0 0,0 0 0,-1 0 0,1 0 0,0 0 1,0 0-1,0 0 0,0-1 0,0 1 0,0 0 0,0-1 0,0 1 0,0 0 0,0-1 1,1 0-1,-1 1 0,0-1 0,0 0 0,0 1 0,1-1 0,-1 0 0,0 0 1,0 0-1,1 0 0,-1 0 0,0 0 0,0 0 0,1-1 0,-1 1 0,0 0 0,0-1 1,2 0-1,7-2 25,0 0 1,0-1 0,-1-1-1,10-5 1,247-163 472,-167 104-425,136-101 149,-124 83-120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5.679"/>
    </inkml:context>
    <inkml:brush xml:id="br0">
      <inkml:brushProperty name="width" value="0.05" units="cm"/>
      <inkml:brushProperty name="height" value="0.05" units="cm"/>
    </inkml:brush>
  </inkml:definitions>
  <inkml:trace contextRef="#ctx0" brushRef="#br0">3 1 16363,'0'0'24,"0"0"-1,0 0 0,1 0 0,-1 0 0,0 0 0,0 0 0,0 0 1,0 0-1,0 0 0,0 0 0,0 0 0,1 0 0,-1 0 0,0 0 0,0 0 1,0 0-1,0 0 0,0 0 0,0 0 0,0 0 0,0 0 0,1 0 0,-1 0 1,0 0-1,0 0 0,0 0 0,0 0 0,0 0 0,0 0 0,0 0 1,0 0-1,0 1 0,1-1 0,-1 0 0,0 0 0,0 0 0,0 0 0,0 0 1,0 0-1,0 0 0,0 0 0,0 0 0,0 1 0,0-1 0,0 0 0,0 0 1,0 0-1,0 0 0,0 0 0,0 0 0,0 0 0,0 0 0,0 1 1,0-1-1,0 0 0,0 0 0,0 0 0,0 0 0,0 0 0,0 0 0,1 17 559,-3 27-291,1-30 110,-4 116 67,7-1 0,21 161 0,-22-281-443,0-2 8,0 0-1,0 0 1,0 0 0,1 0 0,0 0 0,1-1-1,2 7 1,-4-12-20,-1 0 0,1 0 1,-1-1-1,1 1 0,-1 0 0,1-1 0,-1 1 0,1 0 0,-1-1 1,1 1-1,0-1 0,-1 1 0,1-1 0,0 0 0,0 1 0,-1-1 1,1 0-1,0 1 0,0-1 0,0 0 0,-1 0 0,1 0 0,0 0 1,0 1-1,0-1 0,0 0 0,0-1 0,-1 1 0,1 0 0,0 0 1,0 0-1,0 0 0,-1-1 0,1 1 0,0 0 0,0-1 1,-1 1-1,1 0 0,0-1 0,0 1 0,-1-1 0,2 0 0,3-3 81,-1 0-1,1-1 1,-1 1-1,7-11 0,16-24 476,42-82 0,10-53 192,-60 129-840,-2-1-1,-1-1 0,10-57 1,-25 103 16,1-27-565,-2 28 616,0-1 1,0 1-1,0 0 0,0-1 1,0 1-1,0-1 0,0 1 0,0-1 1,0 1-1,0-1 0,0 1 1,0 0-1,0-1 0,0 1 1,-1-1-1,1 1 0,0 0 0,0-1 1,0 1-1,-1-1 0,1 1 1,0 0-1,-1-1 0,1 1 1,0 0-1,-1-1 0,1 1 1,0 0-1,-1 0 0,1-1 0,0 1 1,-1 0-1,1 0 0,-1 0 1,1 0-1,-1-1 0,1 1 1,0 0-1,-1 0 0,1 0 0,-1 0 1,1 0-1,-1 0 0,1 0 1,-1 0-1,1 0 0,0 0 1,-1 1-1,1-1 0,-1 0 0,0 0 1,-17 12-357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6.094"/>
    </inkml:context>
    <inkml:brush xml:id="br0">
      <inkml:brushProperty name="width" value="0.05" units="cm"/>
      <inkml:brushProperty name="height" value="0.05" units="cm"/>
    </inkml:brush>
  </inkml:definitions>
  <inkml:trace contextRef="#ctx0" brushRef="#br0">1 0 14659,'22'33'1464,"-1"-4"-999,-3-3-193,7-2 344,-1-3-360,2-8 72,-2-6-136,3-15-264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6.876"/>
    </inkml:context>
    <inkml:brush xml:id="br0">
      <inkml:brushProperty name="width" value="0.05" units="cm"/>
      <inkml:brushProperty name="height" value="0.05" units="cm"/>
    </inkml:brush>
  </inkml:definitions>
  <inkml:trace contextRef="#ctx0" brushRef="#br0">178 647 15435,'-21'13'790,"1"2"0,0 0-1,-34 35 1,47-43-624,1 1 1,0 0-1,0 0 1,1 1-1,0 0 1,0 0-1,1 0 1,0 0-1,1 1 0,0-1 1,0 1-1,-2 17 1,5-24-130,0 0 1,0 1-1,0-1 0,0 1 1,0-1-1,1 1 0,-1-1 1,1 0-1,2 7 1,-2-9-31,-1-1 0,1 1 0,-1 0 0,1 0 0,-1 0 0,1-1 0,-1 1 0,1 0 0,0-1 0,-1 1 0,1-1 0,0 1 0,0 0 1,0-1-1,-1 0 0,1 1 0,0-1 0,0 1 0,0-1 0,0 0 0,0 0 0,0 0 0,0 1 0,-1-1 0,1 0 0,0 0 0,0 0 0,0 0 1,0-1-1,0 1 0,0 0 0,0 0 0,0 0 0,0-1 0,0 1 0,-1 0 0,1-1 0,1 0 0,7-3 37,-1-1-1,-1 0 1,1 0 0,-1-1-1,12-12 1,33-39 132,-27 29-78,-11 12-45,6-7 35,1 0 0,1 1 0,2 1 1,34-24-1,-56 43-87,0 1-1,0 0 1,0-1 0,1 1 0,-1 0 0,1 0 0,-1 0 0,0 1-1,1-1 1,0 1 0,-1-1 0,1 1 0,-1 0 0,1 0 0,-1 0 0,1 0-1,0 0 1,-1 1 0,1-1 0,2 2 0,-2-1-1,0 1 0,0 0-1,-1 0 1,1 0 0,-1 0 0,0 0 0,1 0 0,-1 1 0,0-1 0,0 1-1,-1-1 1,1 1 0,0 0 0,-1 0 0,0 0 0,2 3 0,2 9 8,-1 0 0,0 0 0,0 1 0,1 29 0,-2 67 54,-3-80-52,1-44 31,2 0 1,-1 0-1,2 0 0,6-15 1,-3 6-12,1-3-4,0 0-1,2 0 0,1 1 1,1 0-1,1 1 0,0 0 1,2 1-1,21-23 0,-32 40-23,0 0 0,0 1 0,0 0 0,0 0 0,0 0-1,1 0 1,0 1 0,-1-1 0,1 1 0,0 0 0,0 1 0,5-2 0,-7 3-3,-1 0 1,0-1 0,1 1 0,-1 0-1,0 0 1,1 1 0,-1-1 0,1 0-1,-1 1 1,0 0 0,0-1 0,1 1-1,-1 0 1,0 0 0,0 0 0,0 0-1,0 1 1,0-1 0,0 1 0,0-1 0,0 1-1,-1 0 1,1-1 0,-1 1 0,1 0-1,-1 0 1,0 0 0,2 4 0,2 4 7,-2 0 1,0 0 0,0 0 0,0 0 0,-1 0-1,-1 1 1,0-1 0,0 1 0,-1-1 0,-1 1-1,0-1 1,0 0 0,-1 1 0,0-1-1,0 0 1,-1 0 0,-1 0 0,-5 11 0,9-21-2,0 1 0,0 0 0,-1-1 0,1 1 0,0-1 0,0 0 0,-1 1 0,1-1 0,0 1 0,-1-1 0,1 1 0,0-1 0,-1 0 0,1 1 0,-1-1 0,1 0 0,-1 1 0,1-1 0,-1 0 0,1 1 0,-1-1 0,1 0 0,-1 0 0,1 0 0,-1 0 0,0 1 1,1-2-1,-1 1 1,1-1 0,-1 1 0,1-1 0,-1 1-1,1-1 1,0 1 0,-1-1 0,1 1 0,0-1-1,-1 1 1,1-1 0,0 0 0,0 1 0,-1-1-1,1 1 1,0-1 0,0-1 0,-4-39 165,4 35-144,-6-193 512,6 199-539,0 0 0,0-1 0,0 1 0,0-1 0,0 1 0,0-1 0,0 1 0,0-1 0,0 1 0,0-1 0,0 1 0,0-1 0,0 1 0,0-1 0,1 1 0,-1-1 0,0 1 0,0 0 0,0-1 1,1 1-1,-1-1 0,0 1 0,1 0 0,-1-1 0,0 1 0,1 0 0,-1-1 0,0 1 0,1 0 0,-1-1 0,1 1 0,-1 0 0,1 0 0,-1 0 0,1-1 0,-1 1 0,0 0 0,1 0 0,-1 0 0,1 0 0,-1 0 0,1 0 0,-1 0 0,1 0 0,-1 0 0,1 0 0,-1 0 0,1 0 0,-1 0 1,1 0-1,-1 1 0,1-1 0,0 0 0,27 19-22,-16-11 13,-3-2 2,0-1 1,1-1 0,0 1-1,0-2 1,0 1-1,0-1 1,0-1 0,1 0-1,0 0 1,-1-1 0,1-1-1,13 0 1,-16-1 8,0 0 0,0-1 0,0 1 0,0-2 0,0 1 0,-1-1 1,1 0-1,-1-1 0,0 0 0,0 0 0,0-1 0,0 1 0,-1-1 0,0-1 0,0 1 0,8-11 0,-7 8 12,-1 0-1,-1 0 0,1-1 1,-1 1-1,-1-1 0,0-1 1,0 1-1,-1-1 1,0 1-1,0-1 0,-1 0 1,0 0-1,0-18 1,-2 27-13,0 1 0,0 0 0,0-1 0,0 1 0,0-1 0,0 1 0,0 0 0,0-1 1,0 1-1,0-1 0,0 1 0,0 0 0,0-1 0,0 1 0,0 0 0,0-1 0,0 1 1,-1 0-1,1-1 0,0 1 0,0 0 0,0-1 0,-1 1 0,1 0 0,0-1 1,-1 1-1,1 0 0,0 0 0,0-1 0,-1 1 0,1 0 0,-1-1 0,-8 10 23,-7 21-10,9-5-11,2 1 0,1-1 0,1 1 1,1 0-1,2 0 0,0 0 0,8 49 0,-7-66-2,1 1-1,0 0 1,1-1 0,0 1-1,1-1 1,8 16-1,-11-23 0,0 0 1,0 0-1,0-1 0,0 1 0,0-1 0,0 1 1,1-1-1,-1 1 0,0-1 0,1 1 0,-1-1 1,1 0-1,0 0 0,-1 0 0,1 0 0,0 0 1,-1 0-1,1-1 0,0 1 0,0 0 0,0-1 1,0 0-1,0 1 0,0-1 0,0 0 0,0 0 1,0 0-1,0 0 0,-1 0 0,1 0 0,0-1 1,0 1-1,0-1 0,0 1 0,0-1 0,0 0 1,-1 0-1,1 0 0,0 0 0,-1 0 0,1 0 1,1-2-1,5-4 4,0 0 0,-1 0-1,-1-1 1,1 0 0,-1 0 0,0-1 0,-1 0 0,8-18 0,1-5 13,13-46 1,-10 11-1,-4-1-1,-2 0 0,-4-1 1,0-91-1,-7 140-12,0-1 0,-1 1 0,-7-34 0,0 34-5,8 20 0,0 0 0,0-1 0,0 1 0,-1 0 0,1-1 0,0 1 0,0 0-1,-1-1 1,1 1 0,0 0 0,-1 0 0,1-1 0,0 1 0,-1 0 0,1 0 0,0 0 0,-1 0 0,1-1-1,-1 1 1,1 0 0,0 0 0,-1 0 0,1 0 0,-1 0 0,0 0 0,0 1-1,0 0 1,-1 0-1,1 0 1,0 0 0,-1 1-1,1-1 1,0 0-1,0 1 1,0-1-1,0 1 1,0-1-1,1 1 1,-1 0 0,0-1-1,1 1 1,-1-1-1,1 1 1,-1 3-1,-11 40-11,3 1-1,1 1 1,2-1-1,2 1 0,3 0 1,5 72-1,-1-98-120,0-1-1,9 32 1,-9-43-16,0 0 1,0-1-1,1 1 1,1 0-1,-1-1 1,1 0-1,10 12 1,1-8-100,-2-7-100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7.998"/>
    </inkml:context>
    <inkml:brush xml:id="br0">
      <inkml:brushProperty name="width" value="0.05" units="cm"/>
      <inkml:brushProperty name="height" value="0.05" units="cm"/>
    </inkml:brush>
  </inkml:definitions>
  <inkml:trace contextRef="#ctx0" brushRef="#br0">191 529 18020,'-3'-1'120,"0"0"0,0 0 0,0 0 0,0 0 0,0 1 1,0-1-1,0 1 0,0 0 0,0 0 0,0 0 0,0 1 0,0-1 1,0 0-1,0 1 0,0 0 0,0 0 0,1 0 0,-1 0 0,0 0 0,0 1 1,1-1-1,-3 3 0,-5 2 48,1 0 1,1 0-1,-1 1 0,-13 15 1,14-13-143,1 0-1,0 1 1,0 0 0,1 1 0,1-1 0,-8 22 0,10-27-33,1 2 0,1-1 1,-1 0-1,1 0 0,0 1 0,1-1 0,-1 0 0,1 1 0,0-1 1,1 1-1,0-1 0,0 0 0,0 1 0,3 7 0,-4-13 4,1 0 0,-1 0 0,0 0 0,1 0 0,-1-1 1,1 1-1,-1 0 0,1 0 0,0 0 0,-1 0 0,1-1 0,0 1 0,0 0 0,-1-1 0,1 1 0,0-1 0,0 1 0,0-1 0,0 1 0,0-1 0,-1 1 0,1-1 0,0 0 0,0 0 0,2 1 0,-2-1 0,1 0-1,0-1 0,0 1 0,0 0 0,0-1 1,-1 0-1,1 1 0,0-1 0,0 0 1,-1 0-1,1 0 0,2-2 0,4-3 1,-1 0 0,0-1-1,0 0 1,7-10 0,10-19 137,-1-2 0,-2 0 0,31-78 0,-44 97-28,-5 15 95,-1 10-151,0 11-34,-2 5 14,-1 7-34,1-1 1,1 1-1,2-1 0,1 0 1,8 30-1,-11-56 2,0 0 0,-1 0 0,1 0 0,0 0 0,0 0 0,0 0 0,1 0 0,-1 0 0,0 0 0,1 0 0,-1-1 0,1 1 0,-1 0 0,4 1 0,-4-3 4,0 1 0,0-1 0,0 0 0,0 0 0,1 0 0,-1 1 0,0-1 0,0 0 0,0 0 0,1-1 0,-1 1 0,0 0 0,0 0 0,0-1 0,0 1 0,0 0 0,1-1 0,-1 1 0,0-1 0,0 0 0,0 1 0,0-1 0,0 0 0,-1 1 0,1-1 0,0 0 0,0 0 0,0 0 0,-1 0 0,1 0 0,1-1-1,8-12 58,0-1 0,-1 1-1,-1-1 1,0-1-1,-1 0 1,8-27-1,23-107 448,-37 148-499,39-213 737,-33 159-348,0-107-1,-9 138-312,-1 18-57,-1 11-13,0 6-22,2 0 1,0 0 0,0 0 0,0 0-1,1 17 1,-1-4-5,2-19 11,-15 279-119,15-228 111,3 0 1,2 1 0,13 59 0,-16-104 8,16 55-4,-17-62 5,1 0 0,-1 0 0,1 0 0,0-1 0,0 1 0,1 0 0,-1-1 0,1 1 0,-1-1 0,1 0-1,0 0 1,6 5 0,-8-8 1,0 1-1,-1-1 0,1 1 0,0-1 0,0 0 1,0 1-1,-1-1 0,1 0 0,0 0 0,0 1 1,0-1-1,-1 0 0,1 0 0,0 0 0,0 0 1,0 0-1,0 0 0,0 0 0,-1-1 0,1 1 1,0 0-1,0 0 0,0-1 0,-1 1 0,1 0 1,0-1-1,0 1 0,-1-1 0,1 1 1,0-1-1,-1 1 0,1-1 0,-1 1 0,1-1 1,0 0-1,-1 1 0,1-1 0,-1 0 0,0 0 1,1-1-1,1-1 4,0-1 0,-1 1 0,0-1 0,0 0 0,0 0-1,0 0 1,0-4 0,-2-9 7,0 1-1,-1-1 1,-1 1-1,0 0 0,-1 0 1,-1 0-1,-1 1 1,0 0-1,-1 0 1,-10-17-1,-5 5-78,13 23 14,9 4 52,-1 1 0,1 0 0,0-1 1,0 1-1,0 0 0,0 0 0,0-1 0,0 1 0,0 0 0,0-1 0,0 1 0,0 0 0,0 0 0,0-1 0,0 1 0,1 0 0,-1-1 0,0 1 0,1 1 0,1 4-7,1-1 0,0 1 1,0-1-1,0 1 1,0-1-1,1 0 0,0 0 1,0 0-1,0-1 1,1 1-1,0-1 0,-1 0 1,1 0-1,1-1 1,-1 0-1,1 0 0,-1 0 1,1 0-1,0-1 1,0 0-1,0 0 0,0-1 1,0 1-1,0-1 1,0-1-1,1 1 0,-1-1 1,0 0-1,0-1 1,1 1-1,-1-1 1,0-1-1,0 1 0,0-1 1,0 0-1,0 0 1,7-4-1,-3 0 5,1-1 0,-1 0 0,0 0 0,-1-1 1,0-1-1,0 1 0,-1-1 0,9-12 0,-3-1 15,0 1-1,20-45 1,-28 56-29,-5 23-14,-1-7 29,-1 46-29,3 0 0,2 0 0,13 65 0,-15-111 38,0 1 0,0 0 0,1-1 0,4 9 0,-7-14-13,1 0 0,-1 0 0,1-1 0,-1 1 0,1 0 0,-1-1 0,1 1 0,-1-1-1,1 1 1,-1-1 0,1 1 0,0-1 0,-1 1 0,1-1 0,0 1 0,0-1 0,-1 0-1,1 1 1,1-1 0,-1 0-15,0 0 1,-1-1-1,1 1 0,0 0 0,0-1 0,-1 1 1,1-1-1,0 1 0,-1 0 0,1-1 0,0 0 1,-1 1-1,1-1 0,-1 1 0,1-1 0,0 0 1,-1 1-1,0-1 0,1 0 0,-1 0 0,0 1 1,1-1-1,-1-1 0,5-12-158,-2 0 0,1 0 0,-2 0-1,0 0 1,-1 0 0,0-1 0,-2-22 0,0 2-82,2-28-187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8.435"/>
    </inkml:context>
    <inkml:brush xml:id="br0">
      <inkml:brushProperty name="width" value="0.05" units="cm"/>
      <inkml:brushProperty name="height" value="0.05" units="cm"/>
    </inkml:brush>
  </inkml:definitions>
  <inkml:trace contextRef="#ctx0" brushRef="#br0">0 0 16371,'0'36'1553,"2"0"-1177,-1-6-288,2-4 720,4-8-1080,2-5-568,2-9 688,4-4-208,1-5-136</inkml:trace>
  <inkml:trace contextRef="#ctx0" brushRef="#br0" timeOffset="1">184 178 12771,'4'61'2608,"-4"-48"-1956,0 1 0,1-1 0,1 1 1,0-1-1,1 1 0,5 15 0,-8-28-603,1 0-1,0 1 1,-1-1 0,1 0-1,0 0 1,-1 1-1,1-1 1,0 0 0,0 0-1,0 0 1,0 0-1,0 0 1,0 0 0,1-1-1,-1 1 1,0 0-1,0 0 1,1-1 0,-1 1-1,0-1 1,0 1-1,1-1 1,-1 0 0,1 1-1,-1-1 1,0 0-1,1 0 1,-1 0 0,1 0-1,-1 0 1,1 0-1,-1 0 1,0-1 0,1 1-1,-1 0 1,2-2-1,3 0 29,0-1-1,0 0 0,0 0 0,0-1 0,0 0 0,7-6 0,77-77 160,12-9-157,-98 92-80,1 1 0,0-1-1,0 1 1,0 0 0,0 1 0,8-4-1,-11 5 1,-1 1-1,0 0 1,0 0-1,0-1 1,0 1-1,0 0 1,0 0-1,1 0 1,-1 0-1,0 0 1,0 0-1,0 0 1,0 1-1,1-1 1,-1 0-1,0 1 1,0-1-1,0 1 0,0-1 1,0 1-1,0-1 1,0 1-1,0 0 1,0-1-1,0 1 1,-1 0-1,1 0 1,0 0-1,0 0 1,-1 0-1,1 0 1,0 0-1,-1 0 1,1 0-1,-1 0 1,0 0-1,1 0 1,-1 1-1,4 10-3,-2 1 0,1-1 0,-2 1 0,0-1 0,0 14 0,-1-12-67,1-1 1,0 1-1,6 25 0,-7-38 82,0-1 0,0 0 0,0 1 1,0-1-1,0 0 0,0 1 0,0-1 0,0 0 0,0 1 1,1-1-1,-1 0 0,0 0 0,0 1 0,0-1 1,0 0-1,0 1 0,1-1 0,-1 0 0,0 0 1,0 1-1,1-1 0,-1 0 0,0 0 0,0 0 1,1 1-1,-1-1 0,0 0 0,0 0 0,1 0 1,-1 0-1,0 1 0,1-1 0,-1 0 0,0 0 0,1 0 1,-1 0-1,0 0 0,1 0 0,-1 0 0,0 0 1,1 0-1,-1 0 0,0 0 0,1 0 0,-1 0 1,0-1-1,1 1 0,-1 0 0,0 0 0,0 0 1,1 0-1,-1 0 0,0-1 0,1 1 0,-1 0 1,0 0-1,0-1 0,1 1 0,-1 0 0,0 0 1,0-1-1,16-22 458,-12 17-549,11-17 190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8.869"/>
    </inkml:context>
    <inkml:brush xml:id="br0">
      <inkml:brushProperty name="width" value="0.05" units="cm"/>
      <inkml:brushProperty name="height" value="0.05" units="cm"/>
    </inkml:brush>
  </inkml:definitions>
  <inkml:trace contextRef="#ctx0" brushRef="#br0">45 5 16804,'-44'80'5059,"44"-75"-3915,7-7-840,7-5-393,-8 4 23,22-14-640,54-25 0,-72 39 598,-1-1-1,1 1 1,0 1 0,-1 0-1,1 0 1,0 1 0,0 0-1,0 0 1,0 1 0,15 2-1,-23-2 121,0 1 0,1-1 0,-1 1-1,0-1 1,1 1 0,-1-1 0,0 1-1,0 0 1,0 0 0,1 0 0,-1 1-1,0-1 1,0 0 0,-1 1 0,1-1-1,0 1 1,0 0 0,-1-1 0,1 1-1,-1 0 1,0 0 0,1 0 0,-1 0-1,0 0 1,0 0 0,0 1 0,0-1-1,-1 0 1,1 1 0,-1-1 0,1 0-1,-1 1 1,0-1 0,0 0 0,0 1-1,0-1 1,0 0 0,-1 1 0,0 3-1,-2 5 173,0 0 0,0 0-1,-1-1 1,-1 0 0,0 0-1,0 0 1,-9 11-1,8-11 13,-1 0 0,-1-1 0,-16 16 0,21-23-155,0 1 1,-1 0-1,1-1 0,-1 1 0,0-1 0,1 0 1,-1-1-1,0 1 0,0-1 0,0 1 0,-1-1 1,1 0-1,0-1 0,-5 1 0,-19-4 143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9.303"/>
    </inkml:context>
    <inkml:brush xml:id="br0">
      <inkml:brushProperty name="width" value="0.05" units="cm"/>
      <inkml:brushProperty name="height" value="0.05" units="cm"/>
    </inkml:brush>
  </inkml:definitions>
  <inkml:trace contextRef="#ctx0" brushRef="#br0">5 1 16524,'-2'12'424,"1"-1"0,0 1 0,0 0 0,1 0 1,2 13-1,0 13 290,10 472 598,-11-481-1286,2 0 0,8 34 0,-1-39 37,-9-24-56,-1 1 0,0-1 0,1 0 0,-1 1 0,1-1 1,-1 0-1,0 1 0,1-1 0,-1 0 0,1 1 0,-1-1 0,1 0 0,-1 0 1,1 1-1,-1-1 0,1 0 0,-1 0 0,1 0 0,-1 0 0,1 0 0,-1 0 1,1 0-1,-1 0 0,1 0 0,0 0 0,2-1 25,-1-1-1,1 0 1,-1 0-1,0 0 1,1 0-1,-1 0 1,0 0-1,0 0 1,-1-1-1,1 1 1,0-1-1,-1 1 1,1-1-1,0-3 1,23-45 579,32-99 0,5-64 395,-51 176-821,50-198 672,-55 200-1192,-9 30 52,-6 19 262,-29 66-181,14-26-20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19.737"/>
    </inkml:context>
    <inkml:brush xml:id="br0">
      <inkml:brushProperty name="width" value="0.05" units="cm"/>
      <inkml:brushProperty name="height" value="0.05" units="cm"/>
    </inkml:brush>
  </inkml:definitions>
  <inkml:trace contextRef="#ctx0" brushRef="#br0">1 1 14771,'8'33'1024,"4"1"-1128,-1 1 88,2-4 312,7-11-240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20.190"/>
    </inkml:context>
    <inkml:brush xml:id="br0">
      <inkml:brushProperty name="width" value="0.05" units="cm"/>
      <inkml:brushProperty name="height" value="0.05" units="cm"/>
    </inkml:brush>
  </inkml:definitions>
  <inkml:trace contextRef="#ctx0" brushRef="#br0">129 0 15939,'-9'6'204,"0"0"-1,1 0 0,0 1 1,0 0-1,0 1 0,1 0 0,0 0 1,1 0-1,-1 1 0,2 0 0,-1 0 1,2 1-1,-6 12 0,5-9-110,0 0 0,1 0 1,0 0-1,2 1 0,-1 0 0,1-1 0,1 1 0,1 0 0,2 24 0,-2-35-67,0 0-1,1 0 1,0 1 0,0-1-1,0 0 1,0 0 0,1 0-1,-1 0 1,1 0 0,0 0-1,-1 0 1,1-1 0,4 5-1,-5-6 0,1 0-1,-1 0 1,0-1-1,0 1 1,0 0-1,1-1 1,-1 1-1,0-1 1,1 1-1,-1-1 1,0 0-1,1 1 1,-1-1-1,1 0 1,-1 0-1,1 0 1,-1 0-1,0 0 1,1-1-1,-1 1 1,1 0-1,-1-1 1,0 1-1,1-1 1,-1 1-1,0-1 1,0 1-1,1-1 1,-1 0-1,0 0 1,0 0-1,0 0 1,2-1-1,3-4 116,1-1 0,-1 0-1,0 0 1,-1-1-1,1 1 1,-1-1-1,-1-1 1,0 1-1,5-14 1,-2 2 204,0-1 0,-2 0 1,3-22-1,-6 32-207,-1 0 0,0-1 1,0 1-1,-1 0 0,0-1 0,-1 1 0,-4-16 1,5 26-127,0-1 0,-1 1 1,1 0-1,0 0 1,-1 0-1,1 0 0,-1 0 1,0 0-1,1 0 1,-1 0-1,0 0 0,1 0 1,-1 0-1,-1-1 0,1 2-11,1 0-1,0 0 0,-1 0 0,1-1 0,-1 1 0,1 0 0,-1 0 0,1 0 0,0 0 0,-1 0 0,1 0 0,-1 0 0,1 0 0,-1 0 0,1 0 0,-1 0 1,1 0-1,0 0 0,-1 1 0,1-1 0,-1 0 0,1 0 0,0 0 0,-1 0 0,0 1 0,0 0-51,-1 1 0,1-1 0,0 1 0,-1-1 1,1 1-1,0-1 0,0 1 0,0 0 0,0-1 0,0 1 0,1 0 0,-1 0 0,0 0 0,1 0 0,-1 2 0,1-3 0,-1 3-70,0-1 1,1 1-1,-1 0 1,1-1-1,0 1 0,0 0 1,0 0-1,1-1 0,-1 1 1,1 0-1,0-1 0,2 5 1,6 3-375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1.283"/>
    </inkml:context>
    <inkml:brush xml:id="br0">
      <inkml:brushProperty name="width" value="0.05" units="cm"/>
      <inkml:brushProperty name="height" value="0.05" units="cm"/>
    </inkml:brush>
  </inkml:definitions>
  <inkml:trace contextRef="#ctx0" brushRef="#br0">129 290 16804,'-2'-2'185,"0"0"1,-1 0 0,1 1 0,-1-1-1,1 0 1,-1 1 0,0-1 0,1 1 0,-1 0-1,0 0 1,0 0 0,0 1 0,0-1 0,0 0-1,0 1 1,0 0 0,0 0 0,0 0-1,0 0 1,0 0 0,0 1 0,0 0 0,-5 1-1,5-1-63,0 1-1,0 0 1,0 0-1,0 1 0,0-1 1,0 1-1,1-1 1,-1 1-1,1 0 0,0 0 1,0 0-1,0 0 1,0 0-1,0 0 0,1 1 1,0-1-1,-1 0 1,1 1-1,-1 4 0,-1 9 23,-1-1-1,-1 34 1,5-43-137,0-1 1,0 1 0,1 0 0,0-1 0,0 1-1,0-1 1,1 1 0,0-1 0,0 1 0,5 7 0,-7-13-8,1 0 1,0 0-1,-1 1 1,1-1 0,0 0-1,0 0 1,0 0-1,0 0 1,0-1 0,0 1-1,0 0 1,0 0-1,0-1 1,0 1 0,0 0-1,0-1 1,1 1 0,-1-1-1,0 1 1,0-1-1,1 0 1,-1 0 0,0 1-1,2-1 1,0-1 2,0 1 1,-1-1 0,1 1 0,-1-1-1,1 0 1,-1 0 0,1 0 0,-1-1-1,0 1 1,0 0 0,4-4-1,4-4 14,1-1 1,-1 0-1,13-18 0,-22 26-17,31-42 6,28-54 0,-35 55-200,-24 42 178,-1 0 0,1 0-1,-1 0 1,1 0 0,-1 0 0,1 0 0,0 0-1,0 0 1,-1 0 0,1 0 0,0 1-1,0-1 1,0 0 0,0 1 0,0-1 0,0 0-1,0 1 1,0-1 0,0 1 0,0 0-1,2-1 1,-1 1-1,-1 1 0,0-1-1,0 1 1,0-1-1,-1 1 1,1-1 0,0 1-1,0 0 1,0-1 0,0 1-1,0 0 1,-1 0 0,1 0-1,0 0 1,-1-1 0,1 1-1,-1 0 1,1 0-1,-1 0 1,1 0 0,-1 0-1,1 2 1,3 8-93,-1-3 58,0 0 0,1 0-1,0 0 1,0 0-1,7 9 1,-10-16 61,0 0 0,0 1-1,1-1 1,-1 0 0,0 0 0,1 0-1,-1 0 1,1 0 0,-1 0 0,1 0-1,-1 0 1,1-1 0,-1 1-1,1 0 1,0-1 0,0 1 0,-1-1-1,1 0 1,0 0 0,-1 0 0,1 0-1,0 0 1,0 0 0,-1 0 0,1 0-1,0-1 1,0 1 0,-1 0 0,1-1-1,0 0 1,-1 1 0,1-1 0,1-1-1,4-3 68,0 0-1,-1 0 0,0 0 1,0-1-1,0 0 1,0 0-1,-1-1 0,0 1 1,0-1-1,5-12 1,0 0 148,-1 0 0,-1-1 1,6-21-1,-8 20 74,4-33 0,-9 48-257,0 0 0,-1 0 0,1 0 0,-1-1 0,-1 1 0,1 0 0,-1 0 0,0 0 0,-1 0 0,-2-6 0,4 12-39,0-1 1,0 0-1,0 1 0,-1-1 0,1 0 1,0 1-1,-1-1 0,1 1 0,0-1 0,-1 1 1,1-1-1,-1 1 0,1-1 0,-1 1 0,1-1 1,-1 1-1,1 0 0,-1-1 0,0 1 1,1 0-1,-1-1 0,1 1 0,-1 0 0,0 0 1,1 0-1,-2-1 0,1 1-4,0 1 1,0-1-1,0 0 1,0 1-1,0-1 0,0 1 1,0-1-1,1 1 1,-1 0-1,0-1 0,0 1 1,1 0-1,-1-1 0,0 1 1,-1 1-1,-1 3-16,0 0 0,0 0 1,0 1-1,1-1 0,-3 7 0,-2 14-34,1 0 1,1 0 0,1 0-1,0 28 1,3-36 42,1 1-1,1-1 1,1 1 0,1-1 0,0 0 0,10 30-1,-12-44 10,1-1-1,-1 1 0,1 0 0,0 0 1,0-1-1,1 1 0,-1-1 0,1 0 1,0 0-1,-1 0 0,1 0 0,1 0 1,5 4-1,-7-6 2,1 0 0,-1 0 0,1 0 0,-1 0 1,1-1-1,0 1 0,-1 0 0,1-1 0,0 0 0,-1 0 1,1 0-1,0 0 0,-1 0 0,1 0 0,0-1 0,-1 0 0,1 1 1,-1-1-1,1 0 0,-1 0 0,5-3 0,3-1 6,-2-1-1,1-1 0,-1 0 1,0 0-1,0-1 0,-1 0 1,0 0-1,0 0 0,-1-1 1,7-13-1,0-2 18,-1 0 0,17-50 0,-19 31-2,-21 70 22,5-3 21,2 1 0,-3 36 0,6-51-36,1 0 1,0 0-1,1 0 0,0-1 1,1 1-1,0 0 0,0 0 1,1-1-1,4 11 0,-7-19-43,1 0-1,-1 0 1,1 0-1,-1 0 1,1 0-1,-1 0 1,1 0-1,-1 0 1,1 0-1,0 0 1,0 0-1,-1-1 1,1 1-1,0 0 1,0-1-1,0 1 1,0 0-1,0-1 1,0 1-1,0-1 1,0 0-1,0 1 1,0-1-1,0 0 1,1 1-1,0-2-32,-1 1-1,0 0 1,1-1 0,-1 0 0,0 1-1,0-1 1,1 0 0,-1 1-1,0-1 1,0 0 0,0 0 0,0 0-1,0 0 1,0 0 0,0 0-1,1-2 1,3-5-100,-1 1 0,0-1-1,0 0 1,-1 0 0,4-12 0,2-25-235,-3-3-135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20.617"/>
    </inkml:context>
    <inkml:brush xml:id="br0">
      <inkml:brushProperty name="width" value="0.05" units="cm"/>
      <inkml:brushProperty name="height" value="0.05" units="cm"/>
    </inkml:brush>
  </inkml:definitions>
  <inkml:trace contextRef="#ctx0" brushRef="#br0">1 159 14851,'2'3'129,"0"0"0,0 0 1,0 1-1,0-1 0,1-1 0,-1 1 0,1 0 0,0-1 1,-1 1-1,2-1 0,-1 0 0,0 0 0,0 0 0,1 0 1,-1 0-1,0-1 0,7 2 0,-6-2-21,1 0-1,1-1 1,-1 0 0,0 0-1,0 0 1,0 0 0,0-1-1,0 0 1,0 0 0,-1 0-1,10-4 1,-5 1 15,0 0 0,0-1 0,-1 0 0,0 0 0,0-1 0,0 0 0,-1 0 0,0-1 0,0 0 0,0 0 0,-1-1 0,0 1 0,5-10 0,-9 11 6,0 1 1,0-1-1,0 1 1,-1-1-1,1 0 1,-2 1-1,1-1 1,0 0-1,-1-8 1,0 13-93,0-1 0,0 1 0,0-1-1,0 1 1,-1-1 0,1 1 0,0-1 0,-1 1 0,1-1-1,-1 1 1,1 0 0,-1-1 0,0 1 0,1 0 0,-1-1-1,0 1 1,0 0 0,0 0 0,0 0 0,0 0 0,0 0 0,0 0-1,-1 0 1,1 0 0,0 0 0,0 0 0,-1 1 0,1-1-1,-1 0 1,1 1 0,0 0 0,-1-1 0,1 1 0,-1 0-1,1-1 1,-1 1 0,1 0 0,-1 0 0,1 0 0,-3 1 0,-1 0 3,1 0 1,-1 1 0,1 0 0,0 0-1,-1 0 1,1 0 0,0 1-1,0-1 1,1 1 0,-1 0 0,1 0-1,-1 1 1,1-1 0,0 1 0,0-1-1,1 1 1,-1 0 0,1 0 0,-4 9-1,-1 2-32,0 1-1,1 0 0,1 0 0,-4 20 0,5-17-16,2 0 0,0 1 0,1-1-1,2 31 1,-1-43-6,1-1 0,0 1 0,0-1 0,0 1-1,1-1 1,0 0 0,0 0 0,0 0 0,1 0 0,0 0 0,0 0-1,1-1 1,-1 1 0,1-1 0,0 0 0,1 0 0,5 5 0,-8-9-17,0 1 0,1-1 0,-1 0 1,0 1-1,1-1 0,-1 0 0,1-1 0,0 1 1,-1 0-1,1-1 0,-1 1 0,1-1 1,0 0-1,-1 0 0,1 0 0,0 0 0,4-1 1,-2-1-67,0 1 0,-1-1 0,1 0 0,-1 0 0,1 0 1,-1-1-1,0 0 0,0 0 0,4-3 0,3-5-119,0 0 0,-1 0-1,0-1 1,-1-1 0,8-14 0,13-29-275,-5-7-70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21.115"/>
    </inkml:context>
    <inkml:brush xml:id="br0">
      <inkml:brushProperty name="width" value="0.05" units="cm"/>
      <inkml:brushProperty name="height" value="0.05" units="cm"/>
    </inkml:brush>
  </inkml:definitions>
  <inkml:trace contextRef="#ctx0" brushRef="#br0">42 22 17772,'-20'144'2506,"-2"275"1,39-174-1790,1 9-614,-19-237-149,-1-21-97,-5-31-100,-2-39-122,3 0 0,4 0 0,3-1-1,11-81 1,-7 122 297,1 0-1,2 1 0,1-1 1,1 2-1,2 0 0,2 0 0,28-49 1,-18 40 45,41-75-139,-55 97 249,-2-1 0,-1 0 1,0 0-1,5-25 1,-12 29 169,-2 17-34,-2 10-42,-12 46 88,3 1 0,-11 107 0,15 122 289,14-144-163,-3-119-280,1 0-1,1 0 1,14 43-1,-18-66-109,1 0 0,-1 0 0,0 0 0,1 0-1,-1 0 1,1 0 0,-1 0 0,1 0 0,-1 0 0,1 0 0,0 0 0,-1 0-1,1-1 1,0 1 0,0 0 0,1 0 0,-2-1-3,1 0 0,-1 0 1,0 0-1,1 0 0,-1 0 0,1 0 0,-1 0 1,0 0-1,1 0 0,-1 0 0,0-1 0,1 1 1,-1 0-1,0 0 0,1 0 0,-1-1 0,0 1 1,0 0-1,1 0 0,-1-1 0,0 1 0,0 0 1,1-1-1,-1 1 0,0 0 0,0-1 0,0 1 1,1-1-1,1-4 10,0 0 0,0 0 0,-1-1 0,2-9 0,55-385 207,-58 399-219,1-9-6,1-1 1,1 0 0,5-15-1,-8 26 6,0 0-1,0 0 0,0 0 0,0 1 1,0-1-1,0 0 0,0 0 1,0 0-1,0 1 0,0-1 0,0 0 1,0 0-1,0 0 0,1 1 1,-1-1-1,0 0 0,0 0 1,0 0-1,0 1 0,0-1 0,1 0 1,-1 0-1,0 0 0,0 0 1,0 0-1,0 0 0,1 1 0,-1-1 1,0 0-1,0 0 0,0 0 1,1 0-1,-1 0 0,0 0 1,0 0-1,1 0 0,-1 0 0,0 0 1,0 0-1,0 0 0,1 0 1,-1 0-1,0 0 0,0 0 0,0 0 1,1 0-1,-1 0 0,0-1 1,0 1-1,0 0 0,1 0 1,-1 0-1,0 0 0,0 0 0,0 0 1,0-1-1,1 1 0,-1 0 1,0 0-1,0 0 0,0 0 0,0-1 1,0 1-1,0 0 0,1-1 1,3 19-13,-4-17 12,5 33-36,-2-14 13,6 29 0,-8-45 24,1 1 0,-1-1 0,1 0-1,-1 0 1,1 0 0,0 0 0,1-1-1,-1 1 1,1-1 0,-1 1 0,1-1-1,5 5 1,-6-7 3,-1 0 0,1 0 0,0-1 0,-1 1 0,1 0 0,0-1 0,-1 1 0,1-1 1,0 0-1,0 0 0,-1 1 0,1-1 0,0 0 0,0-1 0,-1 1 0,1 0 0,0 0 0,0-1 0,-1 1 0,1-1 0,0 1 0,-1-1 0,1 0 0,0 0 0,-1 0 0,1 0 0,-1 0 0,0 0 0,1 0 0,-1 0 0,2-3 0,6-4 26,-1-1-1,0 0 1,10-16-1,-13 18-5,23-37 77,-20 30-48,0 0 0,20-23 0,-28 37-52,0 0 1,1-1-1,-1 1 1,0-1 0,0 1-1,1-1 1,-1 1 0,0 0-1,1-1 1,-1 1-1,0 0 1,1-1 0,-1 1-1,1 0 1,-1 0 0,0-1-1,1 1 1,-1 0 0,1 0-1,-1 0 1,1-1-1,-1 1 1,1 0 0,-1 0-1,1 0 1,-1 0 0,1 0-1,-1 0 1,1 0-1,-1 0 1,1 0 0,-1 0-1,0 0 1,1 1 0,-1-1-1,1 0 1,-1 0-1,1 0 1,-1 1 0,1-1-1,-1 0 1,0 0 0,1 1-1,-1-1 1,0 0-1,1 1 1,-1-1 0,0 1-1,1-1 1,-1 0 0,0 1-1,0-1 1,1 1-1,-1-1 1,0 1 0,0 0-1,8 32-5,-8-27 4,8 70-47,-8-55-14,2 1 0,1-1 0,0 0-1,13 40 1,-16-60 24,0-1 0,0 1-1,1 0 1,-1-1 0,0 1-1,0-1 1,0 1 0,1-1 0,-1 1-1,0-1 1,1 1 0,-1-1-1,0 1 1,1-1 0,-1 1 0,1-1-1,-1 1 1,1-1 0,-1 0-1,1 1 1,-1-1 0,1 0-1,-1 1 1,2-1 0,-2 0-10,0-1 0,1 1 0,-1 0-1,1-1 1,-1 1 0,1-1 0,-1 1 0,0 0 0,1-1 0,-1 1 0,0-1 0,1 1 0,-1-1-1,0 0 1,0 1 0,0-1 0,1 1 0,-1-1 0,0 0 0,5-35-832,-6-2 392,-3-6-174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21.547"/>
    </inkml:context>
    <inkml:brush xml:id="br0">
      <inkml:brushProperty name="width" value="0.05" units="cm"/>
      <inkml:brushProperty name="height" value="0.05" units="cm"/>
    </inkml:brush>
  </inkml:definitions>
  <inkml:trace contextRef="#ctx0" brushRef="#br0">1 0 15707,'1'7'268,"2"-1"-1,-1 0 1,1 0-1,-1 0 1,2 0-1,-1 0 1,1 0-1,0-1 1,0 0-1,0 0 1,6 6-1,-5-8-311,0 1 0,0-1-1,0 0 1,0 0-1,1 0 1,0-1-1,-1 0 1,1 0 0,0 0-1,0-1 1,0 0-1,9 1 1,47-2-1656,-14-2 206,-45 2 1505,0 0-1,0 1 1,-1-1 0,1 1-1,0 0 1,-1-1 0,1 1 0,0 0-1,-1 1 1,1-1 0,-1 0 0,0 1-1,1-1 1,-1 1 0,0 0-1,0 0 1,0 0 0,0 0 0,0 0-1,-1 0 1,1 0 0,-1 1-1,1-1 1,-1 0 0,0 1 0,0-1-1,0 1 1,0 0 0,0-1-1,-1 1 1,1 0 0,0 5 0,0 7 549,0 0 0,-1 1 1,-1-1-1,-3 24 0,-7 21 1258,-3 24 329,13-74-1827,1 1 0,0 0 0,0-1 0,1 1-1,3 16 1,-4-25-279,1 1-1,0-1 1,-1 0-1,1 0 0,0 0 1,0 1-1,0-1 1,0 0-1,0 0 1,0-1-1,1 1 1,-1 0-1,1 0 0,-1 0 1,1-1-1,0 1 1,-1-1-1,1 0 1,0 1-1,4 1 1,-3-2-26,0-1 0,0 1-1,0-1 1,0 1 0,0-1 0,0 0 0,0 0 0,1 0 0,-1-1 0,0 1 0,0-1 0,0 1 0,4-3 0,7-2-151,-1-1-1,0-1 1,-1 0 0,0-1 0,16-12 0,-8 4-292,0-1 0,-1 0 0,-1-1 0,29-38 0,-31 31-150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21.986"/>
    </inkml:context>
    <inkml:brush xml:id="br0">
      <inkml:brushProperty name="width" value="0.05" units="cm"/>
      <inkml:brushProperty name="height" value="0.05" units="cm"/>
    </inkml:brush>
  </inkml:definitions>
  <inkml:trace contextRef="#ctx0" brushRef="#br0">1 142 17644,'9'10'1528,"11"-10"-992,8-6-200,11-8 560,4-3-199,7-6-617,0-1-352,-2-2 384,-3 3-120,-9 4-200</inkml:trace>
  <inkml:trace contextRef="#ctx0" brushRef="#br0" timeOffset="1">399 22 17284,'0'21'1536,"3"4"-1112,0-2-256,3-2 408,1-1-424,2-7-632,1-7-40,0-11 272,0-6-200,1-8-176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22.612"/>
    </inkml:context>
    <inkml:brush xml:id="br0">
      <inkml:brushProperty name="width" value="0.05" units="cm"/>
      <inkml:brushProperty name="height" value="0.05" units="cm"/>
    </inkml:brush>
  </inkml:definitions>
  <inkml:trace contextRef="#ctx0" brushRef="#br0">0 549 13259,'1'3'282,"0"1"1,1-1 0,-1 1-1,0-1 1,1 0-1,0 0 1,0 0-1,0 0 1,0 0-1,1 0 1,-1-1 0,1 1-1,-1-1 1,5 4-1,-5-6-122,0 1 0,0 0-1,0 0 1,0-1-1,0 0 1,0 1 0,0-1-1,1 0 1,-1 0-1,0 0 1,0 0 0,0 0-1,0-1 1,1 1 0,-1 0-1,0-1 1,0 0-1,0 0 1,0 1 0,0-1-1,0 0 1,-1-1-1,1 1 1,0 0 0,2-2-1,4-4 109,0 0 0,0 0 0,-1-1 0,0 0 0,0 0 0,0-1 0,-1 1 0,-1-2 0,0 1 0,0 0 0,0-1 0,5-19 0,-11 28-170,-3 5-81,-5 9-24,4 1-2,0 1 0,1-1 1,1 1-1,0 0 0,1 0 1,1 0-1,0 0 0,1 0 1,2 19-1,-2-32 9,0 0 0,0 0-1,1 0 1,-1 0 0,1 0 0,0 0-1,-1 0 1,1-1 0,0 1 0,0 0-1,0-1 1,0 1 0,0 0 0,0-1-1,1 1 1,-1-1 0,1 0 0,-1 1-1,1-1 1,-1 0 0,1 0 0,0 0-1,-1 0 1,1 0 0,0 0 0,0-1-1,-1 1 1,1-1 0,0 1 0,0-1-1,0 0 1,0 1 0,0-1 0,0 0-1,0 0 1,0 0 0,0-1 0,0 1-1,0 0 1,2-1 0,5-2-5,1 0 0,0-1 0,-1 0 0,0 0 0,0-1 0,10-7 0,11-10-93,-1-1 1,26-27-1,-32 28-130,1 0 0,1 2-1,33-20 1,-58 39 215,1 0 1,0 1-1,-1-1 0,1 1 1,0-1-1,-1 1 0,1 0 1,0-1-1,0 1 0,-1 0 1,1-1-1,0 1 0,0 0 1,-1 0-1,1 0 0,0 0 1,0 0-1,0 0 0,0 0 1,-1 0-1,1 0 0,0 0 1,0 0-1,-1 0 1,1 1-1,0-1 0,0 0 1,0 1-1,-1-1 0,1 0 1,0 1-1,-1-1 0,1 1 1,0-1-1,-1 1 0,1-1 1,-1 1-1,1 0 0,-1-1 1,1 1-1,-1 0 0,1-1 1,-1 1-1,0 0 0,1-1 1,-1 1-1,0 0 0,0 0 1,1-1-1,-1 1 0,0 0 1,0 1-1,1 7-1,0 0 0,0 0 1,-1 0-1,-1 9 0,0 1 46,1-17-16,0 0 0,0 0 0,0 0 0,0 0 0,1-1-1,-1 1 1,0 0 0,1 0 0,0 0 0,-1 0 0,1 0 0,0-1 0,0 1 0,2 2 0,-3-4-7,0 0 0,1 1 0,-1-1 0,0 0 1,1 0-1,-1 1 0,1-1 0,-1 0 1,0 0-1,1 0 0,-1 0 0,1 0 0,-1 1 1,1-1-1,-1 0 0,1 0 0,-1 0 1,0 0-1,1-1 0,-1 1 0,1 0 0,-1 0 1,1 0-1,15-12 156,-2-7-60,0-1-1,-1-1 1,-1 0-1,-1-1 1,15-40-1,-13 30-25,85-230 224,-72 190-343,-15 49-48,-11 47 17,-3 0 35,-4 50 93,3 108 1,4-161 1,2 0 0,1 1 0,0-1 0,2 0 0,0-1 0,1 1-1,2-1 1,0 0 0,20 35 0,-24-49-40,0 0 1,0 0-1,0 0 0,1 0 0,0-1 1,0 0-1,0 0 0,1 0 0,0-1 1,0 0-1,0 0 0,0 0 0,1-1 1,-1 0-1,1 0 0,0-1 1,13 3-1,-19-4-19,0-1 0,0 0 0,0 0 0,0 0 1,0 0-1,0 0 0,1 0 0,-1-1 0,0 1 0,0 0 0,0 0 0,0-1 1,2 0-1,-3 1-2,1-1 0,-1 1 0,0 0 1,0-1-1,1 1 0,-1 0 0,0-1 0,0 1 1,1 0-1,-1-1 0,0 1 0,0-1 0,0 1 1,0 0-1,1-1 0,-1 1 0,0-1 0,0 1 1,0 0-1,0-1 0,0 1 0,0-1 0,0 1 1,0-1-1,-1-1-12,0 0 0,1 0 0,-1 0 1,0 0-1,0 0 0,0 0 0,0 0 0,-1 1 0,1-1 1,0 0-1,-1 1 0,-2-3 0,-17-12-210,-1 1 0,-1 1 0,-1 1 1,0 0-1,-30-9 0,0-2-235,26 13 279,20 9 214,1-1 1,-1 0 0,1 0 0,0-1-1,0 0 1,0 0 0,1 0 0,-1-1-1,-7-8 1,13 12-18,1 1 0,-1-1 0,1 0 1,0 1-1,-1-1 0,1 0 0,0 1 0,0-1 0,-1 0 0,1 1 0,0-1 1,0 0-1,0 0 0,0 1 0,0-1 0,0 0 0,0 0 0,0 1 0,0-1 1,1 0-1,-1 1 0,0-1 0,0 0 0,1 1 0,-1-1 0,0 0 0,1 1 1,-1-1-1,0 0 0,1 1 0,-1-1 0,1 1 0,-1-1 0,1 1 1,0-1-1,-1 1 0,1-1 0,-1 1 0,1 0 0,1-1 0,33-15 491,-26 13-412,-5 2-65,151-66-842,-153 66 791,0 0 1,0 0 0,0 1-1,0-1 1,0-1 0,0 1-1,0 0 1,0 0-1,0-1 1,-1 1 0,1-1-1,-1 0 1,1 1 0,-1-1-1,1 0 1,-1 0 0,0 0-1,0 0 1,0 0 0,0 0-1,0 0 1,-1 0 0,1 0-1,0-1 1,-1-2 0,-2-23-280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1:23.028"/>
    </inkml:context>
    <inkml:brush xml:id="br0">
      <inkml:brushProperty name="width" value="0.05" units="cm"/>
      <inkml:brushProperty name="height" value="0.05" units="cm"/>
    </inkml:brush>
  </inkml:definitions>
  <inkml:trace contextRef="#ctx0" brushRef="#br0">0 42 21117,'1'4'1840,"8"-2"-1448,5-9-808,2-2 2624,1-3-1992,-1 1-56,-6 2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47.065"/>
    </inkml:context>
    <inkml:brush xml:id="br0">
      <inkml:brushProperty name="width" value="0.05" units="cm"/>
      <inkml:brushProperty name="height" value="0.05" units="cm"/>
    </inkml:brush>
  </inkml:definitions>
  <inkml:trace contextRef="#ctx0" brushRef="#br0">5236 91 8730,'-526'-1'3738,"210"5"-2791,167-5-672,-290 2 62,-1 35-264,-192 98 461,11 48 93,187-36-454,10 31-126,305-117-51,-158 105 0,196-107 6,2 3 0,-113 113 0,132-112-12,4 3 0,2 2 0,3 2 0,3 3 0,-73 146-1,100-170 9,1 1 0,3 0 0,2 2 0,2 0-1,2 0 1,3 1 0,2 0 0,2 1-1,2-1 1,11 99 0,-4-116-3,2 0 0,2 0 0,1 0 0,2-1 0,1 0 0,2-2 0,1 1 0,2-2 0,1 0 0,1-1 0,1-1 1,2-1-1,49 47 0,-25-33 7,1-2 0,3-2 1,0-2-1,80 40 0,-26-25-19,161 56 0,-162-74 8,2-4 0,144 20 0,-96-30-12,166-2-1,158-32-18,-6-25 22,502-99-19,-9-55-1,331-134 46,-378 88-9,-399 151-17,-233 43 13,-143 22 5,253-78 0,-355 87 34,0-2-1,-1-2 1,0-1-1,60-43 0,-77 45 47,0 0 0,-1-2 0,0-1 0,-2 0 0,-1-2 0,-1 0 0,30-49 0,-24 28 152,-2-1 0,-2-1 0,-2-1-1,-2-1 1,16-77 0,-29 101-151,-1-1-1,-1 1 1,-1-1-1,-1 0 1,-1 1 0,-1-1-1,-2 1 1,0 0-1,-14-37 1,-10-13 34,-62-112 1,88 178-114,-32-54 21,-2 1 1,-2 2-1,-86-98 0,84 114-21,-1 1-1,-2 3 0,-2 1 1,-2 3-1,-51-30 0,0 12 3,-3 4-1,-1 5 0,-2 5 1,-198-47-1,-453-41-129,12 66-339,523 60 148,-303 37 0,-53 66-88,9 35 48,-81 18 24,485-125 266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48.285"/>
    </inkml:context>
    <inkml:brush xml:id="br0">
      <inkml:brushProperty name="width" value="0.05" units="cm"/>
      <inkml:brushProperty name="height" value="0.05" units="cm"/>
    </inkml:brush>
  </inkml:definitions>
  <inkml:trace contextRef="#ctx0" brushRef="#br0">80 3109 13707,'-4'4'170,"-6"6"-50,1-2-1,-1 1 1,-1-1-1,-14 9 1,25-17-128,0 0-1,-1 0 1,1 1 0,0-1 0,0 0-1,0 0 1,-1 0 0,1 1-1,0-1 1,0 0 0,-1 0-1,1 0 1,0 0 0,-1 0 0,1 1-1,0-1 1,0 0 0,-1 0-1,1 0 1,0 0 0,-1 0-1,1 0 1,0 0 0,-1 0 0,1 0-1,0 0 1,0 0 0,-1 0-1,1 0 1,0 0 0,-1-1-1,1 1 1,0 0 0,0 0 0,-1 0-1,1 0 1,0 0 0,-1-1-1,9-12-400,199-207-898,61-67 1174,-143 156 118,39-32 134,7 8 0,378-264 0,-91 148 105,24 37 31,378-103 167,-596 258-294,374-61 1,-437 112-145,249-2 0,203 50 68,1 53 110,-4 25 132,-403-59-141,-211-34-139,689 103 237,6-21-20,3-47 24,-3-70 68,-510 2-201,297-75-1,197-123-22,-439 110-581,408-235-1,-683 350 480,286-178-466,-171 84 206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0.437"/>
    </inkml:context>
    <inkml:brush xml:id="br0">
      <inkml:brushProperty name="width" value="0.05" units="cm"/>
      <inkml:brushProperty name="height" value="0.05" units="cm"/>
    </inkml:brush>
  </inkml:definitions>
  <inkml:trace contextRef="#ctx0" brushRef="#br0">206 65 15291,'-94'263'6266,"45"-113"-4845,37-116-1177,0-4-150,1 1 1,2 1 0,-10 55 0,21-75-757,4-18-44,12-27-570,-16 28 1077,160-406-7956,-81 186 9092,-71 202 15,-6 22-42,-2 8-324,0 10 479,-22 192 2418,7-98-2917,-9 182-1468,22-292 882,0 0 0,0 1-1,0-1 1,0 0 0,0 0 0,0 0-1,-1 0 1,1 0 0,0 0-1,-1 0 1,1 0 0,-1 0 0,-1 2-1,-4-16-315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0.857"/>
    </inkml:context>
    <inkml:brush xml:id="br0">
      <inkml:brushProperty name="width" value="0.05" units="cm"/>
      <inkml:brushProperty name="height" value="0.05" units="cm"/>
    </inkml:brush>
  </inkml:definitions>
  <inkml:trace contextRef="#ctx0" brushRef="#br0">11 101 14483,'-7'-14'1608,"4"5"-1055,6 11-185,5 5 840,8 6-360,3-2-208,8-4-536,9-2-216,10-10-472,4-6-872,0-13 1208,2-9-256,-1-16-193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1.762"/>
    </inkml:context>
    <inkml:brush xml:id="br0">
      <inkml:brushProperty name="width" value="0.05" units="cm"/>
      <inkml:brushProperty name="height" value="0.05" units="cm"/>
    </inkml:brush>
  </inkml:definitions>
  <inkml:trace contextRef="#ctx0" brushRef="#br0">7 1 17884,'-3'5'1824,"1"7"-1344,0 2-216,2 3 1025,2 5-1273,3-2-488,5-1-185,2-2 473,2-4-184,0-3-168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1.248"/>
    </inkml:context>
    <inkml:brush xml:id="br0">
      <inkml:brushProperty name="width" value="0.05" units="cm"/>
      <inkml:brushProperty name="height" value="0.05" units="cm"/>
    </inkml:brush>
  </inkml:definitions>
  <inkml:trace contextRef="#ctx0" brushRef="#br0">76 0 17220,'-28'92'2253,"17"-61"-1646,1 0-1,2 1 1,1 0 0,-5 60-1,12-88-586,0 0 0,0 0 0,1 0 0,-1 1-1,1-1 1,0 0 0,0 0 0,0 0 0,0 0 0,1 0-1,2 5 1,-2-7-34,-1-1 0,0 0 0,0 1 0,1-1 0,-1 0 0,1 1 0,-1-1 0,1 0 0,0 0 0,-1 0 0,1-1 0,0 1 0,0 0-1,-1-1 1,1 1 0,0-1 0,0 1 0,0-1 0,0 0 0,0 0 0,0 0 0,0 0 0,0 0 0,0 0 0,-1 0 0,4-1 0,8-3-112,0 0 0,1 0-1,-2-1 1,1-1 0,14-8 0,34-15-73,-60 29 210,1-1 1,0 0-1,-1 1 1,1-1 0,0 1-1,-1-1 1,1 1 0,0 0-1,0 0 1,0 0 0,-1 0-1,1 0 1,0 0-1,0 0 1,-1 1 0,1-1-1,0 1 1,-1-1 0,3 2-1,-3-1 12,0 0-1,0 0 1,0 0-1,0 0 1,0 0-1,0 0 1,-1 0-1,1 1 1,0-1-1,-1 0 0,1 0 1,-1 1-1,1-1 1,-1 0-1,0 1 1,0-1-1,1 0 1,-1 1-1,0 1 1,-1 5 99,1 0 0,-1 0 1,-1 0-1,1-1 0,-1 1 0,-1 0 1,-3 8-1,-1 0 191,0 0 0,-2-1 1,0 0-1,0 0 0,-16 16 0,21-26-196,-1 0 0,0 0 0,-1 0 0,1-1 0,-1 0 0,0 0 0,-7 4 0,9-7-67,1 0 1,0 1-1,-1-1 1,1 0-1,-1-1 1,1 1-1,-1-1 0,0 1 1,1-1-1,-1 0 1,0 0-1,1-1 1,-1 1-1,-5-2 0,5 0-81,0 0 0,1 1-1,-1-1 1,1-1-1,0 1 1,0 0-1,0-1 1,0 0 0,0 1-1,0-1 1,1 0-1,-1-1 1,1 1 0,0 0-1,0-1 1,0 1-1,1-1 1,-1 1 0,1-1-1,0 0 1,0 0-1,0 0 1,0 0 0,1 0-1,-1 0 1,1 0-1,0 0 1,0 1-1,1-1 1,-1 0 0,1 0-1,0 0 1,0 0-1,0 0 1,0 0 0,1 1-1,3-6 1,12-9-371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1.638"/>
    </inkml:context>
    <inkml:brush xml:id="br0">
      <inkml:brushProperty name="width" value="0.05" units="cm"/>
      <inkml:brushProperty name="height" value="0.05" units="cm"/>
    </inkml:brush>
  </inkml:definitions>
  <inkml:trace contextRef="#ctx0" brushRef="#br0">0 337 18068,'6'-4'591,"0"0"0,0-1 1,-1 1-1,1-1 0,-1 0 1,0-1-1,-1 1 0,1-1 0,6-12 1,-2 1 18,0-1 0,8-26 0,-18 47-623,-3 9-11,0 0-1,1 1 1,-2 14-1,4-23 20,1-1 0,0 1 0,0 0-1,0 0 1,0 0 0,1-1 0,1 7-1,-2-9 4,1 1-1,-1-1 0,1 0 0,0 1 0,-1-1 1,1 0-1,0 1 0,0-1 0,0 0 1,0 0-1,0 0 0,0 0 0,0 0 0,0 0 1,1 0-1,-1 0 0,0-1 0,0 1 1,3 1-1,4 0-3,1 0 0,-1-1-1,0 1 1,1-1 0,-1-1 0,1 0 0,11-1 0,63-12-9,-64 10 11,100-17 178,-122 17 73,1 0 0,-1 0-1,0 0 1,0 0-1,0 0 1,-7-4-1,-19-17 417,24 19-578,1 0 0,-1-1-1,1 1 1,0-1 0,1 0 0,-1 0 0,1 0-1,0 0 1,1-1 0,-4-9 0,6 13-77,-1 0 0,1 0 0,0 0 1,0 0-1,0 0 0,0 0 0,0 1 0,1-1 0,-1 0 1,1 0-1,0 0 0,-1 0 0,2 1 0,-1-1 0,0 1 1,0-1-1,1 1 0,-1-1 0,1 1 0,0-1 0,0 1 1,0 0-1,0 0 0,0 0 0,0 0 0,1 1 0,3-3 1,7-4-226,1 2 1,0 0 0,0 0 0,1 1 0,15-3 0,-16 5-55,1-1 1,-1-1-1,0-1 0,0 0 1,14-8-1,-2-6-286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3.608"/>
    </inkml:context>
    <inkml:brush xml:id="br0">
      <inkml:brushProperty name="width" value="0.05" units="cm"/>
      <inkml:brushProperty name="height" value="0.05" units="cm"/>
    </inkml:brush>
  </inkml:definitions>
  <inkml:trace contextRef="#ctx0" brushRef="#br0">228 11 14875,'-1'-1'154,"-1"0"0,0-1 0,0 1 1,0 0-1,0 0 0,-1 0 0,1 1 0,0-1 0,0 0 0,0 1 0,-1 0 0,1-1 0,0 1 1,-1 0-1,1 0 0,0 0 0,-1 0 0,1 1 0,0-1 0,0 1 0,-1-1 0,1 1 0,0 0 1,0 0-1,0 0 0,-3 2 0,-5 1 211,1 2 1,1-1-1,-1 1 1,-12 11-1,10-6-111,-1 1 0,2 0-1,-1 1 1,2 0 0,-14 24 0,17-27-172,2-1-1,-1 1 1,2 0 0,-1 0 0,1 0 0,1 1-1,-1-1 1,2 1 0,-1 18 0,2-28-62,-1 0 0,1 0-1,0-1 1,0 1 0,0 0 0,0 0 0,0 0 0,1-1 0,-1 1 0,0 0 0,0 0 0,0-1 0,1 1 0,-1 0 0,0 0 0,1-1 0,-1 1 0,1 0 0,-1-1 0,1 1 0,-1-1 0,1 1 0,-1-1 0,1 2-1,0-2 7,0 0 0,0-1 0,-1 1 0,1 0 0,0 0 0,-1 0 0,1 0 0,0-1 0,0 1 0,-1 0 0,1 0 0,-1-1 0,1 1 0,0-1 0,-1 1 0,1 0 0,-1-1 0,1 1 0,-1-1 0,1 0 0,5-5 157,-1 0 1,-1 0-1,8-11 0,0-5 94,-1 0-1,0 0 1,-2-1-1,0-1 0,-2 1 1,-1-1-1,4-26 0,-10 46-337,-1 5-118,-4 11-426,-3 20-863,7-29 1391,1 0 0,0 0 0,0 0 1,0 0-1,0 0 0,0 1 1,0-1-1,1 0 0,0 0 0,0-1 1,-1 1-1,3 4 0,11 4-567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4.046"/>
    </inkml:context>
    <inkml:brush xml:id="br0">
      <inkml:brushProperty name="width" value="0.05" units="cm"/>
      <inkml:brushProperty name="height" value="0.05" units="cm"/>
    </inkml:brush>
  </inkml:definitions>
  <inkml:trace contextRef="#ctx0" brushRef="#br0">84 1 13467,'-21'39'3827,"8"-4"-2887,1 1 0,1 0 0,3 1 0,0-1 0,-3 63 0,11-92-879,0 1 0,1-1 1,-1 0-1,1 0 0,0 0 0,1 0 0,0 0 0,3 8 0,-4-13-53,0 0-1,0-1 0,0 1 0,0 0 1,0-1-1,0 1 0,0-1 0,0 1 1,1-1-1,-1 0 0,1 1 0,-1-1 1,1 0-1,-1 0 0,1 0 0,0 0 1,0 0-1,-1-1 0,1 1 1,0 0-1,0-1 0,0 0 0,0 1 1,0-1-1,0 0 0,-1 0 0,1 0 1,0 0-1,0 0 0,0 0 0,0-1 1,0 1-1,0-1 0,2 0 0,4-2-9,0 0 0,0 0-1,0-1 1,-1 0-1,1-1 1,-1 0 0,8-6-1,45-46-65,-24 21-7,-35 35 75,0 0 0,0 0 0,0 0 0,0 0 0,0 0 1,0 0-1,0 0 0,1 0 0,-1 1 0,0-1 0,0 0 0,1 1 1,-1-1-1,0 1 0,1 0 0,-1-1 0,0 1 0,1 0 0,-1 0 1,3-1-1,-3 2 11,-1 0 0,1-1-1,-1 1 1,1 0 0,-1-1 0,1 1 0,-1 0 0,1-1 0,-1 1 0,1 0 0,-1 0-1,0 0 1,0 0 0,1-1 0,-1 1 0,0 0 0,0 0 0,0 0 0,0 0 0,0 0 0,0-1-1,0 1 1,0 1 0,-2 11 200,0 0 0,-6 23-1,8-36-206,-9 32 491,-1-2 1,-16 34-1,21-54-301,0 0-1,0 0 1,-1 0-1,-1-1 1,0 1 0,0-2-1,-1 1 1,0-1-1,-13 11 1,19-18-164,-1 1 0,1 0 0,-1-1 0,0 0 0,1 0 0,-1 0 0,0 0 0,1 0-1,-1-1 1,0 1 0,0-1 0,0 1 0,0-1 0,0 0 0,0 0 0,1-1 0,-1 1 0,-3-1 0,5 1-66,-1-1 0,1 1-1,0-1 1,0 1 0,0-1 0,0 0 0,0 1-1,0-1 1,0 0 0,0 0 0,1 0 0,-1 0-1,0 1 1,0-1 0,1 0 0,-1 0 0,0-1-1,0 0 1,1 0-88,-1 0 0,1 0 0,-1 0 0,1 0 0,0 0 0,0 0 0,0 0 0,0 0 0,0 0 0,0 0 0,1 0 0,-1 0 0,2-4 0,1-1 36,0 0 1,1 0-1,0 1 1,0 0-1,0 0 1,1 0 0,0 0-1,0 1 1,11-10-1,14-11-587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4.467"/>
    </inkml:context>
    <inkml:brush xml:id="br0">
      <inkml:brushProperty name="width" value="0.05" units="cm"/>
      <inkml:brushProperty name="height" value="0.05" units="cm"/>
    </inkml:brush>
  </inkml:definitions>
  <inkml:trace contextRef="#ctx0" brushRef="#br0">102 61 17612,'0'0'98,"1"-1"0,-1 1 0,0 0 0,0-1 0,0 1 0,1 0 0,-1-1 0,0 1 0,0 0 0,0-1 0,0 1 0,1 0 0,-1-1 0,0 1 0,0-1 0,0 1 0,0 0 0,0-1 0,0 1 0,0-1 0,0 1 0,0 0 0,0-1 0,-1 1 0,1-1 0,0 1 0,0 0 0,0-1 0,-1 0 0,-9 4 1027,-17 15 743,20-8-1678,0 0-1,0 0 1,0 0-1,2 1 1,-1 0-1,1 0 1,1 0-1,0 1 1,0 0 0,1-1-1,1 1 1,0 0-1,1 1 1,0 19-1,1-28-175,0-1-1,1 1 0,-1 0 0,1-1 1,0 1-1,0-1 0,0 1 0,1-1 0,-1 1 1,4 5-1,-4-8-6,1 1 0,-1-1-1,1 1 1,-1-1 0,1 0 0,-1 1-1,1-1 1,0 0 0,-1 0 0,1 0-1,0 0 1,0-1 0,0 1 0,0 0 0,0-1-1,0 1 1,0-1 0,0 0 0,0 0-1,0 1 1,4-2 0,2 0 6,1 0-1,-1-1 0,1-1 1,-1 1-1,0-1 1,0-1-1,0 1 1,-1-1-1,1-1 1,8-6-1,11-9 36,31-30 0,-21 13 18,55-71 0,-92 108-66,0 0-1,0 0 1,0 0-1,0-1 1,0 1-1,0 0 1,0 0-1,0 0 1,0 0-1,0 0 0,0 0 1,0-1-1,0 1 1,0 0-1,0 0 1,0 0-1,0 0 1,0 0-1,0 0 0,0 0 1,0 0-1,1-1 1,-1 1-1,0 0 1,0 0-1,0 0 1,0 0-1,0 0 1,0 0-1,0 0 0,1 0 1,-1 0-1,0 0 1,0 0-1,0 0 1,0 0-1,0 0 1,0 0-1,1 0 0,-1 0 1,0 0-1,0 0 1,0 0-1,0 0 1,0 0-1,0 0 1,1 0-1,-1 0 1,0 0-1,0 0 0,0 0 1,0 0-1,0 0 1,0 0-1,1 0 1,-3 12-19,-9 27-4,5-20 2,5-12 18,-14 60-27,15-61 28,-1 0 0,1 0 0,-1 0 0,2 1 0,-1-1 0,1 0 0,0 0 0,3 10 0,-4-15 3,0 0-1,1 0 0,0 1 1,-1-1-1,1 0 1,0 0-1,-1 0 0,1 0 1,0 0-1,0-1 0,0 1 1,0 0-1,0 0 0,0 0 1,0-1-1,0 1 1,0-1-1,0 1 0,0-1 1,0 1-1,1-1 0,-1 1 1,0-1-1,0 0 0,0 0 1,1 0-1,-1 0 0,0 0 1,0 0-1,1 0 1,-1 0-1,0 0 0,0 0 1,0-1-1,1 1 0,-1 0 1,0-1-1,0 1 0,0-1 1,2-1-1,4-1 5,1-1-1,-1-1 1,0 1-1,11-11 1,2-2 12,-1-1 0,-1-1 0,-1 0 0,-1-1 0,-1-1 1,20-35-1,-33 53-8,0-2 0,-1 1 1,1 0-1,-1 0 1,0 0-1,0-1 0,0 1 1,-1-1-1,1-4 0,-1 8-5,0 0-1,0 0 1,-1 0-1,1 0 0,0 0 1,0 0-1,0 0 1,-1 0-1,1 0 0,-1 1 1,1-1-1,0 0 1,-1 0-1,1 0 0,-1 1 1,0-1-1,1 0 1,-1 1-1,0-1 1,1 0-1,-1 1 0,0-1 1,0 1-1,1-1 1,-1 1-1,0 0 0,0-1 1,0 1-1,0 0 1,0-1-1,0 1 1,1 0-1,-1 0 0,0 0 1,0 0-1,0 0 1,0 0-1,0 0 0,0 0 1,0 0-1,0 0 1,0 1-1,0-1 0,1 0 1,-1 1-1,0-1 1,-1 1-1,-2 0-50,-1 1 1,1 0-1,0 0 0,0 0 0,0 0 0,0 1 0,1-1 1,-5 5-1,19-14-3136,17-7 2523,-12 7 111,15-7-376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5.107"/>
    </inkml:context>
    <inkml:brush xml:id="br0">
      <inkml:brushProperty name="width" value="0.05" units="cm"/>
      <inkml:brushProperty name="height" value="0.05" units="cm"/>
    </inkml:brush>
  </inkml:definitions>
  <inkml:trace contextRef="#ctx0" brushRef="#br0">116 272 16908,'-10'12'1099,"-1"-1"1,-14 12 0,18-18-782,1 1 0,-1 0 0,1 0 0,0 1 0,0 0 0,1 0 0,0 0 0,0 1 0,1 0 0,-5 9 0,9-16-302,-1 0 0,1-1-1,-1 1 1,1 0 0,-1 0 0,1 0-1,0 1 1,0-1 0,-1 0 0,1 0-1,0 0 1,0 0 0,0 0 0,0 0-1,0 0 1,0 0 0,1 0 0,-1 0-1,0 0 1,0 0 0,1 0 0,-1 0-1,1 0 1,-1 0 0,1 0 0,-1 0-1,1 0 1,0 0 0,-1 0 0,1-1-1,0 1 1,0 0 0,-1 0 0,1-1-1,0 1 1,0-1 0,0 1 0,0-1-1,0 1 1,0-1 0,0 1 0,0-1-1,0 0 1,0 1 0,0-1 0,0 0-1,0 0 1,0 0 0,0 0 0,0 0-1,2 0 1,3-1-3,0 1 1,1-1-1,-1 0 0,0 0 1,0-1-1,0 0 0,10-4 1,-7 1 0,0-1 0,0 0 1,0 0-1,-1 0 1,0-1-1,7-8 0,-11 11 8,0-1 1,-1 1-1,1 0 0,-1-1 0,0 0 1,0 0-1,-1 0 0,0 0 0,0 0 0,0-1 1,0 1-1,1-12 0,-3 16-16,1 0 0,-1 0 0,0 0 0,0 0 0,0 0 0,0 0 0,0 0 0,-1 0 0,1 0 0,0 0 0,0 0 0,-1 0 0,1 0 0,-1 0 1,1 0-1,-1 0 0,1 0 0,-1 0 0,1 0 0,-1 0 0,0 1 0,0-1 0,1 0 0,-1 1 0,-1-2 0,1 2 10,-1-1 0,1 0 0,-1 1 0,0-1 0,1 1 0,-1 0 0,1 0 0,-1 0 1,0-1-1,1 2 0,-1-1 0,0 0 0,1 0 0,-4 1 0,3-1-99,-1 1 0,1 0 0,0-1 0,-1 1 1,1 0-1,0 0 0,0 0 0,0 1 0,-1-1 0,1 0 0,0 1 0,1 0 0,-1-1 0,0 1 1,0 0-1,1 0 0,-1 0 0,1 0 0,0 0 0,-1 0 0,0 4 0,2-6 29,0 1 0,0-1-1,0 1 1,0-1 0,0 0-1,0 1 1,0-1 0,0 0-1,0 1 1,0-1 0,0 1 0,1-1-1,-1 0 1,0 1 0,0-1-1,0 0 1,1 0 0,-1 1-1,0-1 1,1 0 0,-1 0-1,0 1 1,0-1 0,1 0-1,-1 0 1,0 0 0,1 1-1,-1-1 1,1 0 0,-1 0-1,0 0 1,1 0 0,-1 0 0,0 0-1,1 0 1,-1 0 0,1 0-1,-1 0 1,0 0 0,1 0-1,-1 0 1,0 0 0,1 0-1,-1 0 1,1 0 0,-1 0-1,1-1 1,18-4-1504,-8 0 1006,0-1-1,0 0 0,-1-1 1,0 0-1,0-1 0,-1 0 0,0 0 1,0-1-1,-1 0 0,0-1 0,-1 0 1,11-17-1,-5 5 657,-2 0 0,0-1 0,-2 0 0,0-1 0,6-30 0,-12 31 2874,-19 64-226,-11 50 0,22-71-2250,1 0 0,1 0-1,1 1 1,1 36-1,1-55-463,0 0 0,0 0 0,0 0 0,0 0 0,1 0 0,-1 0 0,1 0-1,-1 0 1,1 0 0,0 0 0,0 0 0,0-1 0,0 1 0,0 0-1,0-1 1,0 1 0,1 0 0,-1-1 0,1 0 0,-1 1 0,1-1 0,2 2-1,-1-2-40,0 0-1,0 0 1,0 0-1,0-1 0,0 1 1,0-1-1,0 0 0,0 1 1,0-2-1,0 1 0,0 0 1,0 0-1,4-2 1,9-3-222,-1 0 0,0 0 1,-1-2-1,21-11 1,-18 8-52,-7 4-69,-1 0-1,19-6 0,-27 12 344,-1-1 0,0 1-1,0 0 1,0 0 0,1 0 0,-1 0-1,0 0 1,0 0 0,0 0-1,1 0 1,-1 0 0,0 0-1,0 0 1,0 0 0,1 0-1,-1 0 1,0 0 0,0 0-1,0 0 1,1 0 0,-1 0-1,0 0 1,0 1 0,0-1 0,1 0-1,-1 0 1,0 0 0,0 0-1,0 0 1,0 0 0,1 1-1,-1-1 1,0 0 0,0 0-1,0 0 1,0 0 0,0 1-1,0-1 1,0 0 0,0 0 0,1 0-1,-1 1 1,0-1 0,0 0-1,0 0 1,0 0 0,0 1-1,0-1 1,0 0 0,0 0-1,0 0 1,0 1 0,0-1-1,0 0 1,0 0 0,-1 0-1,1 1 1,0-1 0,0 0 0,0 0-1,0 0 1,0 1 0,0-1-1,0 0 1,-1 0 0,1 0-1,0 0 1,0 1 0,-8 14 275,7-14-256,-88 143 2712,116-187-4228,24-48 0,-21 28 767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5.586"/>
    </inkml:context>
    <inkml:brush xml:id="br0">
      <inkml:brushProperty name="width" value="0.05" units="cm"/>
      <inkml:brushProperty name="height" value="0.05" units="cm"/>
    </inkml:brush>
  </inkml:definitions>
  <inkml:trace contextRef="#ctx0" brushRef="#br0">75 1 18420,'-5'27'1864,"-11"12"-1071,0 4-297,2 7 752,4 4-176,1 2-280,5-1-104,7-8-480,1-3-248,5-8-608,-1-4-328,4-11 792,-5-4-216,-1-5-104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7.081"/>
    </inkml:context>
    <inkml:brush xml:id="br0">
      <inkml:brushProperty name="width" value="0.05" units="cm"/>
      <inkml:brushProperty name="height" value="0.05" units="cm"/>
    </inkml:brush>
  </inkml:definitions>
  <inkml:trace contextRef="#ctx0" brushRef="#br0">24 64 18444,'-1'0'53,"1"0"1,0 0-1,-1 1 1,1-1-1,-1 0 1,1 0 0,0 0-1,-1 1 1,1-1-1,-1 0 1,1 0-1,0 1 1,-1-1-1,1 0 1,0 1-1,0-1 1,-1 1-1,1-1 1,0 0-1,0 1 1,0-1-1,-1 1 1,1-1-1,0 0 1,0 1-1,0-1 1,0 1-1,0-1 1,0 1-1,0-1 1,0 0-1,0 1 1,0 0-1,-5 22 44,5-21 23,-7 64 691,4 124-1,3-177-765,1 11 36,6 43 1,-3-57-27,0-19-95,0-21-191,16-302-3522,-17 314 3520,1 23 279,1 33 326,-4-31-321,2 16 139,2 16 200,14 57 1,-17-86-300,2 0-1,-1 0 0,1 0 0,0-1 1,1 1-1,0-1 0,1 0 1,0-1-1,0 1 0,13 12 0,-15-18-4,-1 0 0,1 0-1,-1 0 1,1-1 0,0 0-1,0 1 1,0-2 0,0 1-1,1 0 1,-1-1 0,0 0-1,1 0 1,-1 0 0,1 0-1,-1-1 1,1 0 0,0 0-1,-1 0 1,1 0-1,-1-1 1,1 0 0,-1 1-1,0-2 1,1 1 0,4-3-1,-2 1 83,0 0 0,0-1-1,-1-1 1,0 1 0,0-1 0,0 0-1,0 0 1,-1 0 0,0-1-1,0 0 1,0 0 0,-1 0-1,1-1 1,3-8 0,-3 2 70,1-1 1,-2-1-1,0 1 1,-1 0 0,0-1-1,-1 0 1,0 0-1,-2-18 1,0 10-4,-2 0 1,-1 0-1,0 1 1,-12-38-1,13 55-195,0 0-1,0 0 1,-1 0-1,-5-8 0,8 13-38,-1-1-1,1 1 1,-1-1-1,1 0 1,-1 1-1,1-1 1,-1 1-1,1-1 1,-1 1-1,0-1 1,1 1-1,-1-1 1,0 1-1,0 0 1,1 0-1,-2-1 1,1 1-8,1 0 0,-1 0 0,1 1 1,0-1-1,-1 0 0,1 0 1,-1 1-1,1-1 0,-1 0 1,1 0-1,0 1 0,-1-1 0,1 1 1,0-1-1,-1 0 0,1 1 1,0-1-1,-1 1 0,1-1 0,0 0 1,0 1-1,-1-1 0,1 1 1,0-1-1,0 1 0,0-1 1,0 1-1,0 0 0,-6 37-862,6-31 814,-1 1 0,0-1 0,0 0 0,-4 12 0,4-16-213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7.483"/>
    </inkml:context>
    <inkml:brush xml:id="br0">
      <inkml:brushProperty name="width" value="0.05" units="cm"/>
      <inkml:brushProperty name="height" value="0.05" units="cm"/>
    </inkml:brush>
  </inkml:definitions>
  <inkml:trace contextRef="#ctx0" brushRef="#br0">1 1 21301,'5'148'4432,"1"-17"-4050,-11 22-81,0-16-227,5-135-80,0-1 0,0 1 1,0-1-1,0 1 0,0-1 1,0 1-1,0-1 0,1 1 0,-1-1 1,0 0-1,1 1 0,-1-1 1,1 1-1,0-1 0,0 0 1,-1 1-1,1-1 0,0 0 1,0 0-1,0 0 0,2 2 0,-2-2-50,1-1 0,0 0 0,-1 1-1,1-1 1,0 0 0,0 0-1,-1 1 1,1-1 0,0-1-1,-1 1 1,1 0 0,0 0 0,0-1-1,-1 1 1,1-1 0,-1 1-1,1-1 1,2-1 0,41-21-435,-21 9 180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8.245"/>
    </inkml:context>
    <inkml:brush xml:id="br0">
      <inkml:brushProperty name="width" value="0.05" units="cm"/>
      <inkml:brushProperty name="height" value="0.05" units="cm"/>
    </inkml:brush>
  </inkml:definitions>
  <inkml:trace contextRef="#ctx0" brushRef="#br0">61 32 13571,'2'-24'3750,"-3"17"-1446,0 16 333,-30 202 185,31-210-2820,-26 275 697,23-209-782,3-1 0,9 77 0,-8-135-5,0 2-271,1 1 1,5 19-1,-7-28 299,1 0 0,0 0 0,0-1 0,-1 1 1,1 0-1,0 0 0,0 0 0,1-1 0,-1 1 1,0 0-1,1-1 0,-1 1 0,1-1 0,-1 0 0,1 1 1,0-1-1,-1 0 0,1 0 0,0 0 0,3 1 1,11-1-460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2.234"/>
    </inkml:context>
    <inkml:brush xml:id="br0">
      <inkml:brushProperty name="width" value="0.05" units="cm"/>
      <inkml:brushProperty name="height" value="0.05" units="cm"/>
    </inkml:brush>
  </inkml:definitions>
  <inkml:trace contextRef="#ctx0" brushRef="#br0">187 1 9426,'0'1'300,"1"0"1,-1 1-1,0-1 0,0 0 1,0 0-1,1 1 0,-1-1 1,0 0-1,1 0 0,0 0 1,-1 1-1,1-1 0,2 7 7019,-19-3-3991,-2-1-2593,1 1 0,0 1-1,-22 11 1,30-13-742,0 0 0,1 1 0,0 1 0,0-1-1,0 2 1,1-1 0,-14 15 0,20-20-15,0 0 0,1 0 0,-1 0 0,0 0 0,0 1 0,0-1 0,1 0 0,-1 0 0,1 1 0,-1-1 0,1 1 0,-1-1 0,1 0 0,0 1 0,0-1 0,0 1 0,0-1 0,0 3 0,0-3-3,1 0 1,-1 0-1,1 0 1,0 0 0,-1 0-1,1 0 1,0 0 0,0-1-1,-1 1 1,1 0-1,0-1 1,0 1 0,0 0-1,0-1 1,0 1 0,0-1-1,0 1 1,0-1-1,0 0 1,0 1 0,0-1-1,0 0 1,0 0 0,0 0-1,2 0 1,16 1-310,1 0 0,0-2 0,25-3 0,-23 1 51,0 2 0,41 1 0,-57 1 246,0 0 0,0 0 0,0 0 0,0 0 0,0 1 0,-1 0 0,1 1 0,-1-1 0,1 1 0,-1 0 0,0 0-1,0 1 1,0 0 0,8 8 0,-11-10 77,0 0 0,0 1-1,0 0 1,0-1 0,-1 1 0,1 0-1,-1 0 1,0 0 0,0 0-1,0 0 1,0 0 0,0 0-1,-1 0 1,1 0 0,-1 0 0,0 5-1,0-3 79,-1 0 0,0 0 0,0 0 0,0 0 0,-1 0 0,1 0 0,-1 0 0,-1 0 0,-3 6 0,1-3 86,0 0 1,-1 0-1,0-1 0,-1 0 0,0 0 0,0 0 0,0-1 0,-1 0 0,0 0 0,-11 5 0,14-8-256,1-1-1,-1 0 1,1-1 0,-1 1 0,0-1-1,1 0 1,-1 0 0,0-1 0,0 1-1,-9-1 1,13-1-43,0 1-1,-1 0 1,1 0 0,0-1-1,0 1 1,-1-1-1,1 1 1,0-1 0,0 0-1,0 1 1,0-1-1,0 0 1,0 0 0,0 0-1,0 0 1,0 0-1,-1-1 1,1 0-24,0 0 0,0 0 0,1 0 0,-1 0 0,0 0-1,1 0 1,-1 0 0,1 0 0,0 0 0,0 0 0,0 0 0,0 0 0,0 0 0,1-3 0,5-18-683,8 0-239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8.731"/>
    </inkml:context>
    <inkml:brush xml:id="br0">
      <inkml:brushProperty name="width" value="0.05" units="cm"/>
      <inkml:brushProperty name="height" value="0.05" units="cm"/>
    </inkml:brush>
  </inkml:definitions>
  <inkml:trace contextRef="#ctx0" brushRef="#br0">0 1 14395,'12'0'1928,"-4"11"-959,-6 7-337,1 12 2320,-1 8-1735,1 15-553,2 3-192,2 6-112,1-2-48,0-1-312,0-6-224,-2-13-408,1-7-280,-6-13 288,-1-6 336,-11-5-201,-8 0-247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9.193"/>
    </inkml:context>
    <inkml:brush xml:id="br0">
      <inkml:brushProperty name="width" value="0.05" units="cm"/>
      <inkml:brushProperty name="height" value="0.05" units="cm"/>
    </inkml:brush>
  </inkml:definitions>
  <inkml:trace contextRef="#ctx0" brushRef="#br0">55 727 15523,'17'0'1833,"11"-10"-809,7-4-320,13-8 984,3-4-199,5-7-361,0 1-184,-4-4-448,-5-2-296,-11 7-768,-12-1-432,-15 2 784,-6 3-192,-12 1-128</inkml:trace>
  <inkml:trace contextRef="#ctx0" brushRef="#br0" timeOffset="1">9 127 16508,'-8'-5'3080,"11"4"-2448,12-5 1361,7 0-441,19-5-560,8-5-248,11 0-439,3 1-201,5-3-569,-2 4-423,-9 4 752,-5 1-224,-15 9-104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2:59.680"/>
    </inkml:context>
    <inkml:brush xml:id="br0">
      <inkml:brushProperty name="width" value="0.05" units="cm"/>
      <inkml:brushProperty name="height" value="0.05" units="cm"/>
    </inkml:brush>
  </inkml:definitions>
  <inkml:trace contextRef="#ctx0" brushRef="#br0">1 0 13779,'1'0'185,"1"0"0,-1 0 0,1 0 0,-1 1 1,1-1-1,-1 0 0,1 1 0,-1-1 0,1 1 0,-1 0 0,0-1 0,1 1 0,-1 0 1,0 0-1,0-1 0,0 1 0,1 0 0,-1 1 0,0-1 0,0 0 0,0 0 1,-1 0-1,1 0 0,0 1 0,0-1 0,-1 0 0,1 1 0,0 1 0,18 45 1476,-7 4-1042,-2 1-1,7 107 0,-14-109-677,7 74-4166,-18-146 3506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0.081"/>
    </inkml:context>
    <inkml:brush xml:id="br0">
      <inkml:brushProperty name="width" value="0.05" units="cm"/>
      <inkml:brushProperty name="height" value="0.05" units="cm"/>
    </inkml:brush>
  </inkml:definitions>
  <inkml:trace contextRef="#ctx0" brushRef="#br0">0 160 15179,'1'-4'261,"-1"0"0,1 0-1,0 0 1,0 1 0,0-1-1,0 0 1,1 1 0,-1-1-1,1 1 1,0 0 0,0-1 0,0 1-1,1 0 1,-1 0 0,1 0-1,-1 1 1,1-1 0,0 1-1,0-1 1,6-2 0,6-4 395,0 0 0,1 2 0,18-7 0,-32 13-614,28-10 427,1 1 0,0 2 1,40-6-1,-54 11-378,1 1-1,0 1 1,0 1-1,0 1 1,-1 0-1,1 1 1,23 6 0,-38-7-82,-1-1 0,1 1 0,-1-1 1,0 1-1,0 0 0,1 0 1,-1 0-1,0 0 0,0 0 1,0 1-1,0-1 0,0 1 1,0-1-1,0 1 0,0 0 0,-1-1 1,1 1-1,-1 0 0,1 0 1,-1 0-1,0 0 0,0 1 1,0-1-1,0 0 0,0 0 0,0 1 1,-1-1-1,1 1 0,-1-1 1,0 0-1,1 1 0,-1-1 1,0 1-1,-1-1 0,1 1 1,0-1-1,-1 0 0,1 1 0,-1-1 1,0 1-1,1-1 0,-1 0 1,0 0-1,-3 4 0,-6 11 61,-1-1 0,-1 0-1,0-1 1,-1 0 0,0-1-1,-31 24 1,22-19 116,-39 43 0,59-60-172,0 0-1,1 0 0,-1 1 1,1-1-1,-1 1 0,1-1 1,0 1-1,0-1 0,0 1 1,0 0-1,-1 4 0,2-6-9,0 0-1,0 0 0,1 0 0,-1 0 1,0 0-1,1 0 0,-1 0 1,1 0-1,-1 0 0,1 0 0,-1 0 1,1 0-1,-1 0 0,1 0 0,0-1 1,0 1-1,-1 0 0,1-1 1,0 1-1,0 0 0,0-1 0,0 1 1,0-1-1,0 1 0,0-1 1,0 1-1,0-1 0,0 0 0,0 0 1,0 1-1,0-1 0,1 0 1,20 3-230,-1 0 0,0-2 1,1 0-1,22-3 0,27 1-87,-42 3 53,-2 0-78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0.516"/>
    </inkml:context>
    <inkml:brush xml:id="br0">
      <inkml:brushProperty name="width" value="0.05" units="cm"/>
      <inkml:brushProperty name="height" value="0.05" units="cm"/>
    </inkml:brush>
  </inkml:definitions>
  <inkml:trace contextRef="#ctx0" brushRef="#br0">1 0 17164,'5'162'6921,"-5"-115"-6439,1 0 0,2-1-1,14 64 1,-17-107-476,1 1 0,0-1 0,0 0 0,0 0 0,0 1 0,1-1-1,0 0 1,-1 0 0,1 0 0,0 0 0,0 0 0,1-1 0,-1 1 0,0-1 0,4 3 0,-3-3-10,0-1 1,0 1-1,0-1 1,0 0 0,1 0-1,-1 0 1,0-1-1,1 1 1,-1-1 0,1 0-1,-1 0 1,1 0-1,-1 0 1,0 0 0,5-2-1,13-2-367,0-2 1,38-15-1,-3 1 152,-4 4-41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0.967"/>
    </inkml:context>
    <inkml:brush xml:id="br0">
      <inkml:brushProperty name="width" value="0.05" units="cm"/>
      <inkml:brushProperty name="height" value="0.05" units="cm"/>
    </inkml:brush>
  </inkml:definitions>
  <inkml:trace contextRef="#ctx0" brushRef="#br0">0 0 18740,'9'8'1656,"-2"9"-1064,2 9-151,-1 22 831,4 10-256,-2 16-320,-2 8-64,1 10-136,-2 4-47,-1-2-161,1-5-208,0-17-480,2-9-481,-3-23 753,-1-14-144,1-19-88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1.591"/>
    </inkml:context>
    <inkml:brush xml:id="br0">
      <inkml:brushProperty name="width" value="0.05" units="cm"/>
      <inkml:brushProperty name="height" value="0.05" units="cm"/>
    </inkml:brush>
  </inkml:definitions>
  <inkml:trace contextRef="#ctx0" brushRef="#br0">0 2 17268,'12'-2'2072,"2"5"-1320,-3 13-232,-2 5 1465,0 17-1041,-1 6-224,-1 11-264,-1 2-176,-2-1-712,1-3-432,-4-12 720,1-3-144,-1-24-152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2.048"/>
    </inkml:context>
    <inkml:brush xml:id="br0">
      <inkml:brushProperty name="width" value="0.05" units="cm"/>
      <inkml:brushProperty name="height" value="0.05" units="cm"/>
    </inkml:brush>
  </inkml:definitions>
  <inkml:trace contextRef="#ctx0" brushRef="#br0">0 152 19060,'19'-20'940,"1"1"-1,1 1 1,28-19-1,-37 29-691,1 0 0,0 1 0,1 0 0,0 1 0,0 1-1,0 0 1,21-3 0,-33 7-238,0 0 0,0 1 0,0-1 0,1 1 0,-1 0 0,0 0 0,0 0 0,0 0 0,1 0 0,-1 1 0,0-1 0,0 1 1,0-1-1,0 1 0,0 0 0,0-1 0,0 1 0,0 0 0,0 1 0,3 1 0,-3-1-6,-1 0 1,0-1 0,0 1 0,0 0-1,0 0 1,-1 0 0,1 0 0,0 0-1,-1 0 1,1 0 0,-1 0 0,0 0-1,0 1 1,1-1 0,-1 0 0,-1 0-1,1 3 1,-3 9 26,0 0 0,-1 0-1,0 0 1,-13 24 0,-66 124 584,74-138-435,10-18-74,8-9-51,16-12-222,1 0 0,0 1 0,38-13 0,-51 23 41,-1-1 0,1 2 0,0 0 0,0 1 0,1 0 0,-1 1 0,0 0 0,0 1 0,26 3 0,-35-2 102,0 0 0,1 0 1,-1 0-1,0 0 0,0 1 1,0 0-1,0 0 0,0 0 0,0 0 1,-1 1-1,1-1 0,-1 1 1,0 0-1,1 0 0,-1 0 1,0 0-1,-1 1 0,1-1 1,-1 1-1,1 0 0,-1 0 1,0 0-1,-1 0 0,1 0 1,-1 0-1,1 0 0,-1 0 1,0 1-1,-1-1 0,1 0 1,-1 1-1,0-1 0,0 1 1,0-1-1,-1 0 0,0 1 1,1-1-1,-1 0 0,-1 1 1,1-1-1,-1 0 0,1 0 1,-6 7-1,-3 5 222,0 1 1,-2-2-1,0 1 1,-1-2-1,0 0 1,-1 0-1,-27 19 1,17-16 287,-1-1 0,0-1 0,-1-1 0,-38 14 0,10-11 273,50-16-771,0 0 0,0 0 0,0-1 0,0 1 0,0-1 0,0 0 0,0 0 0,0-1 0,0 1 0,-8-3 0,12 3-53,-1-1 0,0 1 0,0-1 0,0 1 0,1-1 0,-1 0 0,0 1 0,1-1 0,-1 0-1,1 0 1,-1 0 0,1 1 0,-1-1 0,1 0 0,-1 0 0,1 0 0,0 0 0,0 0 0,-1 0 0,1 0 0,0 0 0,0 0 0,0 0 0,0 0 0,0 0 0,0 1 0,0-1 0,0 0 0,1 0-1,-1 0 1,0 0 0,0 0 0,1 0 0,-1 0 0,1-1 0,17-34-615,-17 34 600,18-31-671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2.451"/>
    </inkml:context>
    <inkml:brush xml:id="br0">
      <inkml:brushProperty name="width" value="0.05" units="cm"/>
      <inkml:brushProperty name="height" value="0.05" units="cm"/>
    </inkml:brush>
  </inkml:definitions>
  <inkml:trace contextRef="#ctx0" brushRef="#br0">9 0 17916,'-5'16'1896,"4"10"-1064,0 4-287,-1 6 1063,2 1-440,7 6-368,3-1-168,2-5-472,2-3-320,1-8-576,-3-5-400,1-12 856,-3-7-184,-2-15-232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2.875"/>
    </inkml:context>
    <inkml:brush xml:id="br0">
      <inkml:brushProperty name="width" value="0.05" units="cm"/>
      <inkml:brushProperty name="height" value="0.05" units="cm"/>
    </inkml:brush>
  </inkml:definitions>
  <inkml:trace contextRef="#ctx0" brushRef="#br0">1 142 17316,'0'-7'2216,"7"4"-1336,7-1-336,5-2 1977,11-4-1481,5-3-288,8-3-344,5-1-143,2 0-321,1 0-353,-10 2-639,-4 2-272,-16 9 960,-19 4-256,-3 0-208</inkml:trace>
  <inkml:trace contextRef="#ctx0" brushRef="#br0" timeOffset="1">86 219 14643,'-15'19'1753,"8"-5"-881,6-4-216,8-4 1096,9-6-231,11-6-361,6-5-200,7-2-312,4-1-232,-2 1-600,-3 0-424,-11 7-2417,-8 3 2633,-18 11-424,-8 6-328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2.790"/>
    </inkml:context>
    <inkml:brush xml:id="br0">
      <inkml:brushProperty name="width" value="0.05" units="cm"/>
      <inkml:brushProperty name="height" value="0.05" units="cm"/>
    </inkml:brush>
  </inkml:definitions>
  <inkml:trace contextRef="#ctx0" brushRef="#br0">1 14 17524,'14'-12'2148,"-14"12"-2077,0 0 0,0 0 0,0 0 0,0 0 0,0 0 0,0-1 1,1 1-1,-1 0 0,0 0 0,0 0 0,0 0 0,0 0 0,1 0 0,-1 0 0,0 0 0,0 0 0,0 0 0,1 0 0,-1 0 0,0 0 0,0 0 0,0 0 0,0 0 0,1 0 0,-1 0 0,0 0 1,0 0-1,0 0 0,0 0 0,1 0 0,-1 0 0,0 1 0,0-1 0,0 0 0,0 0 0,1 0 0,-1 0 0,0 3 338,0-1 0,1 1 0,-1 0 0,0-1 0,-1 1 0,1-1 0,0 1 0,-1 2 0,-1 6-486,1-1 300,-4 21 10,1 0 0,2-1 0,1 1-1,4 44 1,-3-73-247,1 1 0,-1-1 0,1 1 0,0-1 1,-1 0-1,1 1 0,0-1 0,0 0 0,1 0 0,-1 1 0,0-1 0,3 2 0,-4-4-16,1 1-1,0-1 1,-1 1-1,1-1 1,0 0-1,0 1 1,0-1-1,-1 0 1,1 0-1,0 1 1,0-1 0,0 0-1,0 0 1,0 0-1,-1 0 1,1 0-1,0 0 1,0 0-1,0 0 1,0-1-1,0 1 1,-1 0-1,1 0 1,0-1-1,0 1 1,0 0 0,-1-1-1,1 1 1,0-1-1,-1 1 1,1-1-1,0 0 1,-1 1-1,1-1 1,0 1-1,0-3 1,7-6-526,0 0 0,0-1 0,-1-1 0,0 1 0,-1-1 0,-1 0 0,9-21 0,-2-3-1582,9-47-1,-19 60 1647,-4 19 733,-2 13 501,3-5-554,0-1 0,0 0 0,0 1 0,1-1 0,0 0 0,0 1 0,0-1 0,0 1 0,1-1 0,-1 0 0,1 1 0,0-1 0,1 0 0,-1 0 0,1 0 0,0 0 0,0 0 0,0 0 0,4 5 0,-4-6-97,1-1 0,-1 1 0,1 0 0,0-1-1,0 0 1,0 0 0,0 0 0,0 0 0,0 0 0,1 0-1,-1-1 1,1 1 0,-1-1 0,1 0 0,-1-1-1,1 1 1,0 0 0,-1-1 0,1 0 0,0 0 0,-1 0-1,1 0 1,5-1 0,-1-1 22,0 0-1,-1-1 0,1 0 1,-1 0-1,1 0 1,-1-1-1,0 0 1,13-10-1,-16 10-57,1 0-1,0 0 0,-1 0 1,0 0-1,0-1 1,0 0-1,-1 0 0,1 0 1,-1 0-1,-1-1 0,1 1 1,2-9-1,-4 13-49,-1 1 0,0-1-1,0 0 1,1 1 0,-1-1 0,0 0 0,0 0-1,0 1 1,0-1 0,0 0 0,0 0 0,0 1-1,0-1 1,0 0 0,0 0 0,0 1 0,0-1-1,-1 0 1,1 0 0,0 1 0,-1-1-1,1 0 1,0 1 0,-1-1 0,1 0 0,-1 1-1,0-1 1,0 0-1,0 1-1,0 0 1,0-1-1,0 1 1,0 0-1,0 0 1,0 0-1,0 0 1,0 0 0,0 0-1,0 0 1,0 0-1,0 0 1,0 1-1,0-1 1,-2 1-1,-2 1 1,-1 0 0,1 1-1,0 0 1,-1 0 0,-6 5-1,4 0 9,0 0 0,0 0 0,1 1 0,-10 15-1,14-20-3,0 1-1,1-1 1,0 0 0,0 1-1,0 0 1,0-1-1,1 1 1,0 0-1,0 0 1,0 0-1,0 0 1,1 7 0,0-10-4,0-1 0,1 0 0,-1 0 0,1 1 0,-1-1 1,0 0-1,1 0 0,0 0 0,-1 1 0,1-1 0,0 0 1,0 0-1,-1 0 0,1 0 0,0 0 0,0-1 0,0 1 1,0 0-1,0 0 0,0-1 0,1 1 0,-1 0 1,0-1-1,0 1 0,0-1 0,1 0 0,-1 1 0,0-1 1,0 0-1,1 0 0,-1 0 0,0 1 0,2-2 0,6 1 21,-1 0-1,1-1 1,15-3-1,-24 4-23,121-31-129,19-4-285,-118 31 361,0 1-1,1 1 1,-1 1-1,36 3 1,-52-1 118,1-1-1,-1 0 1,1-1 0,-1 0 0,1 0 0,-1 0 0,0-1 0,10-3 0,49-25 211,-53 22-282,1 2 0,0 0 0,0 0 1,28-6-1,-37 11-13,1 0 1,0 1 0,0 0-1,-1 0 1,1 0-1,0 1 1,0-1-1,0 1 1,-1 0 0,1 0-1,-1 1 1,1 0-1,-1 0 1,1 0-1,-1 0 1,0 0-1,0 1 1,0 0 0,4 3-1,2 4 4,1 1 0,-1-1 0,-1 2 0,0-1-1,-1 2 1,0-1 0,-1 1 0,0 0 0,-1 0 0,6 18 0,0 9 55,-1 0 1,7 54 0,-14-76 42,-1 1 1,-1 0-1,-1 0 1,0 0-1,-2-1 1,0 1-1,-4 21 1,4-38-57,1 0 1,-1 0 0,1 0-1,-1-1 1,0 1 0,1 0-1,-1 0 1,0-1 0,0 1-1,0-1 1,0 1-1,-1-1 1,1 1 0,0-1-1,-1 0 1,1 1 0,-1-1-1,-1 1 1,1-1-2,1-1 1,0 0-1,-1 1 1,1-1-1,-1 0 1,1 0-1,-1 0 0,0 0 1,1 0-1,-1 0 1,1 0-1,-1 0 0,1-1 1,0 1-1,-1 0 1,1-1-1,-3-1 0,-2-1 16,1 0 0,0 0-1,0-1 1,1 0 0,-1 0-1,1 0 1,0 0 0,0-1-1,0 0 1,-3-6 0,0-2-56,0-1 0,0 0 1,2 0-1,0 0 1,-4-19-1,-10-77-1232,15 77 691,-1 0 0,-20-62 1,2 45 23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3.278"/>
    </inkml:context>
    <inkml:brush xml:id="br0">
      <inkml:brushProperty name="width" value="0.05" units="cm"/>
      <inkml:brushProperty name="height" value="0.05" units="cm"/>
    </inkml:brush>
  </inkml:definitions>
  <inkml:trace contextRef="#ctx0" brushRef="#br0">12 739 14947,'-12'29'1841,"15"-21"-745,7-11-376,18-17 1272,6-10-543,10-10-401,8-6-248,8-1-808,3-3-424,-7 3 408,-6 1-160,-9 11-192</inkml:trace>
  <inkml:trace contextRef="#ctx0" brushRef="#br0" timeOffset="1">666 1 19108,'-16'37'760,"1"1"-1,3 0 1,1 1-1,2 0 1,1 1-1,3-1 1,-2 65-1,7-99-727,0 1 0,1-1 0,0 1 0,0-1 0,0 1 0,1-1 0,-1 0 0,1 0 0,0 1 0,5 6 0,-6-11-27,0 1 0,0-1 0,0 0 0,0 1 0,1-1 0,-1 0 0,0 0 1,1 0-1,-1 0 0,1 0 0,-1 0 0,1 0 0,0 0 0,-1-1 0,1 1 1,0 0-1,0-1 0,-1 0 0,1 1 0,0-1 0,0 0 0,0 0 0,-1 0 1,1 0-1,0 0 0,0-1 0,0 1 0,-1-1 0,1 1 0,0-1 0,-1 1 0,1-1 1,0 0-1,2-1 0,69-42 103,1 0-462,40-10-382,-82 38 544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7.440"/>
    </inkml:context>
    <inkml:brush xml:id="br0">
      <inkml:brushProperty name="width" value="0.05" units="cm"/>
      <inkml:brushProperty name="height" value="0.05" units="cm"/>
    </inkml:brush>
  </inkml:definitions>
  <inkml:trace contextRef="#ctx0" brushRef="#br0">146 282 16620,'-3'-1'142,"-1"0"1,0 1 0,0 0 0,0 0 0,0 0 0,0 0 0,0 1 0,0 0 0,0 0-1,0 0 1,1 0 0,-1 0 0,0 1 0,1-1 0,-1 1 0,1 0 0,0 0 0,-1 0 0,1 1-1,0-1 1,0 1 0,1 0 0,-1 0 0,0 0 0,1 0 0,-4 6 0,0 1 19,0 1 0,0 0 0,1 0 0,0 0 1,1 1-1,0 0 0,-3 17 0,5-16-113,0 0-1,1 0 0,0 1 1,1-1-1,0 0 0,1 1 1,5 24-1,-6-37-37,0 1-1,1-1 1,-1 1 0,1-1-1,-1 1 1,1-1 0,-1 1-1,1-1 1,0 1 0,-1-1-1,1 0 1,0 1 0,0-1-1,0 0 1,0 0 0,0 0-1,1 0 1,-1 0 0,0 0-1,0 0 1,1 0 0,-1 0-1,1 0 1,-1-1 0,0 1-1,1-1 1,-1 1 0,1-1-1,0 0 1,-1 1 0,1-1-1,-1 0 1,1 0 0,-1 0 0,1 0-1,0 0 1,-1 0 0,1-1-1,-1 1 1,1 0 0,-1-1-1,1 0 1,-1 1 0,1-1-1,-1 0 1,0 1 0,1-1-1,-1 0 1,0 0 0,0 0-1,2-2 1,7-5 56,-1-1 0,-1 0 1,0 0-1,0-1 0,9-14 0,29-59 229,-44 80-283,18-35 129,-2 0 1,-2-2-1,-2 0 0,-1 0 1,-2-1-1,-2 0 1,5-52-1,-16 51 37,2 41-170,0 0 0,-1 0 0,1 0 0,0 0 0,-1 0 0,1 0 0,0 0 0,-1 0 0,1 0 0,-1 0 0,0 0 0,1 0 0,-2-1 1,1 2-5,1 0 1,-1-1 0,1 1-1,0 0 1,-1 0 0,1 0-1,-1 0 1,1 0 0,-1 0-1,1 0 1,-1 0 0,1 0-1,-1 0 1,1 0 0,-1 0-1,1 0 1,-1 1 0,1-1-1,-1 0 1,1 0 0,-1 0-1,1 1 1,0-1 0,-1 0-1,1 0 1,-1 1 0,1-1-1,0 0 1,-1 1 0,1 0-1,-4 3 16,1-1 0,0 1 0,0 0 0,0 0 0,0 1-1,1-1 1,0 0 0,0 1 0,-3 8 0,-9 47 64,13-52-75,-5 24-8,1-1 0,2 1 0,1 0 0,2 0 0,6 55 0,-6-82-2,1 0-1,0-1 0,1 1 0,-1-1 0,1 0 1,0 1-1,0-1 0,0 0 0,0 0 0,1 0 0,0 0 1,0-1-1,5 6 0,-5-7 0,-1 0 0,1 0 0,0-1-1,0 1 1,-1-1 0,1 1 0,0-1 0,1 0 0,-1 0-1,0-1 1,0 1 0,0-1 0,0 1 0,1-1 0,-1 0-1,0 0 1,0-1 0,1 1 0,5-2 0,6-2-105,1-2 0,-1 1 0,0-2 0,-1 0 0,24-15 0,64-52-2006,-48 28 1120,-40 33 285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8.419"/>
    </inkml:context>
    <inkml:brush xml:id="br0">
      <inkml:brushProperty name="width" value="0.05" units="cm"/>
      <inkml:brushProperty name="height" value="0.05" units="cm"/>
    </inkml:brush>
  </inkml:definitions>
  <inkml:trace contextRef="#ctx0" brushRef="#br0">42 510 18580,'3'1'185,"0"0"0,1 0 0,-1 0-1,0 0 1,1-1 0,-1 1 0,1-1 0,-1 0 0,1 0-1,-1 0 1,1 0 0,-1-1 0,1 1 0,-1-1 0,1 0 0,-1 0-1,0 0 1,0-1 0,1 1 0,-1-1 0,0 1 0,0-1-1,-1 0 1,1 0 0,0-1 0,-1 1 0,4-4 0,-3 4-143,-1 0 0,0-1 1,1 1-1,-1 0 0,0-1 1,-1 0-1,1 1 0,0-1 1,-1 0-1,1 0 0,-1 0 1,0 0-1,0 0 0,0 0 0,-1 0 1,1 0-1,-1-1 0,1 1 1,-1 0-1,0 0 0,0 0 1,0-1-1,-1 1 0,1 0 1,-1 0-1,0 0 0,0 0 1,0 0-1,-2-4 0,2 5-30,0 1-1,1 0 1,-1 0-1,0 0 1,0 0-1,0 0 0,0 0 1,0 0-1,0 0 1,0 0-1,-1 1 1,1-1-1,0 0 0,0 1 1,-1-1-1,1 1 1,0-1-1,0 1 1,-1 0-1,1 0 0,-3-1 1,2 1 2,-1 1 1,1-1-1,0 0 1,-1 1-1,1 0 1,-1 0-1,1-1 1,0 1 0,0 1-1,-1-1 1,-1 2-1,-3 2 13,0 0-1,0 1 1,1 0 0,0 0-1,-10 12 1,10-9-23,0 0-1,1 1 1,0-1 0,0 1-1,1 0 1,0 1 0,1-1-1,0 0 1,0 1 0,1 0 0,1 0-1,0-1 1,0 1 0,1 0-1,0 0 1,1 0 0,3 13-1,-4-22-2,1 0 0,-1 0-1,1 0 1,0 0 0,0 0-1,0 0 1,-1-1-1,2 1 1,-1 0 0,0-1-1,0 1 1,0 0-1,1-1 1,-1 0 0,1 1-1,-1-1 1,1 0-1,0 0 1,-1 1 0,1-1-1,0-1 1,0 1 0,0 0-1,0 0 1,0-1-1,0 1 1,0-1 0,0 1-1,0-1 1,0 0-1,0 0 1,0 0 0,0 0-1,0 0 1,0-1-1,3 0 1,2-1 3,-1 0-1,1 0 1,-1-1 0,1 0-1,-1 0 1,0 0-1,-1-1 1,1 0 0,8-7-1,2-6 17,-1-1 1,-1 0-1,0-1 0,-1-1 0,18-37 0,-4 7 25,-27 51-45,0-1 0,0 0 0,0 0 1,0 0-1,0 0 0,0 0 0,0 0 0,0 1 1,0-1-1,1 0 0,-1 0 0,0 0 1,0 0-1,0 0 0,0 0 0,0 0 1,0 0-1,0 1 0,0-1 0,0 0 1,0 0-1,0 0 0,1 0 0,-1 0 1,0 0-1,0 0 0,0 0 0,0 0 1,0 0-1,0 0 0,1 0 0,-1 0 1,0 0-1,0 0 0,0 0 0,0 0 1,0 0-1,0 0 0,1 0 0,-1 0 1,0 0-1,0 0 0,0 0 0,0 0 1,0 0-1,0 0 0,1 0 0,-1 0 1,0 0-1,0 0 0,0 0 0,0 0 1,0 0-1,0-1 0,0 15-11,-2 9 1,0-5-3,0 1 0,1-1 0,1 1 0,0-1 0,6 30 0,-6-47 15,0 0 0,0 0 0,0 0 0,1 1 0,-1-1-1,1 0 1,-1 0 0,0 0 0,1 0 0,0 0 0,-1 0 0,1 0-1,0 0 1,-1 0 0,1-1 0,0 1 0,0 0 0,0 0 0,0-1 0,0 1-1,0 0 1,0-1 0,0 1 0,0-1 0,0 1 0,0-1 0,2 1 0,-1-1 7,1 0 0,-1-1 0,0 1 1,1 0-1,-1-1 0,0 0 0,1 1 1,-1-1-1,0 0 0,0 0 0,0 0 1,4-3-1,5-4 47,0-1 0,0 0 0,14-18 1,-1 1 5,-2-2 1,-1-1 0,-1-1 0,-2 0 0,-1-1 0,15-38 0,-31 64-66,-3 5-3,-4 6-8,-2 10-1,1 2 0,1-1 0,0 1-1,2 0 1,0 0 0,0 0 0,0 27 0,4-44 15,1 33 1,-1-33 0,0 0 0,0 0 0,0 0 1,0 0-1,1 0 0,-1 0 0,0 0 0,1 0 1,-1 0-1,1 0 0,-1 0 0,1 0 1,-1-1-1,1 1 0,0 0 0,-1 0 1,1-1-1,0 1 0,0 0 0,-1-1 0,1 1 1,0-1-1,0 1 0,0-1 0,0 1 1,0-1-1,0 0 0,0 1 0,0-1 0,0 0 1,0 0-1,0 0 0,1 0 0,3 0 6,0-2-1,-1 1 1,1 0-1,-1-1 1,1 0-1,-1 0 1,0 0-1,0-1 1,0 1-1,0-1 0,0 0 1,0 0-1,-1 0 1,7-8-1,5-7 33,23-33 0,-12 9-16,-2-1 0,-2-1 1,-1-1-1,-3-1 0,-1 0 0,-3-1 0,9-51 0,-19 68-29,-4 22-17,-5 19 11,-8 37 14,2 1-1,2 0 1,2 1-1,2-1 1,3 91-1,3-120-10,0 1 1,2-1-1,0 0 0,1 0 0,1-1 0,11 29 0,-8-34-2,-8-14 11,0 0-1,1 0 1,-1 0 0,0 0-1,0 0 1,0 0 0,0 0-1,0 0 1,0 0-1,0 0 1,0 0 0,1 0-1,-1 0 1,0 0-1,0 0 1,0 0 0,0 0-1,0 0 1,0 0-1,0 0 1,1 0 0,-1 0-1,0 0 1,0 0 0,0 0-1,0 0 1,0 0-1,0 0 1,0 0 0,1 0-1,-1 0 1,0 0-1,0 0 1,0 0 0,0 0-1,0 0 1,0-1 0,0 1-1,0 0 1,0 0-1,0 0 1,0 0 0,0 0-1,0 0 1,1 0-1,-1 0 1,0-1 0,0 1-1,0 0 1,0 0 0,0 0-1,0 0 1,0-3-4,0 1 1,0-1 0,0 1 0,0-1 0,0 1-1,0-1 1,-1 1 0,0-5 0,-9-21 17,-1 0 0,-1 1 1,-2 0-1,0 1 0,-2 0 1,-1 2-1,-38-45 0,46 58-3,16 16 0,15 9-23,-17-12-78,1 0 1,-1 0 0,0-1-1,1 1 1,-1-1 0,1 0-1,0-1 1,-1 1 0,1-1-1,0 0 1,-1-1 0,1 1-1,0-1 1,-1 0-1,1 0 1,-1-1 0,0 0-1,1 0 1,-1 0 0,0-1-1,0 1 1,0-1 0,-1 0-1,1-1 1,-1 1 0,1-1-1,5-7 1,14-17-358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8.829"/>
    </inkml:context>
    <inkml:brush xml:id="br0">
      <inkml:brushProperty name="width" value="0.05" units="cm"/>
      <inkml:brushProperty name="height" value="0.05" units="cm"/>
    </inkml:brush>
  </inkml:definitions>
  <inkml:trace contextRef="#ctx0" brushRef="#br0">87 96 17124,'2'0'300,"1"1"0,-1-1 1,0 0-1,0 0 1,0 0-1,0-1 1,0 1-1,0 0 0,0-1 1,1 1-1,-1-1 1,0 0-1,0 0 0,-1 0 1,1 0-1,0 0 1,0 0-1,0 0 0,-1-1 1,1 1-1,-1-1 1,1 1-1,-1-1 1,1 1-1,-1-1 0,2-3 1,-3 5-276,0 0 1,0 0 0,0 0 0,0 0-1,0-1 1,0 1 0,0 0 0,0 0-1,0 0 1,0 0 0,0 0-1,0 0 1,0 0 0,0 0 0,0 0-1,0-1 1,0 1 0,0 0-1,0 0 1,0 0 0,0 0 0,0 0-1,0 0 1,0 0 0,0 0-1,0 0 1,0-1 0,0 1 0,0 0-1,0 0 1,0 0 0,0 0 0,0 0-1,0 0 1,0 0 0,0 0-1,0 0 1,-1 0 0,1 0 0,0 0-1,0 0 1,0 0 0,0 0-1,0 0 1,0-1 0,0 1 0,0 0-1,0 0 1,-1 0 0,1 0 0,0 0-1,0 0 1,0 0 0,0 0-1,0 0 1,0 0 0,0 0 0,0 1-1,0-1 1,-1 0 0,1 0-1,0 0 1,0 0 0,-11 4 694,-11 9-230,9-3-467,0 1 0,1 1-1,0 0 1,1 1 0,1 0-1,-18 28 1,27-41-33,1 1 0,0-1-1,0 0 1,0 0 0,-1 0-1,1 1 1,0-1 0,0 0 0,0 0-1,-1 1 1,1-1 0,0 0 0,0 0-1,0 1 1,0-1 0,0 0 0,0 1-1,0-1 1,0 0 0,0 1 0,-1-1-1,1 0 1,0 0 0,1 1 0,-1-1-1,0 0 1,0 1 0,0-1-1,0 0 1,0 1 0,0-1 0,0 0-1,0 1 1,10-6-177,12-14 8,36-40 130,-58 59 14,0 0 1,-1 1-1,1-1 1,0 0-1,0 0 0,-1 1 1,1-1-1,0 0 1,-1 0-1,1 0 0,0 0 1,0 0-1,-1 1 1,1-1-1,0 0 0,-1 0 1,1 0-1,0 0 1,-1 0-1,1 0 0,0 0 1,-1 0-1,1 0 1,0 0-1,0 0 0,-1 0 1,1-1-1,0 1 1,-1 0-1,1 0 0,0 0 1,-1 0-1,1 0 1,0-1-1,0 1 1,-1 0-1,1 0 0,0 0 1,0-1-1,0 1 1,-1 0-1,1 0 0,0-1 1,0 1-1,0 0 1,0 0-1,-1-1 0,1 1 1,0 0-1,0-1 1,0 1-1,0 0 0,0-1 1,0 1-1,0 0 1,0-1-1,0 1 0,0-1 1,-3-22-2030,3-36 514,1 23 547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9.330"/>
    </inkml:context>
    <inkml:brush xml:id="br0">
      <inkml:brushProperty name="width" value="0.05" units="cm"/>
      <inkml:brushProperty name="height" value="0.05" units="cm"/>
    </inkml:brush>
  </inkml:definitions>
  <inkml:trace contextRef="#ctx0" brushRef="#br0">124 1 16379,'-25'39'3700,"13"-21"-2595,1 1 1,0 0-1,-13 35 0,14-24-606,1 0 0,2 1 1,-6 60-1,12-72-446,0-1 1,2 0-1,0 1 0,1-1 0,1 0 1,0 0-1,1 0 0,9 21 0,-12-35-52,1 1-1,1-1 1,-1 1-1,0-1 0,1 0 1,0 0-1,0 0 1,4 4-1,-6-7-6,1 0 1,-1 0-1,0 0 0,0 0 0,1 0 0,-1-1 1,0 1-1,1 0 0,-1-1 0,1 0 0,-1 1 1,1-1-1,-1 0 0,1 1 0,-1-1 0,1 0 1,-1 0-1,1 0 0,-1 0 0,1-1 0,-1 1 1,1 0-1,-1-1 0,0 1 0,1-1 0,-1 1 1,1-1-1,-1 0 0,0 1 0,3-3 0,6-4-79,0-1-1,-1 0 0,0-1 0,0 0 0,0 0 0,-1-1 0,8-14 0,43-79-512,-47 79 462,10-31 1,-29 116 451,5-47-272,0 0 0,1 0 0,1 1 0,0-1 0,1 0 0,1 0 0,0 0 0,4 14 0,-6-26-37,1-1-1,-1 1 1,1-1 0,0 0-1,-1 1 1,1-1-1,0 0 1,0 1 0,0-1-1,0 0 1,0 0-1,0 0 1,0 0 0,0 0-1,0 0 1,1 0-1,-1 0 1,0 0 0,1-1-1,-1 1 1,0 0-1,3 0 1,-2-1 0,0 0 0,0 0 0,0 0-1,0 0 1,0-1 0,0 1 0,0-1 0,0 1 0,0-1 0,-1 0-1,1 1 1,0-1 0,0 0 0,2-2 0,5-4 16,0 0-1,0 0 1,-1-1 0,12-14-1,5-13 7,39-70 0,-125 244-2286,49-122 1156,7-17 521,0-13 77,4-15-217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09.799"/>
    </inkml:context>
    <inkml:brush xml:id="br0">
      <inkml:brushProperty name="width" value="0.05" units="cm"/>
      <inkml:brushProperty name="height" value="0.05" units="cm"/>
    </inkml:brush>
  </inkml:definitions>
  <inkml:trace contextRef="#ctx0" brushRef="#br0">25 3 21197,'-7'-3'1840,"2"3"-1320,0 0-216,3 2 616,-1-1-704,1 2-216,7 4-128,8 2-120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0.221"/>
    </inkml:context>
    <inkml:brush xml:id="br0">
      <inkml:brushProperty name="width" value="0.05" units="cm"/>
      <inkml:brushProperty name="height" value="0.05" units="cm"/>
    </inkml:brush>
  </inkml:definitions>
  <inkml:trace contextRef="#ctx0" brushRef="#br0">102 177 16291,'-7'18'1222,"-1"-1"-1,-12 19 0,10-18-314,-13 29 0,16-32-704,1 1 1,1 0-1,1 0 1,0 0 0,1 1-1,0-1 1,2 1-1,0 31 1,2-45-177,-1 1 1,1 0-1,0 0 0,0-1 1,0 1-1,0-1 0,1 1 0,2 3 1,-4-6-20,1 0-1,0 0 1,-1 0 0,1-1 0,0 1 0,0 0 0,0 0 0,0-1 0,-1 1-1,1 0 1,0-1 0,0 1 0,0-1 0,0 1 0,0-1 0,1 1 0,-1-1-1,0 0 1,0 0 0,0 1 0,0-1 0,0 0 0,0 0 0,1 0-1,-1 0 1,0 0 0,0-1 0,0 1 0,0 0 0,0 0 0,2-1-1,2-2 10,0 1-1,0-1 1,0 0-1,0 0 1,0 0-1,-1-1 1,0 0-1,6-6 1,30-39 65,-33 40-71,14-20 4,-1 0 0,-1-2 0,-2 0 0,-1-1 0,-1-1 1,-2-1-1,-1 0 0,13-66 0,-24 95-17,-1 0-1,1 0 1,-1-1 0,0 1-1,0 0 1,-1-1 0,1 1-1,-1 0 1,0 0 0,-1 0-1,1 0 1,-3-5-1,3 8 2,0 1 0,1 0 0,-1 0 0,0-1-1,0 1 1,0 0 0,0 0 0,-1 0-1,1 0 1,0 0 0,0 0 0,0 1-1,-1-1 1,1 0 0,-1 1 0,1-1-1,-3 0 1,1 0 0,0 1 1,1 0-1,-1 0 0,0 0 1,1 1-1,-1-1 0,1 1 0,-1-1 1,0 1-1,1 0 0,-1 0 1,1 0-1,-4 2 0,-5 4-4,1 0 0,0 0 0,1 1 0,-1 0 0,2 1 0,-1 0 0,1 1 0,0-1 0,1 2 0,0-1-1,1 1 1,0 0 0,1 0 0,-8 24 0,12-33 3,1 0 1,0 0-1,0 0 0,0 0 1,0 0-1,0 0 0,0 0 0,0 1 1,1-1-1,-1 0 0,1 0 0,-1 0 1,1 0-1,0 0 0,0-1 0,0 1 1,0 0-1,0 0 0,0 0 1,1-1-1,-1 1 0,1-1 0,-1 1 1,1-1-1,-1 0 0,1 1 0,0-1 1,-1 0-1,1 0 0,4 2 0,6 1-25,-1 1-1,1-1 0,0-1 1,16 2-1,-2 1-89,-15-3 19,-1 0 1,0 1 0,-1 0-1,1 0 1,-1 1 0,10 6-1,-15-8 11,-1-1 1,0 1-1,0 0 0,0 0 0,0 0 0,0 0 0,0 0 1,-1 1-1,0-1 0,0 1 0,0 0 0,0-1 1,0 1-1,-1 0 0,0 0 0,0 0 0,0 0 0,1 5 1,-1 10-241,-1-6-63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0.797"/>
    </inkml:context>
    <inkml:brush xml:id="br0">
      <inkml:brushProperty name="width" value="0.05" units="cm"/>
      <inkml:brushProperty name="height" value="0.05" units="cm"/>
    </inkml:brush>
  </inkml:definitions>
  <inkml:trace contextRef="#ctx0" brushRef="#br0">2 355 14819,'-1'5'299,"1"0"0,-1 0 0,1 0 1,0 0-1,1 0 0,-1 0 0,1 0 0,1 5 0,-2-9-216,1 0 0,-1 0 1,0 0-1,1 0 0,-1 0 1,1 0-1,-1 0 0,1 0 0,0 0 1,-1-1-1,1 1 0,0 0 0,0 0 1,0 0-1,-1-1 0,1 1 0,0 0 1,0-1-1,0 1 0,0-1 0,0 1 1,0-1-1,0 0 0,0 1 1,1-1-1,-1 0 0,0 0 0,0 0 1,0 0-1,0 0 0,0 0 0,0 0 1,0 0-1,0 0 0,1 0 0,-1 0 1,0-1-1,0 1 0,0 0 1,0-1-1,0 1 0,0-1 0,0 0 1,1 0-1,6-4 233,1 0 0,-1-1 0,-1 0 0,1 0 0,-1 0 1,0-1-1,6-8 0,44-58 862,-54 68-1102,52-80 690,-49 73-720,0-1 1,0 1-1,-1-1 1,0 0-1,2-15 1,-7 27-47,1-1 0,-1 1 1,0 0-1,0 0 1,1 0-1,-1-1 1,0 1-1,0 0 0,0 0 1,-1 0-1,1-1 1,0 1-1,0 0 1,-1 0-1,1 0 0,0 0 1,-2-2-1,2 3 0,0 0 0,-1-1-1,1 1 1,-1 0 0,1 0 0,-1 0-1,1-1 1,-1 1 0,1 0-1,-1 0 1,1 0 0,-1 0 0,1 0-1,-1 0 1,1 0 0,-1 0-1,1 0 1,-1 0 0,1 0 0,-1 1-1,1-1 1,0 0 0,-1 0-1,1 0 1,-1 1 0,1-1 0,-1 1-1,-3 1-3,-1 1-1,1 0 1,0 0-1,1 1 1,-1-1-1,-4 7 1,-4 6-17,0 1 0,2 1 0,0 0 0,-9 24 0,15-32 13,0 1-1,1 0 0,0 0 1,0 0-1,1 0 0,1 0 1,0 0-1,0 0 1,2 15-1,-1-24 8,0-1 0,0 0 0,1 0 1,-1 0-1,0 0 0,1 0 0,-1 0 0,0 0 1,1 1-1,0-1 0,-1 0 0,1 0 0,-1-1 1,1 1-1,0 0 0,0 0 0,0 0 0,-1 0 0,1-1 1,0 1-1,0 0 0,0-1 0,0 1 0,0-1 1,0 1-1,0-1 0,0 1 0,1-1 0,-1 0 1,0 1-1,0-1 0,0 0 0,0 0 0,0 0 1,1 0-1,-1 0 0,0 0 0,0 0 0,0-1 1,0 1-1,0 0 0,2-1 0,5-1-16,1-1 1,-1-1-1,1 1 0,9-7 1,-12 7-1,76-43-204,-40 21-22,1 2 0,63-24 1,-101 46 354,0-1 0,0 1 0,0 0 0,0 0 1,0 0-1,9 1 0,-18-6 190,0-1 1,0 1-1,1 0 0,0-1 0,0 0 0,0 0 1,-3-12-1,-1-2 141,7 20-430,-8-19 220,2 0 0,-8-34 0,14 54-282,1-1-1,-1 0 1,0 0 0,0 0 0,0 0-1,0 1 1,1-1 0,-1 0-1,0 0 1,1 0 0,-1 1 0,0-1-1,1 0 1,-1 0 0,1 1 0,0-1-1,-1 0 1,1 1 0,-1-1 0,1 1-1,0-1 1,-1 1 0,1-1-1,0 1 1,0 0 0,-1-1 0,1 1-1,0 0 1,0-1 0,0 1 0,0 0-1,-1 0 1,1 0 0,0 0 0,0 0-1,0 0 1,0 0 0,1 0-1,44 1-712,-32 1 696,27-1-425,6-1-152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1.203"/>
    </inkml:context>
    <inkml:brush xml:id="br0">
      <inkml:brushProperty name="width" value="0.05" units="cm"/>
      <inkml:brushProperty name="height" value="0.05" units="cm"/>
    </inkml:brush>
  </inkml:definitions>
  <inkml:trace contextRef="#ctx0" brushRef="#br0">0 5 16363,'1'-1'116,"0"1"-1,0-1 0,1 1 0,-1-1 0,0 1 0,0-1 0,0 1 0,1 0 1,-1-1-1,0 1 0,0 0 0,1 0 0,-1 0 0,0 0 0,1 0 0,-1 0 0,0 1 1,0-1-1,1 0 0,-1 0 0,0 1 0,0-1 0,0 1 0,2 0 0,-1 1 57,-1 0-1,1-1 1,-1 1 0,1 0-1,-1-1 1,0 1-1,0 0 1,0 0-1,0 0 1,0 0-1,-1 0 1,1 0-1,0 3 1,2 10 521,-2 0 0,0 0 0,-1 23 1,0-26-542,-2 80 1087,-1-46-706,3 1-1,6 54 1,-5-96-505,0-1 0,0 1 1,0-1-1,0 1 0,1-1 1,0 1-1,-1-1 1,2 0-1,-1 0 0,0 0 1,5 5-1,-5-7-21,0 0 0,-1-1 1,1 1-1,0-1 0,0 0 0,0 0 0,0 1 0,0-1 0,0-1 0,1 1 1,-1 0-1,0 0 0,0-1 0,1 1 0,-1-1 0,0 0 0,1 0 0,-1 0 1,1 0-1,-1 0 0,0 0 0,1-1 0,-1 1 0,2-1 0,5-2 0,-1-1 0,1 0 0,-1 0 0,0 0 0,0-1 0,-1 0 1,0 0-1,1-1 0,-2 0 0,1-1 0,-1 1 0,0-1 0,10-14 0,-1-4-95,0 1 0,-1-2 1,11-28-1,-18 36-414,9-32 1,-14 45 354,-1 0-1,0-1 1,0 1 0,-1-1 0,0 1 0,1 0 0,-2-1 0,1 1 0,-1-1-1,-2-7 1,-5 0-301,-3 8-108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1.652"/>
    </inkml:context>
    <inkml:brush xml:id="br0">
      <inkml:brushProperty name="width" value="0.05" units="cm"/>
      <inkml:brushProperty name="height" value="0.05" units="cm"/>
    </inkml:brush>
  </inkml:definitions>
  <inkml:trace contextRef="#ctx0" brushRef="#br0">1 488 17972,'7'21'1648,"6"-4"-1024,0-4-272,7-6 737,1-4-289,7-4-1008,0-8-1641,0-1 1769,-3-1-296,-3-5-328</inkml:trace>
  <inkml:trace contextRef="#ctx0" brushRef="#br0" timeOffset="1">267 0 16307,'5'18'1961,"-2"7"-1257,0 11-200,-1 4 2241,4 9-2121,1 4-176,2 3-16,1-3-112,1-6-368,1-8-256,2-13-592,2-6 1488,-2-16-752,-1-4-64,0-10-192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3.241"/>
    </inkml:context>
    <inkml:brush xml:id="br0">
      <inkml:brushProperty name="width" value="0.05" units="cm"/>
      <inkml:brushProperty name="height" value="0.05" units="cm"/>
    </inkml:brush>
  </inkml:definitions>
  <inkml:trace contextRef="#ctx0" brushRef="#br0">5 1 23013,'-5'15'1704,"8"-2"-1368,6-1-120,4-4 409,4 1-721,-4-9 168,-2-3-40,-4-7-168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2.644"/>
    </inkml:context>
    <inkml:brush xml:id="br0">
      <inkml:brushProperty name="width" value="0.05" units="cm"/>
      <inkml:brushProperty name="height" value="0.05" units="cm"/>
    </inkml:brush>
  </inkml:definitions>
  <inkml:trace contextRef="#ctx0" brushRef="#br0">1 455 16203,'0'1'124,"0"1"0,1-1-1,-1 1 1,1-1 0,-1 1-1,1-1 1,-1 0-1,1 0 1,0 1 0,0-1-1,-1 0 1,1 0 0,0 0-1,0 0 1,0 0 0,1 0-1,-1 0 1,0 0-1,0 0 1,0 0 0,1 0-1,-1-1 1,2 1 0,0 0 56,0 0 1,0-1-1,0 1 1,0-1 0,0 0-1,0 0 1,0 0-1,0 0 1,0-1 0,5-1-1,3-1 68,-1 0-1,0-1 0,0 0 0,0-1 1,12-8-1,-11 6-135,-1 0 0,-1-1-1,1 0 1,-1-1 0,11-14 0,-17 19-101,0 0 1,0 0-1,0 0 0,-1-1 1,1 1-1,-1 0 0,0-1 1,-1 0-1,1 1 0,-1-1 1,0 0-1,0 0 1,0 0-1,-1 0 0,0 1 1,0-8-1,0 11-13,0-1 1,0 1-1,-1 0 0,1 0 1,0-1-1,-1 1 0,1 0 0,0 0 1,-1 0-1,0 0 0,1 0 1,-1 0-1,0 0 0,1 0 1,-1 0-1,0 0 0,0 0 1,0 0-1,0 0 0,0 0 0,0 1 1,0-1-1,0 0 0,0 1 1,0-1-1,0 1 0,-1-1 1,1 1-1,0 0 0,0-1 0,0 1 1,-1 0-1,1 0 0,0 0 1,0 0-1,-1 0 0,1 0 1,0 0-1,0 0 0,-2 1 0,-3 0-8,1 1-1,0 0 0,-1 0 0,1 0 0,0 1 1,0-1-1,-8 7 0,1 0-6,0 2 0,0-1 0,2 2 1,-1-1-1,1 1 0,-16 27 0,20-30 26,1 0 0,1 0 0,-1 0 0,2 1 0,-1 0 0,1 0 0,1 0 0,0 0 1,0 0-1,1 0 0,0 16 0,1-24-3,0 0-1,0 0 1,0 0 0,0 0 0,0 0 0,1 0 0,-1 0 0,1 0 0,-1 0 0,1-1 0,0 1 0,0 0 0,0 0 0,0-1-1,0 1 1,0 0 0,1-1 0,-1 1 0,0-1 0,1 0 0,-1 1 0,1-1 0,-1 0 0,1 0 0,0 0 0,0 0-1,-1 0 1,1 0 0,0 0 0,0-1 0,0 1 0,0-1 0,0 0 0,0 1 0,0-1 0,0 0 0,0 0 0,0 0 0,3-1-1,5 0-2,-1-1-1,0 0 0,1 0 0,-1-1 0,0-1 1,16-8-1,0-2-139,0-1 1,42-35 0,39-46-425,-48 42 148,-50 46 336,-7 7 68,0-1 1,0 1-1,1-1 1,-1 1 0,0 0-1,1-1 1,-1 1 0,1 0-1,0 0 1,-1 0 0,1 0-1,0 0 1,0 0 0,0 1-1,-1-1 1,1 1-1,0-1 1,2 1 0,-4 0 11,1 0 0,-1 0 1,0 0-1,0 0 0,1 0 1,-1 0-1,0 1 1,0-1-1,1 0 0,-1 0 1,0 0-1,0 0 0,0 1 1,1-1-1,-1 0 0,0 0 1,0 0-1,0 1 0,0-1 1,0 0-1,0 0 0,1 1 1,-1-1-1,0 0 1,0 0-1,0 1 0,0-1 1,0 0-1,0 0 0,0 1 1,0-1-1,0 0 0,0 1 1,0-1-1,-1 11 136,-1 1-1,0-1 1,0 0-1,-1 0 1,-8 20 0,-1 7 261,7-21-195,2-9-35,1 0 0,0 1 1,-2 10-1,4-18-156,0 0 0,0-1 0,0 1 0,0-1-1,0 1 1,0-1 0,0 1 0,0-1 0,0 1 0,0-1 0,0 1 0,1 0 0,-1-1 0,0 1 0,0-1 0,1 1-1,-1-1 1,0 1 0,0-1 0,1 0 0,-1 1 0,0-1 0,1 1 0,-1-1 0,1 0 0,-1 1 0,0-1 0,1 0 0,-1 1-1,1-1 1,-1 0 0,1 1 0,-1-1 0,1 0 0,0 0 0,-1 0 0,1 0 0,-1 0 0,1 0 0,-1 0 0,1 0 0,-1 0-1,1 0 1,-1 0 0,1 0 0,0 0 0,-1 0 0,1 0 0,-1 0 0,1 0 0,0-1 0,27-13 306,3-10-316,-1-2 0,0-1 0,40-49-1,-1 1-757,-58 64 569,-7 7 51,-1 0 1,2 0-1,-1 0 1,0 1-1,6-4 0,-9 6 124,-1 1 0,0 0 0,0 0 0,0 0 0,0 0 0,0 0-1,0 0 1,1 0 0,-1 0 0,0 0 0,0 0 0,0 0 0,0 0 0,0 0-1,1 0 1,-1 0 0,0 0 0,0 0 0,0 0 0,0 0 0,1 0-1,-1 0 1,0 0 0,0 0 0,0 0 0,0 0 0,0 0 0,0 0 0,1 0-1,-1 0 1,0 1 0,0-1 0,0 0 0,0 0 0,0 0 0,0 0-1,0 0 1,1 0 0,-1 0 0,0 1 0,0-1 0,0 0 0,0 0 0,0 0-1,0 0 1,0 0 0,0 1 0,0-1 0,0 0 0,0 0 0,0 0 0,0 14-198,-6 15 88,-6 15 162,-14 53 636,26-95-648,-1-1 0,1 1 1,0-1-1,0 1 1,-1-1-1,1 1 1,0 0-1,0-1 0,0 1 1,1-1-1,-1 1 1,0 0-1,0-1 0,1 1 1,-1-1-1,1 1 1,1 1-1,-2-3-13,1 1-1,-1-1 1,1 0 0,-1 0-1,1 1 1,0-1-1,-1 0 1,1 0 0,-1 0-1,1 0 1,0 0 0,-1 0-1,1 0 1,0 0-1,-1 0 1,1 0 0,0 0-1,-1 0 1,1 0-1,-1-1 1,1 1 0,0 0-1,-1 0 1,1-1 0,-1 1-1,1 0 1,0-1-1,6-4 52,0 0-1,0-1 1,-1 1-1,10-12 0,18-23-682,-2-1 0,49-83 0,-88 140 1048,-7 33 0,10-36-31,23-48 107,-17 32-585,0-1 0,0 1 0,0-1 0,0 1-1,0 0 1,4-4 0,-5 7 55,-1-1-1,1 1 1,-1-1-1,1 1 1,-1 0-1,1-1 1,-1 1-1,1 0 1,-1 0-1,1-1 1,0 1-1,-1 0 1,1 0-1,-1 0 1,1 0-1,-1 0 1,1 0-1,0 0 1,-1 0 0,1 0-1,-1 0 1,1 0-1,0 0 1,-1 0-1,1 0 1,-1 1-1,1-1 1,-1 0-1,1 0 1,0 1-1,-1-1 1,1 0-1,-1 1 1,0-1-1,1 1 1,-1-1-1,1 0 1,-1 1-1,1-1 1,-1 1 0,0-1-1,0 1 1,1-1-1,-1 1 1,0-1-1,0 1 1,1 0-1,-1-1 1,0 1-1,8 16-282,-4-9 231,0-1 0,0 1-1,0-1 1,9 10-1,-11-15 74,-1 0 0,1 0 0,0-1-1,0 1 1,0-1 0,1 1 0,-1-1-1,0 0 1,0 0 0,1 0-1,-1 0 1,1 0 0,-1 0 0,1-1-1,-1 1 1,1-1 0,-1 0 0,1 0-1,4 0 1,3-1 11,0-1-1,-1 0 1,1 0 0,0-1-1,-1-1 1,0 1 0,11-7-1,61-39 252,-67 40-133,-13 8-98,0 1 0,0-1 1,0 1-1,0-1 0,-1 0 0,1 1 0,0-1 0,0 0 0,-1 1 0,1-1 0,-1 0 0,1 0 0,0 0 1,-1 1-1,0-1 0,1 0 0,-1 0 0,1 0 0,-1-1 0,0 1 1,0 0-1,0 1 0,0-1 1,-1 0-1,1 0 1,0 1-1,0-1 1,-1 0-1,1 1 1,0-1-1,-1 0 0,1 1 1,-1-1-1,1 1 1,-1-1-1,1 0 1,-1 1-1,1-1 1,-2 0-1,-4-3 174,0 1-1,0 0 1,-1 0-1,-9-3 1,5 1 2,-21-8 348,9 4 42,-38-21 0,61 30-587,0 0 0,0 0 0,-1-1 0,1 1 0,0 0-1,0 0 1,-1 0 0,1 0 0,0 0 0,0-1 0,-1 1 0,1 0-1,0 0 1,0 0 0,0 0 0,-1-1 0,1 1 0,0 0-1,0 0 1,0-1 0,0 1 0,0 0 0,0 0 0,-1-1-1,1 1 1,0 0 0,0 0 0,0-1 0,0 1 0,0 0-1,0-1 1,0 1 0,0 0 0,0 0 0,0-1 0,0 1-1,0 0 1,0 0 0,1-1 0,11-5 174,27-2-112,-31 7-48,10-2-29,21-3-456,-2-2 1,61-20-1,-96 28 375,0-1-1,0 0 1,0 0 0,0 0 0,-1 0-1,1 0 1,0 0 0,0 0-1,-1-1 1,1 1 0,-1 0 0,1-1-1,1-1 1,-3 2 71,0 1-1,0-1 1,0 1 0,0 0 0,0-1-1,0 1 1,1 0 0,-1-1-1,0 1 1,0-1 0,0 1-1,0 0 1,-1-1 0,1 1 0,0-1-1,0 1 1,0 0 0,0-1-1,0 1 1,0 0 0,-1-1-1,1 1 1,0 0 0,-1-1 0,-13-9-314,-18-2-290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3.030"/>
    </inkml:context>
    <inkml:brush xml:id="br0">
      <inkml:brushProperty name="width" value="0.05" units="cm"/>
      <inkml:brushProperty name="height" value="0.05" units="cm"/>
    </inkml:brush>
  </inkml:definitions>
  <inkml:trace contextRef="#ctx0" brushRef="#br0">12 32 19092,'-11'4'1680,"15"-2"-1191,10-2-257,8-3 1248,-1-3-1256,7-1-144,-3-3-80,-3-2-96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3.406"/>
    </inkml:context>
    <inkml:brush xml:id="br0">
      <inkml:brushProperty name="width" value="0.05" units="cm"/>
      <inkml:brushProperty name="height" value="0.05" units="cm"/>
    </inkml:brush>
  </inkml:definitions>
  <inkml:trace contextRef="#ctx0" brushRef="#br0">0 877 14459,'48'-11'1166,"-1"-2"0,-1-3 0,50-23 0,-15 5 728,1044-351 2342,-264 95-4921,-809 273 293,-30 10 231,0-1 0,0 0-1,-1-2 1,25-15 0,-31 11-204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4.062"/>
    </inkml:context>
    <inkml:brush xml:id="br0">
      <inkml:brushProperty name="width" value="0.05" units="cm"/>
      <inkml:brushProperty name="height" value="0.05" units="cm"/>
    </inkml:brush>
  </inkml:definitions>
  <inkml:trace contextRef="#ctx0" brushRef="#br0">61 222 13923,'-1'0'164,"-1"1"0,0 0 0,0-1 0,0 1 0,1 0 0,-1 0 1,0 1-1,1-1 0,-1 0 0,1 0 0,0 1 0,-1-1 0,1 1 0,0-1 0,0 1 0,0-1 0,0 1 0,0 0 1,0 0-1,0 1 0,-15 42 1583,14-38-1275,-1 3-90,0 0 0,1 1-1,0-1 1,0 1 0,1-1 0,1 1-1,1 20 1,-1-31-348,0 1 1,0 0-1,0 0 0,1 0 0,-1-1 0,0 1 0,1 0 1,-1 0-1,0-1 0,1 1 0,-1 0 0,1-1 1,-1 1-1,1-1 0,-1 1 0,1 0 0,-1-1 0,1 1 1,0-1-1,-1 1 0,1-1 0,0 0 0,-1 1 1,2 0-1,0-1 14,0 0 0,-1 0 1,1 0-1,-1 0 0,1 0 1,0 0-1,-1 0 0,1 0 1,-1-1-1,1 1 0,2-2 1,4-1 77,-1 0 1,0-1-1,0 0 1,8-6-1,38-34 424,80-82 0,-49 44-403,-79 77-142,-3 2-4,1 1 0,-1 0 0,0 0 0,0-1 1,1 1-1,-1 1 0,1-1 0,0 0 0,-1 1 0,1-1 0,0 1 0,0 0 1,0 0-1,0 0 0,4 0 0,-7 1-2,1 0 1,-1 0 0,1 0-1,-1 0 1,1 0 0,-1 0-1,1 0 1,-1 1-1,1-1 1,-1 0 0,1 0-1,-1 1 1,1-1-1,-1 0 1,1 1 0,-1-1-1,0 1 1,1-1-1,-1 0 1,0 1 0,1-1-1,-1 1 1,0-1-1,0 1 1,1-1 0,-1 1-1,0-1 1,0 1-1,0 0 1,2 17-1,-2-13 1,-2 48-17,0 19-12,2-66 29,0 0 1,1 0 0,0 0-1,0 0 1,1 0 0,0 0-1,0 0 1,4 8 0,-5-12 2,0-1 0,0 0 0,0 1 1,0-1-1,0 0 0,0 0 0,1 0 1,-1 0-1,0 0 0,1 0 1,-1 0-1,1 0 0,-1 0 0,1-1 1,-1 1-1,1 0 0,-1-1 1,1 0-1,-1 1 0,1-1 0,0 0 1,-1 0-1,1 0 0,0 0 1,-1 0-1,1 0 0,0 0 0,-1-1 1,1 1-1,-1 0 0,1-1 0,0 1 1,-1-1-1,1 0 0,2-1 1,3-2 10,1-1 0,-1 0 1,0 0-1,0 0 0,9-9 1,10-15 62,0-2 0,35-55 1,2-3-45,-62 88-35,0 0-1,0-1 1,0 1-1,0 0 1,0 0-1,0 0 1,1 0-1,-1 0 1,0 0-1,3-1 1,-3 2 0,-1 0 1,0 0-1,1-1 0,-1 1 1,1 0-1,-1 0 1,0 0-1,1 0 0,-1 0 1,1 0-1,-1 1 1,0-1-1,1 0 0,-1 0 1,1 0-1,-1 0 1,0 0-1,1 0 0,-1 1 1,0-1-1,1 0 0,-1 0 1,0 1-1,1-1 1,-1 0-1,0 0 0,1 1 1,1 3-15,-1-1 1,1 1-1,-1-1 0,1 1 1,-1 0-1,1 7 1,6 13-48,-7-23 63,0 1 0,0 0 1,0-1-1,0 1 0,0-1 0,1 1 1,-1-1-1,0 0 0,1 1 1,0-1-1,-1 0 0,1 0 0,0 0 1,-1 0-1,1 0 0,0-1 0,0 1 1,0 0-1,-1-1 0,1 1 0,0-1 1,0 0-1,0 0 0,0 0 0,0 0 1,0 0-1,0 0 0,0 0 1,0-1-1,0 1 0,0-1 0,0 1 1,-1-1-1,3-1 0,7-2 1,0-1-1,0-1 0,0 0 1,12-10-1,-17 12-11,20-14-46,45-28-266,-62 40 211,0 1 0,1 1 0,0 0 1,0 0-1,18-3 0,-27 7 87,1-1-1,-1 1 1,0 0-1,1 0 1,-1 0 0,0 0-1,1 0 1,-1 0-1,0 0 1,1 0 0,-1 1-1,0-1 1,1 0-1,-1 1 1,0-1 0,0 1-1,0-1 1,1 1-1,-1 0 1,0 0 0,0-1-1,0 1 1,0 0-1,0 0 1,1 2 0,0-1-2,-1 1 0,0-1 0,0 1 0,0 0 1,0-1-1,0 1 0,-1 0 0,1 0 0,-1-1 1,0 1-1,0 5 0,0 0-76,-1 0 0,0 0 0,0-1 0,0 1 0,-1 0 0,-1-1-1,1 1 1,-5 8 0,7-16 97,0 0-1,-1 1 1,1-1-1,0 1 1,0-1-1,0 1 0,-1-1 1,1 0-1,0 1 1,-1-1-1,1 1 1,0-1-1,-1 0 1,1 0-1,0 1 1,-1-1-1,1 0 1,-1 1-1,1-1 0,0 0 1,-1 0-1,1 0 1,-1 0-1,1 1 1,-1-1-1,1 0 1,-1 0-1,1 0 1,-1 0-1,1 0 0,-1 0 1,1 0-1,-1 0 1,1 0-1,0 0 1,-1-1-1,1 1 1,-1 0-1,1 0 1,-1 0-1,1 0 0,-1-1 1,-7-15-162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4.500"/>
    </inkml:context>
    <inkml:brush xml:id="br0">
      <inkml:brushProperty name="width" value="0.05" units="cm"/>
      <inkml:brushProperty name="height" value="0.05" units="cm"/>
    </inkml:brush>
  </inkml:definitions>
  <inkml:trace contextRef="#ctx0" brushRef="#br0">51 1 16796,'-3'20'1448,"-3"1"-1272,-2-6 488,-4 2 352,2-1-448,-1-8-328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5.048"/>
    </inkml:context>
    <inkml:brush xml:id="br0">
      <inkml:brushProperty name="width" value="0.05" units="cm"/>
      <inkml:brushProperty name="height" value="0.05" units="cm"/>
    </inkml:brush>
  </inkml:definitions>
  <inkml:trace contextRef="#ctx0" brushRef="#br0">0 85 17028,'6'-31'2208,"3"3"-1336,1 11-368,1 9 1089,2 16-449,0 11-200,0 17-360,0 8-176,-3 13-336,-2 6-304,0 0-560,-4-1-312,-6-13 880,-6-9-208,-8-21-184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5.497"/>
    </inkml:context>
    <inkml:brush xml:id="br0">
      <inkml:brushProperty name="width" value="0.05" units="cm"/>
      <inkml:brushProperty name="height" value="0.05" units="cm"/>
    </inkml:brush>
  </inkml:definitions>
  <inkml:trace contextRef="#ctx0" brushRef="#br0">1 299 15403,'2'-15'538,"1"0"0,0 1 0,2-1 0,-1 1 0,2 0 0,0 0 0,1 0 0,0 1 0,1 0 0,0 0 0,18-20 0,-16 22-323,-1 1-1,2 0 1,0 1-1,0 0 1,0 0-1,1 1 1,0 1-1,1 0 1,0 1-1,0 0 1,0 1-1,22-6 1,-29 10-182,1 0 0,-1 0 0,1 0 0,-1 1 0,1 0 0,-1 1 0,1-1 1,-1 1-1,1 0 0,-1 1 0,8 2 0,-10-2-24,0 0 0,0 0 1,-1 0-1,1 0 0,0 1 0,-1-1 0,1 1 1,-1 0-1,0 0 0,0 0 0,0 1 0,0-1 1,-1 1-1,1-1 0,-1 1 0,0 0 1,3 6-1,-3-2 3,0 1 1,0-1 0,-1 0-1,0 1 1,0 0 0,-1-1-1,0 1 1,0-1 0,-1 1-1,0 0 1,-1-1 0,0 0-1,0 1 1,-7 13 0,1-1 20,-2 0 0,-1-1 0,0-1 1,-21 27-1,-18 7-712,50-53 662,0 1-1,0-1 1,0 0-1,0 0 1,0 0 0,0 0-1,0 1 1,0-1-1,0 0 1,0 0 0,0 0-1,0 1 1,0-1-1,0 0 1,0 0 0,0 0-1,0 1 1,0-1-1,0 0 1,0 0 0,0 0-1,0 0 1,0 1-1,0-1 1,1 0 0,-1 0-1,0 0 1,0 0-1,0 0 1,0 1 0,0-1-1,0 0 1,1 0-1,-1 0 1,0 0 0,0 0-1,0 0 1,0 0-1,1 1 1,-1-1 0,0 0-1,0 0 1,0 0-1,1 0 1,-1 0 0,0 0-1,0 0 1,0 0-1,1 0 1,-1 0-1,0 0 1,0 0 0,0 0-1,0 0 1,1-1-1,-1 1 1,0 0 0,0 0-1,0 0 1,1 0 0,17-1-553,-15 1 449,16-2-205,-1 0 0,1 2 0,-1 1 0,1 0 0,-1 1 0,28 7 0,-41-8 347,-1 0 1,1 1 0,-1 0-1,1-1 1,-1 2-1,0-1 1,0 0-1,0 1 1,0 0-1,0 0 1,-1 0-1,1 0 1,-1 0 0,0 1-1,1 0 1,-2-1-1,1 1 1,0 0-1,-1 1 1,0-1-1,0 0 1,0 1 0,-1-1-1,1 1 1,-1-1-1,0 1 1,0 0-1,-1-1 1,1 1-1,-1 7 1,-1 2 183,-1 0 0,0-1 0,-1 1 1,-1-1-1,0 0 0,-1 0 0,0 0 0,-1 0 0,-9 14 0,5-10 190,-1 0 0,-1-1 0,0-1 0,-1 0 0,-27 24 0,35-35-307,1 0 1,-1 0-1,0-1 1,-1 0-1,1 0 1,-1 0-1,1-1 1,-1 0-1,0 0 1,-11 2-1,15-3-102,1-1 0,-1 0-1,0 0 1,0 0 0,1-1 0,-1 1 0,0 0-1,0-1 1,1 1 0,-1-1 0,0 1-1,1-1 1,-1 0 0,1 0 0,-1 0-1,-2-2 1,2 1-62,0 0 1,1 0-1,-1 0 0,1-1 0,-1 1 0,1 0 1,0-1-1,0 1 0,0-1 0,0 0 1,0 1-1,0-1 0,1 0 0,-1-2 0,0-8-60,1 0 0,0 0 0,0 1 0,1-1 0,5-22 0,11-18-436</inkml:trace>
  <inkml:trace contextRef="#ctx0" brushRef="#br0" timeOffset="1">828 18 16011,'10'32'1825,"1"4"-1185,-4 12-232,1 5 1200,2 9-943,1 0-49,1-6-344,2-3-208,3-20-456,2-9-289,1-20 537,-2-8-160,-3-16-120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5.919"/>
    </inkml:context>
    <inkml:brush xml:id="br0">
      <inkml:brushProperty name="width" value="0.05" units="cm"/>
      <inkml:brushProperty name="height" value="0.05" units="cm"/>
    </inkml:brush>
  </inkml:definitions>
  <inkml:trace contextRef="#ctx0" brushRef="#br0">35 1 15995,'0'34'1985,"-7"10"-1225,-5 9-248,2 6 1521,6 3-1137,3-1-144,6-6-296,5-5-112,5-11-336,2-8-200,-3-11-520,1-7-232,-10-7 720,-10-6-801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6.387"/>
    </inkml:context>
    <inkml:brush xml:id="br0">
      <inkml:brushProperty name="width" value="0.05" units="cm"/>
      <inkml:brushProperty name="height" value="0.05" units="cm"/>
    </inkml:brush>
  </inkml:definitions>
  <inkml:trace contextRef="#ctx0" brushRef="#br0">0 287 18860,'9'-19'366,"1"1"1,0 0-1,1 0 0,2 1 1,-1 1-1,2 0 0,0 0 1,1 2-1,0 0 0,1 1 1,1 0-1,32-19 0,-31 23-241,0 0 0,0 1 0,1 0 0,-1 2-1,2 0 1,-1 1 0,1 1 0,-1 1-1,1 1 1,0 0 0,0 2 0,0 0 0,28 4-1,-42-3-117,-1 0 1,1 0-1,-1 0 0,0 0 0,1 1 0,-1 0 0,0 0 0,0 1 0,0 0 0,0-1 0,-1 2 0,1-1 1,-1 0-1,1 1 0,-1 0 0,-1 0 0,1 0 0,0 0 0,-1 1 0,0 0 0,0-1 0,0 1 0,-1 0 0,1 0 1,-1 0-1,-1 1 0,1-1 0,-1 1 0,0-1 0,0 1 0,1 9 0,-3-3 72,1-1 1,-1 0-1,-1 1 0,0-1 0,0 0 1,-1 0-1,-1 0 0,1 0 1,-2-1-1,0 1 0,0-1 0,-1-1 1,-7 12-1,8-16-96,1 1 0,-1-1 0,0 0 0,0 0 0,0 0 0,-1-1 0,0 0 0,0 0 0,-12 6 0,13-8-177,0-1 1,0 1-1,0-1 0,0 0 0,0 0 0,0 0 1,0-1-1,0 0 0,-1 0 0,1 0 0,0-1 0,0 0 1,0 1-1,-9-4 0,6 0 23,-1 1-1,1-2 1,0 1 0,0-1 0,0 0-1,1-1 1,0 0 0,-7-7-1,-14-23-798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6.809"/>
    </inkml:context>
    <inkml:brush xml:id="br0">
      <inkml:brushProperty name="width" value="0.05" units="cm"/>
      <inkml:brushProperty name="height" value="0.05" units="cm"/>
    </inkml:brush>
  </inkml:definitions>
  <inkml:trace contextRef="#ctx0" brushRef="#br0">230 44 19308,'0'-2'151,"1"1"1,-1-1-1,0 1 1,1-1-1,-1 1 0,0-1 1,0 1-1,0-1 0,-1 1 1,1-1-1,0 1 1,-1-1-1,1 1 0,0-1 1,-1 1-1,0 0 0,1-1 1,-1 1-1,0 0 0,0-1 1,1 1-1,-1 0 1,0 0-1,0 0 0,-2-1 1,1 1-12,0 0 0,0 0 0,0 0 1,0 1-1,0-1 0,0 1 0,0-1 1,0 1-1,0 0 0,0 0 0,0 0 0,0 0 1,0 0-1,-1 0 0,1 0 0,0 1 1,0-1-1,-3 2 0,-4 2 80,0 0 0,0 0-1,0 1 1,1 0 0,-1 1 0,1 0-1,1 0 1,-1 1 0,-9 10 0,6-4-187,0 0-1,0 1 1,1 0 0,-13 26 0,20-33-116,0 0 0,0 0 1,-3 15-1,6-21 55,-1 0 1,1 0-1,0 1 0,-1-1 1,1 0-1,0 0 0,0 0 1,0 1-1,0-1 0,0 0 1,0 0-1,0 0 1,0 1-1,1-1 0,-1 0 1,0 0-1,1 0 0,-1 0 1,1 0-1,-1 1 0,1-1 1,0 0-1,-1 0 0,1 0 1,0-1-1,0 1 1,0 0-1,0 0 0,-1 0 1,1-1-1,0 1 0,0 0 1,2 0-1,5 0-121,0 0-1,0-1 1,0 0 0,0 0-1,1-1 1,-1 0-1,0 0 1,0-1 0,9-3-1,11-1-184,-10 2 166,0 2 1,1 0 0,-1 0-1,22 3 1,-35-1 136,0 1 0,-1-1 0,1 1 0,-1 0 0,1 1 0,-1-1 0,1 1 0,-1 0 0,8 5 1,-10-6 23,0 1 0,0 0 0,0 0 0,-1 0 1,1 0-1,0 0 0,-1 0 0,1 0 1,-1 0-1,0 0 0,0 1 0,0-1 1,0 1-1,0-1 0,-1 1 0,1-1 0,-1 1 1,1-1-1,-1 4 0,0 1 40,-1-1 0,0 1 0,0-1 0,0 1 0,-1-1 0,0 1 0,0-1 0,-1 0 0,0 0 0,0 0-1,0 0 1,-1-1 0,-8 11 0,-1-1 139,0 0 1,-2-1-1,-21 17 0,32-28-143,3-1-48,-1 0 0,0-1 0,0 1 0,0-1 0,0 1 0,0-1 0,0 0 0,0 0 0,-1 0 1,1 0-1,0-1 0,0 1 0,-4 0 0,5-1 1,1 0-1,0 0 1,-1 0 0,1 0 0,0 0 0,0 0 0,-1 0 0,1 0 0,0-1-1,-1 1 1,1 0 0,0 0 0,0 0 0,-1 0 0,1 0 0,0-1 0,0 1 0,-1 0-1,1 0 1,0 0 0,0-1 0,0 1 0,0 0 0,-1 0 0,1-1 0,0 1 0,0 0-1,0-1 1,0 1 0,0 0 0,0 0 0,0-1 0,-1 1 0,1 0 0,0-1 0,0 1-1,0 0 1,0-1 0,0 1 0,1 0 0,-1 0 0,0-1 0,0 1 0,0-1-1,5-16-26,-3 13-24,15-38-168,13-16-90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3.728"/>
    </inkml:context>
    <inkml:brush xml:id="br0">
      <inkml:brushProperty name="width" value="0.05" units="cm"/>
      <inkml:brushProperty name="height" value="0.05" units="cm"/>
    </inkml:brush>
  </inkml:definitions>
  <inkml:trace contextRef="#ctx0" brushRef="#br0">0 304 16043,'0'3'139,"0"0"0,0-1 0,0 1 0,0-1 0,1 1 0,-1-1 0,1 1 0,0-1 0,-1 0 0,1 1 0,0-1 0,0 0 0,1 1 0,-1-1 0,0 0 0,1 0 0,-1 0 0,1 0 0,0 0 0,-1 0 0,1-1 0,0 1 0,0-1 0,0 1 0,1-1 0,-1 0 0,0 1 0,0-1 0,1 0 0,-1-1 0,5 2 0,3 1 134,1-1 0,-1 0-1,1-1 1,-1 0 0,1 0 0,14-2 0,-10-1-157,-1 0 1,1-1-1,0-1 0,-1 0 1,0-1-1,0-1 1,0 0-1,-1-1 1,0 0-1,0-1 0,-1 0 1,0-1-1,0-1 1,-1 0-1,0 0 0,-1-1 1,0 0-1,-1-1 1,0 0-1,-1-1 0,-1 0 1,0 0-1,11-27 1,-16 34-98,-1 0 0,0 0 1,0 0-1,0 0 0,0-1 1,-1 1-1,0 0 0,-1 0 1,1 0-1,-1-1 0,0 1 1,-1 0-1,1 0 0,-4-8 1,3 11-14,0-1 0,1 1 0,-1 0 0,-1 0-1,1 0 1,0 1 0,-1-1 0,1 0 0,-1 1 0,0 0 0,1 0 0,-1 0 0,0 0 0,-1 0 0,1 0 0,0 1 0,0-1 0,-1 1 0,1 0 0,-1 0 0,1 0 0,-1 1 0,1-1 0,-1 1 0,0 0 0,-4 0-1,-1 1-3,1 0 0,0 1 0,0 0 0,1 0 0,-1 1 0,0 0 0,1 1 0,-1-1 0,1 1 0,0 1 0,0-1 0,1 1 0,-1 0 0,1 1 0,-7 7 0,0 1-9,1 1 0,0 0 0,1 1 0,1 0 0,-13 26 0,16-26 10,0 1 0,1-1 1,0 2-1,1-1 0,1 0 0,1 1 1,1 0-1,0 0 0,1 0 1,1 0-1,1 0 0,3 18 0,-4-32-5,1 1 0,0-1 0,0 0-1,1 1 1,-1-1 0,1 0 0,0 0-1,0 0 1,0 0 0,1 0 0,-1-1-1,1 1 1,0-1 0,0 1-1,0-1 1,0 0 0,1 0 0,-1-1-1,1 1 1,0-1 0,0 1 0,0-1-1,0 0 1,0-1 0,0 1-1,1-1 1,-1 0 0,0 0 0,1 0-1,-1 0 1,1-1 0,-1 0 0,1 0-1,-1 0 1,1 0 0,4-2-1,6-1-222,1-1 0,-1 0-1,0-2 1,0 1 0,-1-2-1,0 0 1,0-1 0,20-14-1,-3-1-246,-1-2-1,36-37 0,-17 6-245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7.263"/>
    </inkml:context>
    <inkml:brush xml:id="br0">
      <inkml:brushProperty name="width" value="0.05" units="cm"/>
      <inkml:brushProperty name="height" value="0.05" units="cm"/>
    </inkml:brush>
  </inkml:definitions>
  <inkml:trace contextRef="#ctx0" brushRef="#br0">0 334 15603,'3'28'1371,"-1"-1"1,-1 1-1,-4 31 0,0-25 286,4 40 1,-1-71-1578,0 0 1,1-1 0,-1 1 0,1 0 0,-1-1 0,1 1 0,0-1 0,0 1 0,0-1 0,0 0-1,3 4 1,-4-5-58,1 0 0,0-1-1,0 1 1,0 0-1,0-1 1,0 1-1,0-1 1,0 1 0,0-1-1,0 0 1,0 1-1,0-1 1,0 0 0,0 0-1,0 0 1,0 0-1,1 0 1,-1 0 0,0 0-1,0 0 1,0 0-1,0 0 1,0 0 0,0-1-1,0 1 1,0-1-1,0 1 1,0-1-1,0 1 1,0-1 0,1 0-1,13-9 48,-2 0-1,1-1 0,-2 0 1,1-1-1,11-14 1,1-1-25,6-5 2,-16 14-65,2 1 0,-1 1 0,2 0 0,0 2-1,37-23 1,-53 36 9,0 0 0,0 0-1,1 0 1,-1 0 0,1 0 0,-1 0-1,1 1 1,-1-1 0,1 1-1,-1 0 1,1 0 0,2 0 0,-3 0 5,-1 1 0,0-1 0,1 1 1,-1-1-1,0 1 0,0 0 1,0-1-1,0 1 0,0 0 0,0 0 1,0 0-1,0 0 0,0 0 1,0 0-1,0 0 0,0 0 0,-1 0 1,1 0-1,0 0 0,-1 0 1,1 1-1,-1-1 0,0 0 0,1 0 1,-1 3-1,3 12 12,-1 0 1,-1 0-1,0 0 0,-1 0 1,-4 25-1,1 6 170,3-46-169,-1-1-1,1 1 1,0 0-1,0-1 1,0 1-1,0 0 1,0-1-1,0 1 1,0 0-1,0-1 1,0 1-1,0 0 1,1-1-1,-1 1 1,0 0-1,0-1 1,1 1-1,-1-1 1,0 1-1,1-1 1,-1 1-1,0 0 1,1-1 0,-1 1-1,1-1 1,-1 0-1,1 1 1,0-1 0,0 0 1,0 0-1,0 0 1,0 0 0,-1 0-1,1-1 1,0 1-1,0 0 1,0-1 0,-1 1-1,1-1 1,0 1-1,0-1 1,-1 1 0,1-1-1,0 1 1,0-2-1,31-36 170,-30 35-170,14-18 51,9-15-14,3 1 1,0 1 0,57-51 0,-80 81-59,1 0 0,-1 1 0,0-1 0,1 1 0,0 0 0,0 1 1,8-4-1,-12 6 7,0-1 0,0 1 0,0 0 0,0-1 0,-1 1 0,1 0 0,0 0 0,0 0 0,0 0 0,0 1 0,0-1 0,-1 0 0,1 1 0,0-1 0,0 1 0,-1 0 0,1 0 0,0-1 0,-1 1 0,1 0 0,0 0 0,-1 1 0,0-1-1,1 0 1,-1 0 0,0 1 0,1-1 0,0 3 0,1 2-3,0 0 0,-1 0 0,0 0 0,0 0 0,0 0-1,-1 1 1,0-1 0,0 0 0,-1 1 0,0 11 0,-1 0 3,-1 1 0,-5 27 0,6-43-25,0 0-1,1 0 0,-1 0 1,0-1-1,0 1 0,-1 0 1,1-1-1,-1 1 1,1-1-1,-4 4 0,5-6 35,-1 1 1,0-1-1,1 1 0,-1-1 0,0 1 1,1-1-1,-1 0 0,0 1 0,0-1 1,0 0-1,1 0 0,-1 0 0,0 0 0,0 0 1,0 0-1,1 0 0,-1 0 0,0 0 1,0 0-1,0 0 0,1 0 0,-1 0 0,0-1 1,0 1-1,0 0 0,1-1 0,-1 1 1,0 0-1,1-1 0,-1 1 0,0-1 1,1 1-1,-1-1 0,1 1 0,-1-1 0,0 0 1,1 1-1,0-1 0,-1 0 0,-15-19-40,0-5-34</inkml:trace>
  <inkml:trace contextRef="#ctx0" brushRef="#br0" timeOffset="1">465 0 18228,'-4'16'1320,"4"-6"-1256,1 0-424,3-1 824,5-2-240,2 6-280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7.649"/>
    </inkml:context>
    <inkml:brush xml:id="br0">
      <inkml:brushProperty name="width" value="0.05" units="cm"/>
      <inkml:brushProperty name="height" value="0.05" units="cm"/>
    </inkml:brush>
  </inkml:definitions>
  <inkml:trace contextRef="#ctx0" brushRef="#br0">262 229 20740,'1'-1'121,"-1"-1"-1,0 0 1,0 1 0,0-1-1,0 1 1,0-1-1,-1 0 1,1 1-1,0-1 1,-1 1-1,1-1 1,-1 1-1,0-1 1,1 1-1,-1-1 1,0 1-1,0 0 1,0-1-1,0 1 1,0 0 0,0 0-1,0 0 1,-1 0-1,1 0 1,0 0-1,-1 0 1,1 0-1,0 0 1,-1 1-1,1-1 1,-1 0-1,1 1 1,-1-1-1,1 1 1,-1 0-1,0 0 1,1-1 0,-1 1-1,-1 0 1,-4 1 70,1-1 0,0 1-1,0 1 1,-1-1 0,1 1 0,0 0 0,1 0 0,-1 1 0,-5 3 0,-4 2-81,1 1 1,0 1-1,1 0 0,0 1 0,-19 22 1,26-27-114,0 2 1,0-1-1,1 0 0,0 1 1,0 0-1,1 0 1,0 0-1,1 1 1,0-1-1,0 1 0,1 0 1,-2 9-1,4-16 2,0-1 0,-1 1-1,1-1 1,0 1 0,0-1-1,1 1 1,-1-1-1,0 0 1,0 1 0,1-1-1,-1 1 1,1-1 0,-1 1-1,1-1 1,-1 0 0,3 3-1,-3-4 1,1 1 0,0 0 0,0-1 0,0 1 0,-1-1 0,1 1 0,0-1 0,0 1 0,0-1 0,0 1 0,0-1 0,0 0 0,0 0 0,0 0 0,0 1 0,0-1 0,0 0 0,2-1 0,2 1-5,0-1 0,0-1 0,0 1 0,0-1-1,0 1 1,-1-2 0,1 1 0,7-5 0,6-6-25,0-1 0,-2 0-1,1-1 1,-2-1 0,0 0 0,21-31 0,-11 10-28,-3 0 1,26-57 0,-5-16-148,-51 152 32,1 0 1,-2 84-1,9-117 172,1 46-1119,-1-53 1012,0 1 0,1 0 0,-1-1-1,1 1 1,-1-1 0,1 0 0,0 1 0,0-1 0,0 1 0,0-1-1,1 0 1,-1 0 0,1 0 0,-1 0 0,1 0 0,0 0 0,3 3-1,9 0-432,4-8-177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8.070"/>
    </inkml:context>
    <inkml:brush xml:id="br0">
      <inkml:brushProperty name="width" value="0.05" units="cm"/>
      <inkml:brushProperty name="height" value="0.05" units="cm"/>
    </inkml:brush>
  </inkml:definitions>
  <inkml:trace contextRef="#ctx0" brushRef="#br0">28 1 16972,'-9'36'1888,"3"-2"-1304,-1-4-320,4-1 1145,0-6-993,3-6-56,8-7-296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8.450"/>
    </inkml:context>
    <inkml:brush xml:id="br0">
      <inkml:brushProperty name="width" value="0.05" units="cm"/>
      <inkml:brushProperty name="height" value="0.05" units="cm"/>
    </inkml:brush>
  </inkml:definitions>
  <inkml:trace contextRef="#ctx0" brushRef="#br0">1 0 19868,'4'26'1609,"-4"14"-1161,0 5-200,0 6 504,0 2-208,1-1-96,4-5-416,2-18-816,4-9-512,7-24 1056,2-18-200,1-19-201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8.902"/>
    </inkml:context>
    <inkml:brush xml:id="br0">
      <inkml:brushProperty name="width" value="0.05" units="cm"/>
      <inkml:brushProperty name="height" value="0.05" units="cm"/>
    </inkml:brush>
  </inkml:definitions>
  <inkml:trace contextRef="#ctx0" brushRef="#br0">328 5 20548,'6'-4'1801,"-13"3"-984,-19 3-86,9 2-266,1 0-1,0 1 1,0 0-1,0 1 1,-14 8 0,0 2-124,-43 31 0,60-37-324,0 0-1,-17 17 1,27-24-48,0 0 0,1 0-1,-1 0 1,1 1 0,-1-1 0,1 0 0,0 1-1,0-1 1,1 1 0,-1 0 0,1 0 0,0 0-1,0-1 1,0 1 0,-1 7 0,2-10 7,1 0-1,-1-1 1,0 1 0,0-1 0,0 1 0,0-1-1,0 1 1,1-1 0,-1 1 0,0-1-1,0 1 1,1-1 0,-1 1 0,0-1 0,1 1-1,-1-1 1,0 1 0,1-1 0,-1 0 0,1 1-1,-1-1 1,1 0 0,-1 1 0,1-1 0,-1 0-1,1 0 1,0 1 0,21 0-611,24-13-474,-42 11 974,27-9-590,5-2-553,71-14 1,-98 25 1159,1-1 1,0 2 0,0-1 0,0 1 0,-1 1 0,1-1 0,0 2 0,0-1 0,-1 2 0,1-1 0,-1 1 0,13 6 0,-19-8 138,0 1-1,0 0 1,0-1 0,-1 1 0,1 0-1,-1 0 1,1 0 0,-1 1-1,0-1 1,0 0 0,0 1 0,0 0-1,0-1 1,-1 1 0,1 0 0,-1 0-1,0 0 1,2 5 0,-2-4 52,-1 0-1,0 1 1,1-1 0,-2 0 0,1 1-1,0-1 1,-1 0 0,0 0 0,0 1-1,0-1 1,-1 0 0,-1 5 0,-5 5 196,0 0 1,0 0 0,-2-1-1,1 0 1,-2-1 0,-13 14-1,22-24-223,-60 55 769,56-52-833,0-1 0,0 1 0,-1-1 0,0 0 0,0-1 0,0 0 0,0 0 0,-11 3 0,17-6 37,0 0 0,1 1 0,-1-1 0,0 0 0,0 0 0,0 0 0,1 0 0,-1 0 0,0 0 0,0 0 0,0 0 0,1 0 0,-1-1 0,0 1 0,0 0 0,0 0 0,1-1 0,-1 1 0,0 0 0,1-1 0,-1 1 0,0-1 0,1 1 0,-1-1 0,0 1 0,1-1 0,-1 1 0,1-1 0,-1 0 0,1 1 0,-1-1 0,1 0 0,0 1 0,-1-1 0,1 0 0,0 0 0,-1 0 0,1 1 0,0-1 0,0 0 0,0 0 0,0-1-1,0-4-18,0 1 0,0-1 0,0 1-1,1-1 1,3-9 0,14-37-23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19.325"/>
    </inkml:context>
    <inkml:brush xml:id="br0">
      <inkml:brushProperty name="width" value="0.05" units="cm"/>
      <inkml:brushProperty name="height" value="0.05" units="cm"/>
    </inkml:brush>
  </inkml:definitions>
  <inkml:trace contextRef="#ctx0" brushRef="#br0">491 25 19100,'-13'36'1520,"1"8"-1128,-1 2-143,5 6 767,1 1-464,8-3-176,6-4-80,10-7-104,3-8-152,6-6-360,-1-5-232,-5-9-384,-2-2-137,-11-9 705,-7-5-240,-11-3-208</inkml:trace>
  <inkml:trace contextRef="#ctx0" brushRef="#br0" timeOffset="1">304 325 16788,'-24'-22'1640,"11"1"-1040,9 2-232,17 5 720,9-1-127,14 4-417,6-1-328,4-2-792,0 0 592,-8-3-120,-5-1-88</inkml:trace>
  <inkml:trace contextRef="#ctx0" brushRef="#br0" timeOffset="2">12 50 18324,'-9'2'1448,"6"-2"-1384,8-4-456,8-6 1048,1-9-480,2 1-216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0.497"/>
    </inkml:context>
    <inkml:brush xml:id="br0">
      <inkml:brushProperty name="width" value="0.05" units="cm"/>
      <inkml:brushProperty name="height" value="0.05" units="cm"/>
    </inkml:brush>
  </inkml:definitions>
  <inkml:trace contextRef="#ctx0" brushRef="#br0">221 302 17612,'0'-1'76,"0"0"1,0-1-1,0 1 1,0 0-1,0-1 1,0 1 0,-1 0-1,1-1 1,-1 1-1,1 0 1,-1-1-1,1 1 1,-1 0-1,0 0 1,0 0-1,1 0 1,-1 0 0,0 0-1,0 0 1,0 0-1,0 0 1,0 0-1,-1 0 1,1 1-1,0-1 1,-1 0-1,-1 0-9,1 1 1,0 0-1,0-1 0,0 1 0,0 0 0,0 0 0,0 1 0,0-1 0,-1 0 0,1 1 0,0-1 0,0 1 0,0 0 0,0 0 0,0 0 0,1 0 0,-1 0 0,-2 1 0,-8 7 115,1 0 0,-1 0-1,2 1 1,-1 0 0,2 1-1,-14 18 1,10-10-62,1 0 0,0 1 0,-12 31 0,22-46-71,0 1 1,0-1 0,0 1-1,1 0 1,0 0 0,0-1-1,0 10 1,1-14-41,0 0-1,0-1 1,0 1 0,0-1-1,0 1 1,0-1-1,0 1 1,1 0 0,-1-1-1,0 1 1,0-1 0,1 1-1,-1-1 1,0 1 0,1-1-1,-1 0 1,0 1 0,1-1-1,-1 1 1,1-1 0,-1 0-1,0 1 1,1-1-1,-1 0 1,1 1 0,-1-1-1,1 0 1,0 0 0,-1 0-1,1 1 1,-1-1 0,1 0-1,-1 0 1,1 0 0,-1 0-1,1 0 1,0 0-1,-1 0 1,1 0 0,-1 0-1,1 0 1,-1 0 0,1-1-1,0 1 1,-1 0 0,1 0-1,-1-1 1,1 1 0,28-16 139,-28 15-137,15-11 51,0-1 1,0-1 0,-2 0-1,1-1 1,-2-1 0,18-27-1,60-110 231,-88 147-283,4-7 0,44-90 45,-46 92-60,-1 0 1,0 0-1,-1-1 1,0 0-1,-1 0 1,2-22 0,-4 34 2,0-1 1,0 1-1,0 0 1,1-1 0,-1 1-1,0-1 1,0 1-1,0-1 1,0 1 0,0 0-1,-1-1 1,1 1-1,0-1 1,0 1 0,0-1-1,0 1 1,0 0-1,-1-1 1,1 1 0,0 0-1,0-1 1,0 1-1,-1-1 1,1 1 0,0 0-1,-1 0 1,1-1-1,-1 1 1,-7 10-45,0 10 19,1 0 0,0 0 0,2 1 0,-4 25 0,-2 89-19,10-121 55,2-1 1,-1 0 0,2 0 0,0 0 0,0 0 0,5 13-1,-6-23 0,0 0 0,0 0 0,0 0-1,0-1 1,0 1 0,1 0-1,-1-1 1,1 1 0,0-1-1,0 1 1,0-1 0,0 0 0,0 0-1,0 0 1,1 0 0,-1 0-1,1-1 1,-1 1 0,1-1 0,0 1-1,-1-1 1,1 0 0,0 0-1,0 0 1,0-1 0,0 1-1,0-1 1,0 1 0,0-1 0,0 0-1,0 0 1,5-1 0,1-2 19,0 1 0,1-1 0,-1-1 0,0 0 1,-1 0-1,1-1 0,-1 0 0,0 0 1,0-1-1,0 0 0,-1 0 0,0-1 0,7-8 1,2-4 51,0 0 1,-1-1-1,23-43 1,-32 50-28,1-1 1,7-23-1,-13 24-8,-6 12-6,-9 15-2,4 3-31,1 0 0,0 0 0,1 1 0,1 0 0,0 1-1,2-1 1,0 1 0,1 0 0,1 1 0,0 19-1,2-38-4,1 1 0,0-1 0,0 1 0,0-1 0,0 1-1,1-1 1,-1 0 0,0 1 0,0-1 0,1 1-1,-1-1 1,1 0 0,-1 1 0,1-1 0,0 0-1,0 1 1,-1-1 0,1 0 0,0 0 0,0 0-1,0 0 1,0 0 0,0 0 0,1 0 0,1 1-1,-1-1 1,0-1 0,0 1-1,0-1 1,0 0-1,0 0 1,1 0-1,-1 0 1,0 0-1,0 0 1,0-1-1,0 1 1,0-1-1,0 0 1,0 1 0,0-1-1,0 0 1,2-1-1,14-8-52,-1 0 0,-1 0 1,0-2-1,0 0 0,-2-1 0,1 0 0,17-22 0,-32 35 51,1-1-1,-1 1 1,1-1-1,-1 1 1,1-1-1,-1 0 1,0 1-1,1-1 1,-1 0-1,0 1 1,0-1-1,1 0 1,-1 1-1,0-1 1,0 0-1,0 0 0,0 1 1,0-1-1,0 0 1,0 1-1,0-1 1,0 0-1,0 0 1,0 1-1,-1-1 1,1 0-1,0 1 1,0-1-1,-1 0 1,1 1-1,0-1 1,-1 1-1,1-1 1,-1 0-1,1 1 0,-1-1 1,1 1-1,-1-1 1,1 1-1,-1-1 1,0 1-1,1 0 1,-1-1-1,1 1 1,-2-1-1,-5-2 84,1 1 0,-1-1 0,0 1 0,-7-2-1,-6-1 299,19 5-344,0-1-1,0 1 1,0 0-1,0-1 0,0 1 1,0-1-1,0 1 1,0-1-1,0 0 1,0 1-1,1-1 0,-1 0 1,0 0-1,0 1 1,1-1-1,-1 0 1,0-1-1,1 2-13,0-1 1,1 1-1,-1-1 1,0 1-1,1 0 1,-1-1-1,0 1 1,1 0-1,-1-1 0,1 1 1,-1 0-1,0 0 1,1 0-1,-1-1 1,1 1-1,-1 0 1,1 0-1,-1 0 1,1 0-1,-1 0 0,1 0 1,-1 0-1,1 0 1,0 0-1,43-1 404,-43 1-429,24 1 25,0-1 0,1-2 0,-1 0 0,0-2 0,0-1 0,26-8 0,-34 7-14,0 0 0,0-2 0,-1 0 0,1-1 0,-2 0 0,1-1 0,-1-1 1,-1 0-1,15-16 0,-22 20 4,-1 0 0,-1 0 0,1 0 0,7-15 0,-12 20-8,1 0 0,-1 0-1,0 0 1,0-1 0,-1 1 0,1 0-1,0 0 1,-1-1 0,1 1 0,-1 0-1,0-1 1,0 1 0,0-1 0,0 1-1,0 0 1,-1-1 0,1 1 0,-1 0-1,1-1 1,-1 1 0,0 0 0,-1-4-1,1 5-1,0 0 0,0 0-1,-1 0 1,1 0-1,0 0 1,0 0 0,0 1-1,-1-1 1,1 0 0,0 1-1,-1-1 1,1 1 0,-1-1-1,1 1 1,0 0 0,-1-1-1,1 1 1,-1 0-1,1 0 1,-1 0 0,1 0-1,-1 0 1,1 0 0,-1 1-1,1-1 1,0 1 0,-1-1-1,1 1 1,-1-1-1,1 1 1,-2 1 0,-4 1 2,0 1 1,1 0 0,-1 0 0,-10 10-1,7-5-8,1 1 0,0 1 0,1-1 0,0 1 0,-10 20 0,13-23-2,1 0 1,0 1-1,1 0 1,0-1 0,0 1-1,1 0 1,0 1-1,-1 17 1,3-26 4,0 0 1,0 0-1,-1 0 1,1 1-1,0-1 1,1 0-1,-1 0 1,0 0-1,0 0 0,0 1 1,1-1-1,-1 0 1,0 0-1,1 0 1,-1 0-1,1 0 1,-1 0-1,1 0 1,0 0-1,0 0 0,-1 0 1,1 0-1,0 0 1,0-1-1,0 1 1,0 0-1,0-1 1,0 1-1,0 0 1,0-1-1,0 1 0,0-1 1,0 1-1,0-1 1,0 0-1,0 0 1,1 1-1,-1-1 1,0 0-1,0 0 0,0 0 1,0 0-1,2-1 1,2 0-3,1 0 0,-1 0 0,1-1 0,-1 0 0,0 0 0,1-1 0,-1 1 0,4-4 0,26-19-91,42-38 0,15-11-182,-87 70 240,0 1 1,1 0-1,-1 0 0,0 0 0,1 0 0,7-1 0,-12 3 29,1 1-1,-1 0 1,0 0 0,1-1-1,-1 1 1,0 0-1,1 0 1,-1 1-1,0-1 1,1 0-1,-1 0 1,0 1-1,0-1 1,1 0 0,-1 1-1,0 0 1,0-1-1,0 1 1,1 0-1,-1-1 1,0 1-1,0 0 1,0 0 0,0 0-1,0 0 1,-1 0-1,1 0 1,0 0-1,0 0 1,-1 0-1,1 0 1,0 1 0,0 1-1,1 5 9,1 0-1,-1 0 1,2 16 0,5 22 118,-8-43-95,0-1 0,0 1-1,0-1 1,0 1 0,1-1-1,-1 0 1,1 1 0,0-1-1,-1 0 1,1 0 0,0 0-1,0 0 1,3 2 0,-2-2 3,0-1 1,1 0 0,-1 0 0,0 0 0,0-1-1,0 1 1,0-1 0,1 0 0,-1 0 0,0 0 0,1 0-1,-1 0 1,0-1 0,0 1 0,0-1 0,0 0-1,1 0 1,-1 0 0,0-1 0,3-1 0,10-5 72,0-1 0,18-13 0,-33 21-92,161-123 316,-161 123-326,24-12-75,-25 12 74,0 1 0,1 0 0,-1 0 1,1 0-1,-1-1 0,1 1 0,-1 0 0,0 0 0,1 0 0,-1 0 0,1 0 0,-1 0 0,1 0 0,-1 0 1,1 0-1,-1 0 0,1 0 0,-1 0 0,0 0 0,1 1 0,-1-1 0,1 0 0,-1 0 0,1 0 0,-1 1 0,0-1 1,1 0-1,-1 0 0,0 1 0,1-1 0,-1 0 0,0 1 0,1-1 0,-1 0 0,0 1 0,0-1 0,1 1 1,-1-1-1,0 0 0,0 1 0,0-1 0,1 1 0,-1-1 0,0 1 0,0-1 0,0 1 0,0-1 0,0 0 1,0 1-1,0-1 0,0 1 0,0-1 0,0 1 0,-1 0 0,-2 21-204,-2 0 0,-1 0 0,0 0-1,-2-1 1,-13 28 0,13-34 67,2-14-49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1.462"/>
    </inkml:context>
    <inkml:brush xml:id="br0">
      <inkml:brushProperty name="width" value="0.05" units="cm"/>
      <inkml:brushProperty name="height" value="0.05" units="cm"/>
    </inkml:brush>
  </inkml:definitions>
  <inkml:trace contextRef="#ctx0" brushRef="#br0">1 76 18028,'4'6'311,"1"2"-1,-1-1 1,0 1 0,-1-1-1,1 1 1,-2 0 0,1 0-1,-1 0 1,2 14 0,1 2 467,7 27-56,50 179 787,-60-225-1473,0-1 1,0 1-1,0-1 0,0 1 1,1-1-1,3 5 0,-5-8-34,0 0-1,0 0 0,0 0 0,-1 0 0,1 0 0,0-1 1,0 1-1,0 0 0,0-1 0,1 1 0,-1-1 0,0 1 1,0-1-1,0 1 0,0-1 0,0 0 0,1 0 1,-1 1-1,0-1 0,0 0 0,1 0 0,-1 0 0,0 0 1,0-1-1,0 1 0,1 0 0,-1 0 0,0-1 1,0 1-1,0-1 0,0 1 0,2-2 0,1 0-54,0-1 0,0 0-1,0-1 1,-1 1 0,1 0-1,-1-1 1,0 0 0,0 0-1,0 0 1,-1 0 0,4-8-1,2-5-284,10-31 0,-4 2-132,-2 0 0,-3-1 1,-1 0-1,-2 0 0,-3-1 0,-2-51 0,-3 81 499,2 18-25,0 0-1,0 0 1,0 0 0,0 0-1,0 0 1,0 0-1,0 0 1,0 0-1,0 0 1,0 0-1,0 0 1,0 0-1,-1 0 1,1 0 0,0 0-1,0 0 1,0 1-1,0-1 1,0 0-1,0 0 1,0 0-1,0 0 1,0 0 0,0 0-1,0 0 1,0 0-1,0 0 1,0 0-1,-1 0 1,1 0-1,0-1 1,0 1-1,0 0 1,0 0 0,0 0-1,0 0 1,0 0-1,0 0 1,0 0-1,0 0 1,0 0-1,0 0 1,0 0 0,0 0-1,0 0 1,0 0-1,0 0 1,0 0-1,0 0 1,-1 0-1,1 0 1,0 0 0,0 0-1,0-1 1,-4 35 495,0 208 1285,7-181-1442,2-1 0,14 61 0,-17-108-288,8 27 129,-10-37-156,1 0 0,0-1 1,0 1-1,1 0 0,-1-1 1,1 1-1,-1-1 1,1 1-1,0-1 0,3 4 1,-4-6-24,-1 1-1,0-1 1,1 0 0,-1 0-1,0 0 1,1 1 0,-1-1 0,0 0-1,1 0 1,-1 0 0,0 0-1,1 0 1,-1 0 0,1 0 0,-1 0-1,0 0 1,1 0 0,-1 0-1,0 0 1,1 0 0,-1 0 0,1 0-1,-1 0 1,0 0 0,1 0-1,-1 0 1,0-1 0,1 1 0,-1 0-1,0 0 1,0 0 0,1-1-1,-1 1 1,0 0 0,1 0 0,-1-1-1,0 1 1,0 0 0,0-1-1,1 1 1,-1 0 0,0-1 0,0 1-1,0 0 1,0-1 0,1 1-1,-1 0 1,0-1 0,0 1 0,0 0-1,0-1 1,0 1 0,0-1-1,0 1 1,0 0 0,0-1 0,1-22 9,-3 8-43,0 1 0,-2-1-1,1 1 1,-2 0 0,-6-15-1,-37-68-276,24 51 147,27 50 125,1 0-1,-1 0 1,1 0 0,0-1 0,0 1 0,0-1 0,0 0 0,9 4 0,-9-4-133,0-1 0,0 0 0,0 0 0,1 0 1,-1-1-1,0 1 0,1-1 0,-1 0 0,1 0 0,0-1 0,-1 0 1,1 1-1,6-2 0,-4-1-22,-1 0 0,0-1 0,0 1-1,0-1 1,0-1 0,0 1 0,0-1 0,-1 0 0,0 0 0,0-1 0,0 0 0,5-6 0,16-19-709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1.851"/>
    </inkml:context>
    <inkml:brush xml:id="br0">
      <inkml:brushProperty name="width" value="0.05" units="cm"/>
      <inkml:brushProperty name="height" value="0.05" units="cm"/>
    </inkml:brush>
  </inkml:definitions>
  <inkml:trace contextRef="#ctx0" brushRef="#br0">55 22 14011,'-1'3'1548,"-15"50"1039,-14 59 883,28-99-3155,0 0-1,0 0 1,1 1 0,1-1-1,0 1 1,2 15-1,-2-28-278,1 0-1,-1 1 1,0-1-1,0 0 1,1 0-1,-1 1 0,1-1 1,-1 0-1,1 0 1,-1 0-1,1 0 1,0 1-1,-1-1 0,1 0 1,0 0-1,0 0 1,2 1-1,-2-2-14,-1 1 1,1-1-1,0 0 0,0 1 0,0-1 1,0 0-1,0 0 0,0 0 0,0 0 0,0 0 1,-1 0-1,1 0 0,0 0 0,0 0 1,0-1-1,0 1 0,0 0 0,0 0 1,1-1-1,4-3 48,0 0 1,0 0 0,0 0-1,-1 0 1,7-7-1,-11 10-60,83-83 247,-53 51-300,1 2 0,1 1 0,62-43 0,-91 70 21,0 1 1,1-1-1,-1 1 0,1 0 1,0 1-1,-1-1 0,1 1 1,0 0-1,0 0 0,7-1 1,-11 3 11,1-1 0,0 0 0,0 0-1,0 1 1,-1-1 0,1 1 0,0-1 0,0 1 0,-1 0 0,1-1 0,-1 1-1,1 0 1,-1 0 0,1 0 0,-1 1 0,1-1 0,-1 0 0,0 0 0,0 1 0,1-1-1,-1 1 1,0-1 0,0 1 0,-1-1 0,1 1 0,0 0 0,0 0 0,-1-1 0,1 1-1,-1 2 1,4 13-17,-1-1 0,0 29 0,-2-27 129,1 0-1,4 22 1,-6-40-94,0 1 0,0-1 1,0 1-1,0-1 0,0 1 0,1-1 1,-1 1-1,0-1 0,0 0 0,0 1 1,0-1-1,1 1 0,-1-1 1,0 1-1,1-1 0,-1 0 0,0 1 1,0-1-1,1 1 0,-1-1 0,1 0 1,-1 0-1,0 1 0,1-1 1,-1 0-1,1 1 0,-1-1 0,1 0 1,-1 0-1,1 0 0,0 0 3,0 0 0,0-1 0,0 1 0,0 0 0,-1-1 0,1 1 0,0-1 0,0 0 1,-1 1-1,1-1 0,0 1 0,-1-1 0,1 0 0,-1 0 0,1 0 0,19-35 73,-19 35-87,13-29-84,-5 8-510,1 0 1,1 1-1,1 0 0,20-25 0,-32 45 532,1 0 0,-1 1 0,1-1 0,-1 0 0,1 1 0,0-1 0,-1 0 0,1 1 0,0-1 0,0 1-1,-1-1 1,1 1 0,0 0 0,0-1 0,0 1 0,0 0 0,-1-1 0,1 1 0,0 0 0,1 0 0,-1 0 18,-1 0 1,1 1-1,-1-1 1,1 0-1,-1 0 1,1 1 0,0-1-1,-1 1 1,1-1-1,-1 0 1,0 1-1,1-1 1,-1 1 0,1-1-1,-1 1 1,0-1-1,1 1 1,-1-1-1,0 1 1,0 0 0,1 0-1,1 5-230,-1-1 0,0 1 0,0 0 1,1 10-1,0 12-284,-2 0 0,-3 30 0,3-54 433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2.446"/>
    </inkml:context>
    <inkml:brush xml:id="br0">
      <inkml:brushProperty name="width" value="0.05" units="cm"/>
      <inkml:brushProperty name="height" value="0.05" units="cm"/>
    </inkml:brush>
  </inkml:definitions>
  <inkml:trace contextRef="#ctx0" brushRef="#br0">104 142 17300,'-71'144'3980,"65"-128"-3670,0 1 1,1-1 0,0 1 0,1 0 0,2 0 0,-1 1 0,1 17-1,2-33-254,0 1 1,0-1-1,1 0 0,-1 1 0,0-1 0,1 0 0,0 0 0,-1 0 0,1 1 0,0-1 0,0 0 0,2 2 0,-3-3-36,1-1-1,0 1 0,-1-1 1,1 1-1,0-1 0,0 1 1,0-1-1,-1 1 0,1-1 1,0 0-1,0 0 1,0 1-1,0-1 0,0 0 1,0 0-1,0 0 0,0 0 1,0 0-1,-1 0 0,1 0 1,0 0-1,0 0 0,0-1 1,0 1-1,0 0 0,0-1 1,0 1-1,-1 0 1,1-1-1,0 1 0,0-1 1,-1 1-1,1-1 0,0 1 1,0-2-1,7-4 49,0-1-1,0 0 1,-1 0 0,0-1-1,0 0 1,11-17-1,32-61 202,-42 71-212,63-127 186,-59 114-238,-2 0-1,0 0 1,6-38-1,-16 66-5,1 0-1,-1 0 1,0 0-1,0-1 0,0 1 1,0 0-1,0 0 1,0 0-1,0 0 1,1-1-1,-1 1 1,0 0-1,0 0 0,0 0 1,0-1-1,0 1 1,0 0-1,0 0 1,0 0-1,0-1 1,0 1-1,0 0 0,0 0 1,0 0-1,0-1 1,0 1-1,0 0 1,0 0-1,-1 0 1,1-1-1,0 1 0,0 0 1,0 0-1,0 0 1,0 0-1,0-1 1,0 1-1,-1 0 0,1 0 1,0 0-1,0 0 1,0 0-1,-1-1 1,-6 11-34,-8 20 1,1 7 103,2 0 1,1 1-1,3 0 0,1 1 1,1 0-1,1 40 0,4-71-28,2-1-1,-1 1 1,1 0-1,0-1 1,1 1-1,2 8 0,-3-15-30,-1 1 0,1-1-1,-1 1 1,1-1 0,0 1-1,0-1 1,0 0-1,0 1 1,-1-1 0,2 0-1,-1 0 1,0 0-1,0 0 1,0 0 0,0 0-1,1 0 1,-1 0-1,0-1 1,1 1 0,-1 0-1,1-1 1,-1 1 0,1-1-1,-1 1 1,1-1-1,-1 0 1,1 0 0,-1 0-1,1 0 1,-1 0-1,1 0 1,0 0 0,-1 0-1,1 0 1,-1-1 0,3 0-1,3-2-2,1 0-1,0-1 1,-1 0 0,0 0-1,0-1 1,0 0-1,-1 0 1,11-11-1,44-54-70,1-15-89,-55 74 123,0-1 0,-1 0 0,-1 0 0,0 0 1,6-24-1,-10 35 31,-1 0 0,0-1 0,0 1 0,1 0 0,-1 0 0,0 0 0,0 0 0,0 0 1,0 0-1,0 0 0,0 0 0,-1 0 0,1 0 0,0 0 0,0 0 0,-1 0 0,1 0 0,-1-1 0,0 1 3,1 1-1,-1 0 0,1-1 1,-1 1-1,1 0 0,-1 0 0,1-1 1,-1 1-1,1 0 0,-1 0 1,1 0-1,-1 0 0,0 0 0,1 0 1,-1 0-1,1 0 0,-1 0 1,1 0-1,-1 0 0,1 0 0,-1 0 1,0 0-1,1 0 0,-1 1 1,-3 1 11,0-1 1,1 1 0,-1 0-1,1 0 1,-1 1 0,1-1-1,0 1 1,-3 3 0,-3 4 13,1 1 1,0-1-1,1 2 1,0-1-1,-7 16 1,11-20-21,0 1 0,0-1 0,0 1-1,1-1 1,1 1 0,-1 0 0,1 0 0,0 0 0,1 0 0,0 9 0,1-15-27,-1 0 1,0 0-1,0 0 1,1 0-1,-1 0 1,1-1-1,-1 1 1,1 0-1,0 0 1,0 0-1,0-1 1,0 1-1,0 0 1,0-1-1,0 1 1,1-1-1,-1 1 1,0-1-1,1 0 1,0 1-1,-1-1 1,1 0-1,-1 0 1,1 0-1,0 0 1,0-1-1,0 1 1,-1 0-1,1-1 1,0 1-1,0-1 1,0 0-1,0 0 1,0 0-1,0 1 1,0-2-1,0 1 1,0 0-1,0 0 1,3-2-1,5 0-428,0-1 1,0 0-1,-1 0 0,0-1 0,1 0 0,13-10 0,-9 5-30,0-2-1,13-12 1,-1-1-536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6:25:48.939"/>
    </inkml:context>
    <inkml:brush xml:id="br0">
      <inkml:brushProperty name="width" value="0.025" units="cm"/>
      <inkml:brushProperty name="height" value="0.025" units="cm"/>
    </inkml:brush>
  </inkml:definitions>
  <inkml:trace contextRef="#ctx0" brushRef="#br0">157 957 10762,'-50'0'481,"3"-3"2113,11-13-1217,16-7 33,16-7 447,4-12-127,38-11-449,21-15-128,29-11-96,20-13-352,25-3-481,9-2-224,5 3-1537,1 4-1730,-12 3-673,-16 0-2178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4.251"/>
    </inkml:context>
    <inkml:brush xml:id="br0">
      <inkml:brushProperty name="width" value="0.05" units="cm"/>
      <inkml:brushProperty name="height" value="0.05" units="cm"/>
    </inkml:brush>
  </inkml:definitions>
  <inkml:trace contextRef="#ctx0" brushRef="#br0">209 7 14427,'20'-7'1472,"-10"20"-815,-9 7-233,-9 17 856,-7 8-232,-3 12-104,-5 5-39,-3 5-177,0-2-88,3-10-104,3-1-128,4-19-512,2-7-344,6-23-672,0-9-641,3-17 1313,-3-8-320,1-10-352</inkml:trace>
  <inkml:trace contextRef="#ctx0" brushRef="#br0" timeOffset="1">1 244 14035,'10'-17'1616,"6"11"-815,4 6-313,7 8 856,5 7-168,3 5-384,4 1-208,3 5-207,4 3-105,-1-3-544,1-2-417,-4-10 673,-5-5-104,-2-11-88,-3-6-72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2.817"/>
    </inkml:context>
    <inkml:brush xml:id="br0">
      <inkml:brushProperty name="width" value="0.05" units="cm"/>
      <inkml:brushProperty name="height" value="0.05" units="cm"/>
    </inkml:brush>
  </inkml:definitions>
  <inkml:trace contextRef="#ctx0" brushRef="#br0">86 0 15563,'-5'26'1177,"-5"17"-945,-1 6-40,-2 8 552,1 5-40,2 2 48,2 2-16,1-6 40,2-4-15,2-10-9,2-6-32,2-10-464,5-7-296,3-14-728,4-9 1928,4-12-1208,3-6-48,0-7-48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3.220"/>
    </inkml:context>
    <inkml:brush xml:id="br0">
      <inkml:brushProperty name="width" value="0.05" units="cm"/>
      <inkml:brushProperty name="height" value="0.05" units="cm"/>
    </inkml:brush>
  </inkml:definitions>
  <inkml:trace contextRef="#ctx0" brushRef="#br0">65 0 13939,'-12'29'832,"-1"1"-984,1 0-120,2-4 464,-1-3-224,5-12-88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3.673"/>
    </inkml:context>
    <inkml:brush xml:id="br0">
      <inkml:brushProperty name="width" value="0.05" units="cm"/>
      <inkml:brushProperty name="height" value="0.05" units="cm"/>
    </inkml:brush>
  </inkml:definitions>
  <inkml:trace contextRef="#ctx0" brushRef="#br0">186 30 18572,'14'-20'2518,"-13"12"-1539,-1 8-904,-1 0 0,0 0 0,1-1 0,-1 1 0,1 0 0,-1 0 0,1 0 0,-1 0 0,1 0-1,-1 0 1,0 0 0,1 0 0,-1 0 0,1 0 0,-1 0 0,1 0 0,-1 1 0,1-1 0,-1 0-1,0 1 1,-10 3 354,1 0 0,0 1-1,0 1 1,1-1-1,-17 14 1,-39 39-233,60-53-195,-2 1-8,1 0 0,0 1 0,0-1-1,-9 15 1,15-20 1,0-1 1,-1 0-1,1 0 1,0 1-1,0-1 1,0 0-1,0 0 1,-1 1-1,1-1 1,0 0-1,0 0 1,0 1-1,0-1 1,0 0-1,0 0 1,0 1-1,0-1 1,0 0-1,0 1 1,0-1-1,0 0 0,0 0 1,0 1-1,0-1 1,0 0-1,0 1 1,0-1-1,1 0 1,-1 0-1,0 1 1,0-1-1,0 0 1,0 0-1,1 0 1,-1 1-1,0-1 1,14 2-185,22-10-141,-29 7 252,20-6-263,40-3 0,-58 9 288,0 1 0,1 0 0,-1 0-1,0 1 1,0 0 0,1 1 0,-1-1 0,12 6 0,-20-7 71,1 0 0,0 1 0,-1-1 1,1 1-1,-1 0 0,1 0 0,-1-1 0,0 1 1,1 0-1,-1 0 0,0 0 0,0 0 0,1 1 0,-1-1 1,0 0-1,0 0 0,0 1 0,0-1 0,-1 1 1,1-1-1,0 0 0,-1 1 0,1 0 0,-1-1 1,1 1-1,-1-1 0,0 1 0,1 0 0,-1-1 0,0 1 1,0 2-1,-1-1 53,0-1 0,0 1 1,0 0-1,0-1 0,-1 1 1,1-1-1,-1 1 0,0-1 0,1 0 1,-1 0-1,0 0 0,0 0 1,0 0-1,-1 0 0,1 0 0,0-1 1,-4 2-1,-3 2 153,0-1 1,0 0-1,0 0 1,-1-1-1,-11 2 1,16-4-301,1 0-1,-1 0 1,0-1 0,1 1 0,-1-1 0,0 0-1,1-1 1,-1 1 0,0-1 0,1 0 0,-1 0 0,-8-4-1,13 5 66,-1 0 0,1 0-1,0 0 1,0 0-1,-1 0 1,1 0 0,0-1-1,0 1 1,-1 0 0,1 0-1,0 0 1,0-1-1,-1 1 1,1 0 0,0 0-1,0 0 1,0-1-1,0 1 1,-1 0 0,1 0-1,0-1 1,0 1 0,0 0-1,0-1 1,0 1-1,0 0 1,0-1 0,0 1-1,0 0 1,0 0 0,0-1-1,0 1 1,0 0-1,0-1 1,0 1 0,0 0-1,0 0 1,0-1 0,0 1-1,0 0 1,1-1-1,-1 1 1,0 0 0,0 0-1,0-1 1,0 1-1,1 0 1,-1 0 0,0 0-1,0-1 1,0 1 0,1 0-1,10-7-430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4.424"/>
    </inkml:context>
    <inkml:brush xml:id="br0">
      <inkml:brushProperty name="width" value="0.05" units="cm"/>
      <inkml:brushProperty name="height" value="0.05" units="cm"/>
    </inkml:brush>
  </inkml:definitions>
  <inkml:trace contextRef="#ctx0" brushRef="#br0">0 186 15307,'9'-16'937,"1"0"0,0 1 0,2 0-1,14-15 1,-22 26-742,0-1 0,1 1 0,0 0 0,0 0 0,0 1 0,0 0 0,0 0 0,1 0-1,-1 0 1,1 1 0,0 0 0,0 0 0,0 0 0,0 1 0,0 0 0,6 0 0,-9 1-154,-1 0-1,0 0 1,1 1-1,-1-1 1,0 1-1,0 0 1,1 0-1,-1 0 1,0 0-1,0 0 1,0 0-1,0 0 1,0 1-1,0-1 1,-1 1-1,1-1 1,0 1 0,-1 0-1,1 0 1,-1-1-1,0 1 1,1 0-1,-1 0 1,0 1-1,0-1 1,0 0-1,0 3 1,3 8 64,0 0 0,-2 0 1,3 22-1,-3-22-43,0 21 72,-2-24-79,1 0 0,0 0 0,0-1 1,1 1-1,0-1 0,0 1 0,1-1 0,5 11 0,-7-19-34,-1 0-1,1 0 0,0 0 0,-1 0 0,1 0 0,0-1 0,0 1 0,0 0 0,0 0 1,-1-1-1,1 1 0,0 0 0,0-1 0,0 1 0,0-1 0,1 0 0,-1 1 0,0-1 1,0 0-1,0 1 0,0-1 0,0 0 0,3 0 0,-2 0 16,0-1-1,1 1 1,-1-1 0,0 0-1,0 0 1,0 0-1,1 0 1,-1 0-1,0 0 1,0 0 0,1-2-1,5-4 97,0 0 0,-1-1 0,0 1 0,6-10 0,-1 1 72,-2 0 0,0 0 0,-1-1 0,12-32 0,-18 43-178,-1 0 0,0 0 0,-1 0-1,1 0 1,-1 0 0,0 0 0,-1 0-1,0-1 1,0 1 0,0 0 0,0 0-1,-1 0 1,0-1 0,-1 1 0,1 0-1,-1 0 1,0 0 0,-5-8 0,6 12-37,0 1 0,0-1 0,0 1-1,0-1 1,0 1 0,0-1 0,-1 1 0,1 0 0,-1 0 0,1 0 0,-1 0 0,1 0 0,-1 0 0,1 0 0,-1 0 0,0 1 0,0-1-1,1 1 1,-1-1 0,0 1 0,0-1 0,1 1 0,-1 0 0,0 0 0,0 0 0,0 0 0,0 0 0,1 1 0,-1-1 0,0 1-1,0-1 1,0 1 0,1-1 0,-1 1 0,0 0 0,-2 1 0,2 0-111,0-1-1,0 1 1,0 0-1,0-1 1,0 1-1,0 0 1,0 0-1,1 0 1,-1 0-1,1 1 1,-1-1-1,1 0 1,0 1-1,0-1 1,0 1 0,0-1-1,0 1 1,1-1-1,-1 1 1,1 0-1,0-1 1,0 1-1,0-1 1,0 6-1,1-5-12,0 0 0,0-1 0,-1 1 0,2 0 0,-1-1 0,0 1 0,0-1 0,1 1 0,0-1 0,-1 0 0,1 0 0,0 1 0,0-1 0,0-1 0,0 1 0,1 0 0,-1 0 0,0-1 0,1 1 0,-1-1-1,1 0 1,4 2 0,19 0-795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5.680"/>
    </inkml:context>
    <inkml:brush xml:id="br0">
      <inkml:brushProperty name="width" value="0.05" units="cm"/>
      <inkml:brushProperty name="height" value="0.05" units="cm"/>
    </inkml:brush>
  </inkml:definitions>
  <inkml:trace contextRef="#ctx0" brushRef="#br0">71 422 16788,'-9'12'477,"1"1"0,0 0 0,1 1 0,0-1 0,1 1 0,1 0 0,0 1 0,1 0 0,0-1 0,1 1 0,1 0 0,-1 30 0,3-43-434,0-1 0,0 1 0,0 0 0,0 0 0,0 0 0,1 0 0,-1 0 0,1 0 0,-1 0 0,1-1 0,0 1 0,-1 0 0,1 0 0,0-1 0,0 1 0,0-1 0,0 1 0,1-1 0,-1 1 0,0-1 0,1 1 0,-1-1 0,1 0 0,-1 0 0,1 0 0,-1 0 0,1 0 0,0 0 0,2 0 0,-1 0 16,0-1 0,0 0 0,0 0 0,0 0 0,0 0-1,0-1 1,0 1 0,0-1 0,0 0 0,-1 0 0,1 0 0,0 0-1,0 0 1,-1-1 0,1 1 0,0-1 0,2-2 0,6-5 75,0-1-1,0 0 1,-1 0 0,-1-1 0,0 0-1,0-1 1,-1 0 0,11-21 0,-15 25-98,0-1 0,0 1 1,-1-1-1,0 0 1,-1 0-1,0 0 0,0 0 1,-1 0-1,0-1 1,-1 1-1,0 0 0,0-1 1,-1 1-1,-2-12 0,2 19-32,1 1 0,0 0-1,-1-1 1,1 1 0,-1-1 0,1 1-1,-1 0 1,0 0 0,1-1-1,-1 1 1,0 0 0,0 0-1,0 0 1,0 0 0,0 0-1,0 0 1,0 0 0,0 0-1,-1 0 1,1 1 0,0-1-1,-1 0 1,1 1 0,0-1-1,-2 0 1,1 1-2,1 0-1,-1 1 1,1-1 0,0 0-1,0 0 1,-1 1 0,1-1-1,0 1 1,0-1-1,-1 1 1,1 0 0,0-1-1,0 1 1,0 0 0,0 0-1,0 0 1,0 0-1,0 0 1,0 0 0,0 0-1,1 0 1,-1 0 0,0 0-1,1 0 1,-1 1 0,0-1-1,0 3 1,0-1-6,0 0 0,0 0 1,0 0-1,0 0 0,0 0 0,1 0 1,-1 0-1,1 0 0,0 1 0,0-1 1,0 0-1,1 0 0,-1 0 1,1 1-1,-1-1 0,1 0 0,0 0 1,0 0-1,1 0 0,-1 0 0,3 4 1,-2-5 2,0-1 0,-1 1 0,1 0 1,0 0-1,0-1 0,0 1 1,0-1-1,1 0 0,-1 1 0,0-1 1,0 0-1,1-1 0,-1 1 0,1 0 1,-1 0-1,1-1 0,-1 0 0,1 1 1,-1-1-1,1 0 0,-1 0 1,1-1-1,0 1 0,-1 0 0,1-1 1,-1 0-1,5-1 0,7-3 2,-1-1 0,0-1 0,0 0 0,0-1 0,-1 0-1,0-1 1,-1 0 0,14-14 0,3-6 2,44-59 1,-57 68-11,-2 0 0,0 0 0,-1-1 1,-1 0-1,-1-1 0,-1-1 0,-1 1 0,-1-2 1,6-31-1,-13 53 1,0-1 0,1 1 0,-1 0 1,0 0-1,0 0 0,0 0 0,-1-1 1,1 1-1,-1 0 0,1 0 0,-1 0 0,0-2 1,0 3 1,1 1 1,0-1-1,-1 1 1,1-1 0,0 1-1,-1-1 1,1 1-1,-1 0 1,1-1 0,-1 1-1,1-1 1,-1 1-1,1 0 1,-1 0 0,0-1-1,1 1 1,-1 0-1,1 0 1,-1 0 0,0 0-1,1 0 1,-1 0-1,1 0 1,-1 0 0,0 0-1,0 0 1,-3 1-10,1 0 1,0 0-1,-1 1 0,1-1 1,0 1-1,0 0 1,0 0-1,0 0 0,0 0 1,1 1-1,-1-1 1,-2 4-1,-9 12 11,1 0-1,0 1 1,2 1 0,0 0-1,1 0 1,1 1 0,1 0-1,1 1 1,1 0 0,1 0-1,-3 31 1,7-45 12,0 1 0,1-1 0,0 1 0,1-1 0,0 0 0,0 1 0,0-1 0,5 12 0,-5-18-12,0 1-1,0-1 1,0 0 0,0 0-1,0 1 1,1-1 0,-1 0-1,1 0 1,0-1-1,0 1 1,-1 0 0,1 0-1,0-1 1,0 1 0,1-1-1,-1 0 1,0 0 0,0 0-1,1 0 1,-1 0-1,0 0 1,1 0 0,-1-1-1,1 1 1,-1-1 0,1 0-1,-1 0 1,1 0 0,-1 0-1,1 0 1,-1 0-1,4-2 1,3 0-45,0 0-1,-1-1 1,0 0 0,1-1-1,-1 0 1,-1 0-1,1-1 1,-1 0 0,1 0-1,-1-1 1,-1 0 0,1 0-1,-1-1 1,6-7-1,-1 0-62,-1-1-1,0 1 1,-1-2-1,0 1 1,-2-1-1,8-21 1,-14 35 102,0-2 5,1 1-1,-1-1 1,0 1-1,0-1 1,0 0-1,-1 0 1,1 1-1,-1-1 1,0 0 0,0 0-1,0 0 1,0 1-1,-2-7 1,2 10 5,0-1 0,0 1 0,0 0-1,-1 0 1,1 0 0,0 0 0,0 0 0,0 0 0,0 0 0,0 0 0,-1-1 0,1 1 0,0 0 0,0 0 0,0 0 0,0 0 0,0 0-1,-1 0 1,1 0 0,0 0 0,0 0 0,0 0 0,0 0 0,-1 0 0,1 0 0,0 0 0,0 0 0,0 0 0,0 0 0,-1 0 0,1 0 0,0 1-1,0-1 1,0 0 0,0 0 0,0 0 0,-1 0 0,1 0 0,0 0 0,0 0 0,0 0 0,0 1 0,0-1 0,0 0 0,0 0 0,0 0 0,-1 0-1,1 0 1,0 1 0,0-1 0,0 0 0,-6 10 63,-2 8-39,0 0-1,1 1 0,1 0 1,1 0-1,1 0 1,1 0-1,0 1 1,1-1-1,1 1 1,1 0-1,4 29 0,-4-48-21,1 1-1,-1 0 0,0-1 0,1 1 0,-1-1 0,1 1 0,0-1 1,-1 1-1,1-1 0,0 1 0,0-1 0,0 0 0,2 2 0,-3-2 1,1-1-1,0 1 1,-1-1-1,1 1 1,0-1-1,-1 0 1,1 1-1,0-1 1,0 0-1,-1 0 1,1 1-1,0-1 1,0 0-1,0 0 1,0 0-1,-1 0 1,1 0-1,0 0 1,1-1-1,2 0 6,-1 0 0,0-1-1,0 1 1,0-1 0,0 0 0,0 0-1,0 0 1,-1 0 0,1 0 0,-1-1-1,3-3 1,14-17-15,-1-1 0,-1-1 0,-1 0 0,-2-2 0,0 1 0,-2-2 0,-1 0 0,10-39 0,-18 52-101,-7 18-6,-10 25-6,5 0 144,1 1 0,2 0 0,0 1 0,-2 54 0,8-80 6,0 0-1,0 0 1,1 0-1,-1 0 1,2 7-1,-1-10-21,-1-1 0,0 1 0,0-1 0,1 1 0,-1 0 0,0-1 0,1 1-1,-1-1 1,1 1 0,-1 0 0,1-1 0,-1 1 0,1-1 0,-1 0-1,1 1 1,-1-1 0,1 1 0,-1-1 0,1 0 0,0 1 0,-1-1 0,1 0-1,0 0 1,-1 0 0,1 0 0,0 1 0,-1-1 0,1 0 0,0 0-1,-1 0 1,1 0 0,0 0 0,-1 0 0,1-1 0,0 1 0,0 0-1,-1 0 1,1 0 0,-1-1 0,1 1 0,0 0 0,-1-1 0,2 0 0,8-5 40,-1 0 0,1-1 1,-1 0-1,0-1 1,-1 0-1,13-16 0,3-1-52,19-20-55,-18 17-90,1 1 1,1 2-1,2 0 0,33-21 0,-61 45 128,1 0 0,-1 0 0,1 0 0,0 0 0,-1 0 0,1 0 0,0 0 0,-1 1 0,1-1 0,0 1 0,0 0 0,0-1 0,0 1 0,0 0 0,-1 0 0,1 0 0,0 0 0,0 0 0,2 1 0,-3 0 14,0-1 1,0 1-1,0 0 1,0 0-1,0 0 0,-1 0 1,1-1-1,0 1 1,0 0-1,-1 0 0,1 1 1,-1-1-1,1 0 1,-1 0-1,1 0 0,-1 0 1,0 0-1,1 1 1,-1-1-1,0 0 1,0 2-1,0 10 41,0-1 0,-1 0 0,-1 0 0,-4 18 0,4-18 14,-7 27 160,5-24 0,1-1 1,0 0-1,0 18 1,3-32-203,0 1 0,0-1 0,0 0 0,0 0 0,0 0 0,0 0 0,1 0 0,-1 0 0,0 0 0,0 0 0,0 0 0,0 0 0,0 0 0,0 1 0,0-1 0,0 0 0,0 0 0,1 0 1,-1 0-1,0 0 0,0 0 0,0 0 0,0 0 0,0 0 0,0 0 0,0 0 0,0 0 0,1 0 0,-1 0 0,0 0 0,0 0 0,0 0 0,0 0 0,0 0 0,0 0 0,0 0 0,1-1 0,-1 1 0,0 0 0,0 0 0,0 0 0,0 0 0,0 0 0,0 0 0,0 0 0,0 0 0,0 0 0,0 0 0,0 0 0,1-1 0,-1 1 0,0 0 0,0 0 0,0 0 0,0 0 1,0 0-1,0 0 0,0-1 0,7-6 129,31-53 261,-29 44-440,1 0 1,1 1 0,0 0-1,1 0 1,27-25-1,-38 39 26,0 0 0,0 0 0,1-1 0,-1 2 0,1-1 0,-1 0 0,1 0-1,-1 0 1,1 1 0,-1-1 0,1 0 0,-1 1 0,1 0 0,0-1 0,-1 1 0,1 0-1,0 0 1,0 0 0,1 0 0,-2 1 5,0-1 0,0 1 0,0-1-1,0 1 1,0 0 0,0-1 0,0 1 0,-1 0 0,1 0 0,0-1-1,0 1 1,-1 0 0,1 0 0,-1 0 0,1 0 0,-1 0 0,1 0-1,-1 0 1,1 0 0,-1 0 0,0 2 0,2 6-5,-1 0 0,0 0 0,0 0 0,-1 0 1,-2 11-1,-1-1 70,2-15-7,1 0-1,-1 0 1,0 0-1,1-1 1,0 1-1,0 0 0,0 0 1,2 7-1,-2-11-36,0 0-1,0 0 0,0 0 0,1 0 0,-1 0 0,0 1 0,0-1 0,0 0 0,1 0 1,-1 0-1,0 0 0,0 0 0,1 0 0,-1 0 0,0 0 0,0 0 0,1 0 0,-1 0 1,0 0-1,0 0 0,0 0 0,1-1 0,-1 1 0,0 0 0,0 0 0,1 0 1,-1 0-1,0 0 0,0 0 0,0 0 0,1-1 0,-1 1 0,0 0 0,0 0 0,0 0 1,0-1-1,0 1 0,1 0 0,-1 0 0,0-1 0,9-8 108,32-40 198,34-37-209,-64 75-159,0 1 0,1 0 0,0 1-1,1 0 1,18-9 0,-29 16 34,0 1-1,0 0 1,0 0-1,0 0 1,1 0-1,-1 1 1,0-1 0,1 0-1,-1 1 1,0 0-1,1 0 1,-1-1-1,0 1 1,1 0-1,-1 1 1,1-1-1,-1 0 1,0 1 0,4 1-1,-4-1 10,-1 0 0,0 0-1,1 1 1,-1-1 0,0 1 0,0-1-1,0 1 1,0-1 0,0 1-1,0 0 1,0-1 0,-1 1 0,1 0-1,-1 0 1,1-1 0,-1 1 0,1 0-1,-1 0 1,0 0 0,0 0-1,0 0 1,0-1 0,0 1 0,-1 3-1,-19 91-1237,19-92 26,8-21 768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26.234"/>
    </inkml:context>
    <inkml:brush xml:id="br0">
      <inkml:brushProperty name="width" value="0.05" units="cm"/>
      <inkml:brushProperty name="height" value="0.05" units="cm"/>
    </inkml:brush>
  </inkml:definitions>
  <inkml:trace contextRef="#ctx0" brushRef="#br0">19 176 18172,'0'2'171,"-1"-1"1,0 0-1,0 0 1,1 1-1,-1-1 0,1 1 1,-1-1-1,1 0 1,0 1-1,0-1 0,-1 1 1,1-1-1,0 3 1,1-3-110,-1-1-1,0 0 1,0 1 0,1-1 0,-1 0 0,0 0 0,0 0-1,1 1 1,-1-1 0,0 0 0,1 0 0,-1 0 0,0 0-1,1 1 1,-1-1 0,0 0 0,1 0 0,-1 0 0,0 0-1,1 0 1,-1 0 0,0 0 0,1 0 0,-1 0 0,0 0 0,1 0-1,-1 0 1,0 0 0,1-1 0,-1 1 0,0 0 0,1 0-1,-1 0 1,1-1 0,3-1 194,1 0 0,0-1 1,-1 0-1,1 0 0,-1 0 0,5-4 0,5-6 24,-2-1 1,20-25-1,-27 32-253,0-1 0,-1 1 0,0-1 0,0 0 0,0 0 1,-1-1-1,4-15 0,-7 23-33,0 0 1,1 0-1,-1 0 0,0 0 1,0-1-1,0 1 1,0 0-1,0 0 0,0 0 1,0 0-1,0-1 1,0 1-1,0 0 0,-1 0 1,1 0-1,0 0 1,-1 0-1,1 0 0,-1 0 1,1 0-1,-1 0 1,0 0-1,1 0 0,-1 0 1,0 0-1,0 0 1,-1-1-1,1 2 0,-1 0 0,1-1 0,-1 1-1,1 0 1,-1 0 0,1 0 0,-1 0 0,0 0-1,1 0 1,-1 1 0,1-1 0,-1 0 0,1 1-1,-1-1 1,1 1 0,0 0 0,-1-1 0,1 1-1,-1 0 1,-1 2 0,-6 3 1,0 1 1,1 0-1,-1 1 0,2 0 1,-1 0-1,1 1 0,-12 18 1,14-19 21,1 0 1,-1 0-1,1 1 1,1 0 0,-1 0-1,1 0 1,1 0 0,0 0-1,-2 16 1,4-23-12,0-1 1,0 1-1,0-1 0,0 1 1,0-1-1,0 1 1,0 0-1,1-1 0,-1 1 1,0-1-1,1 1 1,0-1-1,-1 0 0,1 1 1,0-1-1,-1 0 0,1 1 1,0-1-1,0 0 1,0 0-1,0 0 0,0 1 1,3 0-1,-2-1-1,0 0 0,0 0 0,0-1 0,0 0 0,0 1 0,1-1 0,-1 0 0,0 0 0,0 0 0,0 0 0,0 0 0,1 0 0,-1-1 0,4-1 0,8-3-51,0 0 1,0-1 0,23-15-1,-33 18 8,162-108-1114,-162 109 1107,0-1 0,0 1 0,0 0 0,0 1 0,0-1 0,0 1 0,1-1 0,-1 1 0,9 0 0,-12 1 46,0 0 1,0 0 0,0 0-1,-1 0 1,1 0-1,0 0 1,0 1 0,-1-1-1,1 0 1,0 1-1,0-1 1,-1 0-1,1 1 1,0-1 0,-1 1-1,1-1 1,0 1-1,-1-1 1,1 1 0,-1 0-1,1-1 1,0 2-1,0 0 26,-1 0 0,1 0 0,-1 0 0,1 0 1,-1-1-1,0 1 0,0 0 0,0 0 0,0 0 0,0 0 0,0 0 0,-1 0 0,0 3 0,-5 21 300,4-20-228,0 0 0,0 0 0,1 0-1,0 0 1,0 0 0,0 0 0,1 0 0,0 0 0,0 0 0,0 0 0,3 12-1,-2-17-77,0 0-1,-1 0 0,1 0 0,0 0 1,0 1-1,0-1 0,0 0 0,0 0 0,0-1 1,0 1-1,0 0 0,0 0 0,1 0 0,-1-1 1,0 1-1,0-1 0,1 1 0,-1-1 0,0 1 1,1-1-1,-1 0 0,0 0 0,1 1 0,-1-1 1,1 0-1,-1 0 0,0-1 0,1 1 0,-1 0 1,1 0-1,0-1 0,6-1 12,0 0 1,-1 0-1,0-1 0,10-4 1,6-6-208,0-1 0,-2-1 0,30-25 0,-27 20-404,0 2 0,30-18 0,-54 36 570,4-3-134,1 1-1,-1 0 1,0 0 0,1 1 0,4-2 0,-8 3 126,-1-1-1,1 1 1,0 0 0,0 0-1,-1 0 1,1 0 0,0 0-1,-1 0 1,1 0 0,0 0-1,-1 0 1,1 1 0,0-1-1,-1 0 1,1 0 0,0 1-1,-1-1 1,1 0 0,0 1-1,-1-1 1,1 0 0,-1 1-1,1-1 1,-1 1 0,1-1-1,-1 1 1,1 0 0,-1-1-1,0 1 1,1-1 0,-1 1-1,0 0 1,1-1 0,-1 1-1,0 0 1,0-1 0,1 1-1,-1 0 1,0-1-1,0 1 1,0 1 0,0 6 8,0 0 0,0 1 0,-1-1 0,0 0 1,-4 15-1,-2 12-157,7-31 81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2.373"/>
    </inkml:context>
    <inkml:brush xml:id="br0">
      <inkml:brushProperty name="width" value="0.05" units="cm"/>
      <inkml:brushProperty name="height" value="0.05" units="cm"/>
    </inkml:brush>
  </inkml:definitions>
  <inkml:trace contextRef="#ctx0" brushRef="#br0">9 119 16412,'2'20'600,"-1"0"0,-1 1 0,-1-1 0,-4 25 0,0 23 264,4-58-772,2 72 576,0-74-608,0 0 0,0 0 1,1 0-1,0 0 0,0 0 0,1 0 1,6 12-1,-8-18-54,-1-1 0,1 0-1,0 1 1,0-1 0,-1 0 0,1 0 0,0 0 0,0 0 0,0 0-1,0 0 1,1 0 0,-1 0 0,0 0 0,0-1 0,0 1 0,1 0-1,-1-1 1,0 1 0,1-1 0,-1 0 0,1 1 0,-1-1 0,0 0-1,1 0 1,-1 1 0,1-1 0,-1-1 0,1 1 0,-1 0 0,0 0-1,1 0 1,-1-1 0,1 1 0,-1-1 0,0 1 0,1-1 0,-1 1-1,1-2 1,4-1 6,-1-1 0,0 0-1,0 0 1,0 0-1,0 0 1,-1-1 0,6-7-1,8-13 31,-2 0 0,-1-2 0,18-41-1,27-88 356,-46 117-197,-12 36 42,-2 7-71,-1 17 17,-4 29-34,2-29-105,1 0-1,2 39 1,0-60-46,0 1-1,0 0 1,0 0 0,0 0 0,0-1 0,0 1 0,0 0-1,0 0 1,1-1 0,-1 1 0,0 0 0,1-1 0,-1 1-1,0 0 1,1 0 0,-1-1 0,1 1 0,-1-1 0,1 1-1,-1 0 1,1-1 0,-1 1 0,2 0 0,-1-1-1,-1 0 0,1 0 0,0 0 1,0 0-1,-1 0 0,1 0 0,0 0 0,0-1 1,-1 1-1,1 0 0,0 0 0,-1-1 0,1 1 1,0 0-1,-1-1 0,1 1 0,0 0 0,-1-1 1,2 0-1,4-4 11,0-1 0,-1 0 1,8-9-1,-11 12-8,66-90 71,-41 54-40,2 1 1,39-40 0,-67 76-31,0 1 0,1-1-1,-1 1 1,0 0 0,1-1 0,-1 1 0,1 0 0,0 0 0,-1 0-1,1 0 1,0 0 0,-1 1 0,1-1 0,0 0 0,0 1 0,0 0 0,-1-1-1,4 1 1,-5 0-1,1 0 0,-1 0 0,1 1 0,-1-1 0,1 0 0,-1 0 0,1 1 0,-1-1 0,0 1 0,1-1 0,-1 0 0,1 1 0,-1-1 0,0 1 0,1-1 0,-1 1 0,0-1 0,0 1 0,1-1 0,-1 1 0,0 0 0,3 21 103,-12 65 203,5-61-199,2 0 1,0 42-1,6-55-342,-4-13 213,0 0 0,0 0 0,0 0 0,1 0 0,-1 0 0,0 0 0,0 0 0,1 0 0,-1 0 0,0 0 0,0 0 0,0 0 0,1 0 0,-1 0 0,0 0 0,0 0 0,0 0 0,1-1 0,-1 1 0,0 0 0,0 0 0,0 0 0,0 0 0,0-1 0,1 1 0,-1 0 0,0 0 0,0 0 0,0 0 0,0-1 0,0 1 0,0 0 0,0-1 0,2-1-48,-1-1 0,0 0-1,0 1 1,0-1 0,-1 0-1,1 0 1,0-5-1,-5-24-160,-6-2-73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2.812"/>
    </inkml:context>
    <inkml:brush xml:id="br0">
      <inkml:brushProperty name="width" value="0.05" units="cm"/>
      <inkml:brushProperty name="height" value="0.05" units="cm"/>
    </inkml:brush>
  </inkml:definitions>
  <inkml:trace contextRef="#ctx0" brushRef="#br0">0 3 17116,'6'-3'1904,"-2"3"-1200,-1 3-240,0-1 1089,-2 1-1465,-1 5 176,-5 1-200,-1 2-320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3.807"/>
    </inkml:context>
    <inkml:brush xml:id="br0">
      <inkml:brushProperty name="width" value="0.05" units="cm"/>
      <inkml:brushProperty name="height" value="0.05" units="cm"/>
    </inkml:brush>
  </inkml:definitions>
  <inkml:trace contextRef="#ctx0" brushRef="#br0">0 652 16932,'3'-1'458,"0"0"1,0-1 0,0 1 0,0-1 0,0 0 0,-1 0 0,1 0 0,0 0-1,-1 0 1,0-1 0,0 1 0,1-1 0,-1 0 0,1-3 0,6-4 273,7-8 58,25-35 1,-37 47-775,-1 1-1,0-1 1,0 1 0,0-1 0,-1 0 0,0 0-1,0 0 1,0-1 0,-1 1 0,0 0 0,1-13 0,-2 19-17,0-1-1,0 0 1,0 1 0,0-1 0,0 0 0,0 1 0,0-1 0,0 0-1,0 1 1,0-1 0,-1 0 0,1 1 0,0-1 0,0 0 0,-1 1 0,1-1-1,0 1 1,-1-1 0,1 0 0,0 1 0,-1-1 0,1 1 0,-1-1 0,1 1-1,-1 0 1,1-1 0,-1 1 0,1-1 0,-1 1 0,0 0 0,1 0 0,-1-1-1,1 1 1,-1 0 0,0 0 0,1 0 0,-1-1 0,0 1 0,1 0-1,-1 0 1,0 0 0,1 0 0,-1 0 0,0 0 0,1 1 0,-1-1 0,-1 0-1,-1 1-4,0 1-1,0-1 0,0 0 0,0 1 0,0 0 0,1 0 0,-1 0 0,-4 4 1,-2 5-12,0-1 0,1 2 0,1-1 1,0 1-1,0 1 0,1-1 0,1 1 1,0 0-1,1 0 0,0 0 1,1 1-1,0-1 0,2 1 0,-1 0 1,1 0-1,2 21 0,-1-33 17,1 0 0,-1 1 0,0-1 0,1 0-1,-1 0 1,1 1 0,-1-1 0,1 0 0,0 0 0,0 0 0,0 0-1,0 0 1,1 0 0,-1 0 0,0 0 0,1-1 0,-1 1 0,1 0-1,0-1 1,0 1 0,-1-1 0,1 0 0,0 1 0,0-1 0,0 0-1,0 0 1,1 0 0,-1-1 0,0 1 0,0 0 0,0-1 0,1 0-1,-1 1 1,0-1 0,1 0 0,-1 0 0,0 0 0,1 0 0,2-1 0,6-1-17,-1-1 1,0 0 0,0 0 0,-1-1 0,1 0 0,-1 0 0,13-9-1,1-3-34,-1-1 0,0-1 0,-2 0 0,0-2 0,-1 0-1,-1-1 1,-1-1 0,21-36 0,-17 20-24,-1 0 1,-3 0 0,0-2-1,19-75 1,-14 5 55,-20 97 15,0 1-1,-2-1 1,1 0-1,-2 1 0,0-1 1,-3-17-1,4 30 5,0-1 0,0 1 1,0-1-1,0 1 0,0-1 0,0 1 1,0-1-1,0 1 0,0-1 0,-1 1 0,1 0 1,0-1-1,0 1 0,-1-1 0,1 1 1,0-1-1,0 1 0,-1 0 0,1-1 0,0 1 1,-1 0-1,1-1 0,-1 1 0,1 0 1,0 0-1,-1-1 0,1 1 0,-1 0 0,1 0 1,-1 0-1,1-1 0,-1 1 0,1 0 1,-1 0-1,1 0 0,-1 0 0,1 0 1,-1 0-1,1 0 0,-1 0 0,1 0 0,-1 0 1,1 0-1,-1 1 0,1-1 0,0 0 1,-1 0-1,1 0 0,-1 1 0,1-1 0,-1 0 1,1 0-1,0 1 0,-1-1 0,1 0 1,0 1-1,-1-1 0,1 1 0,0-1 0,-1 0 1,1 1-1,0 0 0,-19 25-23,0 13 28,2 0 1,1 2 0,3 0-1,1 1 1,2 0 0,2 1-1,-5 76 1,11-93 36,2 1 0,0-1-1,2 0 1,1 0 0,0 0 0,12 38-1,-15-64-33,0 1 1,0-1-1,0 1 0,0-1 0,1 1 0,-1-1 0,0 1 0,0-1 0,0 1 0,1-1 1,-1 1-1,0-1 0,1 0 0,-1 1 0,0-1 0,1 1 0,-1-1 0,1 0 0,-1 1 1,0-1-1,1 0 0,-1 0 0,1 1 0,-1-1 0,1 0 0,-1 0 0,1 0 0,0 1 0,0-2 2,0 1 0,-1 0 0,1-1 0,0 1 0,0 0 0,-1-1 0,1 1 0,0-1 0,-1 1-1,1-1 1,0 1 0,-1-1 0,1 1 0,-1-1 0,2-1 0,17-33 149,-17 31-139,29-64 108,-12 26-187,31-52-1,-49 92 53,0 0 1,0 0-1,1 0 0,-1 0 0,1 0 0,-1 0 0,1 1 0,0-1 0,-1 1 0,1-1 0,0 1 0,0 0 0,0 0 0,3-2 0,-4 3 4,1 0 0,-1 0 0,1 0 1,-1 0-1,0 0 0,1 0 0,-1 1 0,0-1 1,1 0-1,-1 1 0,0-1 0,0 1 0,1-1 0,-1 1 1,0 0-1,0 0 0,0-1 0,0 1 0,0 0 1,0 0-1,0 0 0,0 0 0,0 0 0,0 0 1,1 3-1,13 19-27,-12-19 13,-1 1 1,1 0-1,0-1 1,1 1-1,-1-1 1,1 0-1,0 0 0,0 0 1,0-1-1,8 6 1,-12-9 12,1 0 0,0 0 0,-1 1 0,1-1 0,0 0 0,-1 0 0,1 0 0,0 0 0,-1 0 0,1 0 0,0 0 0,-1 0 0,1 0 0,-1 0 0,1-1 0,0 1 0,-1 0 0,1 0 0,0-1 0,-1 1 0,1 0 0,-1-1 0,1 1 0,-1 0 0,1-1 0,12-16-65,-12 16 57,0-1 0,-1 1-1,1-1 1,0 1 0,0-1 0,1 1 0,-1 0-1,0 0 1,0-1 0,1 1 0,-1 0 0,0 0 0,1 0-1,-1 0 1,4-1 0,-5 3 6,1-1 1,-1 0 0,1 0-1,0 0 1,-1 0-1,1 0 1,-1 1-1,1-1 1,-1 0-1,1 1 1,-1-1-1,1 0 1,-1 1-1,1-1 1,-1 1-1,1-1 1,-1 0-1,0 1 1,1-1 0,-1 1-1,0-1 1,1 1-1,-1 0 1,0-1-1,1 1 1,-1-1-1,0 1 1,0 0-1,6 23-44,-4-18 42,-1-2 6,-1-1 1,1 1-1,1-1 0,-1 1 0,0-1 1,1 0-1,0 1 0,0-1 1,0 0-1,0 0 0,0 0 0,1-1 1,2 4-1,-2-5 4,-1 1-1,0-1 1,0 0-1,1 0 1,-1-1 0,1 1-1,-1 0 1,1-1-1,-1 1 1,1-1 0,-1 0-1,1 0 1,-1 0-1,1 0 1,-1-1 0,1 1-1,-1-1 1,1 1-1,-1-1 1,3-1 0,6-2 3,0 0 0,-1-1 1,0-1-1,0 1 0,-1-2 0,1 1 1,-1-1-1,13-14 0,-12 11 9,0 0-1,-1-1 0,-1-1 1,1 0-1,-2 0 1,10-19-1,-11 4 19,-8 16-5,2 11-25,0 0 0,-1 0 0,1 0 1,0 0-1,-1 0 0,1-1 0,0 1 0,-1 0 1,1 0-1,-1 0 0,1 0 0,0 1 1,-1-1-1,1 0 0,0 0 0,-1 0 0,1 0 1,-1 0-1,1 0 0,0 0 0,-1 1 1,1-1-1,0 0 0,-1 0 0,1 1 1,0-1-1,0 0 0,-1 0 0,1 1 0,0-1 1,-5 5 8,0 1 1,0-1 0,1 1-1,0 0 1,0 0 0,0 0-1,1 1 1,0 0 0,0-1-1,1 1 1,0 0 0,0 0-1,0 0 1,1 0 0,0 0-1,1 0 1,0 13 0,0-18-3,0-1 1,0 1 0,1 0 0,-1 0 0,0 0-1,1-1 1,0 1 0,-1 0 0,1 0 0,0-1 0,0 1-1,0-1 1,0 1 0,0-1 0,0 1 0,0-1-1,1 0 1,-1 1 0,1-1 0,2 2 0,-2-2 12,1 0 1,-1 0-1,1 0 1,0-1-1,0 1 1,-1 0 0,1-1-1,0 0 1,0 0-1,0 0 1,0 0-1,3 0 1,2-2 50,1 0 1,-1 0 0,1 0-1,-1-1 1,0 0-1,0-1 1,13-7-1,-13 4 9,1 1 0,-1-2-1,0 1 1,-1-1 0,0 0-1,0 0 1,-1-1 0,0 0-1,0 0 1,-1-1 0,0 1 0,-1-1-1,6-19 1,-8 21-109,1 0 0,-2 0 0,1 0 0,-1 0 0,-1 0 0,1 0 0,-2-1 0,1 1 0,-1 0 1,0 0-1,0 0 0,-1 0 0,0 0 0,-1 0 0,0 0 0,0 1 0,0-1 0,-8-10 0,11 18-24,0-1 0,-1 1 0,1 0 0,0 0 0,0 0 0,0 0 1,0 0-1,0-1 0,0 1 0,0 0 0,0 0 0,0 0 0,0 0 0,0-1 0,0 1 0,0 0 0,0 0 0,0 0 0,0-1 1,0 1-1,0 0 0,0 0 0,0 0 0,0 0 0,0-1 0,0 1 0,0 0 0,0 0 0,0 0 0,0 0 0,0 0 0,1-1 1,-1 1-1,0 0 0,0 0 0,0 0 0,0 0 0,0 0 0,0 0 0,1-1 0,-1 1 0,0 0 0,0 0 0,0 0 0,0 0 1,1 0-1,-1 0 0,0 0 0,0 0 0,0 0 0,0 0 0,1 0 0,-1 0 0,0 0 0,0 0 0,1 0 0,14-1-185,-10 1-217,16-2-485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4.243"/>
    </inkml:context>
    <inkml:brush xml:id="br0">
      <inkml:brushProperty name="width" value="0.05" units="cm"/>
      <inkml:brushProperty name="height" value="0.05" units="cm"/>
    </inkml:brush>
  </inkml:definitions>
  <inkml:trace contextRef="#ctx0" brushRef="#br0">177 1 18004,'-11'5'448,"1"0"1,-1 1 0,1 1-1,0-1 1,1 2-1,-1-1 1,2 1-1,-1 1 1,-11 13-1,11-10-124,0 0-1,1 1 0,0-1 0,1 2 0,0-1 0,1 1 1,-4 16-1,9-27-268,0 1 1,0-1-1,0 1 1,1-1-1,0 1 1,0-1-1,0 1 1,0-1-1,0 1 1,1-1 0,-1 1-1,1-1 1,2 6-1,-3-8-40,1 0-1,0 1 1,0-1-1,0 0 1,0 0-1,0 0 1,0 0-1,1 1 1,-1-2-1,0 1 1,0 0-1,1 0 1,-1 0-1,0-1 1,1 1-1,-1 0 1,1-1-1,-1 1 1,1-1-1,-1 0 1,1 0-1,-1 1 1,1-1 0,0 0-1,-1 0 1,1-1-1,-1 1 1,1 0-1,-1 0 1,1-1-1,-1 1 1,1-1-1,1 0 1,12-4 11,0-1 0,0 0 1,-1-2-1,1 1 0,-2-2 1,1 0-1,12-11 1,-6 3-4,0-1-1,-2 0 1,27-34 0,-41 46-21,0 2 3,0-1 1,-1 1-1,0-1 0,0 0 1,0 0-1,0 0 0,-1 0 1,0 0-1,0 0 0,0-1 0,1-7 1,-3 13-6,0-1 0,0 1 0,0 0 0,0 0 0,0 0 0,0-1 0,0 1 0,0 0 0,0 0 0,0 0 0,0-1 0,0 1 0,0 0 0,0 0 0,0 0 0,0-1 1,0 1-1,0 0 0,0 0 0,0 0 0,-1 0 0,1-1 0,0 1 0,0 0 0,0 0 0,0 0 0,0 0 0,-1-1 0,1 1 0,0 0 0,0 0 0,0 0 0,0 0 0,-1 0 0,1 0 0,0 0 1,-1 0-1,-7 4-10,-8 14-25,12-10 9,0 0 0,1 0 0,-1 0 0,1 0 0,1 1 0,0-1 0,0 1 0,1 0 0,0-1 0,0 1 0,1 0 0,0 0 0,0-1-1,1 1 1,3 14 0,-3-17-19,1-1 0,-1 0-1,1 1 1,0-1 0,1 0-1,-1 0 1,1 0-1,0 0 1,0-1 0,0 1-1,1-1 1,0 1 0,0-1-1,0-1 1,0 1-1,0 0 1,1-1 0,0 0-1,0 0 1,0 0 0,0-1-1,0 0 1,0 0-1,0 0 1,9 2 0,29-3-217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5.076"/>
    </inkml:context>
    <inkml:brush xml:id="br0">
      <inkml:brushProperty name="width" value="0.05" units="cm"/>
      <inkml:brushProperty name="height" value="0.05" units="cm"/>
    </inkml:brush>
  </inkml:definitions>
  <inkml:trace contextRef="#ctx0" brushRef="#br0">0 1 19244,'1'75'1381,"3"0"0,23 120 1,-22-169-1215,85 367 2256,-85-377-2300,0-1 0,10 21 0,-6-27 39,-5-15-70,-1-15-14,-4-1-39,-1 0 1,-1 1-1,-1-1 1,0 1-1,-11-28 0,1 11-73,-37-71-1,22 65-84,23 38-69,6 10 100,8 12-1,-5-12 76,1 0 0,0 0 0,0-1 0,0 1 0,0-1 1,0 0-1,0 0 0,1 0 0,0 0 0,0-1 1,-1 0-1,1 0 0,6 1 0,-3-1 7,0-1 0,0 0 0,0 0 1,1-1-1,-1 0 0,0 0 0,15-3 0,-4-2 10,0 0 1,0-1-1,0-1 0,-1-1 0,0 0 0,22-15 0,-25 14 0,-1 0 0,0-1 0,0-1 0,13-14 0,-24 22 2,0 0-1,-1 0 0,1 0 0,-1 0 1,1 0-1,-1-1 0,0 1 0,0-1 1,0 0-1,-1 0 0,1 1 1,-1-1-1,0 0 0,0 0 0,-1 0 1,1 0-1,-1-1 0,0 1 1,0 0-1,0 0 0,0 0 0,-1 0 1,0-5-1,0 7-1,0 0 0,0 0 0,0 0 0,0 0 0,0 0 0,0 0 0,0 0 0,-1 0 0,1 1 0,-1-1 0,1 0 0,-1 1 0,0-1 0,0 1 0,1 0 0,-1 0 0,0-1 0,0 1 0,0 0 0,-1 1 0,1-1 0,0 0 0,0 1 0,0-1 0,0 1 1,-1-1-1,1 1 0,0 0 0,0 0 0,-4 1 0,1-1 1,1 1 0,-1 0 0,0 0 0,1 0 1,-1 0-1,1 1 0,-1 0 0,1 0 0,0 0 1,0 0-1,0 1 0,0 0 0,-5 4 0,2 1 5,0 0-1,1 1 1,0-1-1,1 1 1,0 1-1,0-1 1,1 1-1,0-1 1,0 1-1,1 1 1,1-1-1,0 0 1,0 0-1,1 1 1,0-1-1,1 1 1,0-1 0,1 1-1,0-1 1,1 1-1,0-1 1,5 16-1,-6-23-4,0 0 1,0 0-1,1-1 0,-1 1 0,1-1 1,0 1-1,-1-1 0,1 0 0,0 0 1,0 0-1,1 0 0,-1 0 0,0 0 0,1 0 1,-1-1-1,1 1 0,4 1 0,-3-2-1,0 0 0,-1 0 0,1-1 0,0 1 0,0-1 0,0 0-1,0 0 1,0 0 0,0-1 0,0 0 0,6-1 0,4-3-17,0-1 1,0 0-1,-1 0 1,0-1-1,22-17 0,2-6-39,19-13-43,-51 39 74,0 1 0,1 0 0,-1 0 0,1 0 0,0 1 0,0 0 0,0 0 0,8-1 0,-11 3 15,-1 0 0,1 0 0,-1 0 0,1 1 0,-1-1 0,1 1 0,-1 0 0,1-1 0,-1 1 0,1 0 0,-1 0 0,0 1 0,0-1 0,0 0 0,0 1 0,0 0-1,0-1 1,0 1 0,0 0 0,0 0 0,-1 0 0,1 0 0,-1 0 0,1 0 0,-1 0 0,0 1 0,1 2 0,4 8-12,-1 0-1,0 1 1,4 20 0,-8-29 10,4 30-11,-4-27 20,0-1 0,0 1 0,0-1 0,1 1-1,4 8 1,-6-16-2,0 1 0,0-1 1,1 0-1,-1 1 0,0-1 0,0 1 0,1-1 0,-1 0 0,0 0 0,1 1 0,-1-1 0,0 0 1,1 0-1,-1 1 0,1-1 0,-1 0 0,0 0 0,1 0 0,-1 1 0,1-1 0,-1 0 0,0 0 1,1 0-1,-1 0 0,1 0 0,-1 0 0,1 0 0,-1 0 0,0 0 0,1 0 0,-1 0 0,1 0 0,-1-1 1,1 1-1,-1 0 0,0 0 0,1 0 0,-1-1 0,1 1 0,-1 0 0,0 0 0,1-1 0,-1 1 1,1-1-1,16-16-102,-14 14 85,25-29-104,-16 17 72,1 1 0,0 0 0,1 0 0,1 2 0,31-23 0,-44 34 52,-1 0 0,1 0 0,-1 0 0,1 1-1,0-1 1,-1 0 0,1 1 0,0-1 0,0 1-1,0-1 1,0 1 0,-1 0 0,1 0 0,0 0-1,0 0 1,0 0 0,0 0 0,0 0-1,-1 1 1,1-1 0,0 1 0,0-1 0,0 1-1,-1 0 1,1 0 0,0 0 0,-1 0 0,4 2-1,-1 2 7,1 0-1,-1 0 1,0 1-1,-1 0 1,1-1-1,3 11 1,4 5 9,-11-21-16,1 1-1,-1 0 1,1 0 0,0-1 0,-1 1-1,1 0 1,-1-1 0,1 1 0,0 0-1,0-1 1,-1 1 0,1-1 0,0 1-1,0-1 1,0 0 0,-1 1-1,1-1 1,0 0 0,0 1 0,0-1-1,0 0 1,1 0 0,0 0-4,1 0 0,-1-1 0,0 1 1,0 0-1,1-1 0,-1 0 0,0 1 0,0-1 0,3-2 0,5-3-45,1-1 0,17-15 0,-16 13-15,-2 1 2,0 1 1,1 0-1,0 0 0,0 1 0,1 1 1,16-6-1,-25 10 50,0 0 0,0 1 0,0-1 0,0 0-1,1 1 1,-1 0 0,0 0 0,0 0 0,0 0 0,0 0 0,0 1 0,0 0 0,1-1 0,-1 1 0,0 0-1,-1 0 1,1 1 0,0-1 0,0 0 0,0 1 0,-1 0 0,1 0 0,-1 0 0,1 0 0,-1 0-1,0 0 1,0 1 0,0-1 0,0 1 0,0-1 0,1 4 0,2 4 30,-1 0 1,-1 0 0,0 0-1,0 0 1,-1 0-1,2 14 1,-1-6-112,-3-18 92,0 1 2,0 0 1,0-1-1,0 1 0,0 0 0,0 0 0,0 0 0,0-1 1,1 1-1,-1 0 0,0 0 0,1-1 0,-1 1 0,0 0 1,1 0-1,-1-1 0,1 1 0,-1 0 0,1-1 0,-1 1 1,1-1-1,0 1 0,-1-1 0,2 1 0,6-2-10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4.978"/>
    </inkml:context>
    <inkml:brush xml:id="br0">
      <inkml:brushProperty name="width" value="0.05" units="cm"/>
      <inkml:brushProperty name="height" value="0.05" units="cm"/>
    </inkml:brush>
  </inkml:definitions>
  <inkml:trace contextRef="#ctx0" brushRef="#br0">219 23 18972,'0'-1'90,"0"1"1,1-1-1,-1 0 0,0 0 1,0 0-1,0 0 0,0 1 1,0-1-1,-1 0 0,1 0 0,0 0 1,0 0-1,-1 1 0,1-1 1,0 0-1,-1 0 0,1 1 1,0-1-1,-1 0 0,1 0 0,-1 1 1,0-1-1,1 1 0,-1-1 1,1 0-1,-1 1 0,0-1 1,1 1-1,-1 0 0,-1-1 1,0 1 21,1 0 0,-1 0-1,0 0 1,1 0 0,-1 0 0,0 1 0,1-1 0,-1 1 0,1-1 0,-1 1 0,1-1 0,-1 1 0,1 0 0,-2 1 0,-7 5 295,0 0-1,1 1 1,-11 10-1,1 3-67,1 0 0,-30 45 0,41-55-366,1 0 1,0 0 0,1 0-1,0 1 1,0 0-1,2 0 1,-1 1 0,-2 20-1,6-33 8,0 1 0,0-1-1,-1 1 1,1 0 0,0-1-1,0 1 1,0-1 0,0 1 0,0-1-1,0 1 1,0-1 0,0 1-1,0-1 1,0 1 0,0 0 0,0-1-1,1 1 1,-1-1 0,0 1-1,0-1 1,0 1 0,1-1 0,-1 1-1,0-1 1,1 0 0,-1 1-1,0-1 1,1 1 0,-1-1-1,1 0 1,-1 1 0,1-1 0,-1 0-1,0 1 1,1-1 0,-1 0-1,1 0 1,-1 0 0,1 1 0,0-1-1,-1 0 1,1 0 0,-1 0-1,1 0 1,-1 0 0,1 0 0,-1 0-1,1 0 1,0 0 0,29-14-996,-25 11 823,29-17-787,-10 6 113,37-17-1,-55 28 771,1 1 0,-1-1 1,1 1-1,-1 1 0,1 0 0,0-1 1,-1 2-1,1-1 0,0 1 1,0 0-1,9 2 0,-14-2 106,0 1 0,1 0 0,-1-1-1,0 1 1,1 0 0,-1 0 0,0 1-1,0-1 1,0 0 0,0 1 0,0-1 0,-1 1-1,1-1 1,0 1 0,-1 0 0,1 0 0,-1 0-1,1 0 1,-1 0 0,0 0 0,0 0-1,0 0 1,0 1 0,0-1 0,-1 0 0,1 1-1,-1-1 1,1 0 0,-1 1 0,0-1-1,0 5 1,0 2 98,-1-1 0,0 0 0,0 0-1,-1 0 1,0 0 0,0 0 0,-1 0-1,-4 7 1,-4 6 226,-1 0 0,-1-1 0,-1-1 0,-1 0-1,0-1 1,-2-1 0,0 0 0,-20 14 0,33-28-282,0 0 0,0 0 1,0-1-1,0 1 0,-1-1 1,1 0-1,-6 1 0,9-3-63,1 0-1,-1 0 1,0 1-1,1-1 1,-1 0-1,0 0 1,0 0-1,1 0 1,-1 0-1,0 0 0,1-1 1,-1 1-1,0 0 1,0 0-1,1 0 1,-1-1-1,0 1 1,1 0-1,-1-1 1,1 1-1,-2-1 1,1 0-38,1 0 0,-1-1 0,1 1 1,-1 0-1,1 0 0,-1 0 1,1 0-1,0-1 0,-1 1 0,1 0 1,0 0-1,0 0 0,0-1 1,0 1-1,0 0 0,0 0 0,1-3 1,1-7-51,1-1 1,1 0-1,-1 1 1,2 0-1,5-12 1,18-25-338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5.415"/>
    </inkml:context>
    <inkml:brush xml:id="br0">
      <inkml:brushProperty name="width" value="0.05" units="cm"/>
      <inkml:brushProperty name="height" value="0.05" units="cm"/>
    </inkml:brush>
  </inkml:definitions>
  <inkml:trace contextRef="#ctx0" brushRef="#br0">129 0 12851,'-27'37'2721,"-30"59"-1,50-82-2436,0 1 0,1 0 0,0 1 0,1-1 0,1 1-1,1 0 1,-2 23 0,4-37-231,1 0 1,0 0-1,0 0 1,0 0-1,0 0 1,0 0-1,1 0 1,-1 0-1,0 0 0,1 0 1,0 0-1,-1 0 1,1 0-1,0 0 1,0 0-1,0 0 0,0 0 1,1-1-1,-1 1 1,0 0-1,4 2 1,-4-3-17,1-1 1,0 1 0,-1-1-1,1 1 1,0-1 0,-1 0-1,1 1 1,0-1 0,0 0-1,-1 0 1,1-1 0,0 1-1,0 0 1,-1 0 0,1-1-1,0 1 1,0-1 0,-1 0-1,1 1 1,-1-1 0,1 0-1,-1 0 1,1 0 0,-1 0-1,1 0 1,0-2 0,12-9 155,0-1 0,-1-1 0,-1 0 0,0-1 0,-1 0 0,-1 0 0,-1-2 0,0 1 0,0-1 0,-2 0 0,0-1 0,6-26 0,-12 42-156,-1 0 0,1-1 0,-1 1 0,0 0 0,0 0 0,1-1 0,-1 1-1,-1 0 1,1 0 0,0-1 0,0 1 0,-1 0 0,0 0 0,1 0-1,-1 0 1,0 0 0,0 0 0,0 0 0,0 0 0,0 0 0,0 0 0,-1 0-1,-2-3 1,2 5-22,1-1 0,-1 0-1,0 0 1,0 1 0,0-1-1,1 1 1,-1-1 0,0 1 0,0 0-1,0 0 1,0 0 0,0 0-1,0 0 1,0 0 0,1 0-1,-1 1 1,0-1 0,0 1-1,0-1 1,0 1 0,1 0 0,-1 0-1,0 0 1,1 0 0,-1 0-1,0 0 1,-2 2 0,0 1-172,-1 0 0,0 0 0,1 0 1,0 1-1,-7 9 0,10-13 61,0 0-1,0 1 1,0 0 0,0-1-1,0 1 1,1 0 0,-1-1-1,0 1 1,1 0 0,-1 0-1,1-1 1,0 1 0,0 0-1,0 0 1,-1 0 0,1 0-1,1-1 1,-1 1 0,0 0-1,0 0 1,1 0 0,-1-1-1,2 4 1,7 2-472,7-6-136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6.087"/>
    </inkml:context>
    <inkml:brush xml:id="br0">
      <inkml:brushProperty name="width" value="0.05" units="cm"/>
      <inkml:brushProperty name="height" value="0.05" units="cm"/>
    </inkml:brush>
  </inkml:definitions>
  <inkml:trace contextRef="#ctx0" brushRef="#br0">178 132 17812,'-3'5'781,"-1"-1"-1,0 0 1,0 0 0,-8 6-1,-11 11 937,10-5-1082,2-5-378,2 1 0,0 0 0,0 0 0,1 1 0,-8 16 0,16-29-251,0 1-1,-1-1 1,1 0-1,0 1 1,0-1-1,-1 1 1,1-1-1,0 1 1,0-1-1,0 0 1,0 1-1,0-1 1,0 1-1,0-1 1,0 1-1,0-1 1,0 1-1,0-1 1,0 1-1,0-1 1,0 1-1,0-1 1,0 1-1,0-1 1,1 0-1,-1 1 1,0-1-1,0 1 0,12-4 80,18-19-25,-27 20-51,52-48 41,-54 49-51,-1 1 0,0-1 0,1 1-1,-1-1 1,1 1 0,0-1 0,-1 1-1,1 0 1,-1-1 0,1 1 0,0 0 0,-1-1-1,1 1 1,0 0 0,-1 0 0,1 0 0,0 0-1,-1 0 1,1 0 0,0 0 0,-1 0-1,2 0 1,-2 0-1,1 1 0,-1-1 0,1 0 0,-1 1-1,1-1 1,-1 1 0,1-1 0,-1 1 0,0-1-1,1 1 1,-1-1 0,0 1 0,0-1 0,1 1 0,-1-1-1,0 1 1,0-1 0,0 1 0,0 1 0,0 32-75,0-34 76,-6 56-24,-4 0-1,-22 78 1,-51 103 97,42-138 32,91-205-283,1 1-248,4 2 0,69-96 0,-122 196 417,47-65-173,-43 61 169,0 0 0,1 0 0,-1 1 1,1 0-1,1 0 0,13-8 0,-21 14 14,0 0-1,1 0 0,-1-1 1,0 1-1,1 0 1,-1 0-1,0 0 0,1 0 1,-1-1-1,1 1 1,-1 0-1,0 0 0,1 0 1,-1 0-1,1 0 1,-1 0-1,0 0 0,1 0 1,-1 0-1,1 0 1,-1 0-1,0 1 0,1-1 1,-1 0-1,0 0 1,1 0-1,-1 0 0,1 1 1,-1-1-1,0 0 1,1 1-1,3 13-10,-7 20-4,3-33 15,-20 74 98,7-25 277,41-106 691,-16 25-989,0 0 1,-2 0 0,-2-1-1,0 0 1,3-42-1,-14 49-1,-3 19-18,-3 16-5,6-5-66,1 1 0,-1 0 0,1 0 0,1 0-1,-1 0 1,1 0 0,0 9 0,1-13-31,-1-1 1,1 0-1,0 1 1,1-1-1,-1 0 0,0 1 1,0-1-1,1 0 1,-1 1-1,0-1 0,1 0 1,-1 1-1,1-1 0,0 0 1,-1 0-1,3 2 1,-2-2-27,0-1 1,0 1 0,0-1 0,0 1 0,0-1 0,0 0 0,0 1-1,0-1 1,0 0 0,0 0 0,0 0 0,1 0 0,-1 0-1,0 0 1,0 0 0,0 0 0,0-1 0,0 1 0,0 0 0,0 0-1,0-1 1,0 1 0,0-1 0,2 0 0,13-9-224,0 0 0,-1-1 1,0 0-1,-1-1 1,0-1-1,11-14 0,-9 10-79,25-24-203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6.725"/>
    </inkml:context>
    <inkml:brush xml:id="br0">
      <inkml:brushProperty name="width" value="0.05" units="cm"/>
      <inkml:brushProperty name="height" value="0.05" units="cm"/>
    </inkml:brush>
  </inkml:definitions>
  <inkml:trace contextRef="#ctx0" brushRef="#br0">130 268 16500,'-54'102'2633,"31"-61"-952,-24 58-1,46-97-1598,0-1 0,1 1 1,-1 0-1,0 0 0,1 0 0,-1 0 0,1 0 0,0 0 0,0 0 1,0 0-1,0 3 0,0-4-64,0-1 0,1 0 0,-1 1-1,0-1 1,0 0 0,1 0 0,-1 1 0,0-1 0,0 0 0,1 0 0,-1 0 0,0 1 0,0-1-1,1 0 1,-1 0 0,0 0 0,1 0 0,-1 0 0,0 1 0,1-1 0,-1 0 0,0 0 0,1 0 0,-1 0-1,0 0 1,1 0 0,-1 0 0,0 0 0,1 0 0,-1 0 0,0-1 0,1 1 0,-1 0 0,0 0-1,1 0 1,-1 0 0,1-1 0,4-1 49,0-1 0,0 0 0,0-1-1,0 1 1,0-1 0,5-6 0,111-121-304,3-4-533,-122 133 740,0-1 0,1 1 1,0 0-1,-1 0 0,1 0 0,0 0 1,0 0-1,6-1 0,-9 2 24,1 1 0,0 0 0,0 0 0,-1 0 0,1 0 0,0 0 0,0 0 0,0 0 0,-1 0 0,1 0 0,0 1 0,0-1 0,-1 0 0,1 0 1,0 1-1,-1-1 0,1 1 0,0-1 0,-1 0 0,1 1 0,0-1 0,-1 1 0,1-1 0,-1 1 0,1 0 0,-1-1 0,1 1 0,-1-1 0,0 1 0,1 0 0,-1-1 0,0 1 0,1 0 0,-1 0 0,0-1 0,0 1 0,0 0 0,1 0 0,-1 0 0,2 9-7,-1-1 0,1 1 0,-2-1-1,1 1 1,-1 0 0,-2 13-1,-13 63 126,10-61-52,-28 119 452,-6 37 775,36-149-948,5-30-187,2-7-109,3-8-22,76-216 179,-43 105-228,-30 96 20,127-318-136,-135 341 140,0 1 0,0-1 0,0 1 0,1 0 0,0 0 1,0 0-1,0 0 0,0 0 0,5-3 0,-8 6 4,0 1 0,0 0 1,0 0-1,1 0 0,-1 0 0,0 0 0,0 0 0,0 0 0,0 0 1,1 0-1,-1 0 0,0 0 0,0 0 0,0 0 0,0 0 1,1 1-1,-1-1 0,0 0 0,0 0 0,0 0 0,0 0 0,1 0 1,-1 0-1,0 0 0,0 0 0,0 0 0,0 1 0,0-1 1,0 0-1,1 0 0,-1 0 0,0 0 0,0 0 0,0 1 0,0-1 1,0 0-1,0 0 0,0 0 0,0 0 0,0 1 0,0-1 1,0 0-1,0 0 0,0 0 0,0 1 0,0-1 0,0 0 0,0 0 1,0 0-1,0 0 0,0 1 0,0-1 0,0 0 0,0 0 1,0 0-1,-1 0 0,0 14 4,-25 77 2,15-58-10,-11 60 1,21-91-3,1-1 1,0 1-1,0-1 0,0 1 1,0-1-1,0 1 0,0-1 1,0 1-1,0-1 0,1 1 1,-1-1-1,1 1 0,-1-1 1,2 3-1,-2-3-4,1-1 1,-1 1 0,1-1-1,-1 1 1,1-1-1,0 1 1,-1-1-1,1 0 1,-1 1 0,1-1-1,0 0 1,0 1-1,-1-1 1,1 0 0,0 0-1,-1 1 1,1-1-1,0 0 1,0 0-1,1 0 1,3-1-63,1 0 1,-1 0-1,1 0 0,-1-1 0,0 0 1,6-3-1,0 1-48,0-1-38,1 1 0,0 1 1,0 0-1,0 0 1,0 1-1,13 0 0,-22 2 141,0 0-1,0 0 0,0 0 0,0 0 0,0 1 0,0-1 1,-1 1-1,1 0 0,0 0 0,0 0 0,-1 0 0,1 0 1,-1 0-1,1 1 0,-1 0 0,1-1 0,-1 1 0,0 0 1,0 0-1,0 0 0,0 0 0,0 0 0,0 1 1,0-1-1,-1 1 0,1-1 0,-1 1 0,0-1 0,0 1 1,0 0-1,1 5 0,-1-4 48,-1 1 1,0 0-1,0-1 0,-1 1 1,1 0-1,-1-1 0,0 1 0,0-1 1,0 1-1,-1-1 0,0 0 1,0 1-1,0-1 0,0 0 1,-1 0-1,1 0 0,-4 3 1,-3 4 74,0 0 1,-1 0-1,0-1 1,-15 12-1,16-15-72,0-1 0,-1 0 0,1 0-1,-1-1 1,0-1 0,0 1 0,-1-1-1,-19 4 1,-3-8 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8.454"/>
    </inkml:context>
    <inkml:brush xml:id="br0">
      <inkml:brushProperty name="width" value="0.05" units="cm"/>
      <inkml:brushProperty name="height" value="0.05" units="cm"/>
    </inkml:brush>
  </inkml:definitions>
  <inkml:trace contextRef="#ctx0" brushRef="#br0">0 392 15979,'15'-18'1097,"1"-1"0,0 2 1,24-20-1,-30 30-896,-1 0 1,1 1 0,0-1 0,0 2-1,1 0 1,-1 0 0,1 0 0,18-3-1,-27 7-191,-1 1-1,1-1 0,-1 1 0,0 0 0,1 0 0,-1 0 0,1 0 0,-1 0 1,1 0-1,-1 0 0,1 0 0,-1 0 0,0 1 0,1-1 0,-1 1 0,0-1 1,1 1-1,-1-1 0,0 1 0,1 0 0,-1 0 0,0-1 0,1 2 1,-1 0-7,1 0 0,-1-1 0,-1 1 0,1 0 0,0 0 0,0 0 0,-1 0 0,1 0 0,-1 0 0,1 0 0,-1 0 0,0 0 0,0 0 0,0 3 0,-1 7-7,-1-1-1,0 1 0,0-1 0,-7 18 1,-16 37 24,16-48 22,1 1 0,1 1-1,1-1 1,1 1 0,1 0 0,-2 22 0,5-41-31,1 0 0,0 0 0,0 0 0,0 1-1,0-1 1,0 0 0,0 0 0,0 0 0,1 0-1,-1 0 1,0 1 0,1-1 0,-1 0 0,1 0 0,-1 0-1,1 0 1,-1 0 0,1 0 0,0 0 0,-1 0 0,1-1-1,0 1 1,0 0 0,1 1 0,-1-2 7,0 0 0,1 1 0,-1-1 0,0 0 0,1 0 0,-1 0 0,1 0 0,-1 0 0,0 0 0,1 0 0,-1 0 0,1 0 0,-1-1 0,0 1 0,1-1 0,1 0 0,6-4 64,-1 1 0,0-1 1,0 0-1,13-13 0,25-27-23,-2-1 0,-2-3-1,-3-2 1,-1-1 0,46-87-1,-71 112-373,-11 23 12,-9 16 128,-4 11 210,1 1-1,1 0 1,1 0 0,1 1-1,1 0 1,1 1 0,-2 39-1,7-62-6,0 0-1,0 0 1,0 0 0,0 0-1,1 1 1,-1-1-1,1 0 1,0 0-1,0 0 1,0 0-1,0-1 1,3 5 0,-4-7-16,0 1 0,1-1 0,-1 1 1,1-1-1,-1 1 0,1-1 0,0 1 1,-1-1-1,1 0 0,-1 1 0,1-1 1,0 0-1,-1 0 0,1 1 1,0-1-1,-1 0 0,1 0 0,0 0 1,-1 0-1,1 0 0,1 0 0,0 0 7,0-1-1,-1 1 1,1-1-1,0 0 1,0 1-1,-1-1 1,1 0-1,0 0 0,-1 0 1,1 0-1,1-2 1,14-12 88,0-1 0,-1-1 1,16-23-1,38-60 97,-33 39-163,-33 54-37,-1 0-1,0-1 0,0 0 0,0 0 0,-1 0 0,2-11 0,-4 18-3,0 1-1,1 0 1,-1-1 0,0 1-1,0-1 1,0 1 0,0 0-1,0-1 1,0 1 0,0-1 0,0 1-1,0 0 1,0-1 0,0 1-1,0 0 1,0-1 0,0 1-1,-1-1 1,1 1 0,0 0-1,0-1 1,0 1 0,0 0-1,-1-1 1,1 1 0,0 0-1,0-1 1,-1 1 0,1 0-1,0 0 1,-1-1 0,1 1 0,0 0-1,-1 0 1,1-1 0,0 1-1,-1 0 1,1 0 0,0 0-1,-1 0 1,1 0 0,-1 0-1,1 0 1,0-1 0,-1 1-1,1 0 1,-1 0 0,1 1-1,0-1 1,-1 0 0,1 0-1,-1 0 1,1 0 0,0 0 0,-1 0-1,1 0 1,0 1 0,-1-1-1,1 0 1,0 0 0,-1 0-1,1 1 1,0-1 0,-1 1-1,-22 17 1,18-12 10,1 0 0,-1 0 0,1 1 0,1 0 1,-5 10-1,7-14 1,0-1 0,0 1 0,0-1 1,0 1-1,1-1 0,-1 1 0,1-1 1,-1 1-1,1 0 0,0-1 0,0 1 0,0-1 1,1 1-1,-1 0 0,1-1 0,-1 1 0,1-1 1,0 1-1,1 3 0,0-5 2,-1 0 0,1 0 0,-1 0 1,1 0-1,-1 0 0,1 0 0,0-1 0,-1 1 0,1 0 0,0-1 0,0 1 1,-1-1-1,1 0 0,0 1 0,0-1 0,0 0 0,0 0 0,-1 0 0,1-1 1,0 1-1,0 0 0,0-1 0,0 1 0,-1-1 0,4-1 0,5-1 56,1-1-1,18-10 1,-4-1-9,-1-2 0,0 0-1,-2-2 1,0 0 0,0-2 0,31-40 0,-52 60-61,0 0 0,0 0 0,-1 0 1,1 0-1,0 0 0,0 0 0,-1-1 1,1 1-1,-1 0 0,1 0 0,-1-1 0,1-2 1,-5 4-14,-4 9 10,-6 10-2,2 1 0,-12 22 0,19-31 25,0-1-1,1 1 0,0 1 0,1-1 1,0 0-1,-1 13 0,3-23-14,1 0-1,0 0 1,0 0-1,-1 0 0,1 0 1,0 0-1,0 0 0,0 0 1,0 0-1,0 1 1,1-1-1,-1 0 0,0 0 1,0 0-1,1 0 1,-1 0-1,0 0 0,1 0 1,-1 0-1,1-1 1,0 1-1,-1 0 0,1 0 1,-1 0-1,1 0 1,0-1-1,0 1 0,0 0 1,-1-1-1,1 1 1,0 0-1,0-1 0,0 1 1,0-1-1,0 0 1,0 1-1,0-1 0,0 0 1,0 1-1,0-1 1,0 0-1,0 0 0,0 0 1,0 0-1,1 0 1,-1 0-1,0 0 0,0-1 1,0 1-1,0 0 1,0 0-1,0-1 0,1 0 1,6-2 19,1 0 0,-1 0 1,0-1-1,14-9 0,0-2-54,0 0 0,-2-1-1,0-2 1,-1 0 0,-1 0-1,0-2 1,-2 0 0,0-2-1,16-27 1,-28 36-110,-9 15 24,-12 18 34,9-8 125,2 0 0,-1 0 0,2 1 1,0 0-1,0 1 0,1-1 0,1 1 1,0-1-1,-1 28 0,4-39-25,0 0 0,0 0 0,0 0 0,0 0 0,1 0 0,-1 0 0,1 0 0,-1 0 0,1 0 0,0 0 0,-1 0 0,1 0 0,0 0 0,0 0 0,1-1 0,-1 1 0,0 0 0,0-1 0,1 1 0,2 2 0,-1-3 1,-1 0 0,1 0-1,-1 0 1,1 0 0,-1 0 0,1 0 0,0-1-1,-1 1 1,1-1 0,0 0 0,-1 0 0,1 0-1,0 0 1,-1 0 0,6-2 0,1 0-69,1 0 1,-1-1-1,0 0 1,0-1-1,-1 0 0,1 0 1,-1-1-1,1 0 1,-2 0-1,1-1 1,7-7-1,-9 8-29,-1 0 0,0-1 0,-1 1 0,1-1 0,-1 0-1,0-1 1,-1 1 0,1-1 0,-1 1 0,0-1 0,-1 0 0,0 0 0,0 0 0,2-15-1,-3-28-283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8.877"/>
    </inkml:context>
    <inkml:brush xml:id="br0">
      <inkml:brushProperty name="width" value="0.05" units="cm"/>
      <inkml:brushProperty name="height" value="0.05" units="cm"/>
    </inkml:brush>
  </inkml:definitions>
  <inkml:trace contextRef="#ctx0" brushRef="#br0">14 2 21229,'-10'7'1664,"8"0"-1296,1-4-152,4 0 712,1-3-1080,9-5 168,0-3-128,0-1-104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9.277"/>
    </inkml:context>
    <inkml:brush xml:id="br0">
      <inkml:brushProperty name="width" value="0.05" units="cm"/>
      <inkml:brushProperty name="height" value="0.05" units="cm"/>
    </inkml:brush>
  </inkml:definitions>
  <inkml:trace contextRef="#ctx0" brushRef="#br0">146 254 16323,'0'-1'58,"0"1"0,0 0 0,1-1-1,-1 1 1,0-1 0,0 1-1,0 0 1,0-1 0,0 1-1,1-1 1,-1 1 0,0-1-1,0 1 1,0 0 0,0-1-1,0 1 1,0-1 0,-1 1 0,1-1-1,0 1 1,0 0 0,0-1-1,0 1 1,0-1 0,-1 1-1,1 0 1,0-1 0,0 1-1,-1 0 1,1-1 0,-13 3 800,-16 17 366,17-6-978,1 0 1,0 0-1,1 1 1,0 1 0,1-1-1,1 1 1,0 1-1,2 0 1,-7 21 0,11-34-230,2 1 0,-1-1 1,0 1-1,1-1 1,-1 1-1,1 0 1,0-1-1,1 5 1,-1-8-13,0 1 0,0 0 0,0 0 0,1-1 1,-1 1-1,0 0 0,1-1 0,-1 1 1,0 0-1,1-1 0,-1 1 0,1 0 0,-1-1 1,1 1-1,-1-1 0,1 1 0,0-1 0,-1 1 1,1-1-1,0 0 0,-1 1 0,1-1 0,0 0 1,-1 1-1,1-1 0,0 0 0,0 0 1,-1 0-1,1 0 0,0 1 0,0-1 0,-1 0 1,1 0-1,0-1 0,0 1 0,-1 0 0,1 0 1,0 0-1,0 0 0,0-1 0,5 0 16,-1-1 0,0 0-1,0 0 1,1 0 0,-1-1-1,0 0 1,-1 0 0,1 0-1,6-6 1,36-39 69,-36 36-57,32-35 85,-3-2 0,-2-1 0,-2-2 0,48-94 0,-72 111-53,-10 27-18,-7 24 1,-8 31 28,-11 82 0,20-102-37,3 0 0,0 0-1,1-1 1,7 47 0,-6-68-45,0 0 1,0-1 0,0 1-1,1-1 1,0 1-1,0-1 1,2 4 0,-3-6-16,-1-1 1,1 0 0,0 0 0,0 0 0,-1-1-1,1 1 1,0 0 0,0 0 0,0 0 0,0-1 0,0 1-1,0 0 1,0-1 0,1 1 0,-1-1 0,0 1-1,0-1 1,0 0 0,0 1 0,1-1 0,-1 0-1,0 0 1,0 0 0,1 0 0,-1 0 0,0 0 0,0 0-1,0-1 1,1 1 0,-1 0 0,0-1 0,1 1-1,3-3-133,0 1-1,-1-1 0,1 0 1,-1 0-1,0 0 0,0 0 1,0-1-1,0 1 0,4-7 0,28-41-652,-30 43 776,27-42-498,0-5-179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39.716"/>
    </inkml:context>
    <inkml:brush xml:id="br0">
      <inkml:brushProperty name="width" value="0.05" units="cm"/>
      <inkml:brushProperty name="height" value="0.05" units="cm"/>
    </inkml:brush>
  </inkml:definitions>
  <inkml:trace contextRef="#ctx0" brushRef="#br0">142 0 13491,'-1'5'369,"0"-1"1,-1 0-1,1 1 1,-1-1-1,0 0 1,0 0-1,0 0 1,-5 6-1,-2 6 312,-15 29 1006,2 1-1,2 0 1,-19 68 0,37-106-1558,1-5-69,-1 0 0,2 0-1,-1 1 1,0-1 0,1 0 0,-1 0-1,1 0 1,0 0 0,0 1 0,0-1-1,1 0 1,-1 0 0,1 0 0,1 6-1,-2-9-47,1 1 0,-1-1-1,1 1 1,-1-1-1,0 1 1,1-1 0,-1 1-1,1-1 1,-1 0-1,1 1 1,-1-1 0,1 0-1,-1 1 1,1-1 0,-1 0-1,1 0 1,0 0-1,-1 1 1,1-1 0,-1 0-1,1 0 1,0 0-1,-1 0 1,1 0 0,0 0-1,-1 0 1,1 0-1,-1 0 1,1-1 0,-1 1-1,1 0 1,0 0-1,19-12 116,-8 3-94,-1-1 1,0-1-1,-1 0 1,12-16-1,34-54 6,-50 72-34,-5 7-5,10-13-4,-1 0 0,-1-1 0,0 0 0,-1 0 1,-1-1-1,9-32 0,-16 38-25,-5 11-5,-10 18-18,3 3 44,1 1 1,1 0-1,1 1 0,1 0 0,1 0 0,1 1 0,-4 25 1,10-44-25,-1 1 1,1 0 0,0-1 0,0 1 0,0 0-1,1-1 1,2 10 0,-3-14-3,1 0-1,-1 0 1,0 0 0,1 0-1,-1 0 1,1 0 0,-1 0-1,1 0 1,0 0 0,-1 0-1,1 0 1,0-1 0,-1 1-1,1 0 1,0-1 0,0 1-1,0 0 1,0-1 0,0 1 0,0-1-1,0 1 1,0-1 0,0 0-1,0 1 1,0-1 0,0 0-1,0 0 1,0 0 0,0 1-1,0-1 1,0 0 0,0-1-1,0 1 1,0 0 0,0 0-1,0 0 1,0-1 0,1 1-1,-1 0 1,-1-1 0,1 1-1,0-1 1,0 1 0,0-1-1,1 0 1,9-6-207,-1 0-1,0-1 1,0 0-1,0 0 1,-1-1-1,-1 0 1,14-18-1,-10 12-22,30-37-501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0.169"/>
    </inkml:context>
    <inkml:brush xml:id="br0">
      <inkml:brushProperty name="width" value="0.05" units="cm"/>
      <inkml:brushProperty name="height" value="0.05" units="cm"/>
    </inkml:brush>
  </inkml:definitions>
  <inkml:trace contextRef="#ctx0" brushRef="#br0">162 1 17212,'-1'4'264,"-1"1"0,0-1-1,0 0 1,0 1 0,-1-1 0,1 0 0,-1 0 0,0 0 0,-5 4 0,-4 7 203,8-10-255,-24 31 1304,2 1 1,-33 63-1,59-99-1483,-1 0-1,1 0 1,-1 0 0,0 0 0,1 0 0,0 0 0,-1 0 0,1 0 0,0 1 0,0-1-1,-1 0 1,1 0 0,0 0 0,0 0 0,0 1 0,1 1 0,-1-3-28,0 0 0,1 0 0,-1 0 0,1 1 1,-1-1-1,0 0 0,1 0 0,-1 0 0,1 0 0,-1 0 0,1 0 1,-1 0-1,0 0 0,1 0 0,-1 0 0,1 0 0,-1 0 0,1 0 1,-1 0-1,0 0 0,1 0 0,-1 0 0,1 0 0,-1-1 1,0 1-1,1 0 0,-1 0 0,1-1 0,38-25-350,-34 22 256,26-20-452,-12 8-83,25-15-1,-39 28 494,0 0-1,0 0 1,1 1-1,-1-1 1,1 1-1,-1 1 1,1-1-1,0 1 1,0 0-1,8-1 1,-13 2 126,0 0 1,0 0-1,0 0 1,0 0-1,0 0 1,0 1-1,1-1 1,-1 0 0,0 1-1,0-1 1,0 0-1,0 1 1,0-1-1,0 1 1,0 0-1,0-1 1,-1 1-1,1 0 1,0-1-1,0 1 1,0 0-1,-1 0 1,2 2 0,-1-1 31,0 0 0,0 0 1,-1 0-1,1 0 1,-1 0-1,0 1 0,1-1 1,-1 0-1,0 0 1,0 0-1,-1 4 1,0 4 178,-2 1 1,1-1-1,-8 19 1,2-9 16,-2 1-1,0-1 1,-1 0 0,0-1 0,-20 24-1,16-31-79,7-12-102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0.810"/>
    </inkml:context>
    <inkml:brush xml:id="br0">
      <inkml:brushProperty name="width" value="0.05" units="cm"/>
      <inkml:brushProperty name="height" value="0.05" units="cm"/>
    </inkml:brush>
  </inkml:definitions>
  <inkml:trace contextRef="#ctx0" brushRef="#br0">2 226 16051,'54'-77'5303,"-54"77"-5243,0-1 0,0 1 0,0 0-1,1-1 1,-1 1 0,0 0 0,0 0 0,0-1 0,0 1 0,0 0 0,1 0 0,-1-1 0,0 1 0,0 0-1,1 0 1,-1 0 0,0-1 0,0 1 0,1 0 0,-1 0 0,0 0 0,0 0 0,1 0 0,-1 0-1,0-1 1,1 1 0,-1 0 0,0 0 0,0 0 0,1 0 0,-1 0 0,0 0 0,1 0 0,-1 0-1,0 12 591,-8 19-378,-33 93-104,37-107-170,0-1 0,2 1 0,-1 0 0,2 0 0,1 27 0,0-42 3,0 1 1,0-1-1,1 0 1,-1 0-1,0 0 1,1 0-1,0 0 1,0 0-1,-1 0 1,1 0-1,0 0 1,1 0-1,-1 0 1,0 0-1,0-1 1,3 4-1,-2-4 3,-1 0-1,1 0 0,-1-1 0,1 1 0,0 0 1,-1-1-1,1 1 0,-1-1 0,1 1 0,0-1 1,0 0-1,-1 0 0,1 0 0,0 0 0,0 0 1,2 0-1,3-2 14,0 0 0,-1 0 1,1 0-1,-1-1 1,1 0-1,-1 0 0,0 0 1,9-8-1,6-6 77,-1-1-1,-1-1 1,-1-1 0,0-1 0,-2 0-1,0-1 1,-2-1 0,0 0-1,-2-1 1,18-47 0,-27 64-67,0 0 0,-1 1-1,0-1 1,-1 0 0,1 0 0,-1-1 0,0 1 0,-1 0 0,0 0 0,0 0 0,-1-1-1,-2-11 1,3 18-26,0 1-1,0-1 1,0 0-1,0 1 0,0-1 1,-1 1-1,1-1 1,0 0-1,0 1 0,-1-1 1,1 1-1,0-1 1,-1 1-1,1-1 1,-1 1-1,1-1 0,-1 1 1,1 0-1,0-1 1,-1 1-1,0 0 0,1-1 1,-1 1-1,1 0 1,-1-1-1,1 1 1,-1 0-1,0 0 0,1 0 1,-1 0-1,1 0 1,-1 0-1,0 0 0,1 0 1,-1 0-1,1 0 1,-1 0-1,0 0 1,1 0-1,-1 0 0,0 0 1,1 0-1,-1 1 1,1-1-1,-1 0 0,1 1 1,-1-1-1,1 0 1,-1 1-1,1-1 1,-1 0-1,1 1 0,-1-1 1,0 2-1,-2 1-6,0 1-1,0-1 0,0 1 0,0 0 1,-4 8-1,2-1-94,0-1 1,1 1-1,1 0 1,-4 17-1,6-23-88,0-1-1,1 1 1,-1 0-1,1-1 1,0 1-1,0 0 1,1 0-1,0-1 1,-1 1-1,2 0 1,-1-1-1,0 1 1,4 7 0,-4-11 63,0 1 1,1-1 0,-1 0-1,0 0 1,0 0-1,1 0 1,-1 0 0,1 0-1,-1 0 1,1 0 0,-1 0-1,1 0 1,-1-1 0,1 1-1,0-1 1,-1 1 0,1-1-1,0 0 1,-1 0 0,1 0-1,0 0 1,0 0 0,-1 0-1,1 0 1,0 0 0,0-1-1,-1 1 1,1 0-1,1-2 1,5 0-542,0-1-1,0 0 1,-1-1-1,14-7 1,-4-1-231,-1 0 1,-1-1-1,0 0 1,-1-1-1,17-22 0,-19 21 1194,0-2-1,-1 1 0,-1-1 0,-1-1 1,10-23-1,-28 69 6058,-9 40-4045,6-24-1219,7-26-778,-12 52 557,15-63-761,1 0 0,1 0-1,-1-1 1,1 1 0,0 0-1,1 0 1,1 12-1,-1-19-92,-1 1-1,0 0 0,0-1 1,0 1-1,1 0 0,-1-1 0,0 1 1,1-1-1,-1 1 0,1-1 0,-1 1 1,1-1-1,-1 1 0,1-1 0,-1 1 1,1-1-1,-1 1 0,1-1 1,-1 0-1,1 1 0,0-1 0,-1 0 1,1 0-1,0 0 0,-1 1 0,1-1 1,0 0-1,-1 0 0,1 0 0,0 0 1,-1 0-1,1 0 0,0 0 1,-1 0-1,1 0 0,0-1 0,-1 1 1,1 0-1,0 0 0,-1-1 0,2 1 1,25-15 186,-25 13-184,27-20 81,34-32 1,-42 34-54,1 1 0,1 1 0,30-18 0,-51 35-45,-1 0 1,1 0 0,0 0-1,-1 0 1,1 1 0,0-1-1,0 1 1,-1-1 0,1 1-1,0-1 1,0 1 0,0 0-1,0 0 1,0 0 0,-1 0-1,1 0 1,0 1 0,0-1-1,0 0 1,2 2 0,-3-1 0,1 0 0,-1 0 0,0 0 0,1 0 0,-1 0 1,0 1-1,0-1 0,0 0 0,0 1 0,0-1 0,0 1 0,-1-1 0,1 1 1,0-1-1,-1 1 0,1 0 0,-1-1 0,0 1 0,1 0 0,-1-1 1,0 4-1,-1 32 34,1-32-19,-1 1-1,1-1 1,0 1-1,0-1 1,0 1-1,1-1 0,0 0 1,0 1-1,0-1 1,4 9-1,-4-12-2,0-1 0,0 0 0,0 1 0,0-1 0,1 0 0,-1 0 0,0 0 0,0 0 0,1 0 0,-1 0 0,1 0 0,-1 0 0,1-1 0,-1 1-1,1 0 1,-1-1 0,1 0 0,0 1 0,-1-1 0,1 0 0,0 0 0,-1 0 0,1 0 0,0 0 0,-1 0 0,1 0 0,-1 0 0,1-1 0,0 1 0,-1-1 0,3 0 0,5-2 32,0-1 0,0 0 0,-1 0 0,10-7 0,21-16 81,-1-2 0,-1-1 0,40-44 0,-75 73-125,2-4 1,0 1 0,1 0 0,0 0 0,6-4 0,-10 7-1,-1 1 0,1 0 1,-1-1-1,1 1 0,0 0 1,-1 0-1,1 0 0,-1 0 0,1-1 1,-1 1-1,1 0 0,-1 0 1,1 0-1,0 0 0,-1 0 0,1 0 1,-1 0-1,1 1 0,-1-1 1,1 0-1,0 0 0,0 0 0,-1 1 1,1 0-1,-1-1 1,1 1-1,-1 0 1,1 0-1,-1 0 0,1-1 1,-1 1-1,0 0 1,1 0-1,-1 0 1,0 0-1,0-1 0,1 1 1,-1 0-1,0 0 1,0 0-1,0 0 1,0 1-1,-1 12-45,0 1 0,-1-1 0,-6 24-1,5-25-66,0 0-1,1 0 0,0 0 1,1 22-1,3-20-45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5.821"/>
    </inkml:context>
    <inkml:brush xml:id="br0">
      <inkml:brushProperty name="width" value="0.05" units="cm"/>
      <inkml:brushProperty name="height" value="0.05" units="cm"/>
    </inkml:brush>
  </inkml:definitions>
  <inkml:trace contextRef="#ctx0" brushRef="#br0">1 300 16027,'-1'5'287,"1"0"0,0 1 0,1-1 0,-1 0 0,1 0 0,0 0 0,1 0 0,-1 0 0,5 9 0,-5-12-181,0 0 1,1 0-1,0-1 1,-1 1-1,1-1 1,0 1 0,0-1-1,0 1 1,0-1-1,0 0 1,0 0-1,0 0 1,0 0-1,0 0 1,1 0 0,-1-1-1,0 1 1,0-1-1,1 0 1,-1 1-1,0-1 1,1 0-1,3-1 1,2 0 61,0 0 1,0-1 0,0 0-1,-1 0 1,1 0-1,-1-1 1,1 0-1,-1-1 1,0 0 0,-1 0-1,1 0 1,0-1-1,-1 0 1,0 0-1,-1-1 1,8-8-1,-2 1 32,0 0 0,-1-1-1,-1-1 1,0 1-1,-1-2 1,10-24-1,-13 27-56,-1-2 0,-1 1-1,0 0 1,1-20 0,-3 28-102,-1-1 0,0 1 0,0-1 0,0 1 0,-1-1 0,0 1 0,0 0 0,-1-1 0,0 1 0,0 0 0,-5-9 0,7 14-36,-1 0 0,1 0 1,-1 0-1,1 0 1,-1 0-1,0 0 0,1 0 1,-1 1-1,0-1 0,0 0 1,0 1-1,1-1 1,-1 0-1,0 1 0,0-1 1,0 1-1,0-1 0,0 1 1,0 0-1,0-1 0,0 1 1,0 0-1,0 0 1,-2 0-1,2 0-2,-1 0 0,1 1 0,-1-1 0,1 1 0,-1-1 0,1 1 0,0 0 0,-1 0 0,1 0 0,0 0 0,-1 0 0,1 0 0,0 0 0,-2 2 0,-2 3-5,1 0 0,0 0 0,-1 1 0,2-1 1,-6 14-1,1 1-15,2 0 1,0 0 0,2 1-1,0 0 1,-1 31-1,5-43 6,-1 1-1,2 0 1,0 0-1,0 0 0,1-1 1,0 1-1,0-1 0,1 1 1,1-1-1,0 0 0,0 0 1,1 0-1,7 10 0,-9-16 9,1 0 0,-1-1 0,1 1 0,0-1 0,0 1 0,0-1 0,1 0 0,-1-1 0,1 1 0,-1-1 0,1 0 0,0 0 0,0 0 0,0-1 0,0 1 0,0-1 0,0-1 0,1 1 0,-1-1 0,0 0 0,0 0 0,9-1 0,7-2-25,0-1 0,1-2 0,-1 0 0,20-9 0,-31 12 1,32-13-113,-23 8 22,-1 0 1,1 2-1,1 0 0,-1 1 0,1 1 0,0 1 0,28-1 0,-29 3 415,-24-9 673,-8-6-675,-37-55 913,25 38-1012,2 0 0,-31-61 1,54 93-233,0 1 0,0 0 0,-1-1 1,1 1-1,0-1 0,0 1 1,0 0-1,0-1 0,0 1 1,0-1-1,0 1 0,0-1 1,0 1-1,0 0 0,0-1 1,0 1-1,0-1 0,0 1 0,0-1 1,0 1-1,0 0 0,0-1 1,0 1-1,1-1 0,-1 1 1,0 0-1,0-1 0,1 1 1,-1 0-1,0-1 0,1 1 1,-1 0-1,0-1 0,1 1 1,-1 0-1,0 0 0,1-1 0,-1 1 1,0 0-1,1 0 0,-1 0 1,1-1-1,-1 1 0,0 0 1,1 0-1,-1 0 0,1 0 1,-1 0-1,1 0 0,-1 0 1,1 0-1,30 1-2079,-21 0 1320,11-1 147,0 0-1,36-7 1,13-7-545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1.387"/>
    </inkml:context>
    <inkml:brush xml:id="br0">
      <inkml:brushProperty name="width" value="0.05" units="cm"/>
      <inkml:brushProperty name="height" value="0.05" units="cm"/>
    </inkml:brush>
  </inkml:definitions>
  <inkml:trace contextRef="#ctx0" brushRef="#br0">1 0 19444,'24'4'1729,"-12"21"-1057,-4 5-240,2 14 720,0 6-296,0 11-288,-2 5-32,0-3-232,1-5-272,-1-12-624,1-3-280,-3-11 1696,-3-12-960,-3-19-72,-9-1-96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1.806"/>
    </inkml:context>
    <inkml:brush xml:id="br0">
      <inkml:brushProperty name="width" value="0.05" units="cm"/>
      <inkml:brushProperty name="height" value="0.05" units="cm"/>
    </inkml:brush>
  </inkml:definitions>
  <inkml:trace contextRef="#ctx0" brushRef="#br0">1 300 15619,'19'3'1457,"11"-12"-809,4-7-176,15-8 704,7-5-312,10-5-168,2 0 9,3-2-457,-4 0-320,-11 6-608,-7 4 624,-21 9-177,-8 5-111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2.217"/>
    </inkml:context>
    <inkml:brush xml:id="br0">
      <inkml:brushProperty name="width" value="0.05" units="cm"/>
      <inkml:brushProperty name="height" value="0.05" units="cm"/>
    </inkml:brush>
  </inkml:definitions>
  <inkml:trace contextRef="#ctx0" brushRef="#br0">0 289 17732,'9'-22'1472,"4"-6"-992,3-3-160,6-4 528,4-1-191,9 3-345,0 0-288,3 11-648,-1 5 968,0 3-416,-1 4-120,-1 3-57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2.640"/>
    </inkml:context>
    <inkml:brush xml:id="br0">
      <inkml:brushProperty name="width" value="0.05" units="cm"/>
      <inkml:brushProperty name="height" value="0.05" units="cm"/>
    </inkml:brush>
  </inkml:definitions>
  <inkml:trace contextRef="#ctx0" brushRef="#br0">89 8 18276,'8'-8'2001,"-4"14"-1006,-4 21-42,0-17-216,5 114-4,22 126 0,-21-210-805,0 0 1,3-1-1,21 61 0,-25-92-68,2 7-911,-7-13-295,-6-7-816,-46-44-1222,-19-18 3401,60 54 845,0 1 0,1-1 0,-15-25 0,24 36-759,0 1 0,0-1-1,0 1 1,0-1 0,0 1 0,0-1 0,1 0 0,-1 1-1,1-1 1,-1 0 0,1 0 0,0 0 0,0 1 0,-1-1-1,1 0 1,0 0 0,1 1 0,-1-1 0,0 0 0,0 0 0,1 0-1,-1 1 1,1-1 0,0 0 0,-1 1 0,1-1 0,0 1-1,0-1 1,0 0 0,0 1 0,0 0 0,0-1 0,1 1-1,-1 0 1,0 0 0,1-1 0,-1 1 0,1 0 0,2-1 0,6-2-203,0 0 0,0 0 1,1 1-1,-1 0 1,17-1-1,-9 0-656,69-17-104,-40 5 281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3.046"/>
    </inkml:context>
    <inkml:brush xml:id="br0">
      <inkml:brushProperty name="width" value="0.05" units="cm"/>
      <inkml:brushProperty name="height" value="0.05" units="cm"/>
    </inkml:brush>
  </inkml:definitions>
  <inkml:trace contextRef="#ctx0" brushRef="#br0">134 139 17884,'-12'10'338,"0"1"0,1 0-1,0 1 1,1 0 0,1 0 0,0 1 0,1 1 0,0-1-1,1 1 1,0 0 0,1 1 0,1 0 0,0 0 0,1 0 0,1 0-1,0 1 1,0 30 0,3-43-310,0-1-1,0 1 0,0-1 1,0 1-1,0-1 0,1 1 1,0-1-1,-1 0 1,1 1-1,0-1 0,0 0 1,0 1-1,0-1 1,1 0-1,-1 0 0,3 3 1,-3-5-19,0 1 0,0 0 0,1-1 0,-1 1 0,0 0 0,1-1 0,-1 0 0,0 1 0,1-1 0,-1 0 0,1 1 0,-1-1 0,0 0 0,1 0 0,-1 0 0,1 0 0,-1-1 0,1 1 0,-1 0 0,0-1 0,1 1 0,-1-1 0,0 1 0,1-1 0,-1 1 0,0-1 1,0 0-1,0 0 0,1 0 0,0-1 0,9-6 22,-1-1 1,-1 0 0,1 0-1,-1-1 1,-1 0 0,0 0-1,12-21 1,-1-4 37,20-48-1,-27 55-40,-1 0 0,-1-1 0,10-53 0,-22 78-29,-3 12-2,-4 14-1,-3 18 55,-8 53 0,18-76 5,0-1-1,1 1 1,0 0-1,1 0 1,2-1 0,2 19-1,-4-34-44,0 0 0,0 1 0,0-1 0,1 0-1,-1 0 1,0 1 0,1-1 0,-1 0 0,1 0 0,0 0 0,-1 0 0,1 1-1,0-1 1,-1 0 0,1 0 0,0 0 0,0 0 0,0-1 0,0 1-1,0 0 1,0 0 0,0-1 0,0 1 0,0 0 0,1-1 0,-1 1 0,0-1-1,0 1 1,0-1 0,1 0 0,-1 0 0,0 1 0,1-1 0,-1 0-1,0 0 1,0 0 0,1 0 0,-1 0 0,0-1 0,1 1 0,1-1-1,3-1 26,-1 0 0,1-1-1,0 0 1,-1 0 0,1 0-1,-1-1 1,7-6 0,12-12 31,-1-1 0,-1-1 1,32-45-1,42-90-268,-89 148 163,-2 1-41,0 1-1,0-1 0,4-13 1,-28 93-112,4-17 240,3 1 0,-9 73 0,20-113-78,0-11-31,0 1 0,1 0-1,-1 0 1,1 0 0,0 0 0,0-1 0,1 1 0,-1 0-1,1 0 1,0 0 0,0-1 0,2 7 0,-3-9 57,0-1 0,0 0 0,0 0 0,1 0 0,-1 0 0,0 0 0,0 1 0,0-1 0,0 0 0,1 0 0,-1 0 0,0 0 0,0 0 0,0 0 0,0 0 0,1 0 0,-1 1 0,0-1 0,0 0 0,0 0 0,1 0 0,-1 0 1,0 0-1,0 0 0,0 0 0,0 0 0,1 0 0,-1 0 0,0-1 0,0 1 0,0 0 0,1 0 0,-1 0 0,0 0 0,0 0 0,0 0 0,0 0 0,1 0 0,-1-1 0,13-11-184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3.606"/>
    </inkml:context>
    <inkml:brush xml:id="br0">
      <inkml:brushProperty name="width" value="0.05" units="cm"/>
      <inkml:brushProperty name="height" value="0.05" units="cm"/>
    </inkml:brush>
  </inkml:definitions>
  <inkml:trace contextRef="#ctx0" brushRef="#br0">124 23 14899,'10'-19'2045,"-6"15"-704,-4 14 146,-8 30 147,-13 43 0,3-18-1084,-39 187 776,43-172-745,-5 94 0,18-167-531,1 0 0,0 1 0,1-1 0,0 0 0,0 0 0,2 8 1,-3-14-60,0 0 1,1 0 0,-1 0-1,1 0 1,-1 0 0,1 0 0,-1 0-1,1 0 1,-1 0 0,1 0-1,0-1 1,-1 1 0,1 0 0,0 0-1,0-1 1,0 1 0,0 0-1,0-1 1,0 1 0,0-1-1,0 1 1,0-1 0,0 1 0,0-1-1,0 0 1,0 0 0,0 1-1,0-1 1,0 0 0,0 0 0,0 0-1,0 0 1,0 0 0,0-1-1,0 1 1,0 0 0,1 0 0,-1-1-1,0 1 1,0 0 0,0-1-1,0 1 1,-1-1 0,1 0 0,0 1-1,1-2 1,4-2-232,0 0 1,-1 0-1,0-1 1,0 0-1,0 0 1,-1 0-1,0-1 1,0 1-1,0-1 1,-1 0-1,1 0 1,-1 0-1,-1-1 1,4-10-1,8-21-505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4.056"/>
    </inkml:context>
    <inkml:brush xml:id="br0">
      <inkml:brushProperty name="width" value="0.05" units="cm"/>
      <inkml:brushProperty name="height" value="0.05" units="cm"/>
    </inkml:brush>
  </inkml:definitions>
  <inkml:trace contextRef="#ctx0" brushRef="#br0">44 103 19636,'-3'29'1793,"-4"11"-1145,0 3-232,1 7 784,-1 2-272,1-2-328,2-2-88,1-13-231,3-5-145,1-17-328,6-7-329,3-16-679,1-10 992,1-19-176,1-8-168</inkml:trace>
  <inkml:trace contextRef="#ctx0" brushRef="#br0" timeOffset="1">338 0 17708,'-6'20'1816,"-10"3"-1304,2 2-232,0 0 1001,5 3-705,3-3-144,2-2-408,2-3-240,2-8-416,0-3-233,0-14 257,-7-6 56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4.621"/>
    </inkml:context>
    <inkml:brush xml:id="br0">
      <inkml:brushProperty name="width" value="0.05" units="cm"/>
      <inkml:brushProperty name="height" value="0.05" units="cm"/>
    </inkml:brush>
  </inkml:definitions>
  <inkml:trace contextRef="#ctx0" brushRef="#br0">49 161 14075,'4'1'393,"1"-1"0,-1 1 0,0-1 0,1 0 0,-1-1-1,0 1 1,0-1 0,1 0 0,-1 0 0,0 0 0,0 0 0,0-1 0,0 0 0,0 1 0,-1-2-1,1 1 1,0 0 0,-1-1 0,0 1 0,1-1 0,-1 0 0,5-6 0,-3 3-249,-1 0 0,1 0 0,-1 0 0,-1-1 0,1 1 1,-1-1-1,0 0 0,0 0 0,-1 0 0,0 0 0,0-1 0,1-9 0,-3 15-137,0 1-1,0 0 1,0 0-1,0 0 1,0 0-1,0 0 0,0-1 1,0 1-1,0 0 1,0 0-1,-1 0 1,1 0-1,-1 0 1,1 0-1,0 0 0,-1 0 1,0 0-1,1 0 1,-1 0-1,-1-2 1,1 3-3,0-1 0,0 1 0,0 0 0,1-1 0,-1 1 0,0 0 0,0 0 0,0-1 0,0 1 0,0 0 0,0 0 0,0 0 0,0 0 0,0 0 0,0 0 0,0 1 0,0-1 0,-2 1 0,-2 1 4,1-1 0,-1 2 0,1-1 0,0 0 0,-1 1 0,1 0 0,0 0 0,-3 4 0,-6 8 17,0 1-1,2 0 1,0 1-1,0 0 1,2 1-1,0 0 0,1 0 1,1 1-1,1 0 1,0 1-1,2-1 0,0 1 1,1 0-1,1 0 1,1 28-1,1-44-13,0-1-1,0 0 0,1 0 1,-1 0-1,1 0 1,0 0-1,-1 0 0,1 0 1,1 0-1,-1 0 0,0 0 1,1 0-1,-1 0 1,1-1-1,0 1 0,3 3 1,-4-6-6,0 1 0,0 0 0,0-1 0,0 1 0,1 0 0,-1-1 1,0 0-1,0 1 0,0-1 0,0 0 0,1 1 0,-1-1 0,0 0 0,0 0 0,1 0 1,-1 0-1,1-1 0,1 1 1,0-1 0,0 0 0,0 0 0,0 0 0,-1 0 0,1-1 0,0 1 0,-1-1 0,4-2 1,15-14-6,-1-2 1,-1 0 0,-1 0 0,-1-2 0,29-46 0,-22 31-34,35-40-1,-57 74 35,0 1 0,1-1-1,0 1 1,-1 0 0,1 0-1,0 0 1,0 0 0,4-2-1,-7 4 2,1 0 1,-1-1-1,1 1 0,-1 0 1,0 0-1,1 0 0,-1 0 0,1 0 1,-1 0-1,1 0 0,-1 0 0,1 0 1,-1 0-1,1 0 0,-1 0 0,0 0 1,1 0-1,-1 1 0,1-1 1,-1 0-1,1 0 0,-1 0 0,0 1 1,1-1-1,0 1 5,0 0 0,-1 0 0,1 0 0,-1 0 1,0 0-1,1 0 0,-1 0 0,0 0 0,1 0 0,-1 0 0,0 0 0,0 0 1,0 0-1,0 0 0,0 2 0,-1 26 249,-7 36-1,-1 7 172,9-71-415,0 0 0,0 0 0,0 0 0,0 0 0,0 0 0,0 0 0,0 0 0,0 0 0,0 0 0,0 0 0,0 1-1,1-1 1,-1 0 0,0 0 0,1 0 0,-1 0 0,1 0 0,-1 0 0,1-1 0,0 1 0,-1 0 0,1 0-1,1 1 1,-1-2-7,0 1 0,0-1-1,1 0 1,-1 0 0,0 0 0,0 0-1,0 0 1,0 0 0,0 0-1,0 0 1,0 0 0,1-1-1,-1 1 1,0 0 0,0-1 0,0 1-1,0-1 1,1-1 0,9-4-33,-1-1-1,0-1 1,11-11 0,-15 13-9,41-36-212,-17 13-124,2 2 0,67-46 0,-95 70 328,0 1 1,0 0-1,1 0 1,-1 0-1,0 1 1,1 0 0,4-2-1,-8 3 47,0 0 0,0 0 0,0 0 0,0 0 0,-1 0-1,1 1 1,0-1 0,0 0 0,0 0 0,-1 0 0,1 1 0,0-1-1,0 1 1,-1-1 0,1 0 0,0 1 0,-1-1 0,1 1 0,0-1-1,-1 1 1,1 0 0,-1-1 0,1 1 0,-1 0 0,1-1 0,-1 1-1,1 0 1,-1-1 0,0 1 0,1 0 0,-1 0 0,0 0 0,0-1-1,0 1 1,1 0 0,-1 0 0,0 0 0,0-1 0,0 1 0,0 0-1,-1 0 1,1 0 0,0 0 0,0 0 0,-3 25 378,-1-1 0,-1 1 0,-15 42 0,2-6 29,16-61-597,-2-7-269,-4-16-646,5 13 735,-14-20-35,-11-3-128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5.074"/>
    </inkml:context>
    <inkml:brush xml:id="br0">
      <inkml:brushProperty name="width" value="0.05" units="cm"/>
      <inkml:brushProperty name="height" value="0.05" units="cm"/>
    </inkml:brush>
  </inkml:definitions>
  <inkml:trace contextRef="#ctx0" brushRef="#br0">16 37 23173,'-10'7'1792,"6"0"-1392,3-7-216,2-2 369,3-3-2418,6-8 1737,0 0-368,-2-4-208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8.133"/>
    </inkml:context>
    <inkml:brush xml:id="br0">
      <inkml:brushProperty name="width" value="0.05" units="cm"/>
      <inkml:brushProperty name="height" value="0.05" units="cm"/>
    </inkml:brush>
  </inkml:definitions>
  <inkml:trace contextRef="#ctx0" brushRef="#br0">133 63 10642,'1'-4'569,"-1"1"-1,1-1 0,-1 0 1,1 1-1,-1-1 1,-1 0-1,1 1 0,0-1 1,-1 0-1,0 1 1,0-1-1,0 1 0,0-1 1,-2-3-1,2 6-475,0 1 0,1-1 0,-1 1 0,0-1 0,0 1 0,0 0 0,1-1 0,-1 1 0,0 0 0,0 0 1,0 0-1,0 0 0,0 0 0,0 0 0,0 0 0,0 0 0,1 0 0,-1 0 0,0 0 0,0 0 0,0 1 0,0-1 0,0 0 0,0 1 0,1-1 0,-1 1 0,0-1 0,0 1 0,1-1 0,-1 1 0,0-1 0,0 2 0,-24 21 842,16-11-788,0 0 0,0 1 0,1 0 0,1 0 0,-7 17 0,11-23-141,0 1 0,0 0 1,1 0-1,0 0 0,0 0 0,1 0 1,0 1-1,0-1 0,1 0 1,2 16-1,-2-23-4,0 0-1,0 0 1,0 0 0,0 0-1,0 0 1,1 0 0,-1 0 0,0 0-1,1 0 1,-1 0 0,1 0 0,-1 0-1,1 0 1,-1-1 0,1 1-1,0 0 1,-1 0 0,1 0 0,0-1-1,0 1 1,0 0 0,-1-1 0,1 1-1,0-1 1,0 1 0,0-1-1,0 1 1,0-1 0,0 0 0,0 1-1,0-1 1,0 0 0,0 0 0,0 0-1,0 0 1,0 0 0,0 0 0,0 0-1,0 0 1,0 0 0,0 0-1,2-1 1,1-1 4,1 0 0,-1 0 0,0 0 0,0 0 0,-1 0 0,1-1 0,0 0 0,-1 0 0,4-4 1,12-16 24,-1-1 0,-1 0 0,-1-2 0,-1 0 0,22-54 0,-32 71 7,-5 18 12,0 0-39,-5 51 69,0 23 14,5-72-105,0-1 1,1 0-1,0-1 0,1 1 0,5 18 0,-7-27-16,1 0-1,-1 0 0,0 0 1,0 0-1,1 0 0,-1 0 1,1 0-1,-1-1 1,1 1-1,-1 0 0,1 0 1,-1 0-1,1-1 0,0 1 1,-1 0-1,1-1 0,0 1 1,0-1-1,-1 1 0,1-1 1,0 1-1,1 0 1,-1-1 6,0-1 1,0 1 0,0 0-1,0 0 1,-1 0 0,1-1-1,0 1 1,0 0 0,0-1-1,-1 1 1,1 0 0,0-1-1,-1 1 1,1-1 0,0 0-1,-1 1 1,1-1 0,0 1-1,0-2 1,4-5-67,-1 1 0,1-1 0,5-14-1,-9 19 80,16-36-281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6.316"/>
    </inkml:context>
    <inkml:brush xml:id="br0">
      <inkml:brushProperty name="width" value="0.05" units="cm"/>
      <inkml:brushProperty name="height" value="0.05" units="cm"/>
    </inkml:brush>
  </inkml:definitions>
  <inkml:trace contextRef="#ctx0" brushRef="#br0">0 12 18500,'3'-11'1904,"6"17"-1239,-1 8-297,2 17 1232,3 5-528,4 12-544,-1 2-200,3 7-208,1 0-16,-2-9-104,-2-7-136,-2-15-416,-2-9-144,-3-14-472,-2-9-120,-6-15 823,-2-9-303,-12-18-144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8.571"/>
    </inkml:context>
    <inkml:brush xml:id="br0">
      <inkml:brushProperty name="width" value="0.05" units="cm"/>
      <inkml:brushProperty name="height" value="0.05" units="cm"/>
    </inkml:brush>
  </inkml:definitions>
  <inkml:trace contextRef="#ctx0" brushRef="#br0">25 0 15907,'-3'4'727,"1"1"-1,0-1 1,0 1-1,1-1 0,-1 1 1,0 8-1,0 2 139,1 0 0,2 21 0,-1 15 15,-3-24-488,0-11-271,2 1-1,0-1 0,1 1 1,0-1-1,1 1 0,4 19 0,-4-35-128,-1 0 0,0 0 0,0 0 0,1 0 0,-1 0-1,0 0 1,1 0 0,-1 0 0,1 0 0,0-1 0,-1 1-1,1 0 1,0 0 0,1 1 0,-2-2 13,1 0 0,-1 0 1,1 0-1,-1 0 0,1 0 1,-1 0-1,1 0 0,-1 0 1,1 0-1,-1 0 0,1 0 1,-1-1-1,1 1 0,-1 0 1,1 0-1,-1 0 0,0-1 1,1 1-1,-1 0 0,1-1 1,-1 1-1,0 0 0,1-1 1,-1 1-1,0 0 0,1-1 1,-1 1-1,0-1 0,0 1 1,0-1-1,1 0 1,6-10-55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9.022"/>
    </inkml:context>
    <inkml:brush xml:id="br0">
      <inkml:brushProperty name="width" value="0.05" units="cm"/>
      <inkml:brushProperty name="height" value="0.05" units="cm"/>
    </inkml:brush>
  </inkml:definitions>
  <inkml:trace contextRef="#ctx0" brushRef="#br0">153 0 19212,'-2'2'1630,"-17"9"-449,0 0 1,-25 24-1,34-28-1037,2 2 0,-1-1 0,1 1 0,1 0 0,0 1 0,-9 14-1,16-23-142,-1-1 0,1 1-1,-1-1 1,1 1 0,0-1-1,0 1 1,-1-1 0,1 1-1,0 0 1,0-1 0,0 1-1,0-1 1,-1 1-1,1-1 1,0 1 0,0 0-1,0-1 1,0 1 0,0-1-1,0 1 1,1 0 0,-1-1-1,0 1 1,0-1 0,0 1-1,1-1 1,-1 1 0,0 0-1,0-1 1,1 1 0,-1 0-1,2-1-5,-1 1 1,0-1-1,0 1 1,0-1-1,1 0 0,-1 1 1,0-1-1,0 0 0,1 0 1,-1 0-1,0 0 0,1 0 1,1 0-1,9-2-53,1-1 0,15-5 0,-21 6 44,23-7-77,40-10-104,-63 18 173,0 0 1,0 0-1,0 1 1,0-1-1,0 2 1,0-1-1,11 2 1,-17-1 23,0-1 1,0 0-1,0 0 0,0 1 1,0-1-1,0 0 1,0 1-1,-1-1 1,1 1-1,0-1 1,0 1-1,0-1 1,-1 1-1,1 0 0,0 0 1,0-1-1,-1 1 1,1 0-1,-1 0 1,1 0-1,-1-1 1,1 1-1,-1 0 1,1 0-1,-1 0 0,0 0 1,0 0-1,1 0 1,-1 0-1,0 0 1,0 0-1,0 0 1,0 0-1,0 0 1,0 0-1,0 0 1,0 0-1,-1 0 0,1 0 1,0 0-1,-1 0 1,1 0-1,0-1 1,-2 3-1,0 1 50,0 0 0,0 0 0,-1 0 0,1 0-1,-1 0 1,0 0 0,-7 6 0,2-4 6,0 1 0,-1-1 0,1-1 0,-1 1 0,0-2 0,-1 1 0,1-1 0,-1 0 0,0-1 0,0 0 0,0-1 0,0 0 0,-1-1 0,-16 1 0,26-2-84,0 0 1,0 0-1,1 0 1,-1 0-1,0 0 1,1 0-1,-1 0 1,0-1-1,1 1 0,-1 0 1,0 0-1,1-1 1,-1 1-1,0 0 1,1-1-1,-1 1 1,0 0-1,1-1 1,-1 1-1,1-1 1,-1 1-1,1-1 1,-1 1-1,1-1 1,0 0-1,-1 1 1,1-1-1,0 1 1,-1-1-1,1 0 1,0 1-1,0-1 1,-1 0-1,1 0 1,0 1-1,0-1 1,0 0-1,0 1 1,0-1-1,0 0 1,0 1-1,0-1 1,0 0-1,1 0 1,-1 1-1,0-2 1,5-11-341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9.430"/>
    </inkml:context>
    <inkml:brush xml:id="br0">
      <inkml:brushProperty name="width" value="0.05" units="cm"/>
      <inkml:brushProperty name="height" value="0.05" units="cm"/>
    </inkml:brush>
  </inkml:definitions>
  <inkml:trace contextRef="#ctx0" brushRef="#br0">12 89 17212,'0'0'71,"0"0"-1,0 0 1,0 0 0,0 0 0,1 0 0,-1 0 0,0 0 0,0-1 0,0 1 0,1 0-1,-1 0 1,0 0 0,0 0 0,0 0 0,1 0 0,-1 0 0,0 0 0,0 0-1,0 0 1,1 0 0,-1 0 0,0 0 0,0 0 0,0 0 0,1 1 0,-1-1 0,0 0-1,0 0 1,0 0 0,1 0 0,-1 0 0,0 0 0,0 0 0,0 1 0,0-1-1,0 0 1,1 0 0,-1 0 0,0 0 0,0 1 0,0-1 0,0 0 0,0 0 0,0 0-1,0 1 1,0-1 0,2 17 1918,-6 28-257,3-35-1331,-5 35 345,2-20-524,1 0 1,1 0-1,1 0 0,2 1 0,5 45 0,-5-70-332,-1 1 0,0-1 1,1 1-1,-1-1 0,1 0 0,-1 1 0,1-1 0,0 1 0,0-1 0,0 0 0,0 0 0,0 1 0,0-1 0,2 2 0,-3-3 45,1 0 1,-1 0-1,0 0 1,1 0-1,-1 0 0,1 0 1,-1 0-1,1 0 0,-1 0 1,1 0-1,-1 0 1,1 0-1,-1 0 0,1-1 1,-1 1-1,1 0 0,-1 0 1,1 0-1,-1-1 0,0 1 1,1 0-1,-1-1 1,1 1-1,-1 0 0,0-1 1,1 1-1,-1 0 0,0-1 1,0 1-1,1-1 1,-1 1-1,0 0 0,0-1 1,0 1-1,1-1 0,-1 1 1,0-1-1,0 1 1,0-1-1,0 1 0,0-1 1,0 1-1,0-2 0,3-13-765</inkml:trace>
  <inkml:trace contextRef="#ctx0" brushRef="#br0" timeOffset="1">373 1 18500,'6'0'2208,"-2"1"-1407,-4 8-305,0 1 1216,0 8-576,-3 4-223,0 6-369,0 2-160,3 2-144,-1 0-104,2-5-360,1-6-200,2-8-665,5-6-255,-2-10 1000,-3-7-256,0-7-240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49.877"/>
    </inkml:context>
    <inkml:brush xml:id="br0">
      <inkml:brushProperty name="width" value="0.05" units="cm"/>
      <inkml:brushProperty name="height" value="0.05" units="cm"/>
    </inkml:brush>
  </inkml:definitions>
  <inkml:trace contextRef="#ctx0" brushRef="#br0">0 192 19164,'3'0'1680,"7"-4"-1119,8 0-217,7-5 760,7 2-240,8-4-368,3-2-144,4 0-144,-2 0-120,-4 0-568,-5 3-376,-9-2 728,-2 7-160,-8 2-104</inkml:trace>
  <inkml:trace contextRef="#ctx0" brushRef="#br0" timeOffset="1">511 9 17036,'5'-7'2032,"3"5"-1112,-4 2-336,0 8 1361,-2 3-617,-4 9-544,-2 4-152,-3 8-312,-3 2-87,0 2-177,-2 0-128,2-4-225,2-5-239,5-13-328,3-12-312,5-7 848,4-13-280,4-11-112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50.299"/>
    </inkml:context>
    <inkml:brush xml:id="br0">
      <inkml:brushProperty name="width" value="0.05" units="cm"/>
      <inkml:brushProperty name="height" value="0.05" units="cm"/>
    </inkml:brush>
  </inkml:definitions>
  <inkml:trace contextRef="#ctx0" brushRef="#br0">181 8 15563,'12'-7'2246,"-12"15"-756,-16 27 234,9-21-905,3-5-488,-11 27 972,-15 51 0,28-77-1198,-1 0 0,1 1-1,1-1 1,0 0-1,0 0 1,1 0-1,0 1 1,1-1-1,0 0 1,4 15 0,-3-19-163,1-1 0,-1 0 0,1 0 1,0 0-1,0 0 0,0-1 1,5 6-1,10 6-4508,-53-33-1604,-32-16 3755,61 30 2842,0-1 0,1 0 0,-1 0 0,1-1 0,0 1 0,1-1 0,-1 0 0,-5-8-1,9 11-197,0 1 0,0 0-1,0-1 1,0 1-1,0-1 1,1 1-1,-1-1 1,1 0-1,-1 1 1,1-1-1,0 1 1,-1-1 0,1 0-1,0 1 1,0-1-1,0 0 1,0 1-1,0-1 1,1 0-1,-1 1 1,0-1-1,2-1 1,-1 1-81,0 0 0,0 0 0,1 1-1,-1-1 1,1 0 0,-1 1 0,1-1 0,0 1 0,0 0-1,0 0 1,0-1 0,0 1 0,0 0 0,3 0 0,8-4-150,0 2 0,1 0 1,0 0-1,16 0 0,-22 2-61,103-5 797,-74 6-737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3:50.969"/>
    </inkml:context>
    <inkml:brush xml:id="br0">
      <inkml:brushProperty name="width" value="0.05" units="cm"/>
      <inkml:brushProperty name="height" value="0.05" units="cm"/>
    </inkml:brush>
  </inkml:definitions>
  <inkml:trace contextRef="#ctx0" brushRef="#br0">1881 1 17724,'2'55'4555,"0"-46"-4368,-1 1 1,1 0-1,1 0 0,0-1 1,0 0-1,6 11 0,-5-9-105,1 1 0,-1-1-1,-1 1 1,0 0-1,-1 0 1,0 0-1,0 0 1,-2 1-1,1-1 1,-2 0 0,0 0-1,0 1 1,-1-1-1,0 0 1,-1 0-1,-1-1 1,0 1 0,0-1-1,-10 17 1,5-11 13,0-2 0,-2 1 1,0-1-1,0-1 0,-1 0 0,-1-1 1,-1 0-1,0-1 0,0 0 0,-1-1 1,-1-1-1,-21 11 0,11-9-27,1-2 0,-2 0 0,0-2 0,-37 6 0,-111 7 207,-10 2-108,-77 44-168,3 22-15,220-75 15,-133 39-22,102-33 20,1 2-1,-95 46 0,153-63 9,0 1-1,1 1 1,-1 0 0,2 1-1,-1 0 1,1 0 0,0 1 0,1 0-1,0 1 1,0-1 0,-6 12 0,10-13-121,0 0 0,0 0 1,1 0-1,0 1 0,0-1 1,1 1-1,0-1 0,1 1 1,0 0-1,0 0 0,1 0 1,0 0-1,1 0 0,0-1 1,3 17-1,-3-22 56,0 0-1,-1 0 1,1 0 0,0 0-1,1 0 1,-1-1 0,0 1-1,1 0 1,-1-1 0,1 1-1,3 3 1,9 5-375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4:57.019"/>
    </inkml:context>
    <inkml:brush xml:id="br0">
      <inkml:brushProperty name="width" value="0.05" units="cm"/>
      <inkml:brushProperty name="height" value="0.05" units="cm"/>
    </inkml:brush>
  </inkml:definitions>
  <inkml:trace contextRef="#ctx0" brushRef="#br0">32 108 13491,'-5'-15'691,"-3"-7"606,-9-39 0,17 61-1273,0 0 1,0 0-1,0-1 0,0 1 1,-1 0-1,1 0 1,0 0-1,0-1 1,0 1-1,0 0 1,0 0-1,0 0 1,0-1-1,0 1 0,0 0 1,0 0-1,0-1 1,0 1-1,0 0 1,0 0-1,0 0 1,0-1-1,0 1 1,0 0-1,0 0 0,0-1 1,0 1-1,0 0 1,0 0-1,0 0 1,0-1-1,0 1 1,1 0-1,-1 0 1,0 0-1,0-1 0,0 1 1,0 0-1,1 0 1,-1 0-1,0 0 1,0 0-1,0-1 1,1 1-1,-1 0 1,0 0-1,0 0 0,0 0 1,1 0-1,-1 0 1,0 0-1,1 0 1,10 11 672,12 25-335,-2 1 0,17 42 0,-2-5-159,189 308 335,21 43-406,-222-373-331,-2 0-1,-2 2 0,19 87 1,-37-136-194,-1-3 292,-1 0 1,1 0-1,-1 0 0,1-1 0,-1 1 1,0 0-1,0 0 0,1 0 0,-1 0 1,0-1-1,-1 1 0,1 0 0,-1 3 1,-2-2-399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4:57.438"/>
    </inkml:context>
    <inkml:brush xml:id="br0">
      <inkml:brushProperty name="width" value="0.05" units="cm"/>
      <inkml:brushProperty name="height" value="0.05" units="cm"/>
    </inkml:brush>
  </inkml:definitions>
  <inkml:trace contextRef="#ctx0" brushRef="#br0">0 334 16211,'25'32'824,"1"-2"0,57 52 0,-74-74-659,1-1-1,0 1 1,1-1 0,0-1-1,0 0 1,0-1 0,1 0-1,-1 0 1,1-2 0,1 1-1,-1-1 1,0-1 0,18 1-1,-26-3-81,-1 0-1,1 0 1,-1 0-1,1-1 1,-1 0-1,1 0 1,-1 0-1,0 0 1,1 0-1,-1-1 1,0 1-1,0-1 1,0 0-1,0 0 1,5-4-1,-4 2 37,0-1 1,0 1-1,0-1 0,0 0 0,-1 0 0,0-1 1,0 1-1,3-9 0,0-5 159,-1 1 0,0-1 1,-2-1-1,3-33 0,-4-25 298,-13-146 0,6 180-534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4:58.439"/>
    </inkml:context>
    <inkml:brush xml:id="br0">
      <inkml:brushProperty name="width" value="0.05" units="cm"/>
      <inkml:brushProperty name="height" value="0.05" units="cm"/>
    </inkml:brush>
  </inkml:definitions>
  <inkml:trace contextRef="#ctx0" brushRef="#br0">185 113 20140,'0'-19'1295,"2"11"-658,2 12-51,5 18-180,-1 0 0,-2 1 0,0 0 0,3 27 0,-2-11-250,1 6-212,29 158-480,-30-149-1316,0 96-1,-6-149 1708,-1 1 0,0-1 1,0 0-1,0 1 0,0-1 0,0 1 1,0-1-1,-1 0 0,1 1 0,0-1 0,-1 0 1,1 0-1,-1 1 0,1-1 0,-1 0 1,0 0-1,1 0 0,-1 1 0,0-1 0,0 0 1,0 0-1,0 0 0,0 0 0,0-1 1,-2 3-1,1-3-17,0 0 0,0 0 1,0 0-1,0 0 0,1-1 1,-1 1-1,0 0 0,0-1 1,0 1-1,0-1 0,0 0 1,1 0-1,-1 1 0,0-1 1,1 0-1,-1-1 0,1 1 1,-3-2-1,-14-12-424,2 0 1,0-1-1,0 0 0,-17-26 1,6 4 1046,-24-47 0,40 64 150,1 0 0,0-1-1,2 0 1,0 0 0,2-1 0,-5-25-1,10 37-323,-1-1-1,2 1 1,-1-1-1,2 1 0,-1 0 1,2-1-1,-1 1 1,2 0-1,-1 0 0,2 0 1,-1 0-1,1 1 1,1-1-1,10-16 0,-6 13 19,1 1 0,1 0 0,0 1 0,1 0 0,0 1 0,0 0-1,24-15 1,-28 21-208,1 0 0,-1 0 0,1 1 0,1 0 0,-1 0 0,0 1 0,1 0-1,0 1 1,0 0 0,0 1 0,-1 0 0,1 0 0,18 2 0,-24-1-79,0 1 0,0 0 0,-1 0 0,1 0 0,0 1 0,-1-1 0,1 1 0,-1-1 0,1 1 0,-1 1 0,0-1 0,0 0 0,0 1 0,0-1 0,0 1 0,-1 0 0,1 0-1,-1 0 1,0 0 0,0 0 0,0 1 0,0-1 0,0 1 0,-1-1 0,1 1 0,-1 0 0,0-1 0,1 8 0,0 5 64,-1 0 0,0 0 0,-1 0-1,-1 0 1,-4 27 0,-19 73 450,0 1 8,21-96-553,1-1 0,1 0-1,2 38 1,0-56-69,-1 1 0,0-1 1,0 0-1,1 1 0,-1-1 1,1 0-1,0 0 0,0 1 1,0-1-1,0 0 0,0 0 1,0 0-1,0 0 0,1 0 0,-1-1 1,1 1-1,-1 0 0,1-1 1,0 1-1,3 1 0,-3-2-61,0 0-1,1 0 1,-1 0-1,1-1 1,-1 1-1,1-1 1,0 0-1,-1 0 1,1 0-1,-1 0 1,1 0-1,-1 0 1,1-1-1,0 1 1,-1-1-1,0 0 1,1 0-1,3-2 1,8-4-214,-1 0 0,-1-1 0,1 0 0,15-15 0,18-15-819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4:59.888"/>
    </inkml:context>
    <inkml:brush xml:id="br0">
      <inkml:brushProperty name="width" value="0.05" units="cm"/>
      <inkml:brushProperty name="height" value="0.05" units="cm"/>
    </inkml:brush>
  </inkml:definitions>
  <inkml:trace contextRef="#ctx0" brushRef="#br0">87 632 17020,'0'-1'51,"0"1"1,0-1-1,0 1 1,0-1 0,0 1-1,0-1 1,0 1-1,0-1 1,0 1-1,0-1 1,0 1 0,0-1-1,0 1 1,-1-1-1,1 1 1,0-1-1,0 1 1,0-1 0,-1 1-1,1-1 1,0 1-1,-1-1 1,1 1-1,0 0 1,-1-1 0,1 1-1,0 0 1,-1-1-1,1 1 1,-1 0 0,1-1-1,-1 1 1,1 0-1,-1 0 1,1 0-1,-1-1 1,1 1 0,-1 0-1,1 0 1,-1 0-1,1 0 1,-1 0-1,1 0 1,-1 0 0,1 0-1,-1 0 1,1 0-1,-1 0 1,1 1-1,-1-1 1,1 0 0,-1 0-1,1 0 1,-1 1-1,1-1 1,-1 0-1,1 0 1,-1 1 0,1-1-1,0 0 1,-1 1-1,0 0 1,-2 2 232,-1 0 1,0 1-1,1-1 1,0 1-1,-6 8 0,3-1 139,1 0-1,-1 0 0,2 1 0,0 0 1,-4 15-1,6-20-357,1 0 1,0 1-1,0-1 1,0 1 0,1-1-1,0 1 1,1-1-1,0 1 1,3 12-1,-4-19-59,0 0 0,0 0 0,1 1 0,-1-1-1,1 0 1,-1 0 0,1 0 0,-1 0 0,1 0 0,0 0 0,-1 0-1,1 0 1,0-1 0,0 1 0,0 0 0,-1 0 0,1-1 0,0 1 0,0 0-1,0-1 1,0 1 0,0-1 0,1 1 0,-1-1 0,0 0 0,0 1 0,0-1-1,0 0 1,0 0 0,1 0 0,-1 0 0,0 0 0,0 0 0,0 0-1,0 0 1,0 0 0,1 0 0,-1-1 0,0 1 0,0-1 0,0 1 0,0-1-1,2 0 1,1-1 23,1-1 0,-1 0 0,0 0-1,1 0 1,-1 0 0,-1-1 0,1 0 0,5-6-1,1-6 69,0-1 0,-1 0 0,-1-1-1,-1 0 1,0 0 0,-1-1 0,-1 1-1,-1-1 1,-1 0 0,0-1 0,-1 1-1,-2-31 1,-4 31-84,4 19-18,0 0 0,0 0 0,0 0 0,0-1 0,0 1 0,0 0 0,0 0 0,0 0 0,0 0 0,0 0 0,0-1 0,-1 1 0,1 0 0,0 0 1,0 0-1,0 0 0,0 0 0,0 0 0,0 0 0,-1 0 0,1 0 0,0 0 0,0-1 0,0 1 0,0 0 0,-1 0 0,1 0 0,0 0 0,0 0 0,0 0 0,0 0 1,-1 0-1,1 0 0,0 0 0,0 0 0,0 0 0,0 0 0,0 1 0,-1-1 0,1 0 0,0 0 0,0 0 0,0 0 0,0 0 0,-1 0 0,0 2-61,0 0 0,0-1 1,0 1-1,0 0 0,0 0 0,0 0 0,0 0 0,1 0 0,-1 0 0,1 0 0,-1 0 0,1 4 0,-2 7-613,1 0 1,1 1-1,0-1 1,1 1-1,0-1 1,1 0 0,6 22-1,-8-35 585,1 1 1,-1 0-1,0 0 0,1 0 0,-1 0 1,1-1-1,-1 1 0,1 0 0,-1 0 1,1-1-1,0 1 0,-1 0 0,1-1 1,0 1-1,-1 0 0,2 0 0,-1-1 32,-1 0-1,1 0 1,-1 0-1,1 0 1,-1 0-1,1 0 1,-1 0-1,1 0 1,-1 0 0,1 0-1,-1 0 1,1 0-1,-1 0 1,0-1-1,1 1 1,-1 0-1,1 0 1,-1 0-1,1-1 1,-1 1-1,1-1 1,1-1-129,0 0 0,0 0 0,0 0 1,0-1-1,-1 1 0,1-1 0,2-4 1,6-19-473,0 0 1,10-52-1,3-58 921,-18 102-70,3-28 347,-4 28 112,1 0 0,10-34 1,-15 68-617,0-1 1,0 1-1,0-1 1,0 1-1,0 0 1,0-1-1,0 1 1,0 0-1,0-1 1,0 1-1,1-1 1,-1 1-1,0 0 1,0-1-1,0 1 1,1 0-1,-1-1 1,0 1-1,0 0 1,1 0-1,-1-1 1,0 1-1,1 0 1,-1 0-1,0-1 1,1 1-1,-1 0 1,0 0-1,1 0 1,-1-1-1,0 1 1,1 0-1,6 12 528,2 24 39,-9-35-570,23 164 1346,-16-97-946,3 0 0,3-2 0,24 71 0,-36-133-411,0 1 1,1-1-1,0 0 0,0 0 1,0 0-1,0-1 0,0 1 1,1 0-1,-1-1 0,5 4 1,-7-7-11,0 0-1,0 0 1,0 0 0,0 1 0,0-1 0,0 0-1,0 0 1,0 0 0,0 0 0,0 0-1,1 0 1,-1 0 0,0 0 0,0 0 0,0 0-1,0 0 1,0 0 0,0 0 0,0 0 0,0 0-1,1 0 1,-1 0 0,0 0 0,0 0 0,0 0-1,0 0 1,0 0 0,0 0 0,0 0-1,0 0 1,1 0 0,-1 0 0,0 0 0,0 0-1,0 0 1,0 0 0,0 0 0,0 0 0,0 0-1,0-1 1,0 1 0,0 0 0,0 0-1,1 0 1,-1 0 0,0 0 0,0 0 0,0 0-1,0 0 1,0 0 0,0 0 0,0-1 0,0 1-1,0 0 1,0 0 0,0 0 0,0 0 0,0 0-1,0 0 1,0-12 226,-3-13 51,-7-11-171,-1 1 0,-2 0 1,-1 1-1,-2 0 0,-2 1 0,0 1 0,-30-37 1,23 44-243,24 24 125,1 1 0,0-1 0,-1 1 0,1 0-1,0-1 1,-1 1 0,1 0 0,-1-1 0,1 1 0,-1 0-1,1-1 1,-1 1 0,1 0 0,-1 0 0,1 0-1,-1 0 1,1-1 0,-1 1 0,1 0 0,-1 0 0,1 0-1,-1 0 1,1 0 0,-1 0 0,1 0 0,-1 0-1,1 1 1,-1-1 0,1 0 0,-1 0 0,1 0 0,-1 0-1,1 1 1,-1-1 0,1 0 0,-1 1 0,1-1-1,0 0 1,-1 1 0,1-1 0,-1 0 0,1 1 0,0-1-1,-1 1 1,1-1 0,0 1 0,0-1 0,-1 1 0,1-1-1,0 1 1,0-1 0,0 1 0,0-1 0,0 1-1,-1-1 1,1 1 0,0-1 0,0 2 0,0 7-36,-1 0-1,1 0 1,1 1 0,0-1-1,2 13 1,-2-17 45,0 0 0,1 0 0,-1 0 0,1 0 0,0 0 0,0-1 0,0 1-1,1-1 1,-1 0 0,1 1 0,5 4 0,-7-8 10,0 0 0,0 0-1,0 0 1,1 0 0,-1 0 0,0-1-1,0 1 1,0-1 0,1 1 0,-1-1-1,0 1 1,0-1 0,1 1 0,-1-1-1,0 0 1,1 0 0,-1 0 0,0 0-1,1 0 1,-1 0 0,0 0 0,1 0 0,1-1-1,0 0 21,0-1 0,-1 1 0,1-1 0,-1 1 0,0-1-1,1 0 1,-1 0 0,0 0 0,0 0 0,3-4 0,3-5 126,-1-1 0,0 0 1,9-20-1,-16 31-149,8-18-11,0 0 0,-2-1 1,0 1-1,-2-1 0,0-1 0,-1 1 1,-1 0-1,-1-1 0,0 1 0,-5-36 0,2 31-948,1 0 1,2 0-1,0 1 0,1-1 0,7-28 0,-8 52 1365,1 6-90,2 17 131,2 30 191,-2-15-214,27 206 1675,-22-193-1659,2 0 1,32 86 0,-40-129-410,0 0 0,0 0 0,9 11 0,-12-17-33,1 0 0,0 0 0,0-1 0,-1 1 0,1 0 0,0 0 0,0 0 0,0-1 0,0 1 0,0 0 0,0-1 0,0 1 0,0-1 0,2 1 0,-3-1-3,1 0 0,0 0 1,-1 0-1,1 0 1,0-1-1,-1 1 0,1 0 1,-1 0-1,1 0 1,0-1-1,-1 1 0,1 0 1,-1-1-1,1 1 1,-1-1-1,1 1 0,-1-1 1,1 1-1,-1-1 1,1 1-1,-1-1 0,0 1 1,1-1-1,-1 1 1,0-1-1,0 1 0,1-1 1,-1-1-1,2-3 26,0 0 0,-1 0 0,0-1 0,0 1 0,0 0 0,-1-1 0,1 1 0,-1-1-1,-2-10 1,-11-50 201,10 50-197,-2 1 1,0-1-1,-1 1 0,0 0 1,-1 0-1,-16-23 0,23 37-38,0 0 0,-1 1-1,1-1 1,-1 0-1,1 1 1,-1-1 0,1 1-1,-1-1 1,1 1 0,-1-1-1,1 1 1,-1-1 0,0 1-1,1-1 1,-1 1-1,0 0 1,1-1 0,-1 1-1,0 0 1,1 0 0,-1 0-1,0-1 1,0 1-1,1 0 1,-1 0 0,-1 0-1,2 1-1,0 0-1,-1-1 0,1 1 0,0 0 0,0-1 0,-1 1 1,1 0-1,0-1 0,0 1 0,0 0 0,0-1 0,0 1 1,0 0-1,0 0 0,0-1 0,0 1 0,1 0 1,-1-1-1,0 1 0,0 0 0,1-1 0,-1 1 0,0 0 1,1-1-1,-1 1 0,0-1 0,2 2 0,0 2-26,1 0 0,-1 0 0,1 0 0,1-1 0,-1 1 0,0-1 0,1 0 0,0 1 0,0-2 0,0 1 0,0 0 0,0-1 1,0 0-1,1 0 0,-1 0 0,1 0 0,-1-1 0,1 0 0,0 0 0,-1 0 0,10 0 0,-10-1 19,-1 0 0,0 0 0,1 0 0,-1 0 0,0-1 1,0 0-1,1 0 0,-1 0 0,0 0 0,0 0 0,0 0 1,0-1-1,0 0 0,0 1 0,-1-1 0,1 0 0,0-1 0,-1 1 1,1 0-1,-1-1 0,0 1 0,0-1 0,0 0 0,0 1 1,-1-1-1,1 0 0,-1 0 0,1 0 0,-1 0 0,0-1 0,0 1 1,0-3-1,-1 5 14,1 0 0,-1 0 1,0 0-1,0-1 1,0 1-1,1 0 0,-1 0 1,0 0-1,0 0 0,-1 0 1,1 0-1,0 0 1,0 0-1,0 0 0,-1 0 1,1 0-1,0 0 0,-1 0 1,1 0-1,-1 0 0,1 0 1,-1 0-1,0 0 1,1 1-1,-1-1 0,0 0 1,0 0-1,1 1 0,-1-1 1,-2-1-1,2 2-1,0 0 0,0 0 1,-1 0-1,1-1 0,0 1 0,0 0 0,-1 0 1,1 1-1,0-1 0,0 0 0,0 0 0,-1 1 1,1-1-1,0 0 0,0 1 0,0 0 0,0-1 1,0 1-1,0-1 0,0 1 0,0 0 0,0 0 1,0 0-1,0-1 0,-1 3 0,-2 2-5,1-1 0,0 1 0,0 0 1,0 0-1,1 0 0,0 0 0,0 1 0,0-1 0,1 1 0,0-1 0,0 1 1,0-1-1,0 1 0,1 0 0,0-1 0,1 1 0,-1 0 0,2 6 0,-1-11 2,-1 0 0,1 0-1,0 1 1,-1-1 0,1 0-1,0 0 1,0 0 0,0 0-1,0-1 1,0 1-1,0 0 1,0 0 0,0 0-1,0-1 1,0 1 0,0-1-1,1 1 1,-1-1 0,0 1-1,0-1 1,1 0-1,-1 1 1,0-1 0,1 0-1,-1 0 1,0 0 0,1 0-1,-1 0 1,0 0 0,0-1-1,1 1 1,-1 0 0,0-1-1,0 1 1,3-2-1,5-1-1,0 0 0,0-1 0,12-8 0,35-23-26,-35 21 28,0 0 1,1 2-1,1 1 1,27-11-1,-48 22 5,0-1-1,0 0 1,0 1-1,0-1 1,0 1-1,1-1 1,-1 1-1,0 0 1,0 0-1,0 0 1,1 0-1,-1 1 1,0-1-1,0 1 1,0-1-1,0 1 1,0 0-1,0-1 1,0 1-1,0 0 1,0 0-1,0 1 1,0-1-1,0 0 1,-1 1-1,1-1 1,-1 1-1,1-1 1,-1 1-1,3 3 1,-2-1 65,0 0-1,0 0 1,-1 1-1,1-1 1,-1 1 0,0-1-1,-1 1 1,1 0 0,-1-1-1,1 1 1,-1-1-1,-1 1 1,0 6 0,-3 0 449,-2-15 163,-2-20 53,-20-179-205,30 200-2886,3 9 1269,9 14 485,-12-16 351,9 14-512,3 0-19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6.797"/>
    </inkml:context>
    <inkml:brush xml:id="br0">
      <inkml:brushProperty name="width" value="0.05" units="cm"/>
      <inkml:brushProperty name="height" value="0.05" units="cm"/>
    </inkml:brush>
  </inkml:definitions>
  <inkml:trace contextRef="#ctx0" brushRef="#br0">0 154 14907,'10'-10'1609,"7"6"-713,3 0-248,9 1 872,3-2-136,9-3-255,5-1-193,7-7-256,-3-2-224,-4 1-664,-3-2-544,-14 2 664,-14 2-168,-19 7-152</inkml:trace>
  <inkml:trace contextRef="#ctx0" brushRef="#br0" timeOffset="1">86 454 15819,'11'10'2089,"17"-15"-1017,2-9-432,7-13 1569,5-3-865,4-5-400,-1 0-296,-4 3-944,-7 5-504,-10 12 680,-9 5-152,-18 13-152</inkml:trace>
  <inkml:trace contextRef="#ctx0" brushRef="#br0" timeOffset="2">202 624 15267,'17'13'1849,"5"-6"-1193,9-10-256,5-7 1128,10-7-848,1-4-472,1-9 40,3 0-56,-1-6-192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0.681"/>
    </inkml:context>
    <inkml:brush xml:id="br0">
      <inkml:brushProperty name="width" value="0.05" units="cm"/>
      <inkml:brushProperty name="height" value="0.05" units="cm"/>
    </inkml:brush>
  </inkml:definitions>
  <inkml:trace contextRef="#ctx0" brushRef="#br0">99 232 17012,'-7'4'157,"0"0"0,1 0 0,-1 1 1,1-1-1,0 1 0,1 1 0,-1-1 0,1 1 1,0 0-1,0 0 0,1 0 0,0 1 1,0 0-1,0-1 0,1 1 0,0 1 1,1-1-1,-1 0 0,1 1 0,1-1 0,-1 1 1,1 0-1,1-1 0,0 1 0,0 0 1,0 0-1,1-1 0,2 15 0,-2-19-140,0 0 0,-1 0-1,1-1 1,0 1 0,1 0-1,-1 0 1,0-1 0,1 1-1,-1-1 1,1 1-1,0-1 1,0 0 0,0 0-1,0 1 1,0-1 0,1-1-1,-1 1 1,0 0 0,1-1-1,0 1 1,-1-1 0,1 1-1,0-1 1,-1 0 0,1-1-1,0 1 1,0 0 0,0-1-1,0 1 1,0-1 0,0 0-1,0 0 1,0 0 0,0 0-1,0-1 1,0 1-1,0-1 1,0 0 0,-1 0-1,6-2 1,1-1 16,-1-1 1,0 1-1,0-2 0,-1 1 1,1-1-1,-1 0 0,-1 0 1,1-1-1,-1 0 0,0 0 1,5-9-1,4-6 71,-1-1 0,16-40 0,-17 33 32,-1-1-1,-1-1 0,-2 0 0,-2 0 1,0 0-1,3-65 0,-11 89-62,-2 7-26,-3 11 14,-1 16-30,1 1 0,1 0-1,2 0 1,-1 31 0,1-26-11,2-13-15,-2 1-11,2 1 1,0-1 0,2 0 0,5 40 0,-6-58-17,0 0 0,1 1 0,-1-1 1,1 0-1,0-1 0,-1 1 0,1 0 1,0 0-1,0 0 0,0 0 0,0-1 1,0 1-1,1 0 0,-1-1 1,1 1-1,-1-1 0,1 1 0,-1-1 1,1 0-1,0 0 0,-1 0 0,1 0 1,3 2-1,-2-3-35,-1 0 0,0 0 0,0 0 0,1 0 0,-1 0 0,0 0 0,0-1 0,0 1 0,1-1 0,-1 0 0,0 1-1,0-1 1,0 0 0,0 0 0,0-1 0,0 1 0,0 0 0,-1-1 0,1 1 0,0-1 0,2-2 0,9-10-530,-1-1 0,0 0 0,-1-1 0,11-20-1,31-72-2642,-44 88 2521,-9 19 691,0 1 0,0 0 0,0-1 0,0 1 0,0 0 0,0-1 0,0 1 0,1 0 0,-1-1 0,0 1 0,0 0 0,0-1 0,0 1 0,0 0 0,0-1 0,1 1 0,-1 0 0,0 0 0,0-1 0,1 1 0,-1 0 0,0 0 0,0-1 0,1 1 0,-1 0 0,0 0 0,0 0 0,1 0 0,-1-1 0,0 1 0,1 0 0,-1 0 0,0 0 0,1 0 0,-1 0 0,1 0 0,0 14 140,-5 25 765,-2 0 96,-6 70 2226,12-107-3098,0 0 1,0 1-1,0-1 1,0 1-1,0-1 1,1 1-1,0-1 1,0 3-1,-1-5-86,1 1 0,-1-1-1,0 1 1,1-1 0,-1 1 0,1-1-1,-1 0 1,1 1 0,-1-1 0,1 0-1,-1 1 1,1-1 0,-1 0 0,1 1 0,-1-1-1,1 0 1,-1 0 0,1 0 0,-1 0-1,1 1 1,0-1 0,-1 0 0,1 0-1,-1 0 1,1 0 0,0 0 0,-1 0 0,1-1-1,-1 1 1,1 0 0,0 0 0,-1 0-1,1 0 1,-1-1 0,1 1 0,-1 0-1,1-1 1,-1 1 0,1 0 0,-1-1 0,1 1-1,0-1 1,10-7 77,0-1 1,0 0-1,-1-1 1,12-14-1,5-3-96,-6 5-42,40-36-182,-53 51 173,-1 1 0,2 1 0,-1-1 0,0 1-1,1 1 1,10-5 0,-17 9 40,0-1-1,0 0 1,0 1 0,0-1 0,0 1-1,0 0 1,0-1 0,0 1-1,0 0 1,0 0 0,0 1-1,0-1 1,0 0 0,0 1 0,2 0-1,-2 0 10,-1 0 1,0 0-1,1 0 0,-1 0 0,0 0 1,0 0-1,0 0 0,0 0 0,0 1 1,0-1-1,0 0 0,0 1 0,0-1 0,-1 1 1,1-1-1,-1 1 0,1-1 0,-1 1 1,1 0-1,-1 1 0,2 10 144,-1 0-1,-1 0 1,-1 20-1,1 21 595,0-53-712,0 0 0,0 0-1,0 0 1,0 0 0,0 0-1,1 0 1,-1 0-1,0 1 1,1-1 0,-1 0-1,1 0 1,-1 0 0,1-1-1,-1 1 1,1 0 0,0 0-1,1 1 1,-2-1-16,1-1 1,0 0-1,-1 0 1,1 0-1,-1 1 1,1-1-1,0 0 1,-1 0-1,1 0 0,0 0 1,-1 0-1,1 0 1,0 0-1,-1 0 1,1 0-1,0 0 1,-1-1-1,1 1 1,0 0-1,-1 0 0,2-1 1,3-2 40,0 0 1,0-1-1,0 0 1,8-8-1,-11 10-45,56-58 123,-36 35-158,0 2 1,2 1-1,26-19 1,-47 39 12,0 0 1,0 0-1,0 0 0,1 0 1,-1 1-1,1-1 1,-1 1-1,1 0 0,-1 0 1,1 0-1,7 0 0,-9 1 12,-1 1-1,1-1 0,0 0 0,0 1 0,0-1 1,-1 1-1,1-1 0,0 1 0,-1 0 1,1 0-1,0 0 0,-1 0 0,1 0 0,-1 0 1,0 0-1,1 1 0,-1-1 0,0 0 0,0 1 1,0-1-1,0 1 0,0-1 0,0 1 0,0 0 1,1 2-1,12 40 159,-13-37-98,1 1-1,0-1 1,1 0-1,0 1 1,0-1-1,5 8 1,-7-14-49,0 0 1,0 0-1,0 0 1,0 0-1,0 0 1,0 0-1,0-1 1,0 1-1,0 0 1,0-1 0,0 1-1,1 0 1,-1-1-1,0 0 1,0 1-1,1-1 1,-1 0-1,0 1 1,1-1-1,-1 0 1,0 0-1,1 0 1,-1 0-1,0 0 1,1-1 0,-1 1-1,0 0 1,1-1-1,-1 1 1,0 0-1,0-1 1,1 0-1,-1 1 1,0-1-1,0 0 1,1-1-1,7-3-23,-1-1-1,-1-1 1,14-12 0,-14 11-59,15-16-333,-17 18 441,1-1 0,-1 1 0,1 1 0,0-1 0,1 1 0,7-5 0,-14 12-114,-6 4-17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2.099"/>
    </inkml:context>
    <inkml:brush xml:id="br0">
      <inkml:brushProperty name="width" value="0.05" units="cm"/>
      <inkml:brushProperty name="height" value="0.05" units="cm"/>
    </inkml:brush>
  </inkml:definitions>
  <inkml:trace contextRef="#ctx0" brushRef="#br0">416 1 16684,'-18'60'2108,"3"-13"-1704,-32 149 1241,-35 346 0,62-237-1426,-4 36-162,0-202-183,21-125-140,-1 0 1,0-1 0,-1 1-1,-1-1 1,0-1-1,0 1 1,-16 20-1,20-30 159,0-1-1,-1 0 0,1 1 1,-1-1-1,0 0 0,0 0 0,0-1 1,1 1-1,-2-1 0,1 1 1,0-1-1,0 0 0,0 0 1,0 0-1,-1-1 0,1 1 0,0-1 1,-1 0-1,1 0 0,0 0 1,-1 0-1,1-1 0,0 1 1,-1-1-1,1 0 0,0 0 0,0 0 1,-6-2-1,-27-21-885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2.517"/>
    </inkml:context>
    <inkml:brush xml:id="br0">
      <inkml:brushProperty name="width" value="0.05" units="cm"/>
      <inkml:brushProperty name="height" value="0.05" units="cm"/>
    </inkml:brush>
  </inkml:definitions>
  <inkml:trace contextRef="#ctx0" brushRef="#br0">1 318 14851,'0'-15'1419,"7"31"-203,41 214 1943,-6-17-2402,-35-184-678,-2-6 21,1 1 0,1-1 0,0 0 0,2 0 0,1-1 0,14 24 0,-23-44-73,0 0 0,0 0 0,1 0 0,-1 0 0,1-1 0,-1 1 0,1 0 1,-1-1-1,1 1 0,0-1 0,0 0 0,0 1 0,0-1 0,0 0 0,0 0 0,0 0 0,0 0 1,0-1-1,0 1 0,1-1 0,3 1 0,-4-1 10,1-1 0,0 1-1,-1-1 1,1 0 0,-1 0 0,1 0 0,-1 0-1,1 0 1,-1-1 0,0 1 0,1-1 0,-1 1 0,0-1-1,0 0 1,2-3 0,7-9 122,-1 1 0,0-2 0,-1 1 0,11-27 0,14-36 106,-4-2 0,24-99 0,24-170-1224,-59 254 856,2-14-266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2.924"/>
    </inkml:context>
    <inkml:brush xml:id="br0">
      <inkml:brushProperty name="width" value="0.05" units="cm"/>
      <inkml:brushProperty name="height" value="0.05" units="cm"/>
    </inkml:brush>
  </inkml:definitions>
  <inkml:trace contextRef="#ctx0" brushRef="#br0">0 0 18892,'5'13'1480,"-4"16"-1152,2 8-152,1 17 449,0 5-441,2 13-664,0 0 352,-3-4 31,3 0-135,-4-8-96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3.362"/>
    </inkml:context>
    <inkml:brush xml:id="br0">
      <inkml:brushProperty name="width" value="0.05" units="cm"/>
      <inkml:brushProperty name="height" value="0.05" units="cm"/>
    </inkml:brush>
  </inkml:definitions>
  <inkml:trace contextRef="#ctx0" brushRef="#br0">0 243 16820,'1'-8'217,"0"0"1,1 0 0,0 0 0,0 0-1,1 0 1,0 1 0,0-1 0,0 1-1,1 0 1,1-1 0,-1 2 0,1-1-1,0 1 1,0-1 0,1 1-1,0 1 1,0-1 0,0 1 0,11-6-1,4-3 120,0 2 0,1 0 0,1 2 0,0 0 0,29-7 0,-36 12-248,0 0 0,0 1 0,0 1 0,1 0 1,0 1-1,-1 1 0,1 1 0,16 1 0,-30-1-70,0 1-1,-1-1 0,1 0 0,-1 1 0,1-1 0,-1 1 0,1 0 0,-1 0 0,0 0 0,1 0 0,-1 0 0,0 1 0,0-1 0,0 1 1,0-1-1,0 1 0,0 0 0,0-1 0,0 1 0,-1 0 0,1 0 0,-1 1 0,0-1 0,1 0 0,-1 0 0,0 1 0,0-1 1,0 1-1,-1-1 0,1 1 0,-1-1 0,1 1 0,-1-1 0,0 1 0,0-1 0,0 1 0,0 3 0,-2 9 114,-1 0-1,0 0 1,-1 0 0,-1-1-1,-11 26 1,-42 68 606,48-91-619,-4 6 42,8-15-107,1 0 0,1 0 0,-1 0 0,1 0 0,1 1 0,-4 12 0,7-21-53,0 1 0,0-1 0,0 0 0,-1 0 0,1 0 0,0 0 0,0 1 0,0-1 0,0 0 1,0 0-1,0 0 0,0 1 0,0-1 0,0 0 0,0 0 0,0 0 0,1 1 0,-1-1 0,0 0 0,0 0 0,0 0 0,0 0 0,0 1 0,0-1 0,0 0 0,0 0 0,0 0 0,1 0 0,-1 1 0,0-1 0,0 0 0,0 0 0,0 0 1,0 0-1,1 0 0,-1 0 0,0 0 0,0 0 0,0 1 0,1-1 0,-1 0 0,0 0 0,0 0 0,0 0 0,0 0 0,1 0 0,-1 0 0,0 0 0,0 0 0,1 0 0,10-4-10,21-13-90,-14 7-15,0 1 0,0 0 0,32-9 0,-44 17 77,0-1 1,0 1-1,0 0 1,0 1-1,-1 0 1,1 0-1,0 0 1,0 0-1,0 1 1,0 0-1,0 0 1,0 1-1,0 0 1,-1 0-1,1 0 1,-1 0-1,6 4 1,-7-3 19,0 0 0,0 0 0,0 0 0,0 1 0,0-1 1,-1 1-1,1 0 0,-1 0 0,0 0 0,0 0 0,-1 0 0,0 1 1,1 0-1,-1-1 0,-1 1 0,1 0 0,-1 0 0,1 0 0,-1 0 0,-1 0 1,1 0-1,-1 0 0,0 0 0,0 0 0,-1 0 0,-1 10 0,0-5 91,-1 1-1,0 0 1,-1-1-1,0 0 1,-1 0-1,0 0 1,0-1-1,-1 1 1,0-1 0,-1-1-1,-12 13 1,7-9 71,-1 0 0,0-2 0,-1 1 1,0-2-1,0 0 0,-1-1 1,-1 0-1,1-1 0,-21 6 0,23-9-180,0-1-1,-1 0 0,1-1 0,-1-1 0,0 0 0,0-1 0,0 0 0,1-1 0,-1 0 0,0-2 0,-22-5 0,6-3-213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4.120"/>
    </inkml:context>
    <inkml:brush xml:id="br0">
      <inkml:brushProperty name="width" value="0.05" units="cm"/>
      <inkml:brushProperty name="height" value="0.05" units="cm"/>
    </inkml:brush>
  </inkml:definitions>
  <inkml:trace contextRef="#ctx0" brushRef="#br0">0 853 15675,'2'1'197,"1"-1"-1,-1 1 0,0 0 0,0-1 1,0 1-1,1-1 0,-1 0 0,0 0 1,0 0-1,1 0 0,-1 0 0,0 0 0,0-1 1,1 1-1,-1-1 0,0 1 0,0-1 1,0 0-1,0 0 0,0 0 0,0 0 1,0 0-1,3-3 0,7-4 215,-1-1-1,18-17 0,-20 17-152,29-27 218,-1-3 0,39-53 0,-57 65-413,-1 0 0,-1-2-1,-1 0 1,22-57 0,-36 79-65,0 0 1,0 0-1,-1 0 0,1-9 1,-2 15 0,0 1 1,0-1-1,0 0 0,0 1 1,0-1-1,0 0 1,0 0-1,0 1 0,0-1 1,-1 0-1,1 1 1,0-1-1,0 0 1,-1 1-1,1-1 0,0 0 1,-1 1-1,1-1 1,-1 1-1,0-2 0,0 2 1,0 0-1,0 0 1,1 0-1,-1 0 0,0 0 1,0 0-1,0 0 1,0 0-1,0 0 0,1 0 1,-1 1-1,0-1 1,0 0-1,0 1 0,1-1 1,-1 0-1,0 1 1,0-1-1,1 1 0,-1-1 1,1 1-1,-1 0 1,0 0-1,-6 5-6,0 1 0,0 0 0,1 0-1,0 0 1,1 1 0,0 0 0,-8 15 0,-24 65-21,27-59 27,1 0 1,-5 33 0,11-47-6,1-1 0,1 1-1,0 0 1,1 0 0,1 0 0,3 20 0,-3-31 2,0-1 0,-1 1 0,2-1 0,-1 1 1,0-1-1,0 0 0,1 0 0,0 1 0,0-1 1,0 0-1,0 0 0,4 3 0,-5-5 3,1 0 0,-1 0 0,1 0 0,0 0-1,-1 0 1,1 0 0,0-1 0,-1 1 0,1-1 0,0 0 0,0 1-1,0-1 1,-1 0 0,1 0 0,0 0 0,0 0 0,0 0 0,-1 0-1,1-1 1,0 1 0,0-1 0,0 1 0,-1-1 0,1 0 0,0 1-1,-1-1 1,1 0 0,1-2 0,8-4 1,-1 0-1,0-1 1,0 0-1,-1-1 1,0 0 0,14-17-1,41-70 19,-27 30 41,-3-2 0,-3-2 1,-3 0-1,-3-2 0,20-96 1,-41 150-34,0 0-1,-1-1 1,-1 0 0,0-28 0,-2 46-23,0 0-1,0 0 1,0 0 0,0 0-1,-1 0 1,1 0 0,0 0-1,-1 0 1,1 0 0,0 0-1,-1 0 1,1 0 0,-1 0-1,0 0 1,1 0-1,-1 0 1,0 1 0,1-1-1,-1 0 1,-1 0 0,1 0-1,0 1 0,1 0 0,-1 0 0,0 0 0,0 0 0,1 0 0,-1 0 0,0 0 0,0 0 0,1 0 0,-1 0 0,0 0 0,0 0 0,1 1 0,-1-1 0,0 0 0,1 1 0,-1-1 0,0 0 0,1 1 0,-1-1 0,0 1 0,1-1 0,-1 1 0,1-1 0,-1 1 0,0 1 0,-6 6 10,1 0 0,0 0-1,0 1 1,1 0 0,-7 17 0,-20 58 38,23-59-27,-53 172 104,54-163-108,2-1-1,1 1 1,-1 68 0,6-98-47,0 1 1,0-1 0,1 1 0,-1 0 0,1-1 0,0 1 0,1-1 0,-1 0 0,1 1 0,0-1 0,0 0-1,0 0 1,1 0 0,3 4 0,-4-6-48,0 0 0,0 0 0,1 0 0,-1 0 0,1-1 0,0 1 0,-1-1 0,1 1 0,0-1 0,0 0-1,0-1 1,0 1 0,0 0 0,0-1 0,0 1 0,0-1 0,0 0 0,0 0 0,0 0 0,0-1 0,5 0 0,1-1-42,0 0 0,0-1 0,0 0 0,-1-1 0,1 0 0,12-8 0,13-11-433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5.184"/>
    </inkml:context>
    <inkml:brush xml:id="br0">
      <inkml:brushProperty name="width" value="0.05" units="cm"/>
      <inkml:brushProperty name="height" value="0.05" units="cm"/>
    </inkml:brush>
  </inkml:definitions>
  <inkml:trace contextRef="#ctx0" brushRef="#br0">191 33 18308,'-2'-2'138,"0"0"1,-1 0-1,1 0 0,0 0 1,0 0-1,-1 1 1,1-1-1,-1 1 0,1 0 1,-1-1-1,0 1 0,0 0 1,1 1-1,-1-1 1,0 0-1,0 1 0,0 0 1,0 0-1,0-1 1,0 2-1,1-1 0,-1 0 1,0 1-1,0-1 0,0 1 1,0 0-1,1 0 1,-1 0-1,0 0 0,1 0 1,-1 1-1,1-1 0,-1 1 1,1-1-1,0 1 1,0 0-1,-3 3 0,-1 2-79,0 0-1,1 1 1,0-1-1,0 1 0,1 0 1,0 1-1,1-1 0,-1 1 1,2-1-1,-1 1 1,1 0-1,1 0 0,-1 0 1,1 0-1,1 0 0,0 0 1,2 14-1,-2-21-58,0 1 0,1-1-1,-1 0 1,1 1 0,0-1 0,0 0-1,0 0 1,0 0 0,0 0 0,0 0-1,0 0 1,1 0 0,-1 0 0,1 0-1,-1 0 1,1-1 0,2 3-1,-2-3 1,0 0-1,0-1 0,0 1 1,0 0-1,0-1 0,0 1 1,0-1-1,0 0 0,0 0 0,0 0 1,0 0-1,0 0 0,0 0 1,0 0-1,0 0 0,2-2 0,3 0 2,0 0 1,-1-1-1,1-1 0,-1 1 0,0-1 0,0 0 0,0 0 0,-1 0 0,1-1 0,5-6 0,0-3 10,19-28 0,-7 7 0,-23 54-35,-35 161-58,-53 244 118,87-418-36,-30 103 46,28-99-47,-1-1 1,0 1 0,-1-1-1,0 0 1,0-1-1,-1 1 1,0-1 0,-12 13-1,18-21-2,-1 1 0,1-1 0,0 1 0,-1-1 0,1 1 0,0-1 0,-1 1 0,1-1 0,-1 0 0,1 1 0,-1-1 0,1 0 0,-1 0 0,1 1 0,-1-1 0,1 0 0,-1 0 0,1 0 0,-1 1 0,1-1 0,-1 0 0,1 0 0,-1 0 0,1 0 0,-1 0-1,0 0 1,1 0 0,-1 0 0,1 0 0,-1 0 0,1-1 0,-1 1 0,1 0 0,-1 0 0,1 0 0,-2-1 0,2-1-5,-1 1 0,1 0 0,-1-1 1,1 1-1,0 0 0,-1-1 0,1 1 0,0-1 0,0 1 0,0 0 0,0-1 0,0 1 0,0-1 0,1 1 0,0-3 1,4-17-57,2 1 1,1-1-1,18-36 1,-7 20 14,169-349-115,-59 126 157,-125 252 7,3-8-13,1 0 0,17-24 0,-20 36 8,-3 6 2,-3 11-1,-37 138 36,-1 0 95,39-150-126,-5 42 44,5-42-42,0-1 0,1 1 0,-1 0 0,0 0 0,0 0 0,0 0 0,0 0 0,1 0 0,-1 0-1,0 0 1,1-1 0,-1 1 0,1 0 0,-1 0 0,1 1 0,0-2 0,-1 0 0,1 0-1,-1 0 1,1 0 0,-1 1 0,1-1 0,-1 0 0,1 0-1,0 0 1,-1 0 0,1 0 0,-1 0 0,1 0-1,-1 0 1,1 0 0,-1-1 0,1 1 0,-1 0 0,1 0-1,-1 0 1,1 0 0,-1-1 0,1 1 0,-1 0 0,1-1-1,-1 1 1,1 0 0,0-1 0,12-11 34,1 1 0,-2-2 1,0 0-1,20-27 0,-7 9 10,9-12 9,54-61 82,-71 85-118,2 0 0,0 2 0,23-16 0,-41 32-20,-1 0 1,1 1-1,0-1 1,-1 0 0,1 1-1,0-1 1,0 1-1,-1-1 1,1 1 0,0-1-1,0 1 1,0 0-1,0-1 1,0 1 0,-1 0-1,1 0 1,0 0-1,0 0 1,0-1-1,0 1 1,0 0 0,0 1-1,0-1 1,0 0-1,0 0 1,0 0 0,0 2 1,0 0 0,-1-1 1,1 1-1,-1 0 0,0-1 1,1 1-1,-1 0 0,0 0 1,0-1-1,0 1 0,0 0 1,0 0-1,-1-1 0,1 1 1,-1 2-1,-6 29 51,-17 51 0,13-48 56,-9 42 0,18-47 54,2-30-157,0-1 0,0 1 0,0-1 0,0 0 0,0 1 0,0-1 0,0 1 0,0-1 0,1 0 0,-1 1 0,0-1 0,0 0 0,0 1 1,0-1-1,1 0 0,-1 1 0,0-1 0,0 0 0,1 1 0,-1-1 0,0 0 0,1 1 0,-1-1 0,0 0 0,1 0 0,-1 0 0,0 1 0,1-1 0,-1 0 0,0 0 1,1 0-1,-1 0 0,1 0 0,0 0 5,0 0 1,0 0 0,0 0 0,0-1-1,0 1 1,0 0 0,-1-1-1,1 1 1,0-1 0,0 1-1,0-1 1,-1 0 0,1 1-1,1-2 1,19-22 129,-1 0 0,-1-2-1,16-29 1,-5 8 4,-2 2-35,-20 30-102,1 0 1,1 0-1,0 1 0,1 0 1,22-21-1,-33 35-9,0 0 0,0 0 0,0 0 0,0-1 0,1 1 0,-1 0 0,0 0 0,0 0 0,0 0 0,1 0 0,-1-1 0,0 1 0,0 0 0,0 0 0,1 0 0,-1 0 0,0 0 0,0 0 0,1 0 0,-1 0 0,0 0 0,0 0 0,0 0 0,1 0 0,-1 0 0,0 0 0,0 0 0,1 0 0,-1 0 0,0 0 0,0 0 0,0 0 0,1 0 0,-1 0 0,0 1 0,0-1 0,0 0 0,1 0 0,1 11-13,-5 12 2,-57 195-476,56-204 335,-3 0-676,3-21-577,0-26 16,4 31 1512,-3-40-783,-4-10-141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5.634"/>
    </inkml:context>
    <inkml:brush xml:id="br0">
      <inkml:brushProperty name="width" value="0.05" units="cm"/>
      <inkml:brushProperty name="height" value="0.05" units="cm"/>
    </inkml:brush>
  </inkml:definitions>
  <inkml:trace contextRef="#ctx0" brushRef="#br0">0 15 13819,'0'-12'1776,"2"10"-1120,-2 4-271,1 7 1207,2 3-1384,1 0 232,6 9-328,3 4-112</inkml:trace>
  <inkml:trace contextRef="#ctx0" brushRef="#br0" timeOffset="1">146 307 13947,'0'3'293,"0"0"0,0 0 0,1 0 0,-1 0 0,1 0 0,-1 0 0,1 0 0,0 0-1,0 0 1,0 0 0,2 3 0,-2-5-194,0 0 0,0-1 0,-1 1 0,1 0 0,0-1-1,0 1 1,0 0 0,0-1 0,0 1 0,0-1 0,0 1-1,0-1 1,0 0 0,0 1 0,0-1 0,0 0 0,0 0 0,0 0-1,0 0 1,0 0 0,1 0 0,-1 0 0,0 0 0,0 0-1,0 0 1,0-1 0,0 1 0,0 0 0,0-1 0,0 1 0,0-1-1,0 1 1,1-2 0,8-4 58,0 0 0,-1-1 0,0 0 0,0-1 0,-1 0 0,1 0 0,-2-1 0,1 0-1,-1-1 1,-1 1 0,0-1 0,0 0 0,-1-1 0,0 0 0,-1 1 0,0-1 0,3-17 0,-7 27-142,1-1 1,-1 1-1,1-1 0,-1 1 1,0-1-1,0 1 1,0-1-1,0 1 0,0-1 1,0 1-1,0-1 1,-1 1-1,1-1 0,0 1 1,-1-1-1,1 1 1,-1-1-1,0 1 0,1 0 1,-1-1-1,0 1 1,0 0-1,0 0 0,0-1 1,0 1-1,-1-1 1,0 1-6,0 1 1,0-1 0,0 1 0,0-1 0,0 1-1,0 0 1,0 0 0,0 0 0,0 0 0,0 0 0,0 1-1,0-1 1,1 0 0,-1 1 0,0 0 0,0-1-1,0 1 1,0 0 0,1 0 0,-4 2 0,-4 3 2,0 0 0,1 0 1,-1 1-1,1 1 1,1-1-1,-1 1 1,2 1-1,-1-1 1,1 1-1,-10 18 0,1 4 14,0 1-1,-9 34 0,18-48-15,-19 60 26,23-71-36,1 1-1,-1-1 1,1 0 0,1 1 0,-1-1-1,1 1 1,2 14 0,-2-22-3,0 0 0,0 0 1,0 1-1,0-1 1,0 0-1,0 0 1,0 1-1,0-1 1,1 0-1,-1 0 0,0 1 1,0-1-1,0 0 1,0 0-1,0 1 1,0-1-1,1 0 1,-1 0-1,0 0 0,0 1 1,0-1-1,1 0 1,-1 0-1,0 0 1,0 0-1,1 1 1,-1-1-1,0 0 0,0 0 1,1 0-1,-1 0 1,0 0-1,0 0 1,1 0-1,-1 0 1,0 0-1,0 0 0,1 0 1,-1 0-1,0 0 1,0 0-1,1 0 1,-1 0-1,0 0 1,1 0-1,9-10-272,-2-2 96,-2 0 0,0-1 0,-1 0 0,0 0-1,3-17 1,-2 10 62,9-24-175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6.292"/>
    </inkml:context>
    <inkml:brush xml:id="br0">
      <inkml:brushProperty name="width" value="0.05" units="cm"/>
      <inkml:brushProperty name="height" value="0.05" units="cm"/>
    </inkml:brush>
  </inkml:definitions>
  <inkml:trace contextRef="#ctx0" brushRef="#br0">1 258 18124,'60'-15'1941,"-35"10"-1097,-1-1 0,-1 0 0,44-21 0,-60 24-789,-1 0 0,0-1 0,-1 0 0,1 0-1,-1 0 1,1-1 0,-2 0 0,1 0 0,0 0-1,-1-1 1,0 1 0,0-1 0,-1 0 0,1 0-1,-1-1 1,0 1 0,-1-1 0,3-9 0,-3 8-44,-1 1 0,0-1 0,0 0 0,-1 1 0,-1-16 0,1 22-11,0-1 0,0 1 0,0 0-1,0 0 1,-1 0 0,1-1 0,0 1 0,-1 0 0,1 0-1,-1 0 1,1-1 0,-1 1 0,1 0 0,-1 0 0,0 0-1,1 0 1,-1 0 0,0 0 0,0 0 0,0 1 0,0-1-1,0 0 1,0 0 0,0 1 0,0-1 0,0 1 0,0-1-1,0 1 1,-1-1 0,1 1 0,0-1 0,0 1 0,-1 0-1,1 0 1,0 0 0,0 0 0,-1 0 0,1 0 0,0 0-1,0 0 1,0 0 0,-1 1 0,1-1 0,0 0 0,0 1-1,-2 0 1,-3 2-2,1 0-1,-1 0 1,1 0 0,0 1-1,0-1 1,1 1-1,-1 1 1,1-1 0,-1 1-1,1-1 1,1 1-1,-4 6 1,-6 10-6,-18 37 1,23-41 12,1 1 0,1-1 0,0 2 0,2-1 0,0 0 0,-3 32 1,7-45-4,0 0 0,0-1 0,0 1 0,1-1 0,-1 1 0,1-1 0,0 1 0,3 6 0,-4-10-1,1 1 0,0-1 1,-1 0-1,1 1 1,0-1-1,0 0 1,0 0-1,0 0 1,0 0-1,0 0 1,0 0-1,0 0 1,1 0-1,-1 0 1,0 0-1,1-1 1,-1 1-1,0-1 1,1 1-1,-1-1 1,1 1-1,-1-1 1,1 0-1,-1 1 1,1-1-1,-1 0 1,1 0-1,-1 0 0,1-1 1,-1 1-1,2 0 1,4-2 8,0 0-1,0 0 1,-1 0-1,1-1 1,-1 0 0,0 0-1,0-1 1,8-6 0,46-40 52,-48 39-46,166-164 243,-163 159-235,-6 7-8,-8 7-12,1 0 0,0 0 0,-1 0 0,1 0 0,0 0 0,1 0 0,-1 0 0,0 1 0,0-1 0,1 1 0,-1-1 0,1 1 0,-1 0 0,1 0 0,3-1 0,-6 2-2,1 0 0,-1 0 0,0 0 0,1 1 0,-1-1 0,0 0 0,0 0 0,1 0 0,-1 0 0,0 0 0,1 0 0,-1 0 0,0 0 0,0 1 0,1-1 0,-1 0 0,0 0 0,0 0 0,0 1 0,1-1 0,-1 0 0,0 0 0,0 1 0,0-1 0,0 0 0,1 0 0,-1 1 0,0-1 0,0 0 0,0 0 0,0 1 0,0-1 0,0 0 0,0 1 0,0-1 0,0 0 0,0 1 0,0-1 0,0 0 0,0 0 0,0 1 0,0-1 0,0 1 0,-4 15 46,3-13-32,-25 72 208,15-49-88,2 1-1,-8 39 1,16-65-127,1 1-1,0-1 1,-1 1 0,1-1-1,0 1 1,0 0 0,0-1-1,0 1 1,0-1 0,1 1-1,-1-1 1,0 1 0,1-1-1,-1 1 1,1-1-1,0 2 1,0-2-5,-1-1 1,1 1-1,-1-1 0,1 0 0,0 1 0,-1-1 1,1 0-1,-1 1 0,1-1 0,0 0 0,-1 0 0,1 0 1,0 0-1,-1 1 0,1-1 0,0 0 0,-1 0 1,1 0-1,0 0 0,-1-1 0,1 1 0,0 0 1,-1 0-1,1 0 0,0-1 0,6-2 17,-1 0-1,1 0 0,-1-1 1,0 0-1,9-8 1,74-67 67,39-30-15,-122 104-72,-3 3-2,-1 0 0,1-1 0,0 1 0,1 0 1,-1 1-1,0-1 0,0 0 0,1 1 1,-1 0-1,1 0 0,-1 0 0,7-1 1,-9 2-1,0 1 0,0-1 0,-1 0 1,1 0-1,0 1 0,-1-1 0,1 1 0,0-1 1,-1 1-1,1-1 0,-1 1 0,1-1 1,-1 1-1,1 0 0,-1-1 0,1 1 0,-1-1 1,1 1-1,-1 0 0,0 0 0,0-1 1,1 1-1,-1 0 0,0 0 0,0-1 0,0 1 1,0 0-1,0 0 0,0-1 0,0 1 1,0 0-1,0 0 0,0 0 0,0-1 1,-1 2-1,-4 34-3,4-32 4,-63 248-252,58-241-403,-1-11 325,-5-17 128,9 12 146,-16-24-242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5:06.711"/>
    </inkml:context>
    <inkml:brush xml:id="br0">
      <inkml:brushProperty name="width" value="0.05" units="cm"/>
      <inkml:brushProperty name="height" value="0.05" units="cm"/>
    </inkml:brush>
  </inkml:definitions>
  <inkml:trace contextRef="#ctx0" brushRef="#br0">1 1 19908,'10'24'2273,"-7"5"-1553,-5 5-312,0 3 1248,3 4-1080,2 0-432,5-5-776,1-7 712,-6-24-320,0-9-136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7.890"/>
    </inkml:context>
    <inkml:brush xml:id="br0">
      <inkml:brushProperty name="width" value="0.05" units="cm"/>
      <inkml:brushProperty name="height" value="0.05" units="cm"/>
    </inkml:brush>
  </inkml:definitions>
  <inkml:trace contextRef="#ctx0" brushRef="#br0">1 162 14155,'6'5'398,"0"0"1,0 0-1,0 0 0,-1 1 1,0-1-1,0 1 0,0 1 0,7 12 1,2 7 496,10 29 1,-15-34-316,207 606 4316,-213-617-4867,-2-5-10,1-1 0,-1 1-1,0 0 1,0 0 0,0 6 0,-1-11-18,0 0 1,-1 0-1,1 0 0,0 0 0,0 0 0,0 0 0,0 0 0,0 1 0,0-1 0,-1 0 0,1 0 0,0 0 0,0 0 0,0 0 0,0 0 1,-1 0-1,1 0 0,0 0 0,0 0 0,0 0 0,0 0 0,0 0 0,-1 0 0,1 0 0,0 0 0,0 0 0,0-1 0,0 1 0,0 0 1,-1 0-1,1 0 0,0 0 0,0 0 0,0 0 0,0 0 0,0 0 0,0 0 0,0-1 0,-1 1 0,1 0 0,0 0 0,0 0 0,0 0 1,0 0-1,0-1 0,0 1 0,0 0 0,0 0 0,0 0 0,0 0 0,0-1 0,-8-9 10,-30-50-346,3-1 1,3-2-1,-45-125 0,71 172 235,1 1 0,0-1 0,1 1 0,1-1 0,0 0 0,1-1 0,1-16 0,1 32 93,0-1 0,0 0 0,0 0 0,0 1 0,1-1 0,-1 0 0,1 0 0,-1 1 0,1-1-1,0 1 1,0-1 0,-1 0 0,1 1 0,0-1 0,0 1 0,0 0 0,1-1 0,-1 1 0,0 0 0,1 0 0,-1 0 0,0 0 0,1 0 0,-1 0 0,1 0 0,-1 0 0,1 0 0,0 1 0,-1-1 0,1 1 0,3-1 0,4 0 8,0 0 0,0 1 0,1 0 0,-1 0 0,10 2 0,2 0-21,-3-1 22,0 0-1,0-2 1,0 0 0,0-1-1,-1-1 1,1-1 0,0 0-1,-1-2 1,31-13-1,-39 15 8,1-2-1,-1 1 0,0-1 0,-1-1 0,0 1 0,0-2 0,0 1 0,-1-1 0,0 0 0,0 0 0,-1-1 0,0 0 0,0 0 0,-1 0 0,-1-1 0,0 0 0,0 0 1,3-11-1,-4 7 15,-1-1 0,0-1 0,-1 1 1,0 0-1,-1 0 0,-1-1 1,-1 1-1,0 0 0,0 0 0,-9-24 1,10 36-22,-1-1 0,1 1 1,-1 0-1,0 0 1,0 0-1,0 0 0,0 0 1,0 0-1,-1 0 1,-5-4-1,7 7-4,1-1 0,-1 1 1,0-1-1,0 1 0,0-1 0,0 1 1,0 0-1,0-1 0,0 1 0,0 0 0,0 0 1,0 0-1,0 0 0,0 0 0,0 0 1,0 0-1,0 0 0,0 0 0,0 0 0,0 1 1,0-1-1,1 0 0,-1 1 0,0-1 1,0 0-1,0 1 0,0-1 0,0 1 0,1 0 1,-1-1-1,0 1 0,0 0 0,1-1 0,-1 1 1,0 0-1,1 0 0,-1-1 0,1 1 1,-1 0-1,1 0 0,0 0 0,-1 0 0,0 1 1,-4 10-15,1-1 1,0 1 0,1 0-1,0-1 1,0 2 0,0 15-1,-3 81 80,6-92-36,0 49 236,2-1 0,4 1 1,16 81-1,-14-111-134,2 0-1,1-1 1,2 0 0,1-1 0,1 0-1,2-1 1,29 40 0,-41-64-132,1-1-1,1 0 1,0 0 0,0 0 0,12 9-1,-19-17-1,0 0 0,0 0 0,0 1 0,0-1 0,1 0 0,-1 0 0,0 0 0,0 0 0,0 0 0,0 1 0,0-1 0,1 0-1,-1 0 1,0 0 0,0 0 0,0 0 0,1 0 0,-1 0 0,0 0 0,0 1 0,0-1 0,1 0 0,-1 0 0,0 0 0,0 0-1,0 0 1,1 0 0,-1 0 0,0 0 0,0 0 0,0-1 0,1 1 0,-1 0 0,0 0 0,0 0 0,0 0 0,0 0 0,1 0 0,-1 0-1,0 0 1,0 0 0,0-1 0,0 1 0,1 0 0,-1 0 0,0 0 0,-1-13-278,-9-15-315,-90-168-3463,69 141 4025,31 55 72,-1-1-1,1 1 0,0-1 1,-1 1-1,1-1 1,0 0-1,-1 1 0,1-1 1,0 1-1,0-1 0,-1 0 1,1 1-1,0-1 1,0 0-1,0 1 0,0-1 1,0 0-1,0 1 0,0-1 1,0 1-1,0-1 1,0 0-1,0 1 0,0-1 1,1 0-1,-1 1 0,0-1 1,0 0-1,1 1 1,-1-1-1,0 1 0,1-1 1,0 0-1,1 0 160,0 0-1,0 0 1,0 1-1,0-1 1,0 1 0,0-1-1,0 1 1,4-1-1,11-1 104,-8-2-260,1 1 0,-1-1 0,0 0 1,-1-1-1,1 0 0,-1 0 1,0-1-1,0 0 0,0 0 0,-1-1 1,0 0-1,-1 0 0,1-1 0,-1 0 1,-1 0-1,0 0 0,9-18 0,-6 7-563,0 0 0,-1-1 0,-1 0 0,-1 0 0,0 0 0,-2 0 0,2-34 0,-8 30-256,-2 21 568,-3 14 369,0 8 157,1 1 0,1 0 0,0 0 0,2 0 0,0 1 0,2 0 0,0-1 0,1 1 0,2 24 0,-1-41-257,0-1 0,1 0-1,-1 0 1,1 0-1,0 1 1,0-1-1,0 0 1,0 0-1,0 0 1,3 3-1,-3-5-36,-1 0-1,1 0 0,0 0 0,0-1 0,0 1 0,0 0 0,0-1 0,0 1 0,0 0 0,0-1 0,0 1 0,0-1 1,0 1-1,1-1 0,-1 0 0,0 0 0,0 1 0,0-1 0,0 0 0,1 0 0,-1 0 0,0 0 0,0 0 0,0-1 1,1 1-1,-1 0 0,0 0 0,0-1 0,0 1 0,2-2 0,9-4-36,-1 0 0,0-2 0,0 1-1,-1-1 1,0-1 0,0 0 0,12-15 0,9-7-91,-14 16 13,-10 10-82,0-1 0,-1 0 0,0 0 0,0 0-1,0-1 1,-1 0 0,1 0 0,-2 0 0,1-1 0,-1 0-1,3-8 1,-3-7-138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19.027"/>
    </inkml:context>
    <inkml:brush xml:id="br0">
      <inkml:brushProperty name="width" value="0.05" units="cm"/>
      <inkml:brushProperty name="height" value="0.05" units="cm"/>
    </inkml:brush>
  </inkml:definitions>
  <inkml:trace contextRef="#ctx0" brushRef="#br0">104 34 13739,'0'-1'231,"0"-21"1371,-3 12-840,3 10-728,0 0 0,0 0 1,-1 0-1,1 0 0,0 0 1,0 0-1,0 0 0,-1-1 1,1 1-1,0 0 0,0 0 1,-1 0-1,1 0 0,0 0 1,0 0-1,0 0 0,-1 1 1,1-1-1,0 0 0,0 0 1,-1 0-1,1 0 0,0 0 0,0 0 1,0 0-1,-1 0 0,1 0 1,0 1-1,0-1 0,0 0 1,0 0-1,-1 0 0,1 0 1,0 1-1,0-1 0,0 0 1,-3 4 148,0-1-1,1 1 1,-1 0 0,1 0 0,0 0 0,0 0 0,0 0 0,1 0-1,-2 5 1,-8 46 367,9-42-397,-10 70 285,-2 93 1,12 88 88,1-82-265,-7 272-1829,-5-494-2077,5 14 2745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19.433"/>
    </inkml:context>
    <inkml:brush xml:id="br0">
      <inkml:brushProperty name="width" value="0.05" units="cm"/>
      <inkml:brushProperty name="height" value="0.05" units="cm"/>
    </inkml:brush>
  </inkml:definitions>
  <inkml:trace contextRef="#ctx0" brushRef="#br0">1 194 12971,'10'69'1529,"3"-1"1,36 107-1,-47-167-1484,3 7 14,-4-8-25,1 0-1,0 0 1,1 0 0,0 0 0,0 0 0,0-1 0,1 1 0,7 9 0,-10-15-19,0 0 0,-1-1 0,1 1 0,-1-1 0,1 1 0,0-1 0,0 1 0,-1-1 0,1 0 0,0 1 0,0-1 0,-1 0 0,1 0 0,0 0 0,0 1 0,0-1 0,-1 0 0,1 0 0,0 0 0,0 0 0,0 0 0,0 0 0,-1-1 0,1 1 0,0 0 0,0 0 0,0-1 0,-1 1 0,1 0 0,0-1 0,-1 1 0,1-1 0,0 1 0,-1 0 0,1-1 0,0 0 0,-1 1 0,1-1 1,-1 1-1,1-1 0,-1 0 0,1 1 0,-1-1 0,1-1 0,4-5 107,0-1 0,-1 0 0,5-10 0,-4 8-7,51-112 1256,41-133 0,-64 140-754,-21 63-354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35.746"/>
    </inkml:context>
    <inkml:brush xml:id="br0">
      <inkml:brushProperty name="width" value="0.05" units="cm"/>
      <inkml:brushProperty name="height" value="0.05" units="cm"/>
    </inkml:brush>
  </inkml:definitions>
  <inkml:trace contextRef="#ctx0" brushRef="#br0">29 66 18140,'-1'-1'263,"-4"-6"478,1-1 0,1 1-1,-1 0 1,1-1 0,-4-13 0,7 21-705,0 0 0,0 0 0,0 0 0,0-1 0,0 1 0,-1 0 0,1 0 0,0 0 0,0 0 0,0 0 0,0-1 0,0 1 0,0 0 0,0 0 0,0 0 0,0 0 0,0-1 0,0 1 0,0 0 0,0 0 0,0 0 0,0 0 0,0-1 0,0 1 0,0 0 0,0 0 0,0 0 0,0 0 0,0 0 0,1-1 0,-1 1 0,0 0 0,0 0 0,0 0 0,0 0 0,0 0 0,0 0 0,0-1 0,0 1 0,1 0 0,-1 0 0,0 0 1,0 0-1,0 0 0,0 0 0,1 0 0,4 9 927,-1 13-724,0-1-1,-2 1 1,0 26-1,0-8-144,10 179 584,-11-213-606,-1 1 1,1-1-1,1 0 1,-1 0-1,1 0 1,2 6-1,-4-11-51,1-1-1,-1 1 0,0 0 0,1-1 1,-1 1-1,1-1 0,-1 1 1,0 0-1,1-1 0,-1 1 1,1-1-1,0 0 0,-1 1 0,1-1 1,-1 1-1,1-1 0,0 0 1,-1 0-1,1 1 0,0-1 0,-1 0 1,1 0-1,1 1 0,-1-2 15,0 1 0,1 0 0,-1-1 0,1 1 0,-1-1 0,0 0 0,0 1 0,1-1 0,-1 0 0,0 0 0,0 0 0,0 0 0,0 0 0,0 0 0,0 0 0,1-2 0,19-25 438,-2-1-1,28-57 0,-26 46-229,-2 6-87,-5 10-295,-1-1 0,-1 0 0,15-44 1,-27 68 24,0 0 0,0 1 0,1-1 1,-1 0-1,0 1 0,0-1 0,0 0 1,0 1-1,0-1 0,0 0 0,0 0 0,0 1 1,0-1-1,0 0 0,0 1 0,-1-1 0,1 0 1,0 0-1,0 1 0,-1-1 0,1 1 1,-1-2-1,0 2 22,1-1 0,-1 1 0,1 0 0,-1 0 0,1 0 0,-1-1 0,0 1 0,1 0 0,-1 0 0,1 0 0,-1 0 0,0 0-1,1 0 1,-1 0 0,1 0 0,-1 0 0,0 0 0,1 1 0,-2-1 0,-27 15-1565,9 0 321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36.180"/>
    </inkml:context>
    <inkml:brush xml:id="br0">
      <inkml:brushProperty name="width" value="0.05" units="cm"/>
      <inkml:brushProperty name="height" value="0.05" units="cm"/>
    </inkml:brush>
  </inkml:definitions>
  <inkml:trace contextRef="#ctx0" brushRef="#br0">0 1 19924,'5'14'2113,"3"-9"-1313,0-3-312,3 1 1184,2 0-607,3 4-809,1 0-392,3-1-1065,0 1-423,-1-7 1224,-4-4-376,-2-7-280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36.586"/>
    </inkml:context>
    <inkml:brush xml:id="br0">
      <inkml:brushProperty name="width" value="0.05" units="cm"/>
      <inkml:brushProperty name="height" value="0.05" units="cm"/>
    </inkml:brush>
  </inkml:definitions>
  <inkml:trace contextRef="#ctx0" brushRef="#br0">1 273 13763,'0'2'181,"1"-1"1,-1 1-1,1 0 1,-1-1-1,0 1 1,0 0-1,0-1 1,0 1-1,0 0 0,0-1 1,0 1-1,-1 2 1,0 3 205,1 6 120,0 0-1,1-1 1,1 1 0,6 24-1,-8-33-447,2 0-1,-1 0 1,0 0-1,1 0 0,-1-1 1,1 1-1,0 0 1,0-1-1,1 0 1,-1 1-1,1-1 0,-1 0 1,1 0-1,0 0 1,0-1-1,0 1 1,1-1-1,-1 0 1,6 3-1,-5-4 25,-1 0 1,0-1-1,1 0 1,-1 1-1,0-1 0,0 0 1,1-1-1,-1 1 0,0-1 1,1 1-1,-1-1 1,0 0-1,0 0 0,0 0 1,0-1-1,0 1 1,0-1-1,0 0 0,0 0 1,-1 0-1,1 0 0,0 0 1,-1 0-1,3-4 1,4-3 273,-1-1 0,0-1 1,0 0-1,10-19 0,-3-2 925,22-65 0,-33 89-1024,-2 14-144,-2 13-50,-1-3-33,-3 27 20,3 80-1,2-120-25,-1 0-1,0 0 1,1 1 0,0-1-1,0 0 1,0 0 0,1 4 0,-1-7-16,-1 1 1,0-1 0,1 0-1,-1 1 1,0-1 0,1 1 0,-1-1-1,1 0 1,-1 1 0,1-1-1,-1 0 1,1 0 0,-1 1 0,1-1-1,-1 0 1,1 0 0,-1 0-1,1 0 1,-1 0 0,1 1-1,-1-1 1,1 0 0,0 0 0,-1 0-1,1-1 1,-1 1 0,1 0-1,-1 0 1,1 0 0,-1 0 0,1 0-1,-1-1 1,1 1 0,-1 0-1,1 0 1,-1-1 0,1 1 0,-1 0-1,1-1 1,-1 1 0,1-1-1,-1 1 1,0 0 0,1-2 0,5-4 80,1 0 1,-2 0-1,1-1 1,-1 0-1,0 0 1,6-10-1,23-53 371,-22 43-279,46-107 394,-50 110-530,0 0 1,-2 0 0,7-45 0,-13 68-46,0 0 1,0 0 0,1 0-1,-1 0 1,0 0 0,0 0-1,0 0 1,0 0-1,0 0 1,-1 0 0,1 0-1,0 0 1,0-1 0,-1 1-1,1 0 1,0 0-1,-1 1 1,1-1 0,-1 0-1,0 0 1,1 0 0,-1 0-1,1 0 1,-1 0 0,0 1-1,0-1 1,0 0-1,1 1 1,-1-1 0,0 1-1,0-1 1,0 1 0,0-1-1,0 1 1,0-1-1,0 1 1,0 0 0,0 0-1,0-1 1,0 1 0,0 0-1,0 0 1,-1 0 0,1 0-1,0 0 1,0 0-1,-2 1 1,0 0-6,0-1 0,0 1 0,0 0 0,0 0 0,0 1 0,0-1 0,0 1 0,0-1 0,0 1 0,0 0 0,1 0 0,-1 0 0,1 0 0,-4 4 0,2 2-15,-1 1 0,1-1-1,1 0 1,0 1 0,0 0-1,1 0 1,0 0 0,0 0-1,0 16 1,1 6-34,4 46 1,-2-61 50,1-1 0,1 1 1,0-1-1,1 0 1,9 24-1,-11-36-28,0 1-1,0 0 1,0 0 0,1-1-1,-1 1 1,1-1-1,0 0 1,0 1 0,0-2-1,0 1 1,5 3-1,-6-5-38,0 1 0,1-1 0,-1 0-1,1-1 1,-1 1 0,1 0 0,-1-1 0,1 1-1,0-1 1,-1 0 0,1 0 0,0 0-1,-1 0 1,1 0 0,0-1 0,-1 1-1,1-1 1,-1 0 0,5-1 0,0-1-296,0-1 0,0 0 0,-1 0 0,1 0 0,-1-1 0,0 0 0,0 0 0,-1-1 0,1 1 0,-1-1 1,-1-1-1,9-12 0,-5 5-216,0-1 0,-1 0 0,-1-1 0,-1 1 0,5-19 0,-2-9-586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38.008"/>
    </inkml:context>
    <inkml:brush xml:id="br0">
      <inkml:brushProperty name="width" value="0.05" units="cm"/>
      <inkml:brushProperty name="height" value="0.05" units="cm"/>
    </inkml:brush>
  </inkml:definitions>
  <inkml:trace contextRef="#ctx0" brushRef="#br0">43 323 15939,'0'-5'690,"-3"-24"1316,3 29-1979,0 0 0,0 0 1,0 0-1,0 0 0,0-1 1,0 1-1,0 0 0,0 0 1,0 0-1,0 0 0,0 0 0,0-1 1,0 1-1,0 0 0,0 0 1,-1 0-1,1 0 0,0 0 1,0-1-1,0 1 0,0 0 1,0 0-1,0 0 0,0 0 1,0 0-1,-1 0 0,1 0 0,0 0 1,0-1-1,0 1 0,0 0 1,0 0-1,-1 0 0,1 0 1,0 0-1,0 0 0,0 0 1,0 0-1,-1 0 0,1 0 1,0 0-1,0 0 0,-8 14 1693,2 7-813,0 0 1,1 0 0,-2 34 0,4-22-632,2-1-1,2 1 1,7 56 0,-5-70-184,0 0 0,2 0 1,0-1-1,1 1 0,1-1 0,0 0 0,17 26 0,-24-43-79,0 0-1,1 0 0,-1 0 0,1 0 1,-1-1-1,1 1 0,-1 0 0,1 0 1,0-1-1,-1 1 0,1-1 0,0 1 1,-1 0-1,1-1 0,0 1 0,0-1 1,0 1-1,0-1 0,-1 0 0,1 1 1,0-1-1,0 0 0,0 0 0,0 0 1,0 1-1,0-1 0,0 0 0,0 0 1,0 0-1,0-1 0,0 1 0,-1 0 1,1 0-1,0 0 0,0-1 0,0 1 1,0 0-1,0-1 0,0 1 0,-1-1 1,1 1-1,0-1 0,0 1 0,-1-1 0,1 0 1,0 1-1,0-2 0,2-2 32,0 0-1,-1 0 1,1 0-1,-1 0 1,0 0-1,0 0 0,-1 0 1,2-7-1,1-5 68,-2-1 0,2-20-1,-4 30-81,0 1 0,0-1 0,0 0-1,-1 1 1,0-1 0,-1 0 0,1 1-1,-4-9 1,5 14-27,-1 0 1,1 0-1,-1 0 0,1 0 1,-1 1-1,1-1 0,-1 0 1,0 0-1,1 0 0,-1 0 1,0 1-1,1-1 0,-1 0 0,0 1 1,-1-2-1,1 2-1,1 0-1,0 0 1,-1 0-1,1 0 1,0 0 0,-1 0-1,1 0 1,0 0-1,-1 0 1,1 0-1,0 0 1,-1 1 0,1-1-1,0 0 1,-1 0-1,1 0 1,0 0-1,-1 0 1,1 1 0,0-1-1,-1 0 1,1 0-1,0 1 1,0-1-1,-1 0 1,1 0 0,0 1-1,-1-1 1,1 2-2,-1 0 0,0-1 0,0 1 0,0 0 1,1-1-1,-1 1 0,1 0 0,-1 0 0,1-1 1,0 1-1,0 0 0,0 0 0,0 0 0,0 3 0,1-2 0,-1-1-1,1 1 0,0 0 0,0-1 0,0 1 0,0-1 0,0 1 0,0-1 1,1 1-1,-1-1 0,1 0 0,-1 0 0,1 0 0,0 0 0,0 0 0,0 0 0,0 0 1,0 0-1,1-1 0,-1 1 0,0-1 0,1 0 0,-1 0 0,1 0 0,0 0 1,-1 0-1,1 0 0,0-1 0,-1 1 0,1-1 0,0 0 0,0 0 0,-1 0 1,1 0-1,0 0 0,4-2 0,1 1 31,0-1 0,0 0 0,0 0 0,0-1 0,0 0 0,-1-1 0,1 0 0,-1 0 0,0-1 0,13-10 0,-12 8 30,0-1 1,0-1-1,7-10 1,-13 15-35,1 1 1,-1-1 0,0 0 0,0 1-1,-1-1 1,1 0 0,-1 0 0,0 0-1,0 0 1,0-1 0,0-5 0,-16 37 27,6-4-7,1 1 0,1 0 0,1 0-1,-3 28 1,8-50-39,1-1 1,0 1-1,0-1 0,0 0 0,0 1 0,0-1 0,0 1 0,0-1 0,0 0 0,1 1 0,-1-1 1,0 0-1,1 1 0,-1-1 0,2 2 0,-1-2-3,-1-1 0,0 0 0,1 0 0,-1 1 0,1-1 0,-1 0 0,1 0 0,-1 0 0,1 0 0,-1 1 0,1-1 0,-1 0 0,1 0 0,-1 0 0,1 0 0,-1 0 0,1 0 0,-1 0 0,1-1 0,-1 1 0,1 0 0,-1 0 0,1 0 1,-1 0-1,1-1 0,-1 1 0,1-1 0,5-2 25,0-1 0,-1 0 0,0-1 0,7-7 0,-9 10-25,18-21 29,24-22 17,-40 41-49,-1 0 0,1 0 0,0 1 1,0 0-1,0 0 0,0 0 0,11-3 0,-15 6-2,0-1 0,0 1-1,0 0 1,1 0 0,-1 0-1,0 0 1,0 1 0,1-1-1,-1 0 1,0 0 0,0 1-1,0-1 1,0 1 0,0-1-1,0 1 1,1-1 0,-1 1-1,0 0 1,0-1 0,-1 1-1,1 0 1,0 0 0,0 0-1,0 0 1,0-1 0,-1 1-1,1 0 1,0 1 0,-1-1-1,1 0 1,-1 0 0,1 0-1,-1 0 1,0 0 0,0 0-1,1 3 1,1 4-8,0 0 1,-1 1-1,2 13 0,-3 8 55,0-13 415,1-33-41,2-121 645,-3 115-1069,0 24-10,0 0 1,0 0 0,0 0-1,0 0 1,0 0 0,1 0-1,-1-1 1,1 1 0,-1 0-1,1 0 1,-1 0 0,1 0 0,0-1-1,0 1 1,0 0 0,0-1-1,0 1 1,1-1 0,-1 1-1,0-1 1,1 1 0,-1-1-1,1 0 1,-1 0 0,1 0 0,0 0-1,-1 0 1,1 0 0,0 0-1,0 0 1,0-1 0,-1 1-1,1-1 1,0 1 0,0-1-1,0 0 1,0 0 0,0 0-1,0 0 1,0 0 0,0 0 0,0 0-1,0-1 1,0 1 0,-1-1-1,1 0 1,2 0 0,7-4-1,0 1 1,-1-2 0,1 1-1,-1-2 1,-1 1 0,1-1-1,-1-1 1,0 1 0,-1-2 0,11-12-1,-10 10 18,-1 0 0,0 0 1,-1-1-1,0 0 0,-1-1 0,0 1 0,-1-1 0,5-21 0,-9 33-4,-1-1 0,0 0 0,1 1 0,-1-1 0,0 1 0,0-1 1,0 0-1,0 1 0,0-1 0,-1 0 0,1 1 0,0-1 0,-1 1 0,1-1 0,-1 0 0,0 1 0,-1-3 0,1 3-2,1 1 1,-1-1 0,0 1-1,1-1 1,-1 1-1,0 0 1,1-1-1,-1 1 1,0 0 0,0 0-1,0-1 1,1 1-1,-1 0 1,0 0 0,0 0-1,0 0 1,1 0-1,-1 0 1,0 0-1,0 0 1,0 1 0,1-1-1,-1 0 1,0 0-1,0 1 1,0-1 0,1 0-1,-1 1 1,0-1-1,1 1 1,-1-1-1,0 1 1,1-1 0,-1 1-1,1-1 1,-2 2-1,-8 9-12,1-1 0,0 2 0,0-1-1,1 1 1,1 0 0,0 1-1,0 0 1,1 0 0,-7 27 0,10-32 10,2-1 1,-1 1 0,1 0 0,0 12-1,1-18 4,0-1-1,0 1 1,0 0-1,0 0 0,0-1 1,1 1-1,-1 0 1,1 0-1,-1-1 0,1 1 1,0 0-1,-1-1 1,1 1-1,0-1 0,0 1 1,0-1-1,0 1 1,0-1-1,1 0 0,-1 1 1,0-1-1,1 0 0,-1 0 1,1 0-1,1 1 1,3 0-5,-1-1 0,0 0 0,1 0 0,-1 0 0,1-1 1,-1 1-1,1-2 0,-1 1 0,1 0 0,-1-1 1,0 0-1,1 0 0,-1-1 0,0 0 0,1 0 0,5-3 1,1-1 1,0 0 1,0-1 0,-1-1-1,0 0 1,17-15 0,-19 13 7,1 0 1,-1-1 0,-1 0 0,0-1 0,-1 0 0,0 0 0,10-26-1,-9 16 10,-1-1-1,-1-1 0,6-42 1,-12 62-16,1 1 1,-1-1 0,0 1-1,0-1 1,-1 1 0,1-1-1,-2-5 1,2 9-1,0 0 0,0-1 1,0 1-1,0 0 0,-1-1 0,1 1 1,0 0-1,0-1 0,0 1 0,0 0 1,-1 0-1,1-1 0,0 1 0,0 0 0,-1 0 1,1-1-1,0 1 0,-1 0 0,1 0 1,0 0-1,-1 0 0,1-1 0,0 1 1,-1 0-1,1 0 0,0 0 0,-1 0 1,0 0-1,0 0-1,0 1 0,0-1 1,0 0-1,0 1 0,0-1 0,0 1 1,0 0-1,0-1 0,0 1 1,0 0-1,1 0 0,-1-1 0,0 1 1,-1 1-1,-8 12-13,0 1 0,1 0 1,0 1-1,2 0 0,-1 0 0,2 0 0,0 1 0,-6 34 1,10-42 3,0 0 0,1 0 0,1 0 0,-1 0 0,1 0 0,1 0 0,0 0 0,2 13 0,-2-20 6,0 1 0,0 0 0,0-1 0,0 0-1,0 1 1,0-1 0,1 0 0,-1 1 0,1-1 0,-1 0-1,1 0 1,0 0 0,0 0 0,0-1 0,0 1-1,0 0 1,0-1 0,0 0 0,1 1 0,-1-1-1,0 0 1,1 0 0,-1 0 0,1 0 0,0-1 0,-1 1-1,1-1 1,-1 0 0,1 1 0,0-1 0,-1 0-1,6-1 1,-1 0 5,0-1 0,0 0-1,0 0 1,0 0 0,-1-1 0,1 0-1,-1 0 1,1-1 0,-1 1 0,0-1-1,-1-1 1,1 1 0,-1-1 0,6-6-1,5-7 41,0 0-1,24-39 1,-16 18 49,-2-1 0,23-55 0,-34 67-65,-2-1 0,0 0-1,-2 0 1,6-46-1,-15 40-114,2 34 86,0 1 0,0-1 0,0 0 0,0 1 0,0-1 0,0 1 0,0-1 0,0 1 0,0-1 0,-1 1 0,1-1 0,0 1 0,0-1 0,-1 1 0,1-1 0,0 1 0,-1-1 0,1 1 0,-1-1 0,1 1 0,0 0 0,-1-1 1,1 1-1,-1 0 0,1-1 0,-1 1 0,1 0 0,-1 0 0,1-1 0,-1 1 0,0 0 0,1 0 0,-1 0 0,1 0 0,-1 0 0,1 0 0,-1 0 0,0 0 0,1 0 0,-1 0 0,1 0 0,-1 0 0,1 0 0,-1 0 0,1 1 0,-1-1 0,1 0 0,-1 0 0,1 1 0,-1-1 0,1 0 0,-1 1 0,1-1 0,-1 1 0,-3 2-22,0 1 0,0 0 1,1 0-1,0 0 0,-1 0 0,1 0 0,1 1 1,-1-1-1,-3 9 0,-17 50-107,21-58 121,-7 24-5,2 1 1,0 0-1,2 0 0,2 1 1,0-1-1,3 38 0,0-62 16,0 0 0,1 0 0,0 0 0,0 0 0,1 0 0,0 0 0,0 0 0,0 0 0,4 6 0,-5-10 7,1 0 0,0 1-1,0-1 1,-1 0-1,1 0 1,1 0-1,-1 0 1,0 0 0,0-1-1,1 1 1,-1-1-1,1 0 1,-1 1-1,1-1 1,0 0 0,-1 0-1,1-1 1,0 1-1,0-1 1,-1 1-1,1-1 1,4 0-1,2 0 24,1-1-1,0 0 0,-1-1 0,1 0 1,-1-1-1,1 0 0,-1 0 0,0-1 0,0 0 1,-1-1-1,1 0 0,-1 0 0,0-1 0,10-8 1,-6 3 13,0 0 0,-1-1 1,0-1-1,0 0 0,-1 0 1,-1-1-1,12-24 0,-18 32-23,0 1-5,0 0 0,-1-1-1,1 1 1,-1 0 0,0-1-1,-1 1 1,1-1 0,-1 1-1,0-1 1,-1 0 0,0 0-1,0-8 1,0 14-12,0-1 0,0 0 0,0 1 0,0-1 0,-1 0 1,1 1-1,0-1 0,0 1 0,-1-1 0,1 1 0,0-1 0,-1 0 0,1 1 0,0-1 0,-1 1 1,1-1-1,-1 1 0,1 0 0,-1-1 0,1 1 0,-1-1 0,0 1 0,1 0 0,-1 0 0,1-1 1,-1 1-1,0 0 0,1 0 0,-2-1 0,0 2 1,1-1-1,-1 0 1,1 0-1,-1 1 1,1-1 0,-1 1-1,1 0 1,0-1 0,-1 1-1,1 0 1,0 0 0,-2 1-1,-4 3 5,1 0-1,1 1 1,-11 12-1,3-1 0,1 0 0,-16 33 0,25-44-5,0 0 1,1 0-1,-1 1 0,1 0 0,0-1 0,1 1 0,0 0 1,0 0-1,0-1 0,1 1 0,0 0 0,1 8 0,0-13 2,-1 1 0,1-1 0,0 0 0,-1 1 0,1-1 0,0 0 0,1 0 0,-1 0 0,0 0 0,1 0 0,-1 0 0,1 0 0,-1 0 0,1-1 0,0 1 0,0-1 0,4 3 0,-3-2-27,1 0-1,0 0 1,0-1-1,1 1 1,-1-1-1,0 0 1,0-1-1,1 1 1,5-1 0,3 0-376,0-1 1,-1 0 0,1-1-1,0 0 1,21-8 0,-29 9 308,1-1-1,-1 0 1,0 0 0,0-1-1,0 1 1,0-1 0,-1 0 0,1 0-1,-1-1 1,5-4 0,-7 6 26,-1 1-1,0-1 1,0 0-1,-1 0 1,1 0-1,0 0 1,-1 0 0,1 0-1,0-2 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38.868"/>
    </inkml:context>
    <inkml:brush xml:id="br0">
      <inkml:brushProperty name="width" value="0.05" units="cm"/>
      <inkml:brushProperty name="height" value="0.05" units="cm"/>
    </inkml:brush>
  </inkml:definitions>
  <inkml:trace contextRef="#ctx0" brushRef="#br0">233 51 14443,'3'-3'685,"-1"-1"-1,1 1 0,-1-1 1,1 1-1,-1-1 1,3-7-1,-5 10-571,0 1-1,0-1 1,0 1-1,1-1 1,-1 1-1,0-1 1,0 1-1,0-1 1,0 0-1,0 1 1,-1-1-1,1 1 0,0-1 1,0 1-1,0-1 1,0 1-1,-1-1 1,1 1-1,0 0 1,0-1-1,-1 1 1,1-1-1,0 1 1,-1-1-1,0 0 101,-1 1 0,1-1 0,0 0 1,0 1-1,-1-1 0,1 1 0,-1 0 0,1-1 0,0 1 0,-1 0 0,1 0 0,-1 0 0,-1 0 0,-5 1 98,1 0-1,-1 0 1,1 1-1,0 0 0,0 0 1,0 1-1,0 0 1,0 0-1,0 1 1,1 0-1,-8 6 0,-7 5-131,2 1 1,-19 20-1,28-27-169,2-1-20,0 0 0,1 0 1,-1 0-1,-10 18 0,18-25 7,0-1-1,0 0 1,0 0 0,0 0-1,0 0 1,1 0 0,-1 1 0,0-1-1,0 0 1,0 0 0,0 0-1,0 0 1,0 0 0,0 0-1,0 0 1,1 1 0,-1-1 0,0 0-1,0 0 1,0 0 0,0 0-1,0 0 1,0 0 0,1 0 0,-1 0-1,0 0 1,0 0 0,0 0-1,0 0 1,1 0 0,-1 0-1,0 0 1,0 0 0,0 0 0,0 0-1,0 0 1,1 0 0,-1 0-1,0 0 1,0 0 0,0 0 0,0 0-1,0 0 1,1 0 0,-1-1-1,0 1 1,0 0 0,0 0-1,0 0 1,0 0 0,0 0 0,0 0-1,1 0 1,-1-1 0,11-3-69,-7 2 34,18-10-222,39-14 0,-55 23 225,-1 2-1,1-1 1,0 1 0,0-1-1,-1 2 1,1-1 0,0 0-1,0 1 1,0 0 0,0 1-1,0 0 1,-1-1 0,8 3-1,-12-2 29,1-1 1,-1 1-1,0-1 0,0 1 0,1 0 0,-1 0 0,0 0 1,0-1-1,0 1 0,0 0 0,0 0 0,0 1 0,0-1 1,0 0-1,-1 0 0,1 0 0,0 1 0,0-1 0,-1 0 1,1 2-1,0 0 10,-1 0-1,1 0 1,-1 0 0,0 0-1,0 0 1,0 0 0,0 0 0,-1 0-1,0 4 1,-2 4 38,-1 0 0,0 0 0,0-1 1,-6 11-1,-5 6 148,-20 27 1,28-44-165,0-2 1,0 1-1,-1-1 1,0 0-1,0 0 1,-13 8-1,20-15-66,1-1-1,-1 1 0,1-1 1,-1 1-1,0-1 1,1 0-1,-1 1 1,1-1-1,-1 0 0,0 0 1,1 0-1,-1 1 1,0-1-1,1 0 1,-1 0-1,0 0 0,1 0 1,-1 0-1,0 0 1,1 0-1,-1 0 1,0 0-1,1-1 0,-1 1 1,0 0-1,0-1 1,0 1-62,0-1 0,1 0 1,-1 0-1,1 0 0,-1 1 0,1-1 1,-1 0-1,1 0 0,0 0 0,-1 0 1,1 0-1,0 0 0,0 0 0,0 0 1,0 0-1,0-1 0,0-6-311,0 0 1,1 1-1,2-13 0,7-17-376,4-5-277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0.397"/>
    </inkml:context>
    <inkml:brush xml:id="br0">
      <inkml:brushProperty name="width" value="0.05" units="cm"/>
      <inkml:brushProperty name="height" value="0.05" units="cm"/>
    </inkml:brush>
  </inkml:definitions>
  <inkml:trace contextRef="#ctx0" brushRef="#br0">44 436 21205,'-5'85'3301,"2"-60"-2610,1-1 1,2 0 0,4 41-1,2-28-340,3 1 0,26 69 0,-38-121-80,1 1 0,1-1 0,0 0 0,0 1 0,3-17 0,8-89 106,7 6-324,-15 101-63,1 0 1,1 1 0,0-1-1,0 1 1,1 0-1,1 1 1,8-15-1,-13 24 5,0-1 1,0 1-1,0-1 0,0 1 1,1 0-1,-1 0 0,0-1 1,1 1-1,-1 0 0,1 0 1,-1 0-1,1 0 0,-1 1 1,1-1-1,0 0 0,-1 1 1,4-1-1,-3 1 0,-1 0 1,0 0-1,0 0 0,0 0 1,0 1-1,0-1 1,0 0-1,0 1 0,0-1 1,0 1-1,0-1 1,0 1-1,0 0 0,0-1 1,0 1-1,0 0 1,0 0-1,0-1 0,-1 1 1,2 2-1,0 0-4,0 0 1,0 1-1,0-1 0,-1 1 0,1 0 1,-1-1-1,0 1 0,0 0 0,-1 0 1,1 0-1,-1 0 0,1 0 1,-1 0-1,-1 5 0,-1-1 12,0 0 1,-1 0-1,0 0 1,-1-1-1,1 1 0,-2-1 1,1 0-1,-1 0 1,0 0-1,0-1 0,0 1 1,-7 5-1,1-2 25,-1-1-1,1 1 1,-1-2-1,-1 1 1,-25 11-1,5-8-41,14-12-196,19 0 190,-1-1 0,1 1-1,-1 0 1,1 0 0,-1 0 0,1-1 0,-1 1 0,1 0 0,-1-1 0,1 1 0,0 0 0,-1-1 0,1 1 0,0-1 0,-1 1 0,1-1-1,0 1 1,-1 0 0,1-1 0,0 1 0,0-1 0,0 1 0,-1-1 0,1 1 0,0-1 0,0 0 0,0 0 0,0-3-136,0 1 0,1-1 0,0 1 0,-1-1 0,1 1 0,0 0 0,0-1 1,1 1-1,-1 0 0,1 0 0,3-5 0,26-35-1574,-23 32 1244,31-39-1993,2 3 0,58-53 0,-99 100 2475,32-23-62,-32 23 117,1-1 0,-1 1 0,1 0 0,-1-1 0,1 1 0,0 0 0,-1-1 1,1 1-1,0 0 0,-1 0 0,1 0 0,0-1 0,-1 1 0,1 0 0,0 0 0,0 0 0,-1 0 0,1 0 0,0 0 0,-1 1 0,1-1 0,0 0 0,-1 0 0,1 0 0,0 1 0,-1-1 0,1 0 0,0 1 0,-1-1 1,1 0-1,-1 1 0,1-1 0,-1 1 0,1-1 0,-1 1 0,1-1 0,-1 1 0,1 0 0,-1-1 0,0 1 0,1-1 0,-1 1 0,0 0 0,0-1 0,1 1 0,-1 0 0,0 0 0,2 13 764,0 0-1,-1 1 1,0-1-1,-2 0 1,1 0-1,-5 21 1,3-17-209,0 0 0,1 1 0,2 20 0,-1-39-592,0 1 0,-1-1-1,1 1 1,0-1 0,0 0 0,0 1-1,0-1 1,1 0 0,-1 1 0,0-1-1,0 1 1,0-1 0,0 0 0,0 1-1,0-1 1,1 0 0,-1 1 0,0-1 0,0 0-1,0 1 1,1-1 0,-1 0 0,0 1-1,0-1 1,1 0 0,-1 0 0,0 1-1,1-1 1,-1 0 0,0 0 0,1 0-1,-1 1 1,0-1 0,1 0 0,-1 0-1,1 0 1,-1 0 0,0 0 0,1 0 0,-1 0-1,1 0 1,-1 0 0,0 0 0,1 0-1,-1 0 1,1 0 0,-1 0 0,0 0-1,1 0 1,-1-1 0,0 1 0,1 0-1,-1 0 1,0 0 0,1-1 0,-1 1-1,0 0 1,1 0 0,-1-1 0,0 1 0,0 0-1,1 0 1,-1-1 0,0 1 0,0 0-1,1-1 1,-1 0 0,18-22 436,-13 14-292,-1-1 1,0 0-1,-1 0 1,0 0-1,0 0 1,-1-1-1,1-14 0,-2 19-85,-1 1-1,0 0 1,0-1-1,0 1 1,-1 0-1,1-1 1,-1 1-1,-1 0 0,1 0 1,-1 0-1,0 0 1,0 0-1,0 0 1,-1 0-1,0 1 0,-5-7 1,8 10-63,-1 0 1,0 1-1,0-1 0,1 0 1,-1 1-1,0-1 0,0 1 0,0-1 1,0 1-1,0-1 0,0 1 1,0 0-1,0-1 0,0 1 1,0 0-1,0 0 0,0 0 1,0 0-1,0 0 0,0 0 1,0 0-1,0 0 0,0 0 1,0 0-1,0 1 0,0-1 1,0 0-1,0 1 0,0-1 1,0 1-1,0-1 0,0 1 1,0-1-1,0 1 0,1 0 0,-1-1 1,0 1-1,0 0 0,1 0 1,-1-1-1,0 1 0,1 0 1,-1 0-1,1 0 0,-1 0 1,1 1-1,-1-1-41,0-1 0,1 1-1,0 0 1,-1 0 0,1-1 0,-1 1-1,1 0 1,0 0 0,0 0 0,-1 0-1,1-1 1,0 1 0,0 0 0,0 0 0,0 0-1,0 0 1,0 0 0,0 0 0,0 0-1,0-1 1,1 1 0,-1 0 0,0 0-1,0 0 1,1 0 0,-1-1 0,1 1-1,-1 0 1,1 0 0,-1-1 0,1 1 0,-1 0-1,1-1 1,-1 1 0,1 0 0,0-1-1,-1 1 1,1-1 0,0 1 0,0-1-1,0 0 1,-1 1 0,1-1 0,0 0-1,0 1 1,0-1 0,0 0 0,0 0 0,-1 0-1,1 0 1,0 0 0,0 0 0,1 0-1,9-2-575,-1 0 0,0 0 0,0-1 0,1-1 0,-2 0-1,1 0 1,0-1 0,12-9 0,-4 4-267,2 0 113,-1-2 1,29-21 0,-70 79 4945,0 6-2613,21-47-1502,-1 0 0,1-1 0,0 1 1,0 0-1,1-1 0,-1 1 0,1 0 0,0 0 1,1 8-1,-1-13-65,0 1 1,0-1-1,1 1 1,-1 0-1,0-1 1,0 1-1,0-1 1,1 1-1,-1-1 1,0 1-1,1-1 1,-1 1-1,0-1 1,1 1-1,-1-1 1,1 1-1,-1-1 1,1 0-1,-1 1 1,1-1-1,-1 0 1,1 1-1,-1-1 1,1 0-1,-1 0 1,1 1-1,-1-1 1,1 0-1,0 0 1,0 0-1,1 0 2,0 0 0,-1 0 1,1-1-1,0 1 0,0-1 0,-1 1 0,1-1 0,0 0 0,-1 1 0,3-2 1,3-2 5,-1-1 1,0 1 0,12-12 0,0-4 27,-1-1 0,0-1-1,-2 0 1,21-41 0,-34 62 22,-1 5-39,-2 8 12,-13 25 100,-8 29 84,20-60-205,1 0-1,0 0 1,0 0 0,0 1-1,1-1 1,0 0-1,1 0 1,1 10 0,-2-15-32,0 0 0,0 0 0,1-1 0,-1 1 1,0 0-1,1 0 0,-1-1 0,0 1 0,1 0 0,-1-1 1,1 1-1,0-1 0,-1 1 0,1 0 0,-1-1 0,1 1 1,0-1-1,-1 0 0,1 1 0,0-1 0,0 1 0,-1-1 1,1 0-1,0 0 0,0 1 0,-1-1 0,1 0 0,0 0 1,0 0-1,0 0 0,-1 0 0,1 0 0,0 0 0,0 0 1,0 0-1,0-1 0,-1 1 0,1 0 0,0 0 0,0-1 1,-1 1-1,1 0 0,0-1 0,0 0 0,5-2-292,0 0-1,-1 0 0,1-1 1,6-5-1,0-2-516,0-1 0,-1 0-1,0 0 1,-1-1 0,10-18 0,-4 4-1868,22-52 0,-37 77 2497,2-3-203,-1-1-1,0 1 1,0 0-1,0-1 1,-1 1-1,0-1 1,0 0 0,0-6-1,-3 13 560,0 0 1,1 0-1,-1 0 0,0 0 1,1 0-1,-1 0 0,1 1 0,0-1 1,-1 1-1,1-1 0,-1 3 0,-3 1 117,1 1 0,0 0 0,0 0 1,1 0-1,-1 1 0,1-1 0,1 1 0,-1 0 0,1 0 0,1-1 0,-1 2 0,1-1 0,0 0 0,1 0 0,-1 0 0,2 0 0,0 9 0,0-5-6,1-1 0,0 0 0,1 0 0,4 11 0,-6-19-202,0-1 0,-1 1 0,1-1 0,0 1-1,0-1 1,0 1 0,0-1 0,0 1 0,1-1 0,-1 0 0,0 0-1,1 1 1,-1-1 0,2 1 0,-2-2-13,1 0-1,-1 1 1,0-1-1,0 0 1,0 0 0,0 0-1,0 0 1,0 0-1,0 0 1,1 0 0,-1-1-1,0 1 1,0 0 0,0-1-1,0 1 1,0 0-1,0-1 1,0 0 0,0 1-1,0-1 1,0 1-1,-1-1 1,1 0 0,0 0-1,1-1 1,4-5 141,0 0-1,0 0 1,-1 0-1,0-1 1,0 0 0,0 0-1,-2 0 1,1-1 0,4-13-1,-1-3 254,-2 1-1,5-34 1,-10 54-393,6-79 736,-6 75-718,0 1 0,0 0 0,-1 0 0,0 0 0,-1 0 0,0 0-1,0 0 1,0 0 0,-4-8 0,5 14-64,1 0-1,-1 0 1,0 0 0,1 0 0,-1 0-1,0 0 1,1 0 0,-1 0 0,0 0-1,0 0 1,0 1 0,0-1 0,0 0-1,0 0 1,0 1 0,0-1 0,0 1-1,0-1 1,0 1 0,0 0 0,0-1-1,-1 1 1,1 0 0,-2 0 0,2 0-5,-1 0 0,0 1 1,0-1-1,0 1 0,1 0 1,-1-1-1,0 1 1,0 0-1,1 0 0,-1 0 1,1 0-1,-1 0 1,-2 3-1,-2 4-6,-1-1 0,1 1 0,0 0 0,-8 16 1,12-19-4,-5 7 0,0-1 1,1 2-1,1-1 0,0 0 0,1 1 1,0 0-1,-2 15 0,6-27 1,0-1 0,0 1 0,0 0 0,0 0 0,0 0 0,0 0 0,1-1 0,-1 1 0,0 0 0,0 0 0,1 0 0,-1 0 0,0-1-1,1 1 1,-1 0 0,0-1 0,1 1 0,0 0 0,-1-1 0,1 1 0,-1 0 0,1-1 0,0 1 0,-1-1 0,1 1 0,0-1 0,-1 1 0,1-1 0,0 0 0,0 1 0,-1-1-1,1 0 1,0 0 0,0 1 0,0-1 0,0 0 0,-1 0 0,1 0 0,0 0 0,0 0 0,0 0 0,0 0 0,-1 0 0,1-1 0,1 1 0,6-2-50,0 0 0,0 0 0,13-6 0,-11 4-39,-3 1 23,0 1 1,0 0-1,0 0 0,0 1 0,1 0 0,-1 0 1,10 0-1,-15 1 52,0 1 0,0-1 0,0 0 0,0 1 0,-1-1 0,1 1 0,0 0 0,0 0 0,0 0-1,-1-1 1,1 2 0,0-1 0,-1 0 0,1 0 0,-1 0 0,1 1 0,-1-1 0,0 1 0,1-1 0,-1 1 0,0-1 0,0 1 0,0 0 0,0 0 0,-1-1 0,1 1 0,0 0 0,-1 0 0,1 0 0,-1 0 0,0 0 0,1 2 0,0 5-138,-1 0 0,1 0 0,-2 1 0,1-1 0,-1 0 0,0 0 0,-1 0 0,0 0 0,-4 10 0,7-53-3268,2 5 2609,1-8-225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1.017"/>
    </inkml:context>
    <inkml:brush xml:id="br0">
      <inkml:brushProperty name="width" value="0.05" units="cm"/>
      <inkml:brushProperty name="height" value="0.05" units="cm"/>
    </inkml:brush>
  </inkml:definitions>
  <inkml:trace contextRef="#ctx0" brushRef="#br0">1 8 15771,'0'-1'181,"1"1"0,-1-1-1,1 1 1,-1-1 0,1 1-1,-1-1 1,1 1 0,-1-1 0,1 1-1,0 0 1,-1-1 0,1 1-1,0 0 1,-1-1 0,1 1-1,0 0 1,-1 0 0,1 0-1,0 0 1,0-1 0,-1 1-1,1 0 1,0 0 0,-1 1-1,1-1 1,0 0 0,0 0-1,-1 0 1,1 0 0,0 0 0,-1 1-1,1-1 1,0 0 0,-1 1-1,1-1 1,-1 1 0,1-1-1,0 0 1,-1 1 0,1-1-1,-1 1 1,1-1 0,-1 1-1,0 0 1,1-1 0,-1 1-1,1-1 1,-1 1 0,0 0-1,0-1 1,1 1 0,-1 0 0,0 0-1,0-1 1,0 2 0,2 115 2065,-4-87-1820,2 1-1,2-1 0,7 45 0,-9-72-395,1 0 1,-1 0-1,1 0 1,0 0-1,0 0 1,1-1-1,-1 1 0,0 0 1,1-1-1,0 1 1,0-1-1,-1 0 1,4 3-1,-4-4-22,0-1 0,1 1 0,-1 0-1,0-1 1,1 1 0,-1-1 0,0 1 0,1-1 0,-1 0-1,1 1 1,-1-1 0,1 0 0,-1 0 0,1 0 0,-1 0 0,0-1-1,1 1 1,-1 0 0,1-1 0,-1 1 0,0 0 0,1-1-1,-1 0 1,0 1 0,1-1 0,-1 0 0,0 0 0,2-1 0,8-6-3,0-1 0,-1 0 1,0 0-1,-1-1 1,0 0-1,14-22 1,-11 14-34,-1-1-1,-1-1 1,12-30 0,-19 38-64,-6 12-9,-8 18 4,5-4 112,0-1-1,1 1 1,1-1 0,0 2-1,0-1 1,2 0-1,0 0 1,0 17-1,2-30-8,0 1 0,0-1 0,0 1 0,0-1 0,0 1 0,0-1 0,1 0 0,-1 1 0,0-1 0,1 1 0,0-1 0,-1 0 0,1 1 1,0-1-1,-1 0 0,1 0 0,0 0 0,0 1 0,0-1 0,0 0 0,0 0 0,0 0 0,1-1 0,-1 1 0,0 0 0,2 1 0,-1-2 1,1 1 0,-1-1 1,1 1-1,-1-1 0,1 0 0,-1 0 1,1 0-1,-1-1 0,1 1 0,-1 0 1,1-1-1,-1 1 0,1-1 0,-1 0 1,4-2-1,5-3 0,0 0 1,0-1 0,0 0-1,-1 0 1,0-1-1,-1-1 1,11-12 0,-4 4-10,-2-1 1,0-1-1,11-21 1,-32 53-180,-4 8-734,-2-1 0,-25 35 0,37-54 795,0 0 1,0 0-1,0-1 1,0 1 0,0 0-1,0 0 1,0-1 0,0 1-1,0 0 1,0-1 0,0 1-1,0-1 1,0 0 0,-2 1-1,2-1 76,0 0 0,1 0 0,-1 0 0,0 0 0,0-1 0,1 1 0,-1 0 0,0 0 0,1-1 0,-1 1 0,0 0 0,1-1 0,-1 1 0,1-1 0,-1 1 0,0-1 0,1 1 0,-1-1 0,1 1-1,-1-1 1,1 1 0,0-1 0,-1 0 0,0 0 0,-8-19-932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1.468"/>
    </inkml:context>
    <inkml:brush xml:id="br0">
      <inkml:brushProperty name="width" value="0.05" units="cm"/>
      <inkml:brushProperty name="height" value="0.05" units="cm"/>
    </inkml:brush>
  </inkml:definitions>
  <inkml:trace contextRef="#ctx0" brushRef="#br0">0 7 20916,'0'-6'2825,"0"7"-2433,2 2 1321,5 2-737,6-1-1408,4 2-585,2-1 865,1 4-256,3 1-128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8.842"/>
    </inkml:context>
    <inkml:brush xml:id="br0">
      <inkml:brushProperty name="width" value="0.05" units="cm"/>
      <inkml:brushProperty name="height" value="0.05" units="cm"/>
    </inkml:brush>
  </inkml:definitions>
  <inkml:trace contextRef="#ctx0" brushRef="#br0">18 78 16604,'-3'6'803,"0"1"1,1-1 0,0 1 0,0 0 0,-1 9-1,1 8 208,1 35-1,2-21-397,-2 160 1068,4-156-1303,1-1 1,16 71-1,-20-110-371,1 2 4,-1 0 0,1 0 0,0-1 0,0 1 0,0-1 0,1 1 0,0-1 0,-1 1 0,1-1 0,0 0 0,1 1 0,-1-1 0,0 0 0,1-1 0,2 4 0,-4-6-17,1 0 0,-1 1 0,0-1 0,0 0-1,0 0 1,0 0 0,0 1 0,0-1 0,0-1 0,0 1 0,0 0-1,0 0 1,0 0 0,0 0 0,0-1 0,0 1 0,0 0 0,0-1 0,0 1-1,0-1 1,0 1 0,0-1 0,0 0 0,0 1 0,0-1 0,-1 0-1,1 0 1,0 0 0,0 1 0,-1-1 0,1 0 0,-1 0 0,2-2 0,18-35-419,-11 9-244,-1 0 1,-1-1-1,-2 0 1,0 0-1,-2 0 1,-2-57-1,-2 77-637,0 19 858,1 21 242,4-5 210,12 37 0,-14-56 46,0 0-1,0 0 1,0 0-1,1 0 1,0-1-1,0 1 1,1-1-1,-1 0 1,1 0-1,0 0 1,1 0-1,4 3 1,-7-7-24,0 1 1,-1-1 0,1-1 0,0 1-1,0 0 1,0 0 0,0-1-1,0 1 1,0-1 0,0 0-1,0 1 1,0-1 0,0 0 0,0 0-1,0 0 1,0 0 0,0-1-1,0 1 1,0-1 0,0 1 0,0-1-1,0 0 1,0 1 0,0-1-1,0 0 1,-1 0 0,1 0 0,2-3-1,3-2 52,0 0-1,0-1 1,-1 1 0,0-1-1,6-9 1,6-11 69,-1-1 0,-1-1 1,-1-1-1,-2 0 0,10-32 0,-2-10 240,13-79-1,-30 131-134,2-38-1,-8 45-82,2 13-166,-1 0-1,1 0 1,0 0 0,0 0-1,0 0 1,0-1 0,0 1 0,0 0-1,-1 0 1,1 0 0,0 0 0,0 0-1,0 0 1,0 0 0,0 0-1,-1 0 1,1 0 0,0 0 0,0 0-1,0 0 1,0 0 0,-1 0-1,1 0 1,0 0 0,0 0 0,0 0-1,0 0 1,0 0 0,-1 0-1,1 0 1,0 0 0,0 0 0,0 0-1,0 0 1,0 0 0,-1 1-1,1-1 1,0 0 0,0 0 0,0 0-1,0 0 1,0 0 0,0 0 0,0 0-1,-1 1 1,1-1 0,0 0-1,0 0 1,0 0 0,0 0 0,0 0-1,0 1 1,0-1 0,0 0-1,0 0 1,0 0 0,0 0 0,0 1-1,0-1 1,0 0 0,0 0 0,-6 21 98,0-1 1,1 1 0,1 0 0,1 0 0,0 27 0,1-18 11,-3 18 237,3 84-1,3-117-279,1 0-1,0-1 1,1 0-1,0 1 1,1-1-1,1-1 1,0 1-1,1 0 1,0-1-1,11 15 1,-14-23-88,0-1-1,1 0 1,0 0 0,0-1-1,0 1 1,8 4 0,-11-7-1,0-1 0,0 1 1,0-1-1,0 0 0,-1 1 1,1-1-1,0 0 0,0 1 1,0-1-1,0 0 0,0 0 0,0 0 1,0 0-1,0 0 0,0 0 1,0 0-1,0 0 0,1-1 1,-1 1-12,0-1 0,-1 1 1,1-1-1,0 0 0,-1 1 0,1-1 1,-1 0-1,1 1 0,-1-1 1,1 0-1,-1 0 0,1 0 0,-1 0 1,0 1-1,1-1 0,-1 0 1,0 0-1,0 0 0,0 0 1,0 0-1,0 0 0,0 0 0,0-1 1,0-4-113,-1-1 1,0 1 0,0 0-1,0 0 1,-1 0 0,0 0-1,0 1 1,0-1-1,-6-9 1,-3-3-272,-19-25-1,29 42 411,-1-3 0,-1 1 0,0-1 0,0 1-1,0-1 1,0 1 0,0 0 0,-1 0 0,0 0-1,1 0 1,-1 1 0,-5-3 0,9 5 9,0 0 0,0 0 0,-1 0 1,1 0-1,0 0 0,0 0 0,0 0 0,-1 0 1,1 0-1,0 0 0,0 0 0,0 0 0,0 0 0,-1 0 1,1 0-1,0 0 0,0 0 0,0 0 0,0 1 1,-1-1-1,1 0 0,0 0 0,0 0 0,0 0 1,0 0-1,0 0 0,-1 0 0,1 1 0,0-1 0,0 0 1,0 0-1,0 0 0,0 0 0,0 1 0,0-1 1,0 0-1,0 0 0,-1 0 0,1 0 0,0 1 0,0-1 1,0 0-1,0 0 0,0 0 0,0 1 0,0-1 1,0 0-1,0 0 0,0 0 0,1 0 0,-1 1 1,0-1-1,0 0 0,0 0 0,0 0 0,0 0 0,0 1 1,0-1-1,0 0 0,0 0 0,1 0 0,-1 0 1,0 0-1,0 1 0,0-1 0,0 0 0,0 0 0,1 0 1,7 12 195,-3-7-163,1-1 0,0 0 0,0 0 0,0 0 0,0-1-1,1 0 1,0 0 0,-1 0 0,1-1 0,0 0 0,0-1-1,0 1 1,0-1 0,8 0 0,3-1-17,-1 0 0,1 0 0,0-2 1,26-5-1,-24 2-6,0-1 0,0 0 0,-1-1 0,35-20 0,-43 21 26,0-1 0,-1 0 1,0 0-1,0-1 0,0-1 0,-2 0 0,1 0 0,-1-1 0,9-13 0,-15 21-1,-1-1 0,0 0 0,1 1 0,-1-1 0,0 0-1,-1 0 1,1 1 0,0-1 0,-1 0 0,1 0 0,-1 0-1,0 0 1,0 0 0,-1-3 0,1 5-19,0 0 0,0 0 0,0 1 0,-1-1-1,1 0 1,0 1 0,-1-1 0,1 0 0,-1 1 0,1-1 0,0 0 0,-1 1 0,1-1-1,-1 1 1,0-1 0,1 1 0,-1-1 0,1 1 0,-1-1 0,0 1 0,1 0 0,-2-1-1,0 1 8,1-1 0,-1 1 0,0 0-1,0 0 1,1 0 0,-1 0-1,0 0 1,1 1 0,-1-1 0,0 0-1,1 1 1,-1 0 0,0-1 0,-1 2-1,-4 2 40,1-1-1,-1 2 1,1-1-1,0 1 1,1 0 0,-1 0-1,1 0 1,0 1-1,0 0 1,1 0-1,0 0 1,0 0-1,0 1 1,1-1-1,0 1 1,-3 8 0,3-6-17,0 0 1,1 0 0,0 0-1,0 0 1,1 0 0,0 1-1,1-1 1,0 0 0,0 1 0,1-1-1,0 0 1,4 15 0,-4-20-41,0 0-1,1 0 1,-1-1 0,1 1 0,0-1 0,0 1 0,0-1 0,1 0 0,-1 1 0,1-1-1,0 0 1,0-1 0,0 1 0,0 0 0,0-1 0,0 0 0,1 0 0,-1 0 0,1 0 0,0 0-1,0-1 1,-1 0 0,1 1 0,7 0 0,-5-2 0,1 1 0,0-1 0,0 0 0,-1-1 0,1 0 1,0 0-1,-1 0 0,1-1 0,-1 0 0,1 0 0,-1-1 0,0 1 0,0-2 0,7-3 0,-1-1 7,0-1 0,0 0 0,17-18 0,-4-1-7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1.938"/>
    </inkml:context>
    <inkml:brush xml:id="br0">
      <inkml:brushProperty name="width" value="0.05" units="cm"/>
      <inkml:brushProperty name="height" value="0.05" units="cm"/>
    </inkml:brush>
  </inkml:definitions>
  <inkml:trace contextRef="#ctx0" brushRef="#br0">60 219 15747,'-1'28'2306,"0"27"549,1-52-2636,1 0 0,-1 0 1,0 0-1,1 0 0,0 0 1,0 0-1,0 0 0,0-1 1,0 1-1,1 0 0,-1 0 1,1-1-1,3 5 0,-4-6-189,0-1 0,-1 1 0,1-1 0,0 1-1,0-1 1,0 1 0,0-1 0,0 1 0,0-1-1,0 0 1,-1 0 0,1 1 0,0-1-1,0 0 1,0 0 0,0 0 0,0 0 0,0 0-1,0 0 1,0 0 0,0 0 0,0-1 0,0 1-1,0 0 1,0-1 0,0 1 0,0 0 0,0-1-1,0 1 1,-1-1 0,1 1 0,0-1-1,1-1 1,1-1-13,1 0 0,-1 0 0,0 0 0,0-1 0,0 1-1,3-6 1,1-5 80,-1-1-1,0 0 1,-1 0-1,0-1 0,-1 1 1,-1-1-1,-1 0 1,0 0-1,-1 0 0,-1 0 1,0-1-1,-1 1 1,-5-25-1,5 37-77,0-1 1,0 0-1,-1 0 0,1 1 0,-1-1 1,0 1-1,-1-1 0,1 1 1,-1 0-1,0 0 0,-6-7 1,7 9-22,1 1 1,-1 0-1,0 0 1,0 0-1,0 0 1,1 0-1,-1 0 1,0 0 0,0 1-1,-1-1 1,1 1-1,0-1 1,0 1-1,0 0 1,0 0-1,0 0 1,0 0-1,-1 0 1,1 0 0,0 1-1,0-1 1,0 1-1,0-1 1,0 1-1,0 0 1,0 0-1,0 0 1,0 0 0,-1 1-1,-3 2 9,0 0 1,0 0-1,1 1 0,0-1 0,0 1 1,0 0-1,1 1 0,-1-1 1,1 1-1,-4 7 0,6-9 3,0 0 1,0 0-1,0 0 0,1 0 0,-1 1 0,1-1 1,0 0-1,0 1 0,1-1 0,-1 1 0,1-1 0,0 1 1,0-1-1,0 1 0,1 0 0,1 6 0,0-8-1,-1 0 0,1 0-1,-1-1 1,1 1-1,0 0 1,0-1 0,0 1-1,0-1 1,1 0-1,-1 0 1,1 0 0,-1 0-1,1 0 1,0-1 0,-1 1-1,1-1 1,0 0-1,0 1 1,0-1 0,5 1-1,8 1-41,0 1 0,29 0 0,-28-2-71,-11-2 41,0 1 1,0 0-1,0 0 1,0 0-1,0 1 1,0 0-1,-1 0 0,11 5 1,-14-5-95,0-1 1,-1 1-1,1-1 1,0 1-1,0 0 0,-1-1 1,1 1-1,-1 0 1,0 0-1,2 3 1,-2-2-423,0 0 1,1 0-1,-2 1 1,1-1-1,0 0 1,-1 1 0,1-1-1,-1 6 1,0-23-1202,2 1 1,3-21-1,10-27 1109,-8 34 2128,-7 26-1290,0 0 0,0 0 0,1 0 0,-1 0 0,1 0-1,-1 0 1,0 0 0,1 0 0,0 0 0,-1 1 0,1-1 0,-1 0 0,1 0 0,0 1 0,0-1 0,-1 0 0,1 1 0,0-1 0,0 0 0,0 1 0,0-1 0,0 1-1,1-1 1,23 0 4844,1-1-3739,-17 0-958,0-1 0,0-1 0,-1 1 1,11-7-1,-15 8-228,-1 0-1,1-1 1,0 0-1,0 1 1,-1-1-1,0-1 1,0 1 0,0 0-1,0-1 1,4-5-1,-7 8-71,0 1 0,1 0-1,-1-1 1,0 1 0,0 0-1,1-1 1,-1 1 0,0 0 0,0-1-1,0 1 1,0-1 0,0 1-1,1 0 1,-1-1 0,0 1-1,0-1 1,0 1 0,0 0 0,0-1-1,0 1 1,0-1 0,0 1-1,0 0 1,-1-1 0,1 1-1,0-1 1,0 1 0,0 0 0,0-1-1,-1 1 1,-10 2 179,-14 13-56,22-12-126,0 0 0,0 0-1,0 0 1,1 0 0,-1 1 0,1-1-1,0 1 1,0 0 0,0 0-1,0-1 1,1 1 0,-1 0 0,1 0-1,0 0 1,1 1 0,-1-1 0,1 0-1,-1 0 1,1 0 0,1 6 0,-1-7-92,1-1 0,0 1 1,0 0-1,0 0 0,0-1 0,0 1 1,1 0-1,-1-1 0,1 1 1,-1-1-1,1 0 0,0 0 1,0 1-1,0-1 0,0 0 1,0-1-1,1 1 0,-1 0 1,1-1-1,-1 1 0,1-1 0,-1 0 1,1 0-1,0 0 0,0 0 1,0 0-1,-1-1 0,1 1 1,5 0-1,-6-1 19,-1 0 1,1 0-1,0 1 0,-1-1 0,1 0 1,0 0-1,-1-1 0,1 1 1,0 0-1,-1 0 0,1-1 1,0 1-1,-1-1 0,2 0 0,-1-6-538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2.392"/>
    </inkml:context>
    <inkml:brush xml:id="br0">
      <inkml:brushProperty name="width" value="0.05" units="cm"/>
      <inkml:brushProperty name="height" value="0.05" units="cm"/>
    </inkml:brush>
  </inkml:definitions>
  <inkml:trace contextRef="#ctx0" brushRef="#br0">82 0 18860,'-15'5'1136,"3"5"-1736,-1 3 600,-7 7 408,-1 1-248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2.874"/>
    </inkml:context>
    <inkml:brush xml:id="br0">
      <inkml:brushProperty name="width" value="0.05" units="cm"/>
      <inkml:brushProperty name="height" value="0.05" units="cm"/>
    </inkml:brush>
  </inkml:definitions>
  <inkml:trace contextRef="#ctx0" brushRef="#br0">1 144 16388,'12'-38'3607,"-12"38"-3582,0 0 1,0 1-1,0-1 0,0 0 1,0 0-1,0 0 1,0 0-1,1 0 0,-1 0 1,0 0-1,0 0 1,0 0-1,0 0 0,0 0 1,0 0-1,0 1 0,0-1 1,0 0-1,0 0 1,0 0-1,0 0 0,0 0 1,1 0-1,-1 0 1,0 0-1,0 0 0,0 0 1,0 0-1,0 0 0,0 0 1,0 0-1,0 0 1,0 0-1,0 0 0,1 0 1,-1 0-1,0 0 1,0 0-1,0 0 0,0 0 1,0 0-1,0 0 0,0 0 1,0 0-1,0 0 1,0 0-1,0 0 0,1-1 1,-1 1-1,0 0 1,0 0-1,0 0 0,0 0 1,0 0-1,0 0 0,0 0 1,0 0-1,0 0 1,0 0-1,0 0 0,0 0 1,0-1-1,0 1 1,0 0-1,0 0 0,0 0 1,0 0-1,0 0 0,0 0 1,2 8 1558,-2 161 2107,-2-18-3623,5-132-80,-2-19 12,-1 0 0,0 0-1,0 0 1,0 0 0,0 0 0,0 0 0,0 1 0,0-1-1,0 0 1,0 0 0,1 0 0,-1 0 0,0 0 0,0 0 0,0 0-1,0 0 1,0 0 0,0 0 0,0 0 0,1 0 0,-1 0-1,0 0 1,0 0 0,0 0 0,0 0 0,0 0 0,1 0-1,-1 0 1,0 0 0,0 0 0,0 0 0,0 0 0,0 0-1,0 0 1,1 0 0,-1 0 0,0 0 0,0 0 0,0 0-1,0 0 1,0 0 0,0 0 0,0-1 0,0 1 0,1 0-1,-1 0 1,0 0 0,0 0 0,0 0 0,0 0 0,0 0 0,0-1-1,0 1 1,2-3-5,0 0-1,-1-1 0,0 1 1,1-1-1,-1 1 1,1-7-1,4-34-217,-1 0-1,-2 0 1,-2-1-1,-8-75 1,5 105 50,0 17 31,1 24 166,1-6 66,2 1 1,0-1-1,6 20 0,-7-35-52,0 1-1,1-1 1,0 1-1,0-1 1,0 0-1,1 0 1,-1 0-1,1 0 1,0 0-1,1 0 1,-1-1-1,1 0 1,0 0-1,0 0 1,7 6-1,-8-9 0,0 0 0,-1 1 0,1-1 0,0 0 0,0 0 0,0 0 0,0-1 0,0 1 0,0-1 0,0 0 0,0 0 0,1 0 0,-1 0 0,0 0 0,0-1-1,0 1 1,0-1 0,0 0 0,0 0 0,0 0 0,0 0 0,-1 0 0,1-1 0,0 1 0,-1-1 0,1 0 0,-1 0 0,1 0 0,-1 0 0,0 0 0,3-4 0,2-3 97,0 1-1,0-2 1,-1 1 0,0-1 0,-1 0 0,0 0 0,5-15 0,-4 6 91,-1 0 1,-1 0-1,3-22 0,-6 33-175,-1 0 1,1 0-1,-1 0 0,-1 0 0,1 0 0,-2 0 0,1 0 0,-1 0 0,0 0 0,-4-9 0,6 17-68,0-1 0,0 0 0,-1 0 0,1 0 0,0 0 0,-1 0 0,1 1 0,-1-1 0,1 0 0,-1 0 0,1 1 0,-1-1 0,0 0 0,1 1 0,-1-1 0,0 0 0,1 1 0,-1-1 0,0 1 0,0-1 0,0 1 0,1 0 0,-1-1 0,0 1 0,0 0 0,0 0 0,0-1 0,0 1 0,0 0 0,0 0 0,0 0 0,0 0 0,1 0 0,-1 0 0,0 0 0,0 1 0,0-1 0,0 0 0,0 0 0,0 1 0,0-1 0,1 0 0,-1 1 0,0-1 0,0 1 0,1-1 0,-1 1 0,0 0 0,0-1 0,1 1 0,-1 0 0,1-1 0,-1 1 0,1 0 0,-1 1 0,-4 3-350,1 1 0,0 0 0,1 0 0,-1 0 0,-3 11 0,3-6 13,0 1 0,1 0 1,0 0-1,1 1 0,-1 20 0,5-7-465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3.350"/>
    </inkml:context>
    <inkml:brush xml:id="br0">
      <inkml:brushProperty name="width" value="0.05" units="cm"/>
      <inkml:brushProperty name="height" value="0.05" units="cm"/>
    </inkml:brush>
  </inkml:definitions>
  <inkml:trace contextRef="#ctx0" brushRef="#br0">144 306 21469,'-6'2'351,"1"-1"1,0 1-1,0 0 1,0 1-1,0-1 1,0 1-1,1 0 1,-1 0-1,1 0 1,0 1-1,0-1 1,0 1-1,-4 5 1,-2 3 42,1 1 1,0 0 0,-9 18 0,12-20-278,1 0 1,1 1 0,-5 16-1,8-24-103,0-1 0,0 1-1,0-1 1,1 1-1,-1-1 1,1 1-1,0 0 1,0-1 0,1 1-1,-1-1 1,1 1-1,-1-1 1,1 1 0,0-1-1,3 7 1,-3-9-9,0 0 1,-1 0 0,1 0 0,0-1-1,0 1 1,0 0 0,0-1-1,0 1 1,0 0 0,0-1 0,0 1-1,0-1 1,0 0 0,1 1-1,-1-1 1,0 0 0,0 0-1,0 0 1,0 0 0,1 1 0,-1-2-1,0 1 1,0 0 0,0 0-1,0 0 1,0 0 0,1-1-1,-1 1 1,2-2 0,2 0 15,0 0-1,0-1 1,0 0 0,8-5 0,-2-1 12,-1 0 0,0-1 0,-1 0 0,1-1 0,-2 0 1,0 0-1,13-24 0,-11 15 15,-1 0 0,0-1 0,-2 0 0,6-26 0,-12 41-40,0 4-6,0-1 0,-1 1-1,1-1 1,-1 0 0,1 1-1,-1-1 1,0 1-1,0-1 1,0 0 0,-1 1-1,0-4 1,1 6-2,0 0 0,0 0 0,0 0 0,-1 0 0,1 0 0,0 0 0,0 0 0,0 0 0,0 0 0,-1 0 0,1 0 0,0 0 0,0 0 0,0 0 0,-1 0 0,1 0 0,0 0 0,0 0 0,0 0 0,-1 0 0,1 0 0,0 0 0,0 0 0,0 0 0,0 0 0,-1 0 0,1 1 0,0-1 0,0 0 0,0 0 0,0 0 0,0 0 0,0 0 0,-1 1 0,1-1 0,0 0 0,0 0 0,0 0 1,0 0-1,0 1 0,0-1 0,0 0 0,0 0 0,0 0 0,0 1 0,-6 9-4,0 4-40,2 0 0,-1 0 0,2 1 0,0-1 0,1 1 0,0-1 0,1 1 0,2 29 0,0-42-2,-1 0 0,0 0-1,0-1 1,1 1 0,-1 0-1,1 0 1,-1 0 0,1 0-1,0 0 1,-1-1 0,1 1-1,0 0 1,1-1 0,-1 1-1,0 0 1,2 1 0,-2-3-28,0 1 1,0 0-1,0-1 1,0 1-1,0-1 1,0 0-1,0 1 1,0-1-1,0 0 1,1 0-1,-1 0 0,0 1 1,0-1-1,0 0 1,0-1-1,0 1 1,1 0-1,-1 0 1,0 0-1,1-1 1,3-1-219,0 0 0,-1 0 0,1-1 0,0 0 0,-1 0 0,0 0 0,0 0 0,0-1 1,0 1-1,3-5 0,4-6-568,-1 0 0,0 0 1,-1-1-1,-1 0 0,-1-1 1,0 1-1,0-2 0,6-27 0,-8 22 258,-1-2-1,-1 1 1,-1 0-1,-1 0 0,-4-44 1,3 67 602,-7-44 608,6 42-447,1-1 0,-1 0 0,0 1 0,0-1 0,0 0-1,-1 1 1,1 0 0,-1-1 0,1 1 0,-1 0 0,0 0 0,1 0-1,-4-3 1,4 5-61,1-1 0,-1 1 0,1 0-1,-1-1 1,1 1 0,-1 0 0,0-1 0,1 1-1,-1 0 1,1 0 0,-1 0 0,0 0 0,1-1-1,-1 1 1,0 0 0,1 0 0,-1 0 0,0 0-1,1 1 1,-1-1 0,0 0 0,1 0 0,-1 0-1,1 0 1,-1 1 0,0-1 0,0 1-1,-1 0 118,1 0 0,0 0 0,-1 1 0,1-1 0,0 1 0,0-1 0,0 1 0,0-1-1,-2 4 1,-12 39 2240,9-18-1142,-5 49 0,10-63-1103,1-1 0,0 1 0,0-1 0,1 1 0,1-1 1,4 20-1,-5-29-189,-1-1 1,1 1-1,-1 0 0,1-1 1,0 1-1,-1-1 1,1 1-1,0 0 0,0-1 1,0 0-1,0 1 1,1-1-1,-1 0 1,0 0-1,0 1 0,1-1 1,-1 0-1,1 0 1,-1 0-1,1-1 1,-1 1-1,3 0 0,-2 0-13,1-1 0,-1 0-1,0 0 1,1 0 0,-1 0-1,0-1 1,1 1 0,-1-1-1,0 1 1,0-1-1,1 0 1,-1 0 0,0 0-1,3-2 1,7-4-35,-1-1 1,0-1-1,-1 0 0,13-14 0,-21 21 26,18-20-53,-13 14 30,1-1-1,0 2 0,13-12 0,-21 19 25,1 0 0,-1-1 0,0 1 0,1 0 0,-1 0 0,0-1 0,1 1 0,-1 0 0,0 0 0,1 0 0,-1 0 0,0-1 1,1 1-1,-1 0 0,1 0 0,-1 0 0,0 0 0,1 0 0,-1 0 0,1 0 0,-1 0 0,0 0 0,1 0 0,-1 0 0,1 0 0,-1 0 0,0 1 0,1-1 0,-1 0 0,1 0 0,-1 0 0,0 0 0,1 1 0,-1-1 0,0 0 0,0 0 0,1 1 0,4 18 195,-7 27 335,2-44-498,-12 85 1199,18-94-2006,5-11-276,15-32 182,-10 20 282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3.770"/>
    </inkml:context>
    <inkml:brush xml:id="br0">
      <inkml:brushProperty name="width" value="0.05" units="cm"/>
      <inkml:brushProperty name="height" value="0.05" units="cm"/>
    </inkml:brush>
  </inkml:definitions>
  <inkml:trace contextRef="#ctx0" brushRef="#br0">1 168 21101,'2'1'214,"1"1"0,-1 0 1,1 0-1,0-1 0,-1 0 0,1 1 1,0-1-1,0 0 0,0 0 1,0-1-1,0 1 0,0-1 1,0 1-1,0-1 0,0 0 1,0 0-1,0 0 0,0-1 1,0 1-1,0-1 0,0 0 1,0 1-1,0-1 0,5-3 1,4-1 130,0-1 1,-1 0 0,1-1 0,14-11-1,-12 7-98,22-21-1,-32 28-210,0 0 0,-1-1 1,1 1-1,-1-1 1,0 0-1,0 0 0,-1 0 1,1 0-1,1-7 1,-3 11-29,-1 0 1,0 0-1,1 0 1,-1 0-1,0 0 1,1 0 0,-1 0-1,0-1 1,0 1-1,0 0 1,0 0-1,0 0 1,0 0 0,0 0-1,-1 0 1,1 0-1,0 0 1,0 0-1,-1 0 1,1 0 0,-1 0-1,1 0 1,-1 0-1,1 0 1,-1 0-1,0 1 1,1-1 0,-1 0-1,0 0 1,0 0-1,1 1 1,-1-1-1,0 1 1,0-1 0,0 0-1,0 1 1,0 0-1,0-1 1,0 1 0,0-1-1,0 1 1,0 0-1,0 0 1,0 0-1,0 0 1,0 0 0,0 0-1,0 0 1,-2 0-1,-2 0 26,-1 1-1,0-1 0,0 1 0,1 1 1,-1-1-1,1 1 0,-10 4 0,5 0-11,-1 0 0,1 1 0,1 0 0,-1 0 0,1 1-1,0 0 1,1 1 0,0 0 0,1 0 0,-1 1 0,2 0 0,0 0-1,0 1 1,0 0 0,1 0 0,1 0 0,0 0 0,1 1-1,0-1 1,-1 13 0,3-21-17,1 0 1,0 0-1,0 0 0,0 0 0,0 0 1,1 0-1,-1 0 0,1 0 0,-1 0 1,1 0-1,0 0 0,1-1 0,-1 1 1,0 0-1,1-1 0,-1 1 0,1-1 1,0 1-1,0-1 0,0 0 0,0 0 0,0 0 1,0 0-1,3 2 0,-1-2-48,1 0 0,-1 0 0,0 0-1,1-1 1,-1 0 0,1 0 0,-1 0 0,1 0-1,0-1 1,-1 0 0,1 0 0,-1 0 0,1 0-1,0-1 1,4 0 0,-1-1-281,1 0 0,-1-1 1,0 0-1,0 0 0,8-5 0,-13 7 252,-1-1 0,0 1 1,1 0-1,-1-1 0,0 0 0,0 1 0,0-1 0,0 0 0,0 0 0,-1 0 0,1 0 0,0 0 0,-1-1 1,0 1-1,1 0 0,-1-1 0,0 1 0,0-1 0,-1 1 0,2-4 0,-7-16-707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6:44.173"/>
    </inkml:context>
    <inkml:brush xml:id="br0">
      <inkml:brushProperty name="width" value="0.05" units="cm"/>
      <inkml:brushProperty name="height" value="0.05" units="cm"/>
    </inkml:brush>
  </inkml:definitions>
  <inkml:trace contextRef="#ctx0" brushRef="#br0">1 82 19268,'17'-4'1616,"14"-6"-1215,2-2-369,7-4-641,8 2 905,-1 1-368,0 0-136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24.709"/>
    </inkml:context>
    <inkml:brush xml:id="br0">
      <inkml:brushProperty name="width" value="0.05" units="cm"/>
      <inkml:brushProperty name="height" value="0.05" units="cm"/>
    </inkml:brush>
  </inkml:definitions>
  <inkml:trace contextRef="#ctx0" brushRef="#br0">110 12 4865,'-38'-2'248,"2"-2"-184,1-2 24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25.616"/>
    </inkml:context>
    <inkml:brush xml:id="br0">
      <inkml:brushProperty name="width" value="0.05" units="cm"/>
      <inkml:brushProperty name="height" value="0.05" units="cm"/>
    </inkml:brush>
  </inkml:definitions>
  <inkml:trace contextRef="#ctx0" brushRef="#br0">5805 142 9002,'-125'-5'1446,"-229"21"1,-121 48-830,167-19-297,114-29-328,-204-8-1,85-5-5,1 22 164,-410 118 547,9 46-187,576-148-487,2 5 0,-132 65 0,112-35-32,3 7 0,-199 144 0,266-165-6,-188 149-23,223-168 37,2 2-1,2 2 1,-48 66 0,80-95 8,2 1 0,0 0 0,1 1 0,1 0 1,-15 42-1,22-48-2,-1-1 0,2 1 0,0 0 0,0 0 1,2 0-1,-1 1 0,2-1 0,0 0 0,0 0 1,7 24-1,-1-16-9,0 0 1,1-1 0,1 0-1,1 0 1,1-1 0,1-1-1,1 0 1,18 21 0,-18-25-1,0 0 0,2-1 0,0-1 1,0-1-1,1 0 0,1-1 0,0 0 0,0-2 1,36 15-1,-19-14 19,1-1 0,-1-1 1,2-2-1,-1-2 0,1-1 1,53-3-1,-11-5 69,148-29 1,318-103 505,-7 1-41,-83 61-140,2 22-287,39-5-214,-3-29-123,202-110-216,-15-47 110,-443 153 246,153-56 22,566-205 215,-749 266-142,-155 62-64,92-60-1,-131 76 27,-1-1-1,0 0 1,0-1 0,-1 0 0,0 0 0,-1-1-1,0 0 1,-1-1 0,10-17 0,-15 23 7,0 0 0,-1 0 0,0 0 0,0 0-1,-1-1 1,0 1 0,0 0 0,0-1 0,-1 1 0,0-1 0,0 1 0,0-1 0,-1 1 0,0 0 0,0-1-1,-1 1 1,0 0 0,0 0 0,0 0 0,-1 0 0,0 0 0,0 0 0,-6-8 0,-4-2-4,0 1 1,-1-1-1,-1 2 0,0 0 1,-1 1-1,0 1 0,-1 0 1,-25-12-1,-3 0-7,-1 3-1,-66-21 1,1 10-27,-1 4 1,-146-16-1,-237 1-609,0 32 315,236 14 138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39.512"/>
    </inkml:context>
    <inkml:brush xml:id="br0">
      <inkml:brushProperty name="width" value="0.05" units="cm"/>
      <inkml:brushProperty name="height" value="0.05" units="cm"/>
    </inkml:brush>
  </inkml:definitions>
  <inkml:trace contextRef="#ctx0" brushRef="#br0">609 1 6961,'-49'4'873,"-3"0"-401,2-2-176,6 2 680,-2 2-424,6 2-104,0 4-176,-2 5-720,-5 2-512,-11 4 816,-7 4-152,-10 1-184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0.714"/>
    </inkml:context>
    <inkml:brush xml:id="br0">
      <inkml:brushProperty name="width" value="0.05" units="cm"/>
      <inkml:brushProperty name="height" value="0.05" units="cm"/>
    </inkml:brush>
  </inkml:definitions>
  <inkml:trace contextRef="#ctx0" brushRef="#br0">13755 574 9050,'-692'262'1349,"283"-102"-1179,-983 394 466,1138-450-508,-831 344 372,293-100-108,439-190-253,-364 179-6,123-51-33,-76 39 164,-93 53 103,-1 14-66,497-250-268,-526 301-4,13 24 0,484-289-5,169-102 22,-508 315 316,25 34 117,416-266-392,8 7 0,-189 218 0,157-127-386,-196 302 1,343-455 217,5 4 1,5 2-1,-48 122 0,94-193 98,2 0 1,2 1-1,2 0 0,-9 82 0,17-92-4,0 1 1,2-1-1,1 0 1,2 0-1,1 0 1,1 0-1,16 44 1,-8-38-3,1 0-1,2-1 1,2-1 0,1 0 0,2-2 0,1 0 0,52 54 0,-37-49-12,2-2 1,1-2-1,2-2 1,1-1-1,65 32 1,-32-25-53,2-3 0,1-4 0,1-3 1,149 29-1,-117-38-50,1-6-1,1-4 1,117-8 0,-53-11-89,222-44 0,164-73 12,655-253 59,-1018 308 111,933-348 117,-41-28 190,-17-40-51,-998 451-242,1385-698-136,60-97 51,632-477 882,-5-226 514,-1177 675-1855,-972 859 538,293-294-273,-22-16-8,-32-19 115,-187 245 211,-4-2 0,40-98 0,-74 144 42,-1-1-1,-2 0 1,-2 0-1,-2-1 1,6-62-1,-13 75 16,-2 1-1,0-1 0,-2 1 0,-2-1 1,0 1-1,-2 0 0,-2 0 0,-19-53 1,10 47-45,-1 2 1,-2 0-1,-1 1 1,-2 1-1,-1 0 1,-1 2-1,-2 1 1,-1 2-1,-1 0 1,-1 2-1,-1 1 1,-40-22-1,26 21-234,-1 2 1,-1 2-1,-83-24 1,52 24-91,-134-17 0,134 30 142,-81 1-1,-99 22-208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9.404"/>
    </inkml:context>
    <inkml:brush xml:id="br0">
      <inkml:brushProperty name="width" value="0.05" units="cm"/>
      <inkml:brushProperty name="height" value="0.05" units="cm"/>
    </inkml:brush>
  </inkml:definitions>
  <inkml:trace contextRef="#ctx0" brushRef="#br0">1 737 18140,'27'-1'425,"-1"-1"1,1-1-1,0-1 0,-1-1 1,32-11-1,-15 4 34,109-26 289,610-136 233,-394 113-1798,331-59 69,-15-43 2158,-619 143-2839,101-45 0,-159 62 1327,0-1 0,0 0-1,-1 0 1,9-7 0,-12 8-5,0 1-1,-1-1 1,1 0-1,-1 0 1,0-1-1,3-5 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6.620"/>
    </inkml:context>
    <inkml:brush xml:id="br0">
      <inkml:brushProperty name="width" value="0.05" units="cm"/>
      <inkml:brushProperty name="height" value="0.05" units="cm"/>
    </inkml:brush>
  </inkml:definitions>
  <inkml:trace contextRef="#ctx0" brushRef="#br0">1 0 18260,'0'3'1768,"1"9"-1136,2 8-296,1 14 1121,-1 11-481,3 12-576,0 0-192,1 2-416,1-3-216,-2-12-512,0-4-128,-6-11 752,0-6-209,-3-11-239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7.075"/>
    </inkml:context>
    <inkml:brush xml:id="br0">
      <inkml:brushProperty name="width" value="0.05" units="cm"/>
      <inkml:brushProperty name="height" value="0.05" units="cm"/>
    </inkml:brush>
  </inkml:definitions>
  <inkml:trace contextRef="#ctx0" brushRef="#br0">1 131 17996,'5'-5'270,"18"-18"695,2 2 0,30-22 0,-48 38-772,0 0 1,1 1-1,0 0 1,0 0-1,0 1 0,1 0 1,-1 0-1,1 1 1,-1 0-1,1 0 1,0 1-1,17 0 1,-24 1-158,1 0 1,0 1-1,0-1 0,-1 1 1,1-1-1,0 1 1,-1 0-1,1 0 1,-1 0-1,1 0 1,-1 1-1,1-1 0,-1 1 1,0-1-1,0 1 1,0 0-1,0 0 1,0 0-1,2 2 0,-2 0-14,0 0 0,0-1 0,0 1 0,-1 0 0,1 0 0,-1 0 0,0 1-1,0-1 1,0 0 0,-1 0 0,1 6 0,-2 6-6,0-1 0,-1 0 0,0 1 0,-2-1 0,-8 27 0,2-13-47,-2-1 1,-1-1 0,0 0 0,-34 47 0,51-79-32,1 0 0,-1 0 0,1 0 0,0 0 0,1 1 0,-1 0 1,1 0-1,-1 0 0,1 1 0,0 0 0,1 0 0,-1 1 0,0-1 0,1 1 0,0 1 0,-1-1 0,1 1 1,13 0-1,-12 1-3,0 1 1,0 1-1,0-1 1,0 1-1,-1 1 1,1-1-1,-1 1 1,1 1-1,-1-1 0,0 1 1,0 0-1,-1 1 1,1 0-1,-1 0 1,0 0-1,8 10 1,-11-11 65,0 0 0,1 0 0,-2 0 0,1 0-1,0 0 1,-1 1 0,0-1 0,0 1 0,0 0 0,-1 0 0,1-1 0,-1 1 0,0 0 0,-1 0 0,1 0 0,-1 0 0,0 0 0,0 0-1,-1 0 1,1 0 0,-1 0 0,0 0 0,0 0 0,-1 0 0,0 0 0,0-1 0,-3 7 0,-1-1 193,-1 0 0,-1-1 0,0 0 0,0 0 0,0-1 0,-1 0 0,-1-1 0,-16 12 0,8-8 191,0-1-1,-1-1 1,0-1 0,-24 8 0,34-13-275,1-1-1,-1 0 1,0-1 0,-13 1 0,21-1-172,0-1 1,0 0-1,0 0 1,0 0-1,0 0 1,0 0-1,0 0 1,0 0-1,0 0 1,0 0-1,0-1 1,0 1 0,0 0-1,0-1 1,0 1-1,0-1 1,0 1-1,0-1 1,0 1-1,1-1 1,-1 1-1,0-1 1,0 0-1,1 0 1,-1 1-1,0-1 1,1 0-1,-1 0 1,1 0-1,-1 0 1,1 0-1,-1 1 1,1-1-1,0 0 1,-1 0-1,1 0 1,0 0-1,0 0 1,0 0-1,0 0 1,0 0-1,0 0 1,0 0-1,0 0 1,0 0-1,0 0 1,1 0-1,-1 0 1,0 0-1,1 0 1,-1 0-1,1-1 1,1-2-299,0 0 0,0 0 0,1 0-1,-1 0 1,1 0 0,0 1 0,0-1 0,0 1 0,1 0-1,-1 0 1,5-3 0,-6 4 193,22-17-1145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7.478"/>
    </inkml:context>
    <inkml:brush xml:id="br0">
      <inkml:brushProperty name="width" value="0.05" units="cm"/>
      <inkml:brushProperty name="height" value="0.05" units="cm"/>
    </inkml:brush>
  </inkml:definitions>
  <inkml:trace contextRef="#ctx0" brushRef="#br0">1 11 17852,'0'-1'93,"5"-8"3460,-4 15 44,-1 7-2585,9 135 1173,22 74-3559,-30-214 1046,6 20-864,-7-27 1175,0-1 0,0 0 0,0 0 0,0 0 0,0 1 0,0-1-1,0 0 1,1 0 0,-1 0 0,0 1 0,0-1 0,0 0 0,0 0 0,0 0 0,0 0 0,1 0-1,-1 1 1,0-1 0,0 0 0,0 0 0,1 0 0,-1 0 0,0 0 0,0 0 0,0 0-1,1 0 1,-1 0 0,0 1 0,0-1 0,0 0 0,1 0 0,-1 0 0,0 0 0,1 0 0,6-13-543,-1-6 93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7.899"/>
    </inkml:context>
    <inkml:brush xml:id="br0">
      <inkml:brushProperty name="width" value="0.05" units="cm"/>
      <inkml:brushProperty name="height" value="0.05" units="cm"/>
    </inkml:brush>
  </inkml:definitions>
  <inkml:trace contextRef="#ctx0" brushRef="#br0">2 0 22301,'3'6'1648,"-5"14"-1328,1 6-168,-1 10 760,2 4-447,0 7-570,3 0-191,2-1-472,0-4-200,0-8-352,-3-8-633,-2-9 1297,0-5-392,-4-14-88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8.272"/>
    </inkml:context>
    <inkml:brush xml:id="br0">
      <inkml:brushProperty name="width" value="0.05" units="cm"/>
      <inkml:brushProperty name="height" value="0.05" units="cm"/>
    </inkml:brush>
  </inkml:definitions>
  <inkml:trace contextRef="#ctx0" brushRef="#br0">1 151 18180,'3'-9'327,"1"1"0,0-1 1,0 1-1,1 0 0,0 1 0,0-1 1,1 1-1,0 0 0,0 0 0,1 1 1,-1-1-1,1 2 0,1-1 0,-1 1 1,1 0-1,0 0 0,14-5 1,-10 5-220,1 1 1,-1 0-1,1 1 1,0 0-1,0 1 1,0 1 0,0 0-1,0 1 1,0 0-1,0 1 1,25 4-1,-34-4-104,1 0 0,0 1 0,-1-1 0,1 1-1,-1 0 1,1 0 0,-1 1 0,5 3-1,-8-5 6,1 0 0,-1 0 0,0 0-1,0 0 1,0 0 0,0 0-1,0 1 1,0-1 0,0 0 0,0 1-1,-1-1 1,1 1 0,0-1-1,-1 1 1,1-1 0,-1 1 0,0-1-1,0 1 1,1 0 0,-1-1-1,0 1 1,0 0 0,0-1 0,-1 1-1,1-1 1,0 1 0,0-1-1,-2 3 1,0 3 57,-1-1 0,-1 1 0,1-1-1,-1 0 1,0 0 0,-1 0 0,-8 8 0,-41 35 446,47-42-432,-24 19 252,-65 43 0,76-62-1059,20-7 681,-1 0 1,1 0-1,0 0 1,-1 0-1,1 0 1,0 0-1,-1 0 1,1 0-1,0 0 1,-1 0-1,1-1 1,0 1-1,0 0 1,-1 0-1,1 0 1,0 0-1,0-1 1,-1 1 0,1 0-1,0 0 1,0-1-1,-1 1 1,1 0-1,0 0 1,0-1-1,0 1 1,0 0-1,-1 0 1,1-1-1,0 1 1,0 0-1,0-1 1,0-1-91,0-1 0,0 0 0,1 1 0,-1 0 0,1-1 0,-1 1 0,1-1 0,0 1 0,0 0 0,0-1 1,0 1-1,2-2 0,9-16-715</inkml:trace>
  <inkml:trace contextRef="#ctx0" brushRef="#br0" timeOffset="1">676 43 20236,'3'6'2041,"-3"17"-1265,0 7-328,-3 12 1080,0 7-407,2 8-553,-1 3-136,2-3-208,2-2-144,3-14-296,1-8-104,0-18-328,0-11-353,-5-14 777,-1-10-184,-4-13-192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8.663"/>
    </inkml:context>
    <inkml:brush xml:id="br0">
      <inkml:brushProperty name="width" value="0.05" units="cm"/>
      <inkml:brushProperty name="height" value="0.05" units="cm"/>
    </inkml:brush>
  </inkml:definitions>
  <inkml:trace contextRef="#ctx0" brushRef="#br0">12 445 18372,'-2'-3'359,"0"-1"1,1 0-1,-1 1 1,1-1-1,0 0 0,0 1 1,1-1-1,-1 0 1,1 0-1,0 0 1,0 0-1,0 1 0,0-1 1,0 0-1,1 0 1,2-6-1,1-5 498,2 1 0,13-27-1,-1 2-885,13-49 252,28-63-16,-58 149-207,0 0 1,0 0-1,0 0 1,0 0-1,0 1 1,0-1-1,1 0 1,-1 0-1,1 1 1,-1-1 0,1 1-1,-1 0 1,4-3-1,-5 4 1,1 0-1,-1 0 0,1 0 1,-1 0-1,1 0 1,0 0-1,-1 0 1,1 0-1,-1 0 1,1 0-1,-1 0 0,1 0 1,-1 0-1,1 0 1,-1 0-1,1 1 1,-1-1-1,1 0 0,-1 0 1,1 1-1,0-1 1,11 16 6,6 25 35,-2 1 0,-2 0 1,13 62-1,-10-34 86,-10-43-96,-5-16-59,1 1 1,0-1-1,1 1 1,0-1 0,1 0-1,11 19 1,-3-19-1596,-13-11 1579,0 0 1,0 0-1,1 0 1,-1 0-1,0 0 1,0 0-1,0 0 1,1 1-1,-1-1 0,0 0 1,0 0-1,1 0 1,-1 0-1,0 0 1,0 0-1,1 0 1,-1-1-1,0 1 1,0 0-1,0 0 1,1 0-1,-1 0 1,0 0-1,0 0 1,0 0-1,1 0 1,-1 0-1,0-1 1,0 1-1,0 0 1,1 0-1,-1 0 1,0 0-1,0-1 1,0 1-1,0 0 1,0 0-1,0 0 1,1-1-1,-1 1 1,0 0-1,0 0 1,0-1-1,0 1 1,0 0-1,0 0 1,0-1-1,0 1 0,0 0 1,0 0-1,0 0 1,0-1-1,0 1 1,0 0-1,0 0 1,0-1-1,0 1 1,-1 0-1,1 0 1,0 0-1,0-1 1,0 1-1,0 0 1,0 0-1,0 0 1,-1-1-1,-2-12-886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9.269"/>
    </inkml:context>
    <inkml:brush xml:id="br0">
      <inkml:brushProperty name="width" value="0.05" units="cm"/>
      <inkml:brushProperty name="height" value="0.05" units="cm"/>
    </inkml:brush>
  </inkml:definitions>
  <inkml:trace contextRef="#ctx0" brushRef="#br0">1 60 18948,'7'2'1768,"5"-4"-1095,2-3-209,13-4 824,5-1-328,8-1-368,1-1-176,8 5-616,-3 1-416,-3 6-496,-7 7 864,-12 8-216,-7 1-224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9.723"/>
    </inkml:context>
    <inkml:brush xml:id="br0">
      <inkml:brushProperty name="width" value="0.05" units="cm"/>
      <inkml:brushProperty name="height" value="0.05" units="cm"/>
    </inkml:brush>
  </inkml:definitions>
  <inkml:trace contextRef="#ctx0" brushRef="#br0">0 459 17052,'3'-2'1648,"10"-4"-984,4-1-232,12-2 905,7-2-273,8-1-472,2 1-296,3 1-600,0-3-360,-8-3-1457,-5-1 1801,-6-8-344,-6-2-280</inkml:trace>
  <inkml:trace contextRef="#ctx0" brushRef="#br0" timeOffset="1">445 1 14923,'10'7'1537,"6"6"-849,1 3-208,3 4 888,1 4-392,-1 9-256,-2 4-135,-7 12-177,-4 6-88,-7 10-96,-4 3-104,-6 1-688,-4-6 536,1-9-40,1-8-48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0.537"/>
    </inkml:context>
    <inkml:brush xml:id="br0">
      <inkml:brushProperty name="width" value="0.05" units="cm"/>
      <inkml:brushProperty name="height" value="0.05" units="cm"/>
    </inkml:brush>
  </inkml:definitions>
  <inkml:trace contextRef="#ctx0" brushRef="#br0">0 0 20108,'13'3'1825,"-8"17"-1169,-3 6-264,3 11 928,-4 9-344,5 7-511,-2 5-113,2-3-232,3-3-160,-2-10-601,0-7-303,-1-10-896,1-9 1456,3-18-280,0-9-281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0.957"/>
    </inkml:context>
    <inkml:brush xml:id="br0">
      <inkml:brushProperty name="width" value="0.05" units="cm"/>
      <inkml:brushProperty name="height" value="0.05" units="cm"/>
    </inkml:brush>
  </inkml:definitions>
  <inkml:trace contextRef="#ctx0" brushRef="#br0">217 1 19508,'-2'21'1921,"2"11"-1417,-1 9-224,1 8 1136,1 10-960,1 3-104,5-1-104,2-3-96,-1-8-192,1-7-160,-1-9-472,1-5-224,-6-15-320,-3-13 960,-6-1-184,-7-10-209,-7-8-71</inkml:trace>
  <inkml:trace contextRef="#ctx0" brushRef="#br0" timeOffset="1">12 328 14971,'-12'-15'1801,"12"7"-961,6 2-328,7 2 1288,9 2-672,5 2-343,4-3-393,7 2-928,3-3-161,-1-5 585,-1 0-176,-5-3-144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5:02.189"/>
    </inkml:context>
    <inkml:brush xml:id="br0">
      <inkml:brushProperty name="width" value="0.05" units="cm"/>
      <inkml:brushProperty name="height" value="0.05" units="cm"/>
    </inkml:brush>
  </inkml:definitions>
  <inkml:trace contextRef="#ctx0" brushRef="#br0">41 1304 18340,'-2'0'73,"-3"4"95,0 0 0,0 0 1,0 1-1,1-1 0,0 1 1,-5 5-1,9-9-164,0-1 0,0 1 1,-1-1-1,1 1 0,0-1 0,0 1 0,0-1 0,-1 1 1,1-1-1,0 1 0,0-1 0,0 1 0,0-1 0,0 1 1,0 0-1,0-1 0,0 1 0,0-1 0,0 1 0,1-1 1,-1 1-1,0-1 0,0 1 0,0-1 0,1 1 0,-1-1 1,0 1-1,0-1 0,1 1 0,0-1 0,0 2 10,1-1-1,0 0 1,1 0-1,-1 0 0,0 0 1,0-1-1,0 1 1,0 0-1,1-1 1,-1 0-1,0 0 0,4 1 1,73 1-169,82-7 0,-110 2 25,440-28-1022,-352 21 791,124-12 146,515-111 0,392-165 1508,-825 215-1234,732-191-192,-931 232 111,907-244 252,-496 176-437,-556 110 201,3 0-7,1 0-1,-1-1 0,0 0 0,1 0 0,-1 0 1,0 0-1,0 0 0,0-1 0,0 0 1,0 0-1,0 0 0,0 0 0,-1-1 0,1 1 1,-1-1-1,4-3 0,-3-1-24,0 1 0,-1-1 0,6-13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1.345"/>
    </inkml:context>
    <inkml:brush xml:id="br0">
      <inkml:brushProperty name="width" value="0.05" units="cm"/>
      <inkml:brushProperty name="height" value="0.05" units="cm"/>
    </inkml:brush>
  </inkml:definitions>
  <inkml:trace contextRef="#ctx0" brushRef="#br0">0 98 17380,'7'125'4276,"-1"-77"-3289,23 85-1,-25-120-878,0-1-1,1 1 1,0-1-1,0 0 1,8 11-1,-11-20-63,0 0 0,0-1 0,1 1-1,-1-1 1,0 1 0,1-1 0,0 0-1,-1 0 1,1 0 0,0 0 0,3 1-1,-4-2-3,0-1 0,1 1 0,-1 0 0,0-1 0,0 0 0,0 0 0,0 0 0,1 0 0,-1 0 0,0 0 0,0 0 0,1-1 0,-1 1 0,0-1 0,0 1 0,0-1 0,0 0 0,3-2 0,2-1 54,0-1 0,0 0 1,-1 0-1,1-1 0,-1 0 1,-1 0-1,1 0 0,-1-1 1,0 0-1,-1 0 0,5-9 1,6-12 362,15-48 1,21-86 651,-44 133-956,-1-2-1,-1 1 1,0-47-1,-8 94-1252,0 1 1,-9 24-1,11-40 1076,-9 26-555,-2-3-167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1.803"/>
    </inkml:context>
    <inkml:brush xml:id="br0">
      <inkml:brushProperty name="width" value="0.05" units="cm"/>
      <inkml:brushProperty name="height" value="0.05" units="cm"/>
    </inkml:brush>
  </inkml:definitions>
  <inkml:trace contextRef="#ctx0" brushRef="#br0">1 23 19108,'2'-5'1163,"7"-10"360,-5 12-407,-2 10 1018,-11 133 937,1-7-3049,7-100-40,1 57-10,1-80-103,0 0 1,1 0-1,0 0 0,0 0 1,1 0-1,5 13 0,1-12-871,-9-11 955,0 0-1,0 0 1,0 0-1,0 0 1,0 0-1,1 0 0,-1 0 1,0 0-1,0 0 1,0 0-1,0 0 1,0 0-1,1 0 1,-1 0-1,0 0 0,0 0 1,0 0-1,0 0 1,0 0-1,1 0 1,-1 0-1,0 0 1,0 0-1,0 0 1,0 0-1,0 0 0,1-1 1,-1 1-1,0 0 1,0 0-1,0 0 1,0 0-1,0 0 1,0 0-1,0 0 0,0-1 1,0 1-1,1 0 1,-1 0-1,0 0 1,0-2-65,0 1-1,1 0 1,-1 0 0,0-1 0,0 1 0,0 0 0,0 0 0,0-1-1,0 1 1,-1 0 0,1-1 0,0 1 0,-1 0 0,1 0 0,-1 0-1,1-1 1,-2 0 0,-8-12-769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2.219"/>
    </inkml:context>
    <inkml:brush xml:id="br0">
      <inkml:brushProperty name="width" value="0.05" units="cm"/>
      <inkml:brushProperty name="height" value="0.05" units="cm"/>
    </inkml:brush>
  </inkml:definitions>
  <inkml:trace contextRef="#ctx0" brushRef="#br0">4 691 15467,'-2'10'923,"1"1"-1,0-1 1,3 15 2928,3-31-2871,3-7-306,80-235 2953,-52 136-2944,-1 3-205,53-137 398,-80 234-800,-7 12-74,-1 0-1,0 0 1,1 0 0,-1 0-1,0 0 1,0 1-1,1-1 1,-1 0 0,0 0-1,0 0 1,0 0 0,1 1-1,-1-1 1,0 0 0,0 0-1,0 1 1,1-1-1,-1 0 1,0 0 0,0 1-1,0-1 1,0 0 0,0 0-1,0 1 1,0-1 0,0 0-1,0 0 1,1 1 0,-1-1-1,0 1 1,3 34 38,-2-26-41,1 16-19,15 132 97,-13-138-147,0 0-1,1 0 0,1 0 0,1-1 0,17 33 0,-23-47 8,1-1 0,0 0 0,0 0 0,0 0 0,1 0 0,-1 0 0,0 0 0,1-1 0,0 1 0,0-1 0,0 0 0,0 0 0,0 0 0,0 0 0,0 0 0,1-1 1,-1 1-1,1-1 0,-1 0 0,1 0 0,-1-1 0,1 1 0,0-1 0,-1 1 0,1-1 0,0 0 0,0 0 0,-1-1 0,1 1 0,0-1 0,-1 0 0,1 0 0,-1 0 0,4-2 0,27-12-457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2.814"/>
    </inkml:context>
    <inkml:brush xml:id="br0">
      <inkml:brushProperty name="width" value="0.05" units="cm"/>
      <inkml:brushProperty name="height" value="0.05" units="cm"/>
    </inkml:brush>
  </inkml:definitions>
  <inkml:trace contextRef="#ctx0" brushRef="#br0">1 11 17092,'5'-11'2682,"-5"19"-501,-1 10-1246,14 246 1335,23-2-4745,-34-251 2762,-4-18-354,-1-3-104,-5-21-78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3.285"/>
    </inkml:context>
    <inkml:brush xml:id="br0">
      <inkml:brushProperty name="width" value="0.05" units="cm"/>
      <inkml:brushProperty name="height" value="0.05" units="cm"/>
    </inkml:brush>
  </inkml:definitions>
  <inkml:trace contextRef="#ctx0" brushRef="#br0">6 195 14563,'-6'-24'2201,"6"5"-1025,2 2-480,10 4 2249,4 0-1513,10 0-504,3-1-216,5-3-400,0 1-96,4 2-152,0 1-64,-7 3-232,-1 3-224,-9 2-480,-4 5-320,-8 7 936,-5 2-240,-5 8-153</inkml:trace>
  <inkml:trace contextRef="#ctx0" brushRef="#br0" timeOffset="1">148 353 17300,'-6'21'1880,"12"-11"-1040,2-5-272,11-15 1209,4-8-505,7-10-432,6-2-248,-3-3-472,1 0-224,-5 6-560,-3 4-408,-13 15-552,-6 7 1184,-13 12-377,-5 5-223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3.702"/>
    </inkml:context>
    <inkml:brush xml:id="br0">
      <inkml:brushProperty name="width" value="0.05" units="cm"/>
      <inkml:brushProperty name="height" value="0.05" units="cm"/>
    </inkml:brush>
  </inkml:definitions>
  <inkml:trace contextRef="#ctx0" brushRef="#br0">1 317 19396,'4'17'1809,"9"-17"-1073,4-10-304,7-17 832,6-6-248,5-7-592,5-5-344,-1 1-944,-3 1-320,-6 7 896,-9 3-248,-8 10-264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4.155"/>
    </inkml:context>
    <inkml:brush xml:id="br0">
      <inkml:brushProperty name="width" value="0.05" units="cm"/>
      <inkml:brushProperty name="height" value="0.05" units="cm"/>
    </inkml:brush>
  </inkml:definitions>
  <inkml:trace contextRef="#ctx0" brushRef="#br0">0 183 16732,'4'3'675,"0"1"1,1-1 0,-1 0 0,1 0 0,-1 0 0,1-1 0,0 0 0,0 0-1,6 2 1,-4-2-544,-1 1-1,1 0 1,-1 0-1,12 8 1,-18-11-116,1 0 0,-1 0 0,1 1 0,-1-1 0,1 0 0,-1 0 0,1 0 0,0 0 0,-1 0 0,1 0 0,-1 0 0,1 0 0,-1 0 0,1 0 0,0 0 1,-1 0-1,1 0 0,-1-1 0,1 1 0,-1 0 0,1 0 0,-1-1 0,1 1 0,-1 0 0,1-1 0,-1 1 0,1 0 0,-1-1 0,0 1 0,1-1 0,-1 1 0,1 0 0,-1-1 0,0 1 0,0-1 0,1 1 0,-1-1 0,0 0 0,0 1 1,1-1-1,13-31 209,-9 20-181,5-8-4,-9 19-43,1 1 1,0-1-1,-1 0 1,1 0 0,0 1-1,0-1 1,-1 1-1,1 0 1,0-1-1,0 1 1,0 0 0,0 0-1,-1 0 1,1 0-1,0 1 1,0-1-1,0 0 1,0 1 0,-1-1-1,1 1 1,0 0-1,-1-1 1,1 1-1,0 0 1,-1 0 0,1 0-1,1 2 1,0 6 31,-1 1 1,0 0 0,1 13-1,-2-14 18,0 1-1,1-1 0,4 14 1,-6-23-45,0 0 0,0 1-1,1-1 1,-1 0 0,0 0 0,0 0 0,0 0 0,0 0 0,1 0 0,-1 1 0,0-1-1,0 0 1,0 0 0,1 0 0,-1 0 0,0 0 0,0 0 0,0 0 0,1 0 0,-1 0-1,0 0 1,0 0 0,0 0 0,1 0 0,-1 0 0,0 0 0,0 0 0,0 0 0,1 0-1,-1 0 1,0 0 0,0 0 0,0-1 0,1 1 0,-1 0 0,0 0 0,0 0 0,0 0-1,0 0 1,1 0 0,-1-1 0,0 1 0,0 0 0,0 0 0,0 0 0,0 0 0,0-1-1,0 1 1,1 0 0,-1 0 0,0 0 0,0-1 0,0 1 0,0 0 0,0 0 0,0-1-1,0 1 1,0 0 0,0 0 0,7-14 30,45-94 150,-44 95-168,0 0 1,0 0 0,2 1-1,-1 0 1,20-18 0,-28 29-14,0-1 1,1 1-1,-1-1 1,1 1-1,0 0 1,-1 0 0,1 0-1,0 0 1,-1 0-1,1 0 1,0 0 0,0 0-1,0 1 1,0-1-1,0 1 1,0 0 0,0-1-1,0 1 1,0 0-1,0 0 1,0 0-1,0 0 1,0 1 0,0-1-1,0 0 1,2 2-1,-1-1 7,-1 1 0,0 0 0,1 0 0,-1 1 0,0-1-1,0 0 1,-1 1 0,1-1 0,0 1 0,-1-1 0,1 1-1,-1 0 1,0 0 0,0-1 0,0 1 0,1 4 0,1 15 45,-3-18-34,0 0 1,1 0-1,-1 0 0,1 0 0,0-1 0,0 1 0,1 0 1,-1 0-1,3 5 0,-3-9-15,-1 0 0,1 0 0,0 0 0,-1 1 0,1-1 0,-1 0-1,1 0 1,0 0 0,-1 0 0,1-1 0,-1 1 0,1 0 0,-1 0 0,1 0 0,0 0 0,-1-1 0,1 1 0,-1 0 0,1 0 0,-1-1-1,1 1 1,-1 0 0,0-1 0,1 1 0,-1-1 0,1 1 0,-1 0 0,1-2 0,14-14 25,-13 13-20,5-5 8,56-59 86,-58 61-104,1 1 0,1 0 1,-1 0-1,1 1 0,0-1 1,0 2-1,0-1 1,0 1-1,10-3 0,-15 6-4,0-1 0,0 1 0,0 0 0,1 0 0,-1 0 0,0 0 0,0 0 0,0 0 0,0 1 0,0-1 0,1 1 0,-1-1 0,0 1 0,0 0 0,0 0 0,-1 0-1,1 0 1,0 0 0,0 0 0,0 1 0,-1-1 0,1 1 0,-1-1 0,1 1 0,-1-1 0,1 1 0,-1 0 0,0 0 0,0 0 0,2 3 0,-2-1-95,1 0 0,0 1 0,-1-1 0,1 0 0,-1 1 0,-1-1 1,1 1-1,0-1 0,-1 1 0,0 0 0,0-1 0,-1 1 0,-1 7 0,-3-6-104,-7-5-76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4.933"/>
    </inkml:context>
    <inkml:brush xml:id="br0">
      <inkml:brushProperty name="width" value="0.05" units="cm"/>
      <inkml:brushProperty name="height" value="0.05" units="cm"/>
    </inkml:brush>
  </inkml:definitions>
  <inkml:trace contextRef="#ctx0" brushRef="#br0">13 8 17612,'-1'-7'1639,"-1"7"-310,-3 13 441,2 17-907,1 1 0,5 56 1,17 64-599,-11-90 77,2 11-78,-11-72-262,0 0 0,0 0-1,0 0 1,0 0 0,0 0 0,0 0 0,0 0 0,0 0 0,0 0 0,0 0 0,0 0-1,1 0 1,-1 0 0,0 0 0,0 0 0,0 0 0,0 0 0,0 0 0,0 0 0,0 0-1,0 0 1,0 0 0,0 0 0,0 0 0,0 0 0,0 0 0,0 0 0,0 0-1,0 0 1,1 0 0,-1 0 0,0 0 0,0 0 0,0 0 0,0 0 0,0 0 0,0 0-1,0 0 1,0 0 0,0 0 0,0 0 0,0 0 0,0 0 0,0 0 0,0 0-1,0 0 1,0 0 0,0 0 0,0 0 0,0 0 0,0 0 0,0 0 0,0 0 0,1 0-1,-1 1 1,0-1 0,0 0 0,0 0 0,2-8 38,20-97 121,9-37-93,-24 117-79,1-1-1,1 1 1,17-32 0,-24 54 7,0-1 1,0 0 0,0 1-1,1-1 1,-1 1 0,1 0-1,0 0 1,0 0 0,0 0-1,1 0 1,-1 1 0,0 0 0,1-1-1,0 1 1,4-2 0,-6 4 1,1-1 1,-1 1-1,0 0 1,1 0 0,-1 0-1,1 0 1,-1 0-1,0 0 1,1 1 0,-1-1-1,0 1 1,1-1-1,-1 1 1,0 0 0,0 0-1,0 0 1,0 0 0,1 0-1,-1 1 1,-1-1-1,1 1 1,0-1 0,0 1-1,-1 0 1,1-1-1,-1 1 1,2 3 0,1-1 23,-1 1 0,0 0 0,0 0 1,0 0-1,-1 0 0,0 0 1,0 1-1,0-1 0,-1 1 1,1 0-1,-1-1 0,-1 1 0,1 0 1,-1 0-1,0-1 0,0 1 1,-1 0-1,0 0 0,0-1 1,0 1-1,0-1 0,-1 1 0,0-1 1,0 1-1,-5 7 0,3-7-9,0 1-1,0-1 0,0 0 1,-1-1-1,1 1 0,-1-1 0,-1 0 1,1 0-1,-1 0 0,0-1 1,0 0-1,0 0 0,0-1 0,-1 1 1,0-1-1,1-1 0,-1 1 1,0-1-1,-13 2 0,20-4-55,0 0 1,0 0-1,0 0 1,-1 0-1,1 0 0,0 0 1,0 0-1,0 0 0,-1 0 1,1 0-1,0 1 0,0-1 1,0 0-1,0 0 0,-1 0 1,1-1-1,0 1 1,0 0-1,0 0 0,-1 0 1,1 0-1,0 0 0,0 0 1,0 0-1,0 0 0,-1 0 1,1 0-1,0 0 0,0 0 1,0-1-1,0 1 1,-1 0-1,1 0 0,0 0 1,0 0-1,0 0 0,0-1 1,0 1-1,0 0 0,0 0 1,0 0-1,0 0 0,-1-1 1,1 1-1,0 0 0,0 0 1,0 0-1,0-1 1,0 1-1,0 0 0,0 0 1,0 0-1,0 0 0,0-1 1,0 1-1,0 0 0,1 0 1,-1 0-1,0-1 0,0 1 1,0 0-1,7-11-391,-5 9 217,6-11-546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5.418"/>
    </inkml:context>
    <inkml:brush xml:id="br0">
      <inkml:brushProperty name="width" value="0.05" units="cm"/>
      <inkml:brushProperty name="height" value="0.05" units="cm"/>
    </inkml:brush>
  </inkml:definitions>
  <inkml:trace contextRef="#ctx0" brushRef="#br0">34 75 18684,'-10'-11'2445,"3"11"-231,6 2-2066,-1-1 0,1 1 1,0 0-1,1-1 1,-1 1-1,0 0 1,0 0-1,1-1 1,-1 1-1,1 0 1,-1 3-1,-2 10-58,1-1-1,1 1 1,0 0-1,1 0 1,1 0-1,0 0 1,6 25-1,-7-39-90,0 0-1,0 0 1,0 0-1,1 0 1,-1-1 0,0 1-1,1 0 1,-1 0-1,1 0 1,-1-1-1,1 1 1,-1 0 0,1 0-1,-1-1 1,1 1-1,0 0 1,-1-1-1,1 1 1,0-1-1,0 1 1,-1-1 0,1 1-1,0-1 1,0 1-1,0-1 1,0 0-1,-1 0 1,1 1 0,0-1-1,0 0 1,0 0-1,0 0 1,0 0-1,0 0 1,0 0 0,0 0-1,0 0 1,0 0-1,-1-1 1,1 1-1,0 0 1,0-1-1,0 1 1,0 0 0,0-1-1,7-4-9,-1 1-1,-1-1 1,1 0 0,8-8-1,3-2-17,-16 13 28,1 0 0,-1 0 1,1 1-1,0-1 0,-1 0 0,1 1 0,0 0 0,0 0 1,0 0-1,0 0 0,0 0 0,0 1 0,0-1 0,1 1 1,-1 0-1,0 0 0,0 0 0,0 0 0,0 0 0,0 1 1,1-1-1,-1 1 0,0 0 0,0 0 0,0 0 0,0 1 1,-1-1-1,1 1 0,0-1 0,-1 1 0,1 0 0,-1 0 1,1 0-1,-1 0 0,0 1 0,0-1 0,0 1 0,0-1 1,2 5-1,-1-2-17,10 12 151,-7-16 10,-2-13 24,0-16 90,-2-1-1,-3-40 0,1 29-95,0 39-159,0 1-1,0 0 1,0 0 0,0-1-1,0 1 1,0 0 0,0-1 0,0 1-1,0 0 1,0-1 0,0 1 0,0 0-1,0-1 1,0 1 0,0 0-1,0 0 1,1-1 0,-1 1 0,0 0-1,0-1 1,0 1 0,1 0 0,-1 0-1,0 0 1,0-1 0,0 1-1,1 0 1,-1 0 0,0 0 0,1 0-1,-1-1 1,0 1 0,0 0 0,1 0-1,-1 0 1,0 0 0,1 0-1,-1 0 1,0 0 0,1 0 0,-1 0-1,0 0 1,0 0 0,1 0 0,-1 0-1,0 0 1,1 0 0,-1 0-1,0 0 1,1 0 0,-1 0 0,0 1-1,0-1 1,1 0 0,-1 0 0,1 1-1,22 14-91,-10-6-57,-10-8 42,1 0 1,-1 0-1,0 0 0,0 0 1,0 0-1,0-1 0,1 1 0,-1-1 1,0 0-1,0 0 0,1 0 1,-1 0-1,0-1 0,0 1 0,1-1 1,-1 0-1,0 0 0,3-1 1,-4 1 23,-1 0 0,1 0 0,-1 0 0,0 0 0,1-1 0,-1 1 0,0 0 0,0-1 0,0 1 0,0 0 0,0-1 0,0 1 0,0-1 0,-1 0 0,1 1 0,-1-1 0,1 0 0,-1 1 0,1-1 1,-1 0-1,0 1 0,0-1 0,0 0 0,0 0 0,0 1 0,0-1 0,0 0 0,-1 1 0,1-1 0,-1 0 0,1 1 0,-1-1 0,0 0 0,1 1 0,-3-3 0,-12-23-657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5.877"/>
    </inkml:context>
    <inkml:brush xml:id="br0">
      <inkml:brushProperty name="width" value="0.05" units="cm"/>
      <inkml:brushProperty name="height" value="0.05" units="cm"/>
    </inkml:brush>
  </inkml:definitions>
  <inkml:trace contextRef="#ctx0" brushRef="#br0">0 0 18324,'0'10'1568,"3"0"-1160,3 0-136,7-3 305,3-1-649,2-4 224,-1-2-144,1-2-201</inkml:trace>
  <inkml:trace contextRef="#ctx0" brushRef="#br0" timeOffset="1">425 185 19756,'0'26'2153,"1"-2"-1545,0-4-312,-1-1 1264,5-6-824,-1-3-240,3-6-456,0-3-120,-1-1-224,-2-1-152,1 0-456,-4 1-288,1-2 896,-1-4-216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33:40.094"/>
    </inkml:context>
    <inkml:brush xml:id="br0">
      <inkml:brushProperty name="width" value="0.05" units="cm"/>
      <inkml:brushProperty name="height" value="0.05" units="cm"/>
    </inkml:brush>
  </inkml:definitions>
  <inkml:trace contextRef="#ctx0" brushRef="#br0">6 68 13355,'-3'-6'800,"0"-1"-792,3-4-136,0-2 128,0-3 16,3 2-32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6.313"/>
    </inkml:context>
    <inkml:brush xml:id="br0">
      <inkml:brushProperty name="width" value="0.05" units="cm"/>
      <inkml:brushProperty name="height" value="0.05" units="cm"/>
    </inkml:brush>
  </inkml:definitions>
  <inkml:trace contextRef="#ctx0" brushRef="#br0">5 30 18244,'-3'-12'1864,"2"1"-1392,1 4-224,7 7 889,1 3-1105,4 6-552,1 1 392,3 1-185,7 4-111</inkml:trace>
  <inkml:trace contextRef="#ctx0" brushRef="#br0" timeOffset="1">282 115 16484,'0'4'377,"-1"1"0,1-1 0,-1 0 0,0 1 1,1-1-1,-4 7 0,3-8-288,0 0-1,0-1 1,0 1-1,0 0 1,0-1-1,1 1 0,0 0 1,-1 0-1,1 0 1,0-1-1,0 1 1,0 0-1,1 0 1,-1 0-1,1-1 1,1 6-1,-1-7-144,1 0-1,-1 0 0,0 0 0,1-1 0,-1 1 1,0 0-1,1 0 0,-1-1 0,1 1 0,-1-1 1,1 1-1,0-1 0,-1 0 0,1 1 0,-1-1 1,4 0-1,33-1-689,-27 0 510,23-1-353,-14 0 316,0 2 0,24 1 0,-40-1 307,0 1 1,0-1-1,0 1 0,1 0 0,-1 0 0,0 0 0,0 1 0,-1-1 0,1 1 0,0 0 1,0 0-1,-1 1 0,1-1 0,-1 1 0,0-1 0,3 5 0,-4-5 72,0 1-1,-1 0 1,1 0 0,-1-1-1,0 1 1,0 0 0,0 0-1,0 0 1,0 0 0,-1 1-1,1-1 1,-1 0 0,0 0-1,0 5 1,-1-2 175,0-1 1,0 0-1,0 1 1,0-1-1,-1 0 1,0 1-1,0-1 1,-4 7-1,5-9-158,-1 0 0,0 0 0,0-1 0,0 1 0,-1 0 0,1-1 0,-1 1-1,1-1 1,-1 0 0,0 0 0,0 0 0,0 0 0,-3 1 0,4-2-160,0 0 0,0-1-1,0 1 1,-1-1 0,1 0 0,0 1 0,0-1 0,0 0 0,0 0 0,-1-1 0,1 1-1,0 0 1,0-1 0,0 1 0,0-1 0,0 0 0,0 0 0,0 1 0,0-1 0,0-1-1,0 1 1,-1-1 0,1 0-121,0 0-1,0 1 1,0-1-1,1 0 1,-1 0-1,0 0 1,1 0-1,0 0 1,0 0-1,-1-1 1,1 1-1,-1-4 1,0-5-592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6.750"/>
    </inkml:context>
    <inkml:brush xml:id="br0">
      <inkml:brushProperty name="width" value="0.05" units="cm"/>
      <inkml:brushProperty name="height" value="0.05" units="cm"/>
    </inkml:brush>
  </inkml:definitions>
  <inkml:trace contextRef="#ctx0" brushRef="#br0">108 321 17436,'-9'7'550,"0"0"-1,0 1 1,1-1 0,0 2 0,1-1 0,0 1-1,0 0 1,-7 13 0,10-15-423,0 1 1,0 0-1,1 0 1,0 0-1,0 0 1,1 0-1,0 0 0,0 1 1,1-1-1,0 1 1,1 12-1,0-19-103,0 0 0,0 0 0,0 0 0,0 0 0,0 0 1,1 0-1,-1 0 0,1 0 0,0-1 0,-1 1 0,1 0 0,0 0 0,0 0 0,0-1 0,0 1 0,0 0 0,0-1 0,1 1 1,-1-1-1,1 1 0,-1-1 0,1 0 0,-1 0 0,1 0 0,0 0 0,-1 0 0,1 0 0,0 0 0,0 0 0,0-1 0,3 2 0,-2-2-6,1 0-1,-1 0 1,1-1-1,-1 1 0,1-1 1,-1 1-1,0-1 0,1 0 1,-1-1-1,0 1 0,0 0 1,1-1-1,-1 0 1,0 0-1,0 0 0,4-4 1,6-6-3,-1-1 1,0 0 0,-1-1-1,-1 0 1,0-1 0,-1 0-1,-1-1 1,0 1 0,6-20-1,-3 3 14,-1 0 0,-2-1 0,8-60 0,-12 69-28,-2 1 1,-1 0-1,-1-1 1,-1 1 0,-4-26-1,5 48-3,0-1 1,0 1-1,-1 0 0,1-1 0,-1 1 1,1-1-1,-1 1 0,1 0 0,-1 0 1,0-1-1,1 1 0,-1 0 0,0 0 1,0 0-1,0 0 0,0 0 0,0 0 1,0 0-1,-2-1 0,2 1 1,0 1-1,0 0 1,0 0-1,0 0 1,0 0-1,0 0 1,0 0-1,0 0 1,0 0-1,0 1 1,0-1 0,0 0-1,0 0 1,0 1-1,0-1 1,0 1-1,1-1 1,-1 1-1,0-1 1,0 1-1,0 0 1,-4 4-4,0-1-1,0 1 1,1 0-1,0 0 1,0 1-1,-5 10 1,-3 7 30,1 1-1,1 1 1,1 0 0,1 0 0,2 1 0,0-1 0,-2 44-1,7-66-21,1 0 0,0 0-1,0 0 1,1 0 0,-1 0-1,1 0 1,-1 0 0,1 0-1,1 4 1,-1-6-7,0 0 0,-1-1-1,1 1 1,-1 0 0,1 0 0,0-1 0,0 1-1,-1 0 1,1-1 0,0 1 0,0-1 0,0 1 0,0-1-1,0 0 1,-1 1 0,1-1 0,0 0 0,0 1-1,0-1 1,0 0 0,0 0 0,0 0 0,0 0-1,0 0 1,0 0 0,0 0 0,0 0 0,0-1-1,0 1 1,0 0 0,0-1 0,0 1 0,1-1-1,14-6-176,-1-1-1,0 0 0,-1-1 0,1 0 1,13-13-1,24-16-492,-41 31 430,0 1 1,0 0-1,1 0 1,0 1-1,0 1 0,24-6 1,-34 9 194,1 1 1,-1 0-1,1-1 1,-1 1-1,1 1 1,-1-1 0,1 0-1,-1 0 1,1 1-1,-1 0 1,0-1-1,1 1 1,-1 0-1,0 0 1,1 0-1,-1 0 1,2 3-1,-2-2 44,0 0-1,0 0 1,0 1 0,0-1-1,-1 1 1,1 0-1,-1-1 1,0 1 0,0 0-1,0 0 1,0 0-1,-1 0 1,1 0 0,-1 0-1,1 0 1,-1 0-1,0 0 1,-1 3-1,1 6 0,-2 0-1,0 0 0,0-1 1,-1 1-1,-8 19 0,-8 12 67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8.052"/>
    </inkml:context>
    <inkml:brush xml:id="br0">
      <inkml:brushProperty name="width" value="0.05" units="cm"/>
      <inkml:brushProperty name="height" value="0.05" units="cm"/>
    </inkml:brush>
  </inkml:definitions>
  <inkml:trace contextRef="#ctx0" brushRef="#br0">33 148 15491,'-14'21'2797,"9"-6"-2616,1 0 1,1 0-1,0 0 1,1 1-1,1-1 1,0 1-1,1-1 1,1 1-1,0-1 0,1 1 1,1-1-1,0 0 1,2 0-1,-1 0 1,8 16-1,-9-26-168,-1 0-1,1 0 1,0 0 0,0 0-1,1-1 1,-1 1 0,1-1-1,0 0 1,0 0 0,0 0-1,1-1 1,0 1 0,-1-1-1,1 0 1,8 3 0,-9-5-2,0 0 0,0 0 0,0 0 0,0 0 1,0-1-1,0 1 0,0-1 0,0 0 0,0-1 1,0 1-1,0-1 0,0 0 0,0 1 0,0-2 1,-1 1-1,1 0 0,0-1 0,0 0 0,-1 0 1,1 0-1,-1 0 0,6-5 0,2-3 32,-1-1 1,0 1-1,-1-2 0,0 1 0,-1-1 0,0-1 0,-1 1 0,0-1 0,-1-1 1,7-18-1,-6 9 174,0 0 1,-2-1-1,0 0 0,-2 1 1,1-39-1,-6 43 136,2 19-344,-1 0 0,1 0 0,0 0 0,0 0 1,0 0-1,0 0 0,0 0 0,0 0 0,-1 0 0,1 0 0,0 0 0,0 0 0,0-1 1,0 1-1,0 0 0,-1 0 0,1 0 0,0 0 0,0 0 0,0 0 0,0 0 0,0 0 1,0 1-1,-1-1 0,1 0 0,0 0 0,0 0 0,0 0 0,0 0 0,0 0 0,-1 0 0,1 0 1,0 0-1,0 0 0,0 0 0,0 0 0,0 1 0,0-1 0,0 0 0,0 0 0,-1 0 1,1 0-1,0 0 0,0 0 0,0 0 0,0 1 0,0-1 0,0 0 0,0 0 0,0 0 1,0 1-1,-2 2 46,1 1-1,-1-1 1,1 1 0,0-1 0,0 1 0,0 0 0,0 3 0,-1 23 112,3 46 0,0-63-126,1 0 0,0 0-1,0 0 1,1-1 0,10 25 0,-12-34-29,0-1 0,0 0-1,0 0 1,1 0 0,-1 0 0,0 0 0,1 0 0,0 0 0,-1 0 0,1-1 0,0 1-1,0-1 1,0 1 0,2 0 0,-3-1 1,1 0 0,-1-1 0,1 0 0,-1 1 0,0-1 0,1 0 0,-1 0 0,1 0 0,-1 0 0,1 0 0,-1 0 0,1 0 0,-1 0 0,1-1 0,-1 1 0,0-1 0,3 0 0,1-2 17,-1 1-1,0-1 1,1-1 0,-1 1-1,0-1 1,0 1 0,-1-1-1,1 0 1,-1 0 0,5-9 0,1-3 12,-1 0 1,-1-1 0,0 1 0,-1-2-1,-1 1 1,-1 0 0,0-1 0,-1 0 0,-1 0-1,-1 0 1,-1 0 0,-2-25 0,-3 22 5,5 21-47,0 0 0,0 0 0,-1 1 0,1-1 0,0 0 0,0 0 0,0 1 0,0-1 0,0 0 0,0 0 0,0 1 0,-1-1 0,1 0 1,0 0-1,0 0 0,0 1 0,-1-1 0,1 0 0,0 0 0,0 0 0,0 0 0,-1 0 0,1 1 0,0-1 0,0 0 0,-1 0 1,1 0-1,0 0 0,0 0 0,-1 0 0,1 0 0,0 0 0,-1 0 0,1 0 0,0 0 0,0 0 0,-1 0 0,1 0 0,0 0 0,0 0 1,-1 0-1,1 0 0,0 0 0,0-1 0,-1 1 0,1 0 0,0 0 0,0 0 0,-1 0 0,1-1 0,0 1 0,0 0 0,0 0 1,0 0-1,-1-1 0,1 1 0,0 0 0,0 0 0,0-1 0,0 1 0,0 0 0,0 0 0,-1-1 0,1 1 0,0 0 0,-3 8 2,0 1 0,1 0-1,0 0 1,1 0 0,-1 0-1,1 17 1,1-5-2,1 0 0,4 21 0,-4-38-2,0 1 1,0 0-1,1-1 0,-1 1 1,1-1-1,0 1 1,0-1-1,4 5 0,-6-7 1,1-1 0,0 0 0,0 0 0,0 0 0,0 0-1,0 0 1,0 0 0,0-1 0,0 1 0,1 0 0,-1 0-1,0-1 1,0 1 0,1-1 0,-1 1 0,0-1 0,0 0-1,1 1 1,-1-1 0,1 0 0,-1 0 0,0 0 0,1 0-1,-1 0 1,0 0 0,1 0 0,-1-1 0,1 1 0,-1 0-1,0-1 1,0 1 0,3-2 0,3-2 1,0 0-1,0-1 1,-1 1-1,0-1 1,0-1 0,0 1-1,-1-1 1,10-12-1,34-60-1,-36 56-4,-12 20 1,0 0 1,0 1-1,0-1 1,0 0-1,0 1 1,0-1-1,1 1 1,-1 0 0,1-1-1,-1 1 1,1 0-1,-1 0 1,4-2-1,-5 3 2,1 0 0,-1 0 0,1 0 0,-1 0 0,1 0 0,-1 0 0,0 0 0,1 0 0,-1 0 0,1 0 0,-1 0 0,1 0 0,-1 0-1,0 1 1,1-1 0,-1 0 0,1 0 0,-1 0 0,0 1 0,1-1 0,-1 0 0,0 0 0,1 1 0,7 16-42,6 50-31,-12-51 66,0-1 0,1 0 0,1 0 0,1 0 0,0 0 0,9 18 0,-13-32 6,0 1 1,0-1-1,0 0 1,0 1-1,0-1 1,0 0 0,0 0-1,0 1 1,1-1-1,-1 0 1,0 0-1,1 0 1,-1-1-1,1 1 1,-1 0 0,1 0-1,-1-1 1,1 1-1,0-1 1,1 1-1,0-1 1,-1 0 0,1 0-1,0-1 1,-1 1 0,1-1-1,-1 1 1,1-1-1,-1 0 1,1 0 0,-1 0-1,5-2 1,4-5-3,0 1 0,0-2 0,-1 0 0,10-11 0,-11 12 0,3-3-33,-1 1 108,-1-1-1,10-12 1,-18 20 0,1 0 1,-1 0 0,0 0-1,-1 0 1,1-1-1,0 1 1,-1-1 0,0 0-1,0 1 1,0-1-1,0 0 1,0-7 0,-1 3 10,0 0-1,1 0 1,0-1 0,1 1 0,-1 0 0,2 0 0,-1 0 0,1 1 0,0-1 0,6-9 0,-7 12-203,1 1-1,0 0 1,0 1-1,0-1 1,1 1-1,-1-1 1,1 1-1,0 0 1,0 0 0,0 1-1,0-1 1,0 1-1,0 0 1,1 0-1,-1 0 1,1 0-1,0 1 1,7-2-1,-10 3 34,-1 0-1,0 0 0,0 0 1,0 0-1,0-1 1,1 1-1,-1 0 0,0-1 1,0 1-1,0-1 1,0 1-1,0-1 0,0 0 1,0 1-1,0-1 0,0 0 1,-1 0-1,1 0 1,0 1-1,0-1 0,-1 0 1,1 0-1,0 0 1,-1 0-1,1-2 0,-2-8-783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8.523"/>
    </inkml:context>
    <inkml:brush xml:id="br0">
      <inkml:brushProperty name="width" value="0.05" units="cm"/>
      <inkml:brushProperty name="height" value="0.05" units="cm"/>
    </inkml:brush>
  </inkml:definitions>
  <inkml:trace contextRef="#ctx0" brushRef="#br0">1 1 17396,'4'0'1128,"8"4"-1480,2 0 2160,7-1-1344,8-1-48,4 2-103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8.900"/>
    </inkml:context>
    <inkml:brush xml:id="br0">
      <inkml:brushProperty name="width" value="0.05" units="cm"/>
      <inkml:brushProperty name="height" value="0.05" units="cm"/>
    </inkml:brush>
  </inkml:definitions>
  <inkml:trace contextRef="#ctx0" brushRef="#br0">114 265 18044,'-34'44'2004,"17"-23"-1255,1 1 1,-21 37 0,36-56-635,-1 1-1,1-1 1,-1 1 0,1-1 0,1 1 0,-1 0 0,0 0-1,1-1 1,-1 5 0,1-7-98,0-1-1,1 1 0,-1-1 1,0 1-1,0-1 1,0 1-1,0-1 1,0 1-1,0-1 0,1 1 1,-1-1-1,0 1 1,0-1-1,1 0 1,-1 1-1,0-1 0,0 1 1,1-1-1,-1 0 1,1 1-1,-1-1 0,0 0 1,1 1-1,-1-1 1,1 0-1,-1 0 1,1 1-1,0-1-5,1 0 1,-1 0-1,0 0 0,1-1 0,-1 1 1,0 0-1,1 0 0,-1-1 0,0 1 1,1-1-1,-1 1 0,0-1 0,0 0 1,0 1-1,2-2 0,9-7-18,-1 0-1,0-1 1,0 0 0,-1-1 0,0 0-1,-1 0 1,12-22 0,49-93-22,13-75 141,-73 179-106,-10 22-6,0 0 0,0 0 0,0 0 0,0 0 0,0 0 0,0 0 0,0 0 0,0 0 0,0 0 0,0 0 0,1 0 0,-1 1-1,0-1 1,0 0 0,0 0 0,0 0 0,0 0 0,0 0 0,0 0 0,0 0 0,1 0 0,-1 0 0,0 0 0,0 0 0,0 0 0,0 0 0,0 0 0,0 0 0,0 0 0,0 0 0,1 0 0,-1-1 0,0 1 0,0 0 0,0 0 0,0 0 0,0 0 0,0 0 0,0 0 0,0 0 0,0 0 0,0 0 0,0 0 0,1 0 0,-1 0 0,0-1 0,0 1 0,0 0 0,0 0 0,0 0 0,0 0-1,0 0 1,0 0 0,0 0 0,0 0 0,0-1 0,0 1 0,0 0 0,0 0 0,0 0 0,1 11-3,-1-11 2,-1 93 78,2 53-544,1-130 260,0 0-1,0 0 1,2-1-1,0 1 1,0-1-1,13 27 0,-15-38 172,0 0 0,0 0 0,1 0 0,-1-1 0,1 1 0,0-1 0,5 5 0,-7-7 7,1 0 0,0 0-1,0 0 1,0 0 0,-1 0-1,1-1 1,0 1-1,0-1 1,0 0 0,0 1-1,0-1 1,3 0 0,-5 0 28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49.411"/>
    </inkml:context>
    <inkml:brush xml:id="br0">
      <inkml:brushProperty name="width" value="0.05" units="cm"/>
      <inkml:brushProperty name="height" value="0.05" units="cm"/>
    </inkml:brush>
  </inkml:definitions>
  <inkml:trace contextRef="#ctx0" brushRef="#br0">8 76 19372,'-5'50'652,"3"0"0,2 1 1,2-1-1,13 77 0,-13-120-628,0 0 0,0 0 1,6 12-1,-7-18-22,-1 0 0,1 0 1,-1 0-1,1 0 0,0 0 1,0 0-1,-1 0 0,1-1 0,0 1 1,0 0-1,0 0 0,0-1 1,2 2-1,-3-2 0,1 0-1,-1 0 1,1 0 0,0 0 0,-1 0-1,1 0 1,-1 0 0,1 0-1,0 0 1,-1 0 0,1 0-1,-1-1 1,1 1 0,-1 0 0,1 0-1,-1-1 1,1 1 0,-1 0-1,1-1 1,-1 1 0,1 0 0,-1-1-1,1 1 1,-1-1 0,0 1-1,1-1 1,-1 1 0,1-2 0,1-2 4,1 0 0,-1-1 1,0 0-1,-1 1 1,1-1-1,-1 0 0,0 0 1,0 0-1,0 0 1,0-6-1,-2-56 40,1 53-20,0 12-20,0-15 87,-1-1-1,0 1 0,-1 0 1,-1 0-1,-8-26 0,9 43 101,2 8-103,2 11 2,1-10-80,-1-1 0,1 1 0,1-1 0,-1 1-1,1-1 1,1 0 0,0 0 0,0-1 0,0 0 0,1 0 0,7 8 0,-10-12-14,0-1 0,1 1 0,-1-1 0,0 0 0,1 0 0,-1 0 0,1 0 0,0-1 0,-1 0 0,1 1 0,0-1 0,0-1 0,0 1 0,0 0 0,0-1 0,0 0 1,0 0-1,0 0 0,0 0 0,0-1 0,0 0 0,0 0 0,0 0 0,-1 0 0,1 0 0,0-1 0,6-3 0,-1-1 1,1 0 1,-1 0-1,0-1 0,-1 0 0,0-1 0,0 0 1,0 0-1,-1-1 0,-1 1 0,1-2 1,7-13-1,-8 10 11,0 0 1,0 0-1,-1-1 0,-1 0 1,0 0-1,-1 0 0,-1 0 1,2-20-1,-4 28 0,-1-1-1,1 1 1,-1-1-1,0 1 1,-1 0-1,-3-9 1,5 14-7,-1 0 0,1-1 0,-1 1 0,1 0 0,-1 0 0,0-1 0,0 1 0,0 0 0,0 0 0,0 0 0,0 0 0,0 0 0,0 0 0,-2-1 0,2 2-2,0 0 1,0-1 0,0 1-1,0 0 1,1 0 0,-1 0 0,0 0-1,0 0 1,0 0 0,0 0-1,0 1 1,0-1 0,0 0 0,0 0-1,0 1 1,1-1 0,-1 1-1,0-1 1,0 0 0,0 1 0,1 0-1,-1-1 1,0 1 0,1-1-1,-2 2 1,-3 3 8,1 0 0,0 1-1,0 0 1,0 0 0,1 0-1,0 0 1,0 0 0,0 0 0,1 1-1,-3 11 1,-1 8 79,-4 38-1,10-59-79,-4 23 108,2 39 0,2-60-103,0-1 0,1 1 0,-1-1 1,1 1-1,1-1 0,0 1 0,-1-1 1,2 0-1,-1 0 0,1 0 0,7 11 1,-9-15-42,1 0 0,-1 0 0,1 0 1,-1-1-1,1 1 0,0-1 1,0 1-1,0-1 0,0 0 0,0 0 1,0 0-1,0 0 0,1 0 0,-1 0 1,0-1-1,0 1 0,1-1 1,-1 1-1,3-1 0,0 0-115,-1-1 0,1 1 0,-1-1 0,1 0 0,-1 0 0,0-1 0,1 1 0,-1-1 0,6-3 0,5-4-259,-1-1-1,0 0 1,0-1-1,12-13 0,19-22-318,0-7-228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0.133"/>
    </inkml:context>
    <inkml:brush xml:id="br0">
      <inkml:brushProperty name="width" value="0.05" units="cm"/>
      <inkml:brushProperty name="height" value="0.05" units="cm"/>
    </inkml:brush>
  </inkml:definitions>
  <inkml:trace contextRef="#ctx0" brushRef="#br0">74 329 17276,'-11'27'938,"-37"114"2424,44-125-3080,0 0 0,1 0 0,1 0 0,1 1-1,0-1 1,3 30 0,-1-43-266,-1 0-1,0 0 1,1-1-1,0 1 1,-1 0-1,1-1 0,0 1 1,0 0-1,1-1 1,-1 0-1,0 1 1,1-1-1,0 0 1,-1 1-1,1-1 1,0 0-1,0 0 1,3 1-1,-3-2-12,0 0-1,0 0 0,1 0 0,-1 0 0,0-1 0,0 1 1,0-1-1,1 0 0,-1 0 0,0 0 0,1 0 0,-1 0 0,0 0 1,0 0-1,1-1 0,-1 1 0,0-1 0,0 0 0,0 0 1,1 0-1,-1 0 0,2-1 0,6-4 0,-1 0 0,-1-1-1,0 1 1,0-2 0,0 1 0,0-1 0,-1 0-1,-1-1 1,1 1 0,8-19 0,-1 1 37,-2 0-1,16-50 1,-19 48 0,-2 0 0,-1 0 0,-1-1 0,-2 1-1,0-1 1,-3-45 0,0 72-37,0-1 4,0-1 0,0 0 1,-1 0-1,1 0 0,-1 0 0,0 1 0,0-1 1,0 0-1,-1 1 0,1-1 0,-1 1 0,0-1 1,0 1-1,-3-5 0,4 7-5,0 1 1,1-1-1,-1 1 1,0 0-1,1-1 1,-1 1-1,0 0 1,1-1-1,-1 1 0,0 0 1,0 0-1,0 0 1,1 0-1,-1-1 1,0 1-1,0 0 1,0 0-1,1 1 1,-1-1-1,0 0 0,0 0 1,0 0-1,1 0 1,-1 1-1,0-1 1,1 0-1,-1 1 1,0-1-1,0 1 1,1-1-1,-1 1 0,1-1 1,-1 1-1,0-1 1,1 1-1,-1-1 1,1 1-1,-1 0 1,1-1-1,0 1 1,-1 0-1,0 1 0,-3 4 9,1 0-1,-1 1 0,-3 12 0,-1 3 0,1 1 1,2 1 0,0-1-1,2 1 1,-2 32 0,5-41-23,0 0 1,0-1 0,2 1-1,0-1 1,0 1 0,2-1-1,0 0 1,0 0 0,1 0 0,7 13-1,-9-22-19,0 0 0,0 0 0,1 0 0,-1-1 1,1 0-1,0 0 0,0 0 0,0 0 0,1 0 0,0-1 0,-1 0 0,1 0 0,0 0 0,0 0 0,9 2 0,-7-3-73,0-1 0,0 1 0,0-1 0,1-1 0,-1 1 0,0-1 1,1-1-1,-1 1 0,0-1 0,15-4 0,-10 1-87,1 0 1,0-1 0,-1-1-1,0 0 1,0-1 0,-1 0-1,0 0 1,0-2 0,-1 1-1,0-1 1,0 0 0,14-20-1,-16 17 135,0 0-1,-1-1 1,-1 0-1,0-1 1,6-24-1,13-76 328,-17 72-237,35-184 323,-39 215-48,-1 20-129,0 26 27,-3-32-182,12 161 1149,41 202 0,-47-341-1034,-1-7 42,-15-34-164,-35-65-513,-71-95-1,85 131 558,19 22 282,11 23-335,1 0-1,0-1 1,0 1 0,0 0-1,0-1 1,0 1-1,0 0 1,0-1 0,0 1-1,0-1 1,0 1 0,0 0-1,0-1 1,0 1-1,0 0 1,1-1 0,-1 1-1,0 0 1,0-1 0,0 1-1,0 0 1,1-1-1,-1 1 1,0 0 0,0 0-1,1-1 1,-1 1 0,0 0-1,1 0 1,-1-1 0,0 1-1,1 0 1,-1 0-1,0 0 1,1 0 0,-1-1-1,0 1 1,1 0 0,-1 0-1,0 0 1,1 0-1,-1 0 1,0 0 0,1 0-1,-1 0 1,1 0 0,-1 0-1,0 0 1,1 0-1,-1 0 1,0 1 0,1-1-1,-1 0 1,0 0 0,1 0-1,-1 1 1,20 1-390,82 8-707,-65-10 765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1.321"/>
    </inkml:context>
    <inkml:brush xml:id="br0">
      <inkml:brushProperty name="width" value="0.05" units="cm"/>
      <inkml:brushProperty name="height" value="0.05" units="cm"/>
    </inkml:brush>
  </inkml:definitions>
  <inkml:trace contextRef="#ctx0" brushRef="#br0">199 248 15811,'1'-4'299,"0"0"-1,-1 0 0,1 0 0,-1 0 1,0 0-1,-1-1 0,1 1 0,-1 0 1,-1-6-1,1 8-210,1 1 0,-1 0-1,0-1 1,0 1 0,0 0 0,0 0 0,0 0-1,0-1 1,0 1 0,0 0 0,-1 0 0,1 0 0,0 1-1,-1-1 1,1 0 0,-1 0 0,1 1 0,0-1-1,-1 1 1,1-1 0,-1 1 0,0 0 0,1 0-1,-1 0 1,1-1 0,-1 1 0,1 1 0,-4-1 0,1 1 62,-1-1 0,0 2 0,1-1 1,-1 0-1,0 1 0,1 0 0,0 0 1,-1 0-1,1 0 0,0 1 0,0 0 1,0 0-1,1 0 0,-1 0 0,1 0 1,-1 1-1,1 0 0,0-1 0,-4 8 1,-2 3-42,1 0 1,1 1 0,0 0 0,-7 22 0,7-14-120,1 0 1,1 1 0,1-1 0,1 1 0,1 0-1,1 0 1,1 0 0,1 0 0,5 28 0,-5-49-7,-1-1-1,1 1 1,0 0 0,-1-1 0,1 1 0,0-1 0,1 1 0,-1-1 0,0 0 0,1 0-1,-1 1 1,1-1 0,2 2 0,-2-3-2,-1 0-1,1 0 0,-1 0 1,1 0-1,-1 0 1,1-1-1,0 1 1,0 0-1,-1-1 0,1 0 1,0 1-1,0-1 1,0 0-1,-1 0 1,4 0-1,4-1-76,0-1-1,1-1 1,-1 1 0,0-1-1,-1-1 1,12-5 0,22-8-270,-38 16 335,-1 0 0,0 0 0,1 1 0,-1-1 0,1 1 0,-1 0 0,1 0 0,-1 0 0,0 0 1,1 1-1,-1-1 0,1 1 0,-1 0 0,0 0 0,0 0 0,1 0 0,-1 1 0,0-1 0,4 4 0,-4-2 6,0 0 0,0 0 0,0 0 0,0 0 0,-1 1 0,0-1 0,0 1-1,0-1 1,0 1 0,0 0 0,-1 0 0,1 0 0,-1 0 0,0 0 0,-1 0 0,2 5-1,-1 7 14,-1 0 0,0 0 0,-1 0 0,-1-1 0,0 1 0,-1 0-1,-5 16 1,1-10 123,-1-1 0,0 0 0,-2-1 0,-16 28 0,0-15 150,25-32-245,0 0 0,0 0 1,0 0-1,0 0 1,-1 0-1,1 0 1,0 0-1,-1 0 1,1 0-1,-1 0 1,1-1-1,-1 1 0,1-1 1,-1 1-1,1-1 1,-1 0-1,0 0 1,1 1-1,-1-1 1,0 0-1,1 0 1,-3-1-1,3 1-8,0-1-1,0 0 1,0 0 0,0 1 0,0-1-1,0 0 1,0 0 0,0 0 0,0 0-1,0 0 1,1 0 0,-1-1-1,0 1 1,1 0 0,-1 0 0,1 0-1,-1-1 1,1 1 0,-1 0 0,1-1-1,0 1 1,0 0 0,0-1-1,0 1 1,0 0 0,0-1 0,0-1-1,5-41 23,3 13-48,1 0 1,1 0-1,23-45 0,54-86-72,-63 118 82,-9 18 9,6-11 3,-1 0 1,25-67 0,-45 104-7,0 0 0,0 0 0,0 0 0,0 0 0,0 0 0,0 0 0,0 0 0,0 0 0,0 0 0,0 0 0,0 0 0,1 0 0,-1 0 0,0 0 0,0 0 0,0 0 0,0 0 0,0 0 0,0 0 0,0 0 0,0 0 0,0 0 0,0 0 0,0 0 0,0 0 0,1 0 0,-1 0 0,0 0 0,0 0 0,0 0 0,0 0 0,0 0 0,0 0 0,0 0 0,0 0 0,0-1 0,0 1 0,0 0 0,0 0 0,0 0 0,0 0 0,0 0 0,0 0 0,0 0 0,0 0 0,0 0 0,0 0 0,0 0 0,0 0 0,0-1 0,0 1 0,2 13-21,-1 32 12,-1-23-9,1-1 13,7 40 0,-6-52 12,1 0 1,-1-1-1,1 1 1,0-1-1,1 1 1,9 14-1,-12-21-1,0-1-1,0 1 0,0-1 0,1 1 0,-1-1 0,0 1 1,1-1-1,-1 0 0,1 1 0,-1-1 0,1 0 0,0 0 1,-1 0-1,1-1 0,0 1 0,0 0 0,-1 0 0,1-1 1,0 0-1,0 1 0,0-1 0,0 0 0,0 0 0,0 0 1,0 0-1,0 0 0,0 0 0,0 0 0,0-1 0,-1 1 1,1-1-1,0 1 0,0-1 0,0 0 0,-1 0 1,1 0-1,0 0 0,-1 0 0,1 0 0,-1 0 0,1-1 1,1-1-1,5-4 20,0-1 1,0-1-1,-1 1 1,0-1 0,10-18-1,-1-5 51,0-2 1,-2 0-1,-2 0 0,-1-1 0,-1-1 1,6-55-1,-19 111-63,1 1 0,1 0-1,1 0 1,0 0 0,2 0 0,1 0 0,5 26 0,-7-44-4,1 1-1,-1 0 1,1-1 0,-1 1 0,1-1 0,0 0 0,0 1 0,3 3 0,-4-6-1,0-1-1,0 1 1,0 0 0,0 0-1,1 0 1,-1 0-1,0-1 1,0 1 0,0-1-1,0 1 1,1-1-1,-1 1 1,0-1-1,1 1 1,-1-1 0,0 0-1,1 0 1,-1 0-1,0 0 1,1 0 0,-1 0-1,0 0 1,1 0-1,-1-1 1,0 1-1,1 0 1,1-2 0,4-1 19,0-1 1,-1 0 0,0-1 0,0 0 0,0 1 0,0-2-1,-1 1 1,0-1 0,0 0 0,7-11 0,5-8 87,17-38-1,-19 31-59,-2 0 1,0-1-1,-3 0 0,0-1 0,-3 0 0,5-38 0,-12 46-61,-2 21-21,-3 13 9,-1 13-11,1 22-1,2 1 0,2-1 0,2 1 0,8 53 0,-5-74 23,9 35-1,-11-51-20,1 1 0,-1-1 0,1 0-1,1 0 1,0-1 0,0 1 0,0-1 0,6 7-1,-10-12 16,0-1-1,1 1 1,-1 0 0,1-1-1,-1 1 1,1-1-1,-1 1 1,1-1-1,-1 1 1,1-1-1,-1 1 1,1-1-1,0 1 1,-1-1-1,1 0 1,0 0 0,-1 1-1,1-1 1,0 0-1,0 0 1,-1 0-1,1 1 1,0-1-1,0 0 1,-1 0-1,1 0 1,0 0-1,0-1 1,-1 1 0,1 0-1,0 0 1,0 0-1,0-1 1,0 0-19,0 0 1,-1 0 0,1 0 0,-1 0-1,1 1 1,-1-1 0,1 0 0,-1-1-1,0 1 1,1 0 0,-1 0 0,0 0-1,0 0 1,0 0 0,0 0 0,0 0-1,0 0 1,0 0 0,0 0 0,0 0-1,0 0 1,-1-2 0,-1-2-97,0-1 0,0 1 0,-1-1 1,0 1-1,0 0 0,0 0 0,0 0 1,-1 1-1,0-1 0,-8-7 0,-7-5-369,-25-16 0,36 27 380,-110-69 694,118 75-554,-1 0 1,1-1 0,0 1 0,0 0 0,0 0 0,-1 0-1,1-1 1,0 1 0,0 0 0,0 0 0,0 0-1,0-1 1,-1 1 0,1 0 0,0 0 0,0-1 0,0 1-1,0 0 1,0-1 0,0 1 0,0 0 0,0 0-1,0-1 1,0 1 0,0 0 0,0 0 0,0-1 0,0 1-1,0 0 1,0-1 0,0 1 0,0 0 0,1 0-1,-1-1 1,0 1 0,0 0 0,0 0 0,0 0 0,1-1-1,-1 1 1,0 0 0,0 0 0,0 0 0,1-1-1,-1 1 1,0 0 0,0 0 0,0 0 0,1 0 0,-1 0-1,0 0 1,0-1 0,1 1 0,13-5 449,62-12-361,85-6-1,-108 18-263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2.176"/>
    </inkml:context>
    <inkml:brush xml:id="br0">
      <inkml:brushProperty name="width" value="0.05" units="cm"/>
      <inkml:brushProperty name="height" value="0.05" units="cm"/>
    </inkml:brush>
  </inkml:definitions>
  <inkml:trace contextRef="#ctx0" brushRef="#br0">1 617 16492,'2'0'190,"1"0"1,-1 0-1,0 0 1,1 0 0,-1 0-1,0 0 1,1-1 0,-1 1-1,0-1 1,1 0-1,-1 1 1,0-1 0,0 0-1,0-1 1,0 1-1,0 0 1,0 0 0,0-1-1,0 1 1,-1-1 0,3-2-1,7-7 273,-1-1 0,11-14 0,-10 11 68,18-23-126,-2 0 0,-1-2 1,-3-1-1,-1-1 0,-2 0 0,-2-2 1,23-86-1,-40 129-402,1-8 52,1-1-1,-1 1 1,-1-1 0,0 0 0,0 0 0,-1 0-1,-2-19 1,2 28-44,0 0 0,-1-1-1,1 1 1,0 0-1,-1 0 1,1 0 0,-1-1-1,0 1 1,1 0 0,-1 0-1,0 0 1,1 0 0,-1 0-1,-1-1 1,1 1-7,1 1 1,-1 0 0,1 0-1,-1-1 1,1 1-1,-1 0 1,0 0-1,1 0 1,-1 0 0,1-1-1,-1 1 1,0 0-1,1 0 1,-1 0 0,1 0-1,-1 0 1,0 1-1,1-1 1,-1 0 0,1 0-1,-1 0 1,0 1-1,-2 0 4,0 1-1,1 0 1,-1 0-1,1 0 1,-1 0-1,1 0 1,0 1-1,0-1 1,0 1-1,0-1 1,-2 5-1,-4 8-3,0 1-1,1 0 1,1 1-1,0 0 1,1 0-1,1 0 1,-3 33-1,3-4-14,5 87-1,1-110-1,0 0 0,2 0-1,8 29 1,-10-45 5,0 0-1,0 0 1,1 0 0,0 0 0,0-1-1,1 0 1,0 0 0,0 0 0,0 0-1,1 0 1,0-1 0,0 0 0,0 0-1,11 8 1,-12-11 3,-1-1 1,1 1 0,-1-1-1,1 0 1,0 0-1,-1 0 1,1 0-1,0 0 1,0-1-1,-1 0 1,1 0-1,0 0 1,0 0-1,0-1 1,-1 1-1,1-1 1,0 0-1,0 0 1,-1 0-1,1-1 1,-1 1-1,1-1 1,-1 0-1,0 0 1,0 0-1,0 0 1,6-6-1,1-1 1,-1-1-1,0 0 1,0 0-1,-1-1 1,0 0-1,10-20 1,-10 16 23,-1-1 1,-1 1-1,-1-1 1,0 0-1,-1 0 1,-1-1 0,0 1-1,0-32 1,-3 45-11,-1 0 1,1 0 0,-1 0 0,1 0-1,-1 0 1,0 0 0,-2-3 0,-1 2 42,2 18-20,2-5-31,1 0 1,1 1-1,-1-1 0,2 0 0,-1 0 0,1 0 0,1 0 0,-1 0 0,6 7 0,-6-9-5,1-1 0,0 0-1,0 0 1,0-1 0,1 1 0,0-1 0,0 0-1,0-1 1,0 1 0,1-1 0,0 0 0,11 6-1,-11-8 7,1 0 0,0 0 0,0-1-1,-1 0 1,1 0 0,0-1-1,0 0 1,0 0 0,0 0 0,0-1-1,0 0 1,0-1 0,-1 0 0,1 0-1,-1 0 1,1 0 0,-1-1 0,0 0-1,0-1 1,0 1 0,0-1-1,6-6 1,-2 2 23,0 0 1,-1-1-1,0 0 0,-1 0 0,1-1 1,-2 0-1,0-1 0,0 0 0,-1 0 1,0 0-1,5-16 0,-9 22-1,-1-1 0,0 1-1,0-1 1,-1 1 0,1-8 0,-1 12-19,0 0 1,0 0 0,0 0-1,-1 0 1,1 0 0,0 0 0,0 0-1,-1 0 1,1 0 0,0 1 0,-1-1-1,1 0 1,-1 0 0,1 0 0,-2-1-1,2 2-1,-1 0 0,0-1 0,1 1 0,-1 0 0,1 0 0,-1 0-1,0-1 1,1 1 0,-1 0 0,1 0 0,-1 0 0,0 0 0,1 0 0,-1 0-1,0 0 1,1 0 0,-1 1 0,1-1 0,-1 0 0,0 0 0,1 0 0,-1 1-1,1-1 1,-1 0 0,1 1 0,-1-1 0,0 1 0,-3 2 3,0 0 0,1 0 0,-1 1 0,1-1-1,0 1 1,-1 0 0,2 0 0,-1 0 0,0 0 0,1 0 0,0 1 0,-2 6 0,-4 9 1,-6 31-1,8-29-38,2 0 0,0 0-1,2 1 1,0-1 0,1 0 0,5 39-1,-4-58-43,0 0-1,1-1 0,-1 1 0,1-1 0,0 1 0,0-1 0,0 1 0,0-1 1,1 1-1,-1-1 0,0 0 0,1 1 0,0-1 0,-1 0 0,1 0 0,0 0 1,5 3-1,-6-5 11,1 1 1,0 0 0,0-1 0,0 1 0,0-1-1,0 0 1,0 0 0,0 0 0,0 0-1,0 0 1,-1 0 0,1 0 0,0 0 0,0-1-1,0 1 1,0-1 0,0 0 0,0 1-1,-1-1 1,1 0 0,0 0 0,0 0 0,-1 0-1,4-3 1,23-22-455,2-7-182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2.611"/>
    </inkml:context>
    <inkml:brush xml:id="br0">
      <inkml:brushProperty name="width" value="0.05" units="cm"/>
      <inkml:brushProperty name="height" value="0.05" units="cm"/>
    </inkml:brush>
  </inkml:definitions>
  <inkml:trace contextRef="#ctx0" brushRef="#br0">51 1 17956,'-8'9'840,"1"1"-1,0 0 1,0 0 0,2 1 0,-9 20-1,13-31-830,1 1 1,0-1-1,-1 1 0,1-1 0,0 1 0,0 0 0,0-1 1,-1 1-1,1-1 0,0 1 0,0 0 0,0-1 0,0 1 0,0 0 1,0-1-1,0 1 0,0-1 0,0 1 0,0 0 0,1-1 1,-1 1-1,0-1 0,0 1 0,1 0 0,-1-1 0,0 1 1,1-1-1,-1 1 0,0-1 0,1 1 0,-1-1 0,1 1 1,-1-1-1,1 0 0,-1 1 0,1-1 0,-1 1 0,1-1 0,-1 0 1,1 0-1,-1 1 0,1-1 0,0 0 0,-1 0 0,1 0 1,0 0-1,-1 1 0,1-1 0,-1 0 0,1 0 0,0 0 1,-1-1-1,1 1 0,0 0 0,-1 0 0,1 0 0,8-1-217,0 0 0,0-1 0,11-2 0,-11 2 43,23-6-385,-22 5 393,0 0-1,0 1 0,0 0 1,1 1-1,-1 0 1,0 0-1,0 1 1,1 1-1,10 1 1,-20-2 167,0 1 0,0-1 0,0 1 0,0 0-1,0-1 1,0 1 0,0 0 0,-1-1 0,1 1 0,0 0 0,0 0 0,0 0 0,-1 0 0,1 0 0,0 0 0,-1 0 0,1 0 0,-1 0 0,0 0 0,1 0 0,-1 0 0,0 0 0,1 0 0,-1 1 0,0-1 0,0 0-1,0 0 1,0 0 0,0 0 0,0 1 0,0-1 0,-1 0 0,1 0 0,0 0 0,-1 0 0,1 0 0,0 0 0,-2 2 0,-1 6 133,-1-1 1,0 1-1,-7 11 1,9-17-98,-58 88 1000,51-79-959,-1-1 1,0 0-1,0 0 1,-1-1-1,-14 10 1,23-19-128,1 1-1,-1-1 1,0 0 0,0 0 0,0 0-1,0 0 1,0-1 0,-1 1 0,1-1-1,-4 1 1,5-1 15,0 0 0,0 0-1,0 0 1,1 0 0,-1 0 0,0 0-1,0-1 1,0 1 0,0 0 0,1 0 0,-1-1-1,0 1 1,0-1 0,1 1 0,-1-1 0,0 1-1,1-1 1,-1 1 0,-1-2 0,1-2-17,-1 1 0,1 0 0,-1 0 0,1 0 0,0-1 0,0 1 0,1-1 0,-1 1 0,1-1 0,-1 1 0,1-1 1,1-5-1,4-41-346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6:28:39.436"/>
    </inkml:context>
    <inkml:brush xml:id="br0">
      <inkml:brushProperty name="width" value="0.025" units="cm"/>
      <inkml:brushProperty name="height" value="0.025" units="cm"/>
    </inkml:brush>
  </inkml:definitions>
  <inkml:trace contextRef="#ctx0" brushRef="#br0">0 0 13261,'0'0'2626,"10"8"-1564,4 4-699,0 1 0,-1 1 0,-1 0 0,0 1 0,17 28 0,12 28 48,-10-14-347,3-2 0,2 0 0,2-3 1,48 51-1,-77-93-67,1-1 0,1 0 0,-1-1-1,1 1 1,1-2 0,0 0 0,0 0 0,14 4 0,-19-8-578,0-1 0,1 0 1,-1-1-1,1 0 0,13 0 0,-20-1 315,-1 0 180,0 0-1,0 0 1,0 0 0,0 0-1,1 1 1,-1-1 0,0 0 0,0 0-1,0 0 1,0 0 0,1 0-1,-1 0 1,0-1 0,0 1-1,0 0 1,0 0 0,1 0 0,-1 0-1,0 0 1,0 0 0,0 0-1,0 0 1,0 0 0,0 0-1,1 0 1,-1 0 0,0-1 0,0 1-1,0 0 1,0 0 0,0 0-1,0 0 1,0 0 0,0 0-1,1-1 1,-1 1 0,0 0 0,0 0-1,0 0 1,0 0 0,0-1-1,0 1 1,0 0 0,0 0-1,0 0 1,0 0 0,0-1 0,0 1-1,0-6-4205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33:31.184"/>
    </inkml:context>
    <inkml:brush xml:id="br0">
      <inkml:brushProperty name="width" value="0.1" units="cm"/>
      <inkml:brushProperty name="height" value="0.1" units="cm"/>
    </inkml:brush>
  </inkml:definitions>
  <inkml:trace contextRef="#ctx0" brushRef="#br0">0 163 16227,'176'-35'74,"-26"3"-29,10 3-30,137-20 17,-191 38-27,163 4-1,-189 11 0,354 28 34,-240-15-10,-39-5 9,211 1 223,-178-11-7,385 16 952,13-20-737,-170-5-383,-282 11-186,0 5 0,159 31 0,-273-36-46,33 10 0,-31-4-48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3.018"/>
    </inkml:context>
    <inkml:brush xml:id="br0">
      <inkml:brushProperty name="width" value="0.05" units="cm"/>
      <inkml:brushProperty name="height" value="0.05" units="cm"/>
    </inkml:brush>
  </inkml:definitions>
  <inkml:trace contextRef="#ctx0" brushRef="#br0">0 1 15443,'7'37'1351,"-1"1"-1,0 63 1,-1-9 77,24 113 306,-20-166-1465,2 0 0,1 0 0,19 40 0,-28-72-238,-1-2-31,0-1 1,0 1 0,0 0-1,1-1 1,-1 0 0,1 1-1,0-1 1,0 0 0,1-1-1,-1 1 1,7 4 0,-10-8-4,0 1 1,0-1 0,1 0 0,-1 0-1,0 0 1,0 0 0,0 0-1,0 0 1,1-1 0,-1 1 0,0 0-1,0 0 1,0 0 0,0 0 0,0 0-1,1 0 1,-1 0 0,0 0-1,0 0 1,0 0 0,0 0 0,0 0-1,0-1 1,0 1 0,1 0-1,-1 0 1,0 0 0,0 0 0,0 0-1,0 0 1,0-1 0,0 1-1,0 0 1,0 0 0,0 0 0,0 0-1,0 0 1,0-1 0,0 1-1,0 0 1,0 0 0,0 0 0,0 0-1,0 0 1,0-1 0,0 1-1,0 0 1,0 0 0,0 0 0,0 0-1,0-1 1,-1-9-42,-7-12 46,0 1 0,-2 0-1,0 0 1,-1 1 0,-27-35-1,22 31 186,7 12-50,6 8-66,0 0 0,0 0 1,0-1-1,1 1 1,0-1-1,0 1 0,0-1 1,-2-6-1,4 10-62,0 1-1,0 0 0,0-1 1,0 1-1,0 0 1,0-1-1,0 1 0,0-1 1,0 1-1,1 0 1,-1-1-1,0 1 0,0 0 1,0 0-1,0-1 1,1 1-1,-1 0 0,0-1 1,0 1-1,0 0 1,1 0-1,-1-1 0,0 1 1,1 0-1,-1 0 1,0-1-1,0 1 1,1 0-1,-1 0 0,0 0 1,1 0-1,-1 0 1,0 0-1,1 0 0,-1-1 1,1 1-1,-1 0 1,0 0-1,1 0 0,-1 0 1,1 1-1,19 1-53,-16-2-15,152 19-1833,-97-16 1446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3.909"/>
    </inkml:context>
    <inkml:brush xml:id="br0">
      <inkml:brushProperty name="width" value="0.05" units="cm"/>
      <inkml:brushProperty name="height" value="0.05" units="cm"/>
    </inkml:brush>
  </inkml:definitions>
  <inkml:trace contextRef="#ctx0" brushRef="#br0">168 474 16756,'-2'-3'211,"0"-1"0,0 1 0,0 0 0,0 0 1,-1 0-1,1 1 0,-1-1 0,1 1 0,-1-1 0,0 1 1,0 0-1,-1 0 0,1 0 0,0 0 0,0 1 1,-6-2-1,6 2-99,0 1 1,0-1-1,1 1 1,-1 0 0,0 0-1,0 1 1,0-1-1,0 1 1,0-1-1,0 1 1,0 0 0,1 0-1,-1 0 1,0 0-1,0 1 1,1-1-1,-1 1 1,1-1 0,0 1-1,-1 0 1,-2 3-1,-1 1-49,1 1 1,0-1-1,1 1 0,0-1 0,0 1 0,0 0 1,1 1-1,-1-1 0,2 1 0,-1-1 0,1 1 1,-1 9-1,1-6-47,1 1 1,0-1 0,0 1-1,1-1 1,1 1 0,0-1-1,4 21 1,-4-29-14,0 0 1,0-1-1,0 1 0,0 0 1,0 0-1,1-1 0,-1 1 0,1-1 1,-1 1-1,1-1 0,0 0 1,3 3-1,-4-4 0,0 0 1,1 0-1,-1 0 1,1 0-1,-1-1 0,1 1 1,0 0-1,-1-1 1,1 1-1,0-1 0,-1 0 1,1 1-1,0-1 1,0 0-1,-1 0 0,3 0 1,0-1 3,0 0 1,0 0-1,0 0 1,0-1-1,0 0 1,-1 1 0,1-1-1,0 0 1,-1-1-1,1 1 1,-1-1-1,0 1 1,0-1-1,0 0 1,3-5-1,5-6 17,-1-1 0,-1 0 0,0 0 0,-1-1 0,-1 0 0,0 0 0,7-31 0,-9 25-17,0-1-1,-2 0 1,0-1-1,-2 1 1,-1-30-1,-2 42-83,-1 10-18,-2 17-25,3 1 73,1 0 0,2 0 1,-1 1-1,2-1 0,0 0 0,1 0 0,1 0 1,0-1-1,9 21 0,-12-35 54,0 0 0,0 0 0,-1 0 1,1 0-1,1 0 0,-1 0 0,0 0 0,0-1 0,1 1 0,-1 0 0,1-1 1,-1 0-1,1 1 0,0-1 0,-1 0 0,1 0 0,0 0 0,0 0 0,0 0 1,0 0-1,0 0 0,0-1 0,0 1 0,0-1 0,0 1 0,1-1 1,-1 0-1,0 0 0,0 0 0,0 0 0,0 0 0,0 0 0,0-1 0,1 1 1,-1-1-1,0 0 0,0 1 0,0-1 0,0 0 0,-1 0 0,4-2 0,2-2 47,1-1-1,0 0 0,-1 0 1,0-1-1,-1 0 0,1 0 0,9-15 1,0-4 90,-1-1 1,-1 0 0,-2-1 0,0 0-1,-2-1 1,6-31 0,-10 36-52,-2-1 1,0 0-1,-2-1 0,0 1 1,-2 0-1,-1 0 0,-7-41 1,7 62-86,0-1 0,0 1 0,0 0 1,-1 0-1,-3-7 0,5 11-8,-1-1 0,1 1 0,0 0 0,0-1 0,-1 1 1,1 0-1,0-1 0,0 1 0,-1 0 0,1 0 0,0-1 0,-1 1 0,1 0 0,0 0 0,-1 0 0,1-1 1,0 1-1,-1 0 0,1 0 0,-1 0 0,1 0 0,0 0 0,-1 0 0,0 0 0,1 0-1,-1 0 0,0 1 0,1-1-1,-1 1 1,0-1 0,1 1 0,-1-1-1,1 1 1,-1-1 0,1 1 0,-1-1 0,1 1-1,0 0 1,-1-1 0,1 1 0,0 0-1,-1-1 1,1 2 0,-4 10-16,1 0 1,1 0 0,0 1-1,1-1 1,0 1-1,1-1 1,0 0-1,2 15 1,0-1-1,0 23 8,15 77 0,-13-104 35,2 0 0,0-1 1,1 0-1,2 0 0,19 36 1,-25-51-8,1-1 0,0 1 0,0-1 0,0 0 0,0 0 1,1-1-1,0 0 0,10 8 0,-13-11-6,0 0 1,0 0-1,0 0 0,0 0 1,0 0-1,0-1 0,0 1 1,0-1-1,1 1 0,-1-1 1,0 0-1,0 0 0,0 0 1,1 0-1,-1 0 0,0 0 1,0-1-1,0 1 0,1-1 0,-1 1 1,0-1-1,0 0 0,0 0 1,0 0-1,0 0 0,0 0 1,-1-1-1,4-2 0,0-1 18,-1 1 0,0-2 0,0 1-1,0 0 1,0-1 0,-1 0 0,0 0-1,-1 0 1,1 0 0,-1 0 0,0-1 0,0 1-1,-1-1 1,0 1 0,0-1 0,-1 1-1,0-8 1,0-6 33,-1 1 0,-1-1 0,-1 0 0,-7-28 0,9 43-59,0 2-4,1 0 0,-1 0-1,0 0 1,0-1 0,0 1 0,-1 0-1,1 1 1,-1-1 0,1 0 0,-1 0 0,0 1-1,0-1 1,-4-3 0,6 6-2,-1-1 1,1 1-1,-1 0 0,1 0 1,-1-1-1,1 1 0,-1 0 0,1 0 1,-1 0-1,1 0 0,-1 0 1,0 0-1,1 0 0,-1 0 1,1 0-1,-1 0 0,1 0 1,-1 0-1,1 0 0,-1 0 1,1 0-1,-1 1 0,0-1 1,1 0-1,-1 0 0,1 1 1,0-1-1,-1 0 0,1 1 1,-1-1-1,1 0 0,-1 1 1,1-1-1,0 1 0,-1-1 1,1 1-1,0-1 0,0 1 1,-1-1-1,1 1 0,0-1 1,0 1-1,0-1 0,-1 2 1,-6 27-49,5-14 30,1 1 0,1 0 1,3 28-1,-2-37 16,0 0 0,1-1 0,-1 1 0,1-1-1,0 1 1,1-1 0,0 1 0,0-1 0,0 0 0,1-1 0,5 9 0,-8-13 3,0 0 0,0 0-1,0 0 1,1 0 0,-1 0-1,0 0 1,0 0 0,1-1-1,-1 1 1,0 0 0,1-1-1,-1 1 1,1-1 0,-1 1-1,1-1 1,-1 0 0,1 1-1,-1-1 1,1 0 0,0 0-1,2-1 1,-1 1 0,0-1 0,0 0 1,0 0-1,-1 0 0,1-1 0,0 1 0,-1-1 1,1 0-1,-1 1 0,4-5 0,3-2 2,-1-1-1,-1-1 1,1 1-1,9-18 1,-2-3 18,-1 0 0,15-51 0,-13 33 12,-11 39-37,-2 9 1,-1 19-4,0 24-9,-1-2 40,2-1 1,2 1-1,13 55 1,-16-90-9,0-1 0,0 1-1,1-1 1,5 9 0,-8-13-34,0 0 0,1-1 1,-1 1-1,0-1 0,0 1 0,1-1 0,-1 1 0,0-1 0,1 0 0,-1 1 1,1-1-1,-1 1 0,0-1 0,1 0 0,-1 1 0,1-1 0,-1 0 1,1 1-1,-1-1 0,1 0 0,-1 0 0,1 1 0,0-1 0,-1 0 1,1 0-1,-1 0 0,1 0 0,-1 0 0,1 0 0,0 0 0,-1 0 1,1 0-1,-1 0 0,1 0 0,-1 0 0,1-1 0,-1 1 0,1 0 0,0 0 1,-1-1-1,1 1 0,-1 0 0,1-1 0,-1 1 0,0 0 0,1-1 1,-1 1-1,1 0 0,-1-1 0,0 1 0,1-1 0,-1 1 0,0-1 1,1 1-1,-1-1 0,0 1 0,0-1 0,0 1 0,1-2 0,1-4-256,0 0 0,0 0 0,0 0 0,-1 0-1,0 0 1,0 0 0,-1 0 0,1-1 0,-2-10-1,-1-5-219,-8-32-1,-5-6-436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4.329"/>
    </inkml:context>
    <inkml:brush xml:id="br0">
      <inkml:brushProperty name="width" value="0.05" units="cm"/>
      <inkml:brushProperty name="height" value="0.05" units="cm"/>
    </inkml:brush>
  </inkml:definitions>
  <inkml:trace contextRef="#ctx0" brushRef="#br0">0 0 18588,'0'18'1616,"4"3"-1176,2 3-192,3-2 689,2-1-561,5-2-880,4-2-353,0-7 649,3-1-176,-2-3-168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7:54.781"/>
    </inkml:context>
    <inkml:brush xml:id="br0">
      <inkml:brushProperty name="width" value="0.05" units="cm"/>
      <inkml:brushProperty name="height" value="0.05" units="cm"/>
    </inkml:brush>
  </inkml:definitions>
  <inkml:trace contextRef="#ctx0" brushRef="#br0">975 320 16211,'6'143'4235,"-4"-124"-3690,1 0 1,0 0-1,2-1 1,0 1-1,12 25 0,-10-29-476,-1 1-1,-1 0 0,0 0 0,-1 0 0,-1 0 0,2 18 1,-5-27-15,1 0 0,-1 0 0,0 0 0,-1 0 0,0 0 0,0 0 0,0 0 0,-1-1 0,0 1 1,0 0-1,0-1 0,-1 1 0,0-1 0,-1 0 0,1 0 0,-1 0 0,-6 6 0,9-11-24,0 1-1,0-1 1,-1 0-1,1 1 1,-1-1-1,1 0 1,-1 0-1,1 0 1,-1 0-1,0-1 1,1 1-1,-1 0 1,0-1-1,0 1 1,1-1-1,-1 0 1,0 1-1,0-1 1,0 0-1,0 0 1,1 0-1,-1 0 1,-3-1-1,3 0-1,0 0-1,0 0 1,0 0-1,0 0 1,0 0-1,0-1 1,0 1 0,1-1-1,-1 1 1,0-1-1,1 0 1,0 1-1,-1-1 1,1 0 0,0 0-1,0 0 1,0 0-1,0 0 1,-1-3-1,-1-6 14,0 0 0,0 0 0,2 0 0,-1 0 0,1 0 0,1 0 0,2-21-1,2-3-29,10-41-1,58-161-19,-46 165-79,30-143 0,-54 203 50,0 0 0,-1-1 0,0 1 1,-1-17-1,0 29 35,0-1 0,0 1 0,0 0 0,0-1 0,0 1 0,0-1 0,0 1 0,0-1 0,0 1 0,0-1 0,0 1 0,0 0 0,0-1 0,-1 1 0,1-1 0,0 1 0,0-1 0,0 1 0,-1 0 0,1-1 0,0 1 0,0 0 0,-1-1 0,1 1 0,0 0 0,-1-1 0,1 1 0,0 0 0,-1-1 0,1 1 0,-1 0 0,1 0 0,0 0 0,-1 0 0,1-1 0,-1 1 0,1 0 0,-1 0 0,1 0 0,-1 0 0,1 0 0,0 0 0,-1 0 0,1 0 0,-1 0 0,1 0 0,-1 0 0,1 0 0,-1 0 0,1 1 0,0-1 0,-1 0 0,1 0 0,-1 0 0,1 1 0,0-1 0,-1 0 0,1 0 0,-1 1 1,-17 20-51,8-6 52,2 1 1,0 0 0,1 0 0,0 1 0,1 0 0,1 0-1,1 0 1,0 0 0,2 1 0,0 0 0,1 0-1,0-1 1,1 1 0,6 32 0,-6-45 4,1-1 0,0 1 1,0-1-1,1 1 0,-1-1 0,1 1 0,0-1 1,0 0-1,0 0 0,1 0 0,0 0 0,-1 0 1,1-1-1,1 1 0,-1-1 0,0 0 0,1 0 1,0 0-1,-1 0 0,1-1 0,0 1 1,1-1-1,-1 0 0,0 0 0,1-1 0,-1 1 1,0-1-1,1 0 0,0 0 0,-1 0 0,7-1 1,-5 0-113,1 0 0,-1 0 0,1-1 0,-1 0 1,0 0-1,1 0 0,-1-1 0,0 0 0,0 0 1,0-1-1,0 0 0,-1 0 0,1 0 1,-1-1-1,1 1 0,-1-1 0,0-1 0,-1 1 1,1-1-1,-1 0 0,0 0 0,0 0 0,0 0 1,-1-1-1,0 1 0,0-1 0,0 0 0,-1 0 1,0 0-1,0 0 0,0 0 0,-1-1 0,0 1 1,0-9-1,-1-23-584</inkml:trace>
  <inkml:trace contextRef="#ctx0" brushRef="#br0" timeOffset="1">1 141 17524,'1'-13'1792,"8"-2"-1352,4 0-200,7-1 744,3 4-2256,1 0 1432,0-1-376,2 3-200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5.466"/>
    </inkml:context>
    <inkml:brush xml:id="br0">
      <inkml:brushProperty name="width" value="0.05" units="cm"/>
      <inkml:brushProperty name="height" value="0.05" units="cm"/>
    </inkml:brush>
  </inkml:definitions>
  <inkml:trace contextRef="#ctx0" brushRef="#br0">118 48 16668,'0'-2'264,"1"0"0,-1 0 0,0 0 0,0 0 0,0 0 1,0 0-1,0 0 0,0 0 0,-1 0 0,1 0 0,-1 0 1,1 0-1,-1 0 0,0 1 0,0-1 0,0 0 0,0 0 1,0 1-1,0-1 0,0 0 0,-1 1 0,-1-2 0,3 2-174,-1 1-1,0-1 1,0 1-1,1 0 1,-1-1-1,0 1 0,0 0 1,0 0-1,0 0 1,0 0-1,1-1 0,-1 1 1,0 0-1,0 1 1,0-1-1,0 0 0,0 0 1,1 0-1,-1 0 1,-1 1-1,0 0-49,0 0 0,0 0 1,0 0-1,0 0 0,0 1 0,1-1 0,-1 1 0,0-1 0,1 1 1,-3 3-1,-3 6 20,0-1 1,1 1 0,0 0-1,1 1 1,0-1 0,-6 25 0,6-12-60,1-1 0,-3 43 0,7-52-31,0 0 0,1 0 1,0 0-1,4 14 0,-4-24-8,0 0-1,0 0 1,1 0-1,0-1 1,-1 1 0,1 0-1,5 6 1,-6-9 8,0 1 0,0-1 0,1 0 0,-1 0-1,0 0 1,0 0 0,1 0 0,-1 0 0,1 0 0,-1 0 0,1-1 0,-1 1 0,1-1 0,0 1 0,-1-1 0,1 1-1,-1-1 1,1 0 0,3 0 0,-2 0-25,0-1 0,1 1 1,-1-1-1,0 0 0,0 0 0,0 0 0,0 0 0,0-1 0,0 1 0,0-1 0,-1 0 1,1 0-1,0 0 0,-1 0 0,1 0 0,2-5 0,4-4-187,0 0 0,10-20 0,-17 29 206,12-23-172,-1 1 0,-2-2 0,0 0-1,-2 0 1,0-1 0,-2 0 0,6-46 0,-12 57 230,-2 26 73,-1 28 17,2-1-60,6 39 0,-5-65-146,1 0-1,0 0 1,1 0-1,0-1 1,0 1 0,1-1-1,1 0 1,5 9-1,-9-17 67,-1-1 0,1 0-1,0 0 1,-1 0-1,1 0 1,0-1-1,-1 1 1,1 0-1,0 0 1,0 0-1,0-1 1,0 1 0,0 0-1,0-1 1,0 1-1,0-1 1,0 1-1,0-1 1,0 1-1,1-1 1,-1 0 0,0 0-1,0 1 1,0-1-1,0 0 1,1 0-1,-1 0 1,0 0-1,2-1 1,-1 0-1,1 0 0,-1 0 0,0-1 0,0 1 0,0 0 0,0-1 0,0 0 0,0 0 1,0 1-1,-1-1 0,1 0 0,1-4 0,19-28-358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5.885"/>
    </inkml:context>
    <inkml:brush xml:id="br0">
      <inkml:brushProperty name="width" value="0.05" units="cm"/>
      <inkml:brushProperty name="height" value="0.05" units="cm"/>
    </inkml:brush>
  </inkml:definitions>
  <inkml:trace contextRef="#ctx0" brushRef="#br0">40 0 15803,'-16'106'2853,"6"-44"-1011,3 0-1,0 106 1,7-164-1780,1 0 0,-1 0 0,1 1 0,0-1 0,2 7 0,-3-11-59,0 1 0,1 0 0,-1-1 0,0 1 0,1-1 0,-1 1 0,0-1 0,1 1 0,-1-1 0,1 1 0,-1-1 0,1 1 0,-1-1-1,1 1 1,-1-1 0,1 0 0,0 1 0,-1-1 0,1 0 0,0 1 0,-1-1 0,1 0 0,-1 0 0,1 0 0,0 0 0,0 0 0,-1 0-1,1 0 1,0 0 0,-1 0 0,1 0 0,0 0 0,-1 0 0,1 0 0,0 0 0,-1 0 0,1-1 0,-1 1 0,1 0 0,0-1 0,-1 1-1,1 0 1,-1-1 0,2 0 0,7-6-179,0 0 0,0-1-1,0 0 1,-1-1 0,9-11-1,-12 13 32,0 0-1,1 1 1,0-1-1,0 1 1,0 0-1,1 1 0,0 0 1,0 0-1,0 0 1,1 1-1,9-5 1,-15 9 116,0 0 0,0-1 0,0 1 0,0 0 0,0 0 0,0 0 0,0 0 0,0 0 1,0 1-1,0-1 0,0 1 0,0-1 0,0 1 0,0 0 0,0-1 0,-1 1 0,1 0 0,0 0 1,0 0-1,-1 1 0,1-1 0,-1 0 0,1 1 0,-1-1 0,0 1 0,1-1 0,-1 1 0,0 0 1,0-1-1,0 1 0,0 0 0,1 3 0,2 4 60,-1 0 0,0 0 0,-1 0 0,1 1 0,0 13 0,-2-10 150,-1 0 1,0 0-1,0 1 1,-2-1-1,0 0 1,-4 18-1,4-23 14,-1 0 0,0 0 0,0 0 0,0-1 0,-1 1 0,0-1 0,-1 0 0,1 0 0,-1 0 0,-1 0 0,-6 6 0,10-11-177,0 0 0,0 0 0,-1-1 0,1 1 0,0-1 0,-1 1 0,1-1 0,0 0 0,-1 0 0,0 0 0,1 0 0,-1 0 1,0 0-1,1-1 0,-1 1 0,0-1 0,0 0 0,1 0 0,-1 0 0,0 0 0,0-1 0,1 1 0,-1-1 0,0 1 0,1-1 0,-1 0 1,0 0-1,1 0 0,-1-1 0,1 1 0,0 0 0,-1-1 0,1 0 0,-3-2 0,1 0-184,0 0 1,0-1-1,0 0 0,1 0 0,0 0 0,0 0 0,0 0 1,0-1-1,1 1 0,0-1 0,0 1 0,0-1 1,1 0-1,0 0 0,-1-8 0,2-14-587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6.309"/>
    </inkml:context>
    <inkml:brush xml:id="br0">
      <inkml:brushProperty name="width" value="0.05" units="cm"/>
      <inkml:brushProperty name="height" value="0.05" units="cm"/>
    </inkml:brush>
  </inkml:definitions>
  <inkml:trace contextRef="#ctx0" brushRef="#br0">48 176 16123,'3'0'173,"0"-1"0,0 1 0,0-1 0,0 0 0,-1 0 0,1 0 0,0 0 0,0 0-1,0-1 1,-1 1 0,1-1 0,-1 1 0,1-1 0,-1 0 0,0 0 0,0 0 0,0-1-1,0 1 1,0 0 0,0-1 0,-1 1 0,1-1 0,-1 0 0,1 1 0,-1-1 0,0 0 0,1-4-1,0-1 116,0 0-1,0 0 1,0-1-1,-1 1 0,-1 0 1,1 0-1,-1-1 1,-1 1-1,-1-10 0,2 16-248,0 1-1,0-1 0,-1 1 0,1-1 0,-1 1 0,0-1 0,1 1 0,-1-1 0,0 1 0,0-1 0,0 1 0,0 0 0,0-1 0,0 1 0,0 0 1,0 0-1,-1 0 0,1 0 0,-2-1 0,2 2-22,0-1 1,0 1-1,0 0 1,0 0-1,0-1 1,-1 1-1,1 0 1,0 0-1,0 0 1,0 1-1,-1-1 1,1 0-1,0 0 1,0 0-1,0 1 1,0-1-1,0 1 1,0-1-1,0 1 0,0-1 1,0 1-1,0 0 1,0-1-1,0 1 1,0 0-1,0 0 1,-1 1-1,-4 6 16,-1-1-1,2 2 1,-1-1-1,1 0 1,1 1-1,-1 0 1,2 0-1,-1 0 1,-3 17-1,2-5-29,1 0 0,1 1-1,-1 29 1,4-46-2,0 0 1,0 0 0,1 0-1,0 0 1,0 0 0,0 0-1,2 5 1,-3-9-1,1 0 1,-1 0-1,0 0 1,1 0-1,-1 0 1,1 0 0,0 0-1,-1 0 1,1-1-1,0 1 1,-1 0-1,1 0 1,0-1-1,0 1 1,0 0-1,0-1 1,0 1-1,0-1 1,0 1-1,0-1 1,0 0-1,0 1 1,0-1-1,0 0 1,0 0-1,0 1 1,0-1-1,0 0 1,0 0-1,0 0 1,0-1-1,0 1 1,0 0-1,0 0 1,0 0 0,0-1-1,0 1 1,2-1-1,11-6-17,1-1 0,-1 0 0,25-19 0,6-4-39,-34 24 30,1 1-1,-1 0 1,2 1 0,-1 0-1,1 1 1,23-6 0,-31 10 18,0-1 1,0 0-1,0 1 1,0 0-1,1 0 0,-1 1 1,0-1-1,0 1 1,0 0-1,0 1 1,0-1-1,0 1 1,0 0-1,0 0 1,-1 0-1,1 1 1,-1 0-1,0 0 0,1 0 1,4 5-1,-8-7 34,1 1 0,-1-1 0,0 0-1,0 1 1,0-1 0,0 1-1,0-1 1,0 1 0,0 0 0,0-1-1,0 1 1,-1 0 0,1 0 0,-1-1-1,0 1 1,1 3 0,-22-22 954,3-2-712,0 0 1,1-2-1,1 0 0,-13-23 1,29 43-292,-1 1 0,1-1 0,0 1 1,-1-1-1,1 1 0,-1-1 1,1 0-1,0 1 0,0-1 0,-1 1 1,1-1-1,0 0 0,0 1 1,0-1-1,-1 0 0,1 1 0,0-1 1,0 0-1,0 1 0,0-1 1,1 0-1,-1 1 0,0-1 0,0 0 1,0 1-1,0-1 0,1 0 1,-1 1-1,0-1 0,0 1 0,1-1 1,-1 0-1,1 1 0,-1-1 1,1 1-1,-1-1 0,0 1 0,1-1 1,0 1-1,-1 0 0,1-1 1,-1 1-1,1 0 0,-1-1 0,1 1 1,0 0-1,-1 0 0,1-1 1,1 1-1,4-1-272,1 1 1,0-1-1,-1 1 1,12 2-1,3-1 272,26-3-465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7.522"/>
    </inkml:context>
    <inkml:brush xml:id="br0">
      <inkml:brushProperty name="width" value="0.05" units="cm"/>
      <inkml:brushProperty name="height" value="0.05" units="cm"/>
    </inkml:brush>
  </inkml:definitions>
  <inkml:trace contextRef="#ctx0" brushRef="#br0">62 245 18236,'0'0'63,"0"0"0,0-1 0,0 1 0,0 0 0,0 0 0,0-1 0,0 1 0,0 0 0,-1-1 0,1 1 0,0 0 0,0 0 0,0-1 0,0 1 0,0 0 0,0 0 0,-1-1 0,1 1 0,0 0 0,0 0 0,0-1 0,-1 1 0,1 0 0,0 0 0,0 0 0,0 0 0,-1-1 0,1 1 1,0 0-1,-1 0 0,1 0 0,0 0 0,0 0 0,-1 0 0,1 0 0,0 0 0,-1-1 0,1 1 0,0 0 0,0 0 0,-1 1 0,-9 10 1284,-5 19-315,8-11-851,1 0-1,2 0 0,0 1 1,1 0-1,0 0 0,2 0 1,1-1-1,3 37 0,-3-54-173,0-1 0,0 1 0,0 0 0,0-1 0,1 1 0,-1-1-1,1 1 1,-1 0 0,1-1 0,-1 1 0,1-1 0,0 1 0,0-1-1,0 0 1,0 1 0,0-1 0,0 0 0,0 1 0,0-1 0,1 0 0,-1 0-1,0 0 1,1 0 0,-1 0 0,3 1 0,-2-2-4,0 0 1,0 0 0,0-1-1,0 1 1,0 0-1,0-1 1,0 1 0,0-1-1,-1 0 1,1 1-1,0-1 1,0 0 0,-1 0-1,1 0 1,0 0 0,-1-1-1,1 1 1,-1 0-1,1-1 1,-1 1 0,0-1-1,2-1 1,7-10 5,-1-1 1,0 1-1,-1-1 1,-1-1-1,10-24 1,21-82 49,-35 112-51,8-31 61,-1 0 0,-2-1 1,-2-1-1,2-41 0,-8 82-63,0 0 0,0 0 0,0 0-1,1 0 1,-1 0 0,0 0 0,0 0 0,0 0-1,0 0 1,-1 0 0,1 0 0,0 0-1,0 0 1,-1 0 0,1 0 0,0 0-1,-1 1 1,1-1 0,-1 0 0,1 0-1,-1 0 1,0-1 0,-1 4 3,1-1 1,0 1-1,0-1 0,0 0 1,1 1-1,-1 0 1,0-1-1,1 1 1,-1-1-1,1 1 0,-1 0 1,1 0-1,-1 3 1,-6 39 10,2 1 0,2 0 0,2 0 0,9 86 0,-7-126-19,1 16-1,1-1-1,7 29 1,-9-46 5,0 1-1,0-1 1,0 1-1,0-1 1,0 0 0,1 0-1,0 0 1,-1 0 0,1 0-1,0 0 1,1 0 0,-1-1-1,0 1 1,1-1 0,-1 1-1,1-1 1,0 0 0,0 0-1,0 0 1,0 0 0,6 2-1,-6-4 3,0 0-1,0 0 0,0 0 1,-1 0-1,1-1 1,0 1-1,0-1 0,0 0 1,-1 1-1,1-1 1,0-1-1,-1 1 1,1 0-1,-1-1 0,1 1 1,-1-1-1,0 1 1,0-1-1,1 0 0,-1 0 1,0 0-1,2-5 1,5-4 29,-1 0 0,0-1 0,8-16 0,-8 13-11,0-2-1,-1 1 0,0-1 0,-2 0 0,0 0 0,5-29 1,-11 34-29,-4 21-19,-3 21-29,3 5 10,1 42-1,4-63 38,0 0-1,1 0 1,1 1 0,0-1-1,8 26 1,-9-38 5,0-1 1,-1 1-1,1-1 1,0 1-1,0-1 1,0 1-1,0-1 1,0 1-1,0-1 1,0 0-1,1 0 1,-1 1-1,0-1 1,1 0-1,-1 0 1,1 0-1,-1-1 1,1 1-1,-1 0 1,1 0-1,0-1 1,-1 1-1,1-1 1,0 0-1,-1 1 1,1-1-1,0 0 1,0 0-1,-1 0 1,1 0-1,0 0 1,0-1 0,-1 1-1,1 0 1,0-1-1,0 1 1,-1-1-1,3-1 1,8-3 4,1-1 0,-1 0 0,0-1 0,11-8 0,-7 4-10,7-3 3,35-15 0,-51 25-3,1 1 0,0 0 0,1 1 0,-1 0 0,0 0 0,1 1 1,-1 0-1,14 0 0,-20 2 2,1-1 1,-1 1-1,0-1 1,0 1-1,0 0 1,0 0 0,0 0-1,0 0 1,0 0-1,-1 0 1,1 0-1,0 1 1,2 1 0,-4-2 8,1-1 0,-1 1 0,1-1 0,-1 1 0,1-1 0,-1 1 0,1-1 1,-1 1-1,1 0 0,-1-1 0,0 1 0,0 0 0,1-1 0,-1 1 0,0 0 1,0 0-1,0-1 0,1 1 0,-1 0 0,0 0 0,0-1 0,0 1 0,0 0 0,-1-1 1,1 1-1,0 0 0,0 0 0,0-1 0,-1 1 0,1 0 0,0-1 0,0 1 1,-1 0-1,1-1 0,-1 1 0,1 0 0,-1-1 0,1 1 0,-2 0 0,2-1 10,-1 1 0,0-1 0,0 1-1,0-1 1,0 0 0,0 0-1,0 0 1,0 1 0,0-1 0,0 0-1,0 0 1,0 0 0,1 0 0,-1 0-1,0-1 1,0 1 0,0 0 0,0 0-1,0-1 1,0 1 0,0 0-1,0-1 1,1 1 0,-1-1 0,0 1-1,0-1 1,-1-1 0,-23-20 226,22 19-194,-5-3-31,0-2-1,1 1 0,0-1 1,1 0-1,-1 0 1,2-1-1,-1 0 0,1 0 1,-7-18-1,12 27-56,0-1 1,-1 0-1,1 1 0,0-1 0,0 0 1,0 1-1,0-1 0,0 0 0,0 1 1,0-1-1,0 0 0,0 1 0,0-1 0,1 0 1,-1 0-1,0 1 0,0-1 0,1 1 1,-1-1-1,0 0 0,1 1 0,-1-1 1,1 1-1,-1-1 0,1 1 0,-1-1 1,1 1-1,-1-1 0,1 1 0,-1-1 0,1 1 1,0 0-1,-1-1 0,2 1 0,26-5-589,-19 4 539,18-2-353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7.999"/>
    </inkml:context>
    <inkml:brush xml:id="br0">
      <inkml:brushProperty name="width" value="0.05" units="cm"/>
      <inkml:brushProperty name="height" value="0.05" units="cm"/>
    </inkml:brush>
  </inkml:definitions>
  <inkml:trace contextRef="#ctx0" brushRef="#br0">0 1 19372,'19'20'1945,"-6"6"-1361,-2 17-256,-1 4 992,5 13-680,0 5-136,1 1-152,1-3-104,-5-12-336,1-6-320,-6-17-656,-1-6 1960,-12-16-984,-6-6-96,-19-7-80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8.450"/>
    </inkml:context>
    <inkml:brush xml:id="br0">
      <inkml:brushProperty name="width" value="0.05" units="cm"/>
      <inkml:brushProperty name="height" value="0.05" units="cm"/>
    </inkml:brush>
  </inkml:definitions>
  <inkml:trace contextRef="#ctx0" brushRef="#br0">0 180 18844,'10'-14'264,"1"0"0,1 0 0,0 1 0,1 0 0,0 1 0,1 1 0,0 0 0,1 1-1,0 1 1,0 0 0,1 1 0,0 0 0,1 1 0,0 1 0,0 1 0,0 1 0,0 0 0,1 1 0,0 1 0,-1 0 0,21 2 0,-31 0-256,0 0 0,0 0 0,0 1 0,0 0 1,-1 1-1,1 0 0,0 0 0,-1 0 1,1 1-1,-1 0 0,0 0 0,0 0 0,0 1 1,0 0-1,-1 0 0,1 0 0,-1 1 0,0 0 1,-1 0-1,1 0 0,-1 1 0,0-1 1,0 1-1,-1 0 0,1 0 0,-1 1 0,-1-1 1,1 1-1,-1-1 0,2 10 0,-1 4 104,0 0 0,-1 1 0,-1 0 0,-1-1 1,-2 23-1,-3-4 368,-16 66 1,15-81-211,-1-1 0,-1 0 0,-21 41 0,26-58-231,-1 0 0,1 0-1,-1 0 1,-1 0 0,1 0 0,-1-1 0,0 0 0,0 0 0,0 0 0,-1-1 0,0 0 0,0 0 0,0 0 0,0-1 0,0 1 0,-1-2-1,-11 5 1,13-7-105,1 0 0,-1 1 0,1-2 0,-1 1 0,0 0 0,1-1 0,-1 0 0,1 0 0,-1 0-1,1-1 1,0 1 0,-1-1 0,1 0 0,0 0 0,0-1 0,0 1 0,1-1 0,-1 0 0,0 0-1,1 0 1,0-1 0,0 1 0,0-1 0,0 1 0,1-1 0,-1 0 0,1 0 0,0 0 0,0-1 0,0 1-1,1 0 1,0-1 0,-1 1 0,1-1 0,1 1 0,-1-1 0,1 1 0,0-1 0,0 0 0,1-6-1,6-9-345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33:32.361"/>
    </inkml:context>
    <inkml:brush xml:id="br0">
      <inkml:brushProperty name="width" value="0.1" units="cm"/>
      <inkml:brushProperty name="height" value="0.1" units="cm"/>
    </inkml:brush>
  </inkml:definitions>
  <inkml:trace contextRef="#ctx0" brushRef="#br0">1 100 11410,'69'14'484,"1"-3"-1,87 2 0,142-12-423,188-43-188,-254 16 61,785-41 65,2 63 47,2 45-25,201 16 255,-851-44-121,87 5 40,519 17 195,-755-28-310,483-15 159,20 1 431,42 58 608,-481-40-983,-220-9-261,-28-2-91,56-5 0,-85 4 4,-1-1 0,1 1 0,0-2 0,-1 1 0,0-1 0,1-1 0,-1 0 0,0 0 0,-1-1 0,1 0 0,10-8 0,-17 11 41,0-1-1,0 1 1,0 0 0,0-1-1,0 0 1,0 1 0,-1-1-1,1 0 1,0-3 0,5-29-189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8.901"/>
    </inkml:context>
    <inkml:brush xml:id="br0">
      <inkml:brushProperty name="width" value="0.05" units="cm"/>
      <inkml:brushProperty name="height" value="0.05" units="cm"/>
    </inkml:brush>
  </inkml:definitions>
  <inkml:trace contextRef="#ctx0" brushRef="#br0">1 14 20292,'13'-13'1937,"-8"17"-1289,-3 6-248,2 12 1056,0 3-399,4 7-473,2 2-272,-3 7-144,0-6-24,0-5-280,2-5-208,-4-12-416,-3-12-225,4-7 1673,-11-11-904,-8-14-144,-2-7-136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9.358"/>
    </inkml:context>
    <inkml:brush xml:id="br0">
      <inkml:brushProperty name="width" value="0.05" units="cm"/>
      <inkml:brushProperty name="height" value="0.05" units="cm"/>
    </inkml:brush>
  </inkml:definitions>
  <inkml:trace contextRef="#ctx0" brushRef="#br0">2 36 15307,'-2'-11'2041,"2"2"-1121,0 4-368,0 2 1576,3 0-919,4 3-1289,3 0 1680,8 0-1448,3-2-48,15 0-16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09.764"/>
    </inkml:context>
    <inkml:brush xml:id="br0">
      <inkml:brushProperty name="width" value="0.05" units="cm"/>
      <inkml:brushProperty name="height" value="0.05" units="cm"/>
    </inkml:brush>
  </inkml:definitions>
  <inkml:trace contextRef="#ctx0" brushRef="#br0">102 0 19484,'-43'70'3662,"32"-54"-3031,0 1 0,1 0 0,-13 33-1,22-48-670,1-1 0,-1 0 0,1 1 0,-1-1 0,1 1 0,0-1-1,-1 1 1,1-1 0,0 1 0,0-1 0,0 1 0,0-1 0,0 1-1,1-1 1,-1 1 0,0-1 0,1 1 0,-1-1 0,1 1 0,-1-1-1,1 0 1,0 1 0,0-1 0,0 0 0,-1 0 0,1 0 0,0 1-1,0-1 1,1 0 0,-1 0 0,0 0 0,0 0 0,0-1 0,1 1-1,-1 0 1,0-1 0,1 1 0,-1 0 0,1-1 0,2 1 0,7 2-234,0-1 0,0-1 0,1 0 0,17 0 1,-9-1 157,-13 0 79,2 0 28,1 1 0,-1 0 0,0 0 1,0 1-1,0 0 0,0 0 0,9 4 0,-17-5 33,0-1-1,0 1 1,0 0-1,0-1 1,-1 1-1,1 0 1,0-1-1,0 1 0,-1 0 1,1 0-1,-1 0 1,1 0-1,0 0 1,-1 0-1,0 0 1,1 0-1,-1 0 0,1 0 1,-1 0-1,0 0 1,0 0-1,0 0 1,0 0-1,0 0 1,0 0-1,0 0 1,0 0-1,0 0 0,0 0 1,0 0-1,-1 0 1,1 0-1,0 0 1,-1 0-1,1 0 1,-1 0-1,1 0 0,-1 0 1,-1 1-1,-1 4 100,-1-1 0,0 0-1,0 0 1,0 0 0,-6 4-1,-2 2-129,-1-1 0,0 0-1,0-1 1,-1 0 0,-1-1 0,-18 8-1,22-14-153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0.232"/>
    </inkml:context>
    <inkml:brush xml:id="br0">
      <inkml:brushProperty name="width" value="0.05" units="cm"/>
      <inkml:brushProperty name="height" value="0.05" units="cm"/>
    </inkml:brush>
  </inkml:definitions>
  <inkml:trace contextRef="#ctx0" brushRef="#br0">1 0 19892,'2'5'207,"0"-1"0,0 1 0,0 0 0,0 0 0,-1 0 0,0-1 0,0 1 0,0 0 0,0 6 0,1 10 89,25 116 651,5-2-1,50 133 0,-76-251-898,-5-12-29,0 0 0,0-1 0,1 1 0,0 0 0,0-1 0,0 0 0,0 1 0,1-1 0,0 0-1,4 5 1,-7-14-12,-1 1 0,1-1 0,-1 1 0,0 0 0,0-1 0,-3-7-1,-15-27-140,-2 2-1,-1 1 0,-1 0 1,-57-63-1,81 97 17,7 4 71,20 9 44,-4-1-74,-17-8-102,1 0 1,-1 0 0,1-1 0,0 0 0,0-1-1,-1 0 1,1 0 0,0 0 0,0-1 0,9-3 0,0 0-261,-1-1 1,-1 0 0,28-14 0,-10 0-272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0.681"/>
    </inkml:context>
    <inkml:brush xml:id="br0">
      <inkml:brushProperty name="width" value="0.05" units="cm"/>
      <inkml:brushProperty name="height" value="0.05" units="cm"/>
    </inkml:brush>
  </inkml:definitions>
  <inkml:trace contextRef="#ctx0" brushRef="#br0">158 61 15251,'-15'12'815,"1"0"0,1 1-1,0 0 1,1 1 0,1 1-1,0 0 1,-11 20 0,15-23-488,0 1 0,1 0 0,1 0 0,0 0 0,1 0 1,1 1-1,0 0 0,0 0 0,0 28 0,3-39-291,0 0 0,0 0-1,0-1 1,1 1 0,-1 0 0,1 0 0,0 0 0,0 0-1,0-1 1,0 1 0,3 3 0,-3-4-27,0-1 1,0-1 0,0 1-1,0 0 1,0 0 0,0 0-1,0 0 1,0-1 0,0 1-1,1-1 1,-1 1 0,0-1-1,1 1 1,-1-1-1,0 1 1,1-1 0,-1 0-1,0 0 1,1 0 0,-1 0-1,0 0 1,1 0 0,-1 0-1,1-1 1,-1 1 0,0 0-1,0-1 1,2 0-1,7-3 4,0 0-1,0 0 0,-1-1 0,0-1 1,0 1-1,-1-1 0,1-1 0,7-7 0,61-68 9,-63 66-17,158-195-4,-169 207-7,0 0 0,1 0 0,0 1 0,0-1 0,0 1 0,8-6 0,-12 9 5,1 0 1,-1 0-1,1 0 1,-1-1-1,1 1 1,-1 0-1,1 0 1,-1 0-1,1 0 1,0 0-1,-1 0 1,1 0-1,-1 0 1,1 0-1,-1 0 0,1 0 1,-1 0-1,1 1 1,-1-1-1,1 0 1,-1 0-1,1 0 1,-1 1-1,2 0 1,-1 0-2,0 0 0,0 0 1,0 1-1,-1-1 0,1 0 1,0 1-1,-1-1 0,1 1 0,0-1 1,-1 1-1,0-1 0,1 4 1,2 19-8,-1-1 0,-2 40 0,-1-40 109,1 0 0,6 43 1,-6-65-93,0 0 0,0 0 1,1 0-1,-1-1 0,0 1 1,0 0-1,0 0 0,0-1 1,1 1-1,-1 0 1,0-1-1,1 1 0,-1 0 1,1-1-1,-1 1 0,1 0 1,-1-1-1,1 1 1,-1-1-1,1 1 0,0-1 1,-1 1-1,2 0 0,-2-1 0,1 0 0,0 0 1,-1-1-1,1 1 0,0 0 0,-1 0 0,1 0 0,0-1 0,-1 1 0,1 0 0,0-1 0,-1 1 0,1 0 0,-1-1 0,1 1 0,-1-1 0,1 1 0,-1-1 0,1 1 1,0-2-1,20-33 169,-20 35-175,20-46 85,-13 27-88,1 1-1,0 0 0,2 0 0,0 1 0,17-21 1,-28 38-1,1-1 0,-1 0 0,1 1 0,-1-1 0,1 0 0,-1 1 0,1-1 0,0 1 0,-1-1 0,1 1 0,0 0 1,-1-1-1,1 1 0,0 0 0,-1-1 0,1 1 0,0 0 0,0 0 0,0-1 0,-1 1 0,1 0 0,0 0 0,0 0 0,-1 0 0,1 0 0,0 0 1,0 1-1,0-1 0,-1 0 0,1 0 0,0 0 0,0 1 0,-1-1 0,1 0 0,0 1 0,-1-1 0,1 1 0,0-1 0,-1 0 0,1 1 0,-1 0 1,1-1-1,-1 1 0,1-1 0,-1 1 0,1 0 0,-1-1 0,1 1 0,-1 0 0,0-1 0,1 1 0,-1 0 0,0 0 0,0 0 0,3 7-13,0 0-1,-1 0 0,0 0 0,1 8 0,5 66-45,-7-58 125,1-1 1,7 34-1,-9-57-59,0-1-1,0 1 0,0 0 1,0-1-1,0 1 0,0 0 0,0 0 1,0-1-1,1 1 0,-1 0 1,0 0-1,0-1 0,0 1 1,0 0-1,1 0 0,-1 0 1,0-1-1,0 1 0,1 0 0,-1 0 1,0 0-1,0 0 0,1-1 1,-1 1-1,0 0 0,0 0 1,1 0-1,-1 0 0,0 0 1,0 0-1,1 0 0,-1 0 0,0 0 1,1 0-1,-1 0 0,0 0 1,1 0-1,-1 0 0,0 0 1,0 0-1,1 0 0,-1 0 0,0 0 1,0 1-1,1-1 0,-1 0 1,0 0-1,0 0 0,1 0 1,-1 1-1,0-1 0,0 0 1,0 0-1,1 0 0,-1 1 0,0-1 1,0 0-1,0 0 0,0 1 1,0-1-1,1 0 0,-1 1 1,0-1-1,0 0 0,0 0 1,0 1-1,0-1 0,0 1 1,11-22 102,-11 21-105,21-50 152,22-50-176,-36 87-47,1 0 0,-1 0 0,2 1 1,0 0-1,11-11 0,-19 21 48,1 1 1,-1-1-1,1 1 0,-1-1 1,1 1-1,-1 0 0,1 0 0,0 0 1,0 0-1,0 0 0,-1 0 1,1 0-1,0 1 0,0-1 1,0 1-1,0-1 0,0 1 1,0 0-1,4 0 0,-4 0 4,0 1-1,-1 0 0,1 0 1,-1-1-1,1 1 1,-1 0-1,1 0 0,-1 1 1,0-1-1,1 0 1,-1 0-1,0 1 0,0-1 1,0 0-1,0 1 1,0-1-1,0 1 0,0 0 1,-1-1-1,1 1 1,0 0-1,-1-1 0,1 3 1,4 18-28,-1 1 0,-1-1 1,-1 1-1,-2 44 0,1-9-609,1-47-444,1-16-195,3-21 27,-5 24 1381,6-32-891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1.137"/>
    </inkml:context>
    <inkml:brush xml:id="br0">
      <inkml:brushProperty name="width" value="0.05" units="cm"/>
      <inkml:brushProperty name="height" value="0.05" units="cm"/>
    </inkml:brush>
  </inkml:definitions>
  <inkml:trace contextRef="#ctx0" brushRef="#br0">71 31 18396,'6'-8'847,"-4"5"-424,-1 1 1,1-1-1,0 1 0,0 0 1,0 0-1,0 0 0,5-3 1,-7 4-372,0 1 0,0 0-1,1 0 1,-1 0 0,0 0 0,1 0 0,-1 0-1,0 0 1,0 0 0,1 0 0,-1 0 0,0 0 0,1 0-1,-1 0 1,0 0 0,0 0 0,1 0 0,-1 0 0,0 0-1,1 0 1,-1 1 0,0-1 0,0 0 0,1 0 0,-1 0-1,0 0 1,0 1 0,0-1 0,1 0 0,-1 1 0,6 17 1175,-2 14-924,-2 0 0,-1 1 0,-2-1 0,-1 1 0,-10 50 0,-3 50 273,15-131-558,-1 1-1,1 0 1,0 0-1,0-1 1,1 1 0,-1 0-1,1-1 1,-1 1-1,1 0 1,2 4 0,-3-6-15,1 0 0,0-1 0,-1 1 0,1-1 0,0 1 0,0-1 0,0 1 0,-1-1 0,1 1 0,0-1 0,0 0 0,0 0 0,0 1 0,-1-1 0,1 0 0,0 0 0,0 0 0,0 0 1,0 0-1,0 0 0,0 0 0,0 0 0,0 0 0,-1 0 0,1-1 0,0 1 0,0 0 0,0-1 0,0 1 0,-1-1 0,1 1 0,0 0 0,1-2 0,15-9-395,0 0 0,-1-1 0,0-1 0,-1-1 0,-1 0 0,19-23 0,-28 31 259,0 0-1,-1 0 1,0 0 0,0 0 0,0-1 0,-1 0-1,3-8 1,2-13-583</inkml:trace>
  <inkml:trace contextRef="#ctx0" brushRef="#br0" timeOffset="1">17 250 17748,'-16'10'1768,"16"-3"-1088,4-6-240,15-1 897,7-5-305,5-4-440,6-2-616,5-9 152,0-5-40,-8-2-112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1.695"/>
    </inkml:context>
    <inkml:brush xml:id="br0">
      <inkml:brushProperty name="width" value="0.05" units="cm"/>
      <inkml:brushProperty name="height" value="0.05" units="cm"/>
    </inkml:brush>
  </inkml:definitions>
  <inkml:trace contextRef="#ctx0" brushRef="#br0">0 1 15155,'1'0'134,"0"0"0,0 0 1,0 0-1,-1 0 0,1 0 0,0 0 0,0 0 0,0 0 0,-1 0 0,1 0 0,0 0 0,0 1 0,-1-1 1,1 0-1,0 1 0,0-1 0,-1 0 0,1 1 0,0-1 0,-1 1 0,1-1 0,-1 1 0,1-1 0,-1 1 0,1 0 1,-1-1-1,1 1 0,-1 0 0,1-1 0,-1 1 0,0 0 0,1-1 0,-1 1 0,0 0 0,0 0 0,1-1 1,-1 1-1,0 1 0,8 39 2369,-7-32-2082,10 62 925,-5-25-954,2 0-1,16 50 1,-23-92-387,0-1 1,1 0-1,-1 1 1,1-1-1,-1 0 1,1 0 0,0 0-1,0 0 1,1-1-1,-1 1 1,1 0-1,2 1 1,-3-2-6,0-1 0,0 0 0,0 0-1,0 0 1,0 0 0,0-1 0,0 1 0,0 0 0,0-1-1,1 0 1,-1 1 0,0-1 0,0 0 0,0 0 0,1 0 0,-1-1-1,0 1 1,0 0 0,0-1 0,3-1 0,10-3-53,0-2 1,20-11-1,-27 13 6,0 0 0,0 1 0,0 0 1,1 0-1,0 1 0,0 0 0,0 0 0,0 1 0,0 1 0,17-2 0,-24 3 36,1 0 0,-1 0-1,0 0 1,0 1 0,0-1-1,0 1 1,0-1 0,-1 1-1,1 0 1,0 0 0,0-1-1,0 1 1,0 1 0,-1-1-1,1 0 1,-1 0 0,1 1-1,-1-1 1,1 0 0,1 4-1,-2-3 19,1 1 0,-1-1 0,0 1 0,-1 0 0,1-1 0,0 1 0,-1 0 0,1 0 0,-1 0 1,0-1-1,0 1 0,0 0 0,-1 4 0,0 1 76,-1 0 1,0 0 0,-1 0 0,1 0-1,-2 0 1,1-1 0,-1 1-1,0-1 1,-7 9 0,6-10 26,-1 0 1,0 0 0,0-1-1,-1 0 1,0 0 0,0 0-1,0-1 1,0 0-1,-1-1 1,1 0 0,-16 5-1,19-7-149,0 0-1,0 0 0,0 0 0,0 0 1,-1-1-1,1 1 0,0-1 0,0 0 0,-1-1 1,1 1-1,0-1 0,0 0 0,0 0 1,-1 0-1,1 0 0,0-1 0,1 1 1,-1-1-1,0 0 0,0-1 0,1 1 1,-1 0-1,1-1 0,-5-4 0,7 5-86,-1 0 0,1 0 0,0 0 0,-1 0 0,1 0 0,0-1 0,0 1 0,1 0 0,-1-1 0,0 1 0,1 0 0,-1-1 0,1 1 0,0-1 0,0 1 0,0 0 1,0-1-1,0 1 0,0-1 0,2-2 0,-1 0-22,0 1 1,1-1 0,0 1 0,0 0-1,0-1 1,1 1 0,0 0 0,-1 0-1,6-4 1,18-18-914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2.088"/>
    </inkml:context>
    <inkml:brush xml:id="br0">
      <inkml:brushProperty name="width" value="0.05" units="cm"/>
      <inkml:brushProperty name="height" value="0.05" units="cm"/>
    </inkml:brush>
  </inkml:definitions>
  <inkml:trace contextRef="#ctx0" brushRef="#br0">46 83 17972,'22'-1'2030,"-16"1"-1320,0 0 0,0-1 0,0 1 0,0-1 0,0 0 0,7-3 0,-12 4-636,1-1 0,0 0 0,-1 0 1,1 0-1,-1 0 0,1 0 1,-1 0-1,0-1 0,1 1 0,-1 0 1,0-1-1,0 1 0,0-1 1,0 1-1,0-1 0,0 0 0,-1 1 1,1-1-1,0 0 0,-1 1 1,1-1-1,-1 0 0,0 0 0,1 0 1,-1-1-1,0 2-65,0-1 1,1 1-1,-1 0 1,0 0-1,0 0 0,0-1 1,0 1-1,0 0 1,0 0-1,0 0 1,-1-1-1,1 1 0,0 0 1,-1 0-1,1 0 1,-1 0-1,1 0 0,-1 0 1,1-1-1,-1 1 1,0 0-1,1 1 0,-1-1 1,0 0-1,0 0 1,0 0-1,0 0 0,0 1 1,0-1-1,0 0 1,0 1-1,0-1 0,0 1 1,0-1-1,0 1 1,0 0-1,-1-1 0,1 1 1,-2 0-1,1 0-4,-1 0 0,0 0-1,0 0 1,1 1-1,-1 0 1,0-1 0,0 1-1,1 0 1,-1 0-1,1 0 1,-1 1 0,1-1-1,-1 1 1,1-1 0,0 1-1,-3 3 1,-3 3-1,1 1-1,0 0 1,1 1 0,0-1 0,1 1 0,0 0-1,0 1 1,1-1 0,1 1 0,-1 0 0,-1 13-1,3-10-1,-1 1 0,2-1 0,0 1 0,1 0 0,1-1 0,0 1 0,1-1 0,3 17 0,-3-26-21,-1 0 0,1-1 1,0 1-1,0-1 1,0 0-1,0 1 0,1-1 1,0 0-1,0 0 1,0-1-1,0 1 0,1 0 1,3 2-1,-5-5 13,-1 0 1,1 0-1,0 0 1,-1 0-1,1 0 0,0-1 1,0 1-1,0-1 0,-1 1 1,1-1-1,0 0 0,0 0 1,0 0-1,0 0 0,0 0 1,0 0-1,0 0 0,0-1 1,0 1-1,-1 0 0,1-1 1,0 0-1,0 1 0,0-1 1,-1 0-1,1 0 0,0 0 1,-1 0-1,1-1 0,-1 1 1,1 0-1,-1 0 0,0-1 1,0 1-1,2-3 0,19-29-66,0-5-38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3.845"/>
    </inkml:context>
    <inkml:brush xml:id="br0">
      <inkml:brushProperty name="width" value="0.05" units="cm"/>
      <inkml:brushProperty name="height" value="0.05" units="cm"/>
    </inkml:brush>
  </inkml:definitions>
  <inkml:trace contextRef="#ctx0" brushRef="#br0">174 454 17444,'-1'-1'113,"0"0"1,1 0-1,-1 1 0,0-1 1,0 0-1,0 1 1,1-1-1,-1 0 0,0 1 1,0-1-1,0 1 1,0-1-1,0 1 0,0 0 1,0-1-1,0 1 1,0 0-1,0 0 0,0 0 1,0 0-1,-1 0 1,1 0-1,0 0 0,0 0 1,0 0-1,0 0 1,0 0-1,0 1 1,0-1-1,0 1 0,0-1 1,0 0-1,0 1 1,0 0-1,-1 0 0,-4 3 266,0-1-1,1 1 1,-1 0-1,-6 8 0,1-1-263,1 0 0,1 1 0,0 1 0,0 0 0,1 0 0,1 1 0,0-1 0,1 2 0,0-1 0,2 1 0,-1-1 0,2 1 0,0 1 0,1-1 0,0 0 0,1 24 0,1-37-114,0 1 1,1-1-1,-1 1 0,1-1 0,-1 0 0,1 0 0,0 1 0,0-1 0,1 2 0,-1-3-1,-1-1 1,0 1-1,1-1 0,-1 1 0,1-1 0,-1 1 0,1-1 0,0 0 1,-1 1-1,1-1 0,-1 0 0,1 1 0,0-1 0,-1 0 1,1 0-1,-1 0 0,1 1 0,0-1 0,-1 0 0,1 0 1,0 0-1,-1 0 0,1 0 0,0 0 0,-1 0 0,1-1 1,0 1-1,-1 0 0,1 0 0,0 0 0,-1-1 0,1 1 0,-1 0 1,1-1-1,0 1 0,-1 0 0,1-1 0,-1 1 0,1-1 1,0 0-1,5-4 2,-1 0 0,1 0 0,-1-1 0,0 0 0,-1 0 0,1 0-1,6-13 1,24-55-1,-27 54 4,-2 5-5,-5 12-3,0-1 1,0 0-1,1 0 1,-1 0 0,1 1-1,0-1 1,0 1-1,1-1 1,-1 1-1,1 0 1,-1 0 0,6-4-1,-8 7 2,1 0-1,-1 0 1,1 0-1,-1 0 1,1 0-1,-1 0 1,1 0 0,-1 1-1,1-1 1,-1 0-1,1 0 1,-1 1-1,1-1 1,-1 0-1,1 1 1,-1-1 0,0 0-1,1 1 1,-1-1-1,0 0 1,1 1-1,-1-1 1,0 1 0,1-1-1,-1 1 1,0-1-1,0 1 1,1-1-1,-1 1 1,0-1-1,0 1 1,0-1 0,0 1-1,0 0 1,7 26-13,-7-23 5,16 79 116,-4-1 1,-4 2 0,-3 99 0,-5-150 22,-1 0 1,-2-1 0,-1 1 0,-2-1 0,-1 0 0,-19 51 0,13-61-54,13-22-77,0 1 1,0-1-1,-1 0 1,1 1 0,0-1-1,0 0 1,-1 1-1,1-1 1,0 0 0,-1 1-1,1-1 1,0 0-1,-1 0 1,1 0 0,0 1-1,-1-1 1,1 0-1,-1 0 1,1 0 0,0 0-1,-1 0 1,1 1-1,-1-1 1,1 0-1,0 0 1,-1 0 0,1 0-1,-1 0 1,1 0-1,-1-1 1,1 1 0,0 0-1,-1 0 1,1 0-1,-1 0 1,1 0 0,0-1-1,-1 1 1,1 0-1,0 0 1,-1 0 0,1-1-1,0 1 1,-1 0-1,1-1 1,0 1 0,0 0-1,-1-1 1,1 1-1,0 0 1,0-1 0,-1 1-1,1-1 1,0 1-1,0 0 1,0-1-1,0 1 1,0-1 0,-3-10-36,1 1 1,1-1 0,0 1-1,0-1 1,1 1 0,0-1-1,1 0 1,3-16 0,-2 17 1,6-41-51,3 2 0,2-1 0,2 2 0,2 0-1,2 1 1,2 0 0,2 2 0,45-66 0,-63 104 82,-3 3-1,0 0-1,1 0 0,-1 0 0,1 0 0,0 1 1,1-1-1,-1 1 0,1 0 0,-1 0 1,1 0-1,5-2 0,-9 5 2,1 0 1,-1 0-1,0 1 0,1-1 1,-1 0-1,1 1 0,-1-1 1,0 0-1,1 1 0,-1-1 1,0 1-1,0-1 0,1 1 0,-1-1 1,0 0-1,0 1 0,1-1 1,-1 1-1,0-1 0,0 1 1,0-1-1,0 1 0,0-1 1,0 1-1,0-1 0,0 1 0,0-1 1,0 1-1,0-1 0,0 1 1,-1 0-1,0 19-23,-8 29-14,6-35 106,0-1 0,-1 27 0,16-81 200,-1-10-123,-3 13 10,18-54 0,-26 92-151,1-1 1,-1 1 0,0 0 0,0-1 0,0 1 0,0-1-1,0 1 1,0 0 0,1-1 0,-1 1 0,0 0 0,0 0-1,0-1 1,1 1 0,-1 0 0,0-1 0,0 1 0,1 0-1,-1 0 1,0 0 0,1-1 0,-1 1 0,0 0 0,1 0-1,-1 0 1,0 0 0,1 0 0,-1-1 0,1 1 0,8 8 57,6 24-28,-11-21-25,-3-10-6,0 1-1,-1-1 1,1 1 0,0-1-1,0 1 1,0-1 0,0 0-1,0 0 1,0 1 0,0-1 0,1 0-1,-1 0 1,0 0 0,1 0-1,-1 0 1,1 0 0,-1-1-1,1 1 1,-1 0 0,1-1-1,-1 1 1,4-1 0,-3 0 3,0 0 1,0-1 0,0 1 0,0-1 0,0 0-1,0 1 1,0-1 0,0 0 0,0 0-1,0-1 1,-1 1 0,1 0 0,0 0 0,-1-1-1,1 1 1,-1-1 0,2-2 0,18-24 62,-2 0 0,-1-2 0,-1 0 0,-2-1 0,15-42 0,-39 104-60,0 1 0,3 1 0,0 0 1,2 0-1,1 65 0,4-91 3,-1-1-1,1 1 1,0-1-1,0 1 1,1-1-1,3 8 1,-5-13-7,1 0 0,-1 0 0,1 0 0,-1 0 0,1 0 0,-1 0 0,1 0 0,0 0 1,-1 0-1,1 0 0,0 0 0,0 0 0,-1-1 0,1 1 0,0 0 0,0 0 0,0-1 0,0 1 0,0-1 1,0 1-1,0-1 0,1 0 0,-1 1 0,0-1 0,0 0 0,0 1 0,0-1 0,0 0 0,1 0 0,-1 0 1,0 0-1,0 0 0,0-1 0,0 1 0,0 0 0,0 0 0,1-1 0,-1 1 0,0-1 0,0 1 0,0-1 0,1 0 1,6-4 9,-1 0 0,0-1 0,-1 0 0,1 0 1,-1 0-1,-1 0 0,1-1 0,4-8 1,37-65 52,-41 68-54,21-42-18,-3-2-1,-2 0 1,-3-1 0,18-84 0,-46 179-128,-28 173-1,34-184 136,1 0 1,2-1-1,0 1 0,2 0 0,1 0 0,9 42 0,-11-67-3,-1 1 0,1-1-1,0 0 1,0 1 0,0-1 0,0 0 0,0 0-1,0 1 1,1-1 0,-1 0 0,1 0-1,-1 0 1,1-1 0,0 1 0,0 0 0,3 2-1,-5-4 3,1 0-1,0 0 0,-1 0 0,1 1 0,0-1 1,0 0-1,-1 0 0,1 0 0,0 0 1,0 0-1,-1 0 0,1 0 0,0-1 0,0 1 1,-1 0-1,1 0 0,0-1 0,-1 1 1,1 0-1,0-1 0,0 0 0,1 0 1,0-1 0,0 0 0,0 0 0,0 0 0,0 0 0,-1 0-1,1 0 1,1-5 0,10-18 30,-1 0 0,15-51 1,9-60 116,-28 102-116,1-2 0,17-68 126,17-151 0,-43 242-178,-3 18 3,-5 24-14,-17 112 21,5 0 0,7 1 0,6 1 0,6-1 0,19 147 0,-17-282 54,1 13 153,-4-17-109,-5-10-52,2-2-52,-1 0 0,2-1 0,-1 1 0,2-1 1,-1 0-1,-2-16 0,-8-64-132,12 73 120,2 0 0,0 0 0,1 0 0,0 0 0,2 0-1,0 0 1,1 0 0,0 1 0,2 0 0,9-22 0,-5 18 22,1 1 1,0 0-1,2 0 1,0 1-1,1 1 1,1 0-1,24-21 1,62-42-462,-101 79 430,1 1 0,-1 0-1,1 0 1,-1-1 0,0 1 0,1 0-1,-1-1 1,1 1 0,-1 0 0,0-1-1,1 1 1,-1-1 0,0 1-1,1 0 1,-1-1 0,0 1 0,0-1-1,1 1 1,-1-1 0,0 1 0,0-1-1,0 1 1,0-1 0,0 1 0,0-1-1,0 1 1,0-1 0,0 1 0,0-1-1,0 1 1,0-1 0,0 0-1,0 1 1,0-1 0,0 1 0,-1-1-1,1 1 1,0 0 0,0-1 0,-1 1-1,1-1 1,0 1 0,0-1 0,-1 1-1,1 0 1,-1-1 0,1 1 0,0 0-1,-1-1 1,1 1 0,-1 0-1,1-1 1,-1 1 0,1 0 0,-1 0-1,-31-8-601,-1 5 83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4.283"/>
    </inkml:context>
    <inkml:brush xml:id="br0">
      <inkml:brushProperty name="width" value="0.05" units="cm"/>
      <inkml:brushProperty name="height" value="0.05" units="cm"/>
    </inkml:brush>
  </inkml:definitions>
  <inkml:trace contextRef="#ctx0" brushRef="#br0">68 71 23125,'-1'-10'1856,"-6"-2"-1448,-2 1-232,3 2 233,1 1-1994,-8-1 1513,1 2-376,-2 3-288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6:34:19.051"/>
    </inkml:context>
    <inkml:brush xml:id="br0">
      <inkml:brushProperty name="width" value="0.05" units="cm"/>
      <inkml:brushProperty name="height" value="0.05" units="cm"/>
    </inkml:brush>
  </inkml:definitions>
  <inkml:trace contextRef="#ctx0" brushRef="#br0">1238 1 13899,'-56'1'402,"0"3"0,-65 14 0,90-12-422,1 3 0,0 0 0,0 2 0,1 1 0,-41 24 0,34-13-30,1 2 0,1 1 0,1 1 0,1 2 0,-35 43 1,8-1 19,-69 111 0,75-92 196,4 2 0,5 2 0,3 2 0,-35 128 1,49-125-85,4 1 0,5 0 0,4 2 0,-2 146 0,17-181-83,4 1-1,2-1 1,2 1 0,4-2-1,3 0 1,3-1-1,2-1 1,3 0-1,54 98 1,-51-115-5,2-2 0,2-2 0,2-1 0,54 55 0,-36-49-23,1-3 0,112 74 0,-74-64-46,123 54 1,108 21-140,722 208-88,-637-228 434,4-19 0,739 68 0,-104-121 203,-1-73-262,-2-52-163,-3-30-64,1459-320-368,-1506 155 508,-741 189 20,441-232 0,-610 277-4,-2-3-1,90-75 0,-124 87 13,-2-2-1,-1-2 1,-3-2 0,57-80-1,-77 94 19,-1-1 0,-1-2 0,-2 1 0,-2-2-1,-1 0 1,11-47 0,-18 55 10,-1 0 1,-2 0-1,0-1 1,-2 1-1,-1-1 0,-2 1 1,0-1-1,-2 1 1,-9-34-1,3 26-30,-3 0-1,-1 1 1,-1 0-1,-2 1 1,-1 1 0,-1 1-1,-2 0 1,-2 2-1,0 0 1,-2 2-1,-34-30 1,12 17-98,-1 3-1,-2 2 1,-2 2 0,-1 2-1,-1 3 1,-59-22 0,-17 2-219,-246-55 1,-144 7-29,502 93 324,-1195-169-915,-7 91 39,852 76 809,-614-10 120,0-28 203,760 28-191,-2099-120 920,-3 137 538,1750 34-1495,167-8-26,185-18-52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5.124"/>
    </inkml:context>
    <inkml:brush xml:id="br0">
      <inkml:brushProperty name="width" value="0.05" units="cm"/>
      <inkml:brushProperty name="height" value="0.05" units="cm"/>
    </inkml:brush>
  </inkml:definitions>
  <inkml:trace contextRef="#ctx0" brushRef="#br0">43 682 15539,'1'-2'227,"0"0"0,1 0 0,-1 0 0,0 0 0,0-1 0,0 1 0,0-1 0,-1 1 0,1-1 0,0-3 0,1-5 178,53-266 4159,-50 233-4364,-1 0 0,-3-1 0,-2 1 0,-8-60 0,8 99-180,-8-38 82,9 40-97,-1 0 0,0 1 0,0-1 1,0 0-1,-1 1 0,1-1 0,-1 1 0,1 0 1,-1-1-1,0 1 0,-3-4 0,4 6-4,1 0-1,0 0 1,0 0 0,0-1-1,-1 1 1,1 0-1,0 0 1,0 0 0,0 0-1,-1 0 1,1 0 0,0 0-1,0 0 1,-1 0-1,1 0 1,0 0 0,0 0-1,-1 0 1,1 0-1,0 0 1,0 0 0,0 0-1,-1 0 1,1 0 0,0 0-1,0 0 1,-1 0-1,1 0 1,0 0 0,0 0-1,0 1 1,-1-1-1,1 0 1,0 0 0,0 0-1,0 0 1,0 1 0,-1-1-1,1 0 1,-5 14 4,0 16-9,7 316-40,3-243 74,30 424 398,-32-506-406,-1-10-11,0 0-1,-1 0 1,0 1 0,-1-1-1,-2 14 1,2-25-14,0 0 0,0 1 0,0-1 0,0 1 0,0-1-1,0 1 1,-1-1 0,1 0 0,0 1 0,0-1 0,0 0 0,-1 1 0,1-1 0,0 0 0,0 1 0,-1-1 0,1 0 0,0 1 0,-1-1 0,1 0 0,0 0 0,-1 1 0,1-1 0,0 0 0,-1 0 0,1 0 0,0 0 0,-1 1 0,1-1 0,-1 0 0,0 0 0,-14-5-491,-12-16-1359,22 15 943,-1 0-1,1 0 1,0 0-1,0-1 1,1 1 0,0-1-1,0 0 1,0-1-1,1 1 1,-4-14-1,5 9 838,-1 0 1,2-1-1,-1 1 0,2 0 0,0 0 1,2-18-1,3-3 1630,2-1 0,2 1-1,0 0 1,17-35 0,-14 37-1197,2 1 1,1 1-1,1 0 1,2 1-1,29-38 1,-28 45-538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7.049"/>
    </inkml:context>
    <inkml:brush xml:id="br0">
      <inkml:brushProperty name="width" value="0.05" units="cm"/>
      <inkml:brushProperty name="height" value="0.05" units="cm"/>
    </inkml:brush>
  </inkml:definitions>
  <inkml:trace contextRef="#ctx0" brushRef="#br0">21 78 17372,'3'-10'754,"0"-1"0,-1 1 1,0-1-1,1-17 0,-3 21 353,-2 9-104,-3 18 251,5-18-1198,-11 53 302,4 1-1,1-1 1,3 1 0,5 62 0,-1-108-350,4 47 12,-4-54-20,-1 1 0,1-1-1,0 0 1,1 1-1,-1-1 1,0 0 0,1 0-1,0 0 1,0 0-1,0 0 1,0 0-1,4 4 1,-5-6 0,0-1 0,0 1 0,-1 0 1,1-1-1,0 1 0,0-1 0,0 0 0,0 1 0,0-1 0,-1 0 1,1 1-1,0-1 0,0 0 0,0 0 0,0 0 0,0 0 0,0 0 1,0 0-1,0 0 0,0 0 0,0 0 0,0 0 0,0 0 0,1-1 0,1-1 0,-1 1 0,1 0 0,-1-1-1,0 0 1,0 1 0,0-1 0,0 0-1,4-4 1,2-6-6,0 1-1,11-23 1,-16 28 1,81-161-64,-69 147 41,-15 20 27,1 0 0,-1-1 0,0 1 0,1 0 0,-1-1 0,0 1-1,1 0 1,-1 0 0,0 0 0,1-1 0,-1 1 0,0 0 0,1 0-1,-1 0 1,0 0 0,1 0 0,-1 0 0,1-1 0,-1 1 0,0 0-1,1 0 1,-1 0 0,1 0 0,-1 1 0,0-1 0,1 0 0,-1 0-1,1 0 1,-1 0 0,0 0 0,1 0 0,-1 1 0,0-1 0,1 0-1,-1 0 1,0 0 0,1 1 0,-1-1 0,0 0 0,0 1 0,1-1 0,-1 0-1,0 0 1,0 1 0,1-1 0,-1 1 0,0-1 0,0 0 0,0 1-1,0-1 1,0 0 0,1 1 0,-1-1 0,0 1 0,0-1 0,0 0-1,0 1 1,0-1 0,0 1 0,4 22-15,-1 1 0,-1-1-1,-1 0 1,-3 30 0,2 5 14,0-35 9,-1-13-3,1-1 1,0 1-1,1 0 1,0 0-1,4 14 1,-5-24-5,0 0 0,0 0 0,0 0 0,0 0 0,0 1 1,0-1-1,0 0 0,0 0 0,0 0 0,0 0 0,1 0 1,-1 1-1,0-1 0,0 0 0,0 0 0,0 0 0,0 0 1,0 0-1,1 0 0,-1 0 0,0 0 0,0 1 0,0-1 1,0 0-1,0 0 0,1 0 0,-1 0 0,0 0 0,0 0 0,0 0 1,0 0-1,1 0 0,-1 0 0,0 0 0,0 0 0,0 0 1,0 0-1,1 0 0,-1 0 0,0-1 0,0 1 0,0 0 1,0 0-1,1 0 0,-1 0 0,0 0 0,0 0 0,0 0 1,0 0-1,0-1 0,0 1 0,0 0 0,1 0 0,-1 0 1,0 0-1,0 0 0,0 0 0,0-1 0,0 1 0,0 0 1,7-12 9,33-108 68,-32 91-71,1-1 0,1 1 0,28-53 0,-38 81-8,1 0-1,-1 1 0,1-1 0,-1 0 1,1 0-1,0 0 0,-1 1 1,1-1-1,0 0 0,-1 1 0,1-1 1,0 0-1,0 1 0,0-1 1,-1 1-1,1-1 0,2 0 0,-3 1 1,1 0-1,-1 0 0,1 1 1,-1-1-1,0 0 0,1 0 0,-1 0 1,1 0-1,-1 1 0,1-1 1,-1 0-1,0 0 0,1 1 0,-1-1 1,0 0-1,1 1 0,-1-1 1,0 0-1,1 1 0,-1-1 0,0 0 1,1 1-1,-1-1 0,0 1 1,0 0-1,2 4-10,0 1 0,0-1-1,0 1 1,0 10 0,4 36-50,-5-34 55,1 0 1,0 0 0,2-1 0,0 0-1,8 22 1,-12-38 6,0 0 0,1 0 0,-1 0 0,0 0 0,1 0 0,-1-1-1,1 1 1,-1 0 0,1 0 0,0 0 0,-1-1 0,1 1 0,0 0 0,-1-1 0,1 1 0,0-1-1,0 1 1,-1-1 0,1 1 0,0-1 0,0 1 0,0-1 0,0 0 0,0 0 0,1 1-1,-1-1 2,1-1-1,-1 1 1,0-1-1,0 1 1,0-1-1,0 1 1,0-1-1,0 1 1,0-1-1,0 0 0,0 0 1,0 0-1,0 1 1,0-1-1,0 0 1,1-2-1,3-5 7,0 0 0,0 0 0,5-15 0,-10 23-6,47-137 33,-47 137-34,0-1-1,1 1 0,-1 0 1,0 0-1,0 0 1,0 0-1,0 0 0,0 0 1,1 0-1,-1-1 0,0 1 1,0 0-1,0 0 1,0 0-1,0 0 0,1 0 1,-1 0-1,0 0 1,0 0-1,0 0 0,1 0 1,-1 0-1,0 0 1,0 0-1,0 0 0,0 0 1,1 0-1,-1 0 0,0 0 1,0 0-1,0 0 1,0 0-1,1 0 0,-1 0 1,0 1-1,0-1 1,0 0-1,0 0 0,0 0 1,1 0-1,-1 0 0,0 0 1,0 0-1,0 1 1,0-1-1,0 0 0,0 0 1,0 0-1,0 0 1,1 1-1,-1-1 0,0 0 1,0 0-1,0 0 1,0 0-1,0 1 0,0-1 1,0 0-1,0 0 0,0 0 1,0 0-1,0 1 1,3 13-21,1 1 0,-2 0 1,1 20-1,3 15 0,-4-37 20,11 52-9,-12-62 11,0 1 0,1 0-1,-1 0 1,1 0 0,0 0 0,0-1 0,0 1 0,0-1 0,0 0 0,1 1 0,0-1 0,5 4 0,-7-6 2,0 0-1,0-1 1,0 1 0,0-1 0,0 0 0,1 1-1,-1-1 1,0 0 0,0 0 0,0 0 0,1 0-1,-1 0 1,0 0 0,0 0 0,1 0 0,-1 0-1,0 0 1,0-1 0,0 1 0,1 0-1,-1-1 1,0 1 0,0-1 0,0 0 0,0 1-1,0-1 1,0 0 0,0 0 0,0 1 0,0-1-1,-1 0 1,1 0 0,0 0 0,0 0 0,0-2-1,5-5 13,-1 0-1,0-1 1,5-12-1,-7 14-4,15-35 81,12-46 0,-9 25-44,-21 61-50,1 0 0,-1 0-1,1 0 1,0 0 0,0 0-1,0 1 1,0-1 0,0 0-1,0 1 1,0-1 0,2-1-1,-3 3 3,0 0-1,1 0 1,-1 0-1,0 1 1,1-1-1,-1 0 0,0 0 1,1 0-1,-1 1 1,0-1-1,0 0 1,1 0-1,-1 1 1,0-1-1,0 0 0,0 1 1,1-1-1,-1 0 1,0 1-1,0-1 1,0 0-1,0 1 1,0-1-1,0 0 0,1 1 1,-1-1-1,0 0 1,0 1-1,0-1 1,0 0-1,0 1 1,0-1-1,0 0 0,-1 1 1,3 54-88,-3-45 82,1 13-20,0 10 17,5 42 0,-5-74 8,0 0 1,0 0-1,0 0 0,0 0 1,0 0-1,1 0 1,-1 0-1,0 0 0,1 0 1,-1 0-1,0 0 1,1 0-1,-1 0 0,1-1 1,0 1-1,0 1 1,-1-2-10,1 0 1,-1 0 0,0 0 0,1 0 0,-1 0 0,0 0 0,1 0 0,-1 0 0,0 0-1,1-1 1,-1 1 0,0 0 0,1 0 0,-1 0 0,0 0 0,1 0 0,-1-1 0,0 1 0,0 0-1,1 0 1,-1-1 0,0 1 0,0 0 0,1 0 0,-1-1 0,0 1 0,0 0 0,0-1-1,1 1 1,15-34-1088,-14 29 891,39-117-919,-32 98 666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7.586"/>
    </inkml:context>
    <inkml:brush xml:id="br0">
      <inkml:brushProperty name="width" value="0.05" units="cm"/>
      <inkml:brushProperty name="height" value="0.05" units="cm"/>
    </inkml:brush>
  </inkml:definitions>
  <inkml:trace contextRef="#ctx0" brushRef="#br0">0 262 13291,'3'30'3619,"0"59"1,0 6-1653,7 16-1566,29 207 510,-30-280-403,-9-38-501,0 1 0,0-1 1,0 0-1,0 0 0,1 0 0,-1 0 0,0 0 0,0 0 1,0 0-1,0 0 0,0 0 0,0 0 0,0 0 0,0 0 0,0 0 1,0 0-1,1 0 0,-1 0 0,0 0 0,0 1 0,0-1 1,0 0-1,0 0 0,0 0 0,0 0 0,0 0 0,1-1 0,-1 1 1,0 0-1,0 0 0,0 0 0,0 0 0,0 0 0,0 0 0,0 0 1,0 0-1,1 0 0,-1 0 0,0 0 0,0 0 0,0 0 1,0 0-1,0 0 0,0 0 0,0 0 0,0-1 0,0 1 0,0 0 1,0 0-1,0 0 0,0 0 0,0 0 0,0 0 0,0 0 0,0 0 1,0-1-1,1 1 0,-1 0 0,0 0 0,0 0 0,0 0 1,-1 0-1,1 0 0,0 0 0,0 0 0,0-1 0,3-9 185,5-60 492,-1-93 0,-5 73-417,-1 63-206,10-206 223,-5 158-296,18-76 0,-22 138-26,1 0-1,1 0 0,0 0 1,1 0-1,12-23 0,-16 35 28,0-1-1,-1 1 1,1 0 0,0-1-1,0 1 1,0 0-1,1 0 1,-1 0-1,0 0 1,0 0 0,1 0-1,-1 0 1,0 0-1,1 0 1,-1 0-1,1 1 1,-1-1-1,1 1 1,2-1 0,-2 1-1,-1 0 0,0 0 0,0 1 0,1-1 0,-1 0 1,0 1-1,0-1 0,0 1 0,0-1 0,1 1 0,-1 0 1,0 0-1,0-1 0,0 1 0,0 0 0,0 0 0,-1 0 1,1 0-1,1 1 0,1 3-25,0 0 1,0 1-1,0-1 1,0 1-1,-1 0 0,0-1 1,-1 1-1,3 8 1,-3 5-18,0 0 0,-1-1 0,-4 25 0,1 15-37,3-57 81,0-1 0,0 1-1,0-1 1,0 1 0,0 0 0,0-1 0,0 1 0,0-1 0,1 1 0,-1 0-1,0-1 1,0 1 0,1-1 0,-1 1 0,0-1 0,0 1 0,1-1-1,-1 1 1,1-1 0,-1 1 0,0-1 0,1 1 0,-1-1 0,1 0 0,-1 1-1,1-1 1,0 0 0,-1 0 0,1 1 0,-1-1 0,1 0 0,-1 0 0,1 0-1,0 1 1,-1-1 0,1 0 0,-1 0 0,1 0 0,0 0 0,-1 0 0,1 0-1,-1 0 1,1-1 0,0 1 0,-1 0 0,2 0 0,35-14-322,-19 7 154,-14 5 148,1 1-1,-1 0 0,1 1 1,0-1-1,0 1 0,0 0 1,-1 0-1,1 1 1,0-1-1,0 1 0,-1 0 1,1 0-1,-1 1 0,9 2 1,-11-2 44,1 0 1,-1 0 0,1 0-1,-1 0 1,0 0-1,0 0 1,0 0-1,0 1 1,0-1 0,0 1-1,0-1 1,-1 1-1,0 0 1,1 0 0,-1 0-1,0 0 1,0 0-1,-1 0 1,1 0 0,-1 0-1,1 0 1,-1 0-1,0 6 1,-1 0 75,0-1 1,0 1-1,-1 0 1,-1-1-1,1 1 0,-1-1 1,0 0-1,-1 0 1,0 0-1,0-1 0,-11 15 1,6-10-94,-1 0 1,0-1-1,-1 0 1,0-1-1,-1 0 0,-14 10 1,22-17-7,-1 0 0,0-1 1,0 1-1,0-1 0,0 0 1,-1 0-1,1 0 0,0-1 1,-1 0-1,1 0 0,-12 1 1,-17-6-114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9.440"/>
    </inkml:context>
    <inkml:brush xml:id="br0">
      <inkml:brushProperty name="width" value="0.05" units="cm"/>
      <inkml:brushProperty name="height" value="0.05" units="cm"/>
    </inkml:brush>
  </inkml:definitions>
  <inkml:trace contextRef="#ctx0" brushRef="#br0">32 481 18516,'-5'7'2921,"1"2"-2515,0-1 0,0 2 1,1-1-1,0 0 1,1 1-1,0-1 1,0 1-1,0 12 1,1-3-215,1-1 0,1 1 0,4 26 0,-4-38-181,1 0 0,-1-1 0,1 1 0,1 0-1,-1-1 1,1 0 0,5 9 0,-7-14-10,0 1-1,0-1 1,0 1-1,0-1 0,1 0 1,-1 1-1,0-1 1,1 0-1,-1 0 1,1 0-1,-1 0 1,1 0-1,0 0 1,-1 0-1,1-1 1,0 1-1,0-1 1,-1 1-1,1-1 0,0 0 1,0 1-1,0-1 1,-1 0-1,1 0 1,0 0-1,0 0 1,0-1-1,0 1 1,-1 0-1,1-1 1,0 0-1,2 0 1,3-3-1,-1 0 0,0 0 0,0 0 0,0-1 1,0 1-1,-1-1 0,0-1 0,0 1 1,-1-1-1,1 0 0,4-8 0,5-9 13,19-45 0,-19 33 20,-2-1 0,-1 0 0,-1 0 0,4-42 0,-17 112-27,0 0 0,2 0-1,2 0 1,1 0 0,2 0 0,1 0 0,19 65 0,-23-95-2,1 1 1,0-1-1,0 0 1,0 0-1,1 0 1,-1 0-1,1 0 1,0 0-1,6 5 1,-8-8-3,0-1 0,0 1 0,0 0 1,0 0-1,1-1 0,-1 1 0,0-1 1,0 1-1,1-1 0,-1 1 0,0-1 1,1 0-1,-1 0 0,1 0 0,-1 0 1,0 0-1,1 0 0,-1 0 1,1 0-1,-1 0 0,0-1 0,1 1 1,-1 0-1,0-1 0,1 1 0,-1-1 1,0 0-1,0 1 0,0-1 0,1 0 1,-1 0-1,0 0 0,0 0 0,2-2 1,3-4 20,0 0 0,0-1 1,0 0-1,-1 0 1,0 0-1,-1-1 0,7-16 1,-3 4 34,-1-1 0,4-28 0,-10 46-47,6-47 60,-6 49-70,-1-1 1,0 0-1,0 0 1,0 0-1,0 1 1,-1-1-1,1 0 1,-1 0-1,1 1 1,-1-1-1,0 0 1,0 1-1,0-1 1,-3-3-1,4 5-1,0 1 0,-1 0 0,1 0 0,0-1 0,0 1 0,-1 0 0,1 0 0,0 0 0,0-1 0,-1 1 0,1 0 0,0 0 0,-1 0 0,1 0 0,0 0 0,-1-1 0,1 1 0,0 0 0,0 0 0,-1 0 0,1 0 0,-1 0 0,1 0 0,0 0 0,-1 0 0,1 0 0,0 0 0,-1 1 0,1-1 0,0 0 0,0 0 0,-1 0 0,1 0 0,0 0 0,-1 1 0,-9 12 2,-1 20-5,9-20-1,0 0 0,1 0 0,0 22 0,1-31 4,0 1 0,0-1 0,1 1 0,0-1 0,0 1-1,0-1 1,0 1 0,1-1 0,-1 0 0,1 0 0,0 0 0,1 0 0,4 7-1,-5-9 4,-1-1 0,1 0-1,-1 0 1,1 0-1,-1-1 1,1 1-1,0 0 1,-1-1 0,1 1-1,0 0 1,0-1-1,-1 0 1,1 0 0,0 1-1,0-1 1,0 0-1,0 0 1,-1-1-1,1 1 1,0 0 0,0 0-1,0-1 1,-1 1-1,1-1 1,0 0-1,-1 0 1,1 1 0,2-3-1,5-2 23,-1-1-1,1 0 1,12-11 0,1-4 17,0-1 0,-2-1 0,0 0 0,-2-1 0,-1-2 0,28-51 0,-43 74-43,-1-1-1,1 1 1,-1-1-1,1 0 1,-1 1-1,0-1 1,0 0-1,-1 0 1,1 0-1,-1 0 1,0 0-1,0-4 0,0 8 2,0-1 0,-1 1 0,1 0 0,0-1 0,0 1 0,0 0-1,-1-1 1,1 1 0,0 0 0,0 0 0,-1-1 0,1 1 0,0 0-1,-1 0 1,1 0 0,0 0 0,-1-1 0,1 1 0,0 0 0,-1 0-1,1 0 1,0 0 0,-1 0 0,1 0 0,-1 0 0,1 0 0,0 0-1,-1 0 1,1 0 0,0 0 0,-1 0 0,1 0 0,0 0 0,-1 0-1,1 1 1,0-1 0,-1 0 0,1 0 0,0 0 0,-1 0 0,1 1-1,0-1 1,-1 1 0,-13 12-18,7-4 19,1 1-1,-1 0 1,2 1-1,0-1 1,0 1-1,1 0 0,-4 18 1,6-21 6,0-1 0,1 1 0,0 0 0,0 0 0,1-1 0,0 1 0,1 0 0,-1-1 0,2 1 0,-1 0 0,1-1 0,4 12 0,-5-17-4,0 0 0,0 0-1,0 0 1,0 0 0,0 0-1,1 0 1,-1 0 0,1 0-1,-1-1 1,1 1 0,0-1-1,-1 1 1,1-1 0,0 1 0,0-1-1,0 0 1,0 0 0,0 0-1,1 0 1,-1-1 0,0 1-1,0 0 1,1-1 0,-1 0-1,0 1 1,0-1 0,1 0-1,-1 0 1,0 0 0,1-1 0,-1 1-1,0 0 1,0-1 0,1 0-1,-1 1 1,3-3 0,3 0 1,0-1-1,0 0 1,0 0 0,-1-1 0,0 0 0,0-1 0,0 1 0,9-11 0,-4 1-8,-2 0-1,1-1 1,-2 0 0,0-1-1,-1 0 1,-1 0 0,-1-1-1,0 0 1,-1 0 0,-1 0-1,0 0 1,0-20 0,-5 35-54,-3 14 41,-3 21 6,3-6 20,1 0 0,2 0 0,1 0 0,0 0-1,2 0 1,10 46 0,-12-69-6,1 0 0,0 0 0,0 0 0,1 0 0,-1 0 1,1 0-1,-1 0 0,1-1 0,0 1 0,0 0 0,0-1 0,0 1 0,5 3 1,-5-5-8,-1-1 0,0 1 1,1-1-1,-1 1 1,1-1-1,-1 1 1,1-1-1,-1 0 1,1 0-1,0 0 1,-1 0-1,1 0 0,-1 0 1,1 0-1,-1 0 1,1-1-1,-1 1 1,1-1-1,-1 1 1,1-1-1,-1 1 1,1-1-1,-1 0 0,0 0 1,0 0-1,1 0 1,-1 0-1,0 0 1,2-2-1,6-6-137,0-1 0,-1 0 0,0-1 0,-1 1 0,0-1 0,-1-1 0,0 1 0,7-20 0,0-8-788,13-55 0,-10 17-611,-3-1 0,5-155 0,-29 410 4808,0-20-1595,10-123-1292,2-1-1,8 56 1,-7-80-305,0 0 1,1 1-1,4 8 1,-7-16-63,1 0 0,0-1 0,0 1 0,0 0 0,0-1 0,0 1 0,0-1 0,1 1 0,-1-1 0,2 2 0,-2-3-9,-1 1-1,1-1 1,-1 0 0,1 0-1,-1 1 1,1-1-1,0 0 1,-1 0 0,1 0-1,0 0 1,-1 0-1,1 0 1,-1 0 0,1 0-1,0 0 1,-1 0-1,1 0 1,-1 0 0,1 0-1,0 0 1,-1-1-1,1 1 1,-1 0-1,1 0 1,-1-1 0,1 1-1,0 0 1,-1-1-1,1 1 1,-1-1 0,2-1 5,0-1 0,0 1 0,-1 0-1,1-1 1,-1 1 0,0-1 0,0 0 0,0 1 0,0-1 0,0 0 0,0 0 0,-1 0 0,1 1 0,-1-1 0,0 0 0,0 0 0,-1-5 0,-6-51 67,7 58-76,-15-63 35,13 58-51,-1-1 0,1 1 0,-1 0 1,0 0-1,-1 0 0,1 0 0,-7-8 0,-2 6-63,12 8 75,-1 0 0,1 0-1,0 0 1,0 0 0,-1 0-1,1 0 1,0 0 0,0 0-1,-1 0 1,1 0 0,0 0-1,0 0 1,-1 0 0,1 1-1,0-1 1,0 0 0,0 0-1,-1 0 1,1 0 0,0 1 0,0-1-1,0 0 1,-1 0 0,1 1-1,0-1 1,0 0 0,0 0-1,0 0 1,0 1 0,0-1-1,-1 2-6,1 0-1,0 0 1,-1 0-1,1 0 1,0 0-1,0 0 1,0-1 0,1 1-1,-1 0 1,0 0-1,2 3 1,-1-1 6,0 0 0,1 0 1,0-1-1,-1 1 1,1-1-1,1 1 1,-1-1-1,0 0 1,1 1-1,-1-1 0,1 0 1,0-1-1,0 1 1,1-1-1,-1 1 1,0-1-1,1 0 0,-1 0 1,1 0-1,0-1 1,-1 1-1,1-1 1,0 0-1,6 1 1,-3-1 20,0-1 0,1 0 0,-1 0 0,0-1 0,0 0 0,0-1 0,0 1 0,0-1 0,0 0 0,0-1 0,0 0 0,11-7 0,-3 2 52,-1-1 1,25-22 0,-35 28-51,0-1-1,0 0 0,0 0 1,0 0-1,-1-1 0,0 1 1,0-1-1,0 0 0,0 0 1,-1 0-1,0 0 0,3-9 1,-5 14-19,0-1 0,0 1 1,0 0-1,0 0 0,0-1 1,0 1-1,0 0 0,0 0 0,0-1 1,0 1-1,0 0 0,0 0 1,0-1-1,0 1 0,0 0 1,0 0-1,0-1 0,0 1 1,0 0-1,0 0 0,0-1 0,0 1 1,-1 0-1,1 0 0,0 0 1,0-1-1,0 1 0,0 0 1,0 0-1,-1 0 0,1 0 1,0-1-1,0 1 0,-1 0 0,1 0 1,-10 3 3,-11 13 6,9-2 3,0 1-1,1 0 1,1 1 0,0 0 0,1 1-1,1-1 1,1 2 0,0-1 0,1 1-1,1 0 1,1 0 0,-3 25-1,6-39 6,1 1 0,0-1 0,1 0-1,-1 0 1,1 1 0,-1-1 0,1 0-1,1 0 1,-1 0 0,4 8 0,-4-11-6,0 1 0,0 0 0,0-1 0,1 1 0,-1-1 0,0 0 0,1 1 0,-1-1 0,1 0 0,0 0 0,-1 0 1,1 0-1,0 0 0,0 0 0,0 0 0,-1-1 0,1 1 0,0-1 0,0 1 0,0-1 0,0 0 0,0 0 1,0 0-1,0 0 0,3 0 0,14-4 40,1 0 0,-1-1 0,-1-1 0,1 0 0,-1-2 0,18-9 0,-8 3-12,37-11-1,-63 25-38,46-11-9,-47 10 9,1 1 0,0 0 0,0-1 0,0 1 0,0 0 1,-1 0-1,1 0 0,0 1 0,0-1 0,0 0 0,0 1 0,-1-1 0,1 1 0,0-1 0,0 1 1,-1 0-1,1 0 0,-1 0 0,1 0 0,0 0 0,-1 0 0,2 2 0,-3-3 3,1 1 0,-1-1 0,0 1 0,0-1 0,0 1 0,1-1 0,-1 1 0,0-1 0,0 1 0,0-1 0,0 1 0,0-1 0,0 1 0,0-1 0,0 1-1,0 0 1,0-1 0,0 1 0,0-1 0,0 1 0,-1-1 0,1 1 0,0-1 0,0 1 0,0-1 0,-1 1 0,1-1 0,0 1 0,-1-1 0,1 0 0,0 1 0,-1-1 0,1 1 0,-1-1 0,1 0 0,-1 1-1,1-1 1,-1 0 0,1 0 0,-1 1 0,0-1 0,-1 1 20,0 0-1,-1 0 0,1 0 1,0-1-1,0 1 0,-1-1 1,1 1-1,-5-1 0,1-1 17,-1 0-1,1 0 0,0-1 1,-1 0-1,1 0 0,0 0 0,0-1 1,0 0-1,1 0 0,-1-1 1,1 1-1,-10-10 0,3 3-1,1-1 1,1-1-1,0 0 1,-11-17-1,16 22-43,0-1 0,1 0 0,0 0 0,0 0 0,1 0 0,-4-17 0,6 21-24,0-1 0,1 1 0,-1 0 0,1 0 0,0-1-1,1 1 1,-1 0 0,1 0 0,0-1 0,0 1-1,0 0 1,0 0 0,1 0 0,0 0 0,0 0 0,3-4-1,26-31-824,-26 34 674,1-1 0,-1 0 1,0-1-1,0 1 0,-1-1 1,0 0-1,0 0 0,0-1 1,-1 1-1,3-11 0,-4-15-351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19.870"/>
    </inkml:context>
    <inkml:brush xml:id="br0">
      <inkml:brushProperty name="width" value="0.05" units="cm"/>
      <inkml:brushProperty name="height" value="0.05" units="cm"/>
    </inkml:brush>
  </inkml:definitions>
  <inkml:trace contextRef="#ctx0" brushRef="#br0">13 19 19364,'-13'-3'1296,"19"0"-1768,4-3 432,15 2 544,2 1-63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21.203"/>
    </inkml:context>
    <inkml:brush xml:id="br0">
      <inkml:brushProperty name="width" value="0.05" units="cm"/>
      <inkml:brushProperty name="height" value="0.05" units="cm"/>
    </inkml:brush>
  </inkml:definitions>
  <inkml:trace contextRef="#ctx0" brushRef="#br0">97 405 18668,'-19'37'2377,"-17"49"1,-3 41-1245,36-111-1214,10-27 0,9-28-26,-7 8 47,-6 21 21,0-1 0,0 0 0,2 1 1,-1 0-1,12-18 0,-16 27 35,0 1 0,1-1 0,-1 1 0,0-1 0,1 1 0,-1-1 0,1 1 0,-1-1 0,1 1-1,-1 0 1,1-1 0,0 1 0,-1 0 0,1-1 0,-1 1 0,1 0 0,0 0 0,-1 0-1,1-1 1,0 1 0,-1 0 0,1 0 0,0 0 0,-1 0 0,1 0 0,0 0 0,-1 0 0,1 0-1,0 1 1,-1-1 0,1 0 0,0 0 0,-1 0 0,1 1 0,-1-1 0,1 0 0,-1 1-1,1-1 1,0 0 0,-1 1 0,1-1 0,-1 1 0,0-1 0,1 1 0,-1-1 0,1 1 0,-1-1-1,0 1 1,1 0 0,-1-1 0,0 1 0,1 0 0,3 6-27,-1 0 1,1 1 0,3 10-1,-6-15 22,112 396 104,-103-355 157,-2-1 1,4 70-1,-12-98-152,0 1-1,0-1 0,-2 1 1,0-1-1,0 1 0,-2-1 1,0 0-1,0 0 0,-2 0 0,-12 25 1,14-35-77,1 1 0,-1-1 0,0 0 0,-1 0 0,1 0 0,-1 0 0,-10 6 0,14-10-29,0 0 1,0-1-1,0 1 1,0 0-1,0-1 1,0 1-1,0-1 0,-1 1 1,1-1-1,0 1 1,0-1-1,-1 0 1,1 0-1,0 0 1,0 1-1,-1-1 1,1 0-1,0-1 1,0 1-1,-1 0 1,1 0-1,0-1 1,0 1-1,-1 0 0,1-1 1,0 1-1,0-1 1,0 1-1,0-1 1,0 0-1,0 0 1,0 1-1,0-1 1,0 0-1,0 0 1,0 0-1,0 0 1,1 0-1,-1 0 1,0 0-1,1 0 0,-1-1 1,1 1-1,-1 0 1,1 0-1,-1-2 1,-2-6-31,1 0 0,-1-1 1,2 1-1,-1-1 1,1 1-1,1-1 0,0 0 1,0 1-1,3-16 0,2-6-66,16-50 1,-2 23 25,50-103 0,42-46 70,25-50 52,-133 250-45,19-48 3,-21 52-3,1 0 1,-2-1 0,1 0-1,0 1 1,-1-1-1,1 0 1,-1 1-1,0-1 1,0 0-1,-1 1 1,1-1-1,-2-5 1,2 9-2,0-1 1,-1 1-1,1-1 1,0 1-1,0-1 1,0 1-1,-1-1 0,1 1 1,0 0-1,-1-1 1,1 1-1,0 0 1,-1-1-1,1 1 1,0 0-1,-1-1 0,1 1 1,-1 0-1,1 0 1,-1-1-1,1 1 1,-1 0-1,1 0 0,-1 0 1,1 0-1,0 0 1,-1 0-1,1 0 1,-2 0-1,-14 6 10,-10 19-1,14-10 6,2 1 1,-1 0-1,2 0 1,0 1-1,1 1 1,1-1-1,1 2 1,0-1-1,1 0 1,1 1-1,1 0 1,1 0-1,0 0 1,2 33-1,1-47-5,-1 1-1,1 0 1,0-1 0,0 1-1,1-1 1,0 0-1,0 0 1,0 1 0,0-1-1,1 0 1,0-1-1,0 1 1,6 7 0,-6-10-11,-1 0 1,1 0 0,-1 0-1,1 0 1,-1-1 0,1 1 0,0-1-1,0 0 1,0 1 0,0-2-1,0 1 1,0 0 0,0 0 0,0-1-1,0 0 1,0 0 0,0 0-1,0 0 1,0 0 0,0 0-1,1-1 1,-1 1 0,0-1 0,0 0-1,-1 0 1,6-2 0,2-3-160,1 1 0,-1-1-1,0-1 1,-1 0 0,0 0 0,0-1 0,0 0 0,-1 0 0,0-1 0,7-10 0,2-6-1129,0 0 0,22-49 0,-21 33 35,-2-1 0,-2 0 1,15-76-1,-16 42-758,3-102 0,-16 172 2301,1-4 645,-1 1 0,0-1 0,-3-16-1,1 24 73,0 7-633,-3 9 286,-21 165 4397,17 99-2824,10-205-1677,4 0 0,17 90 0,-14-123-406,2 0 0,2-1 0,1-1 1,2 0-1,32 58 0,-80-158-380,4-2 1,2 0 0,3-2 0,-26-114 0,49 177 204,-3-30-2,4 32 21,0 1 0,0-1 0,0 1 0,1-1 0,-1 1 0,0-1 0,0 0 0,0 1 0,0-1 0,0 1 0,1-1 0,-1 1 0,0-1 0,0 1 0,1-1 1,-1 1-1,1 0 0,-1-1 0,0 1 0,1-1 0,-1 1 0,1 0 0,-1-1 0,0 1 0,1 0 0,-1-1 0,1 1 0,0 0 0,-1 0 0,1 0 0,-1-1 0,1 1 0,-1 0 1,1 0-1,-1 0 0,1 0 0,-1 0 0,1 0 0,0 0 0,-1 0 0,1 0 0,-1 0 0,1 0 0,-1 1 0,1-1 0,-1 0 0,1 0 0,-1 0 0,2 1 0,12 5-530,0-2-1,1 0 1,0 0-1,0-2 1,0 1-1,0-2 1,0 0-1,0-1 1,1-1-1,-1 0 1,0-1-1,0 0 0,0-1 1,-1-1-1,1-1 1,21-9-1,-22 8 117,0-2-1,-1 0 1,23-17-1,-29 20 552,-1-1 1,0 0-1,0 0 0,0-1 1,-1 0-1,0 0 0,0 0 1,5-10-1,-10 16-39,1 0 0,-1 0-1,1 1 1,-1-1 0,0 0 0,1 0-1,-1 0 1,0 1 0,0-1 0,1 0 0,-1 0-1,0 0 1,0 0 0,0 0 0,0 0-1,0 0 1,0 1 0,0-1 0,-1 0 0,1 0-1,0 0 1,0 0 0,-1 0 0,1 1 0,0-1-1,-1 0 1,0-1 0,0 2 4,0 0 0,1-1 1,-1 1-1,0 0 0,0 0 0,0 0 0,0 0 1,0 0-1,0 0 0,0 0 0,0 0 1,0 0-1,1 0 0,-1 0 0,0 1 1,0-1-1,0 0 0,0 1 0,0-1 0,1 1 1,-1-1-1,0 1 0,0-1 0,1 1 1,-1-1-1,-1 2 0,-5 4 218,-1 1 0,1 0 0,1 1 1,-1-1-1,1 1 0,0 0 0,1 1 0,-5 10 0,2-3-30,0 1-1,2 0 0,-8 30 1,11-35-172,1 1 1,0-1-1,0 15 1,2-24-82,0 0 0,1 1 1,-1-1-1,1 0 1,-1 0-1,1 1 0,2 4 1,-2-7-16,-1 0 1,1 1-1,0-1 1,-1 0-1,1 0 1,0 0-1,0-1 1,-1 1-1,1 0 1,0 0-1,0 0 1,0-1-1,0 1 1,0 0-1,1-1 1,-1 1-1,0-1 1,0 1-1,0-1 1,2 1-1,0-1 4,0 0 0,0 0 0,0-1-1,0 1 1,0-1 0,0 0-1,-1 0 1,1 0 0,0 0 0,0 0-1,-1 0 1,1-1 0,-1 1 0,1-1-1,-1 0 1,0 0 0,1 0-1,-1 0 1,0 0 0,0 0 0,2-4-1,5-5 21,-1-1 0,0 0 0,6-14 1,-2 0-1,-1 0 0,-1 0 1,-1-1-1,-1 0 1,-2-1-1,6-54 1,-14 141-436,10 109 1,-7-160 144,0-1 1,1 1-1,0 0 1,0-1 0,5 11-1,-6-17 188,-1 0-1,1 0 1,-1 0-1,1 0 1,0 0-1,-1 0 1,1-1-1,0 1 0,-1 0 1,1 0-1,0-1 1,0 1-1,0 0 1,0-1-1,0 1 1,-1-1-1,1 1 1,0-1-1,0 0 1,2 1-1,-2-1 22,0 0-1,1-1 1,-1 1 0,0 0-1,0-1 1,1 1-1,-1-1 1,0 1-1,0-1 1,0 0 0,1 0-1,-1 1 1,0-1-1,0 0 1,0 0-1,0 0 1,0 0 0,-1 0-1,1 0 1,1-2-1,15-24-724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21.651"/>
    </inkml:context>
    <inkml:brush xml:id="br0">
      <inkml:brushProperty name="width" value="0.05" units="cm"/>
      <inkml:brushProperty name="height" value="0.05" units="cm"/>
    </inkml:brush>
  </inkml:definitions>
  <inkml:trace contextRef="#ctx0" brushRef="#br0">51 0 18420,'0'5'323,"-1"-1"0,0 0 1,0 0-1,-1 0 0,1 0 0,-1 0 1,-3 5-1,-5 13 462,5-4-229,0-5-410,0 0-1,2 0 1,0 0 0,0 1-1,0 22 1,3-35-169,0 1 1,0-1-1,1 0 1,-1 1-1,1-1 1,-1 0-1,1 0 0,0 1 1,0-1-1,-1 0 1,1 0-1,0 0 1,0 0-1,0 0 1,0 0-1,0 0 0,0 0 1,0 0-1,1 0 1,-1-1-1,0 1 1,0 0-1,1-1 1,-1 1-1,0-1 0,1 0 1,-1 1-1,0-1 1,1 0-1,-1 0 1,1 0-1,-1 0 0,3 0 1,8 0-293,0 0 0,0-1 0,12-2 0,-11 1 37,8-1-100,26-3-366,-44 6 734,-1 0-1,1 0 1,0 0 0,-1 0 0,1 0-1,-1 1 1,1-1 0,0 1-1,-1 0 1,1 0 0,-1 0-1,0 0 1,3 1 0,-4-1 45,0 0 1,0 0 0,-1-1-1,1 1 1,0 0 0,-1 0-1,1 0 1,-1 0 0,1 0-1,-1 0 1,1 0 0,-1 0-1,0 1 1,0-1 0,1 0-1,-1 0 1,0 0 0,0 0-1,0 0 1,0 0 0,0 1-1,0-1 1,-1 0 0,1 0-1,0 0 1,-1 0 0,1 0-1,-1 2 1,-18 29 916,18-31-930,-13 19 920,-30 32 0,38-46-932,0-1 0,0 1 0,-1-1 0,1 0 0,-1-1 0,0 1-1,0-2 1,-1 1 0,-9 3 0,17-7-52,-1 1 0,1-1 0,-1 0 0,0 0 0,1 0 0,-1 1 0,1-1 0,-1 0 0,0 0 1,1 0-1,-1 0 0,0 0 0,1 0 0,-1 0 0,1 0 0,-1 0 0,0-1 0,1 1 0,-1 0 0,1 0 0,-1 0 0,1-1 0,-1 1 0,0 0 0,1-1 0,-1 1 0,1 0 0,0-1 0,-1 1 0,1-1 0,-1 1 1,1-1-1,-1 1 0,1-1 0,0 1 0,0-1 0,-1 1 0,1-1 0,0 1 0,0-1 0,-1 1 0,1-1 0,0 0 0,0 1 0,0-2 0,0-1-72,0 0 0,0 0 1,0 0-1,0 0 0,1 0 0,0 0 0,1-6 0,9-16-706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22.104"/>
    </inkml:context>
    <inkml:brush xml:id="br0">
      <inkml:brushProperty name="width" value="0.05" units="cm"/>
      <inkml:brushProperty name="height" value="0.05" units="cm"/>
    </inkml:brush>
  </inkml:definitions>
  <inkml:trace contextRef="#ctx0" brushRef="#br0">9 141 13083,'13'-17'1203,"18"-30"-1,-28 42-850,0 0-1,-1-1 0,1 1 1,-1-1-1,0 1 0,-1-1 1,1 0-1,-1 1 0,-1-1 1,1 0-1,-1-6 0,0 12-324,0 0 1,1 0-1,-1-1 0,0 1 1,0 0-1,0 0 0,0 0 0,0 0 1,0 0-1,0 0 0,0 0 1,0-1-1,0 1 0,0 0 0,0 0 1,0 0-1,-1 0 0,1 0 0,0 0 1,0 0-1,0-1 0,0 1 1,0 0-1,0 0 0,0 0 0,0 0 1,0 0-1,0 0 0,0 0 0,0 0 1,0 0-1,-1 0 0,1-1 1,0 1-1,0 0 0,0 0 0,0 0 1,0 0-1,0 0 0,0 0 0,-1 0 1,1 0-1,0 0 0,0 0 1,0 0-1,0 0 0,0 0 0,0 0 1,0 0-1,-1 0 0,1 0 1,-6 6 537,-4 9-202,-1 6 11,1 1 0,-11 34 0,18-47-306,1 0 0,0 0 0,0 0 0,1 1 0,0-1 0,1 0 0,0 0 0,0 1 0,3 14 0,-3-23-57,0 0 0,1 0 1,-1 0-1,0 0 0,1 0 0,-1 0 0,1 0 0,-1 0 1,1 0-1,-1-1 0,1 1 0,0 0 0,-1 0 0,1 0 0,0-1 1,0 1-1,-1 0 0,1-1 0,0 1 0,0 0 0,0-1 1,2 1-1,-1 0-1,0-1 1,0 0-1,0 1 0,0-1 1,0 0-1,0 0 1,0 0-1,0-1 1,0 1-1,0 0 0,3-2 1,5-2 11,1 0 0,-1-1 0,15-9 0,-18 9 2,17-10-1,-15 9-28,0 1 0,0 0-1,15-7 1,-23 12 6,-1 0 0,0 0 0,1 0-1,-1 0 1,0-1 0,1 1 0,-1 0-1,0 0 1,1 0 0,-1 0 0,1 0 0,-1 0-1,0 0 1,1 0 0,-1 0 0,1 0-1,-1 0 1,0 0 0,1 0 0,-1 1 0,1-1-1,-1 0 1,0 0 0,1 0 0,-1 1 0,0-1-1,1 0 1,-1 0 0,0 0 0,0 1-1,1-1 1,-1 0 0,0 1 0,0-1 0,1 0-1,-1 1 1,0-1 0,0 0 0,0 1-1,0-1 1,1 0 0,-1 1 0,0-1 0,0 1-1,0-1 1,0 0 0,0 1 0,0-1-1,0 1 1,0-1 0,0 0 0,0 1 0,0-1-1,0 0 1,0 1 0,-1 0 0,-6 23 149,0-9-140,0 0 0,-1-1 0,-1-1 0,-1 1 0,1-1 1,-2-1-1,0 0 0,-1 0 0,0-1 0,0 0 0,-20 12 0,32-23-29,-22 9-758,21-8 759,1-1-1,-1 0 0,0 0 0,1 1 0,-1-1 0,1 0 0,-1 0 0,1 0 1,-1 0-1,0 0 0,1 0 0,-1 0 0,0 0 0,1 0 0,-1 0 1,1 0-1,-1 0 0,0 0 0,1 0 0,-1-1 0,1 1 0,-1 0 1,1 0-1,-1-1 0,1 1 0,-1 0 0,1-1 0,-1 1 0,1-1 0,-1 1 1,1 0-1,-1-1 0,1 1 0,0-1 0,-1 0 0,1-16-454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22.495"/>
    </inkml:context>
    <inkml:brush xml:id="br0">
      <inkml:brushProperty name="width" value="0.05" units="cm"/>
      <inkml:brushProperty name="height" value="0.05" units="cm"/>
    </inkml:brush>
  </inkml:definitions>
  <inkml:trace contextRef="#ctx0" brushRef="#br0">152 0 18092,'-2'15'794,"0"0"1,2 0 0,0 0-1,2 17 1,-1-3 364,5 48-477,3 0 1,4 0 0,3-1 0,3-1 0,3-1 0,34 76-1,-55-148-684,5 13-96,1 0 0,0 0 0,18 26 0,-87-81-1806,-17-9 812,44 29 970,2-1 0,0-2 0,-42-39 0,73 61 161,0-1 1,1 1-1,-1-1 0,1 1 0,0-1 0,-1 0 1,1 1-1,0-1 0,0 0 0,0 0 1,0 0-1,0 0 0,1 0 0,-1 0 0,0 0 1,1 0-1,-1 0 0,1 0 0,0 0 1,0 0-1,0 0 0,0 0 0,0 0 0,1-3 1,0 2 24,1 0 0,0 0 0,0 0 0,0 0 0,0 1 1,0-1-1,0 1 0,1-1 0,-1 1 0,1 0 1,-1 0-1,1 0 0,0 0 0,4-1 0,190-89-1087,-97 49-921,-40 17 1316,-3 1-200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23.546"/>
    </inkml:context>
    <inkml:brush xml:id="br0">
      <inkml:brushProperty name="width" value="0.05" units="cm"/>
      <inkml:brushProperty name="height" value="0.05" units="cm"/>
    </inkml:brush>
  </inkml:definitions>
  <inkml:trace contextRef="#ctx0" brushRef="#br0">1 298 16428,'3'-8'331,"1"0"0,0 0 0,0 1 0,1 0 1,0 0-1,0 0 0,0 0 0,1 1 0,0 0 1,0 0-1,1 0 0,0 1 0,0 0 0,0 1 1,1-1-1,-1 1 0,1 1 0,0-1 0,13-2 1,-19 5-287,0 1 1,0-1 0,0 1 0,0 0 0,0 0 0,0 0 0,0 0 0,0 0 0,0 1 0,0-1 0,0 0-1,0 1 1,0 0 0,0-1 0,0 1 0,-1 0 0,1 0 0,0 0 0,0 0 0,-1 0 0,3 3 0,-2-1-9,1 0 0,-1 0 0,0 0 1,0 0-1,-1 0 0,1 1 0,-1-1 1,1 0-1,-1 1 0,0 0 0,0 3 1,1 11 26,0 0 0,-1 1 1,-4 32-1,3-44-27,-8 73 146,-2 39 250,10-114-392,0-1 0,0 1 0,1-1 0,0 1 0,1 5 0,-2-10-31,0 1 0,0 0-1,1-1 1,-1 1 0,0 0 0,1-1-1,-1 1 1,0-1 0,1 1-1,-1-1 1,1 1 0,-1-1-1,1 1 1,-1-1 0,1 1-1,-1-1 1,1 1 0,-1-1-1,1 0 1,0 1 0,-1-1-1,1 0 1,-1 0 0,1 1-1,0-1 1,-1 0 0,1 0-1,0 0 1,0 0 0,-1 0-1,1 0 1,0 0 0,-1 0-1,1 0 1,0 0 0,-1 0 0,1-1-1,0 1 1,-1 0 0,1 0-1,-1-1 1,1 1 0,0 0-1,-1-1 1,1 1 0,0-1-1,5-3 38,0-1-1,0 1 0,0-1 0,-1 0 1,0-1-1,0 1 0,5-8 1,30-48 186,-36 54-213,26-44 107,-3-3 0,-1 0-1,32-104 1,-49 112-75,-8 39-18,-3 29-9,-6 136-20,9-138-1,0 0 1,1 0 0,1 0-1,1-1 1,0 1 0,8 18-1,-10-33 9,0 0 0,1 0-1,0 0 1,0 0 0,0 0-1,0-1 1,1 0 0,0 1-1,-1-1 1,7 4 0,-8-7 4,0 1 1,0-1 0,1 1 0,-1-1-1,0 0 1,1 0 0,-1 0 0,1 0-1,-1-1 1,1 1 0,-1 0 0,1-1-1,0 0 1,-1 0 0,1 0 0,0 0-1,-1 0 1,1 0 0,-1-1 0,1 1-1,-1-1 1,1 0 0,3-1 0,1-2 31,0 0 0,0-1 0,-1 0 1,1 0-1,-1 0 0,-1-1 0,1 0 1,-1 0-1,0-1 0,0 1 0,0-1 0,6-14 1,-2 3 53,-1 0 1,-1-1-1,0 0 1,4-24-1,-6 19-39,-1-1-1,-1 1 0,-2-1 1,0 0-1,-5-49 0,3 72-60,1 0-1,0-1 1,-1 1-1,0 0 1,1 0 0,-1 0-1,0 0 1,0 0-1,0 0 1,0 0-1,-1 0 1,-1-2-1,3 4-2,0 0 0,0-1 0,0 1-1,-1 0 1,1 0 0,0 0 0,0 0 0,0 0-1,-1 0 1,1 0 0,0 0 0,0-1 0,-1 1-1,1 0 1,0 0 0,0 0 0,-1 0 0,1 0-1,0 0 1,0 0 0,-1 0 0,1 0 0,0 0-1,0 1 1,-1-1 0,1 0 0,0 0 0,0 0-1,0 0 1,-1 0 0,1 0 0,0 0 0,0 1-1,0-1 1,-1 0 0,1 0 0,-7 18-18,5-5 9,0 0 0,1 0-1,0 1 1,2 16 0,0-24 5,-1 0-1,1 0 1,0 1 0,1-1 0,-1 0-1,1 0 1,1-1 0,-1 1 0,1 0-1,0-1 1,4 8 0,-5-12 4,-1 1-1,0-1 1,1 1-1,0-1 1,-1 1 0,1-1-1,0 0 1,-1 0 0,1 0-1,0 0 1,0 0 0,0 0-1,0-1 1,0 1-1,0-1 1,0 1 0,0-1-1,0 0 1,2 1 0,0-2-1,0 1 0,0-1 0,0 1 1,0-1-1,0-1 0,-1 1 0,1 0 1,0-1-1,4-3 0,4-2 1,0-1 0,-1-1 0,-1 0 0,16-16 0,-6 3 5,30-41-1,-46 56 0,1 0-1,-1 0 0,0 0 1,0 0-1,-1-1 1,0 0-1,0 1 1,-1-1-1,0 0 1,1-16-1,-3 24-3,1-1 0,-1 1 0,0-1 0,0 1 0,0-1 0,0 1 0,0 0 0,0-1 0,0 1 0,0-1 0,0 1 0,0 0 0,0-1 0,0 1 0,0-1 0,0 1 0,-1 0 0,1-1 0,0 1 0,0-1 0,0 1 0,-1 0 0,1-1-1,0 1 1,0 0 0,-1-1 0,1 1 0,0 0 0,-1-1 0,1 1 0,0 0 0,-1 0 0,1 0 0,0-1 0,-1 1 0,1 0 0,-1 0 0,1 0 0,0 0 0,-1 0 0,1-1 0,-1 1 0,1 0 0,0 0 0,-1 0 0,1 0 0,-1 0 0,1 0 0,-1 1 0,1-1 0,0 0 0,-1 0 0,1 0 0,-1 0 0,-18 15-11,6 2 9,1 0 0,1 0 1,1 2-1,1-1 0,0 1 0,2 1 1,0-1-1,1 1 0,1 0 0,0 1 0,-1 25 1,5-41-1,1 0 1,0 0 0,0 0 0,0-1-1,0 1 1,1 0 0,0 0-1,0 0 1,0-1 0,0 1 0,5 8-1,-5-11 2,0 0-1,1 0 0,0-1 0,-1 1 1,1 0-1,0-1 0,0 0 1,0 1-1,0-1 0,0 0 0,0 0 1,0 0-1,1 0 0,-1-1 1,0 1-1,0-1 0,1 1 0,-1-1 1,0 0-1,1 0 0,-1 0 1,0 0-1,1 0 0,-1 0 0,0-1 1,5 0-1,14-4-2,-1 0-1,24-10 1,-19 6-22,27-6 0,-44 13 11,0 1-1,1 0 1,-1 0 0,1 1-1,-1 0 1,0 1 0,14 1-1,-20-1 16,1 0-1,0-1 1,0 1 0,-1 0-1,1 0 1,-1 0 0,1 1-1,-1-1 1,1 1-1,-1-1 1,0 1 0,0 0-1,1 0 1,2 3 0,-50-177 799,10 63-691,36 109-140,-1 0-1,0 0 0,0 0 1,0 0-1,0-1 1,1 1-1,-1 0 0,0 0 1,0 0-1,0 0 1,1 0-1,-1 0 1,0 0-1,0 0 0,1-1 1,-1 1-1,0 0 1,0 0-1,0 0 1,1 0-1,-1 0 0,0 0 1,0 0-1,1 0 1,-1 0-1,0 1 1,0-1-1,1 0 0,-1 0 1,0 0-1,0 0 1,0 0-1,1 0 0,-1 0 1,0 0-1,0 1 1,0-1-1,0 0 1,1 0-1,-1 0 0,0 1 1,19 7-909,-10-5 183,2 1 9,0 0 1,0-1 0,0-1-1,0 0 1,1-1 0,-1 0-1,1 0 1,-1-1 0,13-2-1,17-6-848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5:28.403"/>
    </inkml:context>
    <inkml:brush xml:id="br0">
      <inkml:brushProperty name="width" value="0.05" units="cm"/>
      <inkml:brushProperty name="height" value="0.05" units="cm"/>
    </inkml:brush>
  </inkml:definitions>
  <inkml:trace contextRef="#ctx0" brushRef="#br0">0 1 9874,'0'2'315,"0"-2"-267,0 1 0,0 0-1,0-1 1,0 1 0,0-1 0,0 1-1,0-1 1,0 1 0,0-1 0,0 1-1,1-1 1,-1 1 0,0-1-1,0 1 1,0-1 0,1 1 0,-1-1-1,0 1 1,1-1 0,-1 0 0,0 1-1,1-1 1,-1 1 0,0-1 0,1 0-1,-1 1 1,1-1 0,-1 0 0,1 0-1,-1 1 1,1-1 0,-1 0 0,1 0-1,-1 0 1,1 0 0,-1 1 0,2-1-1,-2 0-45,7 4 274,1 1-1,-1 0 0,13 12 1,-14-12-235,0 1 0,0-2 0,0 1 0,1 0 0,10 4 1,5-2 27,0-1 1,0-1-1,1-1 1,0-1-1,0-1 1,27-1-1,19 3 71,97 4 0,6 1 174,581 12 167,-594-22-455,708 3 11,-139-22-8,-510 11-25,116-10 0,45-1 4,1 22-2,17 22 41,490 22 10,-588-39-38,326 16-22,-121-9 25,-331-12-12,86-12-5,-152 4-4,-90 5-1,773-14 15,-354 30 9,-273-10-27,240-21-1,-310 6 17,4-1 30,154 2 0,-210 11 132,-40-3-180,0 0 1,0 0 0,0 0-1,-1 1 1,1-2-1,-1 1 1,1 0 0,0 0-1,-1 0 1,0 0 0,1 0-1,-1 0 1,0-1-1,1 1 1,-1 0 0,0 0-1,0-2 1,2-20-23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23.967"/>
    </inkml:context>
    <inkml:brush xml:id="br0">
      <inkml:brushProperty name="width" value="0.05" units="cm"/>
      <inkml:brushProperty name="height" value="0.05" units="cm"/>
    </inkml:brush>
  </inkml:definitions>
  <inkml:trace contextRef="#ctx0" brushRef="#br0">190 238 17316,'-4'-1'242,"0"-1"0,0 1 0,0 0 0,0 0 1,0 1-1,0-1 0,0 1 0,0 0 0,0 0 1,0 1-1,0-1 0,1 1 0,-1 0 0,0-1 0,0 2 1,-5 1-1,4 0 17,0 0 1,0 0 0,0 0-1,0 1 1,1 0-1,-1 0 1,1 0-1,0 1 1,1-1 0,-5 6-1,0 4 63,0 1 0,0-1 1,2 1-1,0 1 0,0-1 0,-6 33 0,9-28-104,0 1-1,-1 24 1,4-40-181,0 0 0,0 0 0,0 0-1,1 0 1,-1 0 0,1-1 0,0 1-1,1 0 1,-1-1 0,1 1 0,0-1 0,0 1-1,0-1 1,1 0 0,4 6 0,-6-9-27,0 0 0,0 0 0,1 0 0,-1 0 0,1 0 0,-1-1 0,0 1 0,1 0-1,0-1 1,-1 1 0,1-1 0,-1 1 0,1-1 0,-1 0 0,1 0 0,0 0 0,-1 0 0,1 0 0,0 0 0,-1 0 0,1 0 0,0-1 0,-1 1 0,1 0 0,-1-1 0,1 0 0,-1 1 0,1-1 0,1-1 0,5-3 17,-1 0-1,0 0 1,0 0-1,9-11 1,8-9 0,-1-1 1,-2-1-1,-1-1 1,-1-1-1,-1-1 1,-2 0 0,-1-1-1,-1-1 1,-2 0-1,-1-1 1,-2 0-1,-1-1 1,-1 0 0,2-47-1,-9 77-22,0 0-1,0 0 1,-1 0-1,1 0 0,-1 0 1,0 0-1,0 0 1,0 0-1,-3-5 1,4 9-4,0 0-1,0-1 1,-1 1 0,1 0 0,0-1 0,0 1 0,-1-1 0,1 1-1,0 0 1,-1-1 0,1 1 0,0 0 0,-1 0 0,1-1-1,0 1 1,-1 0 0,1 0 0,-1 0 0,1-1 0,0 1 0,-1 0-1,1 0 1,-1 0 0,1 0 0,-1 0 0,1 0 0,-1 0-1,1 0 1,0 0 0,-1 0 0,-1 1 0,1 0 0,0-1 0,0 1 1,0 0-1,-1 0 0,1 0 0,0 0 0,0 1 0,1-1 0,-1 0 1,0 0-1,0 0 0,1 1 0,-2 2 0,-6 15 1,0 0 0,1 1 1,-5 26-1,-8 67 6,19-107-6,-7 38-28,3 1 0,1-1-1,3 1 1,5 57 0,-3-92-130,0-1-1,1 0 1,1 0-1,0 0 1,7 15-1,-10-23 111,1 1 0,-1-1 0,1 1-1,0-1 1,0 0 0,0 1-1,0-1 1,0 0 0,0 1-1,0-1 1,0 0 0,0 0-1,1 0 1,-1 0 0,0 0-1,1 0 1,-1 0 0,1-1-1,-1 1 1,1 0 0,0-1 0,-1 1-1,1-1 1,-1 0 0,1 0-1,0 1 1,-1-1 0,1 0-1,0 0 1,-1 0 0,1-1-1,-1 1 1,1 0 0,0-1-1,-1 1 1,1-1 0,-1 1-1,1-1 1,1-1 0,2-1-51,0 0 0,-1-1 0,1 0 1,6-8-1,22-25-565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24.497"/>
    </inkml:context>
    <inkml:brush xml:id="br0">
      <inkml:brushProperty name="width" value="0.05" units="cm"/>
      <inkml:brushProperty name="height" value="0.05" units="cm"/>
    </inkml:brush>
  </inkml:definitions>
  <inkml:trace contextRef="#ctx0" brushRef="#br0">107 41 21549,'0'1'185,"-1"1"0,1-1 0,-1 1-1,1-1 1,0 0 0,-1 1 0,1-1 0,0 1 0,0-1 0,0 1 0,0-1 0,0 1 0,1-1 0,-1 1 0,0-1 0,1 1 0,0 1 0,-1-2-140,0-1 0,0 0 0,1 1 0,-1-1 0,0 0 0,0 1 0,1-1 0,-1 0 0,0 0 0,1 1 0,-1-1 0,0 0 0,0 0 0,1 1 0,-1-1 0,1 0 0,-1 0 0,0 0 0,1 0 0,-1 0 0,0 1 0,1-1 0,-1 0 0,1 0 0,-1 0 0,1 0 2,0-1 0,0 1 0,0 0 0,0-1 0,0 1 0,-1 0 0,1-1 0,0 1 0,0-1 0,0 1 0,-1-1 0,1 0 0,0 1 0,-1-1 0,2-1 0,0-1 11,1-1 1,-1 1-1,0 0 0,-1-1 0,1 0 0,0 1 0,-1-1 0,2-6 0,-3 9-47,0 0 0,0 0 0,1 0 0,-1 1-1,0-1 1,0 0 0,0 0 0,0 0-1,0 0 1,0 0 0,0 1 0,0-1 0,-1 0-1,1 0 1,0 0 0,0 0 0,-1 1-1,1-1 1,0 0 0,-1 0 0,1 1 0,-1-1-1,1 0 1,-1 0 0,1 1 0,-1-1-1,0 1 1,1-1 0,-1 1 0,0-1 0,1 1-1,-1-1 1,0 1 0,0-1 0,0 1-1,1 0 1,-1-1 0,0 1 0,0 0 0,0 0-1,0 0 1,1 0 0,-1 0 0,0 0-1,-2 0 1,1 0 3,-1 1 1,0-1-1,0 1 0,1 0 0,-1 0 0,0 0 0,1 0 0,-1 0 1,1 1-1,0-1 0,-1 1 0,1 0 0,0 0 0,0-1 0,0 1 1,0 0-1,0 1 0,-1 2 0,-5 5 28,2 0 0,-11 22 0,8-14-31,2 0 1,0 1-1,1 0 1,1 1-1,0-1 0,2 1 1,0 0-1,2 0 1,0 0-1,3 32 0,-2-47-8,1 0-1,0 0 0,0 0 0,1 0 0,-1 0 0,5 7 1,-6-11-2,1 0 0,0 1 1,-1-1-1,1 0 0,0 0 1,0 0-1,0 0 1,0 0-1,0 0 0,0 0 1,0 0-1,1 0 0,-1-1 1,0 1-1,0 0 0,1-1 1,-1 1-1,0-1 0,1 1 1,-1-1-1,0 0 1,1 1-1,-1-1 0,1 0 1,-1 0-1,1 0 0,-1 0 1,0 0-1,2-1 0,2 0 2,0-1 1,-1 1-1,1-1 0,-1 0 0,1-1 0,-1 1 0,0-1 0,0 1 0,5-6 0,34-34-4,-29 27-13,30-32-64,-11 11-69,56-48 0,-84 81 126,0-1 0,0 1-1,0 0 1,8-4-1,-12 6 19,0 1 0,0-1 0,0 1-1,0 0 1,0-1 0,0 1 0,0 0-1,0 0 1,0 0 0,0 0 0,0 0 0,0 0-1,0 0 1,0 0 0,0 0 0,0 0-1,0 0 1,0 1 0,0-1 0,0 0-1,0 1 1,0-1 0,0 1 0,0-1-1,-1 1 1,1-1 0,0 1 0,0 0-1,0-1 1,-1 1 0,1 0 0,0 0 0,-1-1-1,1 1 1,-1 0 0,1 1 0,1 3 16,0-1 1,-1 1-1,0 0 1,0 0-1,0 0 1,-1 0-1,1-1 1,-1 1-1,-1 10 1,-9 49 280,4-34-130,3-12-36,-3 22 113,6-37-209,0-1-1,0 0 1,0 1 0,0-1-1,0 1 1,1-1-1,-1 0 1,1 1 0,0-1-1,-1 0 1,1 1 0,2 2-1,-3-5-23,0 1 0,1-1-1,-1 0 1,0 1 0,1-1 0,-1 0-1,0 1 1,1-1 0,-1 0-1,0 0 1,1 1 0,-1-1 0,0 0-1,1 0 1,-1 0 0,1 0-1,-1 0 1,0 0 0,1 1 0,-1-1-1,1 0 1,-1 0 0,0 0 0,1 0-1,-1 0 1,1 0 0,-1-1-1,1 1 1,-1 0 0,0 0 0,1 0-1,-1 0 1,1 0 0,-1-1-1,0 1 1,1 0 0,13-12 106,-14 12-102,21-23 77,-2-1 0,22-35 0,-4 6-57,-17 24-16,26-33-40,-40 56 15,-1-1 0,1 1 1,1 1-1,-1-1 0,1 1 0,12-7 1,-18 11 6,1 0 0,-1 1 0,1-1-1,-1 0 1,1 1 0,-1-1 0,1 1 0,-1 0 0,1-1 0,-1 1 0,1 0 0,-1 0 0,1 0 0,0 0 0,-1 0 0,1 0 0,-1 1 0,1-1 0,-1 1 0,1-1-1,1 1 1,-1 1 3,0-1 0,0 0 0,-1 1 0,1-1 0,-1 1 0,1 0-1,-1-1 1,0 1 0,1 0 0,-1 0 0,0 0 0,0 0-1,1 3 1,2 8 27,-1 0 0,-1 0 0,0 0 0,1 16 0,-2-19 4,9 131-273,-5-155-19,0-11 89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24.975"/>
    </inkml:context>
    <inkml:brush xml:id="br0">
      <inkml:brushProperty name="width" value="0.05" units="cm"/>
      <inkml:brushProperty name="height" value="0.05" units="cm"/>
    </inkml:brush>
  </inkml:definitions>
  <inkml:trace contextRef="#ctx0" brushRef="#br0">0 27 19500,'2'-15'2425,"0"5"-1393,0 9-464,1 12 2793,-2 11-2217,3 19-632,1 9-184,1 18-192,-1 2-40,2 7-144,1 1-176,2-5-688,3-4-528,-3-15 1176,1-7-217,-2-12-215</inkml:trace>
  <inkml:trace contextRef="#ctx0" brushRef="#br0" timeOffset="1">189 1076 22317,'8'38'2112,"-8"-12"-1448,0-10-344,-3-13 1065,0-5-1297,-3-23 96,-1-8-152,7-16-232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48.499"/>
    </inkml:context>
    <inkml:brush xml:id="br0">
      <inkml:brushProperty name="width" value="0.05" units="cm"/>
      <inkml:brushProperty name="height" value="0.05" units="cm"/>
    </inkml:brush>
  </inkml:definitions>
  <inkml:trace contextRef="#ctx0" brushRef="#br0">17 116 16692,'0'0'36,"0"0"0,0 0 0,0 0 0,-1-1 0,1 1 0,0 0 0,0 0 0,-1 0 0,1 0 0,0 0 0,0 0 0,0 0 0,-1 0 1,1 0-1,0 0 0,0 0 0,-1 0 0,1 0 0,0 0 0,0 0 0,-1 0 0,1 0 0,0 0 0,0 0 0,-1 0 0,1 0 0,0 0 1,0 0-1,-1 0 0,1 1 0,0-1 0,0 0 0,0 0 0,-1 0 0,1 0 0,0 1 0,0-1 0,0 0 0,0 0 0,0 0 0,-1 1 1,1-1-1,0 0 0,-5 17 495,2 19 222,4-20-364,0 0 0,1 0-1,9 31 1,-10-42-303,1 1 0,-1-1 0,2 0 0,-1 1 0,0-1-1,1 0 1,0-1 0,0 1 0,1 0 0,-1-1 0,1 0 0,0 0-1,0 0 1,8 6 0,-10-9-36,0 0 0,0 0-1,0 0 1,1 0 0,-1 0 0,0-1-1,0 1 1,0 0 0,1-1-1,-1 0 1,0 0 0,1 0 0,-1 0-1,0 0 1,0 0 0,1 0 0,-1-1-1,3 0 1,-1-1 23,-1 1 0,1-1 0,-1 0-1,1 0 1,-1 0 0,0-1 0,0 1-1,0-1 1,5-5 0,1-4 159,0-1-1,-1 0 1,-1 0 0,9-20-1,-8 14 134,0-1-1,-1 0 1,7-36-1,-14 68-222,0 1-1,1-1 1,1 0-1,0 1 1,6 19 0,-7-30-142,0 0 1,-1 1-1,1-1 1,0 0-1,0 0 1,1 0-1,-1 0 1,0 0-1,1 0 1,-1-1 0,1 1-1,-1 0 1,1-1-1,0 1 1,2 1-1,-3-3 2,0 1-1,1-1 0,-1 1 0,1-1 1,-1 0-1,0 0 0,1 1 0,-1-1 1,1 0-1,-1 0 0,1 0 0,-1-1 1,1 1-1,-1 0 0,1 0 0,-1-1 1,1 1-1,-1-1 0,0 1 0,1-1 1,-1 0-1,0 0 0,0 1 0,2-3 1,11-9 9,-1 0 0,-1-1 0,0-1 1,0 0-1,-2 0 0,16-29 0,6-5 47,-22 33-44,-8 11-12,0 0-1,1 0 0,-1 0 0,1 0 0,0 1 0,0-1 0,1 1 0,-1 0 1,1 0-1,0 0 0,-1 0 0,1 0 0,5-1 0,-9 4-1,1 0 0,0-1 0,0 1 0,-1 0 0,1 0 0,0 0 0,-1 1 0,1-1 0,0 0 0,0 0 0,-1 0 0,1 0 0,0 1 0,-1-1 0,1 0 0,-1 1 0,1-1 0,0 1 0,-1-1 0,1 0 0,-1 1 0,1-1 0,-1 1 0,1-1 0,-1 1 0,1 0 0,-1-1 0,0 1 0,1-1 0,-1 2 0,11 24 13,-8-17-4,3 6-2,-3-5 5,1 0-1,0-1 0,0 1 0,1-1 0,7 10 0,-11-18-7,0 1 0,0-1 0,0 0-1,0 1 1,1-1 0,-1 0 0,0 0-1,1 0 1,-1 0 0,1 0 0,-1 0-1,1 0 1,0-1 0,-1 1 0,1-1-1,0 1 1,-1-1 0,1 1 0,0-1-1,0 0 1,-1 0 0,1 0 0,0 0-1,0 0 1,-1 0 0,1 0-1,0-1 1,0 1 0,-1-1 0,1 1-1,0-1 1,-1 0 0,1 1 0,-1-1-1,1 0 1,2-2 0,6-6 10,1 0-1,-2 0 1,0-1 0,0 0-1,0-1 1,-1 0 0,6-13-1,15-18 3,-29 41-16,1 1 0,-1-1 0,0 1 0,0-1-1,1 1 1,-1-1 0,0 1 0,1-1-1,-1 1 1,0-1 0,1 1 0,-1 0 0,1-1-1,-1 1 1,1-1 0,-1 1 0,1 0 0,-1 0-1,1-1 1,-1 1 0,1 0 0,-1 0-1,1 0 1,-1-1 0,1 1 0,0 0 0,-1 0-1,1 0 1,-1 0 0,1 0 0,0 0 0,0 1-19,0 0 0,-1 0 0,1 0 0,-1 0 0,0 0 1,1 0-1,-1 0 0,0 0 0,1 1 0,-1-1 1,0 0-1,0 0 0,0 0 0,0 2 0,-5 52-770,5-51 699,-6 57 295,8-47-350,5-11-44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48.964"/>
    </inkml:context>
    <inkml:brush xml:id="br0">
      <inkml:brushProperty name="width" value="0.05" units="cm"/>
      <inkml:brushProperty name="height" value="0.05" units="cm"/>
    </inkml:brush>
  </inkml:definitions>
  <inkml:trace contextRef="#ctx0" brushRef="#br0">72 208 15075,'-13'25'1073,"0"0"1,1 0-1,-8 28 0,17-42-832,0 0 1,0 0-1,1 0 1,1 0-1,0 0 0,0 0 1,1 1-1,1-1 1,0 0-1,3 14 0,-4-23-195,0 0-1,0 0 1,1-1-1,-1 1 0,1-1 1,-1 1-1,1 0 0,0-1 1,0 1-1,0-1 1,-1 1-1,1-1 0,1 0 1,-1 1-1,0-1 1,0 0-1,0 0 0,1 0 1,-1 0-1,1 0 1,-1 0-1,3 1 0,-3-2-4,1 0 0,0 1 1,0-1-1,0 0 0,0-1 0,0 1 0,0 0 0,0 0 0,0-1 0,0 1 0,0-1 0,-1 0 0,1 1 1,0-1-1,0 0 0,2-2 0,7-5 113,1-1 1,-1 0 0,-1-1-1,11-12 1,-16 16-90,21-22 168,-2-1 0,0-1 1,-3-1-1,0-2 0,-2 0 0,-2 0 1,-1-2-1,23-70 0,-38 100-204,7-36 155,-8 40-176,1 0 0,-1 0 0,0 0-1,0 0 1,0 0 0,0 0 0,0 0 0,0 0 0,0 0 0,0 0-1,0 0 1,-1 0 0,1 0 0,0 0 0,-1 0 0,1 0 0,0 0-1,-1 0 1,1 0 0,-1 0 0,0 1 0,1-1 0,-1 0 0,0 0 0,1 1-1,-1-1 1,0 0 0,0 1 0,0-1 0,1 1 0,-1-1 0,0 1-1,0-1 1,-1 0 0,0 1 0,0 1 0,1-1 0,-1 0 0,0 0 0,0 1 0,1-1 0,-1 1 0,1-1 0,-1 1 0,0 0 0,1 0 0,-1 0 0,1 0 0,0 0 0,-1 0 0,1 0 0,0 0 0,-1 0 0,1 1 0,0-1 0,0 0 0,-1 4 0,-20 34 76,22-39-84,-5 14-14,-1 0-1,2 1 0,0-1 1,0 1-1,2 0 0,-2 16 1,4-25 7,0 0 0,0-1 0,1 1 1,-1 0-1,1 0 0,1 0 0,-1-1 0,4 8 1,-4-10 8,0 0 0,1-1 1,-1 1-1,1 0 0,0-1 1,0 1-1,0-1 0,0 0 1,1 0-1,-1 0 0,0 0 1,1 0-1,-1 0 0,1-1 1,0 1-1,4 1 0,21 5-51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49.513"/>
    </inkml:context>
    <inkml:brush xml:id="br0">
      <inkml:brushProperty name="width" value="0.05" units="cm"/>
      <inkml:brushProperty name="height" value="0.05" units="cm"/>
    </inkml:brush>
  </inkml:definitions>
  <inkml:trace contextRef="#ctx0" brushRef="#br0">215 48 18836,'1'-2'106,"-1"1"1,0-1-1,1 0 1,-1 1-1,0-1 1,0 0-1,0 1 1,0-1-1,0 0 0,0 1 1,0-1-1,0 1 1,-1-1-1,1 0 1,-1 1-1,1-1 1,-1 1-1,0-1 0,0 1 1,1-1-1,-1 1 1,-2-3-1,1 3-22,1 0 0,-1 0 0,0 0-1,1 0 1,-1 1 0,0-1 0,1 0 0,-1 1-1,0-1 1,0 1 0,0 0 0,1-1 0,-1 1-1,0 0 1,0 0 0,0 0 0,0 0 0,0 1-1,1-1 1,-1 1 0,0-1 0,-2 1 0,-10 5 35,1 1 1,-1 0 0,1 1 0,0 0-1,1 1 1,0 0 0,0 1 0,1 1-1,-14 16 1,4 3-112,21-29-13,-1-1-1,1 1 1,-1 0-1,1 0 1,-1 0-1,1 0 1,0 0-1,0 0 0,-1 0 1,1 0-1,0 0 1,0 0-1,0 0 1,0 0-1,0 0 1,0 0-1,0 0 1,0 0-1,1 0 0,-1 0 1,0 0-1,1 0 1,-1 0-1,0 0 1,1 0-1,-1 0 1,1 0-1,0 0 0,-1 0 1,1-1-1,0 2 1,4 1-46,-1-1 0,0 0 0,1 0 0,-1 0 0,1-1 0,-1 0 0,1 1-1,0-1 1,-1-1 0,1 1 0,6-1 0,59-2-649,-48 0 466,9 0-86,-20 0 180,0 1 0,0 0-1,0 1 1,0 1 0,0-1 0,20 5-1,-30-5 139,0 1-1,0-1 1,0 0-1,-1 0 1,1 1-1,0-1 1,0 1 0,0-1-1,0 1 1,-1-1-1,1 1 1,0 0-1,0-1 1,-1 1-1,1 0 1,-1-1-1,1 1 1,0 0-1,-1 0 1,1 0-1,-1-1 1,0 1 0,1 0-1,-1 1 1,0 0 19,0 0 0,0-1 0,0 1 1,0-1-1,0 1 0,-1-1 0,1 1 0,0-1 1,-1 1-1,0-1 0,1 1 0,-1-1 1,-1 3-1,-3 3 144,-1 1 1,0-1-1,-13 12 1,0-1 428,-40 27 0,50-39-552,-1 0 0,1-1 1,-1 0-1,0-1 0,0 0 0,0 0 0,-13 2 0,23-6-60,0 0 0,-1 0 0,1 0-1,0 0 1,0 0 0,-1 0-1,1 0 1,0 1 0,0-1-1,-1 0 1,1 0 0,0 0 0,0-1-1,-1 1 1,1 0 0,0 0-1,0 0 1,-1 0 0,1 0 0,0 0-1,0 0 1,-1 0 0,1 0-1,0-1 1,0 1 0,-1 0 0,1 0-1,0 0 1,0 0 0,0-1-1,0 1 1,-1 0 0,1 0 0,0 0-1,0-1 1,0 1 0,3-11-230,11-9 47,11-3-171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49.964"/>
    </inkml:context>
    <inkml:brush xml:id="br0">
      <inkml:brushProperty name="width" value="0.05" units="cm"/>
      <inkml:brushProperty name="height" value="0.05" units="cm"/>
    </inkml:brush>
  </inkml:definitions>
  <inkml:trace contextRef="#ctx0" brushRef="#br0">53 1 18124,'-3'7'360,"-11"27"1669,-12 50 0,23-75-1808,1 1 0,0-1 0,1 1 0,0-1 0,1 1 0,0-1-1,0 1 1,1 0 0,1-1 0,3 16 0,-4-23-191,-1 0 0,1 1 0,0-1 0,1 0 0,-1 1 0,0-1 0,1 0 0,-1 0 0,1 0 0,-1 0 0,1 0 0,0 0 0,0-1 0,0 1 0,0-1 0,0 1 0,1-1 1,-1 0-1,0 0 0,0 0 0,1 0 0,-1 0 0,1 0 0,-1-1 0,1 1 0,-1-1 0,1 0 0,-1 1 0,1-1 0,-1 0 0,1-1 0,0 1 0,-1 0 0,5-2 0,1 0 18,0 0 0,0-1 0,-1 0-1,1-1 1,-1 1 0,1-1 0,-1-1 0,-1 1 0,12-10 0,-13 9-4,0-1 0,-1 1 1,1-1-1,-1 0 0,0 0 1,0 0-1,-1-1 0,0 0 1,0 1-1,0-1 0,-1 0 1,0 0-1,2-14 0,-4 17-33,1 0 0,-1 0-1,0 0 1,0 1 0,-1-1 0,1 0-1,-1 0 1,0 0 0,0 1-1,0-1 1,0 0 0,-1 1-1,1-1 1,-1 1 0,0-1 0,0 1-1,0 0 1,0 0 0,-1 0-1,1 0 1,-1 0 0,0 0-1,0 1 1,0 0 0,0-1-1,0 1 1,-6-3 0,5 4-80,1 0 1,-1 0-1,1 0 1,-1 0-1,0 0 1,0 1-1,1-1 0,-1 1 1,0 0-1,1 1 1,-1-1-1,0 0 1,0 1-1,1 0 0,-6 2 1,7-3-40,0 1-1,0 0 1,0 0 0,0 0 0,0 0-1,1 0 1,-1 0 0,0 0 0,1 0-1,-1 1 1,1-1 0,0 0-1,-1 1 1,1 0 0,0-1 0,0 1-1,0 0 1,0-1 0,0 1 0,0 0-1,0 0 1,1 0 0,-1 0 0,1 0-1,-1 0 1,1 0 0,0 0-1,0 0 1,0 3 0,5 8-610,8-8-196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0.446"/>
    </inkml:context>
    <inkml:brush xml:id="br0">
      <inkml:brushProperty name="width" value="0.05" units="cm"/>
      <inkml:brushProperty name="height" value="0.05" units="cm"/>
    </inkml:brush>
  </inkml:definitions>
  <inkml:trace contextRef="#ctx0" brushRef="#br0">93 15 17892,'-16'20'1373,"1"1"0,-17 34 0,27-46-1140,1 0 0,0 0 0,0 1-1,1-1 1,1 1 0,0 0-1,0 0 1,1 0 0,-1 12 0,2-21-219,0 0 0,0-1 0,0 1 1,0 0-1,0 0 0,0 0 1,0 0-1,0 0 0,1-1 1,-1 1-1,0 0 0,0 0 1,1 0-1,-1 0 0,1-1 0,-1 1 1,1 0-1,-1-1 0,1 1 1,-1 0-1,1-1 0,0 1 1,-1 0-1,1-1 0,1 1 1,-1 0-7,0-1 1,0 0 0,1 0-1,-1 0 1,0 0-1,0 0 1,0 0 0,1 0-1,-1-1 1,0 1 0,0 0-1,0-1 1,0 1 0,1-1-1,1 0 1,5-4-22,0-1 0,0 1 0,11-11 0,-17 15 8,19-19-115,-17 14 66,2 1-1,-1 0 1,0 0 0,1 1-1,0-1 1,0 1 0,9-4-1,-15 8 45,1 0 0,0 0-1,0 0 1,0-1 0,-1 1 0,1 0-1,0 0 1,0 0 0,0 0-1,-1 1 1,1-1 0,0 0 0,0 0-1,0 0 1,-1 1 0,1-1-1,0 0 1,-1 1 0,1-1 0,0 1-1,-1-1 1,1 1 0,0-1-1,-1 1 1,1-1 0,-1 1 0,1-1-1,-1 1 1,1 0 0,-1-1 0,1 1-1,-1 0 1,0 0 0,1-1-1,-1 1 1,0 0 0,1 1 0,7 34-141,-7-29 129,8 54 22,-3 0 0,-3 0 0,-6 79 0,3-132 12,-1 7 7,-1-1-1,-3 19 0,4-31-6,1 1 0,-1 0 0,1-1 0,-1 1-1,0-1 1,0 0 0,0 1 0,-1-1 0,1 0 0,-1 0 0,1 1 0,-1-1-1,0 0 1,1-1 0,-1 1 0,0 0 0,0 0 0,0-1 0,-5 3-1,6-4-17,-1 1-1,0-1 0,1 0 0,-1 1 0,0-1 0,0 0 0,0 0 0,1 0 0,-1 0 0,0-1 0,0 1 0,1 0 0,-1-1 0,0 0 0,0 1 0,1-1 0,-1 0 0,1 0 1,-1 1-1,1-1 0,-1-1 0,1 1 0,-1 0 0,1 0 0,0 0 0,0-1 0,0 1 0,-1 0 0,1-1 0,1 0 0,-1 1 0,0-1 0,-1-3 0,-1-2-126,0 0-1,0 0 0,0 0 0,1-1 1,1 1-1,-2-13 0,2 3-131,2 1-1,0 0 0,1 0 1,0 0-1,2 1 0,0-1 1,0 0-1,2 1 0,-1 0 1,11-16-1,10-18-929,52-70 0,39-32-381,-84 113 1189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0.854"/>
    </inkml:context>
    <inkml:brush xml:id="br0">
      <inkml:brushProperty name="width" value="0.05" units="cm"/>
      <inkml:brushProperty name="height" value="0.05" units="cm"/>
    </inkml:brush>
  </inkml:definitions>
  <inkml:trace contextRef="#ctx0" brushRef="#br0">73 242 14291,'-7'9'620,"-6"6"630,-19 27-1,29-38-1008,1 0-1,-1 0 0,1 1 0,0-1 1,0 0-1,1 1 0,0-1 0,-1 1 1,1-1-1,1 1 0,-1 0 0,1 8 1,0-13-203,0 1 0,0 0 0,0 0 1,1 0-1,-1-1 0,0 1 0,1 0 1,-1 0-1,0-1 0,1 1 0,-1 0 1,1-1-1,-1 1 0,1-1 0,-1 1 1,1 0-1,0-1 0,-1 1 0,1-1 1,0 0-1,-1 1 0,1-1 0,0 1 1,0-1-1,-1 0 0,1 0 0,0 1 1,0-1-1,0 0 0,-1 0 0,1 0 1,0 0-1,0 0 0,0 0 0,-1 0 0,1 0 1,0 0-1,0-1 0,0 1 0,-1 0 1,2-1-1,37-13 374,-38 14-398,84-44 257,-62 30-283,0 2-1,1 0 1,1 1-1,0 2 1,47-12-1,-70 21 14,-1-1-1,1 1 1,-1 0-1,1-1 1,-1 1-1,1 0 1,0 0-1,-1 0 1,1 0-1,-1 1 1,1-1-1,-1 0 0,1 1 1,-1-1-1,1 0 1,-1 1-1,1 0 1,-1-1-1,0 1 1,1 0-1,-1 0 1,0 0-1,0 0 1,0 0-1,1 0 1,-1 0-1,0 0 1,0 1-1,-1-1 1,1 0-1,0 0 1,0 1-1,-1-1 1,1 1-1,0-1 1,-1 1-1,1-1 1,-1 1-1,0 2 0,1 1 127,-1 0 0,0 0 0,0 0 0,-1 0-1,0 0 1,0 0 0,0 0 0,0 0-1,-1 0 1,-4 9 0,14-34 514,-1 0 1,-1 0 0,5-28-1,-4 12-388,0 0-185,-4 18-16,1 0-1,8-26 0,-11 41-180,0-1-1,1 1 0,-1 0 0,1-1 0,0 1 0,0 0 0,0 0 0,0 0 0,1 0 0,-1 1 0,1-1 0,-1 1 0,1-1 0,0 1 0,0 0 0,0 0 0,0 0 0,4-1 0,11-2-274,11-5-151,-4-8-93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1.867"/>
    </inkml:context>
    <inkml:brush xml:id="br0">
      <inkml:brushProperty name="width" value="0.05" units="cm"/>
      <inkml:brushProperty name="height" value="0.05" units="cm"/>
    </inkml:brush>
  </inkml:definitions>
  <inkml:trace contextRef="#ctx0" brushRef="#br0">116 113 17276,'1'-1'97,"-1"0"1,0-1-1,0 1 1,0 0-1,0 0 1,-1 0-1,1-1 1,0 1-1,0 0 1,-1 0-1,1 0 1,-1 0-1,1 0 1,-1-1-1,1 1 1,-1 0-1,0 0 1,1 0-1,-1 1 1,0-1-1,0 0 1,0 0-1,0 0 1,0 0-1,0 1 1,0-1-1,0 0 1,0 1-1,-1-1 1,0 0-24,-1 1 1,1 0 0,0 0 0,0 0 0,0 0 0,-1 0 0,1 1 0,0-1 0,0 0 0,0 1-1,0 0 1,0-1 0,0 1 0,0 0 0,0 0 0,-2 2 0,-2 1-66,2 0 0,-1 0 0,0 1 0,1-1 0,0 1 0,0 0 0,1 0 0,-1 1 0,1-1 0,0 1 0,0 0-1,1-1 1,0 1 0,0 1 0,0-1 0,1 0 0,0 0 0,0 0 0,0 1 0,1-1 0,0 0 0,0 1 0,1-1 0,1 7 0,-2-12-10,0 1-1,0-1 1,0 0-1,1 0 1,-1 0-1,1 1 1,-1-1 0,1 0-1,-1 0 1,1 0-1,0 0 1,-1 0 0,1 0-1,0 0 1,0 0-1,0 0 1,0 0 0,-1 0-1,1-1 1,1 1-1,-1 0 1,0-1-1,0 1 1,0-1 0,0 1-1,0-1 1,0 1-1,1-1 1,-1 0 0,0 1-1,0-1 1,1 0-1,-1 0 1,0 0-1,0 0 1,1 0 0,-1 0-1,0-1 1,0 1-1,1 0 1,-1-1 0,0 1-1,2-1 1,6-3-5,0 0 1,0-1 0,0 0-1,11-9 1,-8 6-6,-1 0 2,0 2 0,1-1 0,0 2-1,17-7 1,-26 11 7,1 0 0,-1 0 0,0 0 0,1 1 0,-1-1 0,1 1 0,-1 0 0,1 0 0,-1 0 0,1 0 0,-1 1 0,0 0 0,1-1 1,-1 1-1,0 0 0,1 1 0,-1-1 0,0 0 0,0 1 0,0 0 0,5 4 0,-2-1-1,-1 1 1,0 0 0,0 1 0,0-1-1,-1 1 1,0-1 0,-1 1 0,1 1-1,-1-1 1,-1 0 0,1 1 0,1 10-1,0 6 37,-1-1-1,1 44 0,-4-47 50,0-1-1,-4 21 0,3-34-20,0-1 0,0 0-1,0 0 1,-1 1 0,0-1-1,0 0 1,0 0-1,-1-1 1,1 1 0,-1 0-1,0-1 1,-6 6 0,9-9-40,-1 0 0,0 0 0,0 0 0,0-1 1,0 1-1,0 0 0,0-1 0,0 1 0,0 0 1,0-1-1,0 0 0,-1 1 0,1-1 0,0 0 1,0 1-1,0-1 0,0 0 0,-1 0 0,1 0 1,0 0-1,0 0 0,0 0 0,-1 0 0,1-1 1,0 1-1,0 0 0,0-1 0,0 1 0,0-1 1,0 1-1,-1-1 0,1 1 0,0-1 1,0 0-1,1 0 0,-1 1 0,0-1 0,0 0 1,0 0-1,0 0 0,1 0 0,-2-2 0,-2-3 63,0 0-1,0-1 0,1 1 0,0-1 1,-4-13-1,0-2 19,2-1 1,1 0-1,0 0 1,1-31-1,2 43-105,1-1 1,1 0-1,0 0 0,1 0 1,0 0-1,1 1 0,0-1 1,0 1-1,1 0 0,7-13 1,-9 21-3,-1 0 0,1 1 0,0-1 0,0 1 0,0 0 0,0-1 0,0 1 0,0 0 0,1 0 0,-1 0 0,1 1 0,-1-1 0,1 1 0,0-1 0,0 1 0,0 0 0,0 0 0,-1 0 0,1 0 1,0 1-1,1-1 0,-1 1 0,0 0 0,0-1 0,0 2 0,0-1 0,0 0 0,0 0 0,0 1 0,0 0 0,0 0 0,0 0 0,0 0 0,0 0 0,3 2 0,10 5-16,-1 1 0,0 1 0,0 0 0,23 22 0,-30-25 23,-6-6-8,2 3 7,0-1 1,0 0-1,0 0 1,0 0-1,1 0 0,6 2 1,-10-4 5,0-1 0,0 0 0,1 0 0,-1 0 1,0 0-1,0 1 0,0-2 0,1 1 0,-1 0 0,0 0 1,0 0-1,1 0 0,-1-1 0,0 1 0,0-1 0,0 1 1,0-1-1,0 1 0,0-1 0,0 0 0,0 1 0,0-1 0,0 0 1,0 0-1,0 0 0,0 0 0,0 0 0,-1 0 0,1 0 1,0 0-1,0-2 0,5-8 127,0-1 0,-1-1 0,0 1 0,-1-1 0,0 0 0,-1 0 0,-1 0-1,0 0 1,0 0 0,-2 0 0,0-1 0,0 1 0,-1 0 0,-1-1 0,-3-14 0,3 24-73,0 0-1,0 0 1,0-1-1,0 2 1,-1-1-1,1 0 1,-1 0-1,-6-5 1,8 8-59,1 1-1,-1-1 1,1 0 0,-1 1 0,1-1-1,-1 1 1,0-1 0,1 1 0,-1-1 0,0 1-1,0-1 1,1 1 0,-1 0 0,0 0 0,0-1-1,1 1 1,-1 0 0,0 0 0,0 0-1,0 0 1,0 0 0,1 0 0,-1 0 0,0 0-1,0 0 1,0 0 0,1 0 0,-1 0 0,0 1-1,0-1 1,0 0 0,1 0 0,-1 1-1,0-1 1,0 1 0,1-1 0,-1 1 0,0-1-1,1 1 1,-1-1 0,1 1 0,-1 0-1,1-1 1,-1 1 0,1 0 0,-1-1 0,1 1-1,0 0 1,-1 0 0,1-1 0,0 1 0,0 0-1,-1 0 1,1 0 0,0 1-92,-1-1 1,1 1-1,-1 0 1,1-1-1,0 1 1,-1-1-1,1 1 1,0-1-1,0 1 1,0 0-1,1-1 1,-1 1-1,0-1 1,1 1-1,-1-1 1,0 1-1,1-1 1,0 1-1,-1-1 1,1 1-1,0-1 1,0 0-1,0 1 1,0-1-1,0 0 1,0 0-1,0 0 1,0 0-1,0 0 1,1 0-1,-1 0 1,3 2-1,1-1-103,-1 0 0,1 0-1,-1 0 1,1-1 0,0 1-1,-1-1 1,1 0 0,0-1-1,8 1 1,17-3-749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5:49.887"/>
    </inkml:context>
    <inkml:brush xml:id="br0">
      <inkml:brushProperty name="width" value="0.05" units="cm"/>
      <inkml:brushProperty name="height" value="0.05" units="cm"/>
    </inkml:brush>
  </inkml:definitions>
  <inkml:trace contextRef="#ctx0" brushRef="#br0">12 130 10506,'-11'6'2449,"25"-5"-2179,32-6-927,-44 5 794,150-23-428,-63 8 371,125-5-1,109 29 50,-42-1 106,28-16 38,233 8 151,-474 6-412,546 30 121,28-45-114,-222 0-7,-207 6-9,1316-2 12,-60-19 8,0-34-23,495 42 231,-388 32-191,-1518-17 72,160 8 1824,-213-7-1488,-5 0-494,1-1-1,-1 1 1,1 0 0,-1 0-1,1 0 1,-1 0 0,1 0-1,-1 0 1,0 0 0,1 0-1,-1 0 1,1 0 0,-1 0-1,1 0 1,-1 1 0,1-1-1,-1 0 1,1 0-1,-1 0 1,0 1 0,1-1-1,-1 0 1,0 0 0,1 1-1,-1-1 1,1 0 0,-1 1-1,0-1 1,0 0 0,1 1-1,-1-1 1,0 0 0,0 1-1,1-1 1,-1 1 0,0 0-1,-1 6-445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2.553"/>
    </inkml:context>
    <inkml:brush xml:id="br0">
      <inkml:brushProperty name="width" value="0.05" units="cm"/>
      <inkml:brushProperty name="height" value="0.05" units="cm"/>
    </inkml:brush>
  </inkml:definitions>
  <inkml:trace contextRef="#ctx0" brushRef="#br0">24 388 16876,'-6'19'587,"1"1"0,0-1 0,2 1 0,1 0 0,0-1-1,1 22 1,1-39-550,0 0-1,0-1 0,0 1 0,1 0 0,-1 0 0,0-1 1,1 1-1,-1 0 0,1-1 0,-1 1 0,1 0 1,0-1-1,0 1 0,0-1 0,0 1 0,0-1 0,0 0 1,3 3-1,-3-3-24,0-1 1,0 0 0,0 1-1,0-1 1,0 0 0,1 0-1,-1 1 1,0-1 0,0 0-1,0 0 1,0 0 0,1-1-1,-1 1 1,0 0 0,0 0 0,0-1-1,0 1 1,0 0 0,0-1-1,0 1 1,2-2 0,3-2-1,1 0 0,0-1 0,-1 0 1,0-1-1,0 1 0,7-11 1,1-2 13,16-29 0,-21 31-8,1 0 0,23-27-1,-33 42-16,0 1 0,0-1-1,0 1 1,1 0 0,-1-1-1,0 1 1,0 0 0,1-1 0,-1 1-1,0 0 1,1-1 0,-1 1 0,0 0-1,1 0 1,-1 0 0,0-1-1,1 1 1,-1 0 0,0 0 0,1 0-1,-1 0 1,1 0 0,-1-1 0,0 1-1,1 0 1,-1 0 0,1 0 0,-1 0-1,1 0 1,-1 0 0,0 0-1,1 1 1,-1-1 0,1 0 0,-1 0-1,0 0 1,1 0 0,-1 0 0,1 1-1,-1-1 1,0 0 0,1 0-1,-1 1 1,0-1 0,0 0 0,1 0-1,-1 1 1,0-1 0,1 0 0,-1 1-1,0-1 1,0 1 0,0-1 0,1 0-1,-1 1 1,0-1 0,0 0-1,0 1 1,0-1 0,0 1 0,0-1-1,0 1 1,0-1 0,0 1 0,4 33 55,-4-30-48,2 65 87,7 97 250,-6-138-258,1-1 0,2 0-1,16 50 1,-21-74-73,0 0 0,0-1 0,1 1 0,-1-1-1,1 0 1,-1 1 0,4 3 0,-4-6-9,-1 1-1,0-1 1,1 0 0,-1 0-1,1 1 1,-1-1 0,1 0-1,-1 0 1,0 1-1,1-1 1,-1 0 0,1 0-1,-1 0 1,1 0-1,-1 0 1,1 0 0,-1 0-1,1 0 1,-1 0-1,1 0 1,0 0 0,0 0 1,0-1 0,-1 1 0,1-1 0,0 1 0,0-1 0,-1 1 0,1-1 0,0 0 0,-1 1 0,1-1 0,0 0 0,-1 0 0,1 1 0,-1-1 0,1 0 0,-1-1 0,5-7 25,-2-1 0,1 1 0,-1-1 1,-1 0-1,1 0 0,0-18 0,0-69 99,-2 60-85,0-123 109,9-228-29,-10 381-124,1 1 1,-1-1 0,1 1-1,0-1 1,1 1-1,-1 0 1,2 0 0,-1-1-1,5-8 1,-7 15-2,1-1 1,-1 1-1,0 0 1,1 0-1,-1 0 1,0 0-1,0 0 1,1 0-1,-1 0 1,0 0-1,1 0 1,-1 0-1,0 0 1,1 0-1,-1 0 1,0 0-1,0 0 1,1 0-1,-1 0 1,0 0-1,1 0 1,-1 1-1,0-1 1,0 0-1,1 0 1,-1 0-1,0 0 1,0 1-1,0-1 1,1 0-1,-1 0 0,0 0 1,0 1-1,0-1 1,1 0-1,-1 0 1,0 1-1,0-1 1,0 0-1,0 0 1,0 1-1,0-1 1,0 0-1,0 1 1,0-1-1,0 0 1,1 1-1,-2-1 1,7 19 16,0 16 10,-2-1-1,-1 37 1,-2-35 4,0 4 1,-1-20-26,4 34 0,-4-54-9,0 1 1,0 0-1,0 0 1,0 0-1,1 0 1,-1 0-1,0-1 1,0 1-1,1 0 0,-1 0 1,1 0-1,-1-1 1,1 1-1,-1 0 1,1-1-1,-1 1 1,1 0-1,0-1 1,-1 1-1,1-1 0,0 1 1,-1-1-1,1 1 1,1 0-1,0-1-4,-1 0-1,1 0 0,-1 1 0,0-1 0,1-1 1,-1 1-1,1 0 0,-1 0 0,1 0 1,-1-1-1,0 1 0,1-1 0,2-1 1,5-3-57,1-1-1,-1 0 1,12-10 0,-10 7-3,-4 4 10,1-1 0,0 1 0,0 1 0,0 0 0,11-5 0,-17 9 53,-1-1 0,0 1 0,1-1 1,-1 1-1,1 0 0,-1-1 0,0 1 0,1 0 0,-1 0 0,1 0 0,-1 0 0,0 0 0,1 0 0,-1 1 1,1-1-1,-1 0 0,0 1 0,1-1 0,-1 1 0,0-1 0,1 1 0,-1 0 0,0-1 0,0 1 1,0 0-1,0 0 0,0 0 0,0 0 0,0 0 0,0 0 0,0 0 0,0 0 0,0 1 0,-1-1 0,1 0 1,0 0-1,-1 1 0,1-1 0,-1 0 0,0 1 0,1-1 0,-1 1 0,0 1 0,1 6 164,0 0 0,-1 0-1,0 0 1,-1 0-1,0-1 1,0 1 0,-1 0-1,0 0 1,-1-1 0,0 1-1,0-1 1,-1 0 0,0 0-1,0 0 1,-1-1 0,0 1-1,0-1 1,-1 0-1,0-1 1,0 1 0,0-1-1,-1 0 1,0-1 0,0 0-1,-1 0 1,-8 5 0,15-10-171,0 0 0,1 1 1,-1-1-1,0 0 1,0 1-1,0-1 0,0 0 1,0 0-1,1 0 1,-1 1-1,0-1 0,0 0 1,0 0-1,0-1 1,0 1-1,0 0 0,-1 0 1,2-1-43,0 1 0,0 0 0,-1 0 1,1-1-1,0 1 0,0 0 0,0-1 1,-1 1-1,1 0 0,0-1 0,0 1 1,0 0-1,0-1 0,0 1 0,0 0 0,0-1 1,0 1-1,0 0 0,0-1 0,0 1 1,0-1-1,0 1 0,0 0 0,0-1 0,0 1 1,0 0-1,0-1 0,1-2-224,1-1-1,-1 1 1,1 0 0,-1 0-1,1 0 1,3-5-1,10-7-454,6-3-269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3.005"/>
    </inkml:context>
    <inkml:brush xml:id="br0">
      <inkml:brushProperty name="width" value="0.05" units="cm"/>
      <inkml:brushProperty name="height" value="0.05" units="cm"/>
    </inkml:brush>
  </inkml:definitions>
  <inkml:trace contextRef="#ctx0" brushRef="#br0">88 338 17636,'0'3'281,"-1"0"0,0 0-1,0-1 1,-1 1 0,1-1 0,0 1 0,-1-1 0,1 1 0,-1-1 0,0 0 0,0 1-1,0-1 1,0 0 0,0 0 0,0-1 0,-1 1 0,-4 2 0,1 0 41,-1 0-1,0-1 1,1 0 0,-1-1 0,-13 4 0,50-27-284,-4 7-46,1 0 0,0 2 0,55-16 0,-70 24 14,0 1 0,0 1 0,1 0-1,-1 1 1,1 0 0,-1 1 0,1 0 0,-1 1 0,1 0 0,-1 1 0,0 1-1,14 4 1,26 24 602,-52-31-586,0 0 0,1 0-1,-1 0 1,1 0 0,-1 0-1,0 0 1,1 0 0,-1 0 0,1 0-1,-1 0 1,1 0 0,-1 0-1,0 0 1,1 0 0,-1 0-1,1 0 1,-1 0 0,0-1-1,1 1 1,-1 0 0,0 0-1,1-1 1,-1 1 0,0 0-1,1 0 1,-1-1 0,0 1-1,1 0 1,-1-1 0,0 1 0,0 0-1,1-1 1,-1 1 0,0-1-1,0 1 1,0 0 0,0-1-1,0 1 1,0-1 0,1 1-1,-1 0 1,0-2 0,3-19 473,-3 20-464,0-27 413,-2-1 0,0 0 0,-9-33 0,6 30-321,-4-62 0,9 92-175,-1 1 0,1-1 1,0 1-1,0-1 0,0 1 0,0-1 0,0 1 0,1-1 1,-1 1-1,0-1 0,1 1 0,-1 0 0,1-1 0,-1 1 1,1 0-1,0-1 0,0 1 0,-1 0 0,1 0 0,0-1 1,0 1-1,0 0 0,0 0 0,0 0 0,1 0 0,-1 1 1,0-1-1,0 0 0,1 0 0,1 0 0,1 0-264,0 1-1,0 0 1,0 0-1,0 0 1,0 0 0,0 1-1,0 0 1,0 0-1,-1 0 1,6 2-1,6 4-445,-5 1-161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3.455"/>
    </inkml:context>
    <inkml:brush xml:id="br0">
      <inkml:brushProperty name="width" value="0.05" units="cm"/>
      <inkml:brushProperty name="height" value="0.05" units="cm"/>
    </inkml:brush>
  </inkml:definitions>
  <inkml:trace contextRef="#ctx0" brushRef="#br0">1 82 16916,'21'-11'1264,"9"-8"920,3 2-2432,-2-2 976,-4 3 57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4.237"/>
    </inkml:context>
    <inkml:brush xml:id="br0">
      <inkml:brushProperty name="width" value="0.05" units="cm"/>
      <inkml:brushProperty name="height" value="0.05" units="cm"/>
    </inkml:brush>
  </inkml:definitions>
  <inkml:trace contextRef="#ctx0" brushRef="#br0">109 504 16355,'-2'-1'68,"0"0"0,0 0 0,0 0 0,0 1 0,0-1 0,-1 1-1,1-1 1,0 1 0,0 0 0,-1 0 0,1 0 0,0 0-1,0 0 1,-1 1 0,1-1 0,0 1 0,0-1 0,-1 1 0,1 0-1,0 0 1,0 0 0,0 0 0,0 0 0,0 0 0,0 0-1,1 1 1,-1-1 0,0 1 0,1-1 0,-1 1 0,1 0 0,-1 0-1,1 0 1,-1 2 0,-3 3 21,0 1 1,1 0-1,0 0 0,1 0 0,-1 0 1,2 0-1,-4 16 0,3-9-34,2 1 0,0-1 0,1 17-1,0-25-53,0-1 0,1 0 0,0 1 0,0-1-1,1 0 1,0 0 0,0 0 0,0 0 0,1 0-1,4 6 1,-7-11 2,1 1 0,0-1-1,0 0 1,0 0 0,0 0 0,0 0-1,0 0 1,1 0 0,-1 0-1,0 0 1,1-1 0,-1 1 0,0 0-1,1-1 1,-1 1 0,0-1-1,1 1 1,-1-1 0,1 0 0,-1 0-1,1 1 1,-1-1 0,1 0-1,-1 0 1,1-1 0,-1 1 0,1 0-1,-1 0 1,1-1 0,-1 1-1,1-1 1,-1 1 0,0-1 0,1 0-1,-1 1 1,0-1 0,0 0 0,1 0-1,-1 0 1,1-2 0,6-3 20,-1 0 1,-1-1 0,1 0-1,-1 0 1,6-10 0,1-4 71,0-1 0,-1 0 0,15-44 0,14-73 586,-43 159-639,0-1 1,2 1-1,0-1 0,1 0 1,1 1-1,6 24 0,-7-35-34,1 0 0,0-1 0,1 1 0,5 12 0,-7-20 1,-1 0 1,1 1-1,-1-1 1,1 0-1,0 0 1,0 1-1,-1-1 1,1 0-1,0 0 0,0 0 1,0 0-1,0 0 1,0 0-1,0 0 1,1-1-1,-1 1 1,0 0-1,0-1 0,1 1 1,-1-1-1,0 1 1,0-1-1,1 1 1,-1-1-1,1 0 1,-1 0-1,0 0 0,1 0 1,-1 0-1,1 0 1,-1 0-1,0 0 1,1 0-1,-1-1 1,0 1-1,1 0 0,1-2 1,2-1 35,0 0 1,0 0-1,0 0 1,-1-1-1,0 0 1,0 0-1,0 0 0,0-1 1,6-9-1,24-47 313,-15 19-168,-3-1 0,-1-1 0,-3 0 1,-1-1-1,-2 0 0,-2 0 0,-2-1 0,-2-63 0,-3 104-176,0-5 20,0 1 0,0-1-1,-1 1 1,0 0 0,-1-1 0,0 1-1,-5-12 1,7 20-29,0 0 1,-1 0-1,1 0 0,0 0 0,-1 0 0,1 0 0,-1 1 1,0-1-1,1 0 0,-1 0 0,0 1 0,1-1 1,-1 0-1,0 1 0,0-1 0,-1 0 0,2 1-2,-1 0-1,1 0 1,-1 0-1,1 0 1,-1 0-1,1 0 1,0 0-1,-1 0 1,1 0-1,-1 0 1,1 0-1,-1 0 1,1 1-1,0-1 1,-1 0-1,1 0 1,-1 1-1,1-1 1,0 0-1,-1 0 1,1 1-1,0-1 1,-1 0-1,1 1 1,0 0-1,-3 3 9,1 0-1,-1 0 1,1 0-1,1 0 1,-1 1-1,-1 6 1,-9 46 95,2 0 1,3 0-1,1 85 0,6-124-45,0 0-1,1 0 1,6 34-1,-6-47-54,1 0 0,-1 0 0,1 0-1,0 0 1,1 0 0,-1-1 0,1 1 0,-1-1-1,2 0 1,-1 0 0,0 0 0,1 0 0,-1 0-1,1-1 1,0 1 0,1-1 0,-1 0 0,6 3-1,5 0-259,0 0-1,1-1 0,-1-1 0,1 0 0,0-1 0,0-1 0,22 0 0,-1-1-162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4.674"/>
    </inkml:context>
    <inkml:brush xml:id="br0">
      <inkml:brushProperty name="width" value="0.05" units="cm"/>
      <inkml:brushProperty name="height" value="0.05" units="cm"/>
    </inkml:brush>
  </inkml:definitions>
  <inkml:trace contextRef="#ctx0" brushRef="#br0">152 1 19348,'-15'13'381,"0"1"-1,1 0 0,1 1 1,0 0-1,-17 28 1,23-31-330,0 1 0,0-1 0,1 1 0,1 1 1,0-1-1,1 1 0,0 0 0,-2 21 0,6-33-52,-1-1 0,1 0 0,0 1 0,0-1 0,0 0-1,0 1 1,0-1 0,1 0 0,-1 1 0,0-1 0,0 0-1,1 1 1,-1-1 0,1 0 0,-1 0 0,1 0 0,0 1-1,0-1 1,-1 0 0,1 0 0,0 0 0,0 0 0,2 1 0,-1-1-1,-1 0 0,1 0 0,0 0 0,0-1 0,0 1 0,0-1 1,0 0-1,0 1 0,0-1 0,0 0 0,0 0 0,0 0 1,0-1-1,3 1 0,8-3-3,0-1 0,0 0 1,22-10-1,-29 11 9,28-13-8,55-20 22,-79 33-23,-1 0 0,1 0 0,0 2-1,0-1 1,0 1 0,0 1 0,13 0 0,-21 0 11,-1 0 0,1 0 0,-1 0-1,1 0 1,-1 1 0,1-1 0,-1 0 0,1 1 0,-1-1 0,1 1 0,-1 0-1,0 0 1,1-1 0,-1 1 0,0 0 0,0 0 0,1 0 0,-1 0-1,0 0 1,1 2 0,-1-1 16,-1-1-1,1 0 0,-1 1 0,0-1 1,1 1-1,-1-1 0,0 0 1,0 1-1,0-1 0,0 1 1,0-1-1,-1 1 0,1-1 1,0 0-1,-1 1 0,1-1 1,-1 3-1,-3 3 104,1-1-1,-1 1 1,-1-1-1,1 1 1,-1-1-1,-10 10 1,4-6-22,-1-1-1,0 0 1,0 0-1,-1-1 1,0-1-1,0 0 1,-23 7-1,26-10-122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5.525"/>
    </inkml:context>
    <inkml:brush xml:id="br0">
      <inkml:brushProperty name="width" value="0.05" units="cm"/>
      <inkml:brushProperty name="height" value="0.05" units="cm"/>
    </inkml:brush>
  </inkml:definitions>
  <inkml:trace contextRef="#ctx0" brushRef="#br0">1 1 17036,'7'8'1880,"-2"8"-1256,1 10-216,0 8 817,2 11-425,0 1-176,2 4-168,-2-2-80,1-7-296,-2-4-232,0-17-424,0-6-360,-5-21 736,-2-10-128,-5-16-129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5.990"/>
    </inkml:context>
    <inkml:brush xml:id="br0">
      <inkml:brushProperty name="width" value="0.05" units="cm"/>
      <inkml:brushProperty name="height" value="0.05" units="cm"/>
    </inkml:brush>
  </inkml:definitions>
  <inkml:trace contextRef="#ctx0" brushRef="#br0">0 168 16027,'4'-10'1665,"8"1"-889,2 1-288,11-4 1016,3-1-319,14-3-481,4-1-168,1-3-144,-1 0-192,-5 3-584,-5 4-256,-17 4-136,-12 5 560,-23 11-152,-11 8-177</inkml:trace>
  <inkml:trace contextRef="#ctx0" brushRef="#br0" timeOffset="1">22 310 15851,'5'1'2009,"11"-4"-1201,10-12-280,10-6 1136,11-6-703,6 1-153,3 1-344,-2 2-336,-6 8-848,-8 7 696,-22 11-184,-15 8-80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6.398"/>
    </inkml:context>
    <inkml:brush xml:id="br0">
      <inkml:brushProperty name="width" value="0.05" units="cm"/>
      <inkml:brushProperty name="height" value="0.05" units="cm"/>
    </inkml:brush>
  </inkml:definitions>
  <inkml:trace contextRef="#ctx0" brushRef="#br0">0 256 19412,'18'-6'1488,"13"-11"-1143,3-9-201,15-6-96,1-3-497,5-10 513,-2-2-104,-3-1-248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6.805"/>
    </inkml:context>
    <inkml:brush xml:id="br0">
      <inkml:brushProperty name="width" value="0.05" units="cm"/>
      <inkml:brushProperty name="height" value="0.05" units="cm"/>
    </inkml:brush>
  </inkml:definitions>
  <inkml:trace contextRef="#ctx0" brushRef="#br0">323 138 16804,'0'-1'48,"0"1"0,0 0 0,0-1 0,-1 1 1,1 0-1,0-1 0,0 1 0,0 0 1,-1-1-1,1 1 0,0 0 0,-1 0 0,1-1 1,0 1-1,-1 0 0,1 0 0,0 0 0,-1-1 1,1 1-1,0 0 0,-1 0 0,1 0 1,-1 0-1,1 0 0,0 0 0,-1 0 0,1 0 1,-1 0-1,1 0 0,0 0 0,-1 0 0,-16 8 445,-13 18-105,-10 15 162,2 1 0,2 2 0,1 1 0,3 2 0,-41 80 0,71-124-534,0 0 0,1 1-1,0-1 1,0 1-1,-1-1 1,2 1 0,-1 0-1,0 3 1,1-6-15,0-1 0,0 0 0,0 1 1,0-1-1,0 0 0,0 1 0,0-1 0,0 0 0,1 1 1,-1-1-1,0 0 0,0 0 0,0 1 0,0-1 1,1 0-1,-1 1 0,0-1 0,0 0 0,0 0 0,1 0 1,-1 1-1,0-1 0,0 0 0,1 0 0,-1 0 1,0 1-1,1-1 0,-1 0 0,0 0 0,1 0 1,-1 0-1,2 0-3,0 0 1,-1 0-1,1 0 1,-1-1-1,1 1 1,0-1-1,-1 1 0,1-1 1,-1 1-1,3-2 1,19-12-57,0 0 0,25-21 0,-34 23 21,1 1 1,0 0 0,0 2 0,1 0-1,0 0 1,33-11 0,-48 19 29,1 1 1,0-1 0,0 1 0,0-1-1,0 1 1,0 0 0,0-1 0,0 1-1,-1 0 1,1 0 0,0 0 0,0 1-1,0-1 1,0 0 0,0 1 0,0-1-1,0 1 1,0 0 0,-1 0 0,1-1-1,0 1 1,0 0 0,2 2 0,-3-1 5,0 1 0,1-1 0,-1 0 0,0 0 0,0 0 0,-1 1 0,1-1 0,0 0 0,-1 1 1,1-1-1,-1 1 0,0-1 0,0 1 0,0-1 0,0 5 0,-3 10 100,0-1 0,0 0 0,-2 1-1,-6 15 1,0-2 231,0 0 0,-2-1 0,-1-1-1,-2 0 1,0-1 0,-25 31 0,38-55-348,1-1 1,-1 1 0,1-1-1,-1 1 1,0-1 0,0 0-1,0 0 1,0 0 0,0 0-1,-1-1 1,1 1 0,-7 1-1,9-3 7,0 0-1,0 0 0,0 0 1,0 0-1,0 0 0,0 0 1,0 0-1,0 0 0,0 0 1,0-1-1,0 1 0,1 0 1,-1-1-1,0 1 0,0-1 1,0 1-1,0-1 0,0 1 0,0-2 1,-1 1 2,1-1 1,0 1 0,0-1-1,0 0 1,0 0-1,0 1 1,0-1 0,0 0-1,0 0 1,1 0-1,-1 0 1,0-4 0,0-34-262</inkml:trace>
  <inkml:trace contextRef="#ctx0" brushRef="#br0" timeOffset="1">679 0 16468,'-3'36'1712,"3"8"-912,0 8-280,0 4 1057,1 1-537,5-1-248,4-1-176,3-7-200,0 0-104,0-14-304,-2-4-216,-1-10-544,-3-7-216,-5-14 376,-8-11 32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57.244"/>
    </inkml:context>
    <inkml:brush xml:id="br0">
      <inkml:brushProperty name="width" value="0.05" units="cm"/>
      <inkml:brushProperty name="height" value="0.05" units="cm"/>
    </inkml:brush>
  </inkml:definitions>
  <inkml:trace contextRef="#ctx0" brushRef="#br0">0 202 19380,'99'-50'2321,"6"-4"-1386,85-12 312,-153 57-1120,0 1 1,0 1 0,48-1-1,-73 8-114,-1 0 0,1 1 0,-1 0-1,1 1 1,-1 0 0,0 0 0,18 8 0,-26-9-7,0 0 0,0 0 0,0 1 0,0-1 0,0 1 0,-1 0 0,1 0 0,0 0 0,-1 0 0,0 0 0,0 1 0,1-1 0,-1 1 0,-1-1 0,1 1 1,0 0-1,-1-1 0,1 1 0,-1 0 0,0 0 0,0 0 0,0 1 0,0-1 0,-1 0 0,1 0 0,-1 0 0,0 1 0,0-1 0,0 0 0,0 0 0,-1 4 0,-1 4 26,-1-1 0,0 0 0,-1 0 0,0-1 0,-1 1 0,0-1 0,0 0 0,-1 0 0,-8 9 0,-8 9 133,-37 33 0,58-59-156,-83 74 60,74-68-138,0 1-1,0-2 1,-1 1 0,0-1 0,0-1-1,0 0 1,-13 3 0,23-8 65,0 1 1,1-1-1,-1 0 0,0 0 1,0 1-1,0-1 1,0 0-1,0 0 1,0 0-1,1 0 1,-1 0-1,0 0 1,0-1-1,0 1 1,0 0-1,0 0 0,0-1 1,1 1-1,-1 0 1,0-1-1,0 1 1,0-1-1,1 1 1,-1-1-1,-1 0 1,0-3-19,1 1 0,-1 0 0,1-1 0,0 1-1,0-1 1,0 0 0,-1-4 0,2 7 17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12.914"/>
    </inkml:context>
    <inkml:brush xml:id="br0">
      <inkml:brushProperty name="width" value="0.05" units="cm"/>
      <inkml:brushProperty name="height" value="0.05" units="cm"/>
    </inkml:brush>
  </inkml:definitions>
  <inkml:trace contextRef="#ctx0" brushRef="#br0">21 140 12795,'-17'4'764,"13"-1"-694,13-1-37,148 3 228,227-20 0,154-53-278,-52 11-17,4 43 24,-151 29 23,256 6 386,-460-20-44,0 7 0,212 38 1,-176-19-608,-135-22 178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03.401"/>
    </inkml:context>
    <inkml:brush xml:id="br0">
      <inkml:brushProperty name="width" value="0.05" units="cm"/>
      <inkml:brushProperty name="height" value="0.05" units="cm"/>
    </inkml:brush>
  </inkml:definitions>
  <inkml:trace contextRef="#ctx0" brushRef="#br0">5414 1 8658,'-1240'260'2424,"752"-106"-1331,17 46-477,351-137-627,4 4 0,-193 149-1,125-61-295,-322 352-1,-81 253 1,309-312 277,26 15-18,-41 162 118,47 21 287,168-409-436,10 2 1,11 4-1,11 2 0,10 1 1,11 2-1,11 1 0,20 270 0,64 181-2961,37-5 826,-13-187 2143,39-9 1889,42-30 414,-111-329-1456,101 166 1,-62-145-599,7-4-1,6-5 1,7-5 0,7-6 0,5-6-1,209 162 1,-106-125-826,8-11-1,6-11 1,536 232-1,-506-270 145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04.055"/>
    </inkml:context>
    <inkml:brush xml:id="br0">
      <inkml:brushProperty name="width" value="0.05" units="cm"/>
      <inkml:brushProperty name="height" value="0.05" units="cm"/>
    </inkml:brush>
  </inkml:definitions>
  <inkml:trace contextRef="#ctx0" brushRef="#br0">0 12933 7994,'1385'227'1644,"10"-93"-352,-82-124-622,-2-71-430,959-29-124,-1129 45-64,-5-67-9,411-199-17,-35-147-638,-1059 292-605,632-329-1,-766 319-20,-9-13-1,457-365 0,-169 13-145,-417 352 1488,170-233 0,-233 259 853,193-355 0,-239 371 288,-7-2-1,87-307 1,-111 288-625,-8-1-1,-7-1 0,-8-2 1,-7 0-1,-7 0 1,-9-1-1,-28-186 1,-6 114-454,-11 1 0,-11 2 0,-162-411 0,-339-499-629,-94 50-130,-100 17 478,606 904 54,-8 7 0,-7 7 0,-302-236 0,242 245-450,-5 11 0,-8 9 0,-305-128 0,191 117 62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04.523"/>
    </inkml:context>
    <inkml:brush xml:id="br0">
      <inkml:brushProperty name="width" value="0.05" units="cm"/>
      <inkml:brushProperty name="height" value="0.05" units="cm"/>
    </inkml:brush>
  </inkml:definitions>
  <inkml:trace contextRef="#ctx0" brushRef="#br0">6262 0 10802,'-592'56'776,"2"3"-583,-2 2-41,13 8 88,7 7 32,7 14-32,0 9-16,6 35-288,8 18 144,6 44-56,-7 23-40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55.851"/>
    </inkml:context>
    <inkml:brush xml:id="br0">
      <inkml:brushProperty name="width" value="0.05" units="cm"/>
      <inkml:brushProperty name="height" value="0.05" units="cm"/>
    </inkml:brush>
  </inkml:definitions>
  <inkml:trace contextRef="#ctx0" brushRef="#br0">562 200 9242,'-2'-2'162,"0"1"0,-1 0-1,1 0 1,0 1 0,-1-1 0,1 0-1,-1 1 1,1-1 0,-1 1 0,1 0-1,-1 0 1,1 0 0,-1 0 0,1 0 0,-1 1-1,1-1 1,-1 1 0,1-1 0,-1 1-1,1 0 1,-3 1 0,-7 4 74,0 1 0,1 0 1,-11 8-1,-1 0 133,2-3-244,0-2 1,-1-1-1,0 0 0,-27 5 1,-23 10 297,63-20-370,0 0 0,1 0 0,0 1 1,0 0-1,1 1 0,-1 0 0,1 0 1,0 0-1,1 1 0,-1 0 1,1 1-1,1-1 0,-10 16 0,0 8 48,0 0 0,-15 51-1,-2 5 478,29-83-503,1 0-1,0 0 1,0 1-1,0-1 0,1 1 1,0 0-1,0-1 1,0 1-1,0 0 1,1 0-1,-1-1 0,1 1 1,1 0-1,-1 0 1,0-1-1,1 1 1,0 0-1,1 0 0,-1-1 1,4 9-1,7 14-77,2 1-1,1-2 0,1 0 1,1-1-1,1 0 0,38 39 1,-40-49 15,1 0 1,0-1-1,1-1 0,0-1 1,1 0-1,0-1 0,1-1 1,0-1-1,1-1 1,24 6-1,322 112 266,-360-123-277,29 10 16,1-1 1,0-1 0,0-2 0,1-2 0,46 3-1,-4 1 29,-62-8-3,-1 0 1,0-1 0,1 0-1,-1-2 1,1 0-1,19-3 1,-14 0 7,-1 1 0,1 0 0,37 3 0,-54-1-39,-1 0 0,0-1 0,1 0 0,-1 0 0,0 0-1,0-1 1,0 1 0,0-1 0,0-1 0,0 1 0,7-5 0,-7 3 1,0 2 1,0-1-1,0 0 1,1 1-1,-1 0 1,1 0-1,-1 1 0,1 0 1,0 0-1,6-1 1,55 3 101,89-3-51,-55 1-52,-70 2-6,1-2-1,54-7 1,133-17 34,18-4-71,-203 21-32,0-2 0,48-19 1,60-39-59,-139 67 121,22-10-2,53-16 0,-9 4 14,-59 19-13,-1-1 0,-1 0 0,1-1 1,-1 0-1,9-9 0,21-13 7,-32 24-11,0-1 0,-1 1 1,1-2-1,-1 1 0,0-1 0,0 1 0,0-1 0,-1-1 0,0 1 0,0 0 0,-1-1 0,0 0 1,0 0-1,0 0 0,-1 0 0,0-1 0,0 1 0,-1 0 0,0-1 0,-1 1 0,1-1 1,-1 1-1,-1-1 0,1 1 0,-1-1 0,-3-11 0,1 9-21,-1-1 0,0 0 0,0 1 0,-1 0-1,0 0 1,-1 1 0,-13-18 0,-58-59-45,48 55 64,-29-27-4,-92-73-1,-79-35 54,186 137-41,-1 2 0,-1 2 0,-2 2 0,-71-25 0,89 39-11,0 1 0,0 2 0,0 0 0,-1 2 0,0 2-1,0 0 1,0 2 0,0 2 0,-34 5 0,-211 53 133,-47 6 227,273-59-337,1-3 1,-1-2 0,1-2 0,-86-11 0,90 4-37,-78-24 1,103 25 109,0-2 0,0 0 0,1-1 0,0-1 0,1 0 0,-21-17 0,0-9-1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8:59.177"/>
    </inkml:context>
    <inkml:brush xml:id="br0">
      <inkml:brushProperty name="width" value="0.05" units="cm"/>
      <inkml:brushProperty name="height" value="0.05" units="cm"/>
    </inkml:brush>
  </inkml:definitions>
  <inkml:trace contextRef="#ctx0" brushRef="#br0">0 277 12483,'3'0'156,"0"0"0,1 0 1,-1 0-1,0 0 0,0 0 1,0-1-1,5-1 0,-7 2-79,52-7 151,0 2 0,0 2 0,82 8 0,59-3 671,323-72-345,-279 30-567,820-44-103,-594 100 560,0 30 258,-31-2-292,558 22-227,2-56-252,-47-15-183,-545 7 210,1221-88 86,-760-57 577,-798 132-513,-19 3-99,-34 6-144,-13 1-148,-24 2 189,-7 0-42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9:12.469"/>
    </inkml:context>
    <inkml:brush xml:id="br0">
      <inkml:brushProperty name="width" value="0.05" units="cm"/>
      <inkml:brushProperty name="height" value="0.05" units="cm"/>
    </inkml:brush>
  </inkml:definitions>
  <inkml:trace contextRef="#ctx0" brushRef="#br0">69 1045 10306,'12'19'477,"-6"-8"-251,1 0 1,1 0-1,15 16 0,-20-24-165,0 0 0,1 0 0,-1-1 0,1 1 0,-1-1 0,1 0 0,0 0 0,0 0-1,0-1 1,0 1 0,0-1 0,0 0 0,0 0 0,0 0 0,8-1 0,11 0 251,0-2 0,39-7 0,-35 4-142,35-2 0,-41 7-124,1 0 1,-1 2-1,0 0 0,1 2 1,20 6-1,-3 2 227,63 30 0,-82-33-146,0-1 0,1-1 0,0 0 0,0-2 0,0 0 0,1-2 0,-1 0 0,1-1 0,0-2 0,0 0 0,0-1 0,30-6 0,118-26 285,-56 10-276,119-9 0,17 3-133,-213 21 3,0-1 0,-1-2 0,-1-1-1,59-30 1,178-108 68,-256 142-75,0-1 0,-1 0 0,0-1 0,16-15 0,-28 22 0,1 0 0,-1 0 0,0-1 0,0 1 0,-1-1 0,1 1 0,-1-1 0,0 0 0,0 0-1,0 0 1,0 0 0,-1 0 0,0 0 0,0-1 0,0 1 0,0 0 0,0-1 0,-1 1 0,0-1 0,0 1 0,0-1-1,-2-5 1,-4-14 96,-2 0 0,-1 1 0,-19-39-1,14 35 120,-19-57-1,28 68-208,-2 0 0,0 1 0,0 0 1,-2 0-1,0 1 0,0 0 0,-1 0 0,-1 1 0,0 1 1,-1 0-1,0 0 0,-15-10 0,-4 0-27,0 0-1,-2 2 1,0 2-1,-44-18 0,-29-3 24,-170-39 0,221 64 0,-26-3-21,-1 3-1,1 3 0,-2 4 1,1 3-1,-1 5 1,-149 18-1,126-4-606,-192 53 0,253-54 417,1 2 1,1 2-1,0 2 0,1 1 1,1 3-1,-66 50 0,83-57-242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9:34.468"/>
    </inkml:context>
    <inkml:brush xml:id="br0">
      <inkml:brushProperty name="width" value="0.05" units="cm"/>
      <inkml:brushProperty name="height" value="0.05" units="cm"/>
    </inkml:brush>
  </inkml:definitions>
  <inkml:trace contextRef="#ctx0" brushRef="#br0">1 0 12827,'11'15'281,"1"-2"0,1 0 0,0 0 1,0-1-1,1-1 0,29 18 0,-30-22-249,0-1 0,1 0 0,0-1 0,0-1 0,0 0 0,0-1 0,0 0 0,29 1 0,13-2 47,-30-3-44,-1 2 0,1 1 0,-1 1 0,0 1 0,0 1 0,29 10 0,-9 2 55,-2 1 123,1-3 1,80 18 0,264 22 448,-267-39-566,129 0 1,124-18 124,-206 0-177,190-17 17,134 3-87,-239 37 31,1-1 12,-185-18-11,119-11-1,271-77 59,-374 68-57,55-14 12,94-19 14,-169 40 28,108-4 1,-132 13-20,-11 1 90,-1 0 0,1 2 0,48 8 1,-76-9-142,0 0 0,0 1 0,0-1 1,-1 1-1,1 0 0,0 0 0,-1-1 1,1 1-1,-1 0 0,1 0 0,-1 0 1,1 1-1,-1-1 0,1 0 0,-1 0 1,0 1-1,0-1 0,0 1 0,0-1 1,0 1-1,0 0 0,0-1 0,0 1 1,-1 0-1,1-1 0,0 5 0,-1-1-61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09:41.696"/>
    </inkml:context>
    <inkml:brush xml:id="br0">
      <inkml:brushProperty name="width" value="0.05" units="cm"/>
      <inkml:brushProperty name="height" value="0.05" units="cm"/>
    </inkml:brush>
  </inkml:definitions>
  <inkml:trace contextRef="#ctx0" brushRef="#br0">1 155 13667,'2'4'172,"1"-1"-1,-1 0 1,1 0 0,0 0 0,0 0-1,0 0 1,1 0 0,-1-1 0,1 0 0,4 3-1,4 3 230,3 2-210,1-1 0,0 0 0,1-1 0,-1-1-1,2-1 1,-1 0 0,0-2 0,1 1 0,0-2 0,0-1 0,0 0 0,1-1 0,-1-1 0,0-1 0,0 0 0,0-1 0,0-1 0,0-1 0,0-1 0,-1 0-1,0-1 1,19-10 0,21-13 485,53-25 146,-91 46-773,1 1-1,-1 1 0,1 1 0,23-3 0,221-5 5,-104 9-31,-19-4-8,-1 6 1,163 19-1,-58 6-67,-206-22 44,0-2-1,-1-1 1,1-2-1,49-12 1,45-24 14,-3 0 1,-104 34-6,0 1-1,-1 1 1,33-1 0,105 14-23,-114-5 74,-47-4-79,-4 1-95,-12-1-264,-20-1 45,5-5 156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0:07.143"/>
    </inkml:context>
    <inkml:brush xml:id="br0">
      <inkml:brushProperty name="width" value="0.05" units="cm"/>
      <inkml:brushProperty name="height" value="0.05" units="cm"/>
    </inkml:brush>
  </inkml:definitions>
  <inkml:trace contextRef="#ctx0" brushRef="#br0">1 60 11707,'2'2'162,"-1"-1"0,1 0 0,0 0 0,-1 0 1,1 0-1,0 0 0,0 0 0,0-1 1,0 1-1,0-1 0,0 1 0,0-1 1,0 0-1,4 1 0,34-4 835,-15 0-552,55 5 328,1 4 0,115 23-1,-105-14-373,164 40 172,-167-32-551,0-4 0,94 7-1,-29-23 163,202-20 0,-160 3-91,-84 8-69,-1-4-1,1-6 1,150-41 0,-201 39-24,255-64-7,-197 64 171,-117 18-213,-8-3 1933,1 0-1586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0:11.326"/>
    </inkml:context>
    <inkml:brush xml:id="br0">
      <inkml:brushProperty name="width" value="0.05" units="cm"/>
      <inkml:brushProperty name="height" value="0.05" units="cm"/>
    </inkml:brush>
  </inkml:definitions>
  <inkml:trace contextRef="#ctx0" brushRef="#br0">1 153 15235,'40'-2'1077,"0"-1"0,73-15 0,77-32-881,-27 7 197,-108 30-19,89-9 1,-123 21-267,-1 0 0,1 2 0,-1 0 0,0 1 0,1 1 0,-1 1 0,36 12 0,60 33 116,-83-32-205,2-2-1,0-2 1,1-1 0,69 13 0,-49-21 45,0-2 1,97-10 0,21-1 28,-19 15-58,78-2-13,-191-6 26,0-1-1,-1-3 1,65-16 0,36-26 294,29-8 168,-148 50-450,0 1 1,1 2 0,0 0-1,-1 2 1,39 2 0,66 17-31,30 2-1191,-142-20 920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33.672"/>
    </inkml:context>
    <inkml:brush xml:id="br0">
      <inkml:brushProperty name="width" value="0.05" units="cm"/>
      <inkml:brushProperty name="height" value="0.05" units="cm"/>
    </inkml:brush>
  </inkml:definitions>
  <inkml:trace contextRef="#ctx0" brushRef="#br0">12 39 10554,'-12'-1'2373,"20"-3"-1419,2 0-1240,6-2 246,0 1 1,0 0 0,1 1-1,0 0 1,0 2-1,0 0 1,0 1-1,17 1 1,142 19 52,-84-7-6,398 6 113,-245-16-106,1688 27 75,-1309-59-147,-376 13 44,128 14 152,-1 25 457,-110-10-50,168 17-811,-388-22 166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0:19.022"/>
    </inkml:context>
    <inkml:brush xml:id="br0">
      <inkml:brushProperty name="width" value="0.05" units="cm"/>
      <inkml:brushProperty name="height" value="0.05" units="cm"/>
    </inkml:brush>
  </inkml:definitions>
  <inkml:trace contextRef="#ctx0" brushRef="#br0">48 29 7418,'-6'-1'744,"1"0"0,-1 0 1,1-1-1,0 0 0,-1 0 1,-8-5 762,15 9-1307,0-1 0,1 1-1,-1-1 1,1 0 0,0 0 0,-1 1 0,1-1 0,0 0 0,0 0 0,0-1-1,2 2 1,-1-1 86,27 11 272,0-1 0,1-2 0,0-1 0,54 6 0,-58-9-471,206 20 116,-79-12 153,-60-4-171,0-4 1,0-5-1,0-3 0,152-26 1,-60-6-99,70-12-21,-178 37-23,106-1 1,-48 7-15,105 4 43,-210 4-13,57 16 1,-62-13-72,1-1 0,-1-1 1,35 2-1,-24-8-233,1-1 1,-1-2-1,69-15 0,-49 4 25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0:46.042"/>
    </inkml:context>
    <inkml:brush xml:id="br0">
      <inkml:brushProperty name="width" value="0.05" units="cm"/>
      <inkml:brushProperty name="height" value="0.05" units="cm"/>
    </inkml:brush>
  </inkml:definitions>
  <inkml:trace contextRef="#ctx0" brushRef="#br0">1 96 10906,'3'3'91,"1"0"-1,0-1 1,0 1-1,0-1 1,0 0-1,0 0 1,0 0-1,0-1 0,1 0 1,-1 1-1,1-2 1,4 2-1,59 2-164,-53-4 114,154-4-115,18 1 8,-149 4 93,-1 2-1,73 16 1,49 27 150,21 5 28,-139-42-115,0-2 0,63 3 1,-40-9 158,116-16 1,64-26 351,-31 5-72,-33 16 8,0 8-1,300 17 0,-122-1-354,-270-10-173,0-3 0,91-23 0,-36-6-6,32-6 29,-138 36 72,0 2 1,66-1-1,-86 8-18,1 0 0,-1 0 0,0 2-1,0 0 1,0 1 0,19 7 0,-7 2 135,1 0 0,36 24 0,-57-32-277,0 1-1,0-2 1,1 0 0,-1 0 0,13 3 0,-19-6 40,0 0 1,0-1-1,0 0 1,0 1-1,0-1 1,0 0-1,1-1 1,-1 1-1,0 0 1,0-1-1,0 0 1,0 0-1,0 0 1,0 0-1,0 0 1,0 0-1,-1-1 1,1 0-1,0 1 1,4-5-1,12-15-185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0:47.859"/>
    </inkml:context>
    <inkml:brush xml:id="br0">
      <inkml:brushProperty name="width" value="0.05" units="cm"/>
      <inkml:brushProperty name="height" value="0.05" units="cm"/>
    </inkml:brush>
  </inkml:definitions>
  <inkml:trace contextRef="#ctx0" brushRef="#br0">75 1 11010,'-20'19'624,"-15"18"-273,33-34-309,0 0 0,0-1 1,0 1-1,0 0 1,0 1-1,1-1 0,-1 0 1,1 0-1,0 1 0,-1 4 1,2-7-29,-1 0 1,1 0 0,1 0-1,-1 1 1,0-1 0,0 0-1,0 0 1,0 0 0,1 0 0,-1 0-1,0 0 1,1 0 0,-1 0-1,1-1 1,-1 1 0,1 0-1,0 0 1,-1 0 0,1 0-1,1 1 1,1 0 7,-1-1-1,0 1 1,1-1 0,0 1-1,-1-1 1,1 0 0,4 1-1,6 2 10,0-2-1,21 2 0,-24-3-33,102 8 28,-48-6 102,66 14 0,28 13 272,234 13 1,228-42-119,-287-4-266,1 21-28,-3 24 5,-198-24 17,21-1 10,0-8-1,290-18 1,-263-11-31,0-7-1,198-57 0,-302 66-131,103-13-1,-134 23 105,-4-7-20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24.624"/>
    </inkml:context>
    <inkml:brush xml:id="br0">
      <inkml:brushProperty name="width" value="0.05" units="cm"/>
      <inkml:brushProperty name="height" value="0.05" units="cm"/>
    </inkml:brush>
  </inkml:definitions>
  <inkml:trace contextRef="#ctx0" brushRef="#br0">5 45 10018,'0'-1'-83,"-5"-8"2302,10 13 729,-2-1-2876,0 0 0,0 0 0,1-1 0,-1 1 0,0-1 0,1 0 0,0 0 0,-1 0 0,1 0 0,0 0 0,0-1 0,0 0 0,0 0 0,0 0 0,0 0 0,0-1 0,1 0 0,-1 0 0,0 0 0,0 0 0,6-1 0,9-3-129,0 0 0,0-1 0,25-10 0,-17 6 177,-7 2-116,0 0-1,1 2 1,0 1-1,0 0 0,0 2 1,0 0-1,0 1 1,0 1-1,0 1 1,1 1-1,30 7 1,-14 2-1,3 1 6,0-2 0,1-1 0,1-2 0,55 1 0,36-13-6,20 1 5,-122 5-6,-1 1 0,60 13 0,-58-8 1,0-2 0,0 0 1,0-3-1,0 0 0,0-3 0,36-4 1,191-5 20,1 21 22,-6 0-14,-51-4 726,-183-2-365,-22-5-397,1 0-1,0 0 1,0 0 0,-1 0-1,1 0 1,0 0 0,-1 1-1,1-1 1,0 0 0,0 0-1,-1 0 1,1 1 0,0-1-1,0 0 1,0 0 0,-1 1-1,1-1 1,0 0 0,0 0-1,0 1 1,0-1 0,0 0-1,-1 1 1,1-1 0,0 0-1,0 0 1,0 1-1,0-1 1,0 0 0,0 1-1,0-1 1,0 0 0,0 1-1,0-1 1,0 0 0,0 1-1,1-1 1,-1 1 0,0-1 0,0 12-132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34.700"/>
    </inkml:context>
    <inkml:brush xml:id="br0">
      <inkml:brushProperty name="width" value="0.05" units="cm"/>
      <inkml:brushProperty name="height" value="0.05" units="cm"/>
    </inkml:brush>
  </inkml:definitions>
  <inkml:trace contextRef="#ctx0" brushRef="#br0">64 16 7210,'-3'-2'421,"0"1"0,0-1 0,-1 1 1,1 0-1,-1 0 0,1 0 0,-1 1 1,1-1-1,-1 1 0,1 0 0,-1 0 1,0 0-1,1 0 0,-1 0 0,-3 2 1,7-2-393,-1 0 1,1 1-1,0-1 1,-1 0 0,1 0-1,0 1 1,0-1-1,-1 0 1,1 1 0,0-1-1,0 0 1,0 1-1,0-1 1,-1 0 0,1 1-1,0-1 1,0 0-1,0 1 1,0-1 0,0 1-1,0-1 1,0 0-1,0 1 1,0-1 0,0 0-1,0 1 1,0-1-1,0 1 1,0-1 0,1 0-1,-1 1 1,0-1-1,0 0 1,0 1 0,0-1-1,1 0 1,-1 1-1,0-1 1,0 0 0,1 0-1,-1 1 1,0-1-1,1 0 1,-1 0 0,0 1-1,0-1 1,1 0-1,-1 0 1,1 0 0,-1 0-1,0 1 1,1-1-1,20 6 98,-14-7-90,1-1 0,-1 1 0,0-2 0,13-4 0,-12 4-8,-1 0 1,1 0-1,15-2 0,1 4 4,0 1-1,0 1 0,-1 1 0,1 1 0,30 8 0,43 5 157,-82-14-145,5-1 10,0 1 1,1 1-1,-2 1 0,1 1 0,24 9 0,-24-6-48,0-1 1,1-1-1,0-1 0,0-1 0,37 2 0,106-7 12,-120-1-17,-1 1 0,1 2-1,0 3 0,-1 1 0,69 17 1,-55-10-8,104 9 1,59-13 1,-159-4 18,-1 3 0,104 26 0,-92-17-4,91 9-1,-83-21-14,122-9 0,78-25-18,-89 7 16,132 4 25,41-5 4,-298 16-21,70-10 0,226 1 0,-293 23 25,-64-3-345,-5-3 245,0 1 0,1-1 0,-1 0 0,0 1-1,1-1 1,-1 0 0,0 1 0,1-1 0,-1 0 0,1 0 0,-1 1-1,0-1 1,1 0 0,-1 0 0,1 1 0,-1-1 0,1 0 0,-1 0 0,1 0-1,-1 0 1,1 0 0,-1 0 0,1 0 0,-1 0 0,1 0 0,-1 0-1,1 0 1,-1 0 0,1 0 0,-1-1 0,1 1 0,-1 0 0,1 0 0,-1 0-1,1-1 1,7-5-518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42.457"/>
    </inkml:context>
    <inkml:brush xml:id="br0">
      <inkml:brushProperty name="width" value="0.05" units="cm"/>
      <inkml:brushProperty name="height" value="0.05" units="cm"/>
    </inkml:brush>
  </inkml:definitions>
  <inkml:trace contextRef="#ctx0" brushRef="#br0">0 87 10346,'0'-1'158,"1"0"0,-1 0 0,1 0 0,-1 0 1,1 0-1,-1-1 0,1 1 0,0 0 0,-1 0 0,1 0 0,0 1 0,0-1 0,0 0 0,0 0 0,0 0 0,0 1 0,0-1 0,0 0 0,0 1 0,0-1 0,0 1 1,0-1-1,1 1 0,-1 0 0,0-1 0,2 1 0,37-8 599,-36 8-495,76-9 902,43-7-129,-73 6-786,-17 2-54,67-6 1,-88 14-184,-1 0 1,1 0 0,-1 1-1,1 1 1,-1 0 0,0 1 0,0-1-1,0 2 1,19 9 0,46 29 45,-57-30-22,1 0 0,1-1 0,-1-1 0,2-1 0,-1-1 0,28 6 0,21-4 46,118 1 0,-113-9-53,96 15 0,270 38-19,-424-54-9,377 18-18,586-55 13,-717 9 3,25-1-2,2 21 3,332 6 38,65-32-6,-449 25-42,384 6 21,-518 7-13,0-4 0,132-17-1,63 2 35,-258 9-31,-36 4 2,1 0 0,-1 0-1,0 0 1,1 1 0,-1 0 0,1 0 0,-1 0 0,1 1-1,-1 0 1,0 0 0,1 0 0,7 3 0,-10-3 1,0 0-1,0 0 1,0 0 0,0-1 0,0 1 0,0-1 0,0 0-1,0 0 1,0 0 0,0-1 0,0 1 0,0-1-1,0 1 1,0-1 0,0 0 0,0 0 0,0 0 0,-1-1-1,1 1 1,4-3 0,-4 2-5,-1 0-1,1 1 0,0-1 1,0 1-1,0 0 1,0 0-1,1 0 1,-1 0-1,0 0 1,0 1-1,0-1 1,1 1-1,-1 0 0,0 0 1,0 0-1,1 1 1,-1-1-1,0 1 1,6 1-1,-9-2 28,0 0 0,1 1 0,-1-1 0,0 0-1,1 0 1,-1 0 0,0 0 0,1 0 0,-1 1 0,0-1 0,1 0 0,-1 0-1,0 1 1,0-1 0,0 0 0,1 0 0,-1 1 0,0-1 0,0 0 0,0 1-1,1-1 1,-1 0 0,0 1 0,0-1 0,0 0 0,0 1 0,0-1 0,0 0-1,0 1 1,0-1 0,0 0 0,0 1 0,0-1 0,0 1 0,0-1 0,0 0-1,0 1 1,0-1 0,0 0 0,-1 1 0,1-1 0,0 0 0,0 0 0,0 1-1,0-1 1,-1 0 0,1 1 0,0-1 0,0 0 0,-1 0 0,1 1-1,0-1 1,-1 0 0,1 0 0,0 0 0,0 0 0,-1 1 0,1-1 0,0 0-1,-1 0 1,1 0 0,0 0 0,-1 0 0,0 0 0,-10 1 277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57.227"/>
    </inkml:context>
    <inkml:brush xml:id="br0">
      <inkml:brushProperty name="width" value="0.05" units="cm"/>
      <inkml:brushProperty name="height" value="0.05" units="cm"/>
    </inkml:brush>
  </inkml:definitions>
  <inkml:trace contextRef="#ctx0" brushRef="#br0">1 62 12107,'1'-2'113,"1"0"1,0 0 0,0 0 0,0 0 0,1 1-1,-1-1 1,0 1 0,0-1 0,1 1-1,-1 0 1,1 0 0,0 0 0,-1 0 0,1 0-1,-1 1 1,1-1 0,0 1 0,0 0 0,-1 0-1,1 0 1,0 0 0,3 0 0,9 2 44,0 0-1,27 8 1,-23-5 4,-5-2-110,28 7 153,75 9 0,-57-11-172,-1 3 1,-1 2-1,92 34 1,-35-11 49,-65-23 80,2-2-1,76 7 1,108-6 318,-119-8-390,247 4 7,-248-12-90,129-20 0,371-63 37,-259 17-31,-29 3 0,-245 57-6,1 4 0,-1 3-1,1 4 1,0 4 0,154 28 0,14 10-6,160 33-4,176 17 18,-420-73-16,103 9-7,-193-25 254,116-8-1,-154-1 545,-39 4-299,-27 1-35,14-3-413,0-2-18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1:58.780"/>
    </inkml:context>
    <inkml:brush xml:id="br0">
      <inkml:brushProperty name="width" value="0.05" units="cm"/>
      <inkml:brushProperty name="height" value="0.05" units="cm"/>
    </inkml:brush>
  </inkml:definitions>
  <inkml:trace contextRef="#ctx0" brushRef="#br0">0 1 12611,'6'0'274,"1"1"1,-1 1 0,0-1 0,1 1-1,9 4 1,6 2-120,19 3-4,0-2 1,0-2-1,54 3 1,126-11 209,144 4 512,-12 2-411,-108-33-225,-161 15-112,137-3 1,-148 21-91,-2 3 1,138 34-1,58 8-5,60-41 181,-85-5-10,-183 0-162,0 2 0,63 16 0,5 11 1,58 12-11,-149-38-15,1-2-1,0-1 0,42-2 1,17-11 106,-1-3 1,124-33-1,-194 39-148,20-6-108,1-1-1,67-31 1,-46 13 24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2:02.605"/>
    </inkml:context>
    <inkml:brush xml:id="br0">
      <inkml:brushProperty name="width" value="0.05" units="cm"/>
      <inkml:brushProperty name="height" value="0.05" units="cm"/>
    </inkml:brush>
  </inkml:definitions>
  <inkml:trace contextRef="#ctx0" brushRef="#br0">1 19 10730,'0'0'27,"0"0"0,0 1 1,0-1-1,0 0 0,0 0 0,0 0 0,0 0 0,0 0 0,0 0 0,0 0 0,0 0 0,0 1 0,0-1 1,0 0-1,-1 0 0,1 0 0,0 0 0,0 0 0,0 0 0,0 0 0,0 1 0,0-1 0,1 0 0,-1 0 1,0 0-1,0 0 0,0 0 0,0 0 0,0 1 0,0-1 0,0 0 0,0 0 0,0 0 0,0 0 0,0 0 1,0 0-1,0 0 0,0 0 0,1 0 0,-1 0 0,0 1 0,0-1 0,0 0 0,0 0 0,0 0 0,0 0 1,0 0-1,0 0 0,1 0 0,-1 0 0,0 0 0,0 0 0,0 0 0,0 0 0,0 0 0,0 0 0,1 0 1,13 2 628,14-2-302,168 4 1193,-80 1-919,-91-6-444,0-1 0,-1-2-1,29-6 1,-21 3 75,32-2 1,-53 8-218,0 1 1,0 0 0,-1 0 0,1 1 0,0 1 0,-1 0 0,12 4 0,64 27 148,-65-23-155,2-1 1,-1-1-1,1 0 0,0-2 1,31 4-1,8-8 153,0-3 1,99-13-1,-43 2 23,481-11-82,-266 35-82,-120-4-16,265 15 566,-449-20-534,37 1 53,-60-4-69,1 0 1,-1 0-1,1-1 1,-1 0-1,0 0 1,1-1-1,8-3 1,-8 1 209,0 1-62,-13 12-760,6-8 526,-1-1 22,1 1 0,-1 0 0,1-1 0,-1 1 0,1-1 0,-1 1 1,0-1-1,1 1 0,-1-1 0,0 1 0,1-1 0,-1 1 0,0-1 0,0 0 1,1 1-1,-1-1 0,0 0 0,-1 0 0,-7 1-268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2:29.615"/>
    </inkml:context>
    <inkml:brush xml:id="br0">
      <inkml:brushProperty name="width" value="0.05" units="cm"/>
      <inkml:brushProperty name="height" value="0.05" units="cm"/>
    </inkml:brush>
  </inkml:definitions>
  <inkml:trace contextRef="#ctx0" brushRef="#br0">0 61 11827,'0'1'64,"0"0"0,0 0 1,0 0-1,1 0 1,-1 0-1,0 0 0,1 0 1,-1 0-1,0 0 1,1 0-1,-1 0 0,1 0 1,-1 0-1,1-1 1,0 1-1,-1 0 0,1 0 1,0 0-1,0-1 1,0 1-1,-1-1 0,1 1 1,0 0-1,0-1 1,0 1-1,0-1 0,0 0 1,0 1-1,0-1 1,0 0-1,2 1 0,39 9 643,-36-9-510,26 4 653,64 0-1,-61-5-505,49 8-1,-6 5-105,1 2 52,1-4 1,87 1 0,504-37-30,-597 18-231,613-75 117,-541 59-121,2 6 0,277 6 0,119 29-25,-466-12-57,0 4-1,119 31 1,-169-34-100,-27-7 113,0 1 0,0-1 0,0 0 1,0 0-1,0 1 0,0-1 0,0 0 1,0 0-1,0 0 0,0 0 0,0 0 1,-1 0-1,1 0 0,0-1 0,0 1 1,0 0-1,0 0 0,0-1 0,0 1 1,0-1-1,0 1 0,0-1 0,-1 1 1,1-1-1,0 1 0,0-1 0,-1 0 0,1 1 1,0-1-1,-1 0 0,1 0 0,0 1 1,0-3-1,-1-10-290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47.342"/>
    </inkml:context>
    <inkml:brush xml:id="br0">
      <inkml:brushProperty name="width" value="0.05" units="cm"/>
      <inkml:brushProperty name="height" value="0.05" units="cm"/>
    </inkml:brush>
  </inkml:definitions>
  <inkml:trace contextRef="#ctx0" brushRef="#br0">5 1 9970,'-4'8'858,"9"-9"-63,13-3-162,-7 5-433,1 0 0,-1 1 0,0 1 1,0 0-1,0 1 0,-1 0 0,12 6 0,13 4 95,44 13 52,2-4-1,0-3 1,120 14-1,892 62 805,-57-90-1096,-1-73-30,-132 7-22,-287 49 305,-602 12-282,-17 0-173,-24-3-3,-1-9 107,-2-9-23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2:45.769"/>
    </inkml:context>
    <inkml:brush xml:id="br0">
      <inkml:brushProperty name="width" value="0.05" units="cm"/>
      <inkml:brushProperty name="height" value="0.05" units="cm"/>
    </inkml:brush>
  </inkml:definitions>
  <inkml:trace contextRef="#ctx0" brushRef="#br0">0 314 11811,'1'-1'49,"-1"1"1,1-1 0,-1 0 0,1 1 0,-1-1 0,1 1 0,0-1 0,-1 1 0,1-1 0,0 1 0,0-1 0,-1 1 0,1-1 0,0 1 0,0 0 0,0 0 0,-1-1 0,1 1 0,0 0 0,0 0-1,1 0 1,26-5 52,-23 5 14,126-12 288,-112 12-340,0 1 1,1 1 0,-1 1-1,35 9 1,-25-4 13,150 41 297,-132-39-240,90 8-1,22-15 16,193-22-1,-171 5-79,502-73 144,-1 0-114,74 84-13,586-3-32,-978-36 38,-279 24 43,0-3 1,95-37-1,-147 44-21,-22 9-19,1 0 1,0 1-1,25-6 1,-37 10-99,-1 0 1,1 0 0,0 0 0,0 0 0,0 0 0,0 0 0,0 0 0,0 0 0,0 0 0,0 0 0,0 0 0,-1 0-1,1 1 1,0-1 0,0 0 0,0 0 0,0 0 0,0 0 0,0 0 0,0 0 0,0 0 0,0 1 0,0-1 0,0 0-1,0 0 1,0 0 0,0 0 0,0 0 0,0 0 0,0 0 0,0 1 0,0-1 0,0 0 0,0 0 0,0 0 0,0 0 0,0 0-1,0 0 1,0 0 0,0 1 0,1-1 0,-1 0 0,0 0 0,0 0 0,0 0 0,0 0 0,0 0 0,0 0 0,0 0-1,0 0 1,0 0 0,0 0 0,1 0 0,-1 1 0,0-1 0,-14 6-35,-9-6 18,-7-5-12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2:49.935"/>
    </inkml:context>
    <inkml:brush xml:id="br0">
      <inkml:brushProperty name="width" value="0.05" units="cm"/>
      <inkml:brushProperty name="height" value="0.05" units="cm"/>
    </inkml:brush>
  </inkml:definitions>
  <inkml:trace contextRef="#ctx0" brushRef="#br0">2 130 13307,'-1'7'1169,"8"-9"-592,18-15-329,-17 11-146,-1 1-75,1 1 0,0-1 0,-1 2 0,2-1 0,-1 1 0,0 0 0,1 1 0,-1 0 0,1 1 0,0-1 0,0 2 0,13-1 0,2 3 24,1 1 0,-1 1 1,26 9-1,13 1-11,-38-10 24,0-1-1,0-1 0,1-1 0,-1-2 0,40-5 0,124-34 471,-106 20-326,-51 14-150,1 1 0,0 2 1,36 0-1,99 11 163,48-1 123,-186-10-135,-1-2-1,51-14 0,-54 12-35,1 0 0,0 2 0,44-3 0,-24 10-106,1 2 1,72 16-1,-68-10-11,88 5-1,-115-16-50,1-1 0,0-2 0,33-8 0,37-4 18,-61 13-36,68-10-621,-110 13-2509,0 0 2968,-11 0-576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3:17.714"/>
    </inkml:context>
    <inkml:brush xml:id="br0">
      <inkml:brushProperty name="width" value="0.05" units="cm"/>
      <inkml:brushProperty name="height" value="0.05" units="cm"/>
    </inkml:brush>
  </inkml:definitions>
  <inkml:trace contextRef="#ctx0" brushRef="#br0">0 47 9242,'2'1'197,"0"0"1,0 0-1,1 0 1,-1-1-1,0 1 1,0-1-1,0 0 1,0 1-1,1-1 1,-1 0-1,0-1 1,0 1-1,1 0 1,-1 0-1,3-2 1,37-13 1117,-17 6-800,1 2-309,1 1 0,-1 1 0,1 1 0,0 2 0,-1 1 0,1 1 0,0 1 0,0 1 0,0 1 0,-1 2 0,49 15 0,-15-3-68,1-3 1,0-2 0,1-3-1,79 2 1,142 2-73,246-2 25,92-22-79,-408 10-9,124-12 0,-153 3 1,224 16 0,-292 5-1,573 23 58,-504-43-55,100-1-14,159-11 43,-111-5 28,-326 27-52,-1 0 0,1 0 0,-1 0 0,1 1 0,-1 0 0,9 5 0,23 5-7,-8-6-403,0-2-1,0 0 1,1-3-1,-1 0 1,0-2-1,60-10 1,-28-3 65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3:48.285"/>
    </inkml:context>
    <inkml:brush xml:id="br0">
      <inkml:brushProperty name="width" value="0.05" units="cm"/>
      <inkml:brushProperty name="height" value="0.05" units="cm"/>
    </inkml:brush>
  </inkml:definitions>
  <inkml:trace contextRef="#ctx0" brushRef="#br0">1 14 9338,'3'18'352,"2"1"0,0-1-1,1-1 1,1 1 0,17 30 0,-20-40-299,1-1 1,1 0-1,-1 0 1,1 0 0,0-1-1,1 0 1,0 0 0,0-1-1,0 0 1,0 0 0,1-1-1,0 1 1,0-2 0,14 6-1,-4-4 4,0-1 0,0 0 0,0-2 0,0 0 0,0-1 0,1-1 0,-1 0 0,20-4 1,17-5 268,70-22 0,-77 18-116,0 2 0,67-8-1,-58 17-52,110 9 0,56 24 71,9 1-66,219-12-41,-62-5-81,-368-13-39,788 40 164,174-57 46,-335-30-166,-273 18-21,194-25 27,-101 7 8,-1 22-35,-161 24 61,318-14 528,-569 8-660,-1-3-1,0-1 0,0-4 0,70-25 1,-62 11-15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4:07.618"/>
    </inkml:context>
    <inkml:brush xml:id="br0">
      <inkml:brushProperty name="width" value="0.05" units="cm"/>
      <inkml:brushProperty name="height" value="0.05" units="cm"/>
    </inkml:brush>
  </inkml:definitions>
  <inkml:trace contextRef="#ctx0" brushRef="#br0">1 120 12371,'0'0'21,"0"0"1,0 0-1,0 0 1,0 0 0,0 1-1,0-1 1,0 0 0,0 0-1,0 0 1,0 0-1,0 0 1,0 0 0,0 1-1,0-1 1,0 0-1,0 0 1,0 0 0,0 0-1,0 0 1,0 0-1,0 1 1,0-1 0,0 0-1,0 0 1,0 0-1,0 0 1,0 0 0,0 0-1,0 0 1,1 0 0,-1 1-1,0-1 1,0 0-1,0 0 1,0 0 0,0 0-1,0 0 1,0 0-1,0 0 1,1 0 0,-1 0-1,0 0 1,0 0-1,0 0 1,0 0 0,0 0-1,0 0 1,1 0 0,156 17-86,-44-7 77,-52-2 88,0-3 0,0-3-1,0-3 1,67-9 0,945-131 43,-994 133-139,0 3 1,0 4-1,0 3 0,-1 4 1,122 24-1,258 38 27,-3-30-21,-285-25-13,457 1 31,-458-15-31,458-48 473,-526 38-426,708-32-30,-100 71-118,-27-1 103,1-46 0,225-1 32,-613 41-32,-28-1 59,-256-20 57,0 0 1,1 0-1,-1-1 0,0-1 1,0 1-1,0-2 0,16-5 1,-27 8-101,1 0 1,-1 0 0,0 0 0,0 0-1,0 0 1,0 0 0,0 0 0,0 0-1,1 0 1,-1 0 0,0 0 0,0 0-1,0-1 1,0 1 0,0 0 0,0 0 0,0 0-1,0 0 1,1 0 0,-1 0 0,0 0-1,0 0 1,0 0 0,0-1 0,0 1-1,0 0 1,0 0 0,0 0 0,0 0-1,0 0 1,0 0 0,0 0 0,0-1-1,0 1 1,0 0 0,0 0 0,0 0-1,0 0 1,0 0 0,0 0 0,0-1-1,0 1 1,0 0 0,0 0 0,0 0-1,0 0 1,0 0 0,0 0 0,0-1-1,0 1 1,0 0 0,0 0 0,0 0-1,-1 0 1,-8-6 498,-12-1 1405,-8 4-949,11 3-527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4:27.993"/>
    </inkml:context>
    <inkml:brush xml:id="br0">
      <inkml:brushProperty name="width" value="0.05" units="cm"/>
      <inkml:brushProperty name="height" value="0.05" units="cm"/>
    </inkml:brush>
  </inkml:definitions>
  <inkml:trace contextRef="#ctx0" brushRef="#br0">1 184 8258,'17'-2'486,"1"0"0,-1-2-1,0 0 1,0-1 0,0 0 0,-1-1 0,21-11 0,26-10 217,38-15-65,-62 24-285,61-19-1,-87 33-296,0 1 1,0 0-1,0 1 1,1 1-1,-1 0 1,1 1-1,-1 0 1,26 4-1,165 51 121,-131-33-81,98 17-1,207-7-57,-170-20-20,3 2-1,351-23 0,414-60 60,-712 52-73,496 9 25,-717 8-27,69 4 252,201 32 1,-276-30 134,0-2-1,45 0 1,-118-7-396,10-3-6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4:33.393"/>
    </inkml:context>
    <inkml:brush xml:id="br0">
      <inkml:brushProperty name="width" value="0.05" units="cm"/>
      <inkml:brushProperty name="height" value="0.05" units="cm"/>
    </inkml:brush>
  </inkml:definitions>
  <inkml:trace contextRef="#ctx0" brushRef="#br0">3 265 13715,'0'0'24,"0"0"-1,0 0 1,0 0 0,-1 0 0,1 0-1,0 0 1,0 0 0,0 1 0,0-1-1,0 0 1,0 0 0,0 0 0,-1 0-1,1 0 1,0 1 0,0-1 0,0 0-1,0 0 1,0 0 0,0 0 0,0 1-1,0-1 1,0 0 0,0 0 0,0 0-1,0 1 1,0-1 0,0 0 0,0 0-1,0 0 1,0 0 0,0 1 0,0-1-1,0 0 1,0 0 0,0 0 0,1 0-1,-1 0 1,0 1 0,0-1 0,9 3 220,13-1-199,17-5-185,-1-1 1,52-12-1,74-29-345,-98 25 523,0 3-1,93-11 1,154 16 829,-76 7-436,308-50-119,-89 5-367,340 29 102,-2 63 367,144 8-314,-898-49-96,108 8 0,0 7-1,188 43 0,-190-25 7,198 43 50,5-23-19,-238-43-121,195-5 0,-269-8 62,0-2-1,-1-1 0,1-2 0,-1-2 0,-1-1 0,0-1 0,0-3 0,-1 0 0,39-24 0,-22 5-49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4:42.054"/>
    </inkml:context>
    <inkml:brush xml:id="br0">
      <inkml:brushProperty name="width" value="0.05" units="cm"/>
      <inkml:brushProperty name="height" value="0.05" units="cm"/>
    </inkml:brush>
  </inkml:definitions>
  <inkml:trace contextRef="#ctx0" brushRef="#br0">0 1355 12915,'12'9'71,"-1"-1"0,1-1 0,1 0 0,-1-1 0,1 0 0,1 0 0,-1-2 0,1 0 0,-1 0 0,1-1 0,0-1 0,0 0 0,0-1 0,1-1 0,13-1 0,28-4-49,0-3-1,105-29 1,-27 5 133,419-51 460,-408 73-588,268 15 1,930 82 137,-588-88-62,-448-25-52,295-18 79,649 57 789,-777 29-788,129 6 49,-104-24-214,335 1-51,57-24-100,-859-1 184,141-2-27,181-27-1,-66-25 5,-235 40 24,-1-2 0,-1-3 0,67-34 0,-110 48-3,0 0 0,0-1 0,-1 0-1,1 0 1,-1-1 0,-1 0 0,1 0 0,-1 0-1,0-1 1,-1 0 0,0 0 0,0 0 0,-1-1 0,0 1-1,5-18 1,-3 8 12,-2-1-1,-1 1 0,0-1 1,-1 0-1,-1 0 0,-1 0 1,-2-20-1,1 26-13,-2 0-1,1-1 1,-2 1-1,0 1 1,0-1 0,-1 1-1,-1-1 1,0 1-1,-1 1 1,0-1-1,0 1 1,-2 1 0,1-1-1,-1 1 1,-1 1-1,1 0 1,-21-14-1,9 8 30,-1 1 0,-1 1 0,0 2 0,0 0 0,-2 1 0,1 1 0,-1 2 0,-31-6-1,-189-22 8,8 2-79,-186-34 119,-5 37 94,33 32-160,-106-3 0,499 1-5,-100-2 110,-157 14 1,228-8-88,0 1 1,1 2-1,0 1 0,0 1 1,1 1-1,0 2 0,1 1 1,1 1-1,-42 28 0,55-32-14,-1 2-1,2 0 1,0 0-1,0 1 1,1 1-1,1 0 1,-14 21-1,20-26-12,0 1 0,1-1-1,0 1 1,0 0 0,1 0-1,1 0 1,-1 0 0,1 0-1,1 1 1,0-1-1,1 0 1,0 1 0,0-1-1,3 12 1,1 0-7,1 0 0,1 1 0,2-2 0,0 1 0,1-1 0,1-1 0,1 1 0,0-2 0,2 1 0,0-2 0,1 0 0,1 0 0,1-2 0,1 0 0,0-1 0,0 0 0,2-1 0,0-1 0,38 19 0,19 4-140,127 41 0,91 4-134,-193-61 252,1-3 1,1-6-1,0-3 0,1-6 0,-1-3 1,183-28-1,-24-18-21,453-145 0,-625 161 33,-3-3 0,0-4 0,114-70 1,-150 76-40,-1-2 0,-2-3 0,-2-2 0,-1-1 0,-3-3 0,56-69 0,-85 94 29,0-1-1,-1 0 1,-1 0 0,-1-1-1,12-30 1,-19 41 26,0-1 0,-1 1 1,0-1-1,0 0 0,-1 1 1,-1-1-1,1 0 0,-2 0 0,1 0 1,-1 0-1,-1 1 0,0-1 1,0 0-1,-7-16 0,0 7 8,0 1-1,-2 1 0,0 0 1,-1 1-1,0 0 0,-2 0 1,0 2-1,0 0 0,-1 0 0,-1 1 1,0 1-1,-29-16 0,2 5 7,0 2 0,-2 1 0,0 3 0,-56-14 0,32 15-26,-1 2 1,0 4-1,-1 3 0,-74 2 0,13 9-22,-164 25-1,90 3 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12.160"/>
    </inkml:context>
    <inkml:brush xml:id="br0">
      <inkml:brushProperty name="width" value="0.05" units="cm"/>
      <inkml:brushProperty name="height" value="0.05" units="cm"/>
    </inkml:brush>
  </inkml:definitions>
  <inkml:trace contextRef="#ctx0" brushRef="#br0">0 90 13075,'30'9'56,"0"-1"0,1-1 0,0-1 0,0-2 0,0-1 0,57-2 0,10-6-5,103-19-1,197-8 96,-181 20-41,16-7-52,150-11 33,2 25 15,179 45 117,-111-5-4,-354-29-181,399 14 218,-372-21 168,242-33 0,-159-7-1894,-198 38 1197,-5 1-115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27.449"/>
    </inkml:context>
    <inkml:brush xml:id="br0">
      <inkml:brushProperty name="width" value="0.05" units="cm"/>
      <inkml:brushProperty name="height" value="0.05" units="cm"/>
    </inkml:brush>
  </inkml:definitions>
  <inkml:trace contextRef="#ctx0" brushRef="#br0">5575 448 8178,'-13'4'105,"0"-1"0,0 0 1,0-1-1,-1-1 0,1 0 0,0 0 1,-1-1-1,-18-3 0,14 1 600,0 2 0,-1 0 0,-34 5 0,11 5 717,-54 21 0,67-20-1253,-1-1 0,-1-2 1,0-1-1,-43 5 0,-57-6-300,-127 12 253,153-2-67,-64 6-2,142-20-123,0-2 0,0-1 0,0-1 0,-37-7 1,-205-62-569,158 39 822,-175-28 0,-174 37 763,277 21-999,-134-27-176,4-24 133,122 19 86,105 23-100,1 3-1,-1 4 1,-1 3 0,1 5 0,1 3-1,-133 28 1,127-14 66,1 4 0,2 5 1,1 2-1,1 5 0,-154 92 0,78-33 200,-36 23-101,144-83-96,-74 64-1,121-94 38,0 1-1,1 0 0,0-1 1,0 2-1,1-1 0,0 1 1,0 0-1,1 0 0,0 0 0,0 1 1,1-1-1,-4 15 0,5-12 6,1 1 0,0 0-1,0 0 1,1 0-1,1 0 1,0-1 0,0 1-1,1 0 1,5 14-1,-2-8 0,1-1 0,0 0 0,2-1 0,0 0-1,1 0 1,0 0 0,1-1 0,1 0 0,21 21-1,-15-19-7,1-1-1,0-2 0,2 1 0,-1-2 0,2-1 0,35 17 0,-9-11-20,1-2 1,0-2-1,1-2 0,1-2 1,0-3-1,70 2 0,42-3-53,161 11 24,-251-9 88,-1 2 0,102 30 0,263 128 236,-214-75-185,-162-71-86,2-3 0,0-2-1,119 16 1,-93-25-96,1-3 0,107-9 0,179-42-403,-4-26-119,-219 41 346,556-142-292,-550 122 641,-3-7 1,207-107-1,-285 123 87,-2-3 0,-2-3 0,-2-4 1,-3-3-1,-2-2 0,83-95 0,-146 150-149,9-12 189,-1 0 0,0 0 0,11-19 0,-19 26-136,0 1 0,0-1-1,-1 0 1,0 0 0,0 0 0,-1 0-1,0 0 1,0 0 0,0 0 0,-1-1-1,-1-7 1,-2-12-34,-1-1 1,-1 1-1,-2 1 0,0-1 0,-16-35 1,4 20 7,-2 0 1,-37-56-1,33 62-132,-1 2-1,-2 0 1,-1 2-1,-2 1 1,-1 1-1,-2 2 1,-46-31 0,50 40 8,-1 1 1,-1 1-1,0 2 1,-1 2 0,-1 1-1,0 1 1,-1 2-1,0 1 1,-46-4 0,-45 7-174,5 11-73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48.366"/>
    </inkml:context>
    <inkml:brush xml:id="br0">
      <inkml:brushProperty name="width" value="0.05" units="cm"/>
      <inkml:brushProperty name="height" value="0.05" units="cm"/>
    </inkml:brush>
  </inkml:definitions>
  <inkml:trace contextRef="#ctx0" brushRef="#br0">0 207 15555,'50'-28'4366,"-17"8"-3551,64-28 0,-66 37-746,0 2 0,1 1 0,0 1 0,1 2 1,-1 1-1,1 1 0,0 2 0,61 6 0,-67-1-314,-2-1-424,0 0 0,29-2 1,-51-1 585,-1 0 1,1 0 0,-1-1 0,0 1 0,1-1-1,-1 0 1,0 1 0,1-1 0,-1 0-1,0 0 1,0 0 0,0-1 0,0 1 0,0 0-1,0-1 1,0 1 0,0-1 0,0 0 0,-1 0-1,1 0 1,-1 1 0,1-1 0,-1-1 0,0 1-1,0 0 1,0 0 0,0 0 0,0-1-1,0 1 1,0-4 0,3-25-751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5:29.609"/>
    </inkml:context>
    <inkml:brush xml:id="br0">
      <inkml:brushProperty name="width" value="0.05" units="cm"/>
      <inkml:brushProperty name="height" value="0.05" units="cm"/>
    </inkml:brush>
  </inkml:definitions>
  <inkml:trace contextRef="#ctx0" brushRef="#br0">957 335 9042,'-31'-6'263,"0"1"0,0 1 0,0 2 0,0 1 0,0 2 0,0 1 0,0 1 0,0 2 0,0 1 0,-54 18 0,39-8-218,2 2 0,0 3 0,2 1 0,0 2 0,1 1-1,-51 44 1,72-51-45,1 0 0,1 2 0,1 0 0,0 1 0,2 1 0,0 0 0,2 1 0,0 1 0,2 0 0,0 0 0,2 1 0,1 1 0,1-1 0,1 1 0,1 0 0,-2 36 0,7-38-30,1 1-1,2-1 1,0 0 0,1 0-1,2-1 1,0 1-1,1-1 1,2 0-1,21 41 1,-8-25 41,1 0 1,2-2-1,2-1 0,47 49 0,-33-45 20,1-2-1,3-2 1,1-2-1,1-2 1,2-2-1,1-2 1,1-2-1,1-3 0,1-2 1,1-2-1,1-2 1,99 15-1,-90-22-25,0-4-1,1-2 0,-1-4 1,1-2-1,-1-3 0,1-2 1,-2-4-1,1-2 0,-2-3 1,0-3-1,65-28 0,-85 28-6,-1-2-1,-1-2 1,0-1-1,-2-2 1,58-52-1,-70 53-3,-1-1 0,-1-2 0,-2 0 0,0-1 0,-2-2 0,-1 0-1,26-61 1,-24 38 37,-3-1-1,-2 0 1,-2-1-1,-3-1 0,-2 0 1,1-110-1,-10 112 85,-3 0 0,-2 0 0,-3 1 0,-2 0 0,-2 1 0,-3 0 0,-29-69 0,34 99-44,-1 1 1,-1 0 0,0 1-1,-2 0 1,-1 1 0,0 1 0,-1 0-1,-28-24 1,34 35-91,0 0 0,-1 0-1,0 1 1,0 1 0,0-1 0,-1 2-1,0 0 1,0 0 0,-1 1-1,1 1 1,-1 0 0,0 0 0,0 1-1,0 1 1,0 1 0,0-1 0,-19 4-1,13 0-7,-1 1-1,1 1 1,-1 0 0,-24 12-1,-68 40-67,-26 21-78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7:14.560"/>
    </inkml:context>
    <inkml:brush xml:id="br0">
      <inkml:brushProperty name="width" value="0.05" units="cm"/>
      <inkml:brushProperty name="height" value="0.05" units="cm"/>
    </inkml:brush>
  </inkml:definitions>
  <inkml:trace contextRef="#ctx0" brushRef="#br0">639 252 10154,'-5'-5'184,"0"-1"-1,-1 1 0,1-1 1,-1 2-1,0-1 1,0 1-1,-1 0 0,1 0 1,-1 0-1,0 1 1,0 0-1,0 1 0,0-1 1,-1 1-1,1 1 1,0-1-1,-1 1 0,1 1 1,-1-1-1,0 1 0,1 1 1,-1-1-1,1 1 1,-1 1-1,1-1 0,-1 1 1,1 0-1,-8 4 1,-39 19 50,0 2 1,2 2 0,-94 71 0,135-92-204,1 0 0,1 1 0,-1 0 0,1 1 1,1 0-1,0 0 0,0 1 0,1 0 1,0 0-1,1 1 0,0 0 0,1 0 1,1 0-1,0 1 0,0 0 0,1-1 1,1 1-1,0 0 0,1 1 0,0 13 1,1 33-13,2 1 0,17 93-1,39 119 41,-19-99 102,-27-116-39,41 113 0,-40-139-104,2 1-1,2-2 1,0 0 0,38 48 0,277 287 29,-319-353-48,1 1-1,1-1 1,0-1 0,1-1 0,0 0 0,0-1 0,1-1-1,1 0 1,0-2 0,0 0 0,0 0 0,1-2-1,-1-1 1,1 0 0,1-1 0,24 1 0,5-5-93,1-1 0,-1-2 0,82-19 0,-52 3-185,112-44 0,-162 52 323,-1 0 0,-1-3-1,0 0 1,-1-1 0,-1-2-1,0-1 1,-1 0 0,-2-2 0,0-1-1,-1 0 1,-1-2 0,25-38-1,-15 14 98,-1-2 0,-3-1 0,-2-1 0,-3-1 1,-2 0-1,-2-2 0,16-90 0,-16 23 287,-6 0 0,-8-217 0,-4 316-398,-2 1 0,0-1-1,-1 0 1,-1 1 0,-1 0 0,-2 0 0,0 1 0,-1 0-1,0 0 1,-2 1 0,-1 0 0,0 1 0,-2 0 0,0 1-1,-1 1 1,-1 0 0,0 1 0,-20-15 0,-262-177 103,249 176-114,1 1-32,0 2 0,-2 2 1,-68-27-1,93 45-68,-1 1 0,0 2 0,0 0 0,0 2 0,-1 0-1,1 2 1,-1 1 0,0 1 0,-34 5 0,-4 6-518,0 3 1,-86 29-1,-123 62-887,176-66 1086,-9 1-123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7:33.544"/>
    </inkml:context>
    <inkml:brush xml:id="br0">
      <inkml:brushProperty name="width" value="0.05" units="cm"/>
      <inkml:brushProperty name="height" value="0.05" units="cm"/>
    </inkml:brush>
  </inkml:definitions>
  <inkml:trace contextRef="#ctx0" brushRef="#br0">1090 44 9826,'-237'-17'3889,"219"16"-3801,-1 1 1,0 2-1,0-1 1,0 2-1,1 1 1,-1 0-1,1 1 1,0 1-1,0 1 1,1 0-1,-30 18 0,-5 5 349,-2-2-1,0-2 1,-108 33-1,149-55-369,1 0-1,-1 1 1,1 0 0,0 1-1,0 0 1,1 1-1,-1 0 1,2 1 0,-15 12-1,10-4-47,1 0 0,0 0 0,1 1 0,1 1 0,-10 20 0,18-31-16,-34 65 27,35-64-37,0 0-1,0-1 1,1 1-1,0 0 1,0 0 0,1 0-1,0 16 1,1-20-2,1-1 1,0 1-1,0-1 0,0 1 1,1-1-1,-1 0 1,1 1-1,0-1 1,0 0-1,0 0 0,0 0 1,0 0-1,1-1 1,3 5-1,44 33-115,-44-36 107,25 17-70,1-2 0,0-1 0,1-2 0,68 23-1,148 27-285,-145-42 323,-53-11-67,0-3 0,0-3-1,0-1 1,73-2-1,-93-5 63,0-2 0,-1-1 0,1-2-1,-1-1 1,0-1 0,-1-1 0,0-2-1,47-24 1,41-34-19,131-101 0,-227 155 58,-1-2 1,0 0-1,-1-2 0,-2 0 0,18-22 0,-26 27-9,1-1 1,-2 0-1,0 0 0,-1 0 0,0-1 0,-2 0 0,1 0 0,4-32 0,-6 24 27,-1 0 0,-1 0 0,-1 0 0,-3-36 0,1 54 24,0 0 0,0 0 0,0 0 0,0 0 0,-1 0 0,0 0 0,0 0 0,-1 0 0,0 1 0,0-1 0,0 1 0,-1 0 0,1 0 0,-1 0 0,-1 0 0,1 1 0,0-1 0,-1 1 0,0 0 0,0 1 0,0-1 1,-10-4-1,1 3 46,-1 1 0,1 0-1,-1 0 1,0 2 0,-1 0 0,1 1 0,0 0 0,-27 3 0,-13 4 171,-56 13 0,89-15-196,-61 13 56,-1-4 1,-98 3 0,16-10 1919,110-6-1666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00.796"/>
    </inkml:context>
    <inkml:brush xml:id="br0">
      <inkml:brushProperty name="width" value="0.05" units="cm"/>
      <inkml:brushProperty name="height" value="0.05" units="cm"/>
    </inkml:brush>
  </inkml:definitions>
  <inkml:trace contextRef="#ctx0" brushRef="#br0">144 140 12723,'-5'-2'283,"1"1"0,-1-1 0,0 1 0,0 0 1,0 0-1,0 1 0,0-1 0,-5 1 0,8 1-241,0-1 0,0 1 0,0-1 0,1 1 0,-1 0 0,0 0 0,0 0 0,0 0 1,1 0-1,-1 0 0,1 0 0,-1 0 0,1 1 0,-1-1 0,1 1 0,0-1 0,0 1 0,0 0 0,-1-1 0,2 1 0,-1 0 0,-1 3 0,-11 26 129,2 1 0,2 0 0,1 0 0,1 1 0,2 0 0,1 0 0,1 67 0,4-84-143,0 0 0,1 0-1,0 0 1,2-1-1,0 1 1,0-1 0,12 25-1,-14-36-13,0-1 0,0 1 0,0 0-1,0 0 1,1-1 0,-1 0 0,1 1-1,0-1 1,0 0 0,0 0 0,1-1 0,-1 1-1,1-1 1,-1 1 0,1-1 0,0 0 0,0-1-1,0 1 1,0-1 0,0 1 0,0-1-1,0 0 1,1-1 0,-1 1 0,0-1 0,1 0-1,-1 0 1,0 0 0,0 0 0,1-1 0,-1 0-1,0 0 1,5-2 0,4-1 72,-1-2-1,1 0 1,-1 0 0,-1-1 0,1 0 0,-1-1-1,0-1 1,17-16 0,2-7 205,37-49 0,-51 59-225,-1 0 1,-1-1-1,-1-1 0,-1 0 1,-1 0-1,11-38 1,-18 50-15,-1 1 1,-1 0-1,0-1 0,0 1 1,-1-1-1,-1 0 1,0 0-1,0 1 0,-1-1 1,-1 0-1,0 1 1,0-1-1,-1 1 0,-1 0 1,0 0-1,0 0 0,-7-11 1,7 16 7,0 0 0,-1 0 0,1 0 0,-1 0 0,-1 1 0,1 0 0,-1 0 0,0 1 0,0-1 0,0 1 0,-1 1 0,0-1 0,1 1 0,-1 0 0,0 0 0,-1 1 0,1 0 0,0 1-1,-10-2 1,6 2-162,-1 1-1,0 0 0,1 1 0,-1 0 0,0 0 0,1 1 0,-1 1 0,1 0 0,0 1 0,0 0 0,-15 8 0,-7 5-509,26-15 198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25.853"/>
    </inkml:context>
    <inkml:brush xml:id="br0">
      <inkml:brushProperty name="width" value="0.05" units="cm"/>
      <inkml:brushProperty name="height" value="0.05" units="cm"/>
    </inkml:brush>
  </inkml:definitions>
  <inkml:trace contextRef="#ctx0" brushRef="#br0">136 198 12259,'0'0'20,"0"0"-1,0 0 1,1 0 0,-1 0 0,0 0 0,0-1 0,0 1 0,0 0 0,0 0 0,0 0 0,-1 0 0,1 0-1,0 0 1,0 0 0,0 0 0,0 0 0,0-1 0,0 1 0,0 0 0,0 0 0,0 0 0,0 0 0,0 0-1,0 0 1,0 0 0,0 0 0,0 0 0,0 0 0,0 0 0,-1 0 0,1 0 0,0-1 0,0 1 0,0 0-1,0 0 1,0 0 0,0 0 0,0 0 0,0 0 0,0 0 0,-1 0 0,1 0 0,0 0 0,0 0 0,0 0-1,0 0 1,0 0 0,0 0 0,0 0 0,0 0 0,0 0 0,-1 0 0,1 1 0,0-1 0,0 0 0,0 0-1,0 0 1,-5 7 285,-3 14-4,-16 78 424,-17 145-1,34-192-462,-5 17 45,5-29 3,-5 80 0,12-116-301,1 0 0,-1-1 0,0 1 0,1 0 0,0-1 0,0 1 0,0-1 0,0 1 0,0-1-1,1 0 1,0 1 0,0-1 0,0 0 0,0 0 0,0 0 0,3 3 0,0-1-5,0-1 1,0-1-1,0 1 0,0-1 0,1 0 1,-1 0-1,1 0 0,11 3 1,2-1 2,1-1 1,0 0 0,0-2 0,38 1-1,107-14 137,18 1 100,-159 11-201,0 1 0,-1 0 0,0 2 0,1 1 0,38 13 0,-24-3-11,1-2 0,0-1 0,1-2 0,0-2 0,58 5 0,-46-13-26,0-3 1,54-9 0,-33 2-3,-51 9-1,0 0 1,0 1-1,0 1 1,28 6-1,84 23 32,15 2-9,-109-28-21,1-1-1,-1-2 0,67-8 0,119-30-13,-18 1-2,-165 31 12,1 3 1,81 4 0,119 33-5,-155-18 0,177 7 1,4-42-19,16 1-6,-133 21 29,137-2 12,-165-10-37,-30 0-30,0 5-1,140 11 1,-54 21 36,88 8-25,-53-29-33,-91-5-151,138 20 1,45 10-3,-237-31 221,0-4 0,96-13-1,2-15 6,52-6-28,-167 29 14,0 3-1,59 4 1,80 25-6,-7 0-33,-154-23 6,0-2-1,1-1 1,47-8 0,-59 4 35,1 0-1,-1-1 1,0-1 0,0-2-1,-1 1 1,20-13-1,70-44 58,-106 62-41,1-1 1,-1 0-1,0 1 1,0-2-1,0 1 0,-1 0 1,0-1-1,0 0 1,0 1-1,0-1 0,-1 0 1,1-1-1,-1 1 1,1-6-1,2-9-1,-1-1-1,2-30 1,-4 27 2,5-29 26,-4-1-1,-1 0 1,-3 0-1,-3 0 0,-16-87 1,16 123 22,-2 0 0,0 1 0,-1 0-1,-1 0 1,-1 0 0,0 1 0,-1 1 0,0-1 0,-2 2 0,1-1 0,-26-22 0,36 36-52,0 0 1,0 0-1,0 0 1,0 1 0,0-1-1,-1 0 1,1 1-1,0-1 1,0 1-1,0-1 1,-1 1 0,1 0-1,0-1 1,0 1-1,-1 0 1,1 0 0,0 0-1,0 0 1,-1 0-1,1 0 1,0 0-1,-1 0 1,1 0 0,-2 2-1,-2 0-12,1 0 1,-1 0-1,1 1 0,0 0 0,-5 4 0,-20 12-50,8-13 36,-1 0 0,-1-1 1,1-1-1,-1-2 0,-25 1 0,-18 3-31,-74 12-58,-353 27 48,-147-63 71,3-36 28,618 52-30,-849-119 22,411 43-39,-4 40-8,-1466 112 240,1547-22-188,14-1-15,140-20 144,-265 71-1,454-92-141,4-1 122,-1-1 0,-43 4 1,67-11-113,0-1 1,0 0 0,0 0-1,0-1 1,1 0 0,-1-1-1,0 0 1,1-1 0,-1 0-1,1 0 1,0-1 0,-14-7-1,14 5-104,2 2 45,0 0-1,0 0 1,0 0 0,-16-5 0,1 5-78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7:53.897"/>
    </inkml:context>
    <inkml:brush xml:id="br0">
      <inkml:brushProperty name="width" value="0.05" units="cm"/>
      <inkml:brushProperty name="height" value="0.05" units="cm"/>
    </inkml:brush>
  </inkml:definitions>
  <inkml:trace contextRef="#ctx0" brushRef="#br0">0 5461 13499,'3'-3'64,"-1"0"0,0 0 0,0 0 0,0-1 0,0 1 0,-1 0 0,1-1 0,-1 1 0,0-1 0,0 1 0,0-1 0,-1 0 0,1 1 0,-1-6 0,2-5 35,141-698 306,6-35-242,-70 211 7,-23-5-114,5-46-123,-44 463 45,45-167 1,-40 215 31,4 1 0,2 1 0,52-93 0,-32 80-21,81-111 0,-106 168 5,1 1 0,2 1 1,1 1-1,1 1 1,1 2-1,58-38 1,178-82-23,-145 82 0,-46 23 23,2 3 0,0 4 0,3 3 0,0 4 0,2 3 0,0 4 0,98-10 0,120 8 59,-15 1 77,-3-9 172,413-94 1,-477 73-333,2 9 0,363-19 0,-60 46 16,381-19 21,-475 1-29,721-36-84,447 32-13,99 44 36,-1251 12 89,700 24-46,60-31 1,1-36 76,-1184 21-38,1698-58-29,2 69 53,-1362 4-5,1617 83-94,-1070-10 72,-14 69-5,-802-136 7,43 9-11,179 63 1,-295-86 17,0 1 0,-1 1 0,0 0-1,29 22 1,-38-25-2,-1 1 0,1 0-1,-1 0 1,-1 0-1,1 1 1,-1 0 0,-1 0-1,1 1 1,-1-1-1,0 1 1,-1 0 0,5 13-1,0 16 48,-2 0 0,-1 0-1,0 76 1,-5-65-23,13 84 0,46 105 38,-8-40 31,-16-24-3,-7 2 0,7 260 0,-45 250 450,-30 1-322,5-297-217,-12 267 142,47-599-134,-15 259-143,15-315 112,-7 30-340,7-30 355,-1 0 0,1 0 0,-1 0-1,1-1 1,0 1 0,-1 0 0,1-1-1,-1 1 1,1 0 0,-1-1 0,0 1-1,1 0 1,-1-1 0,0 1 0,1-1-1,-1 1 1,0-1 0,0 0 0,1 1-1,-1-1 1,0 0 0,0 1 0,0-1 0,0 0-1,1 0 1,-1 0 0,0 0 0,0 0-1,0 0 1,0 0 0,0 0 0,0 0-1,0 0 1,-11-5-108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7:54.298"/>
    </inkml:context>
    <inkml:brush xml:id="br0">
      <inkml:brushProperty name="width" value="0.05" units="cm"/>
      <inkml:brushProperty name="height" value="0.05" units="cm"/>
    </inkml:brush>
  </inkml:definitions>
  <inkml:trace contextRef="#ctx0" brushRef="#br0">1 191 11771,'2'1'70,"0"-1"1,0 1 0,0 0 0,0 0 0,0 0 0,0 0 0,0 0-1,0 0 1,0 1 0,0-1 0,0 0 0,-1 1 0,1 0 0,-1-1-1,1 1 1,-1 0 0,0 0 0,1 0 0,0 3 0,4 7 50,0 0 1,4 16 0,-5-15 99,16 55 320,23 130 0,-2-7-163,-42-190-374,11 26 68,-2-16 20,-9-11-86,0 0-1,1 0 1,-1 0 0,0 0 0,1 0 0,-1 0-1,1 0 1,-1 0 0,0 0 0,1 0 0,-1 0 0,0 0-1,1 0 1,-1 0 0,1 0 0,-1 0 0,0 0-1,1-1 1,-1 1 0,0 0 0,1 0 0,-1 0-1,0-1 1,0 1 0,1 0 0,-1 0 0,0-1 0,1 1-1,-1 0 1,0-1 0,6-8 71,-1-1 1,0 0-1,0 0 1,-1 0-1,-1 0 1,0-1-1,4-19 1,-1 5 29,24-95 338,77-271-282,-85 319-208,-5 3-55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02.602"/>
    </inkml:context>
    <inkml:brush xml:id="br0">
      <inkml:brushProperty name="width" value="0.05" units="cm"/>
      <inkml:brushProperty name="height" value="0.05" units="cm"/>
    </inkml:brush>
  </inkml:definitions>
  <inkml:trace contextRef="#ctx0" brushRef="#br0">1 4844 12603,'15'-219'861,"66"-334"1,108-111-766,-70 276-20,80-376 550,-64-12-411,-66 314-185,-58 391-2,-5 26 7,2 1 1,16-47-1,-20 77-32,2 1 1,0-1-1,0 1 0,1 0 1,1 1-1,0 0 0,0 0 0,1 1 1,1-1-1,17-14 0,7 1-1,1 1-1,2 1 1,65-29 0,-34 18 17,17-8-18,1 3 0,1 4 0,2 4 0,1 4 0,2 4 1,121-15-1,476 8-35,-373 25 18,467-38 16,137-4-1,23 59-16,-296 1 3,810-17 25,0-44 17,-236-10-20,2 46-21,-128 46 3,-48-2 2,-998-31 8,1050 27-15,0 20 0,1218 88-51,113 86 1,-755 8 85,-1277-161 9,86 11 22,-359-68 46,0-6 0,0-5 0,144-19 0,-217 11 35,-1-2 0,98-31-1,88-56-29,-236 96-101,8-4 1,1-1 1,0 1 0,0 1 0,0 0 0,20-3 0,-30 6-1,1 0-1,0 0 1,0 0 0,-1 1 0,1-1-1,0 0 1,-1 0 0,1 1 0,0-1-1,-1 0 1,1 1 0,0-1-1,-1 1 1,1-1 0,-1 1 0,1-1-1,-1 1 1,1-1 0,-1 1 0,0 0-1,1-1 1,-1 1 0,1 0 0,-1-1-1,0 1 1,0 0 0,1-1 0,-1 1-1,0 0 1,0-1 0,0 1 0,0 0-1,0 0 1,0-1 0,0 1 0,0 1-1,-1 34 103,0-29-87,-83 626 381,2-215-262,-33 192 89,-22 5-176,73-357-9,40-151-10,5 1-1,4 1 0,-1 153 1,16-86-191,-25 184 0,10-274-742,14-85 888,1 0 0,0 0-1,0-1 1,-1 1 0,1 0-1,0 0 1,-1 0 0,1 0-1,-1-1 1,1 1 0,-1 0-1,1 0 1,-1-1-1,0 1 1,1 0 0,-1-1-1,0 1 1,1-1 0,-1 1-1,0-1 1,0 1 0,0-1-1,0 0 1,1 1 0,-1-1-1,0 0 1,0 0-1,0 1 1,0-1 0,0 0-1,0 0 1,-1 0 0,-13-1-135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03.006"/>
    </inkml:context>
    <inkml:brush xml:id="br0">
      <inkml:brushProperty name="width" value="0.05" units="cm"/>
      <inkml:brushProperty name="height" value="0.05" units="cm"/>
    </inkml:brush>
  </inkml:definitions>
  <inkml:trace contextRef="#ctx0" brushRef="#br0">1 471 14939,'1'-1'30,"-1"1"0,1 0 0,0 0 0,0 0 0,0 0 0,0 0 0,-1 0 0,1 0 0,0 0 0,0 0 0,0 0 0,-1 0 0,1 1-1,0-1 1,0 0 0,-1 0 0,1 1 0,0-1 0,0 1 0,-1-1 0,1 1 0,-1-1 0,1 1 0,0-1 0,-1 1 0,1-1 0,-1 1 0,1 0 0,0 0 0,21 26-207,-17-19 237,170 252-165,-61-83 312,-108-168-188,5 7 55,0 0 0,1-1 0,1 0 1,27 26-1,-36-39-54,-1 0 0,0 1 0,1-1 0,-1 0-1,1 0 1,0-1 0,-1 1 0,1-1 0,0 0 0,0 0 0,0 0 0,8 0 0,-9-1-5,1-1 0,-1 1 0,1-1 0,-1 0 0,0 0 0,0 0 0,1 0 0,-1-1 0,0 1 0,0-1 0,0 0 0,0 0 0,-1 0 0,1 0 0,0 0 0,-1-1 0,4-4 0,11-15 54,0-2-1,-2 0 0,-1-1 1,16-37-1,5-8 10,302-493-126,-311 522-1,39-67 0,-4-5-19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38.366"/>
    </inkml:context>
    <inkml:brush xml:id="br0">
      <inkml:brushProperty name="width" value="0.05" units="cm"/>
      <inkml:brushProperty name="height" value="0.05" units="cm"/>
    </inkml:brush>
  </inkml:definitions>
  <inkml:trace contextRef="#ctx0" brushRef="#br0">32 392 11002,'-2'1'418,"1"0"0,-1 0 0,0 0 0,1-1 0,-1 1-1,0-1 1,0 1 0,1-1 0,-1 0 0,0 0-1,-2 1 1,4-2-298,-1 1-1,0 0 1,1-1-1,-1 1 1,1 0-1,-1-1 0,1 1 1,0-1-1,-1 1 1,1-1-1,-1 1 1,1-1-1,0 1 0,-1-1 1,1 1-1,0-1 1,-1 1-1,1-1 1,0 0-1,0 1 1,0-1-1,0 1 0,0-1 1,0 0-1,-1 1 1,1-1-1,1 0 1,-1 1-1,0-1 1,0 1-1,0-1 0,0 0 1,0 1-1,0-1 1,1 1-1,-1-1 1,1 0-1,64-235 1074,-51 195-1300,-8 21 7,-4 11 24,0 0 1,1 0-1,0 1 1,1-1-1,0 1 0,0 0 1,6-8-1,-9 15 70,-1 1 0,0 0-1,0-1 1,1 1-1,-1 0 1,0 0-1,1-1 1,-1 1-1,0 0 1,1 0-1,-1-1 1,0 1-1,1 0 1,-1 0-1,0 0 1,1 0 0,-1 0-1,1 0 1,-1-1-1,0 1 1,1 0-1,-1 0 1,1 0-1,-1 0 1,0 0-1,1 0 1,-1 1-1,1-1 1,-1 0-1,0 0 1,1 0 0,-1 0-1,0 0 1,1 1-1,-1-1 1,1 0-1,-1 0 1,0 0-1,0 1 1,1-1-1,-1 0 1,0 1-1,1-1 1,-1 0-1,0 1 1,0-1 0,0 0-1,1 1 1,-1-1-1,0 0 1,0 1-1,0-1 1,0 1-1,0-1 1,1 1-1,6 24-21,-7-24 26,15 87 93,-11-53-253,19 67 0,-16-85-273,-7-16 423,0-1 1,0 0-1,0 1 1,1-1-1,-1 0 1,0 1-1,0-1 1,0 0-1,0 1 1,0-1-1,1 0 1,-1 1-1,0-1 1,0 0-1,1 1 1,-1-1-1,0 0 1,1 0-1,-1 1 1,0-1-1,0 0 1,1 0 0,-1 0-1,0 0 1,1 1-1,-1-1 1,1 0-1,-1 0 1,0 0-1,1 0 1,-1 0-1,0 0 1,1 0-1,-1 0 1,1 0-1,-1 0 1,0 0-1,1 0 1,-1 0-1,0 0 1,1 0-1,-1-1 1,0 1-1,1 0 1,1-6-272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48.823"/>
    </inkml:context>
    <inkml:brush xml:id="br0">
      <inkml:brushProperty name="width" value="0.05" units="cm"/>
      <inkml:brushProperty name="height" value="0.05" units="cm"/>
    </inkml:brush>
  </inkml:definitions>
  <inkml:trace contextRef="#ctx0" brushRef="#br0">305 107 16396,'-1'0'47,"1"0"1,-1 0 0,0 0-1,1 0 1,-1 0 0,0 0 0,1 0-1,-1 0 1,0 0 0,1-1 0,-1 1-1,1 0 1,-1 0 0,0 0 0,1-1-1,-1 1 1,1 0 0,-1-1 0,1 1-1,-1-1 1,0 1 0,1-1-1,0 1 1,-1-1 0,1 1 0,-1-1-1,1 1 1,0-1 0,-1 1 0,1-1-1,0 0 1,0 1 0,-1-1 0,1 1-1,0-1 1,0 0 0,0 1 0,0-1-1,0 0 1,0 1 0,0-1-1,0 0 1,0 1 0,0-1 0,0 0-1,0 1 1,0-1 0,1 0 0,-1 1-1,0-1 1,1 0 0,0-4 145,1 0 0,-1 1 0,1-1 0,0 1-1,1 0 1,3-6 0,-1 4-33,0 0 0,0 0-1,1 1 1,-1 0 0,12-8-1,-16 12-151,0 1 0,0-1 0,0 1 1,0-1-1,0 1 0,0-1 0,0 1 0,0-1 0,1 1 0,-1 0 0,0 0 0,0 0 0,0 0 0,0 0 0,1 0 0,-1 0 0,0 0 0,2 0 0,-2 1-9,0 0 0,0 0 0,0 0 0,0 0-1,0-1 1,0 1 0,0 0 0,-1 0 0,1 1 0,0-1 0,-1 0-1,1 0 1,-1 0 0,1 0 0,-1 1 0,1-1 0,-1 0-1,0 0 1,0 1 0,0-1 0,0 0 0,0 2 0,1 11-5,-1-1 1,-1 0 0,0 1 0,-1-1 0,-1 0 0,0 0 0,-1 0 0,-8 21 0,-4 2 1,-34 58 0,16-44 100,-1-2 0,-3-1-1,-2-2 1,-59 53 0,93-92-82,0-2 7,1 1 0,0 0 0,0 1 0,1-1-1,-1 1 1,-6 10 0,11-15-21,0 0 1,0-1-1,0 1 1,0 0-1,-1-1 0,1 1 1,0 0-1,0-1 0,0 1 1,0 0-1,1-1 1,-1 1-1,0 0 0,0-1 1,0 1-1,0 0 0,1-1 1,-1 1-1,0 0 1,1-1-1,-1 1 0,0-1 1,1 1-1,-1-1 0,1 1 1,-1-1-1,1 1 1,-1-1-1,1 1 0,-1-1 1,1 0-1,-1 1 0,1-1 1,0 0-1,-1 1 1,1-1-1,-1 0 0,1 0 1,0 0-1,-1 1 0,1-1 1,0 0-1,-1 0 1,1 0-1,1 0 0,35 2-164,-32-2 128,268-11-1220,-219 5 977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39.236"/>
    </inkml:context>
    <inkml:brush xml:id="br0">
      <inkml:brushProperty name="width" value="0.05" units="cm"/>
      <inkml:brushProperty name="height" value="0.05" units="cm"/>
    </inkml:brush>
  </inkml:definitions>
  <inkml:trace contextRef="#ctx0" brushRef="#br0">2 544 13811,'-2'15'2016,"2"-15"-1982,0 0 0,0 0 0,0 0 1,0 0-1,0 0 0,1 0 0,-1 0 0,0 0 0,0 0 0,0 0 0,0 0 0,0 0 0,0 0 0,0 0 1,0 0-1,0 0 0,0 0 0,0 0 0,0 0 0,0 0 0,0 0 0,0 0 0,0 0 0,0 0 0,1 0 1,-1 0-1,0 0 0,0 0 0,0 0 0,0 0 0,0 0 0,0 0 0,0 0 0,0 0 0,0 0 0,0 0 1,0 0-1,0 1 0,0-1 0,0 0 0,0 0 0,0 0 0,0 0 0,0 0 0,0 0 0,0 0 0,0 0 0,0 0 1,0 0-1,0 0 0,0 0 0,0 0 0,0 0 0,0 0 0,0 0 0,0 1 0,10-28 1855,6-55-941,-2-1 1,2-87-1,3-25-655,-17 191-236,0 9-44,2 11-11,9 106 8,8 58 427,-20-173-367,1 0 1,-1-1 0,1 1-1,4 9 1,-1-9 41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40.951"/>
    </inkml:context>
    <inkml:brush xml:id="br0">
      <inkml:brushProperty name="width" value="0.05" units="cm"/>
      <inkml:brushProperty name="height" value="0.05" units="cm"/>
    </inkml:brush>
  </inkml:definitions>
  <inkml:trace contextRef="#ctx0" brushRef="#br0">143 89 12947,'-1'-1'213,"-1"-1"0,1 0 0,-1 0 0,1 0 0,-1 1 1,0-1-1,1 1 0,-1 0 0,0-1 0,0 1 0,0 0 0,0 0 0,0 0 1,0 0-1,0 0 0,-3 0 0,3 1-86,0 0 0,0 0 1,0 0-1,1 1 0,-1-1 0,0 0 1,0 1-1,0 0 0,0-1 0,0 1 1,1 0-1,-1 0 0,0 0 0,1 0 1,-1 0-1,0 0 0,1 0 0,0 1 1,-2 1-1,-5 5-57,0 1 0,1 0 0,1 1 1,0 0-1,0 0 0,0 0 0,1 1 1,1-1-1,0 1 0,1 0 0,0 0 1,0 1-1,1-1 0,1 1 0,0-1 1,0 1-1,1-1 0,3 21 0,-2-17-77,2 0-1,0 0 1,0 0-1,1-1 1,1 1-1,1-1 1,0 0-1,0-1 1,2 0-1,-1 0 1,2 0-1,0-1 1,20 22-1,-24-29 10,1 0-1,0-1 0,0 0 1,0 0-1,0 0 0,0 0 1,1-1-1,0 0 1,0-1-1,-1 1 0,14 1 1,-16-3 13,1-1 0,0 1 0,0-1 0,-1 0 0,1-1 0,0 0 0,0 1 0,-1-1 0,1-1 0,-1 1 0,1-1 0,-1 1 0,1-1 0,-1-1 0,0 1 0,0-1 0,0 1 0,6-7 0,1-2 63,0-1 0,-1 0 0,0 0 0,-1-1 0,-1 0 0,0-1 0,-1 0 0,10-27 0,-5 6 159,-1 0 0,9-61 0,-16 71-105,-1-1 0,0-30 0,-3 49-125,0 0 0,-1 0 0,0 0 0,0 1 0,0-1-1,-1 0 1,0 1 0,0-1 0,-1 1 0,0-1 0,0 1 0,0 0 0,-7-8-1,9 12-52,-1 0 0,0 1-1,1-1 1,-1 1-1,0-1 1,0 1 0,0 0-1,0 0 1,0 0-1,0 0 1,0 0 0,0 0-1,0 0 1,0 1-1,-1-1 1,1 1-1,0-1 1,-1 1 0,1 0-1,0 0 1,0 0-1,-1 0 1,1 1 0,0-1-1,-1 1 1,-1 0-1,-5 2-137,1 1-1,-1 0 0,1 0 1,-15 10-1,21-12 184,-27 16-465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51.833"/>
    </inkml:context>
    <inkml:brush xml:id="br0">
      <inkml:brushProperty name="width" value="0.05" units="cm"/>
      <inkml:brushProperty name="height" value="0.05" units="cm"/>
    </inkml:brush>
  </inkml:definitions>
  <inkml:trace contextRef="#ctx0" brushRef="#br0">141 30 8210,'0'0'99,"0"0"0,0 0 1,0 0-1,0-1 0,0 1 1,0 0-1,0 0 0,0 0 1,0-1-1,0 1 1,0 0-1,0 0 0,0 0 1,0 0-1,-1-1 0,1 1 1,0 0-1,0 0 0,0 0 1,0 0-1,0-1 0,0 1 1,0 0-1,-1 0 0,1 0 1,0 0-1,0 0 0,0-1 1,0 1-1,0 0 0,-1 0 1,1 0-1,0 0 0,0 0 1,0 0-1,-1 0 0,1 0 1,0 0-1,0 0 0,0 0 1,-1 0-1,1 0 0,-11 5 1529,-8 10-695,9-4-698,1 1 0,0 0-1,1 0 1,0 1 0,1 0 0,1 1 0,0-1-1,1 1 1,-7 28 0,3-4 0,2 0 0,-2 62 0,8-82-147,1 0 1,1 0-1,1 0 1,0 0 0,2 0-1,0 0 1,8 22 0,-9-32-53,1 0 0,0 0 0,0 0 0,1-1 0,0 1 0,0-1 0,9 9 0,-10-12-7,0 0 1,1-1 0,-1 1 0,1-1 0,0 0-1,0 0 1,0 0 0,1-1 0,-1 0-1,0 0 1,1 0 0,7 1 0,-6-3 13,1 1 0,0-1-1,0 0 1,0-1 0,-1 0 0,1 0 0,0-1 0,-1 1 0,1-2 0,-1 1-1,0-1 1,1 0 0,-1-1 0,-1 0 0,1 0 0,8-6 0,-2-1 81,1 0 1,-1-1 0,-1-1-1,0 0 1,-1 0 0,12-18 0,-10 8 121,0 0 0,-1-1 1,-1-1-1,-2 0 0,0 0 1,-2-1-1,-1 0 1,-1 0-1,-1-1 0,-1 1 1,-1-36-1,-2 55-219,0 0 0,-1 0 0,0-1 1,0 1-1,0 0 0,-1 0 0,0 0 0,-1 0 0,1 1 0,-2-1 0,1 1 0,0-1 0,-1 1 0,0 0 1,-1 1-1,1-1 0,-1 1 0,0-1 0,-1 2 0,1-1 0,-1 0 0,0 1 0,0 0 0,0 1 0,-1-1 1,1 1-1,-1 0 0,0 1 0,0 0 0,0 0 0,0 0 0,0 1 0,0 0 0,-15 0 0,5 1-289,0 1 0,0 0 0,1 2-1,-1 0 1,0 0 0,1 2 0,-28 11 0,28-10-133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52.942"/>
    </inkml:context>
    <inkml:brush xml:id="br0">
      <inkml:brushProperty name="width" value="0.05" units="cm"/>
      <inkml:brushProperty name="height" value="0.05" units="cm"/>
    </inkml:brush>
  </inkml:definitions>
  <inkml:trace contextRef="#ctx0" brushRef="#br0">219 48 14163,'-3'0'152,"-1"0"-1,0 0 1,1 0 0,-1 1-1,0-1 1,1 1 0,-1 0-1,1 0 1,-1 0 0,1 0-1,0 1 1,-1-1 0,1 1-1,0 0 1,0 0 0,0 0-1,0 1 1,0-1-1,1 1 1,-1-1 0,-3 6-1,-5 6 5,0 0-1,1 1 0,-9 16 0,4-4 9,2 2-1,0 0 1,2 1 0,2 0 0,0 0-1,-6 50 1,11-56-109,2 1-1,1 0 0,1 0 1,1-1-1,1 1 1,1 0-1,1-1 1,14 45-1,-12-54-38,0 0 0,1-1-1,1 0 1,0 0 0,1-1 0,19 24-1,-23-32-9,1 0 0,-1 0 0,1 0 0,0-1 0,0 0 0,0 0 0,11 5 0,-13-7-1,0-1-1,0 0 0,0 0 1,1 0-1,-1 0 0,0 0 1,1-1-1,-1 0 0,0 0 1,0 0-1,1-1 0,-1 1 1,8-3-1,-7 1 5,0 0 0,0 0 0,0-1 0,0 0 0,0 0 0,-1 0 1,0-1-1,1 1 0,-1-1 0,-1 0 0,1 0 0,0-1 0,5-8 0,2-6 21,-1 0-1,10-24 1,1-11 135,-2 0 0,23-108-1,-35 124-33,-2 0 0,-2 1 0,-1-1 0,-2-1 0,-6-52 0,4 82-152,0-1-1,0 0 0,-1 1 0,0-1 1,0 1-1,-1 0 0,0 0 1,-1 0-1,0 1 0,-11-15 0,12 19-31,1 0-1,-1 1 1,0 0 0,0-1-1,0 1 1,0 0-1,0 1 1,-1-1-1,1 1 1,-1 0-1,0 0 1,1 0 0,-1 1-1,0 0 1,0 0-1,0 0 1,0 0-1,0 1 1,0 0-1,-1 0 1,1 0-1,-7 2 1,-24 7-322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11.866"/>
    </inkml:context>
    <inkml:brush xml:id="br0">
      <inkml:brushProperty name="width" value="0.05" units="cm"/>
      <inkml:brushProperty name="height" value="0.05" units="cm"/>
    </inkml:brush>
  </inkml:definitions>
  <inkml:trace contextRef="#ctx0" brushRef="#br0">19 756 11923,'-18'26'1763,"48"-32"-1051,-27 6-678,-1-1 0,1 1 0,0 0 0,-1 0 0,1 0 1,0 1-1,4 0 0,15 1 63,-11-5-75,0 0-1,0 0 0,-1-1 0,1 0 1,-1-1-1,0 0 0,14-11 0,28-12 3,-49 27-20,-1 0 0,1 0 0,0 1 0,0-1 0,-1 1 0,1 0 0,0 0 1,0 0-1,-1 0 0,1 0 0,0 1 0,-1-1 0,1 1 0,0-1 0,-1 1 0,1 0 0,0 0 0,-1 1 0,0-1 1,1 0-1,-1 1 0,0-1 0,1 1 0,-1 0 0,0 0 0,0 0 0,2 4 0,6 5 43,-1 1-1,0 1 1,12 21 0,-20-31-37,28 50 124,-12-20 12,41 58-1,-49-80-133,-1-1 0,2 0 1,-1-1-1,1 0 0,1-1 0,-1 0 0,1 0 0,1-1 0,13 6 0,15 4 0,2-1-1,61 14 1,90 9-12,-183-37-1,148 22-6,2-7 1,196-3 0,319-48 10,1096-56 43,-1432 77-54,754-24-16,401-17 5,1-48-1,-1124 66 24,601-40 13,59 0-13,-843 49 13,591-69-16,-389 69 5,309-31 177,-494 35-150,311-49 22,-79 19 281,-310 42-243,65-11-29,192-47 0,-230 30-52,98-20 14,790-82 19,-522 125 37,0 35-44,-313-10-38,307 41 8,-59-4-3,189 13 9,-574-51-14,121 13 11,356 89 0,-276-52-23,4-23-1,-271-35 12,279 43-16,-74-10 7,85 5 15,447 75 30,270 64 64,-882-159-95,249 30 19,2-26 7,-324-25-19,0-3-1,62-13 0,47-6 351,-89 24-64,-41 2 563,-32-26-1589,0 12 515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12.641"/>
    </inkml:context>
    <inkml:brush xml:id="br0">
      <inkml:brushProperty name="width" value="0.05" units="cm"/>
      <inkml:brushProperty name="height" value="0.05" units="cm"/>
    </inkml:brush>
  </inkml:definitions>
  <inkml:trace contextRef="#ctx0" brushRef="#br0">6 119 11410,'-6'10'667,"17"-13"-1894,-9 8 4995,1-3-3677,0 1 1,0 0 0,0-1 0,1 0 0,-1 1 0,4 0 0,-4-2-87,0 0 1,-1 0-1,1-1 1,-1 1-1,1-1 1,0 0-1,-1 0 1,1 0-1,0 0 1,-1 0-1,1-1 1,0 1 0,-1-1-1,1 1 1,-1-1-1,1 0 1,4-3-1,-3 2 0,-1-1-1,1 1 1,-1-1-1,0 0 1,0 0-1,0-1 1,0 1-1,0-1 1,-1 1-1,3-6 1,0 0 60,-1 0 0,0 0 1,-1-1-1,0 0 0,0 0 0,-1 0 0,0 0 1,0-18-1,-12 121 1199,10-91-1258,-4 122 438,5-100-387,0 0-1,2-1 0,6 30 0,-9-52-65,0 0 0,1 1 0,-1-1 1,0 1-1,1-1 0,-1 0 0,1 0 0,-1 1 1,1-1-1,-1 0 0,1 0 0,0 1 0,0-1 1,0 1-1,2-17-578,-4-38-220,-12-22 343,5 36 161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8:13.127"/>
    </inkml:context>
    <inkml:brush xml:id="br0">
      <inkml:brushProperty name="width" value="0.05" units="cm"/>
      <inkml:brushProperty name="height" value="0.05" units="cm"/>
    </inkml:brush>
  </inkml:definitions>
  <inkml:trace contextRef="#ctx0" brushRef="#br0">36 73 13235,'-14'7'1035,"12"-6"-837,0 0-1,1 0 1,-1-1-1,0 1 0,0 0 1,0 1-1,1-1 1,-1 0-1,1 0 1,-3 3-1,4-3-189,0-1 0,0 0 0,0 0 0,0 1 0,0-1 0,0 0 0,0 0 1,0 1-1,0-1 0,1 0 0,-1 0 0,0 1 0,0-1 0,0 0 0,0 0 0,1 0 0,-1 1 0,0-1 0,0 0 0,0 0 0,1 0 0,-1 0 0,0 1 0,0-1 0,1 0 0,-1 0 0,0 0 0,0 0 0,1 0 1,-1 0-1,0 0 0,0 0 0,1 0 0,-1 0 0,0 0 0,1 0 0,-1 0 0,0 0 0,0 0 0,1 0 0,-1 0 0,0 0 0,0 0 0,1 0 0,-1 0 0,0-1 0,15-1-30,-1-4 43,-1-1 0,0 0 0,-1-1 0,23-17 0,11-9 41,-43 32-58,0 1 0,-1 0 0,1 0-1,0 0 1,0 0 0,0 0 0,0 0 0,0 1 0,0 0 0,0-1-1,0 1 1,0 0 0,0 0 0,0 1 0,0-1 0,0 1 0,-1-1 0,1 1-1,0 0 1,4 2 0,5 3 7,1 0-1,-2 1 1,16 12 0,1 0 5,-13-10-24,17 10-166,0-1 0,64 27 1,-95-48 91,-5-10-24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19.719"/>
    </inkml:context>
    <inkml:brush xml:id="br0">
      <inkml:brushProperty name="width" value="0.05" units="cm"/>
      <inkml:brushProperty name="height" value="0.05" units="cm"/>
    </inkml:brush>
  </inkml:definitions>
  <inkml:trace contextRef="#ctx0" brushRef="#br0">0 1 6881,'3'2'833,"-1"1"-537,1 2-192,-2-1 320,0 2-208,-1-1-48,-1 4-112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21.944"/>
    </inkml:context>
    <inkml:brush xml:id="br0">
      <inkml:brushProperty name="width" value="0.05" units="cm"/>
      <inkml:brushProperty name="height" value="0.05" units="cm"/>
    </inkml:brush>
  </inkml:definitions>
  <inkml:trace contextRef="#ctx0" brushRef="#br0">523 339 10746,'-1'16'948,"-1"-1"0,-5 23 0,0 7-275,-2 305 1491,6-77-1647,-13-36-469,-11 460 116,27-691-165,0 3-3,0 0-1,1-1 1,0 1-1,0-1 0,5 14 1,-6-20 3,1 0 0,0 0 0,0 0 0,0 0 0,0 0 0,1 0 0,-1-1 0,0 1 0,1 0 0,-1-1 0,1 1 0,0-1 0,0 0 0,-1 1 0,1-1 0,0 0 0,0 0 0,0 0 0,0 0 0,0-1 0,0 1 0,0 0 0,1-1 0,-1 0 0,0 1 0,0-1 0,3 0 0,27 0-84,37-5 1,-41 2-70,0 1 1,35 3-1,-13 6-397,57 14 1,-64-10 125,0-3 0,55 4 0,37-13 230,159-21 0,-146 8 405,142-18 176,153-8-86,-386 40-283,-1 3-1,0 2 0,71 16 0,162 54 73,-121-28-41,-74-24-46,-13-4 122,124 47 1,-136-38 56,122 31 0,-149-50-140,1-1 0,-1-3 0,1-1 0,60-2-1,-21-10 180,0-4 0,111-30 1,-63 12 41,123-15 104,64-15-131,-258 46-198,-1-3 0,-1-3 0,69-33 1,-88 35 107,-37 16-145,0 0 0,-1-1 0,1 1-1,-1-1 1,0 1 0,0 0 0,0-1 0,0 1 0,0-4-1,0-5-24,42-474-628,8-127 422,-53-31 245,1 619-7,0-13 107,-11-61 0,10 87-94,0 0 0,0 0 0,-1 0 0,0 1 0,-1-1 0,0 1 0,-1 0 0,0 1 1,-14-18-1,16 24-13,0-1 1,1 1-1,-2 1 1,1-1 0,0 0-1,0 1 1,-1 0-1,0 0 1,1 0-1,-1 1 1,0 0 0,0-1-1,-9 1 1,-7-1 13,-41 1 0,35 2 0,-238 8 91,-2 1-24,-251 0 97,-51 0 273,-26-39-221,-9-1 6,384 35-120,0 10-1,0 9 1,-367 89 0,134 9 233,-183 43 691,632-164-1041,-8 2-25,1 0 0,-1-1-1,1 0 1,-1-1 0,0 0 0,-21-2 0,33 0 5,-1 1 1,0 0 0,0 0 0,1 0-1,-1-1 1,0 1 0,1 0 0,-1-1-1,0 1 1,1-1 0,-1 1 0,0-1-1,1 1 1,-1-1 0,1 1 0,-1-1-1,1 1 1,-1-1 0,1 0 0,-1 1-1,1-1 1,0 0 0,-1 1 0,1-1-1,0 0 1,0 0 0,-1 1 0,1-1-1,0 0 1,0 0 0,0 1 0,0-1-1,0 0 1,0 0 0,0-1 0,1-1 2,0 0 0,0 0 0,0 0 0,0 0 0,0 0 0,0 0 0,1 1 0,1-4 0,42-46-133,11-9-62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58.463"/>
    </inkml:context>
    <inkml:brush xml:id="br0">
      <inkml:brushProperty name="width" value="0.05" units="cm"/>
      <inkml:brushProperty name="height" value="0.05" units="cm"/>
    </inkml:brush>
  </inkml:definitions>
  <inkml:trace contextRef="#ctx0" brushRef="#br0">1 187 18780,'0'-4'261,"1"0"0,0 0 0,-1 1 0,2-1-1,-1 0 1,0 0 0,1 0 0,0 1 0,-1-1 0,1 1 0,1-1 0,-1 1-1,0 0 1,1 0 0,4-4 0,7-7 74,1 2 1,16-12-1,-9 8-149,3-7 111,-19 16-119,0 2 0,0-1 0,1 1 0,11-8 0,-18 13-168,1 0 1,-1 0-1,1 0 0,-1-1 0,0 1 0,1 0 0,-1 0 0,1 0 0,-1 0 0,0 1 0,1-1 0,-1 0 0,1 0 0,-1 0 0,0 0 0,1 0 0,-1 0 0,0 1 0,1-1 0,-1 0 0,0 0 0,1 0 1,-1 1-1,0-1 0,1 0 0,-1 1 0,0-1 0,0 0 0,1 1 0,-1-1 0,0 0 0,0 1 0,0-1 0,0 0 0,1 1 0,-1-1 0,0 0 0,0 1 0,0-1 0,0 1 0,0-1 0,0 0 1,0 1-1,0-1 0,0 1 0,0-1 0,0 1 0,1 25 92,-1-23-65,-10 143 234,4-102-336,3 0-1,4 75 1,-1-118 42,0 0 1,0 0 0,0 0-1,0 0 1,0 0 0,0 0-1,1-1 1,-1 1 0,0 0 0,0 0-1,1 0 1,-1 0 0,1 0-1,-1-1 1,2 3 0,-2-4 20,0 1 1,1 0 0,-1 0 0,0 0 0,1 0-1,-1 0 1,0 0 0,1-1 0,-1 1-1,0 0 1,0 0 0,1-1 0,-1 1-1,0 0 1,0 0 0,1-1 0,-1 1 0,0 0-1,0-1 1,0 1 0,1 0 0,-1 0-1,0-1 1,0 1 0,0 0 0,0-1 0,10-33-86,-5 2-69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6:28:39.798"/>
    </inkml:context>
    <inkml:brush xml:id="br0">
      <inkml:brushProperty name="width" value="0.025" units="cm"/>
      <inkml:brushProperty name="height" value="0.025" units="cm"/>
    </inkml:brush>
  </inkml:definitions>
  <inkml:trace contextRef="#ctx0" brushRef="#br0">1 638 14157,'0'0'7495,"5"-58"-7046,56 9-33,16-16 65,25-11-129,5-5-96,6 0-128,-4 8-128,-14 10-1121,-26 12-2594,-29 11-3396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6.175"/>
    </inkml:context>
    <inkml:brush xml:id="br0">
      <inkml:brushProperty name="width" value="0.05" units="cm"/>
      <inkml:brushProperty name="height" value="0.05" units="cm"/>
    </inkml:brush>
  </inkml:definitions>
  <inkml:trace contextRef="#ctx0" brushRef="#br0">52 105 19228,'-23'-17'2137,"6"-2"-1729,8-2 520,6 1 1184,10 5-1560,5 2-55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58.834"/>
    </inkml:context>
    <inkml:brush xml:id="br0">
      <inkml:brushProperty name="width" value="0.05" units="cm"/>
      <inkml:brushProperty name="height" value="0.05" units="cm"/>
    </inkml:brush>
  </inkml:definitions>
  <inkml:trace contextRef="#ctx0" brushRef="#br0">59 0 18172,'9'28'1193,"1"0"0,1-1 0,24 41 0,-18-41-716,-1-4-175,17 37 1,-29-52-271,-1 0 1,0 0 0,0 1 0,-1-1 0,0 0 0,-1 1 0,1-1 0,-2 1 0,1 9 0,-4 3-71,-1-1 1,0-1-1,-1 1 1,-2-1-1,0 1 1,0-2-1,-2 1 1,0-1-1,-2-1 1,0 0 0,-13 17-1,19-28 4,0 1 0,0-1 0,-1 0 1,0-1-1,0 1 0,0-1 0,-1 0 0,0-1 0,-14 8 0,-15 0-239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19:59.519"/>
    </inkml:context>
    <inkml:brush xml:id="br0">
      <inkml:brushProperty name="width" value="0.05" units="cm"/>
      <inkml:brushProperty name="height" value="0.05" units="cm"/>
    </inkml:brush>
  </inkml:definitions>
  <inkml:trace contextRef="#ctx0" brushRef="#br0">15 47 16756,'3'-27'3532,"-3"28"-3492,0-1 0,0 0 0,0 0 0,0 0 0,0 0 0,0 0 0,0 0 0,0 0 0,0 0 0,0 0 0,0 0 0,0 0 0,0 0 0,0 0 0,0 0 0,-1 0 0,1 0 0,0 0 0,0 0 1,0 0-1,0 0 0,0 0 0,0 0 0,0 0 0,0-1 400,-1 1-400,1 0 0,0 0 0,0 0 0,0 0 0,0 0 1,0 0-1,0 0 0,0 0 0,0 0 0,0 0 0,0 0 0,0 0 0,0 0 0,0-1 0,0 1 0,0 0 0,0 0 0,0 0 0,0 0 0,0 0 0,-4 15 956,0 4-938,1 1 0,0-1 0,2 1 0,0-1-1,1 1 1,2-1 0,0 1 0,0-1-1,2 0 1,1 1 0,7 20 0,-11-36-53,1-1-1,0 1 1,0 0 0,0-1 0,0 1 0,1-1 0,0 1-1,-1-1 1,1 0 0,0 0 0,0 0 0,1-1-1,-1 1 1,0-1 0,1 0 0,0 0 0,0 0-1,-1 0 1,1 0 0,0-1 0,0 0 0,9 2-1,-8-3 33,1 0 0,0 0 0,-1-1 0,1 1 0,0-1 0,-1-1 0,1 1 0,-1-1 0,0 0 0,1 0 0,-1 0 0,0-1 0,0 0 0,0 0 0,-1 0 0,8-6 0,0-2 98,-1 0-1,0-1 1,0 0 0,-1 0 0,-1-1 0,0 0 0,-1-1 0,0 0 0,-1-1 0,-1 1 0,0-1 0,-1 0-1,-1-1 1,0 1 0,-1-1 0,0 0 0,-2 0 0,1-16 0,-5 23-69,0 11-26,-3 10-11,3 1-41,2 0 0,0 1 0,0-1 1,2 17-1,-1-25 7,1 1 0,0-1 0,0 1-1,0-1 1,0 1 0,1-1 0,0 0 0,0 0 0,1 0 0,-1 0-1,1 0 1,6 8 0,-8-12 11,0 0-1,1 1 0,-1-1 1,1 0-1,-1 0 1,1 0-1,0 0 0,-1 0 1,1 0-1,0-1 1,0 1-1,0-1 0,-1 1 1,1-1-1,0 0 1,0 1-1,0-1 0,3 0 1,-1-1 20,0 1 0,0-1 0,0 0 0,0-1 1,0 1-1,0-1 0,-1 1 0,6-4 0,2-2 47,-2 0 0,1-1 0,-1 0 0,0 0 0,9-11 0,-12 10 19,1 1 0,-1-1 1,-1-1-1,8-16 0,-11 22-145,0-1 1,0 1 0,-1-1 0,0 1 0,0-1 0,0 0 0,0 0 0,-1 1-1,0-1 1,0 0 0,0 0 0,-2-8 0,2 13 2,0-1 0,0 1 1,0-1-1,0 1 0,-1-1 0,1 1 0,0-1 1,0 1-1,0-1 0,-1 1 0,1-1 0,0 1 0,-1 0 1,1-1-1,0 1 0,-1-1 0,1 1 0,-1 0 1,1 0-1,-1-1 0,1 1 0,0 0 0,-1 0 1,1-1-1,-1 1 0,1 0 0,-1 0 0,1 0 0,-1 0 1,1 0-1,-1 0 0,0 0 0,1 0 0,-1 0 1,1 0-1,-1 0 0,1 0 0,-1 0 0,1 0 1,-1 0-1,1 0 0,-1 1 0,1-1 0,-1 0 1,1 0-1,0 1 0,-1-1 0,1 0 0,-1 1 0,1-1 1,0 0-1,-1 1 0,0 0 0,-2 1-70,0 1 0,1 0 0,-1 0-1,1-1 1,-1 2 0,-1 3 0,-8 21-770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0.329"/>
    </inkml:context>
    <inkml:brush xml:id="br0">
      <inkml:brushProperty name="width" value="0.05" units="cm"/>
      <inkml:brushProperty name="height" value="0.05" units="cm"/>
    </inkml:brush>
  </inkml:definitions>
  <inkml:trace contextRef="#ctx0" brushRef="#br0">112 1 16724,'-7'3'5894,"-3"3"-5363,1 0 0,-17 12 1,17-9-397,1 0 0,-12 16 0,17-21-99,0 0 0,1 0 0,-1 0 0,1 1 0,0-1 0,1 1 0,-1-1 0,1 1 0,-2 8 0,3-12-30,0 0 0,0-1 0,0 1 0,0 0-1,0 0 1,0 0 0,0 0 0,0-1-1,0 1 1,0 0 0,0 0 0,0 0 0,0-1-1,1 1 1,-1 0 0,0 0 0,1-1 0,-1 1-1,1 0 1,-1 0 0,0-1 0,1 1 0,0 0-1,-1-1 1,1 1 0,-1-1 0,1 1 0,0-1-1,-1 1 1,1-1 0,0 0 0,-1 1 0,1-1-1,0 0 1,0 1 0,0-1 0,-1 0 0,1 0-1,0 0 1,0 1 0,0-1 0,-1 0 0,1 0-1,0 0 1,0-1 0,0 1 0,0 0-1,-1 0 1,1 0 0,0-1 0,0 1 0,-1 0-1,2-1 1,4-1 12,0 0 0,0-1 0,-1 0 0,1 0 0,9-6-1,-3-1 30,0-1 0,-1 0 0,0 0 0,-1-1 0,0-1 0,-1 0 0,0 0 0,8-18 0,-23 43-22,0 0-1,0 0 0,2 0 1,-1 1-1,1 0 0,1 0 1,-3 21-1,6-33-24,0 0 1,0 0-1,0 0 1,0 0-1,0 0 0,0 0 1,0 0-1,0 0 1,1 0-1,-1 0 0,0 0 1,0 0-1,1 0 1,-1-1-1,1 1 0,-1 0 1,1 0-1,-1 0 1,1 0-1,-1-1 1,1 1-1,0 0 0,-1-1 1,2 2-1,0-2 1,-1 1 0,0-1 0,1 0 0,-1 1 0,0-1 0,1 0 0,-1 0 0,0 0 0,1 0 0,-1 0 0,1 0 0,-1 0 0,0-1 0,1 1 0,0-1 0,7-2 11,0-1-1,-1 0 1,15-9 0,-22 12-10,40-26 55,-28 17-63,0 1-1,1 0 0,1 1 0,-1 1 1,26-10-1,-39 17 2,1-1-1,-1 1 1,0 0-1,1-1 1,-1 1 0,1 0-1,-1 0 1,0 0-1,1 0 1,-1 0 0,1 0-1,-1 0 1,1 1-1,-1-1 1,0 0 0,1 1-1,-1-1 1,0 1-1,1 0 1,-1-1 0,0 1-1,0 0 1,0 0-1,1 0 1,-1 0 0,0 0-1,0 0 1,0 0-1,-1 0 1,1 0 0,0 0-1,0 0 1,0 1-1,-1-1 1,2 2 0,0 6-22,0-1 0,0 1 1,0-1-1,-1 1 0,0 9 0,5 23 19,-6-40 13,0 0 1,1 0-1,-1 0 0,1 0 0,-1-1 0,1 1 0,-1 0 1,1 0-1,0 0 0,-1-1 0,1 1 0,0 0 1,0-1-1,-1 1 0,1-1 0,0 1 0,0-1 0,0 1 1,0-1-1,0 0 0,0 1 0,0-1 0,0 0 1,0 0-1,-1 1 0,1-1 0,0 0 0,0 0 0,0 0 1,0 0-1,0 0 0,0-1 0,0 1 0,0 0 1,0 0-1,0-1 0,0 1 0,0 0 0,1-1 0,5-3 31,0 1 0,0-1-1,0 0 1,6-6-1,-3 3 2,12-8 38,-9 6-45,0 0-1,0 1 0,1 0 0,0 1 0,1 0 1,-1 2-1,17-5 0,-28 9-32,0 1 1,0 0-1,0 0 1,0 0-1,0 1 1,0-1-1,0 1 1,0-1-1,0 1 1,0 0-1,0 0 1,0 0-1,0 1 1,-1-1-1,1 1 1,0-1-1,-1 1 1,1 0-1,-1 0 1,0 0-1,0 0 0,0 0 1,0 1-1,3 3 1,-3-3 2,0 0 0,0 0 0,1-1 0,-1 1 0,1-1 0,-1 0 0,1 1-1,0-1 1,0-1 0,0 1 0,0 0 0,0-1 0,1 1 0,-1-1 0,0 0 0,1 0 0,6 0 0,0-2 4,1-1 1,0 0 0,-1 0-1,1-1 1,-1-1-1,0 0 1,0 0-1,0-1 1,10-7-1,15-6-2,-23 12 4,0 1 1,1 0-1,-1 1 1,1 0 0,23-3-1,-33 7-5,1-1 0,-1 1 0,1 0 0,-1 0 0,1 1 1,-1-1-1,1 1 0,-1 0 0,1-1 0,-1 2 0,0-1 0,0 0 0,1 1 0,-1-1 0,0 1 0,0 0 0,0 0 0,-1 0 0,1 1 0,0-1 0,-1 0 0,1 1 0,-1 0 1,0 0-1,0 0 0,3 5 0,5 20-1362,-11-32 1129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1.278"/>
    </inkml:context>
    <inkml:brush xml:id="br0">
      <inkml:brushProperty name="width" value="0.05" units="cm"/>
      <inkml:brushProperty name="height" value="0.05" units="cm"/>
    </inkml:brush>
  </inkml:definitions>
  <inkml:trace contextRef="#ctx0" brushRef="#br0">1 17 17852,'3'-4'465,"13"-9"1908,-11 15-1198,-2 11-119,-4 2-633,-1 0 0,-5 21 0,5-25-368,-1 0 0,2 0 0,-1 1 0,2-1 0,0 18 0,0-29-47,0 1-1,0-1 1,0 0 0,0 0-1,0 1 1,0-1 0,0 0 0,0 0-1,0 0 1,0 1 0,0-1-1,0 0 1,0 0 0,1 0 0,-1 1-1,0-1 1,0 0 0,0 0-1,0 0 1,0 1 0,1-1-1,-1 0 1,0 0 0,0 0 0,0 0-1,1 0 1,-1 0 0,0 1-1,0-1 1,0 0 0,1 0 0,-1 0-1,0 0 1,0 0 0,1 0-1,-1 0 1,0 0 0,0 0-1,0 0 1,1 0 0,-1 0 0,0 0-1,1 0 1,12-8 208,10-16 44,-22 22-234,22-25 238,-9 10-74,0 0-1,33-29 1,-46 46-191,0-1 1,-1 1-1,1-1 1,-1 1-1,1-1 1,0 1-1,-1-1 1,1 1-1,0 0 1,-1-1-1,1 1 1,0 0-1,0-1 1,0 1 0,-1 0-1,1 0 1,0 0-1,0 0 1,-1 0-1,1 0 1,0 0-1,0 0 1,0 0-1,-1 0 1,1 0-1,0 1 1,0-1-1,-1 0 1,1 0-1,0 1 1,0-1-1,-1 1 1,1-1 0,0 0-1,-1 1 1,1 0-1,-1-1 1,1 1-1,0-1 1,-1 1-1,1-1 1,-1 1-1,0 0 1,1 0-1,-1-1 1,0 1-1,1 0 1,-1-1-1,0 1 1,0 0-1,1 0 1,-1 1 0,2 7-11,0 1 0,0 0 1,0 16-1,-1-12 17,-1-11-4,1-1 0,-1 1 0,1 0 0,-1-1 0,1 1 0,0-1 0,0 0 0,0 1 0,0-1 0,1 0 0,-1 1 0,0-1 0,1 0 0,0 0 0,2 2 0,-3-3 12,1 0 0,-1 0 0,1 0 0,0-1 0,-1 1 0,1 0 0,0-1 0,-1 0 0,1 1 0,0-1 0,0 0 0,-1 0 0,1 0 0,0 0 0,0 0 0,0 0 0,-1-1 0,1 1 0,0 0 0,-1-1 0,1 0 0,0 1 0,2-3 0,8-3 108,-1-1 0,0 0 0,-1-1 0,0 0 0,0 0 0,16-19 0,-15 15 34,2 0-1,-1 1 1,16-11 0,-27 21-154,-1 1-1,1-1 1,-1 1 0,1 0 0,-1 0 0,0-1 0,1 1 0,-1 0 0,1 0 0,-1-1-1,1 1 1,-1 0 0,1 0 0,-1 0 0,1 0 0,0 0 0,-1 0 0,1 0 0,-1 0-1,1 0 1,-1 0 0,1 0 0,-1 0 0,1 0 0,-1 0 0,1 0 0,-1 1 0,1-1-1,-1 0 1,1 0 0,-1 1 0,1-1 0,-1 0 0,0 1 0,1-1 0,-1 0 0,1 1-1,-1-1 1,0 1 0,1-1 0,-1 0 0,0 1 0,0-1 0,1 1 0,-1-1 0,0 1 0,0-1-1,0 1 1,1-1 0,-1 1 0,0 1 0,3 33-48,-3-29 54,0 16-14,3 37-25,-3-55 33,1 0 0,-1 0 0,1-1 1,0 1-1,0 0 0,1-1 0,-1 1 0,1-1 0,0 1 0,0-1 0,0 0 0,3 4 0,-3-6-58,-1 1-1,1-1 0,-1-1 1,1 1-1,0 0 1,-1 0-1,1 0 0,0-1 1,-1 1-1,1-1 1,0 0-1,0 1 0,-1-1 1,1 0-1,0 0 0,0 0 1,0 0-1,-1 0 1,1-1-1,0 1 0,0 0 1,1-2-1,2 1-150,-1 0 0,0-1 1,0 0-1,0 0 0,0 0 0,0-1 0,6-4 1,0-3-340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1.714"/>
    </inkml:context>
    <inkml:brush xml:id="br0">
      <inkml:brushProperty name="width" value="0.05" units="cm"/>
      <inkml:brushProperty name="height" value="0.05" units="cm"/>
    </inkml:brush>
  </inkml:definitions>
  <inkml:trace contextRef="#ctx0" brushRef="#br0">16 39 19140,'-7'-19'2225,"1"6"-1521,3 6 1984,7 14-2776,1 4-992,0 0 888,3 9-232,2 3-160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2.358"/>
    </inkml:context>
    <inkml:brush xml:id="br0">
      <inkml:brushProperty name="width" value="0.05" units="cm"/>
      <inkml:brushProperty name="height" value="0.05" units="cm"/>
    </inkml:brush>
  </inkml:definitions>
  <inkml:trace contextRef="#ctx0" brushRef="#br0">107 299 15115,'0'-1'128,"1"1"-1,0-1 1,-1 0-1,1 0 0,-1 1 1,1-1-1,-1 0 1,0 0-1,1 1 1,-1-1-1,0 0 1,1 0-1,-1 0 0,0 0 1,0 0-1,0 1 1,0-1-1,0 0 1,0 0-1,0 0 1,0 0-1,0-1 0,-1 1 1,0 1-1,1-1 0,-1 1 1,0-1-1,0 1 0,1 0 1,-1-1-1,0 1 0,0 0 1,0 0-1,0 0 0,1 0 1,-1-1-1,0 1 0,0 0 0,0 0 1,0 0-1,1 1 0,-1-1 1,0 0-1,0 0 0,0 0 1,1 1-1,-1-1 0,-1 1 1,-4 1 17,1 1 1,0 0 0,0 0 0,0 0 0,0 0 0,0 1 0,1 0 0,0 0 0,-1 0 0,2 0 0,-1 1 0,0 0 0,1 0 0,0 0 0,0 0-1,0 0 1,1 0 0,0 1 0,-3 8 0,3-9-148,0 1 0,1 0-1,0 0 1,0 0 0,0 0-1,0 0 1,1 0 0,0 0 0,0 0-1,1 0 1,-1-1 0,1 1 0,1 0-1,-1 0 1,1 0 0,0-1-1,0 1 1,7 10 0,-7-13 8,2 1 1,-1-1 0,0 0-1,0 0 1,1-1 0,0 1-1,0-1 1,0 1-1,0-1 1,0 0 0,0-1-1,0 1 1,0-1-1,1 0 1,-1 0 0,1 0-1,-1 0 1,0-1-1,1 0 1,-1 0 0,1 0-1,-1 0 1,1-1-1,-1 0 1,8-2 0,1 0 44,-1-2 0,1 1 0,-1-1 0,0-1 0,-1 0 0,1-1 0,17-13 0,-15 7 46,-1 0 0,0-1 0,0 0-1,-2-1 1,0-1 0,0 1 0,-1-2 0,-2 1 0,1-1 0,-2-1 0,0 0 0,-1 0-1,-1 0 1,-1 0 0,0-1 0,1-36 0,-5 47-52,0 1 1,0-1-1,-1 0 0,0 0 0,0 0 1,-1 1-1,0-1 0,-6-13 1,8 20-36,-1-1-1,0 1 1,0-1 0,0 1 0,0-1 0,0 1 0,-1-1 0,1 1 0,0 0-1,0 0 1,-1 0 0,1-1 0,-1 1 0,1 1 0,-1-1 0,0 0 0,1 0-1,-3 0 1,2 1-5,0 0 0,-1 0-1,1 0 1,0 0-1,-1 0 1,1 1 0,0-1-1,0 1 1,-1-1-1,1 1 1,0 0 0,0 0-1,0 0 1,0 0-1,0 1 1,0-1 0,0 0-1,-2 3 1,-6 5 3,0 1 0,0 0 0,0 1 1,2 0-1,-11 15 0,-31 64 15,46-81-23,-1 0 0,2 1 0,-1-1 1,2 1-1,-4 17 0,5-26 0,1 1 0,0-1 0,0 1 1,0 0-1,0-1 0,0 1 0,0 0 0,0-1 0,1 1 0,-1-1 0,0 1 1,1-1-1,-1 1 0,1-1 0,0 1 0,-1-1 0,1 1 0,0-1 0,0 0 1,0 1-1,0-1 0,0 0 0,0 0 0,1 0 0,-1 0 0,0 0 0,0 0 1,1 0-1,-1 0 0,1 0 0,-1-1 0,1 1 0,-1 0 0,1-1 0,-1 1 1,1-1-1,-1 0 0,1 0 0,0 0 0,-1 1 0,1-1 0,2-1 0,14 0-8,0-1 0,0 0 0,0-2 0,-1 0 0,1-1 0,17-7 0,-16 5-17,1 0-1,0 2 1,-1 0 0,28-2 0,-45 7 20,0 0 1,1 0-1,-1-1 0,0 1 1,0 1-1,1-1 1,-1 0-1,0 1 1,0-1-1,0 1 0,1-1 1,-1 1-1,0 0 1,0 0-1,0 0 0,0 0 1,0 0-1,-1 1 1,1-1-1,0 1 1,0-1-1,-1 1 0,1 0 1,-1-1-1,0 1 1,1 0-1,-1 0 0,0 0 1,1 3-1,1 3-3,-1 1 1,0 0-1,-1 0 0,0-1 0,-1 1 0,0 11 0,0-11-3,0 0-1,1 0 0,0 0 1,3 15-1,-3-23-5,-1 0 0,0 0 0,1-1-1,-1 1 1,0 0 0,1 0 0,-1-1 0,1 1 0,-1 0 0,1-1-1,0 1 1,-1 0 0,1-1 0,0 1 0,-1-1 0,1 1 0,0-1-1,0 0 1,0 1 0,-1-1 0,1 0 0,0 1 0,0-1 0,0 0-1,0 0 1,-1 0 0,1 0 0,0 0 0,0 0 0,0 0-1,0 0 1,0 0 0,-1 0 0,1 0 0,0 0 0,0-1 0,0 1-1,1-1 1,3-1-170,0 0 0,-1-1 0,1 1 0,-1-1 0,5-4 0,9-8-656,-1 0-1,-1-2 1,-1 0 0,0-1 0,-1 0-1,15-27 1,57-126-3263,-35 54 4653,-45 107 310,-4 14 325,-4 21 598,-3 18-392,-2 4-165,3 0 0,2 77 1,3-109-1178,0-1 1,1 1 0,1-1-1,1 1 1,0-1 0,1 0-1,0-1 1,1 1 0,0-1-1,1 0 1,1-1 0,17 23-1,-19-31-741,-7-11 94,-9-16-436,-7 2 96,0-1 1,-1 2 0,-1 1 0,-31-25 0,5 10 1030,-53-32 1,84 56 747,14 10-817,0 0 1,-1 0 0,1 0 0,0 0-1,0 0 1,0 0 0,0 0 0,0 0-1,0-1 1,0 1 0,0 0 0,0 0 0,-1 0-1,1 0 1,0 0 0,0 0 0,0 0-1,0 0 1,0 0 0,0 0 0,0-1 0,0 1-1,0 0 1,0 0 0,0 0 0,0 0-1,0 0 1,0 0 0,0 0 0,0-1-1,0 1 1,0 0 0,0 0 0,0 0 0,0 0-1,0 0 1,0 0 0,0 0 0,0 0-1,0-1 1,0 1 0,0 0 0,0 0 0,0 0-1,0 0 1,0 0 0,1 0 0,-1 0-1,0 0 1,0 0 0,0 0 0,0-1 0,25 3 1673,-18-2-1664,42 6 122,1-3 0,88-4 0,-85-7-225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3.195"/>
    </inkml:context>
    <inkml:brush xml:id="br0">
      <inkml:brushProperty name="width" value="0.05" units="cm"/>
      <inkml:brushProperty name="height" value="0.05" units="cm"/>
    </inkml:brush>
  </inkml:definitions>
  <inkml:trace contextRef="#ctx0" brushRef="#br0">1 1 15371,'2'31'1617,"-2"8"-1169,0 6-216,-1 3 1120,2 5-968,7-1-128,2-5-552,1-5-288,-1-14 496,-1-6-112,1-9-80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3.677"/>
    </inkml:context>
    <inkml:brush xml:id="br0">
      <inkml:brushProperty name="width" value="0.05" units="cm"/>
      <inkml:brushProperty name="height" value="0.05" units="cm"/>
    </inkml:brush>
  </inkml:definitions>
  <inkml:trace contextRef="#ctx0" brushRef="#br0">1 75 16812,'47'-20'2918,"68"-19"0,-99 34-2786,-1 2-1,1 0 0,0 1 1,0 0-1,0 1 0,0 1 1,1 1-1,24 4 0,-38-5-125,0 1-1,0 0 0,0-1 0,0 1 1,0 0-1,0 0 0,0 1 0,-1-1 0,1 1 1,-1-1-1,1 1 0,-1 0 0,1 0 1,-1 0-1,0 0 0,0 0 0,0 0 1,2 4-1,-3-3-1,0 0 0,0 0 0,0 0 0,0 0 1,0 0-1,-1 0 0,0 0 0,1 0 0,-1 0 0,0 0 0,-1 0 1,1 0-1,0 0 0,-1 0 0,-1 3 0,-2 7 11,-1-1-1,0 0 1,-1-1-1,0 1 0,-1-1 1,-1 0-1,-8 10 1,-11 7 44,19-20-41,0 0 0,1 0 1,-7 10-1,14-17-20,0-1 1,0 0-1,0 0 1,0 1 0,0-1-1,0 0 1,0 0-1,0 1 1,0-1-1,0 0 1,0 0-1,0 1 1,0-1-1,0 0 1,0 0-1,1 1 1,-1-1-1,0 0 1,0 0-1,0 0 1,0 1 0,0-1-1,1 0 1,-1 0-1,0 0 1,0 1-1,0-1 1,1 0-1,-1 0 1,0 0-1,0 0 1,1 0-1,-1 0 1,0 1-1,0-1 1,1 0 0,-1 0-1,0 0 1,0 0-1,1 0 1,-1 0-1,0 0 1,0 0-1,1 0 1,-1 0-1,1 0 1,15 1-99,-15-1 94,25 1-278,-1 1 0,30 7 0,-47-8 189,0 1-1,0 0 1,0 1-1,-1 0 1,1 0 0,-1 1-1,0 0 1,1 0-1,-2 1 1,13 9-1,-18-12 98,1 0 1,0 0-1,0 0 0,-1 0 0,1 0 0,-1 0 0,0 0 0,0 1 0,1-1 0,-1 0 0,-1 1 0,1-1 0,0 1 0,-1-1 0,1 1 0,-1-1 0,0 1 0,0 0 0,0-1 1,0 1-1,0-1 0,0 1 0,-1-1 0,1 1 0,-1-1 0,0 1 0,0-1 0,0 0 0,0 1 0,0-1 0,0 0 0,-1 0 0,1 1 0,-1-1 0,1 0 0,-5 3 0,-2 3 255,-1 1 0,0-2 0,-1 1 0,0-1 0,0-1-1,-17 9 1,13-8 76,1-1 0,-1-1 0,0 0 0,0-1 0,0 0 1,-1-1-1,-17 1 0,31-4-345,-1 1 1,1-1 0,0 0-1,-1 0 1,1 0 0,0 0 0,0-1-1,-1 1 1,1 0 0,0 0-1,0-1 1,0 1 0,-1-1-1,1 1 1,0-1 0,0 0-1,0 1 1,-1-2 0,1 1-28,1 1 0,0-1 0,0 1 0,-1-1 0,1 0 0,0 1 1,0-1-1,0 0 0,0 1 0,-1-1 0,1 0 0,0 0 0,0 1 0,1-1 0,-1 0 0,0 1 1,0-1-1,0 0 0,0 1 0,1-1 0,-1 0 0,0 1 0,1-2 0,1-2-94,1 0 0,0 0 0,0 0 0,0 0-1,1 0 1,-1 1 0,7-5 0,17-11-442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4.157"/>
    </inkml:context>
    <inkml:brush xml:id="br0">
      <inkml:brushProperty name="width" value="0.05" units="cm"/>
      <inkml:brushProperty name="height" value="0.05" units="cm"/>
    </inkml:brush>
  </inkml:definitions>
  <inkml:trace contextRef="#ctx0" brushRef="#br0">31 0 21197,'10'13'1752,"-13"11"-1264,-4 5-208,-2 8 720,-1 0-240,5 6-407,0-2-169,4-4-497,2-4-311,8-12-552,0-3-56,3-16 840,7 0-312,5-8-289</inkml:trace>
  <inkml:trace contextRef="#ctx0" brushRef="#br0" timeOffset="1">362 7 17724,'-4'30'1456,"-3"8"-1104,-2 2-160,5 4 568,-1-1-280,4-3-520,1-2-288,1-7-288,5-2-16,0-11-256,-2-2 1096,-2-10-592,-4-9-336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4.640"/>
    </inkml:context>
    <inkml:brush xml:id="br0">
      <inkml:brushProperty name="width" value="0.05" units="cm"/>
      <inkml:brushProperty name="height" value="0.05" units="cm"/>
    </inkml:brush>
  </inkml:definitions>
  <inkml:trace contextRef="#ctx0" brushRef="#br0">2 219 16740,'-1'-7'250,"1"-1"0,-1 1 0,2 0 0,-1-1 0,1 1 0,0 0 0,0 0 0,1-1 0,0 1 0,1 0 0,-1 1 0,1-1 0,1 0 0,-1 1 0,1 0 0,0 0 0,0 0 0,8-8 0,-3 6-60,1-1 1,0 2-1,0 0 1,1 0-1,-1 1 1,2 0-1,-1 1 1,0 0-1,1 1 1,0 0-1,0 1 1,20-3-1,-21 4-177,-1 1-1,1 0 0,0 1 1,-1 0-1,1 1 0,-1 0 1,1 1-1,-1 0 0,0 0 1,0 1-1,1 1 0,-2 0 1,1 0-1,0 1 0,10 6 1,-17-9-16,-1 0 1,1 0-1,-1 0 0,1 0 1,-1 1-1,0-1 0,0 0 1,0 1-1,0 0 0,0-1 1,0 1-1,-1 0 0,0 0 1,1 0-1,-1 0 1,0 0-1,0 0 0,-1 0 1,1 1-1,-1-1 0,1 4 1,-2-3 12,1 1 1,-1 0-1,0-1 1,0 1-1,-1-1 1,0 1-1,1-1 1,-1 0 0,-1 0-1,1 0 1,-1 0-1,1 0 1,-5 4-1,1-1-8,0-1 0,0 1-1,-1-1 1,0-1 0,0 1 0,0-1-1,0-1 1,-1 1 0,0-1 0,0-1-1,0 1 1,-1-2 0,1 1 0,-1-1-1,-10 2 1,17-4 2,1 0 0,-1 0 0,0 0 1,0 0-1,1-1 0,-1 1 0,0 0 0,1-1 0,-1 1 0,0-1 0,1 0 0,-4-1 1,3 0-6,0 0 1,0 0 0,0 0 0,1-1 0,-1 1 0,0-1-1,-1-2 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6.646"/>
    </inkml:context>
    <inkml:brush xml:id="br0">
      <inkml:brushProperty name="width" value="0.05" units="cm"/>
      <inkml:brushProperty name="height" value="0.05" units="cm"/>
    </inkml:brush>
  </inkml:definitions>
  <inkml:trace contextRef="#ctx0" brushRef="#br0">47 0 19876,'-8'19'361,"0"0"-1,1 1 0,1 0 0,1 0 1,1 0-1,0 0 0,2 1 0,0 25 1,1-29-334,2 1 0,1 0 1,0 0-1,1 0 0,1-1 0,0 1 1,2-1-1,0 0 0,13 26 1,-16-37-22,1-1 0,-1 1 0,1-1 0,0 0 0,1 0 0,-1 0 0,1-1 0,0 0 0,0 1-1,0-2 1,9 6 0,-10-7 17,1 0-1,-1 0 0,1-1 0,0 1 0,0-1 1,0 0-1,-1-1 0,1 1 0,0-1 0,0 0 1,0 0-1,0 0 0,0-1 0,0 0 0,7-2 0,0-1 54,-1-1 0,0 0 0,0-1 0,0 0-1,-1-1 1,0 0 0,0-1 0,-1 0-1,0 0 1,0-1 0,-1 0 0,13-18 0,-3-1 234,0 1 1,-2-2 0,20-48 0,-28 56-105,-1 0 0,0 0 0,4-27 0,-17 87-52,0 46 0,5-67-167,1-1-1,1 1 1,1-1-1,1 0 0,8 29 1,-10-42 14,0-1 1,0 1-1,1-1 1,-1 1 0,1-1-1,0 0 1,0 0-1,0 0 1,1 0-1,-1 0 1,1-1-1,-1 1 1,1-1-1,0 1 1,0-1 0,0 0-1,0 0 1,1 0-1,-1-1 1,6 3-1,-4-3 20,-1 0 0,1 0 0,-1-1 0,1 0-1,0 0 1,-1 0 0,1 0 0,-1-1 0,1 0 0,-1 0-1,1 0 1,-1 0 0,1-1 0,-1 0 0,0 1 0,6-5 0,0 0 60,-1 0 0,-1-1 0,1 0 0,-1-1 0,0 0 0,0 0 0,-1 0 0,0-1 0,-1 0 0,0-1 0,0 1 0,6-16 0,-7 13-46,-1 1-1,0-1 1,-1 0 0,0 0-1,-1-1 1,0 1 0,-1 0-1,-1-1 1,1 1 0,-4-25 0,2 32-206,-1 1 1,1-1 0,-1 1 0,1 0 0,-1-1-1,0 1 1,-1 0 0,1 0 0,-6-6 0,7 9 92,0 0 1,1 0 0,-1 1-1,0-1 1,1 0 0,-1 1-1,0-1 1,0 1 0,0-1-1,0 1 1,1 0 0,-1-1-1,0 1 1,0 0-1,0-1 1,0 1 0,0 0-1,0 0 1,0 0 0,-2 0-1,2 0 30,0 1 0,0-1-1,-1 1 1,1 0 0,0 0-1,0-1 1,0 1 0,0 0-1,0 0 1,0 0 0,0 0-1,0 0 1,0 0 0,0 0-1,1 1 1,-1-1 0,0 0-1,1 0 1,-1 3 0,-10 25-822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5.074"/>
    </inkml:context>
    <inkml:brush xml:id="br0">
      <inkml:brushProperty name="width" value="0.05" units="cm"/>
      <inkml:brushProperty name="height" value="0.05" units="cm"/>
    </inkml:brush>
  </inkml:definitions>
  <inkml:trace contextRef="#ctx0" brushRef="#br0">217 32 19340,'10'-9'1913,"-7"8"-945,-11 8 320,0 5-312,-9 9-456,-5 5-240,-2 8-240,-5 5-104,-1 0-160,1-1-232,5-6-552,4-8 8,6-18 696,9-10-216,10-19-152</inkml:trace>
  <inkml:trace contextRef="#ctx0" brushRef="#br0" timeOffset="1">198 0 15267,'0'8'1705,"-7"13"-1001,-3 2-288,-2 9 1320,2 5-792,2 4-335,2 2-129,6-1-232,3-3-88,4-5-232,2-4-200,2-10-464,-1-5 2024,-3-14-1320,1-5 8,-6-11-40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5.464"/>
    </inkml:context>
    <inkml:brush xml:id="br0">
      <inkml:brushProperty name="width" value="0.05" units="cm"/>
      <inkml:brushProperty name="height" value="0.05" units="cm"/>
    </inkml:brush>
  </inkml:definitions>
  <inkml:trace contextRef="#ctx0" brushRef="#br0">0 40 17044,'10'0'1600,"6"0"-1080,1 0-256,9-1 976,3-3-743,6-5 1167,-2 1-1384,6-1-40,0 0 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5.868"/>
    </inkml:context>
    <inkml:brush xml:id="br0">
      <inkml:brushProperty name="width" value="0.05" units="cm"/>
      <inkml:brushProperty name="height" value="0.05" units="cm"/>
    </inkml:brush>
  </inkml:definitions>
  <inkml:trace contextRef="#ctx0" brushRef="#br0">204 0 18516,'1'2'1584,"1"8"-1168,-4 5-184,0 11 1081,-4 4-745,1 8-376,1 0-136,1 7-144,-4-4-80,4-1-248,0-4-96,2-7-217,-3-3-175,1-10-1576,0-6 1904,-4-10-273,0-8-175</inkml:trace>
  <inkml:trace contextRef="#ctx0" brushRef="#br0" timeOffset="1">0 195 16844,'5'-3'1760,"5"2"-1264,11 1-232,1 0 984,15 0-816,6-2-600,10-2 176,0 0-56,0-6-104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6.308"/>
    </inkml:context>
    <inkml:brush xml:id="br0">
      <inkml:brushProperty name="width" value="0.05" units="cm"/>
      <inkml:brushProperty name="height" value="0.05" units="cm"/>
    </inkml:brush>
  </inkml:definitions>
  <inkml:trace contextRef="#ctx0" brushRef="#br0">0 0 17228,'12'27'1856,"-4"2"-1280,0 7-248,-3 3 897,0 4-585,-3-2-440,0-1 1264,-5-4-1296,-1-7 32,-3-3-8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6.776"/>
    </inkml:context>
    <inkml:brush xml:id="br0">
      <inkml:brushProperty name="width" value="0.05" units="cm"/>
      <inkml:brushProperty name="height" value="0.05" units="cm"/>
    </inkml:brush>
  </inkml:definitions>
  <inkml:trace contextRef="#ctx0" brushRef="#br0">0 153 16972,'14'-15'529,"1"0"1,0 2-1,1 0 1,0 1-1,1 0 1,1 1-1,-1 1 1,2 1 0,-1 0-1,1 2 1,1 0-1,-1 1 1,35-6-1,-48 11-478,1 1-1,-1-1 1,0 1-1,0 0 1,0 1-1,1 0 1,-1 0-1,12 3 1,-16-3-43,1 0 0,-1 0 1,0 1-1,1-1 0,-1 0 0,0 1 0,0 0 1,0-1-1,0 1 0,0 0 0,0 0 1,-1 0-1,1 0 0,-1 1 0,1-1 1,-1 0-1,0 1 0,0-1 0,0 1 0,0-1 1,0 1-1,0-1 0,0 4 0,-1 2-2,1 1-1,-2-1 1,1 0-1,-1 0 0,0 0 1,-1 1-1,0-1 1,0 0-1,-1-1 0,0 1 1,0 0-1,-1-1 1,-4 8-1,-7 9 56,0-2 0,-29 34 0,29-40-7,12-13-46,0 0 0,0 0 1,0 0-1,0 0 0,1 1 1,-5 6-1,7-10-12,1 1-1,-1-1 1,0 0-1,0 1 1,0-1 0,0 0-1,1 1 1,-1-1-1,0 0 1,0 1-1,0-1 1,1 0 0,-1 0-1,0 0 1,1 1-1,-1-1 1,0 0-1,0 0 1,1 0 0,-1 1-1,0-1 1,1 0-1,-1 0 1,1 0-1,-1 0 1,0 0 0,1 0-1,-1 0 1,0 0-1,1 0 1,-1 0-1,0 0 1,1 0 0,0 0-1,22 1-189,-14 0 80,0 0-44,0 0 0,0 1 0,0 0 0,0 1-1,0 0 1,0 0 0,-1 1 0,0 0 0,0 1-1,9 5 1,-15-8 148,1 0-1,-1 0 1,0 0-1,0 0 0,1 1 1,-1-1-1,-1 1 1,1-1-1,0 1 0,-1-1 1,1 1-1,-1 0 0,0 0 1,0 0-1,0 0 1,0 0-1,0 0 0,-1 0 1,1 0-1,-1 0 1,0 0-1,0 0 0,0 0 1,-1 0-1,1 0 1,0 0-1,-1 0 0,0 0 1,0 0-1,0 0 1,0 0-1,-1 0 0,-1 4 1,-2 0 251,0 0 0,0 0 0,-1 0 0,0 0 0,0-1 0,0 0-1,-1 0 1,0-1 0,-9 6 0,14-9-202,-1 0-1,0 0 1,0 0-1,0-1 0,0 1 1,0-1-1,-1 0 1,1 0-1,0 0 1,0 0-1,-1-1 0,1 1 1,-1-1-1,1 0 1,-1 0-1,1 0 1,0 0-1,-1-1 1,1 1-1,-1-1 0,1 0 1,0 0-1,0 0 1,0 0-1,-7-4 1,9 3-109,-1 0 0,0 1 0,0-1 1,1 0-1,-1 0 0,1 0 1,0-1-1,-1 1 0,1 0 0,0 0 1,0-1-1,1 1 0,-1-1 1,0 1-1,1-1 0,-1 1 0,1-1 1,0 1-1,0-1 0,0 1 1,1-4-1,7-13-485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7.213"/>
    </inkml:context>
    <inkml:brush xml:id="br0">
      <inkml:brushProperty name="width" value="0.05" units="cm"/>
      <inkml:brushProperty name="height" value="0.05" units="cm"/>
    </inkml:brush>
  </inkml:definitions>
  <inkml:trace contextRef="#ctx0" brushRef="#br0">62 18 21709,'5'0'1824,"-5"14"-1368,-2 5-232,-6 11 1000,1 6-487,-4 5-489,1 5-168,0 3-96,1-3-56,3-9-224,2-4-217,4-10-639,3-6 1936,4-13-944,6-1-112,4-7-48</inkml:trace>
  <inkml:trace contextRef="#ctx0" brushRef="#br0" timeOffset="1">261 1 15787,'3'18'1745,"-2"8"-1057,-1 3-320,0 5 1544,-1 6-1031,1 6-505,1 0-112,2-2-584,3-3-264,-2-10-545,3-4 329,-2-9 480,-3-8-240,-2-9-248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7.591"/>
    </inkml:context>
    <inkml:brush xml:id="br0">
      <inkml:brushProperty name="width" value="0.05" units="cm"/>
      <inkml:brushProperty name="height" value="0.05" units="cm"/>
    </inkml:brush>
  </inkml:definitions>
  <inkml:trace contextRef="#ctx0" brushRef="#br0">1 221 14715,'1'-8'319,"1"0"-1,1 0 1,0 0 0,0 1-1,0-1 1,1 1-1,0 0 1,0 0-1,1 0 1,0 1 0,0-1-1,1 1 1,-1 0-1,2 1 1,-1 0 0,7-5-1,5-3 206,1 1 0,0 1 0,1 1 0,36-14 1,-35 17-289,0 1 1,1 0 0,38-4-1,-51 9-208,-1 0 0,1 1 0,0 0-1,0 1 1,0 0 0,-1 0-1,1 0 1,-1 1 0,1 1-1,-1 0 1,0 0 0,11 5-1,-16-6-21,0 0 0,-1-1-1,1 1 1,0 1 0,-1-1-1,0 0 1,1 0 0,-1 1-1,0-1 1,0 1-1,0 0 1,-1 0 0,1 0-1,-1 0 1,1 0 0,-1 0-1,0 0 1,1 3-1,-2-1 23,0 0 0,1-1 0,-2 1 0,1-1-1,0 1 1,-1 0 0,0-1 0,0 1-1,0-1 1,-1 0 0,-2 8 0,-3-1 88,1 1 1,-1-1-1,-1-1 1,0 1 0,0-1-1,-1 0 1,0-1 0,-14 10-1,12-10 1,0-1 0,-1-1 0,0 0 0,0-1 0,-15 5 0,21-9-61,0 1-1,-1-2 1,1 1 0,-1-1 0,1 0 0,-1 0-1,0-1 1,1 1 0,-1-2 0,0 1 0,0-1-1,-9-2 1,14 2-47,0 1-1,0-1 1,0 0 0,0 0-1,0 0 1,1 0 0,-1 0-1,0 0 1,1-1 0,-1 1-1,1 0 1,-1-1 0,1 0-1,0 1 1,0-1 0,-1 0-1,1 1 1,0-1 0,1 0-1,-1 0 1,0 0 0,0 0-1,1 0 1,-1 0 0,1-2-1,-7-29-2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8.042"/>
    </inkml:context>
    <inkml:brush xml:id="br0">
      <inkml:brushProperty name="width" value="0.05" units="cm"/>
      <inkml:brushProperty name="height" value="0.05" units="cm"/>
    </inkml:brush>
  </inkml:definitions>
  <inkml:trace contextRef="#ctx0" brushRef="#br0">1 0 18948,'4'5'1536,"-3"6"-1160,-1 4-151,3 6 767,-1 2-368,-2 7-752,1 0-408,0 2 448,2-2 16,-3-4-96,0-5-120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8.483"/>
    </inkml:context>
    <inkml:brush xml:id="br0">
      <inkml:brushProperty name="width" value="0.05" units="cm"/>
      <inkml:brushProperty name="height" value="0.05" units="cm"/>
    </inkml:brush>
  </inkml:definitions>
  <inkml:trace contextRef="#ctx0" brushRef="#br0">0 70 17300,'15'-10'534,"1"1"1,0 1 0,0 0 0,1 1 0,0 1-1,0 1 1,0 0 0,1 1 0,-1 1 0,1 1-1,0 0 1,26 1 0,-41 2-501,1-1 1,0 0-1,-1 1 1,1-1 0,0 1-1,-1 0 1,1 0-1,-1 1 1,0-1-1,1 1 1,-1 0-1,0-1 1,6 6-1,-8-6-23,1 1 0,-1-1-1,0 1 1,0-1-1,0 1 1,0 0 0,0 0-1,0-1 1,-1 1-1,1 0 1,0 0 0,-1 0-1,0 0 1,1 0-1,-1 0 1,0 0 0,0 0-1,0 0 1,0-1-1,0 1 1,-1 0-1,1 0 1,0 0 0,-1 0-1,0 0 1,1 0-1,-2 2 1,-3 5 63,0 1 0,0-2 0,-1 1 0,-1 0 0,1-1-1,-1-1 1,0 1 0,-1-1 0,0 0 0,0 0 0,-11 6 0,27-17-84,1 0 0,-1 0 0,1 1 0,0 0 1,0 1-1,9-1 0,-11 1-99,0 1 1,0 0-1,0 1 0,0 0 1,0 0-1,-1 0 0,1 1 1,0 0-1,0 0 0,8 3 1,-13-3 74,0 0 0,-1-1 1,1 1-1,0 0 0,-1 1 1,1-1-1,-1 0 1,1 0-1,-1 1 0,1-1 1,-1 1-1,0-1 0,0 1 1,0-1-1,0 1 0,0 0 1,0-1-1,0 1 1,-1 0-1,1 0 0,0 2 1,-1 0 28,1 0 1,-1 0 0,0 0-1,0 0 1,-1 0-1,1 0 1,-1 0 0,0 0-1,-2 6 1,-3 5 206,-1 0 0,0-1 0,-1 0 0,-10 15 0,5-12 258,0 1 1,-17 16-1,25-29-315,0 0 0,0 0 0,-1-1 0,1 0 0,-1 0 0,0 0 1,0-1-1,0 0 0,0 0 0,-13 4 0,17-7-182,1 1 1,-1-1 0,0 0-1,0 1 1,1-1-1,-1 0 1,0 0-1,1 0 1,-1 0-1,0-1 1,0 1-1,1 0 1,-1-1-1,0 1 1,1-1-1,-1 0 1,1 1-1,-1-1 1,1 0 0,-1 0-1,1 0 1,0 0-1,-1 0 1,1 0-1,0-1 1,0 1-1,0 0 1,0-1-1,0 1 1,0-1-1,0 1 1,0-1-1,0 1 1,1-1 0,-1 1-1,1-1 1,-1 0-1,1 1 1,0-1-1,-1-3 1,0-2-178,1 0-1,0 0 1,0 0 0,0 1 0,1-1 0,0 0 0,0 0-1,1 0 1,2-6 0,11-22-618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8.998"/>
    </inkml:context>
    <inkml:brush xml:id="br0">
      <inkml:brushProperty name="width" value="0.05" units="cm"/>
      <inkml:brushProperty name="height" value="0.05" units="cm"/>
    </inkml:brush>
  </inkml:definitions>
  <inkml:trace contextRef="#ctx0" brushRef="#br0">0 55 14971,'5'-5'364,"0"1"-1,1-1 1,-1 1-1,1 0 1,-1 1-1,1-1 1,0 1-1,0 0 1,1 1-1,-1-1 1,1 1-1,-1 0 1,9 0-1,7-2 313,1 2 0,35 0-1,-46 2-523,0 1 0,0 0-1,0 0 1,19 6-1,-28-6-129,0 0 1,0 0-1,0 1 0,0-1 1,0 1-1,0-1 0,-1 1 1,1 0-1,-1 0 0,4 3 1,-5-4-15,0 1 1,0-1-1,0 1 1,0-1 0,-1 0-1,1 1 1,-1 0-1,1-1 1,-1 1 0,1-1-1,-1 1 1,0 0-1,1-1 1,-1 1 0,0 0-1,0-1 1,0 1-1,-1-1 1,1 1-1,0 0 1,-1 1 0,-3 7 32,-1-1 1,0 1-1,0-2 1,-1 1-1,0 0 1,-1-1-1,0 0 1,-15 13-1,8-7 32,-23 24 158,-47 49 337,73-74-436,1 1 1,0 0-1,0 1 0,-12 26 1,21-38-100,-1 1 1,1-1 0,0 1 0,0 0-1,0-1 1,0 1 0,0 0-1,1 0 1,0 5 0,0-7-24,0-1 1,1 1 0,-1-1 0,1 0-1,-1 1 1,1-1 0,-1 0-1,1 0 1,0 1 0,-1-1-1,1 0 1,0 0 0,0 0-1,0 0 1,0 0 0,0 0-1,0 0 1,0 0 0,0 0-1,0-1 1,1 1 0,-1 0-1,0-1 1,0 1 0,1-1 0,1 1-1,7 2-54,0-1 0,1-1 0,-1 0 0,0 0-1,1-1 1,-1 0 0,16-2 0,75-17-1256,-86 16 1193,28-8-199,-5 2-99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7.153"/>
    </inkml:context>
    <inkml:brush xml:id="br0">
      <inkml:brushProperty name="width" value="0.05" units="cm"/>
      <inkml:brushProperty name="height" value="0.05" units="cm"/>
    </inkml:brush>
  </inkml:definitions>
  <inkml:trace contextRef="#ctx0" brushRef="#br0">172 108 17220,'-1'0'143,"0"-1"1,0 0-1,-1 1 1,1 0-1,0-1 1,0 1 0,0 0-1,-1-1 1,1 1-1,0 0 1,0 0-1,-1 0 1,1 0-1,0 0 1,-1 0 0,1 1-1,0-1 1,0 0-1,-1 1 1,1-1-1,0 0 1,-1 2-1,-30 13 1310,29-14-978,-7 5-166,1 0 0,-1 0 1,1 1-1,1 0 1,0 1-1,-11 12 0,15-16-274,1 0-1,-1 1 0,1 0 1,0-1-1,0 1 1,1 0-1,0 0 1,0 1-1,0-1 1,0 0-1,1 1 0,0-1 1,0 1-1,0 8 1,1-13-23,0 0 0,-1 1 1,2-1-1,-1 0 0,0 0 1,0 0-1,0 0 0,0 1 1,1-1-1,-1 0 0,1 0 1,-1 0-1,1 0 0,-1 0 1,1 0-1,-1 0 0,1 0 1,0 0-1,0 0 0,0 0 1,-1 0-1,1-1 0,0 1 1,0 0-1,0-1 0,0 1 1,0 0-1,0-1 0,0 1 1,0-1-1,1 0 0,-1 1 1,0-1-1,0 0 0,0 0 0,0 1 1,1-1-1,-1 0 0,0 0 1,0 0-1,0-1 0,1 1 1,-1 0-1,0 0 0,0-1 1,0 1-1,2-1 0,3-1 48,0 0-1,1-1 0,-1 0 0,0 0 1,0 0-1,0-1 0,6-5 0,-1 0 41,0-2 0,-1 1 0,-1-1 0,0 0 0,0-1 0,-1 0 0,0-1 0,-1 1 0,-1-1 0,0-1 0,0 1 1,-2-1-1,0 0 0,4-22 0,-8 32-104,0 0-1,1 0 1,-2 1 0,1-1 0,0 0 0,-1 0 0,0 0 0,0 0 0,0 1 0,-2-5 0,3 7-22,-1 0-1,1 0 0,0 0 1,-1 1-1,0-1 1,1 0-1,-1 0 1,1 0-1,-1 1 1,0-1-1,0 0 1,1 1-1,-1-1 1,0 0-1,0 1 0,0-1 1,0 1-1,1 0 1,-1-1-1,0 1 1,0-1-1,0 1 1,0 0-1,0 0 1,0 0-1,0 0 1,0 0-1,0 0 0,0 0 1,0 0-1,0 0 1,0 0-1,0 0 1,0 1-1,0-1 1,0 0-1,0 1 1,0-1-1,0 1 1,0-1-1,1 1 1,-2 0-1,0 0-159,0 1 1,0-1-1,0 1 0,1 0 1,-1-1-1,1 1 1,-1 0-1,1 0 0,-1 0 1,1 0-1,0 1 0,0-1 1,0 0-1,-1 5 0,2-6 89,-1 1-1,1 0 0,-1-1 0,1 1 0,0 0 0,0-1 0,0 1 0,0 0 0,0-1 0,0 1 1,1 0-1,-1-1 0,0 1 0,1 0 0,-1-1 0,1 1 0,0-1 0,-1 1 0,1-1 0,0 1 1,2 2-1,11 4-759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0:09.437"/>
    </inkml:context>
    <inkml:brush xml:id="br0">
      <inkml:brushProperty name="width" value="0.05" units="cm"/>
      <inkml:brushProperty name="height" value="0.05" units="cm"/>
    </inkml:brush>
  </inkml:definitions>
  <inkml:trace contextRef="#ctx0" brushRef="#br0">25 26 21293,'-20'12'1864,"16"-5"-1312,4-6-264,11-5 272,1-5-1000,9 1 576,3-2-192,2-5-296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5.537"/>
    </inkml:context>
    <inkml:brush xml:id="br0">
      <inkml:brushProperty name="width" value="0.05" units="cm"/>
      <inkml:brushProperty name="height" value="0.05" units="cm"/>
    </inkml:brush>
  </inkml:definitions>
  <inkml:trace contextRef="#ctx0" brushRef="#br0">0 5 17532,'10'-4'2000,"-1"4"-1376,-3 5-264,-5 7 1129,0 12-745,1 8-144,-2 9-296,0 4-88,-2 5-240,2 0-160,-1-7-320,1-1-176,0-11-432,0-5 743,-1-13 17,-1-3-256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6.033"/>
    </inkml:context>
    <inkml:brush xml:id="br0">
      <inkml:brushProperty name="width" value="0.05" units="cm"/>
      <inkml:brushProperty name="height" value="0.05" units="cm"/>
    </inkml:brush>
  </inkml:definitions>
  <inkml:trace contextRef="#ctx0" brushRef="#br0">0 110 18124,'2'-3'163,"-1"-1"0,1 1 0,0-1 0,0 1 0,0 0 0,1 0 0,-1 0 0,1 0 0,0 0 0,0 0 0,0 1 0,0 0 0,0-1 0,0 1 0,1 0 0,5-2 0,8-4 238,1 1 0,18-5 1,-31 11-255,27-9 374,46-6 0,-64 14-455,-1 0-1,1 1 0,0 1 0,-1 0 1,1 1-1,17 3 0,-28-3-63,0 0-1,1 0 1,-1 0 0,0 0-1,0 0 1,0 0 0,0 1-1,-1-1 1,1 1 0,0 0 0,-1 0-1,1 0 1,-1 0 0,1 1-1,-1-1 1,0 0 0,0 1-1,0 0 1,2 4 0,-2-3 11,-1 0 0,1 1 0,-1 0 0,0-1 0,-1 1 0,1 0 0,-1-1 0,0 1 0,0 0 0,0 0 0,0-1 1,-2 6-1,-1 4 70,-1-1 0,0 0 1,-1 0-1,0 0 0,-1-1 1,0 0-1,-1 0 0,-12 15 1,18-26-104,0 0 0,0 1 1,0-1-1,0 0 0,0 1 1,0-1-1,0 0 1,1 1-1,-1-1 0,1 1 1,-1-1-1,1 1 0,-1 0 1,1-1-1,0 1 0,-1 0 1,1-1-1,0 1 0,0-1 1,0 1-1,1 0 1,-1-1-1,0 1 0,1 0 1,-1-1-1,1 1 0,-1-1 1,2 3-1,1 0-139,1 1-1,0-2 1,0 1 0,0 0-1,0-1 1,0 0-1,6 4 1,13 9-444,-22-15 578,1 1 0,-1-1 0,0 0 0,1 1 0,-1-1 0,0 1 0,0-1 0,0 1 0,0 0-1,0-1 1,0 1 0,-1 0 0,1 0 0,-1 0 0,1-1 0,-1 1 0,1 0 0,-1 0 0,0 0-1,0 2 1,-1 0 66,1 0 0,-1-1 0,0 1 0,0-1 0,0 0 0,-1 1 0,1-1-1,-1 0 1,0 0 0,-2 4 0,-6 5 395,0 0 1,-1 0-1,-22 17 0,31-27-399,-11 9 281,0-1-1,0 0 1,-2-1 0,1 0 0,-1-1-1,-20 8 1,19-15-587,16-1 240,-1 0-1,1 0 0,0 0 1,-1 0-1,1 0 1,0 0-1,0-1 0,0 1 1,-1 0-1,1 0 1,0 0-1,0-1 0,0 1 1,-1 0-1,1 0 0,0-1 1,0 1-1,0 0 1,0 0-1,0-1 0,0 1 1,-1 0-1,1 0 0,0-1 1,0 1-1,0 0 1,0-1-1,0 1 0,0 0 1,0-1-1,1-1-40,-1 0 0,1 0-1,0 0 1,0 1 0,0-1-1,0 0 1,0 0 0,0 1 0,0-1-1,0 1 1,0-1 0,1 1-1,2-3 1,17-11-438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6.458"/>
    </inkml:context>
    <inkml:brush xml:id="br0">
      <inkml:brushProperty name="width" value="0.05" units="cm"/>
      <inkml:brushProperty name="height" value="0.05" units="cm"/>
    </inkml:brush>
  </inkml:definitions>
  <inkml:trace contextRef="#ctx0" brushRef="#br0">25 98 18508,'11'5'1696,"-9"12"-1096,-5 3-263,-6 6 831,4 5-368,-4 4-280,5 2-176,-1-3-512,3-1-304,4-8-592,6-5-144,5-13 863,1-6-239,4-8-280</inkml:trace>
  <inkml:trace contextRef="#ctx0" brushRef="#br0" timeOffset="1">349 1 16468,'-6'39'1608,"-4"8"-1056,2 3-240,2 5 736,4-1-376,2-7-672,6-4-256,4-7-560,-1-4 424,-1-11 112,-2-4-192,0-5-240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6.847"/>
    </inkml:context>
    <inkml:brush xml:id="br0">
      <inkml:brushProperty name="width" value="0.05" units="cm"/>
      <inkml:brushProperty name="height" value="0.05" units="cm"/>
    </inkml:brush>
  </inkml:definitions>
  <inkml:trace contextRef="#ctx0" brushRef="#br0">3 198 19156,'-1'-6'145,"0"1"1,1-1-1,-1 1 0,1-1 1,1 1-1,-1-1 0,1 1 1,0-1-1,0 1 0,0 0 1,1-1-1,0 1 0,0 0 1,0 0-1,0 0 0,1 0 0,0 0 1,0 1-1,0-1 0,1 1 1,0 0-1,0 0 0,0 0 1,0 1-1,0-1 0,1 1 1,-1 0-1,7-3 0,6-3-81,1 0 0,0 2 0,0 0 0,0 1 0,1 1 0,0 0 0,0 1 0,1 2 0,-1 0 0,1 1 0,-1 1 0,1 0-1,-1 2 1,1 0 0,-1 1 0,32 10 0,-45-11-71,0 1-1,1-1 0,-1 1 0,0 1 1,-1-1-1,1 1 0,0 0 0,-1 1 1,0-1-1,0 1 0,0 0 1,7 11-1,-10-12 17,1 0 1,-1 0 0,-1 0-1,1 0 1,-1 1-1,1-1 1,-1 0-1,0 1 1,-1-1-1,1 1 1,-1-1-1,0 1 1,0 0-1,-1-1 1,1 1 0,-1-1-1,0 1 1,0-1-1,0 0 1,-3 6-1,-1 1 94,0-1 1,-1 1-1,-1-1 0,1-1 0,-2 1 0,1-1 0,-1-1 0,0 1 1,-1-1-1,0-1 0,0 1 0,-1-2 0,0 1 0,0-1 1,-1-1-1,1 0 0,-1 0 0,0-1 0,-17 4 0,27-8-161,0 0 0,-1 1-1,1-1 1,0 0 0,0 0-1,-1 0 1,1 0 0,0 0-1,0 0 1,-1-1 0,1 1-1,0 0 1,0-1-1,0 1 1,0-1 0,-1 1-1,1-1 1,0 1 0,0-1-1,0 0 1,-1-1 0,1 2 22,1-1 0,-1 0 0,1 0 0,0 0 0,-1 0 0,1 0-1,0 0 1,0 0 0,0-1 0,-1 1 0,1 0 0,0 0 0,1 0 0,-1 0 0,0 0 0,0 0 0,0 0 0,1 0 0,-1 0 0,0 0 0,1 0 0,-1 0 0,1 0 0,-1 0 0,2-1 0,13-19-511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7.376"/>
    </inkml:context>
    <inkml:brush xml:id="br0">
      <inkml:brushProperty name="width" value="0.05" units="cm"/>
      <inkml:brushProperty name="height" value="0.05" units="cm"/>
    </inkml:brush>
  </inkml:definitions>
  <inkml:trace contextRef="#ctx0" brushRef="#br0">229 37 17228,'1'1'117,"-1"-1"0,0 1 1,1-1-1,-1 1 0,0 0 1,0-1-1,1 1 0,-1-1 1,0 1-1,0 0 0,0-1 0,0 1 1,0-1-1,0 1 0,0 0 1,0-1-1,0 1 0,0-1 1,0 1-1,-1 0 0,1-1 1,0 1-1,0-1 0,-1 1 1,1 0-1,0-1 0,-1 1 1,1-1-1,0 1 0,-1-1 1,0 1-1,-18 19 766,13-14 22,-51 55 438,-87 119 0,182-233-6300,74-92-356,-97 126 4079,4-6 521,-10 12 992,1 0 1,1 0 0,0 1 0,19-17 0,-24 28 1170,-7 9-593,-3 8 371,3-16-1169,-1 5 223,-10 30 1153,0-1-1,-6 40 1,16-64-1440,0-1 0,1 1 0,1 0-1,-1 0 1,1-1 0,1 1 0,0 0 0,1 0 0,-1-1 0,2 1 0,-1-1 0,9 19 0,-9-25-47,0 1 1,0-1-1,0 0 1,0 1-1,1-1 1,0 0 0,-1 0-1,1-1 1,0 1-1,6 3 1,-2-4-322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7.842"/>
    </inkml:context>
    <inkml:brush xml:id="br0">
      <inkml:brushProperty name="width" value="0.05" units="cm"/>
      <inkml:brushProperty name="height" value="0.05" units="cm"/>
    </inkml:brush>
  </inkml:definitions>
  <inkml:trace contextRef="#ctx0" brushRef="#br0">41 334 18268,'-17'-10'2456,"0"-1"-1471,11-4-489,6 4 1680,17-2-1000,6 1-343,13 1-937,4-2-577,7-4 577,5 3-176,1-1-40</inkml:trace>
  <inkml:trace contextRef="#ctx0" brushRef="#br0" timeOffset="1">471 3 20900,'-7'13'2089,"1"0"-1569,6-7-288,6 1 1176,5-10-2288,1 1 1096,1-13-400,0-7-176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8.276"/>
    </inkml:context>
    <inkml:brush xml:id="br0">
      <inkml:brushProperty name="width" value="0.05" units="cm"/>
      <inkml:brushProperty name="height" value="0.05" units="cm"/>
    </inkml:brush>
  </inkml:definitions>
  <inkml:trace contextRef="#ctx0" brushRef="#br0">0 0 18996,'4'7'1776,"3"5"-1319,-4 5-209,2 6 728,0 9-504,0 2-144,-2 9-688,-1 1-472,-3 1 752,-5-4-200,2-2-104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8.671"/>
    </inkml:context>
    <inkml:brush xml:id="br0">
      <inkml:brushProperty name="width" value="0.05" units="cm"/>
      <inkml:brushProperty name="height" value="0.05" units="cm"/>
    </inkml:brush>
  </inkml:definitions>
  <inkml:trace contextRef="#ctx0" brushRef="#br0">1 297 16892,'0'-14'373,"1"0"1,0 0-1,1 0 1,0 0-1,1 0 1,1 0-1,1 1 1,-1 0-1,2 0 1,11-21-1,-10 24-149,0 1 1,0-1-1,0 2 0,1-1 0,0 1 0,1 0 0,0 1 0,0 0 0,1 0 0,0 1 0,0 0 0,0 1 0,16-6 0,-17 8-145,0 0-1,1 1 1,-1 0 0,0 0-1,1 1 1,-1 0-1,1 0 1,-1 1 0,1 0-1,13 3 1,-19-2-72,-1 0 1,1 0-1,-1 0 1,0 0-1,0 0 1,0 1-1,1 0 1,-1-1-1,-1 1 1,1 0-1,0 1 1,0-1-1,-1 0 1,1 1-1,-1 0 1,0-1-1,0 1 1,0 0-1,0 0 1,0 0-1,-1 0 1,1 0-1,-1 1 1,0-1-1,0 0 0,0 1 1,0-1-1,-1 1 1,1-1-1,-1 1 1,0 3-1,-1 7 29,0 0 0,-1 0 0,0 0 0,-1-1 0,0 1 0,-1-1 0,-1 0 0,-8 17 0,0-5 87,0-1 0,-2 0 0,-20 26 1,32-47-313,9-11-108,11-12-243,-14 17 415,1 0-1,0 0 1,0 1-1,0-1 1,0 1 0,0 0-1,1 0 1,-1 0-1,1 1 1,-1 0 0,1-1-1,-1 2 1,1-1-1,0 0 1,0 1 0,6 0-1,-8 1 75,-1-1-1,1 1 1,0 0-1,0 0 0,-1 0 1,1 0-1,-1 0 1,1 1-1,-1-1 1,0 1-1,1 0 0,-1-1 1,0 1-1,0 0 1,0 0-1,0 1 0,0-1 1,-1 0-1,1 1 1,-1-1-1,1 1 1,-1-1-1,0 1 0,0-1 1,0 1-1,-1 0 1,1 0-1,0 3 1,0 2 112,0 0 0,-1 0 0,0 0 0,0 0 0,-1 0 0,0 0 0,0-1 0,-1 1 0,0 0 0,0 0 0,-1-1 0,0 1 0,0-1 0,-1 0 0,-6 11 0,1-6 340,0 1-1,0-1 1,-2-1-1,1 0 1,-1 0-1,-1-1 1,-16 11-1,20-15-17,0-2-1,-1 1 1,-16 6-1,21-10-321,1 0-1,-1 0 1,1 0-1,-1 0 1,0-1 0,1 1-1,-1-1 1,0 0-1,1 0 1,-1 0 0,0-1-1,1 1 1,-5-2-1,7 1-125,0 1-1,0-1 1,-1 0 0,1 1-1,0-1 1,0 0-1,0 0 1,0 0-1,0 0 1,0 0-1,0 0 1,1 0-1,-1 0 1,0 0 0,0 0-1,1-1 1,-1 1-1,1 0 1,-1-1-1,1 1 1,0 0-1,-1 0 1,1-1 0,0 1-1,0-1 1,0 1-1,0 0 1,0-1-1,0 1 1,0 0-1,1-1 1,-1 1 0,0 0-1,1-1 1,-1 1-1,1 0 1,0-2-1,2-5-180,1 1 0,-1 0 0,1-1 0,1 1 0,5-6 0,14-19-653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9.091"/>
    </inkml:context>
    <inkml:brush xml:id="br0">
      <inkml:brushProperty name="width" value="0.05" units="cm"/>
      <inkml:brushProperty name="height" value="0.05" units="cm"/>
    </inkml:brush>
  </inkml:definitions>
  <inkml:trace contextRef="#ctx0" brushRef="#br0">36 0 19916,'-10'32'2185,"3"2"-1529,-2 8-344,4 2 1528,0 6-1264,5-1-151,2-3-481,2-3-305,2-9-575,-2-4-320,1-7 952,-3-7-272,6-5-192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7.575"/>
    </inkml:context>
    <inkml:brush xml:id="br0">
      <inkml:brushProperty name="width" value="0.05" units="cm"/>
      <inkml:brushProperty name="height" value="0.05" units="cm"/>
    </inkml:brush>
  </inkml:definitions>
  <inkml:trace contextRef="#ctx0" brushRef="#br0">47 1 16620,'-1'11'765,"0"0"1,-1-1-1,0 1 1,-6 16 0,-1 7 559,-13 100 1122,21-116-2261,0 0-1,1 0 0,1 0 1,0 0-1,6 25 0,-6-39-149,0 0-1,0 0 1,1 0 0,-1 0 0,1 0-1,0-1 1,0 1 0,0 0-1,1-1 1,-1 0 0,1 1-1,-1-1 1,1 0 0,0 0 0,1-1-1,-1 1 1,6 3 0,-5-4-25,1 0 1,-1-1-1,1 1 1,0-1 0,0 0-1,0 0 1,0 0-1,0-1 1,0 0-1,0 0 1,0 0 0,-1-1-1,1 1 1,7-3-1,3-1-18,-1-1 0,0-1-1,0 0 1,0 0 0,-1-2-1,21-14 1,-9 5-10,-5 9-21,-20 8 37,1 0 0,-1 0 0,1 0 1,-1 0-1,0 0 0,1 0 0,-1 0 0,0 0 1,1 0-1,-1 0 0,1 0 0,-1 0 0,0 0 1,1 1-1,-1-1 0,0 0 0,1 0 1,-1 0-1,0 1 0,1-1 0,-1 0 0,0 0 1,0 1-1,1-1 0,-1 0 0,1 1 0,-1 2 4,1 0-1,0-1 0,-1 1 0,0 0 0,0 0 1,0 0-1,0 0 0,0-1 0,-1 5 0,1-3 15,-1 0 0,1 0 1,0 1-1,0-1 0,1 0 0,-1 0 0,2 5 0,-1-8-9,-1 0 0,1 0 0,-1 0-1,1 0 1,-1-1 0,1 1 0,0 0 0,-1 0-1,1-1 1,0 1 0,0 0 0,0-1 0,-1 1-1,1-1 1,0 1 0,0-1 0,0 0 0,0 1 0,0-1-1,0 0 1,0 1 0,0-1 0,0 0 0,0 0-1,0 0 1,0 0 0,0 0 0,0 0 0,0 0-1,0 0 1,0-1 0,0 1 0,0 0 0,0-1 0,1 0-1,8-2 40,-1 0 0,0-1 0,0 0 0,11-8 1,-13 7-304,1 1 0,-1 0 0,1 0 0,-1 1 0,1 0 0,16-3 0,-23 5 176,0 1 1,1 0-1,-1 0 0,0 0 1,0 0-1,1 0 1,-1 0-1,0 1 0,0-1 1,0 0-1,1 1 0,-1-1 1,0 1-1,0-1 0,0 1 1,0-1-1,0 1 1,0 0-1,0 0 0,0-1 1,0 1-1,0 0 0,0 0 1,0 0-1,-1 0 0,1 0 1,1 2-1,3 9-725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9.498"/>
    </inkml:context>
    <inkml:brush xml:id="br0">
      <inkml:brushProperty name="width" value="0.05" units="cm"/>
      <inkml:brushProperty name="height" value="0.05" units="cm"/>
    </inkml:brush>
  </inkml:definitions>
  <inkml:trace contextRef="#ctx0" brushRef="#br0">195 31 17524,'6'129'2400,"-11"139"1,5-261-2403,-1 6-103,0 1 1,0-1-1,-2 1 0,1-1 0,-2 0 1,-8 23-1,12-35 28,-1-1 1,1 1-1,0 0 0,-1 0 1,1-1-1,-1 1 0,1 0 1,-1-1-1,1 1 0,-1 0 1,1-1-1,-1 1 1,1-1-1,-1 1 0,0-1 1,0 1-1,1-1 0,-1 1 1,0-1-1,0 0 0,1 1 1,-1-1-1,0 0 0,0 0 1,0 0-1,1 0 0,-1 1 1,0-1-1,0 0 1,0 0-1,0 0 0,1-1 1,-1 1-1,0 0 0,0 0 1,0 0-1,1-1 0,-1 1 1,0 0-1,0-1 0,1 1 1,-1-1-1,0 1 0,1-1 1,-1 1-1,0-1 0,1 1 1,-1-1-1,1 1 1,-1-2-1,-5-4-666,0 0 1,1-1-1,1 0 0,-5-7 1,6 8 469,-56-99-2713,50 85 3220,1 0-1,0-1 0,-7-35 1,13 45 69,1 1 0,-1 0 0,2-1 0,0 1 0,0-1 0,1 1 0,0-1 0,0 1 0,4-11 0,-2 13-48,0 0-1,0 0 0,1 1 1,0-1-1,0 1 0,1 0 1,0 0-1,0 1 0,1-1 1,0 1-1,0 0 0,11-8 1,-4 5 54,0 0 1,1 1-1,-1 0 0,1 1 1,1 1-1,-1 0 1,1 1-1,0 1 0,0 0 1,1 1-1,-1 1 1,1 0-1,0 1 0,25 2 1,-37 0-223,0-1-1,0 1 1,-1 0 0,1 0-1,-1 0 1,1 0 0,-1 1-1,1 0 1,-1-1 0,0 1-1,0 0 1,0 1 0,0-1-1,0 0 1,0 1 0,-1 0-1,1 0 1,3 5 0,-5-5-20,1-1 1,-1 1 0,0 0 0,0 0 0,0 0 0,0 1 0,-1-1 0,1 0 0,-1 0 0,0 0-1,1 0 1,-2 1 0,1-1 0,0 0 0,-1 0 0,1 0 0,-1 0 0,0 0 0,0 0 0,0 0 0,-3 6-1,-1-1 21,0 0 0,-1-1-1,0 1 1,0-1-1,0 0 1,-1-1-1,0 1 1,0-1 0,-1-1-1,1 1 1,-1-1-1,-1-1 1,1 1-1,-1-2 1,1 1-1,-1-1 1,0 0 0,0-1-1,-1 0 1,1 0-1,0-1 1,-11 0-1,18-1-178,0 0 1,1 0-1,-1-1 0,0 1 0,1 0 0,-1-1 0,0 1 0,1-1 1,-1 1-1,1-1 0,-1 0 0,1 0 0,-1 0 0,1 0 0,-1 0 0,-1-1 1,2 0 39,1 1 1,-1 0 0,1 0 0,-1 0 0,1 0 0,0 0-1,-1 0 1,1-1 0,0 1 0,0 0 0,-1 0 0,1 0-1,0-1 1,0 1 0,1 0 0,-1 0 0,0 0 0,0-1-1,0 1 1,1 0 0,-1 0 0,1 0 0,0-2 0,10-16-580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19.936"/>
    </inkml:context>
    <inkml:brush xml:id="br0">
      <inkml:brushProperty name="width" value="0.05" units="cm"/>
      <inkml:brushProperty name="height" value="0.05" units="cm"/>
    </inkml:brush>
  </inkml:definitions>
  <inkml:trace contextRef="#ctx0" brushRef="#br0">10 1 19300,'13'-1'2177,"-4"1"-1489,-2 9-280,-4 2 1256,-2 9-728,-1 6-295,-1 4-401,-1 4-176,-4-1-569,1-1-359,-2-9-776,1-4 1304,-3-15-248,2-4-256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0.378"/>
    </inkml:context>
    <inkml:brush xml:id="br0">
      <inkml:brushProperty name="width" value="0.05" units="cm"/>
      <inkml:brushProperty name="height" value="0.05" units="cm"/>
    </inkml:brush>
  </inkml:definitions>
  <inkml:trace contextRef="#ctx0" brushRef="#br0">0 12 20044,'100'-6'3334,"-76"3"-3042,0 1-1,0 1 0,0 1 0,0 1 0,34 7 0,-56-8-290,0 0-1,-1 0 1,1 1-1,0-1 1,-1 1-1,1 0 1,0-1-1,-1 1 1,1 0 0,-1 0-1,0 0 1,1 0-1,-1 0 1,1 0-1,-1 0 1,0 0-1,0 1 1,0-1-1,0 1 1,0-1-1,0 0 1,0 1-1,1 2 1,-2-1 3,0-1 0,0 0 0,0 1 0,0-1 0,0 0 0,0 1 0,-1-1 0,1 0 0,-1 1 0,0-1 0,1 0-1,-1 0 1,0 0 0,0 0 0,-1 0 0,-1 4 0,-24 30 158,19-27-96,0 1 1,1 0-1,-7 14 0,13-23-73,1-1 0,0 0 0,0 1 0,0-1-1,-1 1 1,1-1 0,0 1 0,0-1 0,0 1 0,0-1-1,0 1 1,0-1 0,0 1 0,0-1 0,0 1 0,0-1 0,0 1-1,0-1 1,0 1 0,0-1 0,0 1 0,0-1 0,1 1 0,-1-1-1,0 1 1,0-1 0,1 1 0,-1-1 0,0 0 0,0 1-1,1-1 1,-1 0 0,1 1 0,-1-1 0,0 0 0,1 1 0,-1-1-1,1 0 1,-1 0 0,1 1 0,-1-1 0,1 0 0,-1 0 0,0 0-1,1 0 1,-1 1 0,1-1 0,0 0 0,-1 0 0,1 0-1,0 0 1,33-2-844,-27 1 639,27-2-741,47-3-995,-75 6 1779,1 0 0,-1 0 0,1 1 0,0 0 0,-1 1 0,0-1 0,1 1 0,-1 0 0,9 5 0,-14-6 188,1 0 1,-1 0-1,1 0 1,-1 0 0,0 0-1,1 1 1,-1-1-1,0 0 1,0 1 0,0-1-1,0 1 1,0-1 0,0 1-1,0 0 1,-1-1-1,1 1 1,0 0 0,-1 0-1,0-1 1,1 1-1,-1 0 1,0 0 0,0 0-1,0 0 1,0-1 0,0 1-1,0 0 1,-1 0-1,1 0 1,-1-1 0,1 1-1,-1 0 1,1 0-1,-1-1 1,0 1 0,-1 1-1,-4 8 347,0 0 0,-1-1 1,-1 0-1,-9 11 0,14-18-257,-24 29 1519,-44 38 0,55-56-1041,-1 0 0,0-1 0,-1-2 0,-32 17 0,45-26-506,-1 1 0,1-1-1,-1 0 1,0-1 0,0 1 0,0-1-1,0 0 1,0-1 0,0 0 0,-11 0-1,12-1-164,1 0 0,-1 0-1,1 0 1,0-1-1,-1 1 1,1-1-1,0 0 1,0-1-1,0 1 1,0 0-1,1-1 1,-1 0-1,1 0 1,-6-7-1,-6-9-285,-19-29 0,32 44 317,-24-34-511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3.245"/>
    </inkml:context>
    <inkml:brush xml:id="br0">
      <inkml:brushProperty name="width" value="0.05" units="cm"/>
      <inkml:brushProperty name="height" value="0.05" units="cm"/>
    </inkml:brush>
  </inkml:definitions>
  <inkml:trace contextRef="#ctx0" brushRef="#br0">1 77 18908,'0'4'2016,"7"-4"-1207,6-1-369,8-12 1832,5-4-1376,10 1-495,1 2-81,6 4-360,0 2-192,-4 7-569,-6 5-335,-9 6 880,-8 2-192,-19 2-216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3.668"/>
    </inkml:context>
    <inkml:brush xml:id="br0">
      <inkml:brushProperty name="width" value="0.05" units="cm"/>
      <inkml:brushProperty name="height" value="0.05" units="cm"/>
    </inkml:brush>
  </inkml:definitions>
  <inkml:trace contextRef="#ctx0" brushRef="#br0">15 329 18132,'-13'13'1696,"12"-7"-1056,4-3-216,12-3 785,10-5-249,8-3-360,6-2-368,8-2-1000,3-1 832,-3-4-176,-2 0-152</inkml:trace>
  <inkml:trace contextRef="#ctx0" brushRef="#br0" timeOffset="1">429 5 17444,'19'0'2072,"-2"-3"-1360,5 2-344,2 1 1785,3 6-1497,3 6-168,-5 14-224,-7 4-144,-6 13-56,-11 2-40,-8 5 8,-7-1 8,-13-2-88,-5-4-336,-5-10 344,1-6-16,0-15-56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7.237"/>
    </inkml:context>
    <inkml:brush xml:id="br0">
      <inkml:brushProperty name="width" value="0.05" units="cm"/>
      <inkml:brushProperty name="height" value="0.05" units="cm"/>
    </inkml:brush>
  </inkml:definitions>
  <inkml:trace contextRef="#ctx0" brushRef="#br0">106 234 15331,'-1'-2'235,"1"0"0,-1 0 1,0 1-1,0-1 0,0 0 0,0 1 0,-1-1 0,1 0 0,0 1 0,-1-1 0,1 1 0,-1 0 0,1-1 1,-1 1-1,0 0 0,-3-2 0,4 3-151,0 0 1,0 0 0,-1 0-1,1 0 1,0 0 0,0 0-1,-1 0 1,1 0-1,0 1 1,0-1 0,0 0-1,-1 1 1,1-1 0,0 1-1,0-1 1,0 1-1,0 0 1,0-1 0,0 1-1,0 0 1,0 0 0,0 0-1,0 0 1,1-1 0,-1 1-1,0 0 1,0 1-1,0 0 1,-6 11 45,0-1 1,0 1-1,2 1 0,0-1 0,0 1 1,1 0-1,1 0 0,0 0 1,1 0-1,1 0 0,0 1 0,2 20 1,-1-34-127,0 1 1,0-1-1,0 0 1,0 1 0,0-1-1,1 1 1,-1-1-1,0 0 1,1 1-1,0-1 1,-1 0-1,1 1 1,0-1 0,-1 0-1,1 0 1,0 1-1,2 0 1,-2-1-3,0-1 0,0 0-1,0 0 1,0 1 0,0-1 0,0 0 0,0 0 0,0 0 0,0-1-1,0 1 1,0 0 0,0 0 0,0 0 0,0-1 0,0 1 0,0 0-1,0-1 1,0 1 0,0-1 0,0 1 0,-1-1 0,1 0 0,0 1-1,0-1 1,-1 0 0,1 0 0,0 1 0,0-2 0,11-11 14,0-1 1,-1 1 0,0-2 0,11-20 0,31-68 290,-52 103-304,25-56 736,35-107-1,-57 142-339,-4 21-392,1 0 0,-1 0 0,0 0-1,0 0 1,0-1 0,0 1 0,0 0-1,0 0 1,0 0 0,0 0-1,0 0 1,0 0 0,0 0 0,0 0-1,0-1 1,0 1 0,0 0 0,0 0-1,0 0 1,-1 0 0,1 0-1,0 0 1,0 0 0,0 0 0,0-1-1,0 1 1,0 0 0,0 0 0,0 0-1,0 0 1,0 0 0,0 0 0,0 0-1,-1 0 1,1 0 0,0 0-1,0 0 1,0 0 0,0 0 0,0 0-1,0 0 1,0 0 0,0-1 0,-1 1-1,1 0 1,0 0 0,0 0 0,0 0-1,0 0 1,0 1 0,0-1-1,0 0 1,-1 0 0,1 0 0,0 0-1,0 0 1,0 0 0,0 0 0,0 0-1,0 0 1,0 0 0,0 0 0,-1 0-1,-1 3 44,-1 0 0,1 0 0,0 0 0,0 0 1,0 0-1,0 1 0,-1 4 0,-12 30-28,3 0 0,1 0-1,1 1 1,3 1 0,1 0 0,-2 65 0,8-97-29,1-1-1,-1 1 1,1-1 0,0 0-1,1 0 1,3 12-1,-4-18 7,-1 0-1,1 0 1,-1 1-1,1-1 1,-1 0-1,1 0 1,0 0-1,0 0 0,-1 0 1,1 0-1,0 0 1,0 0-1,0 0 1,0-1-1,0 1 1,0 0-1,0-1 1,0 1-1,1 0 0,-1-1 1,0 0-1,0 1 1,0-1-1,1 0 1,-1 1-1,0-1 1,0 0-1,1 0 0,-1 0 1,0 0-1,1 0 1,-1 0-1,0 0 1,0-1-1,1 1 1,-1 0-1,0-1 1,0 1-1,0-1 0,1 1 1,-1-1-1,0 0 1,0 0-1,1-1 1,5-2-6,0-2-1,0 1 1,-1-1 0,0 0 0,0 0 0,-1-1 0,10-14 0,28-56-3,-38 68 12,12-31 5,-15 38-5,-1-1 0,-1 0 0,1 0 1,0 0-1,-1 0 0,1 0 1,-1 0-1,0 0 0,0 0 0,0 0 1,-1-3-1,1 6-2,0-1 1,0 1-1,0 0 0,0-1 0,0 1 1,0 0-1,0-1 0,-1 1 0,1 0 1,0 0-1,0-1 0,0 1 1,0 0-1,-1 0 0,1-1 0,0 1 1,0 0-1,0 0 0,-1-1 1,1 1-1,0 0 0,0 0 0,-1 0 1,1 0-1,0-1 0,-1 1 0,1 0 1,0 0-1,-1 0 0,1 0 1,0 0-1,-1 0 0,-9 6 5,-9 17 5,4 1-11,0 0 0,2 1 1,1 1-1,-18 52 0,29-76 2,1 0-1,-1 0 1,1 1 0,0-1-1,-1 0 1,1 0 0,0 1-1,0-1 1,1 0 0,-1 3-1,1-5 1,-1 1 0,0-1 0,1 1-1,-1 0 1,0-1 0,1 1 0,-1-1 0,1 1-1,-1-1 1,1 1 0,-1-1 0,1 0-1,-1 1 1,1-1 0,0 0 0,-1 1-1,1-1 1,0 0 0,-1 0 0,1 1 0,0-1-1,-1 0 1,1 0 0,0 0 0,-1 0-1,1 0 1,0 0 0,-1 0 0,1 0-1,0 0 1,-1 0 0,1 0 0,0-1 0,-1 1-1,1 0 1,0 0 0,-1-1 0,2 0-1,24-8 10,28-15 1,-27 12-14,32-11 1,-43 19-27,-1 0 0,0 0-1,1 2 1,-1 0-1,1 1 1,26 1-1,-36 0 13,-1 1-1,0 0 0,0 0 1,0 1-1,-1-1 0,1 1 1,0 0-1,0 0 0,-1 1 0,7 4 1,-8-5 3,0 1-1,0 0 1,-1-1 0,1 1 0,-1 0 0,0 1 0,0-1 0,0 0 0,0 0-1,0 1 1,-1-1 0,0 1 0,0 0 0,0-1 0,1 8 0,-1-6 38,-1-1 1,0 0 0,-1 0 0,1 0 0,-1 0 0,0 1 0,-1 4-1,2-9-7,-1 1 0,1 0 0,0-1 0,0 1 0,0-1-1,-1 1 1,1-1 0,0 1 0,-1-1 0,1 1 0,0-1 0,-1 1-1,1-1 1,-1 1 0,1-1 0,-1 0 0,1 1 0,-1-1-1,1 0 1,-1 1 0,1-1 0,-2 0 0,1 0 5,1 0 0,-1 0 0,0-1 0,0 1 0,0 0 0,0-1 0,1 1 0,-1 0 0,0-1-1,0 0 1,1 1 0,-1-1 0,0 1 0,1-1 0,-1 0 0,1 1 0,-1-1 0,1 0 0,-1 1 0,1-1 0,-1-1 0,-7-15 108,0 0 1,2-1-1,0 0 0,0 0 0,2 0 1,1 0-1,0-1 0,-1-30 0,4 46-217,0 0 1,0 1-1,0-1 0,0 0 0,1 1 0,-1-1 0,1 1 0,0-1 0,-1 1 0,1-1 0,2-3 0,-2 4 39,0 1 0,0 0 0,0 0 0,1 0-1,-1 0 1,0 0 0,0 0 0,1 1 0,-1-1-1,0 0 1,1 0 0,-1 1 0,1-1 0,-1 1-1,1 0 1,-1-1 0,1 1 0,-1 0 0,1 0-1,2 0 1,17 0-398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7.886"/>
    </inkml:context>
    <inkml:brush xml:id="br0">
      <inkml:brushProperty name="width" value="0.05" units="cm"/>
      <inkml:brushProperty name="height" value="0.05" units="cm"/>
    </inkml:brush>
  </inkml:definitions>
  <inkml:trace contextRef="#ctx0" brushRef="#br0">0 29 19332,'1'0'69,"-1"0"-1,0 0 1,1 0-1,-1 0 0,0 0 1,1 0-1,-1 0 1,1 0-1,-1 0 1,0 0-1,1 0 1,-1 0-1,0 0 1,1 0-1,-1 0 1,1 0-1,-1 1 0,0-1 1,1 0-1,-1 0 1,0 0-1,1 1 1,-1-1-1,0 0 1,0 0-1,1 1 1,-1-1-1,0 0 0,0 1 1,1-1-1,-1 0 1,0 1-1,0-1 1,0 0-1,1 1 1,-1-1-1,0 0 1,0 1-1,0-1 1,0 1-1,0-1 0,0 0 1,0 1-1,0-1 1,0 0-1,0 1 1,0 0-1,0 27 720,-1-20 21,-4 102 943,0-46-1539,5 64 1,0-124-237,1 1 1,-1-1 0,1 0-1,0 1 1,0-1 0,0 0-1,0 1 1,1-1 0,3 5-1,-5-8 14,0-1 0,1 0 0,-1 1-1,0-1 1,1 1 0,-1-1 0,0 0-1,1 1 1,-1-1 0,1 0 0,-1 1-1,1-1 1,-1 0 0,1 0 0,-1 0-1,1 1 1,-1-1 0,1 0 0,-1 0-1,1 0 1,-1 0 0,1 0 0,0 0 0,-1 0-1,1 0 1,-1 0 0,2 0 0,0-1-14,-1 0 1,1 0 0,0 0-1,-1 0 1,1 0 0,-1-1-1,1 1 1,-1 0 0,0-1-1,1 1 1,-1-1 0,1-2-1,11-15-127,-2 0 0,-1-1-1,0 0 1,9-29-1,22-90-183,-13 9 491,-28 113 26,0 17-177,0 0-1,-1 0 0,1 0 0,0 0 1,0 0-1,0 0 0,0 0 0,0 0 1,-1 0-1,1 0 0,0 0 0,0 0 1,0 0-1,0 0 0,-1 0 1,1 0-1,0 0 0,0 0 0,0 0 1,0 0-1,-1 1 0,1-1 0,0 0 1,0 0-1,0 0 0,0 0 0,0 0 1,0 0-1,-1 0 0,1 0 0,0 1 1,0-1-1,0 0 0,0 0 0,0 0 1,0 0-1,0 0 0,0 1 0,0-1 1,0 0-1,0 0 0,0 0 0,-14 28 302,5 3-113,0 1-1,2 0 0,-3 38 1,9-56-140,0 0 0,1 0 0,0 0 1,1 0-1,1 0 0,0-1 0,1 1 0,0 0 0,1-1 1,7 15-1,-8-22-48,0-1 0,0 0 0,1 1 0,7 7 1,-10-11-22,0-1 1,1 1-1,0-1 1,-1 1-1,1-1 1,0 0-1,0 0 1,0 1 0,0-1-1,-1-1 1,1 1-1,1 0 1,-1 0-1,0-1 1,0 1-1,3-1 1,-4 0 7,-1 0-1,1 0 1,-1 0 0,1 0 0,-1 0-1,0 0 1,1 0 0,-1-1 0,1 1-1,-1 0 1,1 0 0,-1-1 0,0 1-1,1 0 1,-1 0 0,0-1-1,1 1 1,-1 0 0,0-1 0,1 1-1,-1 0 1,0-1 0,0 1 0,1-1-1,-1 1 1,0-1 0,0 1 0,0 0-1,0-1 1,0 1 0,1-1-1,-1 1 1,0-1 0,0 1 0,0-1-1,0 1 1,0-1 0,0 1 0,-1 0-1,1-1 1,0 1 0,0-1 0,0 1-1,0-1 1,0 1 0,-1 0-1,1-1 1,0 1 0,0-1 0,-1 0-1,-13-22-176,-3 5 275,0 0 0,-2 2 0,0 0 0,-1 1 1,-1 1-1,-42-22 0,78 39-503,0 0 0,0-1-1,0-1 1,0 0 0,0-1 0,23-3 0,-4-4-208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28.999"/>
    </inkml:context>
    <inkml:brush xml:id="br0">
      <inkml:brushProperty name="width" value="0.05" units="cm"/>
      <inkml:brushProperty name="height" value="0.05" units="cm"/>
    </inkml:brush>
  </inkml:definitions>
  <inkml:trace contextRef="#ctx0" brushRef="#br0">110 253 19020,'-8'5'459,"0"1"0,0 0 0,1 0-1,0 0 1,0 1 0,0 0 0,1 1 0,0-1 0,1 1 0,-6 11-1,6-10-314,1 0 0,0 0-1,0 1 1,1 0-1,1 0 1,-1 0-1,2 0 1,-1 0-1,1 15 1,1-23-135,0 0 0,0 0 0,0 0 0,0 0 0,0 0 0,1 0 0,-1 0 0,1 0 0,-1 0 0,1 0 0,0 0 0,0 0 0,0-1 0,0 1 0,0 0 0,0 0 0,0-1 0,1 1 0,1 2 0,-1-3-7,0-1 0,-1 1 1,1 0-1,0-1 1,0 1-1,-1-1 0,1 1 1,0-1-1,0 0 0,-1 0 1,1 0-1,0 0 1,0 0-1,0 0 0,-1 0 1,1-1-1,0 1 1,0-1-1,-1 1 0,1-1 1,0 0-1,2-1 1,12-7 11,-1-1 0,-1 0 1,1-1-1,-2-1 1,0 0-1,19-21 1,30-28 17,-60 59-29,-1 1 1,1 0 0,0-1-1,-1 1 1,1 0-1,0 0 1,0 0-1,0 0 1,0 0-1,0 0 1,1 1-1,-1-1 1,3 0 0,-4 1-1,-1 0 1,1 0-1,-1 0 1,1 1-1,-1-1 1,1 0 0,-1 0-1,0 0 1,1 1-1,-1-1 1,1 0-1,-1 0 1,0 1 0,1-1-1,-1 0 1,0 1-1,1-1 1,-1 0-1,0 1 1,1-1 0,-1 1-1,0 0 1,3 18 123,-12 47 341,6-51-259,1 1 1,0-1 0,1 25 0,1-40-195,0 1 1,0 0 0,0-1-1,0 1 1,0 0 0,0 0-1,0-1 1,0 1 0,1 0 0,-1-1-1,0 1 1,0-1 0,1 1-1,-1 0 1,0-1 0,1 1 0,-1-1-1,1 1 1,-1-1 0,1 1-1,-1-1 1,1 1 0,-1-1-1,1 1 1,-1-1 0,2 1 0,-1-1 2,1 0 0,-1 0 0,0 0 0,0 0 0,1 0 0,-1 0 0,0 0 0,0 0 0,1 0 0,-1-1 0,0 1 0,0-1 0,2 0 0,5-3 28,0-1-1,0 0 1,9-7-1,-14 10-38,75-62-252,42-29-1449,-116 90 1530,1 0 1,-1 1-1,1-1 0,0 1 0,0 0 1,6-2-1,-10 4 124,-1 0 1,1 0-1,0 0 1,0 0-1,-1 0 0,1 0 1,0 0-1,-1 0 1,1 0-1,0 0 0,-1 0 1,1 0-1,0 1 1,0-1-1,-1 0 0,1 0 1,-1 1-1,1-1 1,0 1-1,0 0 0,0 0-14,0 0 0,-1 0 0,1 0 0,0 0 0,-1 0 0,1 1 0,-1-1 0,0 0-1,1 1 1,-1-1 0,0 0 0,1 0 0,-1 1 0,0-1 0,0 2 0,-1 9-251,0 0 0,-5 22-1,0 13-405,6-46 664,0-1 1,-1 1-1,1 0 1,0 0-1,0-1 1,0 1-1,0 0 1,1 0-1,-1-1 0,0 1 1,0 0-1,0-1 1,1 1-1,-1 0 1,0 0-1,1-1 1,-1 1-1,0-1 1,1 1-1,0 0 1,-1 0 10,1-1 1,-1 0-1,1 0 1,-1 0-1,1 0 1,-1 0-1,1 0 1,-1 0-1,1 0 1,-1 0-1,1 0 1,-1 0-1,1 0 1,-1 0-1,1 0 1,-1 0 0,1-1-1,-1 1 1,1 0-1,-1 0 1,1-1-1,0 1 1,26-23-1381,-24 20 1172,102-105-5464,-41 33 4997,-59 64 2829,-14 14-220,-18 17 938,7 1-444,-31 41 0,42-50-1936,1 0 0,1 1-1,0 0 1,1 0 0,-8 23 0,9-6 134,5-30-577,0 1-1,-1 0 1,1-1 0,0 1-1,0-1 1,0 1 0,1 0 0,-1-1-1,0 1 1,0-1 0,0 1-1,0 0 1,0-1 0,1 1 0,-1-1-1,0 1 1,0-1 0,1 1-1,-1-1 1,1 1 0,-1-1-1,0 1 1,1-1 0,-1 1 0,1-1-1,-1 0 1,1 1 0,-1-1-1,1 0 1,-1 1 0,1-1 0,-1 0-1,1 0 1,0 0 0,-1 1-1,1-1 1,-1 0 0,1 0-1,0 0 1,-1 0 0,1 0 0,-1 0-1,1 0 1,0 0 0,-1 0-1,1-1 1,-1 1 0,2 0 0,3-2 9,1 0 0,-1-1 0,0 1 0,0-1 0,0 0 0,0 0 0,8-8 0,31-32-27,-34 33 6,34-39-78,-1-1 1,-3-2 0,48-83-1,-104 164 133,-39 75 378,49-91-353,1 0 0,1 0-1,0 0 1,1 1 0,0-1-1,-1 27 1,3-38-62,1 1-1,0 0 1,1 0-1,-1 0 1,0-1-1,1 1 1,-1 0-1,1 0 1,0-1-1,0 1 1,0-1-1,1 1 1,-1-1-1,0 1 1,1-1-1,0 0 1,-1 1-1,1-1 1,3 3-1,-2-3-17,0-1 0,0 1 1,0 0-1,1-1 0,-1 1 0,0-1 0,1 0 0,-1 0 0,0-1 0,1 1 0,-1-1 0,1 1 0,-1-1 0,1 0 0,4-1 0,3-1-67,0 0 0,0 0 1,-1-1-1,1-1 0,-1 0 1,0 0-1,0-1 0,0 0 1,-1-1-1,13-9 0,-7 3-117,0-1 0,0 0 0,-2-1 0,25-31 0,-35 41 169,-1 2 30,0 0 0,0 0 0,-1 0 0,1 0 0,-1-1 0,0 1 0,0 0 0,0-1 0,0 1 1,0-1-1,0 1 0,0-1 0,0-4 0,-1 6-5,-1 1 0,1 0-1,0 0 1,-1 0 0,1 0 0,-1-1 0,1 1 0,0 0 0,-1 0-1,1 0 1,0 0 0,-1 0 0,1 0 0,-1 0 0,1 0-1,0 0 1,-1 0 0,1 0 0,-1 0 0,1 0 0,0 1 0,-1-1-1,1 0 1,0 0 0,-1 0 0,1 0 0,0 1 0,-1-1-1,1 0 1,0 0 0,0 1 0,-1-1 0,1 0 0,0 1 0,0-1-1,-1 0 1,1 1 0,-14 12 176,5-2-76,0 0 0,1 0 0,1 1 0,-10 21 0,14-27-99,0 0 0,1-1 0,0 1 1,1 1-1,-1-1 0,1 0 0,0 0 0,0 0 0,1 1 1,0-1-1,0 0 0,2 11 0,-2-15-15,1-1-1,-1 1 1,1 0 0,-1-1-1,1 1 1,0-1 0,0 1-1,-1-1 1,1 1-1,0-1 1,0 1 0,1-1-1,-1 0 1,0 1 0,0-1-1,1 0 1,-1 0-1,0 0 1,1 0 0,-1 0-1,1-1 1,-1 1 0,1 0-1,0-1 1,-1 1-1,1-1 1,0 1 0,-1-1-1,1 0 1,0 0 0,0 0-1,-1 0 1,1 0-1,0 0 1,-1 0 0,1 0-1,0-1 1,0 1 0,2-2-1,4 0-35,0-1 1,1-1-1,-1 1 0,-1-1 0,1-1 0,10-7 0,6-7-67,-1-1 1,-1-1-1,0-1 0,33-47 0,-30 34 104,-2-1-1,34-74 1,-53 102 44,0 0-1,-1-1 0,0 1 1,-1-1-1,3-17 0,-5 25-33,0 0 0,0 1 0,0-1 0,1 0 0,-1 0 0,-1 1 0,1-1 0,0 0 0,0 0 0,0 1 0,0-1 0,0 0 0,-1 0 0,1 1 0,0-1 0,-1 0 0,1 1 0,-1-1 0,1 0 0,-1 1 0,1-1 0,-1 1 0,1-1 0,-1 1 0,1-1 0,-1 1 0,1-1 0,-2 0 0,1 1 3,-1 0-1,1 0 0,-1 0 1,1 0-1,0 0 0,-1 0 1,1 0-1,-1 0 0,1 0 0,-1 1 1,1-1-1,0 0 0,-3 2 1,-3 1 21,0 1 0,0 0 0,0 0 0,-8 7-1,0 2 42,1 1 0,0 0-1,1 1 1,-18 28-1,26-37-70,1 1-1,-1 1 1,2-1 0,-1 0-1,1 1 1,0 0 0,1 0-1,0 0 1,0 0-1,0 0 1,1 0 0,1 0-1,0 15 1,0-20-65,0-1 0,1 1 0,-1-1 1,1 1-1,0-1 0,0 1 0,0-1 0,0 0 0,0 0 0,0 0 1,1 1-1,-1-1 0,1 0 0,0-1 0,-1 1 0,1 0 1,0 0-1,0-1 0,0 1 0,0-1 0,3 2 0,-1-1-11,1-1-1,0 1 0,-1-1 1,1 0-1,0 0 0,-1 0 0,1-1 1,0 0-1,0 0 0,8-1 0,34-5-411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0.747"/>
    </inkml:context>
    <inkml:brush xml:id="br0">
      <inkml:brushProperty name="width" value="0.05" units="cm"/>
      <inkml:brushProperty name="height" value="0.05" units="cm"/>
    </inkml:brush>
  </inkml:definitions>
  <inkml:trace contextRef="#ctx0" brushRef="#br0">0 125 16444,'0'-6'257,"1"0"1,0 0 0,0 1 0,0-1 0,1 0 0,0 1 0,0-1 0,0 1 0,1-1 0,-1 1 0,1 0 0,1 0 0,-1 1 0,1-1-1,-1 1 1,1-1 0,1 1 0,-1 0 0,1 1 0,-1-1 0,1 1 0,0 0 0,0 0 0,0 0 0,1 1 0,6-3 0,-11 5-253,0 0 0,0 0 1,0 0-1,0 0 1,0 0-1,0 0 1,-1 0-1,1 0 0,0 0 1,0 0-1,0 1 1,0-1-1,0 0 0,-1 0 1,1 1-1,0-1 1,0 1-1,0-1 0,-1 1 1,1-1-1,0 1 1,-1 0-1,1-1 1,-1 1-1,1 0 0,0-1 1,-1 1-1,1 0 1,-1 0-1,0-1 0,1 1 1,-1 0-1,0 0 1,1 0-1,-1 0 0,0-1 1,0 1-1,0 0 1,0 0-1,0 0 1,0 1-1,1 5 0,-1 0-1,-1 0 1,1-1 0,-2 9-1,-5 18-5,-16 45-1,14-53 3,1 0 0,2 1 0,-4 31 1,10-56-2,-1 0 0,1 0 1,0 0-1,0-1 1,0 1-1,0 0 0,0 0 1,0-1-1,0 1 0,0 0 1,0 0-1,0 0 1,1-1-1,-1 1 0,0 0 1,0 0-1,1-1 0,-1 1 1,0 0-1,1-1 0,-1 1 1,1 0-1,-1-1 1,1 1-1,0 0 0,0-1 2,0 0-1,0 0 0,0 0 0,-1 0 1,1 0-1,0 0 0,0 0 0,0 0 1,0 0-1,0 0 0,-1-1 1,1 1-1,0 0 0,0-1 0,0 1 1,-1 0-1,1-1 0,1 0 0,7-5 13,-1-1 0,15-14-1,-19 17-13,109-121 96,-26 26 80,-75 89-135,-12 10-40,0 0 1,0 0 0,0-1-1,0 1 1,1 0 0,-1 0 0,0 0-1,0 0 1,0 0 0,0 0-1,0 0 1,0 0 0,0 0 0,0 0-1,1 0 1,-1 0 0,0 0-1,0 0 1,0 0 0,0 0 0,0 0-1,0 0 1,0 0 0,1 0-1,-1 0 1,0 0 0,0 0 0,0 0-1,0 0 1,0 0 0,0 0-1,0 0 1,0 0 0,1 1 0,-1-1-1,0 0 1,0 0 0,0 0-1,0 0 1,0 0 0,0 0 0,0 0-1,0 0 1,0 0 0,0 1-1,0-1 1,0 0 0,0 0 0,0 0-1,-4 24 114,3-21-119,-5 20 50,-5 47 1,10-60-40,0 0 0,1 0 0,0 0 0,1-1 0,0 1 0,1 0 0,3 12 0,-4-19 4,-1-1 1,1 0-1,0-1 0,0 1 1,-1 0-1,1 0 0,0 0 1,1 0-1,-1-1 0,0 1 1,1 0-1,-1-1 0,0 1 1,1-1-1,0 0 0,-1 1 1,1-1-1,0 0 0,0 0 1,-1 0-1,1 0 0,0 0 1,0-1-1,0 1 0,0-1 1,0 1-1,0-1 0,1 0 1,-1 1-1,0-1 0,0 0 1,0 0-1,0-1 0,0 1 1,0 0-1,0-1 0,3 0 1,3-2 48,0 0 0,-1-1 1,0 0-1,0 0 0,0 0 0,0-1 1,-1 0-1,8-7 0,1-2 83,-1-1-1,-1-1 1,0 0-1,-1-1 0,0 0 1,-2-1-1,0 0 1,12-33-1,-17 31-47,-5 20-94,0 0 0,0 0 0,0 0 0,0-1 0,0 1 0,0 0 0,0 0 0,0 0 0,0 0 0,-1 0 0,1 0 0,0 0 0,0 0 0,0 0 0,0 0 0,0 0 0,0-1 0,0 1-1,0 0 1,0 0 0,-1 0 0,1 0 0,0 0 0,0 0 0,0 0 0,0 0 0,0 0 0,0 0 0,0 0 0,-1 0 0,1 0 0,0 0 0,0 0 0,0 0 0,0 0 0,0 0 0,0 0 0,0 0 0,-1 0 0,1 0 0,0 1 0,0-1 0,0 0 0,0 0-1,0 0 1,0 0 0,0 0 0,0 0 0,0 0 0,0 0 0,-1 0 0,1 0 0,0 1 0,0-1 0,0 0 0,0 0 0,0 0 0,0 0 0,0 0 0,0 0 0,0 0 0,0 0 0,0 1 0,0-1 0,-3 4 1,0 0 0,0 0 1,1 1-1,-1-1 1,-1 6-1,-4 13-18,-8 34-1,14-47 17,0-1-1,1 1 0,0 0 1,0 0-1,1-1 0,2 15 1,-2-24 4,0 1-1,0 0 1,0 0 0,0 0 0,1 0-1,-1 0 1,0 0 0,0 0 0,1 0 0,-1 0-1,1 0 1,-1 0 0,0-1 0,1 1 0,0 0-1,-1 0 1,1-1 0,-1 1 0,1 0 0,0-1-1,0 1 1,-1 0 0,1-1 0,0 1-1,0-1 1,0 0 0,1 1 0,-1-1 5,1 0 0,-1 0 0,1 0 1,-1 0-1,1-1 0,-1 1 0,1 0 0,-1-1 0,1 0 1,-1 1-1,0-1 0,1 0 0,-1 1 0,0-1 1,2-1-1,5-5 54,-1 0 0,0 0 0,11-14 0,-6 7 15,-2 0-1,0-1 0,-1-1 1,0 1-1,-1-1 0,-1-1 1,-1 0-1,0 0 0,4-22 1,-10 38-77,0 0 1,0 1-1,1-1 1,-1 1-1,0-1 0,0 0 1,0 1-1,0-1 1,0 0-1,0 1 1,0-1-1,0 1 1,0-1-1,0 0 1,-1 1-1,1-1 1,0 1-1,0-1 0,-1 0 1,1 0-1,-8 7 5,-7 20-40,13-20 27,0 1-1,1-1 1,-1 1-1,1 0 1,-1 11-1,2-17 7,0 0-1,0 0 1,0 0-1,0 0 1,0 0 0,1 0-1,-1 0 1,0 0-1,0 0 1,1 0-1,-1 0 1,0 0-1,1 0 1,-1 0-1,1 0 1,-1 0 0,1 0-1,0-1 1,-1 1-1,1 0 1,0 0-1,-1-1 1,1 1-1,0 0 1,0-1 0,0 1-1,0-1 1,0 1-1,-1-1 1,1 0-1,0 1 1,0-1-1,0 0 1,0 0-1,0 1 1,0-1 0,0 0-1,0 0 1,0 0-1,0 0 1,0 0-1,0-1 1,0 1-1,0 0 1,0 0 0,0-1-1,2 0 1,4-1-2,1-1 1,-1 0 0,1 0 0,-1-1 0,0 0 0,-1 0 0,12-9-1,39-41-62,-51 48 42,-6 6 21,0 0 0,0 0-1,0 0 1,0 0 0,1-1-1,-1 1 1,0 0 0,0 0-1,0 0 1,0 0 0,0 0-1,0 0 1,1 0 0,-1 0 0,0-1-1,0 1 1,0 0 0,0 0-1,1 0 1,-1 0 0,0 0-1,0 0 1,0 0 0,0 0-1,1 0 1,-1 0 0,0 0-1,0 0 1,0 0 0,0 0-1,1 0 1,-1 0 0,0 0 0,0 0-1,0 0 1,0 1 0,1-1-1,-1 0 1,0 0 0,0 0-1,0 0 1,0 0 0,0 0-1,0 0 1,1 0 0,-1 1-1,0-1 1,0 0 0,0 0-1,0 0 1,0 0 0,0 0 0,0 1-1,0-1 1,0 0 0,0 0-1,0 0 1,0 0 0,0 1-1,1-1 1,-1 0 0,0 0-1,-1 1 1,2 11-70,-9 51-67,-2 20 199,9-73-26,1-1-1,0 1 1,1 0-1,0 0 1,1 0 0,3 10-1,-5-18-21,1 0 0,-1 0 0,1 0-1,0 0 1,0 0 0,0-1-1,-1 1 1,2 0 0,-1-1 0,0 1-1,0-1 1,0 1 0,1-1 0,-1 1-1,1-1 1,-1 0 0,4 2 0,-4-3-20,1 1 0,-1-1 0,0 0 1,1 1-1,-1-1 0,1 0 1,-1 0-1,1 0 0,-1 0 0,1 0 1,-1-1-1,0 1 0,1 0 0,-1-1 1,1 1-1,-1-1 0,0 1 1,2-2-1,3-1-172,-1-1 0,0 0 0,-1 0 0,1 0 0,-1 0 0,0-1 0,0 1 0,0-1 0,5-10 0,-5 8 59,0 0 0,-1 0-1,0 0 1,-1-1-1,1 1 1,1-15 0,0-14-421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1.196"/>
    </inkml:context>
    <inkml:brush xml:id="br0">
      <inkml:brushProperty name="width" value="0.05" units="cm"/>
      <inkml:brushProperty name="height" value="0.05" units="cm"/>
    </inkml:brush>
  </inkml:definitions>
  <inkml:trace contextRef="#ctx0" brushRef="#br0">1 1 21725,'0'8'1768,"0"1"-1344,1-4-192,5 3 608,0-1-616,7-1 849,-3 1-937,7 1-64,2 1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8.619"/>
    </inkml:context>
    <inkml:brush xml:id="br0">
      <inkml:brushProperty name="width" value="0.05" units="cm"/>
      <inkml:brushProperty name="height" value="0.05" units="cm"/>
    </inkml:brush>
  </inkml:definitions>
  <inkml:trace contextRef="#ctx0" brushRef="#br0">270 40 18964,'0'-1'97,"0"0"0,0 0 1,0 0-1,0 0 0,-1 0 0,1 0 1,0 0-1,-1 0 0,1 0 0,-1 0 0,1 0 1,-1 0-1,1 0 0,-1 0 0,0 0 0,1 0 1,-1 0-1,0 0 0,0 1 0,0-1 0,1 0 1,-1 1-1,0-1 0,0 1 0,0-1 0,0 1 1,0-1-1,0 1 0,0-1 0,-1 1 0,1 0 1,0 0-1,0 0 0,0 0 0,0-1 1,0 1-1,0 1 0,0-1 0,-3 0 0,-5 1 80,-1 0 0,0 1 0,-15 5-1,14-4 238,-64 18 1744,75-21-2148,0 1 0,0-1 0,-1 0 0,1 0 1,0 0-1,0 0 0,0 0 0,-1 0 0,1 0 0,0 0 0,0 0 0,-1 0 1,1 0-1,0 0 0,0 0 0,-1 0 0,1 0 0,0 0 0,0 0 0,0 0 0,-1 0 1,1 0-1,0 0 0,0 0 0,0 0 0,-1 0 0,1-1 0,0 1 0,0 0 1,0 0-1,-1 0 0,1 0 0,0-1 0,0 1 0,0 0 0,0 0 0,0 0 1,-1 0-1,1-1 0,0 1 0,0 0 0,0 0 0,0 0 0,0-1 0,0 1 1,0 0-1,-1-4 86,0 3 24,0 0-71,-1 0 0,1-1-1,-1 1 1,0 1 0,0-1 0,1 0-1,-1 0 1,-3 0 0,2 2-51,0 0-1,0 1 1,0 0 0,1 0 0,-1-1 0,1 2-1,-1-1 1,1 0 0,0 0 0,0 1 0,0-1-1,0 1 1,-2 4 0,-19 39-22,21-41 24,1-1 1,-1 0 1,1 0-1,-1 0 0,1 1 1,1-1-1,-1 0 0,0 1 0,1-1 1,0 0-1,1 9 0,-1-12 0,1 1-1,-1-1 0,1 1 1,-1 0-1,1-1 0,0 1 1,-1-1-1,1 1 0,0-1 1,0 0-1,0 1 1,0-1-1,0 0 0,1 0 1,-1 1-1,0-1 0,1 0 1,-1 0-1,0-1 0,1 1 1,-1 0-1,1 0 0,-1-1 1,1 1-1,0-1 0,-1 1 1,1-1-1,-1 1 0,1-1 1,0 0-1,3 0 0,4-1 3,1 1-1,0-2 0,0 1 0,0-1 0,-1-1 0,1 0 0,-1 0 1,0-1-1,0 0 0,0 0 0,0-1 0,-1-1 0,12-9 0,3-2 5,-2-2-1,0-1 1,26-33-1,-17 11-3,-51 117-84,6-17 77,3 1-1,2 0 1,3 1 0,3 0 0,2 0 0,2 0 0,14 95-1,-3-91 15,-3-17 4,-2 1 0,0 50 0,-6-94-9,0 0-1,0 0 0,-1 0 0,0 0 1,0 0-1,0 0 0,0 0 0,0-1 1,-1 1-1,0 0 0,1-1 0,-1 1 1,-4 5-1,5-9 1,0 1 1,0 0 0,0 0-1,0 0 1,0 0-1,0 0 1,-1-1 0,1 1-1,0-1 1,0 1 0,0-1-1,-1 1 1,1-1-1,0 0 1,-1 1 0,1-1-1,-2 0 1,1 0 4,0 0-1,0-1 1,0 1-1,0-1 1,0 1-1,0-1 1,0 0 0,0 0-1,0 0 1,0 0-1,0 0 1,1 0 0,-4-3-1,-2-2 12,1-1 1,0 1-1,1-1 0,-1-1 0,1 1 0,1-1 1,-1 0-1,1 0 0,1 0 0,-1 0 1,2-1-1,-4-12 0,2 1 13,0-1 0,2 0 1,0 0-1,1-26 0,3 26-52,0 0 1,1 1-1,1-1 1,1 1-1,0 0 1,2 0-1,0 1 1,2 0-1,12-22 1,-2 10-390,2 0 0,1 2 0,2 0 0,36-34 0,-18 21 44,-2 2-93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1.583"/>
    </inkml:context>
    <inkml:brush xml:id="br0">
      <inkml:brushProperty name="width" value="0.05" units="cm"/>
      <inkml:brushProperty name="height" value="0.05" units="cm"/>
    </inkml:brush>
  </inkml:definitions>
  <inkml:trace contextRef="#ctx0" brushRef="#br0">122 0 20116,'-53'33'2758,"37"-23"-1731,-1 0 1,-15 14-1,32-24-1006,-1 0 0,1 0 0,0 0 0,0 0 0,0 0 0,0 0 0,-1 0 0,1 0 0,0 0 0,0 0 0,0 0-1,0 0 1,0 1 0,0-1 0,-1 0 0,1 0 0,0 0 0,0 0 0,0 0 0,0 0 0,0 0 0,0 1 0,0-1 0,0 0 0,0 0 0,0 0 0,-1 0-1,1 0 1,0 1 0,0-1 0,0 0 0,0 0 0,0 0 0,0 0 0,0 1 0,0-1 0,0 0 0,0 0 0,0 0 0,0 0 0,1 0 0,-1 1-1,0-1 1,0 0 0,0 0 0,0 0 0,0 0 0,0 1 0,10-2 118,15-5-432,-22 5 258,93-24-1548,-84 22 1161,0 1 1,0 1 0,1 0 0,-1 1-1,25 2 1,-35-2 361,0 0 0,1 1-1,-1-1 1,0 1 0,1-1-1,-1 1 1,0 0 0,0 0 0,1 0-1,-1 0 1,0 1 0,0-1-1,0 1 1,-1-1 0,1 1 0,0-1-1,0 1 1,-1 0 0,1 0-1,-1 0 1,0 0 0,1 0 0,-1 0-1,1 4 1,-1-3 112,-1 0 0,1 0 1,-1 0-1,0 0 0,0 0 0,0 0 0,-1 0 0,1 0 0,-1 0 1,1 0-1,-1 0 0,0 0 0,0-1 0,0 1 0,-1 0 0,1-1 1,-1 1-1,1 0 0,-3 2 0,-5 7 326,-1 0 0,0-1 0,-1 0 0,0 0-1,0-1 1,-1-1 0,0 0 0,-1-1 0,0 0 0,0-1 0,-16 7-1,27-14-440,0 1-1,0-1 1,0 1-1,1-1 1,-1 0-1,0 0 1,0 1-1,0-2 1,0 1-1,0 0 1,0 0-1,0 0 1,1-1-1,-1 1 1,-2-2 0,3 2 35,1-1 1,-1 1-1,1-1 1,-1 1 0,0-1-1,1 1 1,-1-1 0,1 0-1,-1 1 1,1-1-1,-1 0 1,1 1 0,0-1-1,-1 0 1,1 0 0,0 0-1,0 1 1,0-1 0,-1 0-1,1 0 1,0 0-1,0 1 1,0-1 0,0 0-1,0 0 1,1 0 0,-1 0-1,0 1 1,0-1 0,0 0-1,1 0 1,-1 1-1,0-1 1,1 0 0,-1 0-1,2-1 1,13-19-500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2.008"/>
    </inkml:context>
    <inkml:brush xml:id="br0">
      <inkml:brushProperty name="width" value="0.05" units="cm"/>
      <inkml:brushProperty name="height" value="0.05" units="cm"/>
    </inkml:brush>
  </inkml:definitions>
  <inkml:trace contextRef="#ctx0" brushRef="#br0">127 222 19436,'-8'7'593,"-13"10"566,2 1 1,-19 22-1,34-35-999,0 0-1,0 0 0,0 1 0,0-1 0,1 1 1,0 0-1,1 0 0,-1 0 0,1 0 0,0 1 1,1-1-1,-1 1 0,0 11 0,2-17-149,0-1 0,0 1 0,0 0 0,0 0 0,0 0-1,0 0 1,0-1 0,0 1 0,0 0 0,1 0 0,-1 0 0,0-1-1,0 1 1,1 0 0,-1 0 0,1-1 0,-1 1 0,0 0 0,1-1-1,-1 1 1,1 0 0,0-1 0,-1 1 0,1-1 0,0 1 0,-1-1 0,1 1-1,0-1 1,-1 1 0,1-1 0,0 0 0,0 1 0,0-1 0,-1 0-1,1 0 1,0 0 0,0 1 0,0-1 0,-1 0 0,1 0 0,0 0 0,0 0-1,0-1 1,1 1 0,2-1 1,1 0 0,-1 0 1,0-1-1,0 0 0,0 1 0,0-1 0,6-5 1,3-2 1,-1-1 1,0-1-1,-1 0 0,0 0 1,0-1-1,-2-1 1,1 0-1,-2 0 1,10-19-1,-8 11-3,-1 1-1,-1-1 0,-1 0 1,-1 0-1,-1-1 0,2-22 1,-6 35-5,0 1 0,-1-1 0,0 1 0,-1-1 0,-2-14 0,3 22-5,0 0 1,0-1-1,-1 1 0,1-1 1,-1 1-1,1-1 1,-1 1-1,1 0 1,-1-1-1,0 1 0,1 0 1,-1-1-1,0 1 1,0 0-1,0 0 1,0 0-1,0 0 0,0 0 1,-1 0-1,1 0 1,0 0-1,0 1 0,-1-1 1,1 0-1,-1 1 1,1-1-1,0 1 1,-1-1-1,1 1 0,-1 0 1,1-1-1,-1 1 1,1 0-1,-1 0 1,1 0-1,-1 0 0,1 1 1,-3-1-1,-1 2 8,1 0 0,-1 0-1,0 0 1,1 1-1,0-1 1,-1 1-1,1 0 1,0 1 0,0-1-1,1 0 1,-1 1-1,1 0 1,-4 6 0,-7 9 118,-16 31 1,27-44-103,-6 11 64,0-1 0,-6 24 0,12-34-48,1 0 0,1 0-1,-1 1 1,1-1-1,1 1 1,-1 0 0,1-1-1,0 1 1,2 11 0,-2-15-35,1-1 1,0 1-1,0-1 1,0 1-1,1-1 1,-1 0-1,1 1 1,-1-1 0,1 0-1,0 0 1,-1 0-1,1 0 1,0-1-1,0 1 1,0 0-1,1-1 1,-1 1-1,0-1 1,4 2 0,5 1-218,1 1 0,24 5 0,-14-5-222,-15-2 236,1-1 0,-1 1 0,0 0 0,0 0 0,0 1-1,-1 0 1,1 0 0,-1 1 0,10 8 0,-13-9-52,1 0-1,-2 0 1,1 0-1,0 0 1,-1 0-1,1 0 1,-1 1-1,0-1 1,-1 1-1,1 0 1,-1-1-1,0 1 1,0 0-1,-1 0 1,1 0 0,-1 5-1,1-10-160,2-7-105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2.397"/>
    </inkml:context>
    <inkml:brush xml:id="br0">
      <inkml:brushProperty name="width" value="0.05" units="cm"/>
      <inkml:brushProperty name="height" value="0.05" units="cm"/>
    </inkml:brush>
  </inkml:definitions>
  <inkml:trace contextRef="#ctx0" brushRef="#br0">7 53 20236,'4'12'1886,"6"8"872,-10-20-2705,1 1 1,0-1 0,0 1-1,-1-1 1,1 0 0,0 1 0,0-1-1,0 0 1,0 1 0,-1-1-1,1 0 1,0 0 0,0 0 0,0 0-1,0 0 1,0 0 0,0 0 0,0 0-1,-1 0 1,1 0 0,0-1-1,0 1 1,0 0 0,0-1 0,1 0-1,1 0-9,1-2-1,-1 1 0,0 0 1,0-1-1,0 1 0,0-1 1,0 0-1,0 0 1,-1 0-1,4-5 0,-4 5-36,0 0 0,0 1 0,-1-1 0,1 0 0,-1 0 0,1 0 0,-1 0 0,0 0-1,0-1 1,-1 1 0,1 0 0,0-7 0,-1 10-7,0 0 0,0-1 0,0 1 0,-1 0-1,1 0 1,0-1 0,0 1 0,0 0 0,0-1 0,0 1 0,-1 0 0,1 0-1,0-1 1,0 1 0,-1 0 0,1 0 0,0-1 0,0 1 0,-1 0 0,1 0-1,0 0 1,0 0 0,-1 0 0,1-1 0,0 1 0,-1 0 0,1 0-1,0 0 1,-1 0 0,1 0 0,0 0 0,-1 0 0,1 0 0,0 0 0,0 0-1,-1 0 1,1 0 0,0 0 0,-1 0 0,1 0 0,0 0 0,-1 1 0,1-1-1,0 0 1,-1 0 0,-13 8-14,7-1 30,1 0 1,-1 1-1,1 0 0,0 0 1,1 0-1,0 1 0,0-1 1,1 1-1,0 0 0,1 1 1,0-1-1,0 1 0,1-1 1,0 1-1,0 11 0,2-20-4,0 1 0,0-1-1,0 0 1,0 1 0,0-1-1,1 0 1,-1 1-1,0-1 1,1 0 0,-1 1-1,1-1 1,-1 0 0,1 1-1,0-1 1,0 0-1,-1 0 1,1 0 0,0 0-1,0 0 1,0 0 0,0 0-1,0 0 1,0 0-1,2 1 1,0-2 7,-1 1-1,1 0 0,-1-1 1,1 1-1,-1-1 1,1 0-1,-1 0 0,1 0 1,0 0-1,-1 0 1,1 0-1,3-2 1,7-2 40,1 0 0,-1-1-1,22-12 1,-34 16-58,40-21 56,-26 13-35,0 0 0,1 1-1,16-5 1,-31 12-19,0 1 1,-1-1-1,1 1 0,0 0 0,0-1 0,0 1 0,0 0 0,-1 0 0,1-1 1,0 1-1,0 0 0,0 0 0,0 0 0,0 0 0,0 0 0,-1 0 1,1 1-1,0-1 0,0 0 0,0 0 0,0 1 0,-1-1 0,1 0 0,0 1 1,0-1-1,-1 1 0,1-1 0,0 1 0,0-1 0,-1 1 0,1-1 0,-1 1 1,1 0-1,0-1 0,-1 1 0,0 0 0,1 0 0,-1-1 0,1 1 0,-1 0 1,0 0-1,1 0 0,-1 0 0,0-1 0,0 1 0,0 0 0,0 0 0,0 0 1,0 0-1,0 0 0,0-1 0,0 1 0,0 2 0,-2 7 107,1 0-1,-1 0 1,-6 18-1,4-15 31,3-12-103,0 1 0,1 0 1,-1 1-1,1-1 0,0 0 0,0 0 0,0 0 0,0 0 0,0 0 0,0 0 1,1 2-1,-1-3-30,0-1 1,0 0-1,0 0 0,0 0 1,0 1-1,0-1 1,1 0-1,-1 0 1,0 0-1,0 0 1,0 0-1,1 1 1,-1-1-1,0 0 0,0 0 1,0 0-1,1 0 1,-1 0-1,0 0 1,0 0-1,0 0 1,1 0-1,-1 0 1,0 0-1,0 0 0,1 0 1,-1 0-1,0 0 1,0 0-1,0 0 1,1 0-1,-1 0 1,0 0-1,15-9 6,60-59-2435,-73 66 1916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3.501"/>
    </inkml:context>
    <inkml:brush xml:id="br0">
      <inkml:brushProperty name="width" value="0.05" units="cm"/>
      <inkml:brushProperty name="height" value="0.05" units="cm"/>
    </inkml:brush>
  </inkml:definitions>
  <inkml:trace contextRef="#ctx0" brushRef="#br0">32 315 16652,'1'-5'395,"-1"0"0,1 0 0,0 1 0,0-1 0,0 1 0,1-1 0,-1 1 0,1-1 0,5-6 0,27-38 517,-10 15-795,-10 11-95,13-26 0,-24 42 7,0 1-1,0-1 0,-1 0 0,0 0 1,0 0-1,-1 0 0,1 0 0,-2-1 1,1-8-1,-1 15-16,0 0 0,0 0 0,0 0 1,0 0-1,0 0 0,0 0 0,0 0 0,0 0 0,-1 0 0,1 0 0,0 0 1,-1 0-1,1 0 0,0 0 0,-1 0 0,1 0 0,-1 0 0,0 1 0,1-1 1,-1 0-1,0 0 0,1 1 0,-1-1 0,0 0 0,0 1 0,0-1 0,0 0 1,0 1-1,1 0 0,-1-1 0,0 1 0,0-1 0,0 1 0,0 0 0,0 0 1,0 0-1,0-1 0,0 1 0,0 0 0,-1 0 0,1 0 0,0 1 0,0-1 1,0 0-1,0 0 0,0 1 0,-1-1 0,-2 2 22,0-1 1,0 1-1,0 0 1,0 0-1,1 1 0,-1-1 1,1 1-1,-1 0 0,1-1 1,-3 5-1,-4 6 18,1 0 0,1 1 0,0 0 0,1 1 0,1 0 0,0 0 0,-6 24 0,5-10-34,1 1-1,1 1 1,-1 31 0,6-56-15,-1 3 2,1 0 0,0 0-1,1 0 1,-1 0 0,2 0 0,1 9 0,-3-18-4,0 1 0,0-1-1,1 1 1,-1 0-1,0-1 1,0 1-1,1 0 1,-1-1 0,0 1-1,1-1 1,-1 1-1,0-1 1,1 1-1,-1-1 1,1 1 0,-1-1-1,1 1 1,-1-1-1,1 1 1,-1-1 0,1 0-1,-1 1 1,1-1-1,-1 0 1,1 0-1,0 1 1,-1-1 0,1 0-1,0 0 1,-1 0-1,1 0 1,0 0 0,-1 0-1,2 0 1,0 0 1,0-1 1,0 0 0,0 0 0,-1 0-1,1 0 1,0 0 0,0 0 0,-1-1-1,1 1 1,-1-1 0,2-1 0,7-9 14,0 0 0,9-16 0,-17 26-16,23-44 87,-1-1 0,29-83 0,-29 70 8,-25 64-87,0 0 0,0 1 1,1-1-1,0 0 0,0 7 1,0 5-1,-1-11-8,-1 27 61,2-1 1,4 44 0,-4-68-47,1 1-1,0-1 1,1 0-1,0 0 1,0-1 0,0 1-1,1 0 1,0-1 0,0 1-1,0-1 1,1 0 0,0 0-1,0 0 1,1-1 0,0 1-1,9 7 1,-11-11 5,0 0-1,0 0 1,1 0 0,-1-1 0,0 1-1,1-1 1,-1 0 0,1 0 0,-1-1 0,1 1-1,-1-1 1,1 1 0,0-1 0,4-1-1,-1 0 11,-1 0 0,1 0 0,0-1-1,-1 0 1,0 0 0,1-1 0,6-3-1,7-7 54,-1 0-1,0-1 1,23-21-1,-38 31-70,14-14 94,27-34-1,6-5-10,-51 56-96,0 1 0,1 0 0,-1 0 0,0-1 0,0 1 0,0 0 0,0 0 0,1-1-1,-1 1 1,0 0 0,0 0 0,0-1 0,1 1 0,-1 0 0,0 0 0,1 0-1,-1 0 1,0 0 0,0-1 0,1 1 0,-1 0 0,0 0 0,1 0 0,-1 0-1,0 0 1,0 0 0,1 0 0,-1 0 0,0 0 0,1 0 0,-1 0 0,0 0-1,1 0 1,-1 0 0,0 0 0,0 0 0,1 1 0,-1-1 0,0 0 0,0 0 0,1 0-1,-1 0 1,0 0 0,0 1 0,1-1 0,-1 0 0,0 0 0,0 1 0,1-1-1,-1 0 1,0 0 0,0 1 0,0-1 0,0 0 0,0 0 0,1 1 0,-1-1-1,2 19-9,-2-16 7,0 114-50,0-116 55,0 0-1,0 1 1,0-1-1,0 0 1,0 0-1,1 0 1,-1 1-1,0-1 0,0 0 1,1 0-1,-1 0 1,1 0-1,-1 0 1,1 0-1,-1 1 1,1-1-1,0 0 1,0-1-1,-1 1 1,3 2-1,-3-3 2,1 0-1,0 0 1,0 0 0,-1 0-1,1 0 1,0 0-1,0 0 1,0 0 0,-1 0-1,1-1 1,0 1-1,0 0 1,-1 0 0,1-1-1,0 1 1,-1 0-1,1-1 1,0 1 0,-1-1-1,1 1 1,0-1-1,0 0 1,7-7 23,-1 0 0,0 0-1,8-13 1,-13 18-22,23-34 46,24-32-44,-43 61-34,1 1 0,0-1 1,0 1-1,1 0 0,16-10 0,-24 16 22,1 1 1,0-1-1,0 1 1,-1-1-1,1 1 0,0-1 1,0 1-1,0-1 1,0 1-1,0 0 1,-1 0-1,1-1 0,0 1 1,0 0-1,0 0 1,0 0-1,0 0 1,0 0-1,0 0 0,0 0 1,0 1-1,-1-1 1,1 0-1,0 0 1,0 1-1,0-1 0,0 0 1,1 2-1,-1-1-4,0 0 0,0 1-1,0-1 1,-1 0 0,1 1-1,0-1 1,0 1-1,-1 0 1,1-1 0,-1 1-1,0-1 1,1 1 0,-1 0-1,0 1 1,1 7-76,-1 1-1,-1-1 1,0 0 0,-2 11 0,2-19 48,-1 12-262,-2-1 0,-5 16-1,8-27 270,1 0 0,-1 0 0,0 0 0,0 0-1,0 0 1,0-1 0,0 1 0,0 0 0,0 0-1,-1-1 1,1 1 0,-1-1 0,1 1 0,-1-1-1,1 0 1,-1 1 0,0-1 0,0 0 0,0 0-1,1 0 1,-1 0 0,0-1 0,-3 2 0,-11-9-328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3.903"/>
    </inkml:context>
    <inkml:brush xml:id="br0">
      <inkml:brushProperty name="width" value="0.05" units="cm"/>
      <inkml:brushProperty name="height" value="0.05" units="cm"/>
    </inkml:brush>
  </inkml:definitions>
  <inkml:trace contextRef="#ctx0" brushRef="#br0">1 0 13923,'8'0'672,"4"9"-672,2 1-8,6 5 520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4.312"/>
    </inkml:context>
    <inkml:brush xml:id="br0">
      <inkml:brushProperty name="width" value="0.05" units="cm"/>
      <inkml:brushProperty name="height" value="0.05" units="cm"/>
    </inkml:brush>
  </inkml:definitions>
  <inkml:trace contextRef="#ctx0" brushRef="#br0">265 12 17468,'-37'-6'3178,"30"5"-2924,1-1 0,-1 1 0,0 0 0,-8 0 1,6 2-173,0 0 0,0 0-1,-1 1 1,1 1 0,1-1 0,-1 1 0,0 1 0,1-1 0,-1 2 0,1-1 0,-13 10 0,15-10-78,1 1 1,0-1 0,0 1 0,0 0-1,0 0 1,1 0 0,0 1-1,0-1 1,1 1 0,-1 0-1,1 0 1,0 1 0,1-1 0,0 1-1,0-1 1,-2 11 0,4-16-4,-1 1 0,1-1 0,0 1 0,-1 0 0,1 0 0,0-1 0,0 1 0,0 0 0,1-1 0,-1 1 1,0 0-1,1-1 0,-1 1 0,1-1 0,-1 1 0,1 0 0,0-1 0,0 1 0,-1-1 0,1 0 0,0 1 1,1-1-1,-1 0 0,0 1 0,0-1 0,0 0 0,1 0 0,-1 0 0,0 0 0,1 0 0,-1-1 0,1 1 1,-1 0-1,1-1 0,0 1 0,-1-1 0,1 1 0,0-1 0,-1 0 0,1 1 0,0-1 0,-1 0 0,1 0 1,2-1-1,5 0 1,0 0 0,0 0 0,-1-1 0,1 0 0,-1-1 0,1 0 0,10-6 0,14-9-18,44-34 0,-47 31-75,55-31-1,-83 51 86,0 0 0,1 0 0,-1 0 1,0 0-1,1 0 0,-1 0 0,1 1 0,-1-1 0,1 1 0,-1 0 0,1 0 0,-1 0 0,1 0 0,-1 0 0,1 0 1,-1 1-1,1-1 0,-1 1 0,4 1 0,-4-1 12,0 1 1,0-1 0,0 1-1,0 0 1,0-1-1,0 1 1,-1 0 0,1 0-1,-1 1 1,1-1-1,-1 0 1,0 0-1,1 1 1,-1-1 0,-1 1-1,1-1 1,0 1-1,0 2 1,3 15 271,2 36-1,1 5 523,-6-59-758,-1 0 1,0 0 0,1-1-1,-1 1 1,1-1 0,-1 1-1,1-1 1,0 1 0,0-1-1,0 1 1,0-1-1,0 1 1,0-1 0,1 1-1,-1-1-13,0-1-1,0 1 0,0-1 1,0 1-1,0-1 0,0 0 1,0 1-1,0-1 0,0 0 1,0 0-1,0 0 0,0 0 1,0 0-1,0 0 0,0 0 1,0 0-1,0-1 0,0 1 1,0 0-1,0 0 0,0-1 1,0 1-1,0-1 0,0 1 1,0-1-1,1 0 0,15-10 185,0-1 1,-1-1-1,26-25 0,-24 20-253,42-31-1,-53 44-19,0 1 0,0 0 1,0 0-1,0 1 0,1 0 0,0 0 0,14-3 0,-19 6 32,-1 0 0,1 0-1,-1 0 1,1 0 0,-1 0 0,1 0 0,-1 0-1,1 1 1,-1 0 0,0-1 0,1 1 0,-1 0-1,0 0 1,1 0 0,-1 0 0,0 0 0,0 1-1,0-1 1,0 1 0,0 0 0,0-1 0,-1 1-1,1 0 1,-1 0 0,1 0 0,-1 0 0,1 0-1,-1 0 1,0 0 0,1 3 0,4 12 11,0 1 0,-1-1 0,-1 1 0,2 27 0,-4-33 87,-2-11-52,0 1 0,0-1 0,0 1 0,1-1 0,-1 1 0,0-1 1,1 0-1,-1 1 0,1-1 0,-1 0 0,1 1 0,0-1 0,0 0 0,0 0 0,-1 1 0,3 1 0,-2-3-6,0 0 0,-1 0 0,1 1 0,-1-1 0,1 0 0,0 0 0,-1 0 0,1 0 0,0 0 0,-1 0-1,1 0 1,-1 0 0,1-1 0,0 1 0,-1 0 0,1 0 0,-1 0 0,1-1 0,0 1 0,-1 0 0,1-1-1,-1 1 1,1 0 0,-1-1 0,1 1 0,0-1 0,3-4-13,1 0 1,-1 0-1,0 0 1,0-1-1,5-8 0,42-78-716,-37 66 494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5.157"/>
    </inkml:context>
    <inkml:brush xml:id="br0">
      <inkml:brushProperty name="width" value="0.05" units="cm"/>
      <inkml:brushProperty name="height" value="0.05" units="cm"/>
    </inkml:brush>
  </inkml:definitions>
  <inkml:trace contextRef="#ctx0" brushRef="#br0">247 39 20196,'-4'1'286,"0"-1"0,0 1 1,1 0-1,-1 0 0,0 0 0,0 1 0,1-1 0,-1 1 0,-6 4 0,-30 23 927,39-29-1123,-20 18 376,1 0 1,1 1-1,-22 27 1,34-37-413,0 1-1,0-1 1,1 2 0,0-1-1,0 1 1,2 0 0,-1 0 0,1 0-1,-4 21 1,8-32-52,0 1-1,0-1 1,0 0 0,-1 0 0,1 1-1,0-1 1,0 0 0,0 1-1,0-1 1,0 0 0,0 1 0,0-1-1,0 0 1,0 0 0,0 1-1,1-1 1,-1 0 0,0 1 0,0-1-1,0 0 1,0 0 0,0 1-1,0-1 1,1 0 0,-1 0-1,0 1 1,0-1 0,0 0 0,1 0-1,-1 0 1,0 1 0,0-1-1,1 0 1,-1 0 0,11-3 19,8-12-23,29-36-37,-31 32 18,1 0 1,1 1-1,25-18 0,-42 34 15,0 1 0,0 0 0,0-1 0,1 1 0,-1 0 0,0 0 0,0 0 0,1 1 0,-1-1 0,0 1 0,1-1 0,-1 1 0,0-1 0,1 1 0,2 0 0,-3 1 0,-1-1 1,0 1-1,1-1 0,-1 1 1,0-1-1,1 1 0,-1 0 1,0-1-1,0 1 0,1 0 1,-1 0-1,0 0 0,0 0 1,0 0-1,0 0 0,0 1 1,-1-1-1,2 2 0,1 3-8,0 1-1,-1-1 0,0 0 1,-1 1-1,1-1 0,-1 1 1,-1 0-1,1 13 0,-2 14 3,-2 0 0,-2 0 0,0-1 0,-20 61 0,11-51 114,-3-1 1,-1 0-1,-26 43 1,24-61 11,11-19-78,8-5-38,1 0 1,0-1 0,-1 1 0,1 0 0,0-1 0,-1 1 0,1 0-1,0-1 1,0 1 0,0-1 0,-1 1 0,1 0 0,0-1-1,0 1 1,0-1 0,0 1 0,0-1 0,0 1 0,0-1-1,0 1 1,0 0 0,0-1 0,0 1 0,0-1 0,0 1-1,0-1 1,0 0 0,5-21-144,0 0 0,1 1 0,1 0 0,18-40 0,-19 48 83,16-36-115,3 1 0,1 2 0,2 0 0,3 2-1,1 1 1,66-67 0,-96 109 175,43-37-21,-43 36 24,0 1 0,0-1 0,0 1-1,0 0 1,0 0 0,0 0 0,0 0 0,1 0-1,-1 0 1,0 1 0,1-1 0,-1 1 0,0-1-1,1 1 1,-1 0 0,1 0 0,-1 0 0,0 0-1,1 1 1,2 0 0,-4-1 0,0 1 0,-1 0-1,1-1 1,0 1 0,0 0 0,0 0-1,0 0 1,-1 0 0,1 0 0,0 0-1,-1 0 1,1 0 0,-1 0 0,1 0-1,-1 0 1,0 1 0,1-1 0,-1 0-1,0 0 1,0 0 0,0 0 0,0 1-1,0-1 1,0 0 0,0 0 0,0 0 0,-1 3-1,-8 33 12,9-36-10,-26 58 135,20-47-44,0 1 1,0-1 0,1 1 0,1 0 0,-5 27 0,8-39-84,1-1 0,0 0 0,0 1 0,0-1 0,0 1 0,0-1 0,0 1 0,0-1 0,0 0 0,0 1 0,0-1-1,0 1 1,0-1 0,0 1 0,0-1 0,0 1 0,0-1 0,0 0 0,0 1 0,1-1 0,-1 1 0,0-1 0,0 0 0,1 1 0,-1-1 0,0 0 0,0 1 0,1-1 0,-1 0 0,0 1 0,1-1 0,-1 0 0,0 0 0,1 1 0,14-9 254,11-20 11,-12 8-82,-1 0 0,0-1 0,-2 0 0,15-38 0,-22 48-73,0 0 0,-1 0 0,-1 0 0,0 0 0,0 0 0,-1-1 0,0 1 0,-1 0 0,0-1 0,-1 1 0,-1-1 0,-2-11 0,4 23-122,0 0 0,0-1 1,0 1-1,0 0 0,0 0 1,0 0-1,0-1 1,0 1-1,0 0 0,0 0 1,0 0-1,0-1 0,-1 1 1,1 0-1,0 0 1,0 0-1,0 0 0,0-1 1,0 1-1,0 0 0,-1 0 1,1 0-1,0 0 0,0 0 1,0 0-1,0-1 1,0 1-1,-1 0 0,1 0 1,0 0-1,0 0 0,0 0 1,-1 0-1,1 0 1,0 0-1,0 0 0,0 0 1,-1 0-1,1 0 0,0 0 1,0 0-1,0 0 1,-1 0-1,1 0 0,0 0 1,0 0-1,0 0 0,0 0 1,-1 0-1,1 1-26,0-1 0,0 0-1,-1 1 1,1-1 0,0 0-1,0 1 1,0-1 0,0 0-1,0 1 1,0-1 0,0 0 0,0 1-1,0-1 1,0 0 0,0 1-1,0-1 1,0 0 0,0 1-1,0-1 1,0 0 0,0 1 0,0-1-1,0 0 1,1 1 0,-1-1-1,0 0 1,0 1 0,0-1 0,0 0-1,1 1 1,-1-1 0,2 2-162,0 0 1,0 0 0,0 0 0,1-1 0,-1 1 0,0-1-1,1 1 1,-1-1 0,1 0 0,-1 0 0,1 0 0,-1 0-1,1 0 1,0-1 0,0 1 0,-1-1 0,1 0 0,0 0-1,3 0 1,18 0-639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5.859"/>
    </inkml:context>
    <inkml:brush xml:id="br0">
      <inkml:brushProperty name="width" value="0.05" units="cm"/>
      <inkml:brushProperty name="height" value="0.05" units="cm"/>
    </inkml:brush>
  </inkml:definitions>
  <inkml:trace contextRef="#ctx0" brushRef="#br0">73 212 16404,'-2'1'214,"1"-1"0,-1 1 0,1-1 0,-1 1 0,1 0 0,0-1 1,-1 1-1,1 0 0,0 0 0,-1 0 0,1 0 0,0 0 1,0 0-1,-2 2 0,-13 18 1704,-9 22 300,23-40-2120,1 1 0,0-1 1,-1 1-1,1 0 0,1-1 1,-1 1-1,0 0 0,1 0 1,0-1-1,0 6 0,0-8-92,0-1-1,0 0 1,0 1-1,0-1 1,0 0-1,0 1 0,1-1 1,-1 0-1,0 0 1,0 1-1,0-1 1,0 0-1,1 0 1,-1 1-1,0-1 1,0 0-1,1 0 0,-1 0 1,0 1-1,0-1 1,1 0-1,-1 0 1,0 0-1,0 0 1,1 0-1,-1 1 1,0-1-1,1 0 0,-1 0 1,0 0-1,1 0 1,-1 0-1,0 0 1,1 0-1,-1 0 1,0 0-1,1 0 1,-1 0-1,0-1 0,0 1 1,1 0-1,-1 0 1,0 0-1,1 0 1,-1 0-1,0 0 1,1-1-1,12-7-13,20-23-170,2-3-1,-33 31 154,1 1 1,0 0 0,0 0-1,0 0 1,0 1-1,0-1 1,1 1-1,-1-1 1,7-1-1,-9 4 21,0-1-1,0 0 1,0 0-1,0 0 1,0 0-1,0 0 0,0 1 1,0-1-1,-1 1 1,1-1-1,0 0 1,0 1-1,0-1 1,0 1-1,-1 0 0,1-1 1,0 1-1,-1 0 1,1-1-1,0 1 1,-1 0-1,1 0 1,-1-1-1,1 1 1,-1 0-1,1 0 0,-1 0 1,0 0-1,0 0 1,1 0-1,-1 0 1,0 0-1,0 0 1,0 0-1,0 0 1,0-1-1,0 3 0,0 42 76,0-41-65,-9 72 545,-26 102 1,16-87 39,10-52-327,5-25-49,0 1 1,2 0-1,-3 25 0,19-73-88,16-87-169,-15 57-74,27-75-1,45-64-68,-73 175 155,1 0 1,1 2-1,1-1 0,2 2 0,22-24 0,-34 41 27,1 0-1,-1 1 0,1 0 1,0 0-1,0 1 0,1 0 1,15-6-1,-23 10 6,0 1-1,0-1 1,1 1-1,-1-1 1,0 1-1,1 0 1,-1 0-1,1 0 1,-1-1-1,0 2 1,1-1-1,-1 0 1,0 0-1,1 0 1,-1 0-1,1 1 1,-1-1-1,2 1 1,-3 0 0,1 0 0,0-1 0,0 1 0,-1 0 0,1 0 0,0 0 0,-1-1 0,1 1 0,0 0 0,-1 0 0,1 0 0,-1 0 0,0 0 0,1 0 0,-1 0 0,0 0 0,0 0 0,1 2 0,-1 2 7,0 1-1,0 0 1,-1-1-1,1 1 1,-1 0-1,0-1 0,-3 7 1,-7 18 73,-2 0 1,-1-1-1,-1-1 0,-21 29 1,29-42-38,7-15-46,0 1-1,0-1 1,0 0 0,0 0 0,0 0 0,0 0 0,0 1 0,0-1 0,0 0-1,0 0 1,0 0 0,0 0 0,0 0 0,0 1 0,0-1 0,0 0 0,0 0-1,0 0 1,0 0 0,0 0 0,0 1 0,0-1 0,1 0 0,-1 0 0,0 0 0,0 0-1,0 0 1,0 0 0,0 0 0,0 1 0,0-1 0,1 0 0,-1 0 0,0 0-1,0 0 1,0 0 0,0 0 0,0 0 0,1 0 0,-1 0 0,0 0 0,0 0-1,25-8-337,-21 7 283,7-3-207,-1 0 0,1 1 1,0 0-1,0 1 0,0 0 0,1 1 0,21 0 1,-30 1 225,0 0 1,0 0 0,-1 1-1,1-1 1,0 1 0,0-1-1,0 1 1,-1 0 0,1 0-1,-1 0 1,1 1 0,0-1 0,-1 0-1,0 1 1,1 0 0,-1 0-1,0 0 1,0 0 0,0 0-1,0 0 1,0 0 0,-1 0-1,1 1 1,-1-1 0,1 1-1,-1-1 1,0 1 0,0 0-1,0-1 1,0 1 0,-1 0 0,1 0-1,-1-1 1,1 1 0,-1 0-1,0 5 1,-1-1 174,0 0 0,-1-1 0,1 1 0,-1 0 0,0-1-1,-1 1 1,0-1 0,0 0 0,0 0 0,-1 0 0,1 0 0,-2 0 0,1-1 0,-8 8 0,7-7 40,0-1 1,-1 0-1,1 0 1,-1-1-1,0 0 1,-1 0-1,1 0 1,0-1-1,-1 0 1,0 0-1,0 0 1,0-1-1,-13 2 1,18-3-209,-1-1 1,1 0-1,0 0 0,-1 0 1,1-1-1,-1 1 1,1-1-1,0 1 1,-1-1-1,1 0 1,0 0-1,0 0 1,0 0-1,0 0 0,-1 0 1,1 0-1,1-1 1,-1 1-1,0-1 1,0 0-1,1 1 1,-1-1-1,0 0 1,1 0-1,0 0 0,-2-3 1,1 1-42,1 1 1,0-1 0,-1 0-1,1 1 1,1-1-1,-1 0 1,0 0 0,1 0-1,0 0 1,0 1-1,0-1 1,1 0-1,-1 0 1,1 0 0,1-5-1,10-23-496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6.352"/>
    </inkml:context>
    <inkml:brush xml:id="br0">
      <inkml:brushProperty name="width" value="0.05" units="cm"/>
      <inkml:brushProperty name="height" value="0.05" units="cm"/>
    </inkml:brush>
  </inkml:definitions>
  <inkml:trace contextRef="#ctx0" brushRef="#br0">164 53 20916,'1'0'97,"0"0"-1,0 0 0,-1 0 0,1-1 1,0 1-1,0 0 0,-1 0 0,1-1 1,0 1-1,0 0 0,-1-1 0,1 1 0,-1-1 1,1 1-1,0-1 0,-1 1 0,1-1 1,-1 0-1,1 1 0,-1-1 0,1 0 1,-1 1-1,0-1 0,1 0 0,-1 1 0,0-1 1,0 0-1,1 0 0,-1 1 0,0-1 1,0 0-1,0 0 0,0 0 0,0 1 1,0-1-1,0 0 0,0 0 0,0 1 0,0-1 1,-1-1-1,1 1-35,-1-1 0,1 1 0,-1-1 0,1 1-1,-1-1 1,0 1 0,1-1 0,-1 1 0,0 0 0,0 0 0,0-1 0,0 1 0,0 0-1,0 0 1,-1 0 0,1 0 0,0 0 0,0 0 0,-1 1 0,1-1 0,-2 0 0,-2 0-35,1 0 1,-1 1 0,1 0-1,-1 0 1,1 0 0,-1 0 0,1 1-1,-1-1 1,1 1 0,-1 1-1,1-1 1,0 0 0,0 1 0,0 0-1,0 0 1,0 0 0,0 1-1,0-1 1,0 1 0,1 0 0,-5 5-1,2-3 38,0 1-1,1 0 1,-1 1 0,1-1-1,0 1 1,1 0-1,0 0 1,0 1-1,0-1 1,-4 16 0,8-22-55,-1 0 1,1 0-1,-1 0 1,1 1-1,0-1 1,-1 0 0,1 0-1,0 1 1,0-1-1,0 0 1,0 0 0,0 1-1,0-1 1,0 0-1,1 0 1,-1 1-1,0-1 1,1 0 0,-1 0-1,1 1 1,-1-1-1,1 0 1,0 0 0,-1 0-1,1 0 1,0 0-1,0 0 1,-1 0-1,1 0 1,0 0 0,0-1-1,0 1 1,0 0-1,1-1 1,-1 1-1,0 0 1,0-1 0,0 1-1,0-1 1,1 0-1,-1 1 1,0-1 0,0 0-1,1 0 1,-1 0-1,3 0 1,4 0 5,1-1 0,0 0 0,-1 0 0,1-1 0,12-4 0,86-32-46,33-9-288,-134 46 288,0-1 1,0 1-1,1 0 0,-1 1 0,0 0 0,1 0 1,9 1-1,-15-1 29,1 0 0,-1 1 1,0-1-1,1 1 0,-1-1 1,1 1-1,-1-1 0,0 1 0,0 0 1,1 0-1,-1 0 0,0 0 1,0 0-1,0 0 0,0 0 0,0 0 1,0 0-1,0 0 0,0 1 1,-1-1-1,1 0 0,0 1 0,-1-1 1,1 0-1,-1 1 0,1-1 1,-1 1-1,0-1 0,1 1 0,-1-1 1,0 1-1,0-1 0,0 1 1,0-1-1,-1 3 0,-1 13 107,1 18 261,1-35-355,0 0-1,0 1 1,0-1 0,0 0 0,0 1 0,0-1-1,0 0 1,0 1 0,0-1 0,0 0-1,1 1 1,-1-1 0,0 0 0,0 0 0,0 1-1,1-1 1,-1 0 0,0 0 0,0 1-1,1-1 1,-1 0 0,0 0 0,1 1-1,-1-1 1,0 0 0,0 0 0,1 0 0,-1 0-1,0 0 1,1 0 0,-1 0 0,1 1-1,-1-1 1,15-4 171,12-13-18,10-13-98,-24 18-132,0 1 0,1 1 0,0 0-1,1 1 1,0 1 0,0 0-1,24-9 1,-37 17 48,-1-1 0,0 1-1,1-1 1,-1 1 0,1 0 0,-1-1-1,0 1 1,1 0 0,-1 0 0,1 0-1,-1 0 1,1 1 0,-1-1 0,0 0-1,1 0 1,-1 1 0,0-1 0,1 1 0,-1-1-1,0 1 1,1 0 0,-1-1 0,1 2-1,-1 0-1,0-1-1,0 0 0,-1 1 1,1-1-1,-1 0 0,1 1 1,-1-1-1,1 1 0,-1-1 0,0 1 1,0-1-1,0 1 0,0-1 1,0 1-1,0-1 0,0 1 1,-1 2-1,-1 4 14,-1 1 0,1-1 0,-2 1 0,1-1 0,-1 0 0,-5 8 0,-10 9 114,12-18-55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7.197"/>
    </inkml:context>
    <inkml:brush xml:id="br0">
      <inkml:brushProperty name="width" value="0.05" units="cm"/>
      <inkml:brushProperty name="height" value="0.05" units="cm"/>
    </inkml:brush>
  </inkml:definitions>
  <inkml:trace contextRef="#ctx0" brushRef="#br0">70 1 18788,'-8'9'637,"0"1"0,0 1 0,2-1 0,-1 1 0,1 0-1,-7 18 1,10-21-467,1 0 0,0 0 0,0 0 0,0 0 0,1 0 0,0 0 0,1 0 0,0 0 0,0 1 0,3 15 0,-3-22-150,0 0 1,1 1-1,0-1 0,0 0 1,-1 0-1,1 0 0,0 0 0,1 1 1,-1-1-1,0 0 0,1-1 1,-1 1-1,1 0 0,-1 0 1,1-1-1,0 1 0,0-1 0,0 1 1,2 0-1,-1 0 3,0-1 0,0 0 0,0 0 0,1-1 0,-1 1 0,0-1 0,0 0 0,1 1 0,-1-1 0,0-1 0,0 1 0,5-1 0,4-2 29,-1 0-1,1-1 1,-1-1-1,0 1 1,0-2-1,15-9 1,63-53 256,-23 16-79,-66 52-226,1 0 0,-1-1 0,0 1 0,1 0 0,-1-1 0,0 1 0,1 0 0,-1-1 0,1 1 0,-1 0 0,0-1 0,1 1 0,-1 0-1,1 0 1,-1 0 0,1 0 0,-1-1 0,1 1 0,-1 0 0,1 0 0,-1 0 0,1 0 0,-1 0 0,1 0 0,-1 0 0,1 0 0,-1 0 0,1 1 0,-1-1 0,1 0 0,-1 0 0,1 0 0,-1 0 0,0 1 0,1-1 0,-1 0 0,1 0 0,-1 1 0,0-1-1,1 0 1,-1 1 0,0-1 0,1 1 0,-1-1 0,0 0 0,1 1 0,-1-1 0,0 1 0,0-1 0,0 1 0,1-1 0,-1 1 0,0-1 0,0 1 0,0-1 0,0 1 0,0-1 0,0 1 0,0-1 0,0 1 0,0 0 0,-2 40 131,1-27-103,0-9-1,1 0-1,1 0 0,-1 1 1,1-1-1,1 7 0,-2-10-13,1-1-1,-1 0 1,1 1-1,-1-1 1,1 0-1,0 0 1,-1 0-1,1 1 1,0-1 0,0 0-1,0 0 1,0 0-1,0 0 1,0 0-1,0-1 1,0 1-1,0 0 1,0 0-1,1-1 1,-1 1-1,0-1 1,1 1 0,-1-1-1,0 1 1,1-1-1,-1 0 1,2 1-1,3-1 37,1-1 0,-1 1-1,1-1 1,-1 0 0,1 0-1,-1-1 1,0 0 0,0 0-1,10-5 1,57-33 281,-44 22-213,-17 11-76,47-24 58,-54 29-107,0 1-1,-1-1 1,1 1 0,0-1-1,0 1 1,0 1-1,0-1 1,0 1-1,0 0 1,8 0-1,-11 1 2,0-1-1,0 1 1,-1 0-1,1 0 1,0-1-1,-1 1 0,1 0 1,-1 0-1,1 1 1,-1-1-1,1 0 0,-1 0 1,0 1-1,0-1 1,1 1-1,-1-1 1,0 1-1,0 0 0,-1-1 1,1 1-1,0 0 1,0-1-1,-1 1 0,1 0 1,-1 0-1,0 0 1,1 2-1,0 8-2,1 1 0,-2-1 0,-1 16 0,2 5 93,-2-33-84,1 0 0,0 1 0,1-1 0,-1 1 0,0-1 0,0 1 0,0-1 0,0 1 0,0-1 0,0 0 0,0 1 0,1-1 0,-1 1 0,0-1 0,0 0 0,1 1 0,-1-1 0,0 0 0,0 1 0,1-1 0,-1 0 0,0 0 0,1 1 0,-1-1-1,0 0 1,1 0 0,-1 1 0,1-1 0,-1 0 0,0 0 0,1 0 0,-1 0 0,1 0 0,-1 0 0,1 1 0,-1-1 0,0 0 0,1 0 0,-1 0 0,1-1 0,-1 1 0,1 0 0,-1 0 0,0 0 0,1 0 0,-1 0 0,1 0 0,0-1 0,21-12-281,-20 12 197,41-32-1626,25-17 487,-31 31 570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2.485"/>
    </inkml:context>
    <inkml:brush xml:id="br0">
      <inkml:brushProperty name="width" value="0.05" units="cm"/>
      <inkml:brushProperty name="height" value="0.05" units="cm"/>
    </inkml:brush>
  </inkml:definitions>
  <inkml:trace contextRef="#ctx0" brushRef="#br0">195 6 19228,'-1'-1'73,"1"1"1,0-1-1,-1 1 0,1 0 0,-1-1 0,1 1 1,-1-1-1,1 1 0,-1 0 0,0 0 0,1-1 1,-1 1-1,1 0 0,-1 0 0,0 0 1,1 0-1,-1 0 0,1 0 0,-1 0 0,0 0 1,1 0-1,-1 0 0,1 0 0,-1 0 0,0 0 1,1 0-1,-1 0 0,1 1 0,-1-1 0,0 0 1,0 1-1,-21 8 495,22-9-532,-10 6 114,1 0-1,-1 1 1,1 0-1,0 1 1,1-1-1,0 2 1,0-1-1,0 1 0,-8 14 1,7-9-85,0 1-1,1 0 1,1 0 0,0 1 0,-8 29-1,14-41-64,0 0 0,1 0 0,-1 0 0,1 0 0,-1 0 0,1 1 0,1-1 0,-1 0 0,1 4-1,0-6-15,-1 0 0,1 0 0,0-1 0,-1 1 0,1 0 0,0-1 0,0 1 0,0-1 0,0 1 0,1-1 0,-1 0 0,0 1 0,1-1 0,-1 0 0,1 0 0,-1 0 0,1 0 0,-1 0 0,1 0 0,0 0 0,0-1 0,3 2 0,40 7-362,-38-8 308,1 0-1,0 1 0,0-1 1,-1 1-1,1 1 0,-1 0 1,0 0-1,0 0 0,10 7 1,-15-9 67,-1 1-1,1-1 1,-1 1 0,0-1-1,0 1 1,1 0 0,-1 0-1,0-1 1,-1 1 0,1 0-1,0 0 1,0 0 0,-1 0 0,1 0-1,-1 0 1,0 0 0,0 0-1,0 0 1,0 0 0,0 0-1,0 0 1,0 0 0,0 0-1,-1 0 1,1 0 0,-1 0 0,0 0-1,0 0 1,1 0 0,-1 0-1,0 0 1,-2 1 0,-2 6 85,0 0 0,-1-1 1,-1 0-1,-13 14 1,8-10 74,0-1 1,-2 0 0,1-1 0,-30 16 0,68-57 410,-1 8-620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7.571"/>
    </inkml:context>
    <inkml:brush xml:id="br0">
      <inkml:brushProperty name="width" value="0.05" units="cm"/>
      <inkml:brushProperty name="height" value="0.05" units="cm"/>
    </inkml:brush>
  </inkml:definitions>
  <inkml:trace contextRef="#ctx0" brushRef="#br0">195 218 17388,'-7'-2'435,"0"0"0,1 1 0,-1 0 0,0 0 0,0 1 0,0 0 0,0 0 0,0 0 1,0 1-1,0 0 0,0 0 0,0 1 0,0 0 0,0 0 0,1 1 0,-1-1 0,-8 6 0,11-5-365,0-1-1,-1 1 1,1 0-1,0 0 0,0 1 1,1-1-1,-1 1 0,1-1 1,0 1-1,0 0 1,0 1-1,0-1 0,1 0 1,-1 1-1,1-1 0,0 1 1,1 0-1,-1 0 1,1 0-1,0-1 0,0 1 1,1 0-1,-1 1 0,1 7 1,0-11-60,0-1 1,1 1 0,-1-1-1,0 1 1,1-1-1,-1 0 1,0 1 0,1-1-1,0 1 1,-1-1-1,1 0 1,0 0 0,0 1-1,0-1 1,-1 0 0,1 0-1,1 0 1,-1 0-1,0 0 1,0 0 0,0 0-1,3 1 1,-2-1 1,1 0 0,0 0 0,0-1 0,0 1 0,-1-1 0,1 1 1,0-1-1,0 0 0,0 0 0,0 0 0,3-1 0,5-1 15,0-1 1,0 0-1,0-1 0,19-9 0,-11 2-6,0 0-1,-1-1 1,0-2 0,-1 1-1,-1-2 1,0 0-1,-1-1 1,0-1 0,-1 0-1,-2-1 1,1-1-1,-2 1 1,0-2 0,-2 0-1,0 0 1,-1 0-1,8-36 1,-15 55-21,-1 0 1,0 0-1,1-1 0,-1 1 0,0 0 1,0 0-1,0 0 0,0 0 1,0 0-1,0 0 0,0 0 1,0 0-1,0 0 0,-1 0 1,1 0-1,-1-2 0,1 3 0,-1 0 0,1 0 0,-1 0 0,1 0 1,-1 0-1,1 0 0,-1 0 0,1 0 0,0 0 0,-1 0 0,1 0 0,-1 1 0,1-1 0,0 0 0,-1 0 0,1 1 0,-1-1 0,1 0 1,0 0-1,-1 1 0,1-1 0,0 0 0,0 1 0,-1-1 0,1 1 0,-25 34 2,10-6 45,2 0 0,-16 49 0,24-62-548,1 0 0,1 0 1,0 0-1,1 1 1,1-1-1,1 32 1,1-45 407,-1 0 0,1 0 0,-1 0 0,1 0 0,0 1 0,0-1 0,0 0 0,1 0 0,-1-1 1,1 1-1,-1 0 0,1 0 0,0-1 0,0 1 0,2 2 0,13 8-759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8.152"/>
    </inkml:context>
    <inkml:brush xml:id="br0">
      <inkml:brushProperty name="width" value="0.05" units="cm"/>
      <inkml:brushProperty name="height" value="0.05" units="cm"/>
    </inkml:brush>
  </inkml:definitions>
  <inkml:trace contextRef="#ctx0" brushRef="#br0">6 1 19444,'1'1'148,"0"0"-1,0 0 1,-1 1 0,1-1-1,0 0 1,-1 1 0,1-1-1,-1 0 1,0 1-1,1-1 1,-1 1 0,0-1-1,0 1 1,0-1 0,0 0-1,-1 4 1,-4 28 506,1-12 324,2-11-739,2 1 0,-1-1 0,1 0 0,1 1 0,0-1 0,4 18 0,-4-25-228,0-1-1,0 0 0,0 1 0,0-1 0,0 0 1,0 0-1,0 0 0,1 0 0,-1 0 1,1 0-1,0-1 0,-1 1 0,1 0 1,0-1-1,0 1 0,0-1 0,0 0 0,0 1 1,0-1-1,1 0 0,-1 0 0,0-1 1,0 1-1,1 0 0,-1-1 0,1 1 1,-1-1-1,0 0 0,1 0 0,-1 0 1,1 0-1,-1 0 0,1-1 0,2 0 0,7-2-13,0 0 0,-1-1 0,1 0 0,-1 0 0,0-2 0,0 1 0,-1-1 0,18-14 0,4-5-55,35-36-1,-50 43 30,-11 15-25,-4 7 40,-4 10 25,2-14-11,-9 35 49,5-23-173,1 1 0,0-1 0,1 1 0,0 0 0,1 17 0,1-29 113,0 0 0,0 0 0,0 0 0,0 0 0,0 0 0,0 0 0,1 0 0,-1 0 0,0 0 0,1 0 0,-1 0 0,1-1 0,-1 1 0,1 0 0,-1 0 0,1 0 0,0-1 0,-1 1 0,1 0 0,0-1 0,-1 1 0,1-1 0,0 1 0,0-1 0,0 1 0,0-1 0,-1 1 0,1-1 1,2 1-1,14-3-187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8.731"/>
    </inkml:context>
    <inkml:brush xml:id="br0">
      <inkml:brushProperty name="width" value="0.05" units="cm"/>
      <inkml:brushProperty name="height" value="0.05" units="cm"/>
    </inkml:brush>
  </inkml:definitions>
  <inkml:trace contextRef="#ctx0" brushRef="#br0">3 23 19012,'-1'22'4071,"-1"23"-826,2-43-3207,0-1 0,1 1 0,-1 0 0,0 0 0,1-1 0,-1 1 0,1 0 0,-1-1 0,1 1 0,0 0 0,0-1 0,-1 1 0,1-1 0,0 1 0,1-1 0,-1 0 0,0 1 0,0-1 0,3 2 0,-3-3-33,1 1 0,0-1 0,-1 1 0,1-1 0,0 1 0,-1-1 0,1 0 0,0 0 0,-1 0 0,1 0 0,0 0 0,-1-1 0,1 1 0,0 0 0,-1-1 0,1 1 0,-1-1 0,1 0 0,-1 1 0,1-1-1,-1 0 1,1 0 0,1-2 0,33-27 29,-34 28-31,28-34 79,-24 27-31,0 1 0,1 0 1,15-13-1,-22 21-48,0 0 0,0 0-1,0-1 1,0 1 0,0 0-1,1 0 1,-1 0 0,0 0 0,0 0-1,0 0 1,0 0 0,0 0-1,0 0 1,1 0 0,-1 0 0,0-1-1,0 1 1,0 0 0,0 0-1,1 0 1,-1 0 0,0 0 0,0 0-1,0 0 1,0 0 0,0 0 0,1 1-1,-1-1 1,0 0 0,0 0-1,0 0 1,0 0 0,0 0 0,1 0-1,-1 0 1,0 0 0,0 0-1,0 0 1,0 0 0,0 0 0,0 1-1,0-1 1,1 0 0,-1 0-1,0 0 1,2 11 72,-4 14 1,2-24-73,-3 23-93,0 0-80,0-1 0,-12 44 0,8-57 54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9.466"/>
    </inkml:context>
    <inkml:brush xml:id="br0">
      <inkml:brushProperty name="width" value="0.05" units="cm"/>
      <inkml:brushProperty name="height" value="0.05" units="cm"/>
    </inkml:brush>
  </inkml:definitions>
  <inkml:trace contextRef="#ctx0" brushRef="#br0">41 23 20220,'8'-22'2284,"-8"22"-2249,0 0 0,0 0 0,0 0 0,0 0 0,0 0-1,0 0 1,0 1 0,0-1 0,0 0 0,0 0 0,0 0 0,0 0-1,0 0 1,0 0 0,0 0 0,0 0 0,0 0 0,0 0 0,0 1 0,0-1-1,0 0 1,1 0 0,-1 0 0,0 0 0,0 0 0,0 0 0,0 0-1,0 0 1,0 0 0,0 0 0,0 0 0,0 0 0,0 0 0,0 0-1,0 0 1,0 0 0,1 0 0,-1 0 0,0 0 0,0 1 0,0-1 0,0 0-1,0 0 1,0 0 0,0 0 0,0 0 0,0-1 0,0 1 0,1 0-1,-1 0 1,0 0 0,-4 43 1671,-14 87-710,-12 143-803,30-269-187,0 0-1,0 0 0,0 1 1,1-1-1,-1 0 0,3 6 0,-3-9-2,0 0 0,1-1 0,-1 1 0,0-1 0,1 1-1,-1 0 1,0-1 0,1 1 0,-1-1 0,1 1-1,-1-1 1,1 1 0,-1-1 0,1 0 0,-1 1 0,1-1-1,-1 0 1,1 1 0,0-1 0,-1 0 0,1 0 0,-1 1-1,1-1 1,0 0 0,-1 0 0,1 0 0,0 0 0,-1 0-1,1 0 1,0 0 0,-1 0 0,1 0 0,0 0-1,-1 0 1,1-1 0,0 1 0,-1 0 0,1 0 0,0-1-1,-1 1 1,1 0 0,-1-1 0,1 1 0,0-1 0,10-6 28,-1 0 0,0-1 0,-1-1 0,1 1 0,-1-1 0,-1-1 0,10-13 1,-1 2 20,39-47 73,-2-2 0,75-130 0,-128 197-224,1 0 0,-1 1 0,1-1 1,-1 0-1,0 0 0,0 1 0,0-1 1,-1 0-1,1 0 0,-1 0 0,1-4 1,-1 6 68,0 1 0,0 0 1,-1-1-1,1 1 0,0-1 1,0 1-1,0 0 0,-1-1 1,1 1-1,0-1 0,0 1 1,-1 0-1,1-1 0,0 1 1,-1 0-1,1 0 1,0-1-1,-1 1 0,1 0 1,-1 0-1,1-1 0,0 1 1,-1 0-1,1 0 0,-1 0 1,-21 1-314,-7 8-174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39.909"/>
    </inkml:context>
    <inkml:brush xml:id="br0">
      <inkml:brushProperty name="width" value="0.05" units="cm"/>
      <inkml:brushProperty name="height" value="0.05" units="cm"/>
    </inkml:brush>
  </inkml:definitions>
  <inkml:trace contextRef="#ctx0" brushRef="#br0">1 389 14219,'5'41'2096,"1"-8"-1055,0-1-417,4-8 2112,4-1-1495,3-7-753,6-5-456,2-11-696,3-7 616,2-13-200,3-6-160</inkml:trace>
  <inkml:trace contextRef="#ctx0" brushRef="#br0" timeOffset="1">421 0 17724,'-6'33'1896,"-4"10"-1320,-6 10-192,0 6 1017,0 4-625,2-1-104,7-3-264,3-6-72,4-12-312,0-6-360,7-15-616,0-7 840,6-9-160,1-1-136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0.519"/>
    </inkml:context>
    <inkml:brush xml:id="br0">
      <inkml:brushProperty name="width" value="0.05" units="cm"/>
      <inkml:brushProperty name="height" value="0.05" units="cm"/>
    </inkml:brush>
  </inkml:definitions>
  <inkml:trace contextRef="#ctx0" brushRef="#br0">1 128 17180,'1'2'136,"0"1"0,1-1 0,-1-1 0,0 1 0,1 0 0,0 0 0,-1 0 0,1-1 0,0 1 0,0-1 0,0 1 0,0-1 0,0 0 0,0 0 0,0 0 0,1 0 0,-1 0 0,0 0 0,1-1 0,-1 1 0,0-1 0,1 0 0,-1 1 0,0-1 0,1 0 0,-1-1 0,1 1 0,-1 0 0,0-1 0,4 0 0,3-1 124,0 0 0,1-1 0,-1 0 0,0-1 0,0 1 0,9-7 0,-10 5-66,0 0 0,-1-1-1,0 0 1,0 0 0,11-13 0,-16 17-152,0 0-1,-1 0 0,1 0 1,-1 0-1,1 0 0,-1-1 1,0 1-1,0 0 1,0-1-1,0 1 0,0-1 1,-1 1-1,1-1 0,-1 0 1,1 1-1,-1-1 0,0 0 1,0 1-1,0-1 1,-1 1-1,1-1 0,0 0 1,-1 1-1,-1-4 0,1 4-29,0 1 0,1 0 0,-1 0 0,0 0-1,0 0 1,0 0 0,0 0 0,0 0-1,-1 0 1,1 0 0,0 0 0,0 1 0,0-1-1,-1 0 1,1 1 0,0-1 0,-1 1-1,1 0 1,-1-1 0,1 1 0,0 0 0,-1 0-1,1 0 1,-1 0 0,1 0 0,-1 0-1,1 0 1,0 0 0,-1 1 0,1-1 0,-3 1-1,-1 1 7,-1 0 0,1 0 0,-1 0-1,1 1 1,0 0 0,-7 4 0,3 1-11,0 0 0,0 0 0,1 1 0,0 0 0,1 0 0,0 1 0,1 0 0,-9 17 0,8-14-8,1 1 0,1 0 0,0 0 0,1 0 0,1 1 0,-3 21 0,6-33-1,-1 0 1,1 0-1,0 0 0,0 0 1,1 0-1,-1 0 1,1 0-1,-1 0 0,1 0 1,0 0-1,0-1 0,0 1 1,1 0-1,1 4 1,-1-6-2,-1 1 1,0-1 0,1 0 0,-1 0 0,1 1 0,-1-1 0,1 0 0,0 0 0,0 0 0,-1-1 0,1 1 0,0 0 0,0-1 0,0 1 0,0-1 0,0 0 0,0 1 0,-1-1 0,1 0 0,0 0 0,0 0 0,0 0 0,2-1 0,8-1-28,0-1 0,0-1 0,-1 0 1,1 0-1,-1-1 0,0 0 0,-1-1 1,20-14-1,6-7-97,32-32 0,-65 56 120,11-10-33,-6 6-1,0-1 0,0 1-1,0 1 1,17-10 0,-25 16 41,1-1 1,-1 1 0,1 0 0,-1 0-1,0-1 1,1 1 0,-1 0-1,1 0 1,-1 0 0,1 0-1,-1-1 1,1 1 0,-1 0 0,1 0-1,-1 0 1,1 0 0,-1 0-1,1 1 1,-1-1 0,1 0-1,-1 0 1,1 0 0,-1 0 0,1 0-1,-1 1 1,1-1 0,-1 0-1,1 0 1,-1 1 0,1-1 0,0 2 3,-1-1 0,1 0 0,-1 0 0,0 0 0,1 0 0,-1 0 0,0 0 0,1 0 0,-1 0 0,0 1 0,0-1 0,0 0 0,0 1 0,-8 41 173,7-38-135,-1 2 44,1 0-1,0 0 1,0 0-1,0 0 1,2 13-1,-1-19-68,0 0 0,0 0 0,0 0 0,0 0 0,1-1 0,-1 1 0,0 0 0,1 0 0,-1 0 0,0-1 0,1 1 0,-1 0 0,1-1 0,-1 1 0,1 0 0,0-1 0,-1 1-1,1-1 1,0 1 0,-1-1 0,1 1 0,1 0 0,-1-1 1,1 0-1,0 1 0,-1-1 0,1 0 1,0 0-1,-1 0 0,1-1 0,0 1 0,-1 0 1,1-1-1,0 1 0,-1-1 0,1 1 1,-1-1-1,1 0 0,1-1 0,16-9 83,0-1 0,32-28-1,-33 26-86,1-1 0,27-15 0,-45 30-14,0-1 0,-1 0 0,1 1 0,0-1 0,0 1 0,0-1 0,0 1 0,0 0 0,0-1 0,0 1 0,0 0 0,0-1 0,0 1 0,0 0 0,0 0 0,0 0 0,0 0 0,0 0 0,0 0 0,0 0 0,0 1 0,0-1 0,0 0 0,0 0 0,0 1 0,0-1 0,0 1 0,0-1 0,0 1 0,-1-1 0,1 1 0,0-1 0,0 1 0,0 0 0,-1 0 0,1-1 0,0 1 0,-1 0 0,1 0 0,-1 0 0,1 0 0,-1-1 0,1 1 0,-1 0 0,1 0 0,-1 0 0,0 0 0,0 0 0,1 2 0,0 8 9,0-1 0,0 0 0,-1 1-1,-1 12 1,0-3 36,1-17-34,0-1 0,0 1 0,1 0 0,-1-1 0,1 1 0,-1-1-1,1 1 1,0-1 0,0 1 0,1 2 0,-1-4-5,0-1-1,-1 1 1,1 0 0,0-1 0,-1 1-1,1-1 1,0 1 0,0-1 0,-1 0-1,1 1 1,0-1 0,0 0-1,0 1 1,-1-1 0,1 0 0,0 0-1,0 0 1,0 0 0,0 0-1,0 0 1,0 0 0,-1 0 0,1 0-1,0 0 1,0 0 0,0 0-1,0-1 1,0 1 0,-1 0 0,1-1-1,0 1 1,0-1 0,1 0-1,12-8 11,1 0 0,-2-1 0,1 0 0,-1-1 0,-1-1 0,14-15 0,-10 10-163,0 1 0,29-22 1,-45 38 132,1-1 0,-1 1 1,1-1-1,-1 1 0,1-1 1,-1 1-1,1-1 0,-1 1 1,1 0-1,-1-1 1,1 1-1,-1 0 0,1 0 1,-1-1-1,1 1 0,0 0 1,-1 0-1,1 0 0,0 0 1,-1 0-1,1 0 0,-1 0 1,1 0-1,0 0 0,-1 0 1,1 0-1,1 0 0,-2 1-1,0 0 0,0 0 0,0 0 0,0 0-1,0 0 1,0 0 0,0 0 0,-1 0 0,1 0-1,0 0 1,0 0 0,-1 0 0,1 0 0,-2 1-1,-20 38-219,22-39 231,-6 8-13,-31 44-1144,35-50 1065,-1 0-1,0 0 1,0 0-1,0 0 1,0 0-1,0-1 1,-1 1-1,1-1 1,-1 0-1,0 0 1,1-1-1,-8 3 1,-2-2-338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0.921"/>
    </inkml:context>
    <inkml:brush xml:id="br0">
      <inkml:brushProperty name="width" value="0.05" units="cm"/>
      <inkml:brushProperty name="height" value="0.05" units="cm"/>
    </inkml:brush>
  </inkml:definitions>
  <inkml:trace contextRef="#ctx0" brushRef="#br0">1 12 16412,'1'-11'1528,"1"11"-1144,0 6-424,4 8 728,3 0-808,4 5 96,2 1-272,8 0-144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1.311"/>
    </inkml:context>
    <inkml:brush xml:id="br0">
      <inkml:brushProperty name="width" value="0.05" units="cm"/>
      <inkml:brushProperty name="height" value="0.05" units="cm"/>
    </inkml:brush>
  </inkml:definitions>
  <inkml:trace contextRef="#ctx0" brushRef="#br0">89 39 13875,'19'16'3540,"-17"-13"-2693,1 0 1,1 0-1,-1 0 1,0-1-1,1 1 1,0-1-1,5 3 1,-8-5-788,0 0 0,0 1 0,0-1 0,0 0 0,1 0 0,-1 0 0,0 0 0,0 0 0,0-1 0,0 1 1,0 0-1,1-1 0,-1 1 0,0 0 0,0-1 0,0 1 0,0-1 0,0 1 0,0-1 0,0 0 0,0 0 1,-1 1-1,1-1 0,0 0 0,0 0 0,0 0 0,-1 0 0,1 0 0,-1 0 0,1 0 0,-1 0 0,2-2 1,-1 1-30,0 1 1,0-1-1,0 0 1,-1 0-1,1 0 1,0 0-1,-1-1 1,1 1-1,-1 0 1,0 0 0,0 0-1,1 0 1,-1-1-1,-1 1 1,1 0-1,0 0 1,-1 0-1,1 0 1,-1 0-1,0-2 1,0 2-15,1 1 1,-1 0-1,0 0 1,0 0-1,0 0 0,0 0 1,1 1-1,-1-1 1,0 0-1,-1 0 0,1 1 1,0-1-1,0 0 0,0 1 1,0-1-1,0 1 1,-1-1-1,1 1 0,0 0 1,0 0-1,-1-1 1,1 1-1,0 0 0,0 0 1,-1 0-1,1 0 0,0 1 1,-1-1-1,1 0 1,0 0-1,0 1 0,0-1 1,-1 1-1,0 0 1,-6 2 30,0 1 0,1 0 0,-1 1 1,1 0-1,0 0 0,0 0 1,1 1-1,0 0 0,0 0 0,-6 8 1,5-5-14,0 0 1,1 0-1,0 0 1,1 1-1,0 0 0,1 0 1,-5 16-1,4 6 52,5-30-81,0-1-1,0 0 1,1 0 0,-1 0 0,0 0-1,0 0 1,0 0 0,1 0-1,-1 0 1,1 0 0,-1 0 0,1 0-1,-1 0 1,1 0 0,-1 0-1,1 0 1,0 0 0,0 0-1,-1-1 1,1 1 0,0 0 0,0-1-1,0 1 1,0 0 0,0-1-1,0 1 1,0-1 0,2 1-1,3 0 10,-1 0 0,1 0 0,0-1 0,-1 0 0,1 0 1,0-1-1,-1 0 0,1 0 0,-1 0 0,1 0 0,7-4 0,10-4 1,28-16 1,-41 20-25,57-31-117,-33 16-65,54-22-1,-85 41 171,0 0 0,0 0 0,-1 0 0,1 0 0,0 1 0,0-1 0,0 1 0,0 0 0,0-1 0,0 1 0,0 1 0,4-1-1,-6 1 17,0-1-1,-1 0 0,1 1 0,0-1 0,-1 0 0,1 1 1,-1-1-1,1 1 0,-1-1 0,1 1 0,-1-1 0,1 1 1,-1-1-1,1 1 0,-1 0 0,0-1 0,1 1 0,-1-1 1,1 2-1,-1 0 5,1 0 1,-1 0-1,0 0 0,0 0 1,0 0-1,0 1 1,0-1-1,0 0 1,-1 2-1,-2 8 73,0 0 0,-9 18 0,8-22 14,1 1-1,0-1 1,0 1 0,1 0-1,0-1 1,-1 14-1,3-22-79,0 1 0,0-1 0,0 0 0,0 1-1,0-1 1,0 0 0,1 1 0,-1-1-1,0 0 1,0 1 0,0-1 0,0 0-1,0 1 1,1-1 0,-1 0 0,0 1-1,0-1 1,1 0 0,-1 1 0,0-1-1,0 0 1,1 0 0,-1 0 0,0 1-1,1-1 1,-1 0 0,0 0 0,1 0-1,-1 0 1,0 1 0,1-1 0,-1 0 0,0 0-1,1 0 1,-1 0 0,1 0 0,-1 0-1,0 0 1,1 0 0,-1 0 0,0 0-1,1 0 1,-1 0 0,0-1 0,1 1-1,-1 0 1,0 0 0,1 0 0,-1 0-1,1-1 1,20-10 122,45-37-19,-52 37-231,-1 0 0,2 0 0,-1 2 0,1 0 0,1 0 1,22-8-1,-37 17 97,0-1-1,1 1 1,-1-1 0,0 1 0,1 0 0,-1-1 0,0 1-1,1 0 1,-1 0 0,1 0 0,-1 0 0,0 0 0,1 0-1,-1 0 1,0 1 0,1-1 0,-1 0 0,0 1 0,1-1-1,-1 1 1,0 0 0,0-1 0,2 2 0,-2 0 2,0-1 0,0 0 0,-1 1 0,1-1 0,0 1-1,-1-1 1,1 0 0,-1 1 0,0 0 0,0-1 0,1 1 0,-1-1 0,0 1 0,0-1 0,0 1 0,-1-1 0,1 3 0,-3 8-45,0-1 1,0 1-1,-10 21 1,12-33 66,1 2-13,-23 42-804,21-41 768,1 0-1,-1 0 1,0 0-1,-1-1 1,1 1 0,0-1-1,-1 0 1,1 0-1,-1 0 1,0 0-1,0 0 1,-4 2-1,-10-1-238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1.931"/>
    </inkml:context>
    <inkml:brush xml:id="br0">
      <inkml:brushProperty name="width" value="0.05" units="cm"/>
      <inkml:brushProperty name="height" value="0.05" units="cm"/>
    </inkml:brush>
  </inkml:definitions>
  <inkml:trace contextRef="#ctx0" brushRef="#br0">53 1 19340,'1'0'75,"-1"0"0,0-1-1,1 1 1,-1 0 0,0 0-1,1 0 1,-1 0 0,1 0-1,-1 0 1,0 0 0,1 0-1,-1 0 1,1 1 0,-1-1 0,0 0-1,1 0 1,-1 0 0,0 0-1,1 0 1,-1 1 0,0-1-1,1 0 1,-1 0 0,0 1-1,0-1 1,1 0 0,-1 0 0,0 1-1,0-1 1,1 0 0,-1 1-1,0-1 1,0 0 0,0 1-1,1-1 1,-1 0 0,0 1-1,0-1 1,0 1 0,0-1 0,0 19 351,-1-15-142,-27 212 3886,-7 123-3364,35-335-805,0 1 1,0 0 0,0-1-1,0 1 1,1 0 0,0-1-1,0 1 1,0-1 0,4 7-1,-5-9-4,1-1-1,0 0 0,0 0 0,0 0 0,0 0 0,0 0 0,1 0 0,-1 0 0,0-1 0,0 1 0,1 0 1,-1-1-1,0 1 0,1 0 0,-1-1 0,0 0 0,1 1 0,-1-1 0,1 0 0,-1 0 0,1 0 1,-1 0-1,1 0 0,-1 0 0,1 0 0,-1 0 0,1-1 0,-1 1 0,0 0 0,1-1 0,-1 1 1,3-2-1,16-7-375,-1 0 0,0-2 0,-1 0 0,0-1 0,21-17 0,36-24-331,-25 25 162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2.715"/>
    </inkml:context>
    <inkml:brush xml:id="br0">
      <inkml:brushProperty name="width" value="0.05" units="cm"/>
      <inkml:brushProperty name="height" value="0.05" units="cm"/>
    </inkml:brush>
  </inkml:definitions>
  <inkml:trace contextRef="#ctx0" brushRef="#br0">96 296 17012,'-18'19'2234,"-19"29"1,31-39-1805,0 0 1,1 0-1,0 0 1,1 0-1,0 1 1,-3 12 0,6-20-415,0 0 0,1 0 0,0-1 0,-1 1 0,1 0 0,0 0 0,0 0-1,0 0 1,0 0 0,0 0 0,0 0 0,1 0 0,-1-1 0,1 1 0,-1 0 0,1 0 0,0 0 0,0-1 0,-1 1 0,1 0 0,0-1 0,1 1 0,-1-1 0,1 2 0,0-2-13,0 0 0,0 0 0,-1 0 0,1 0-1,0-1 1,0 1 0,0-1 0,0 1-1,0-1 1,0 0 0,0 0 0,0 0 0,0 0-1,0 0 1,0 0 0,0 0 0,0-1 0,0 1-1,0-1 1,-1 0 0,1 1 0,0-1 0,2-1-1,4-2-1,0 0 0,0-1 0,-1 0 0,0 0-1,0-1 1,11-11 0,34-45-41,-39 44-1,2 0 0,17-17 0,-31 34 36,-1 1-1,1-1 1,0 0 0,-1 1-1,1-1 1,0 1 0,0-1-1,-1 1 1,1-1 0,0 1-1,0 0 1,0-1 0,-1 1-1,1 0 1,0-1 0,0 1-1,0 0 1,0 0 0,0 0-1,0 0 1,0 0 0,1 0 0,-1 1 2,0-1 1,-1 1 0,1-1 0,0 1 0,-1-1-1,1 1 1,0 0 0,-1-1 0,1 1 0,-1 0 0,1 0-1,-1 0 1,1-1 0,-1 1 0,0 0 0,1 0-1,-1 0 1,0 1 0,2 8 20,0 0 0,-1-1 0,-1 16 1,0-11 33,1-10-26,-1 3 41,1 0-1,0 0 1,3 12-1,-3-18-50,-1 0 0,0 0 0,1 1 0,-1-1-1,1 0 1,-1 0 0,1 0 0,0 0 0,-1 0 0,1 0-1,0 0 1,0 0 0,-1 0 0,1-1 0,0 1 0,0 0-1,0 0 1,0-1 0,0 1 0,0-1 0,1 1 0,-1-1-1,0 1 1,0-1 0,0 1 0,0-1 0,1 0-1,-1 0 1,2 0 0,1 0 17,1-1 0,0 0 0,0-1 0,0 1 0,-1-1 0,1 0 0,-1 0 0,1-1 0,-1 1 0,7-5 0,41-37-427,-44 37 224,43-44-1416,-32 31-686,1 1-1,23-18 1,-43 37 2204,0-1 0,0 1 1,0 0-1,0 0 1,1 0-1,-1 0 1,0 0-1,0-1 0,0 1 1,0 0-1,1 0 1,-1 0-1,0 0 0,0 0 1,0 0-1,1 0 1,-1 0-1,0 0 0,0 0 1,0 0-1,1 0 1,-1 0-1,0 0 1,0 0-1,1 0 0,-1 0 1,0 0-1,0 0 1,0 0-1,1 0 0,-1 0 1,0 0-1,0 0 1,0 0-1,1 1 0,-1-1 1,0 0-1,0 0 1,0 0-1,0 0 1,0 0-1,1 1 0,-1-1 1,0 0-1,2 15-1312,-6 27 1005,2-32 227,1-5 140,0 33 790,1-37-740,0 0-1,0 0 1,0 0-1,0 0 1,0 0-1,0 0 1,0-1-1,1 1 1,-1 0-1,0 0 1,1 0-1,-1-1 1,1 1-1,-1 0 1,0 0-1,1-1 1,0 1-1,-1 0 1,1-1-1,-1 1 0,1-1 1,0 1-1,-1-1 1,1 1-1,0-1 1,0 1-1,0-1 1,-1 1-1,1-1 1,0 0-1,0 0 1,0 1-1,0-1 1,-1 0-1,1 0 1,0 0-1,1 0 1,4-1 6,0-1 1,0 1-1,0-1 0,-1 0 1,1 0-1,-1-1 0,1 0 1,-1 0-1,0 0 1,8-6-1,7-9-21,20-20 1,-23 22-4,6-6 65,7-5 1299,28-37-1,-73 85 2447,-21 37 0,24-36-3474,1 0 0,1 1 1,1 0-1,-6 25 0,14-42-297,-1 1 1,1-1 0,1 0-1,-1 1 1,1 9 0,0-15-57,0 0 0,0 0-1,0-1 1,1 1 0,-1 0 0,0 0 0,0 0 0,1 0 0,-1 0 0,0 0 0,1-1 0,-1 1 0,1 0 0,-1 0-1,1-1 1,-1 1 0,1 0 0,0 0 0,-1-1 0,1 1 0,0-1 0,-1 1 0,1-1 0,0 1 0,0-1-1,0 1 1,0-1 0,-1 0 0,1 1 0,0-1 0,0 0 0,0 0 0,0 0 0,0 0 0,0 0 0,0 0 0,0 0-1,-1 0 1,1 0 0,0 0 0,0 0 0,0 0 0,0-1 0,0 1 0,0 0 0,1-1 0,6-3 3,-1 1 0,1-1 1,-1 0-1,0-1 1,0 0-1,0 0 0,-1 0 1,1-1-1,-1 0 0,-1 0 1,10-13-1,5-10 4,23-43 0,-28 44 11,-1 0 0,-1-1 0,-1-1 0,-2 0 0,-1 0 1,7-40-1,-14 46 27,-2 24-51,0-1 0,0 1 0,0 0 0,0 0 0,0 0 0,0 0 0,0-1 0,0 1 0,0 0 0,0 0 0,0 0 0,0 0 0,0-1 0,0 1 0,0 0 0,0 0 0,0 0 0,0 0 0,0-1 0,-1 1 0,1 0 0,0 0 0,0 0 0,0 0 0,0 0 0,0 0 0,0-1 0,0 1 0,-1 0 0,1 0 0,0 0 0,0 0 0,0 0 0,0 0 0,0 0 0,-1 0 0,1 0 0,0 0 0,0 0 0,0-1 0,0 1 0,-1 0 0,1 0 0,0 0 0,0 0 0,0 0 0,0 0 0,-1 1 0,1-1 0,0 0 0,0 0 0,0 0 0,0 0 0,-1 0 0,1 0 0,0 0 0,0 0 0,0 0 0,0 0 0,0 0 0,-1 1 0,-7 8 33,1 3-22,1 1 0,1 0 0,0 0-1,0 1 1,1-1 0,-2 17 0,1 2 7,-1 52 0,6-73-64,0 0-1,0 0 1,2 0-1,-1 0 1,1 0 0,1 0-1,0-1 1,9 20-1,-11-26-6,1-1 1,0 1-1,1 0 0,-1-1 0,0 0 1,1 0-1,0 1 0,0-1 0,0-1 0,0 1 1,0 0-1,1-1 0,-1 0 0,1 0 0,0 0 1,-1 0-1,1 0 0,0-1 0,0 0 1,0 0-1,0 0 0,0 0 0,0 0 0,1-1 1,-1 0-1,7 0 0,23-6-269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2.889"/>
    </inkml:context>
    <inkml:brush xml:id="br0">
      <inkml:brushProperty name="width" value="0.05" units="cm"/>
      <inkml:brushProperty name="height" value="0.05" units="cm"/>
    </inkml:brush>
  </inkml:definitions>
  <inkml:trace contextRef="#ctx0" brushRef="#br0">0 1 15715,'1'0'114,"0"0"-1,1-1 0,-1 1 1,0 0-1,0 0 0,0 0 0,0 1 1,0-1-1,0 0 0,0 0 1,1 1-1,-1-1 0,0 0 0,0 1 1,0-1-1,0 1 0,0-1 1,0 1-1,0 0 0,1 1 0,-1-1-8,-1 1-1,1-1 0,0 1 0,-1 0 0,1-1 1,-1 1-1,0 0 0,1 0 0,-1-1 1,0 1-1,0 0 0,0 0 0,0 0 0,-1 2 1,-1 22 1700,-2 12-615,2-1 0,3 38 0,-1-72-1176,0-1 0,0 0 0,1 0 0,-1 0-1,0 0 1,1 0 0,-1 1 0,1-1 0,0 0-1,0 0 1,0 0 0,0-1 0,0 1 0,0 0 0,0 0-1,1 0 1,-1-1 0,0 1 0,1-1 0,0 1-1,-1-1 1,1 0 0,0 1 0,0-1 0,0 0-1,0 0 1,-1 0 0,1 0 0,1-1 0,-1 1-1,0-1 1,0 1 0,0-1 0,0 0 0,0 1 0,0-1-1,1 0 1,-1 0 0,0-1 0,0 1 0,0 0-1,0-1 1,0 1 0,3-2 0,5-2-6,-1 0 1,0 0 0,-1-1-1,1 0 1,-1 0 0,9-8-1,46-45 7,-10 9-15,-51 47-1,0 0 1,0 0 0,0 1 0,0-1 0,1 1-1,-1 0 1,0 0 0,1 0 0,-1 0 0,0 0-1,1 0 1,4 0 0,-6 1-1,1 0 0,-1 1 0,0-1 0,0 0 0,0 1 1,0-1-1,0 1 0,0-1 0,0 1 0,0-1 0,0 1 0,0 0 0,-1 0 0,1-1 0,0 1 0,0 0 1,-1 0-1,1 0 0,0 0 0,-1 0 0,1 0 0,-1 0 0,1 0 0,-1 0 0,1 0 0,-1 0 0,0 0 1,0 0-1,1 0 0,-1 3 0,7 55-33,-6-45 32,1-1 0,0 1 0,0-1 0,6 15 0,-8-26 2,1-1 1,0 1 0,-1-1-1,1 1 1,0-1-1,0 0 1,-1 1 0,1-1-1,0 0 1,0 0-1,1 0 1,-1 0 0,0 0-1,0 0 1,1 0-1,-1 0 1,0 0-1,1 0 1,-1-1 0,0 1-1,1-1 1,-1 1-1,1-1 1,-1 1 0,1-1-1,0 0 1,-1 0-1,1 0 1,-1 0 0,1 0-1,-1 0 1,1 0-1,-1 0 1,1-1 0,0 1-1,-1-1 1,3 0-1,6-3-16,-1 0-1,1-1 1,-1 0-1,14-10 1,-9 6-44,9-6-40,28-16-110,-47 29 181,-1 0-1,1 1 0,-1-1 0,1 1 0,0 0 0,0 0 0,-1 1 1,1-1-1,0 1 0,0 0 0,0 0 0,4 0 0,-7 0 1,0 1-1,0-1 0,0 0 1,0 1-1,0-1 0,0 0 1,0 1-1,-1-1 1,1 1-1,0 0 0,0-1 1,0 1-1,-1-1 0,1 1 1,0 0-1,-1 0 0,1 0 1,0-1-1,-1 1 0,1 0 1,-1 0-1,1 0 1,-1 0-1,0 0 0,1 0 1,-1 0-1,0 0 0,0 0 1,0 0-1,0 0 0,1 0 1,-1 0-1,-1 0 0,1 0 1,0 0-1,0 0 0,0 0 1,0 0-1,-1 0 1,0 1-1,1 0-55,-1 1 0,0-1-1,0 1 1,0-1 0,0 1 0,0-1 0,-1 0 0,1 0 0,-1 0-1,0 1 1,1-2 0,-1 1 0,0 0 0,-4 3 0,-10 1-319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4.354"/>
    </inkml:context>
    <inkml:brush xml:id="br0">
      <inkml:brushProperty name="width" value="0.05" units="cm"/>
      <inkml:brushProperty name="height" value="0.05" units="cm"/>
    </inkml:brush>
  </inkml:definitions>
  <inkml:trace contextRef="#ctx0" brushRef="#br0">0 206 20348,'10'-23'1361,"-4"6"-677,1 1 0,1-1 1,1 1-1,14-21 1,-23 37-669,0 0 0,0 0 0,1-1 0,-1 1 0,0 0 0,0 0 0,0 0 0,0-1 0,1 1 0,-1 0 0,0 0 0,0 0 0,0-1 0,1 1 0,-1 0 0,0 0 0,0 0 0,1 0 0,-1 0 0,0 0 0,0 0 0,1 0 0,-1-1 0,0 1 0,1 0 0,-1 0 0,0 0 0,0 0 0,1 0 0,-1 0 0,0 0 0,0 1 0,1-1 0,2 9 169,-3 13-134,-15 76-3,7-57-75,2 1 0,-1 45 1,7-84 24,0 0 0,0-1-1,0 1 1,1-1 0,-1 1 0,1-1 0,-1 1 0,1-1-1,0 1 1,0-1 0,2 4 0,-2-5 2,-1-1 0,1 1 1,0 0-1,0 0 0,0-1 0,-1 1 1,1 0-1,0-1 0,0 1 0,0-1 1,0 1-1,0-1 0,0 0 0,1 1 1,-1-1-1,0 0 0,0 0 0,0 0 1,0 0-1,0 0 0,0 0 0,0 0 0,0 0 1,1 0-1,-1 0 0,0-1 0,0 1 1,0 0-1,1-1 0,5-2 9,0 0 1,-1-1-1,1 0 0,-1 0 0,0 0 0,0-1 0,0 1 1,-1-2-1,1 1 0,-1 0 0,7-12 0,6-9 60,20-38-1,-16 20 5,-3 5-9,-13 30-63,-5 12-36,-3 7 19,-4 16-25,2 1-1,1-1 1,0 0-1,2 1 1,4 33 0,-3-59 44,0 1 0,0-1 0,0 0 0,0 0 1,0 1-1,0-1 0,1 0 0,-1 0 0,1 1 1,-1-1-1,1 0 0,-1 0 0,1 0 1,0 0-1,-1 0 0,1 0 0,0 0 0,0 0 1,0 0-1,0 0 0,0-1 0,0 1 0,0 0 1,0 0-1,0-1 0,0 1 0,0-1 0,0 1 1,0-1-1,1 1 0,-1-1 0,0 0 1,0 0-1,1 1 0,-1-1 0,0 0 0,0 0 1,1 0-1,-1-1 0,0 1 0,0 0 0,1 0 1,-1-1-1,2 0 0,3-1 32,1-1-1,-1 0 1,0 0-1,0-1 1,0 0 0,10-8-1,0-3 51,-1 0 0,0-1-1,-1-1 1,0 0 0,-2-1-1,0 0 1,-1-1 0,0-1-1,-2 1 1,0-1 0,5-22 0,-13 36-60,1 0 1,-1 0-1,-1 0 1,1-10-1,-1 15-21,0 0-1,0 1 0,0-1 0,-1 0 0,1 0 0,0 0 1,0 0-1,0 0 0,-1 1 0,1-1 0,-1 0 0,1 0 1,0 0-1,-1 1 0,1-1 0,-2-1 0,2 2-3,-1 0 1,0 0-1,1 0 0,-1-1 0,1 1 1,-1 0-1,0 0 0,1 0 0,-1 0 0,0 0 1,1 0-1,-1 0 0,1 0 0,-1 1 1,0-1-1,1 0 0,-1 0 0,1 0 1,-1 1-1,0-1 0,1 0 0,-1 1 0,1-1 1,-1 0-1,1 1 0,0-1 0,-1 1 1,-4 4-7,0 0 0,0 0 0,1 0 0,0 0 0,0 1 0,1 0 0,-1 0 0,1 0 0,-4 12 0,1-2-12,1 0 1,-5 31 0,9-44 13,1 0 1,-1 0-1,1 0 0,0 0 1,0 0-1,0 0 1,1 0-1,-1 0 1,1 0-1,0 0 1,-1-1-1,1 1 1,2 3-1,-2-4 2,0-1 0,0 0 0,-1 0 0,1 0 0,1 0 0,-1 0 0,0 0 1,0-1-1,0 1 0,0 0 0,1 0 0,-1-1 0,0 1 0,1-1 0,-1 1 0,0-1 0,1 0 0,-1 1 0,1-1 0,-1 0 0,0 0 0,1 0 0,-1 0 0,1 0 0,-1 0 0,1-1 0,-1 1 0,3-1 0,4-2-2,0 1 0,0-1 0,-1-1 0,1 1 0,-1-2 0,0 1 0,0-1 0,9-8 0,50-50-103,-49 45 31,2-4-41,-16 18 58,0-1 0,0 1 1,1 0-1,0 0 0,0 1 1,0-1-1,0 1 0,0 0 1,6-3-1,-10 5 46,1 1-1,-1 0 1,1 0-1,-1 0 1,0 0 0,1 0-1,-1 0 1,1 0-1,-1 0 1,0 0 0,1 0-1,-1 0 1,1 0 0,-1 0-1,0 0 1,1 0-1,-1 0 1,1 1 0,-1-1-1,0 0 1,1 0-1,-1 0 1,0 1 0,1-1-1,-1 0 1,0 0-1,1 1 1,-1-1 0,0 0-1,1 1 1,-1-1-1,0 0 1,0 1 0,0-1-1,1 0 1,-1 1 0,0-1-1,0 1 1,0-1-1,0 0 1,0 1 0,0-1-1,0 1 1,3 23-297,-3-20 262,-3 60-385,1-48 401,1 1 0,1-1 0,0 1 0,6 31 0,-6-46 43,0 0 1,1-1 0,-1 1 0,1 0 0,0 0-1,-1-1 1,1 1 0,0 0 0,0-1 0,0 1-1,0-1 1,1 1 0,-1-1 0,0 0 0,1 1 0,-1-1-1,0 0 1,1 0 0,-1 0 0,4 2 0,-2-3 7,-1 1 0,0-1 0,1 1 0,-1-1 1,1 0-1,-1 0 0,0 0 0,1 0 1,-1 0-1,0-1 0,1 1 0,-1-1 1,0 0-1,1 1 0,-1-1 0,3-2 0,14-7 145,1-2-1,30-23 1,-32 21-112,1 1 1,31-16 0,-38 25-78,-10 6 428,-3-2-375,0 0-1,1 0 1,-1 1 0,1-1-1,-1 0 1,0 0-1,1 0 1,-1-1-1,0 1 1,1 0-1,-1 0 1,1 0-1,-1 0 1,0-1 0,1 1-1,-1 0 1,1 0-1,-1-1 1,1 1-1,-1 0 1,1-1-1,-1 1 1,1-1-1,0 1 1,-1-1 0,1 1-1,-1-1 1,1 1-1,0-1 1,-1 1-1,1-2 1,-5-5 92,1-1 0,0 1 0,0-1 0,1-1 0,0 1 0,0 0-1,1-1 1,0 1 0,1-1 0,-1 0 0,2 1 0,-1-1 0,1 0 0,1 0 0,0 1 0,2-13 0,-2 18-126,0 1 1,0 0-1,0 0 0,0 0 1,0 1-1,1-1 0,-1 0 1,0 0-1,1 1 0,0-1 1,-1 1-1,1-1 0,0 1 1,0-1-1,0 1 0,0 0 1,0 0-1,0 0 0,0 0 1,0 1-1,3-2 0,4 1-305,0-1 0,0 1 0,19 0 0,8 0-1477,-36 1 1765,1 0-1,-1 0 0,1 0 0,-1 0 1,1 0-1,-1 0 0,0 0 1,1 0-1,-1 0 0,1-1 0,-1 1 1,1 0-1,-1 0 0,1 0 1,-1-1-1,1 1 0,-1 0 0,0 0 1,1-1-1,-1 1 0,0 0 1,1-1-1,-1 1 0,0 0 0,1-1 1,-1 1-1,0-1 0,0 1 1,1 0-1,-1-1 0,0 1 0,0-1 1,0 1-1,1-1 0,-1 1 0,0-1 1,0 1-1,0-1 0,0 1 1,0-1-1,0 1 0,0 0 0,0-1 1,0 1-1,-1-2 0,-2-10-724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4.804"/>
    </inkml:context>
    <inkml:brush xml:id="br0">
      <inkml:brushProperty name="width" value="0.05" units="cm"/>
      <inkml:brushProperty name="height" value="0.05" units="cm"/>
    </inkml:brush>
  </inkml:definitions>
  <inkml:trace contextRef="#ctx0" brushRef="#br0">22 9 17668,'-12'-4'1680,"7"1"-1160,0 1-264,10 2 1049,3 2-721,7 2-864,3 2-425,4 1 537,2 0-128,2 2-128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5.257"/>
    </inkml:context>
    <inkml:brush xml:id="br0">
      <inkml:brushProperty name="width" value="0.05" units="cm"/>
      <inkml:brushProperty name="height" value="0.05" units="cm"/>
    </inkml:brush>
  </inkml:definitions>
  <inkml:trace contextRef="#ctx0" brushRef="#br0">147 152 18004,'-15'13'842,"1"0"0,1 0 0,0 2 0,1 0 0,0 0 0,-12 22 0,18-25-577,-1 0 0,2 0 0,-1 1 0,2 0 0,0 0-1,0 1 1,2-1 0,-1 1 0,0 19 0,3-30-218,0 0 1,0 0-1,0 0 0,1 1 0,-1-1 1,1 0-1,0 0 0,0 0 1,0 0-1,3 5 0,-4-7-34,1 0 0,0 0-1,0 0 1,0 0-1,0 0 1,0 0 0,0 0-1,0 0 1,0-1 0,1 1-1,-1 0 1,0-1 0,0 1-1,0-1 1,1 1-1,-1-1 1,0 0 0,1 0-1,-1 1 1,0-1 0,1 0-1,-1 0 1,0 0 0,1 0-1,-1-1 1,0 1 0,1 0-1,1-1 1,4-1 9,0-1 0,0 0 0,0 0 1,0-1-1,-1 1 0,0-1 0,0-1 0,0 1 1,0-1-1,8-10 0,2-2 22,-1-1-1,15-24 1,-13 16-5,-2-1 1,0-1 0,-2 0-1,-1-1 1,-1 0 0,-2 0 0,-1-2-1,8-57 1,-17 65-32,1 23-9,0 0 1,0-1-1,-1 1 1,1 0-1,0-1 1,0 1-1,0 0 1,0 0 0,0-1-1,-1 1 1,1 0-1,0-1 1,0 1-1,0 0 1,-1 0-1,1 0 1,0-1 0,0 1-1,-1 0 1,1 0-1,0 0 1,0 0-1,-1-1 1,1 1-1,0 0 1,-1 0 0,1 0-1,0 0 1,-1 0-1,1 0 1,0 0-1,-1 0 1,-1 1-1,0 0-1,1 0 1,-1 0 0,1 1-1,-1-1 1,1 0 0,-1 1-1,1-1 1,0 1 0,0-1 0,-1 1-1,1 0 1,0-1 0,0 1-1,1 0 1,-2 3 0,-8 19-141,1 1 1,2 0-1,0 0 0,-4 33 1,9-38-4,0 0 0,1 0 1,1 0-1,1 0 1,1 0-1,4 23 0,10 2-145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6.058"/>
    </inkml:context>
    <inkml:brush xml:id="br0">
      <inkml:brushProperty name="width" value="0.05" units="cm"/>
      <inkml:brushProperty name="height" value="0.05" units="cm"/>
    </inkml:brush>
  </inkml:definitions>
  <inkml:trace contextRef="#ctx0" brushRef="#br0">187 227 21445,'-9'3'208,"0"0"0,1 0 0,-1 1 1,1 1-1,0-1 0,0 1 1,0 1-1,0-1 0,1 1 1,0 1-1,0-1 0,1 1 0,-8 10 1,5-4-139,0 0 0,1 0 0,0 1 1,1 0-1,0 1 0,1 0 0,-4 16 1,8-23-67,1 1 0,-1-1 0,2 0 0,-1 1 0,1-1 0,0 1-1,1-1 1,0 1 0,0-1 0,4 12 0,-5-18-2,1 0 0,0 0-1,0 0 1,0 0-1,0 0 1,0 0 0,0-1-1,1 1 1,-1 0 0,1-1-1,-1 1 1,1-1-1,-1 1 1,1-1 0,0 0-1,0 1 1,0-1 0,2 1-1,-2-2 2,1 1-1,0-1 1,0 1 0,-1-1-1,1 0 1,0 0-1,0 0 1,0-1 0,-1 1-1,1-1 1,0 1-1,0-1 1,-1 0 0,1 0-1,-1 0 1,1-1-1,4-2 1,2-2 25,0-1 0,0 1-1,-1-2 1,0 1 0,0-1 0,-1 0 0,0-1 0,0 0-1,9-17 1,-4 4 72,0-2 1,-2 1-1,9-28 0,-12 29 18,-1 0 0,-2 0 0,4-33 0,-9 39 2,0 16-118,1 0 0,0 0 0,-1 0 1,1 0-1,0 0 0,-1 0 0,1 0 0,0 0 0,0 0 1,-1 0-1,1 0 0,0 0 0,0 1 0,-1-1 1,1 0-1,0 0 0,0 0 0,-1 1 0,1-1 1,0 0-1,0 0 0,0 0 0,-1 1 0,1-1 0,0 0 1,0 0-1,0 1 0,0-1 0,0 1 0,-15 30 14,7-4-15,0 0-1,2 1 0,1 0 0,2 0 0,-1 42 1,9-39 41,-4-31-37,-1 1 0,0 0 0,0 0 0,1-1 0,-1 1 0,0 0 0,1-1 1,-1 1-1,1-1 0,-1 1 0,1-1 0,-1 1 0,1-1 0,-1 1 0,1-1 1,0 1-1,-1-1 0,1 0 0,0 1 0,-1-1 0,1 0 0,0 1 0,-1-1 1,1 0-1,0 0 0,0 0 0,-1 0 0,1 0 0,0 0 0,0 0 0,-1 0 1,1 0-1,0 0 0,0 0 0,-1 0 0,1 0 0,0-1 0,-1 1 0,1 0 1,1-1-1,4-2 28,0-1 1,0 0 0,-1 0-1,1 0 1,-1-1-1,0 0 1,0 0 0,7-10-1,33-52 140,-36 51-130,51-93 184,-24 42-183,-45 111-24,3-19-23,-5 12 14,2 0 0,2 1-1,-5 56 1,12-93-11,3 34 45,-3-34-41,0 0 0,0 0 1,1-1-1,-1 1 0,0 0 0,0 0 0,1-1 0,-1 1 0,0 0 0,1 0 0,-1-1 0,1 1 0,-1 0 0,1-1 0,-1 1 0,1-1 0,0 1 0,-1-1 0,1 1 0,-1-1 0,1 1 0,0-1 0,0 1 0,-1-1 0,1 0 0,0 1 0,0-1 1,-1 0-1,1 0 0,0 0 0,0 0 0,0 0 0,-1 0 0,1 0 0,0 0 0,0 0 0,0 0 0,1 0 0,2-2 10,-1 1 1,1-1-1,-1 0 0,1 0 1,-1 0-1,0 0 1,0-1-1,0 1 0,0-1 1,3-3-1,28-36 81,-26 32-73,11-16 33,-1-1 1,-1-1-1,-2 0 1,0-1-1,18-53 1,-29 56-35,-4 26-21,0 0 0,0 0 1,-1-1-1,1 1 0,0 0 1,0 0-1,0 0 0,0 0 0,-1 0 1,1 0-1,0 0 0,0 0 1,0 0-1,-1 0 0,1 0 0,0 0 1,0 0-1,-1 0 0,1 0 1,0 0-1,0 0 0,0 0 0,-1 0 1,1 0-1,0 0 0,0 0 0,0 0 1,-1 0-1,1 0 0,0 0 1,0 0-1,0 0 0,0 1 0,-1-1 1,1 0-1,0 0 0,0 0 1,0 0-1,0 0 0,0 1 0,-1-1 1,1 0-1,0 0 0,0 0 1,0 1-1,0-1 0,0 0 0,0 1 1,-4 4-3,-1 0-1,2 1 1,-1-1 0,-5 12 0,0 7-13,-13 48-1,19-61 12,1-1 1,1 1-1,-1 0 1,2 0-1,0 0 0,0 0 1,2 12-1,-2-22 4,0 1 1,1-1-1,-1 1 0,0-1 1,0 1-1,1-1 0,-1 0 0,0 1 1,1-1-1,0 0 0,-1 1 1,1-1-1,0 0 0,0 0 1,-1 1-1,1-1 0,0 0 0,0 0 1,0 0-1,0 0 0,1 0 1,-1-1-1,0 1 0,0 0 1,0 0-1,1-1 0,-1 1 0,0-1 1,1 1-1,-1-1 0,1 0 1,-1 1-1,0-1 0,1 0 1,-1 0-1,1 0 0,-1 0 0,1 0 1,-1 0-1,0 0 0,1-1 1,-1 1-1,1 0 0,-1-1 1,0 1-1,3-2 0,4-2-7,-1 0 1,1 0-1,-1-1 0,1 0 0,-1 0 0,7-8 1,11-12-143,-2-1 1,-1 0 0,-1-2-1,-1 0 1,-2-1 0,-1-1-1,-1-1 1,-1 0-1,-2-1 1,-1-1 0,14-63-1,-27 96 148,1-1 1,0 1-1,0 0 0,0 0 0,0 0 0,0 0 0,0 0 0,-1 0 0,1 0 1,0 0-1,0 0 0,0 0 0,0 0 0,0 0 0,-1 0 0,1 0 0,0 0 0,0 0 1,0 0-1,0 0 0,0 0 0,-1 0 0,1 0 0,0 0 0,0 0 0,0 0 1,0 0-1,0 0 0,0 0 0,-1 0 0,1 0 0,0 1 0,0-1 0,0 0 0,0 0 1,0 0-1,0 0 0,0 0 0,0 0 0,-1 0 0,1 1 0,0-1 0,0 0 1,0 0-1,0 0 0,0 0 0,0 0 0,0 1 0,0-1 0,0 0 0,0 0 1,0 0-1,-6 12 5,1 1 1,1 0 0,0 0 0,0 0 0,-2 24 0,3-21 3,-3 20 17,2-1-1,2 1 1,1 1 0,5 42 0,28 142 85,-17-138-89,-10-53-7,-1 1-1,-1 47 1,-3-69 14,0-1 0,-1 1 0,0 0 0,-1 0 0,0-1 0,0 1-1,-1-1 1,0 0 0,0 1 0,-1-1 0,0-1 0,-1 1 0,-8 10 0,12-16-10,0-1 0,0 1 0,0-1 0,0 1 0,-1-1 0,1 0 1,-1 1-1,1-1 0,-1 0 0,1 0 0,-1 0 0,0 0 0,1-1 0,-1 1 0,0 0 0,0-1 1,1 1-1,-1-1 0,0 0 0,0 1 0,0-1 0,0 0 0,0 0 0,0 0 0,1 0 1,-1-1-1,0 1 0,0 0 0,0-1 0,0 1 0,1-1 0,-1 0 0,0 0 0,0 0 0,1 0 1,-1 0-1,1 0 0,-1 0 0,1 0 0,-1 0 0,1-1 0,-2-2 0,-2-2 27,0 0-1,0 0 1,1-1 0,0 0-1,0 1 1,1-1-1,0-1 1,0 1-1,-2-10 1,2 3-49,1-1 0,0 0 0,1 1 0,0-1 1,1 0-1,1 0 0,1 0 0,0 1 0,1-1 0,0 0 0,1 1 0,1 0 0,0 0 1,9-16-1,-6 15-668,1 0 0,0 1 1,1 0-1,14-15 0,46-47-928,-35 33 700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7.091"/>
    </inkml:context>
    <inkml:brush xml:id="br0">
      <inkml:brushProperty name="width" value="0.05" units="cm"/>
      <inkml:brushProperty name="height" value="0.05" units="cm"/>
    </inkml:brush>
  </inkml:definitions>
  <inkml:trace contextRef="#ctx0" brushRef="#br0">13 117 19924,'-12'0'1933,"17"-5"-829,18-7 159,-20 11-1164,4-2 77,1 1 1,-1-1 0,1 2-1,-1-1 1,10 0-1,-16 2-164,1 0 0,-1 0 0,1 0 0,-1 0 0,1 0 0,-1 0 0,1 1 0,-1-1-1,1 0 1,-1 1 0,0-1 0,1 1 0,-1 0 0,0-1 0,1 1 0,-1 0 0,0 0 0,0 0-1,0 0 1,0 0 0,0 0 0,0 0 0,0 0 0,0 1 0,0-1 0,0 0 0,-1 0 0,1 1-1,0-1 1,-1 1 0,0-1 0,1 0 0,-1 1 0,1 1 0,0 14-1,1 0 1,-2-1-1,-1 1 0,0 0 1,-4 21-1,2-17-11,1 1 1,0 24-1,2-45 2,0 1 0,0-1 0,0 0 1,0 1-1,0-1 0,0 0 0,0 1 0,1-1 0,-1 0 0,0 1 0,1-1 0,-1 0 0,1 0 0,-1 1 1,1-1-1,0 0 0,0 0 0,-1 0 0,1 0 0,0 0 0,0 0 0,0 0 0,1 1 0,-1-2 7,0 0 0,1 0 0,-1 0-1,0 0 1,0 0 0,0 0 0,0 0 0,1-1-1,-1 1 1,0 0 0,0 0 0,0-1 0,0 1-1,0-1 1,0 1 0,0-1 0,0 0 0,0 1-1,0-1 1,1-1 0,5-5 85,1 0-1,-1-1 1,0 0-1,8-12 1,2-7 261,0-2 0,17-40 0,-28 53-204,0 0-1,-1-1 1,0 1 0,-1-1 0,-1 0 0,1-22-1,-4 36-158,0 1 0,0-1-1,0 0 1,-1 0 0,1 1-1,-1-1 1,0 0-1,0 1 1,-1-4 0,2 6-17,0-1 1,0 1-1,-1 0 1,1-1 0,0 1-1,0 0 1,-1-1-1,1 1 1,0 0 0,0 0-1,-1-1 1,1 1 0,0 0-1,-1 0 1,1 0-1,0 0 1,-1-1 0,1 1-1,0 0 1,-1 0-1,1 0 1,-1 0 0,1 0-1,0 0 1,-1 0 0,0 0-53,0 0 0,0 1 0,0-1 1,0 1-1,1-1 0,-1 1 0,0-1 1,0 1-1,1-1 0,-1 1 0,0 0 1,1-1-1,-1 1 0,1 0 0,-2 1 1,0 3-249,-1 0-1,1 0 1,0 1 0,0-1 0,1 1 0,0-1 0,0 1 0,0 0-1,1-1 1,-1 1 0,1 0 0,1 0 0,-1-1 0,3 11 0,5 10-884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7.527"/>
    </inkml:context>
    <inkml:brush xml:id="br0">
      <inkml:brushProperty name="width" value="0.05" units="cm"/>
      <inkml:brushProperty name="height" value="0.05" units="cm"/>
    </inkml:brush>
  </inkml:definitions>
  <inkml:trace contextRef="#ctx0" brushRef="#br0">82 12 18044,'3'-11'1725,"-9"12"-454,-13 18 303,10-5-1261,1 0 0,1 0 0,0 1 0,1 0-1,1 0 1,0 1 0,1-1 0,1 1 0,-2 17 0,5-32-298,0 0 0,0 1 1,-1-1-1,1 0 0,0 0 1,0 1-1,0-1 0,1 0 1,-1 0-1,0 1 0,0-1 0,1 0 1,-1 0-1,1 1 0,-1-1 1,1 0-1,-1 0 0,1 0 1,0 0-1,-1 0 0,1 0 1,0 0-1,0 0 0,1 1 0,-1-2 1,1 1-1,-1-1 1,1 0-1,-1 0 1,0 0-1,1 0 1,-1 0-1,0 0 0,1 0 1,-1 0-1,1 0 1,-1-1-1,0 1 1,1-1-1,-1 1 0,0-1 1,0 1-1,2-2 1,8-4 62,0-1 0,0-1 0,14-13 0,-21 18-66,53-50 134,-39 35-122,2 0 0,0 1 0,1 0 1,35-20-1,-55 36-28,0 0 0,0 1 0,0-1 0,0 0 0,1 1 0,-1-1 0,0 1 0,0-1 0,1 1 0,-1 0 0,0-1 0,1 1 0,-1 0 0,0 0 1,1 0-1,-1 0 0,0 0 0,1 0 0,-1 0 0,0 1 0,1-1 0,-1 0 0,0 1 0,1-1 0,-1 1 0,0 0 0,0-1 0,0 1 0,0 0 0,1-1 0,-1 1 0,0 0 0,0 0 0,-1 0 0,1 0 1,0 0-1,0 0 0,0 0 0,-1 1 0,1-1 0,0 0 0,-1 0 0,1 0 0,-1 1 0,1-1 0,-1 0 0,0 1 0,0-1 0,1 3 0,0 8-12,0 0 0,0 1 0,-1-1 0,-2 17 0,1-19 10,0 3 29,-2 18 32,3-30-41,0 0-1,0 1 1,0-1-1,0 1 1,0-1-1,0 1 1,1-1-1,-1 0 1,0 1-1,1-1 1,0 0-1,-1 1 1,1-1-1,-1 0 1,3 2-1,-2-2-1,0-1-1,0 0 0,0 0 0,0 0 0,0 0 0,0 0 0,0 0 1,0 0-1,0 0 0,0 0 0,0 0 0,0-1 0,0 1 0,0 0 1,0-1-1,0 1 0,0-1 0,0 1 0,0-1 0,-1 1 0,1-1 1,0 0-1,0 1 0,0-1 0,-1 0 0,2-1 0,0 0 13,19-17 162,24-28 0,-35 34-280,1 1 0,1 0 0,0 1 0,0 0 0,1 1 0,1 0 0,26-14-1,-39 23 22,1 0 0,0 0 0,-1 1 0,1-1 0,0 1 1,0-1-1,-1 1 0,1 0 0,0-1 0,0 1 0,0 0 0,0 0 0,0 0 0,-1 1 0,1-1 0,0 0 0,0 1 0,0-1 0,-1 1 0,1 0 0,0-1 0,3 3 0,-4-2 4,0 1 1,0-1 0,0 0 0,0 1-1,0-1 1,0 1 0,0-1-1,-1 1 1,1 0 0,0-1-1,-1 1 1,1 0 0,-1 0-1,0-1 1,0 1 0,1 0 0,-1 0-1,0-1 1,-1 1 0,1 0-1,0 0 1,0-1 0,-2 4-1,-8 25-628,-7 0-23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8.045"/>
    </inkml:context>
    <inkml:brush xml:id="br0">
      <inkml:brushProperty name="width" value="0.05" units="cm"/>
      <inkml:brushProperty name="height" value="0.05" units="cm"/>
    </inkml:brush>
  </inkml:definitions>
  <inkml:trace contextRef="#ctx0" brushRef="#br0">120 177 18460,'-4'2'288,"0"1"1,0-1-1,0 1 1,0 0-1,0 0 1,1 0-1,-1 0 1,1 0-1,-4 5 1,-22 37 1139,20-29-1171,2 0 0,-1 1 0,2 1 0,-5 19 0,8-29-248,2 0-1,-1 1 1,1-1 0,0 0-1,1 0 1,0 1-1,0-1 1,1 0-1,0 0 1,0 1 0,4 9-1,-5-17-9,1 1-1,-1-1 1,1 0 0,-1 1-1,1-1 1,0 0-1,-1 0 1,1 0 0,0 1-1,0-1 1,0 0-1,0 0 1,0 0-1,0 0 1,0-1 0,0 1-1,1 0 1,-1 0-1,0-1 1,0 1 0,1-1-1,-1 1 1,0-1-1,1 1 1,-1-1 0,1 0-1,-1 0 1,0 0-1,1 0 1,-1 0 0,1 0-1,-1 0 1,0 0-1,1 0 1,-1-1 0,1 1-1,-1 0 1,0-1-1,1 1 1,-1-1 0,0 0-1,2-1 1,5-2-2,-1 0 1,-1-1-1,1 0 0,0-1 1,-1 1-1,6-8 0,11-16 191,-1-1 0,-1 0-1,-2-2 1,-1 0-1,-1-1 1,-2-1-1,-1-1 1,-2 0-1,13-65 1,-24 97-158,0-1 42,0-1 0,0 0 1,0 1-1,-1-1 0,0 0 1,0 0-1,0 0 1,-1-7-1,1 13-67,0-1 1,-1 0-1,1 0 0,0 1 1,0-1-1,0 0 1,0 0-1,0 1 0,0-1 1,0 0-1,-1 0 0,1 0 1,0 1-1,0-1 0,0 0 1,-1 0-1,1 0 0,0 1 1,0-1-1,0 0 0,-1 0 1,1 0-1,0 0 1,0 0-1,-1 0 0,1 0 1,0 1-1,0-1 0,-1 0 1,1 0-1,0 0 0,-1 0 1,1 0-1,0 0 0,0 0 1,-1 0-1,1-1 1,0 1-1,0 0 0,-1 0 1,1 0-1,0 0 0,0 0 1,-1 0-1,1 0 0,0-1 1,0 1-1,-1 0 0,1 0 1,0 0-1,0 0 0,0-1 1,0 1-1,-1 0 1,1 0-1,0 0 0,0-1 1,0 1-1,0 0 0,0 0 1,0-1-1,0 1 0,-1 0 1,1-1-1,0 1 0,0-1 1,-11 25 87,-35 124-126,42-132-189,1 1 0,0 0-1,2 1 1,0-1 0,1 0 0,0 0-1,4 18 1,-4-34 204,0 0 1,0 0-1,0 0 0,0 0 1,0 0-1,1 0 0,-1 0 0,1 0 1,-1 0-1,0 0 0,1-1 1,-1 1-1,1 0 0,0 0 0,-1 0 1,1-1-1,1 2 0,0-1-26,0 0 0,0-1 0,0 1 0,0-1 0,0 0 0,1 1 0,-1-1 0,4-1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8.687"/>
    </inkml:context>
    <inkml:brush xml:id="br0">
      <inkml:brushProperty name="width" value="0.05" units="cm"/>
      <inkml:brushProperty name="height" value="0.05" units="cm"/>
    </inkml:brush>
  </inkml:definitions>
  <inkml:trace contextRef="#ctx0" brushRef="#br0">118 1 16460,'-25'71'6340,"9"-21"-3125,15-48-2962,4-11-54,-2 6-193,0 1 1,-1-1-1,0 1 0,1-1 1,-1 1-1,0-1 1,0 1-1,-1-1 0,1 1 1,0-1-1,-1 1 0,0 0 1,1-1-1,-3-3 1,3 6-6,0-1 0,-1 1 0,1 0 1,0-1-1,0 1 0,-1-1 0,1 1 1,0 0-1,-1-1 0,1 1 0,0 0 1,-1 0-1,1-1 0,-1 1 0,1 0 1,0 0-1,-1 0 0,1-1 1,-1 1-1,1 0 0,-1 0 0,1 0 1,-1 0-1,1 0 0,-1 0 0,1 0 1,-1 0-1,0 0 0,0 1-5,0-1 1,-1 1-1,1 0 0,0 0 0,0-1 1,-1 1-1,1 0 0,0 0 0,0 0 1,0 1-1,0-1 0,0 0 0,0 0 1,0 2-1,-6 9-55,0 0 1,2 0-1,-1 1 0,2-1 1,0 1-1,0 0 0,1 1 1,0-1-1,2 0 0,-1 1 1,2-1-1,0 19 0,0-31 54,0 0 1,0 0-1,0 0 0,0 0 1,0-1-1,1 1 0,-1 0 0,0 0 1,0 0-1,0-1 0,1 1 0,-1 0 1,0 0-1,1 0 0,-1-1 0,1 1 1,-1 0-1,1-1 0,-1 1 1,1 0-1,-1-1 0,1 1 0,0-1 1,-1 1-1,1-1 0,0 1 0,0-1 1,-1 0-1,1 1 0,0-1 0,0 0 1,0 1-1,-1-1 0,1 0 1,0 0-1,0 0 0,0 0 0,0 0 1,-1 0-1,1 0 0,0 0 0,0 0 1,0 0-1,0 0 0,-1-1 0,1 1 1,0 0-1,0-1 0,-1 1 1,1 0-1,1-1 0,5-3-6,-1 0-1,1 0 1,-1-1 0,8-6-1,59-54-38,-43 35 53,1 3-1,1 0 0,70-42 0,-97 67-3,-1 0 1,1 0-1,0 0 0,-1 0 0,1 1 1,0 0-1,0 0 0,8 0 0,-12 0 2,0 1 1,1 1-1,-1-1 0,0 0 0,1 0 0,-1 0 0,0 1 1,0-1-1,0 1 0,1-1 0,-1 1 0,0-1 0,0 1 0,0 0 1,0-1-1,0 1 0,0 0 0,0 0 0,0 0 0,0 0 1,0 0-1,-1 0 0,1 0 0,0 0 0,-1 0 0,1 0 1,-1 0-1,1 1 0,-1-1 0,1 0 0,-1 0 0,0 1 0,0-1 1,1 0-1,-1 0 0,0 2 0,0 7 32,-1 0-1,0 0 1,0-1 0,-1 1-1,-4 14 1,4-14 52,-1-1 0,1 1-1,1 0 1,0 0 0,0 13-1,1-22-69,0 0 0,0-1-1,0 1 1,0-1 0,0 1 0,0 0-1,0-1 1,0 1 0,0-1 0,1 1-1,-1 0 1,0-1 0,0 1-1,1-1 1,-1 1 0,0-1 0,1 1-1,-1-1 1,0 1 0,1-1-1,-1 1 1,1-1 0,-1 0 0,1 1-1,-1-1 1,1 0 0,-1 1 0,1-1-1,-1 0 1,2 1 0,-1-1 8,1 0 0,-1 0 1,1-1-1,-1 1 0,0 0 0,1 0 1,-1-1-1,1 1 0,-1-1 0,0 0 1,1 1-1,1-2 0,7-5 78,0 0 0,13-14 0,-18 17-66,11-12 36,-4 5-83,-1 0-1,1 1 0,1 1 1,0 0-1,26-14 0,-38 22 2,0 0-1,1 1 0,-1-1 0,0 1 0,1-1 0,-1 1 1,1 0-1,-1-1 0,1 1 0,-1 0 0,1 0 0,-1 0 0,1 0 1,-1 0-1,1 0 0,-1 0 0,1 1 0,-1-1 0,1 1 0,-1-1 1,0 1-1,1-1 0,-1 1 0,0 0 0,1 0 0,-1-1 1,0 1-1,0 0 0,0 0 0,1 0 0,-1 0 0,0 1 0,-1-1 1,1 0-1,0 0 0,0 1 0,0-1 0,-1 0 0,1 1 0,-1-1 1,1 1-1,-1-1 0,1 0 0,-1 3 0,2 6-34,0 1 0,-1 0 0,-1 0-1,-1 20 1,1-25 48,-3 24 23,2-21 26,0 0 0,0 0 0,2 12 0,-1-20-45,0-1 0,0 0-1,0 0 1,0 1 0,0-1 0,0 0 0,0 1-1,0-1 1,0 0 0,0 0 0,0 1-1,0-1 1,0 0 0,0 1 0,0-1 0,0 0-1,0 0 1,1 1 0,-1-1 0,0 0-1,0 0 1,0 1 0,0-1 0,1 0 0,-1 0-1,0 0 1,0 0 0,0 1 0,1-1 0,-1 0-1,0 0 1,0 0 0,1 0 0,-1 0-1,0 1 1,1-1 0,-1 0 0,0 0 0,0 0-1,1 0 1,11-9 121,10-23-196,-21 29 21,4-4-92,-4 4 98,0 0 1,1 0-1,-1 1 0,1-1 0,0 1 0,0-1 0,0 1 0,0 0 1,0-1-1,0 1 0,1 0 0,-1 0 0,6-2 0,-5 4-140,-1 4-86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9.589"/>
    </inkml:context>
    <inkml:brush xml:id="br0">
      <inkml:brushProperty name="width" value="0.05" units="cm"/>
      <inkml:brushProperty name="height" value="0.05" units="cm"/>
    </inkml:brush>
  </inkml:definitions>
  <inkml:trace contextRef="#ctx0" brushRef="#br0">35 37 18468,'-4'48'6292,"-2"37"-5460,-2-6-464,-1-2-98,2 80 0,7-154-260,0 0 0,0 0 0,0 0-1,1 1 1,-1-1 0,1 0-1,1 3 1,-1-5-8,-1-1 1,0 1-1,1-1 0,-1 1 1,1-1-1,-1 1 0,1-1 1,-1 1-1,1-1 0,-1 1 0,1-1 1,-1 0-1,1 1 0,0-1 1,-1 0-1,1 0 0,0 1 0,-1-1 1,1 0-1,0 0 0,-1 0 1,1 0-1,0 0 0,-1 0 1,1 0-1,0 0 0,-1 0 0,1 0 1,0 0-1,-1 0 0,1 0 1,0-1-1,-1 1 0,1 0 0,0-1 1,-1 1-1,1 0 0,-1-1 1,1 1-1,0-1 0,-1 1 0,1 0 1,0-2-1,10-6 15,1-1-1,-1 0 1,-1-1-1,14-15 1,38-52 101,-41 49-50,187-252 506,-202 271-770,0-1-1,0 1 1,6-17-1,-12 26 163,0-1-1,1 1 0,-1 0 0,0 0 1,0-1-1,0 1 0,0 0 1,0-1-1,1 1 0,-1 0 0,0-1 1,0 1-1,0 0 0,0-1 0,0 1 1,0 0-1,0-1 0,0 1 1,0 0-1,0-1 0,0 1 0,0 0 1,0-1-1,-1 1 0,1 0 1,0-1-1,0 1 0,0 0 0,0-1 1,-1 1-1,1 0 0,0-1 0,0 1 1,0 0-1,-1 0 0,1-1 1,-1 1-1,-10 3-307,-7 9-168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49.985"/>
    </inkml:context>
    <inkml:brush xml:id="br0">
      <inkml:brushProperty name="width" value="0.05" units="cm"/>
      <inkml:brushProperty name="height" value="0.05" units="cm"/>
    </inkml:brush>
  </inkml:definitions>
  <inkml:trace contextRef="#ctx0" brushRef="#br0">0 210 17044,'10'27'1824,"5"1"-984,-1-1-288,2 0 857,2-1-273,1-3-320,0-2-344,-2-4-888,0-4-496,0-11 768,-1-7-216,3-10-168</inkml:trace>
  <inkml:trace contextRef="#ctx0" brushRef="#br0" timeOffset="1">348 18 18180,'6'-14'2000,"-3"11"-1416,-3 11-255,-1 12 1215,-4 12-696,1 5-184,0 11-352,-1 2-96,3 1-32,0-1-8,4-9-216,0-6-224,6-12-504,0-7-384,4-16 888,-1-6-208,-1-8-192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3.324"/>
    </inkml:context>
    <inkml:brush xml:id="br0">
      <inkml:brushProperty name="width" value="0.05" units="cm"/>
      <inkml:brushProperty name="height" value="0.05" units="cm"/>
    </inkml:brush>
  </inkml:definitions>
  <inkml:trace contextRef="#ctx0" brushRef="#br0">1 1 21957,'3'0'1568,"1"3"-1648,2 1-384,10 2-1953,4 1 2337,10-1-520,6-2-288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0.638"/>
    </inkml:context>
    <inkml:brush xml:id="br0">
      <inkml:brushProperty name="width" value="0.05" units="cm"/>
      <inkml:brushProperty name="height" value="0.05" units="cm"/>
    </inkml:brush>
  </inkml:definitions>
  <inkml:trace contextRef="#ctx0" brushRef="#br0">1 98 15979,'1'4'352,"0"-1"1,1 0-1,-1 0 0,1 0 0,0-1 0,0 1 0,0 0 0,0-1 0,0 1 0,1-1 0,-1 0 0,1 1 0,-1-1 0,1-1 0,0 1 0,0 0 1,0-1-1,6 3 0,-4-3-157,0 0 0,0 0 0,0 0 0,0-1 0,0 0 0,1 0 0,-1 0 0,0 0 0,0-1 0,0 0 0,7-2 0,-2 0-92,0-1 1,-1 0-1,1 0 1,-1-1-1,0 0 1,0-1-1,0 0 1,-1 0-1,0-1 1,0 0-1,11-14 1,-17 19-77,-1 0 1,1-1-1,-1 1 1,0 0-1,0-1 0,0 1 1,0 0-1,0-1 1,-1 0-1,1 1 0,-1-1 1,1-3-1,-1 5-20,0 0-1,0 0 0,0 0 1,-1 0-1,1 0 1,0 0-1,-1 0 1,1 0-1,0 0 0,-1 0 1,1 0-1,-1 1 1,1-1-1,-1 0 0,0 0 1,1 0-1,-1 1 1,0-1-1,0 0 1,0 1-1,1-1 0,-1 0 1,0 1-1,0-1 1,0 1-1,0 0 1,0-1-1,0 1 0,0 0 1,0-1-1,0 1 1,-2 0-1,-1-1-5,-1 1-1,0 0 1,1 0 0,-1 0-1,1 0 1,-1 1 0,1 0-1,-1 0 1,1 0 0,0 1-1,0-1 1,-7 4 0,4-1-8,0 0 1,0 1 0,0 0-1,1 0 1,0 0 0,-10 12-1,9-10-6,1 2 1,0-1-1,0 0 0,1 1 0,0 0 0,1 1 1,-1-1-1,2 1 0,0-1 0,0 1 0,-3 17 1,6-23 9,0-1-1,0 1 1,0 0 0,0-1 0,0 1 0,1-1 0,0 1-1,-1-1 1,2 1 0,-1-1 0,0 1 0,0-1 0,3 4-1,-3-6 2,0 1 0,1-1 0,-1 1-1,0-1 1,1 0 0,-1 1-1,1-1 1,0 0 0,-1 0-1,1 0 1,0 0 0,0-1 0,-1 1-1,1 0 1,0-1 0,0 1-1,0-1 1,0 0 0,0 0-1,0 1 1,0-1 0,-1 0 0,1-1-1,0 1 1,4-1 0,6-2-4,1-1 0,-1 0 0,0 0 0,0-1 0,-1-1 0,0 0 0,0-1 0,11-8 0,78-68-30,-91 75 38,26-25-2,-20 17 0,1 2-1,0 0 1,30-20-1,-45 34 1,-1 0-1,1-1 1,-1 1-1,1-1 1,-1 1-1,1 0 1,0 0-1,-1-1 1,1 1-1,0 0 1,-1 0-1,1 0 0,0 0 1,-1-1-1,1 1 1,0 0-1,-1 0 1,1 0-1,0 1 1,-1-1-1,1 0 1,0 0-1,-1 0 1,1 0-1,0 1 1,-1-1-1,1 0 1,0 1-1,0 0 1,0 0 1,0 0 0,-1 0-1,1 0 1,0 1 0,-1-1 0,1 0 0,-1 1 0,1-1 0,-1 0 0,0 1 0,0-1 0,1 1 0,-1 1 0,0 9 36,-1 0 0,-3 20 0,3-25 0,-2 7 38,2-9-29,0 0 1,0-1-1,1 1 1,-1 0-1,1-1 1,0 1-1,1 5 0,-1-9-38,1-1 0,-1 0 0,0 1-1,0-1 1,1 0 0,-1 0 0,0 1-1,1-1 1,-1 0 0,0 0 0,1 1-1,-1-1 1,0 0 0,1 0 0,-1 0-1,0 0 1,1 1 0,-1-1 0,1 0-1,-1 0 1,0 0 0,1 0 0,-1 0-1,0 0 1,1 0 0,-1 0 0,1 0-1,-1 0 1,0 0 0,1-1 0,-1 1-1,1 0 1,-1 0 0,0 0 0,1 0-1,-1-1 1,0 1 0,1 0 0,-1 0-1,0-1 1,0 1 0,1 0 0,16-12 148,22-21 31,22-17-170,-55 46-47,1-1 0,0 1 0,0 0 0,0 1 0,1 0 0,-1 0 0,11-2 0,-16 4 18,0 1-1,0-1 1,0 1 0,0 0 0,0-1-1,1 1 1,-1 0 0,0 0 0,0 1-1,0-1 1,0 0 0,0 1-1,0-1 1,0 1 0,0-1 0,-1 1-1,1 0 1,0 0 0,0 0 0,0 0-1,-1 0 1,1 1 0,0-1 0,-1 0-1,1 1 1,-1-1 0,0 1 0,2 2-1,0 2-13,0 1 0,0 0 0,-1-1 0,0 1 0,0 0 0,0 12 0,0-10 57,-2-8-26,0-1 0,0 1 0,0-1 0,0 1 0,1-1 0,-1 0 0,0 1 0,0-1 0,0 1 0,1-1 0,-1 0 0,0 1 0,0-1 0,1 0 0,-1 1 0,0-1 0,1 0 0,-1 1 0,0-1 0,1 0 0,-1 0 0,0 1 0,1-1 0,-1 0 0,1 0 0,-1 0 0,1 0 0,-1 1 0,0-1 0,1 0 0,-1 0 0,1 0 0,-1 0 0,1 0 0,-1 0 0,1 0 0,-1 0 0,0 0 0,1-1 0,-1 1 0,1 0 0,-1 0 0,1 0 0,-1 0 0,0-1 0,1 1 0,-1 0 0,1 0 0,-1-1 0,0 1 0,1 0 0,-1 0 0,0-1 0,0 1 0,1-1 0,25-22 94,-21 18-67,12-13 13,20-18-185,-34 34 89,-1-1 1,1 1-1,0 1 0,0-1 1,0 0-1,0 1 0,0-1 1,0 1-1,0 0 0,0 0 1,7-1-1,-9 2 34,-1 0 0,1 0 0,-1 0 0,1 0 1,-1 0-1,1 0 0,-1 0 0,1 1 0,-1-1 0,1 0 0,-1 0 0,1 0 0,-1 0 1,1 1-1,-1-1 0,1 0 0,-1 1 0,1-1 0,-1 0 0,1 1 0,-1-1 0,0 0 1,1 1-1,-1-1 0,0 1 0,1-1 0,-1 1 0,0-1 0,0 1 0,1-1 0,-1 1 1,0 22-445,-14 20-344,12-38 680,0 0 1,0-1-1,-1 1 0,1-1 0,-1 0 0,0 1 0,0-1 1,-1-1-1,1 1 0,-1 0 0,0-1 0,1 0 0,-2 0 1,1 0-1,0 0 0,0-1 0,-8 4 0,-6-4-380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1.091"/>
    </inkml:context>
    <inkml:brush xml:id="br0">
      <inkml:brushProperty name="width" value="0.05" units="cm"/>
      <inkml:brushProperty name="height" value="0.05" units="cm"/>
    </inkml:brush>
  </inkml:definitions>
  <inkml:trace contextRef="#ctx0" brushRef="#br0">0 16 19868,'6'-14'1897,"-5"12"-969,1 9 624,-1 2-1048,1 5-1392,-1 3-1856,-1 2 2287,-3 4-359,2-2-344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1.513"/>
    </inkml:context>
    <inkml:brush xml:id="br0">
      <inkml:brushProperty name="width" value="0.05" units="cm"/>
      <inkml:brushProperty name="height" value="0.05" units="cm"/>
    </inkml:brush>
  </inkml:definitions>
  <inkml:trace contextRef="#ctx0" brushRef="#br0">39 110 18372,'0'2'151,"0"-1"-1,0 0 1,0 0 0,1 0 0,-1 0-1,0 0 1,0 1 0,1-1 0,-1 0-1,1 0 1,-1 0 0,1 0-1,-1 0 1,1 0 0,0 0 0,0 0-1,-1 0 1,1-1 0,0 1 0,1 1-1,-1-2-8,0 1-1,0-1 1,0 0 0,-1 0-1,1 0 1,0 0-1,0 0 1,0 0-1,0 0 1,0 0-1,0 0 1,0 0-1,0 0 1,0-1-1,-1 1 1,1 0 0,0-1-1,0 1 1,1-1-1,2-2 125,0 1 0,-1-1 1,1 0-1,-1 0 0,0 0 0,0 0 0,0 0 0,0-1 1,3-4-1,-2 0-52,0 0 0,-1 0 0,5-16 0,-7 23-206,-1-1-1,1 1 0,-1-1 0,1 0 1,-1 1-1,0-1 0,0 0 0,0 1 1,0-1-1,0 0 0,0 1 0,0-1 1,0 0-1,-1 1 0,1-1 0,-1 0 1,1 1-1,-1-1 0,1 1 0,-1-1 1,0 1-1,0-1 0,0 1 0,0 0 1,0-1-1,-2-1 0,1 2-14,1 1 0,0-1 1,-1 1-1,1 0 0,0-1 0,-1 1 0,1 0 1,0 0-1,-1 0 0,1 0 0,0 0 0,-1 0 1,1 1-1,0-1 0,-1 0 0,1 1 0,0-1 0,0 0 1,-1 1-1,1 0 0,0-1 0,0 1 0,0 0 1,0 0-1,0-1 0,-2 3 0,-26 28-139,28-29 140,-6 7-21,0 1 0,1 0 0,0 1-1,-5 12 1,9-18 26,0-1 0,0 1 0,1 0 0,-1-1 1,1 1-1,0 0 0,1 0 0,-1 0 0,1 0 0,0 0 0,0 0 0,2 7 0,-2-11 2,1 0 0,-1 0 0,1 0 0,-1 0 0,1 0 0,-1-1 0,1 1 0,-1 0 0,1 0 0,0 0 0,-1-1 0,1 1 0,0-1 1,0 1-1,-1 0 0,1-1 0,0 1 0,0-1 0,0 0 0,0 1 0,0-1 0,0 0 0,0 1 0,0-1 0,0 0 0,0 0 0,0 0 0,0 0 0,0 0 0,0 0 0,0 0 0,0 0 0,0 0 0,-1-1 0,1 1 0,0 0 0,0-1 1,2 0-1,4-1-1,1-1 1,-1-1-1,11-6 1,-17 10-4,61-39-96,-33 20-33,1 1 0,48-20 0,-74 36 115,0 0 0,0 1-1,0 0 1,0 0 0,0 0-1,0 1 1,0-1 0,0 1 0,1 0-1,-1 0 1,0 0 0,5 1-1,-7 0 20,-1 0 0,1 0 0,0 0 0,0 0 0,0 0 0,-1 0 0,1 0 0,-1 0 0,1 1-1,-1-1 1,1 1 0,-1-1 0,0 1 0,1-1 0,-1 1 0,0 0 0,0 0 0,0-1 0,-1 1-1,1 0 1,0 0 0,-1 0 0,1 0 0,-1 0 0,0 0 0,1 4 0,0 10 72,-1-10-8,1 1 1,0-1 0,0 0-1,0 1 1,3 8-1,-3-14-52,-1 0 0,1 0-1,0 0 1,-1 0-1,1 0 1,0 0 0,0 0-1,-1 0 1,1 0 0,0 0-1,0 0 1,0 0 0,0-1-1,0 1 1,0 0 0,0-1-1,0 1 1,1-1 0,-1 1-1,0-1 1,0 0 0,0 1-1,1-1 1,-1 0-1,0 0 1,0 0 0,0 0-1,1 0 1,-1 0 0,0 0-1,0 0 1,1 0 0,1-2-1,4 0 13,-1 0 0,1-1 1,-1 0-1,8-5 0,23-10-533,-35 17 350,0 0 0,1 1 0,-1-1-1,0 0 1,1 1 0,-1 0 0,1 0 0,-1 0 0,0 0 0,1 0 0,-1 0 0,1 1 0,2 0 0,-4-1 115,0 1 0,0-1 0,0 0-1,-1 1 1,1 0 0,0-1 0,-1 1 0,1-1 0,0 1-1,-1 0 1,1-1 0,0 1 0,-1 0 0,1 0 0,-1 0-1,0-1 1,1 1 0,-1 0 0,1 0 0,-1 0 0,0 0-1,0 0 1,0 0 0,0 0 0,1 1 0,-1 14-701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1.884"/>
    </inkml:context>
    <inkml:brush xml:id="br0">
      <inkml:brushProperty name="width" value="0.05" units="cm"/>
      <inkml:brushProperty name="height" value="0.05" units="cm"/>
    </inkml:brush>
  </inkml:definitions>
  <inkml:trace contextRef="#ctx0" brushRef="#br0">41 1 20212,'0'30'1905,"-3"13"-1241,-1 4-256,-3 7 904,1 5-384,-1 1-311,1-4-81,2-10-256,1-10-128,3-13-152,6-6-112,4-14-304,1-4-280,3-11-649,4-7-447,0-6 1288,5-1-312,2-1-177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2.413"/>
    </inkml:context>
    <inkml:brush xml:id="br0">
      <inkml:brushProperty name="width" value="0.05" units="cm"/>
      <inkml:brushProperty name="height" value="0.05" units="cm"/>
    </inkml:brush>
  </inkml:definitions>
  <inkml:trace contextRef="#ctx0" brushRef="#br0">174 1 20052,'-11'2'480,"0"0"0,1 2 0,-1-1 0,1 1-1,-1 1 1,1 0 0,1 0 0,-1 1 0,1 0 0,-14 12-1,18-14-401,1 0 0,0 1-1,0-1 1,0 1 0,1 0-1,-1 0 1,1 0 0,1 0-1,-1 0 1,1 1 0,-1-1-1,2 1 1,-1 0 0,1-1-1,-1 1 1,2 0 0,-1 0-1,1 0 1,-1 0 0,2 0-1,0 8 1,-1-12-68,1 0 0,-1 1 0,1-1 0,-1 0 0,1 0 0,0 0 0,0 1 0,0-1 0,0 0 0,0 0 0,1 0 0,-1 0 0,1-1 0,-1 1-1,1 0 1,-1-1 0,1 1 0,0-1 0,3 2 0,-2-1-4,0-1-1,0 1 0,1-1 0,-1-1 1,1 1-1,-1 0 0,0-1 0,1 1 1,-1-1-1,1 0 0,5-1 1,3-1-5,0 0 0,-1-1 0,1 0 0,-1-1 0,0 0 1,17-10-1,-11 4-8,0 0 0,0-2 1,28-26-1,-37 30-6,0 0 0,0-1 0,-1 0-1,0 0 1,0 0 0,-1-1 0,-1 0 0,6-13-1,-10 19-77,-2 5 32,-7 13 5,-9 25 2,15-33 40,-2 4 23,1 0 0,0 1 0,0-1 0,1 1 0,0-1 1,1 1-1,0 0 0,1-1 0,1 19 0,0-28-6,-1 0 1,0 0-1,0 1 0,1-1 1,-1 0-1,1 0 0,-1 0 1,1 1-1,0-1 0,-1 0 0,1 0 1,0 0-1,0 0 0,0 0 1,-1 0-1,1 0 0,0-1 1,0 1-1,0 0 0,1 0 1,-1-1-1,0 1 0,0-1 0,2 1 1,-1 0 3,1-1 0,-1 0 0,1 1 0,-1-1 0,1 0 0,-1-1 0,1 1 0,-1 0 0,1-1-1,-1 0 1,5-1 0,4-2 21,0-2 0,0 1 0,-1-1 0,12-9 0,66-57 8,13-9-195,-100 79 152,0 1-1,0 0 1,0 0 0,1 1 0,-1-1-1,0 0 1,1 0 0,-1 1 0,1-1-1,-1 1 1,1-1 0,-1 1 0,1-1 0,-1 1-1,1 0 1,0 0 0,-1 0 0,1 0-1,-1 0 1,1 0 0,0 0 0,1 1-1,-2 0 4,0 0 0,0 1 0,0-1-1,0 0 1,0 1 0,0-1-1,0 1 1,0-1 0,-1 1 0,1-1-1,-1 1 1,1-1 0,-1 1-1,0 0 1,1-1 0,-1 1 0,0 0-1,0-1 1,0 1 0,-1 0-1,1 1 1,-2 21 139,-7 34-1,-1 16 534,10-73-653,0-1 1,0 1-1,0 0 1,0-1-1,0 1 0,0 0 1,0 0-1,0-1 1,0 1-1,1 0 0,-1-1 1,0 1-1,0 0 1,1-1-1,-1 1 0,0 0 1,1-1-1,-1 1 1,1 0-1,0 0-5,-1-1 0,1 0-1,-1 0 1,1 0 0,-1 0 0,1 0-1,-1 1 1,0-1 0,1 0 0,-1 0 0,1 0-1,-1 0 1,1 0 0,-1-1 0,1 1-1,-1 0 1,1 0 0,-1 0 0,1 0-1,-1 0 1,1-1 0,26-19 281,-25 18-273,38-35 73,-19 17-404,1 1 0,0 0-1,32-18 1,-50 35 193,0 0 0,0 0 0,0 0 0,0 0 0,0 1 0,0 0 0,7-1-1,-10 2 78,0-1-1,0 1 1,0 0 0,0 0-1,-1 0 1,1 1-1,0-1 1,0 0-1,0 0 1,0 0-1,0 1 1,-1-1-1,1 0 1,0 1-1,0-1 1,-1 1-1,1-1 1,0 1-1,0-1 1,-1 1-1,1-1 1,-1 1-1,1 0 1,0-1-1,-1 1 1,1 0-1,-1 0 1,0-1-1,1 1 1,-1 0-1,1 0 1,-1 0-1,0-1 1,0 1-1,0 0 1,1 0-1,-1 0 1,0 0-1,0 0 1,0 0-1,0-1 1,-1 3-1,0 6-227,0 0 0,-1 0 0,0 0 0,-1 0 0,0-1-1,0 1 1,-1-1 0,0 1 0,-1-1 0,0 0 0,-7 9-1,-8 8-192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2.804"/>
    </inkml:context>
    <inkml:brush xml:id="br0">
      <inkml:brushProperty name="width" value="0.05" units="cm"/>
      <inkml:brushProperty name="height" value="0.05" units="cm"/>
    </inkml:brush>
  </inkml:definitions>
  <inkml:trace contextRef="#ctx0" brushRef="#br0">179 200 17260,'-21'18'1414,"-10"9"1030,-29 32-1,51-50-2091,1 2 0,0-1 0,1 1 0,0 1 0,1-1 0,0 1-1,-6 17 1,11-27-314,0 0 0,1 0 0,-1 0 0,1 0 0,0 0 0,-1 0 0,1 0 0,0 0-1,0 0 1,0 0 0,1 0 0,-1 0 0,0 0 0,1 0 0,-1 0 0,1 0 0,0-1 0,1 3 0,-2-3-25,1 0 1,0 0-1,0-1 1,0 1-1,0 0 1,0 0-1,0-1 1,0 1-1,0-1 0,0 1 1,0-1-1,0 1 1,0-1-1,0 0 1,0 1-1,1-1 1,-1 0-1,0 0 1,0 0-1,0 0 1,0 0-1,1 0 1,-1 0-1,0 0 1,0-1-1,0 1 1,0 0-1,0-1 1,0 1-1,1-1 1,-1 1-1,1-2 1,8-3 9,-1-1 1,0 0 0,0 0-1,0-1 1,-1 0-1,0-1 1,-1 0-1,1 0 1,7-11-1,7-13 44,21-41 0,-24 39 1,-2-1-1,-1-1 0,-1 0 0,16-70 0,-29 86-34,-2 20-32,-1 0-1,1 0 1,0 0-1,0 0 1,0 0 0,0 0-1,-1 0 1,1 0-1,0 0 1,0 0-1,0 0 1,0 0-1,-1 0 1,1 0-1,0 0 1,0 0-1,0 0 1,-1 0-1,1 0 1,0 0-1,0 0 1,0 0-1,0 0 1,0 1-1,-1-1 1,1 0-1,0 0 1,0 0-1,0 0 1,0 0-1,0 0 1,-1 1 0,1-1-1,0 0 1,0 0-1,0 0 1,0 0-1,0 0 1,0 1-1,0-1 1,0 0-1,0 0 1,0 0-1,0 1 1,-19 33 4,7-4-127,1 0-1,1 1 1,2 0 0,1 0 0,2 1 0,0 0-1,1 62 1,10-46 355,-6-46-238,1 0 0,0 1-1,-1-1 1,1 0 0,0 0-1,0 1 1,0-1 0,0 0-1,1 0 1,-1 0 0,1 0-1,-1-1 1,1 1 0,0 0 0,-1-1-1,4 3 1,-4-4-6,0 1 0,0-1 0,0 0 0,0 1 0,0-1 0,0 0 0,0 0 0,0 0 1,0 0-1,0 0 0,0 0 0,1 0 0,0-1 0,-1 1 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4.888"/>
    </inkml:context>
    <inkml:brush xml:id="br0">
      <inkml:brushProperty name="width" value="0.05" units="cm"/>
      <inkml:brushProperty name="height" value="0.05" units="cm"/>
    </inkml:brush>
  </inkml:definitions>
  <inkml:trace contextRef="#ctx0" brushRef="#br0">41 329 16780,'1'1'3349,"-1"-1"-3241,-1 16 1454,-7 26 53,3-19-1075,-4 19-120,1 0 0,-2 49-1,13-71-399,-3-20-19,0 1 0,1-1 0,-1 0 1,0 1-1,0-1 0,1 0 0,-1 0 0,0 1 0,1-1 0,-1 0 1,0 0-1,1 1 0,-1-1 0,0 0 0,1 0 0,-1 0 0,1 0 1,-1 1-1,0-1 0,1 0 0,-1 0 0,1 0 0,-1 0 0,1 0 1,-1 0-1,1 0 0,1-1 5,0 0 0,0 0 1,1 0-1,-1 0 0,0 0 0,0 0 1,0-1-1,-1 1 0,1-1 1,0 1-1,0-1 0,2-3 0,6-8 58,-1 1 0,-1-1 0,0-1 1,-1 1-1,6-17 0,23-73 585,-36 137-423,1-14-229,-1-3-10,-1-3-4,1 0 0,0 0 1,2-1-1,-1 1 0,6 20 0,-7-33 16,1 0 0,-1 0 0,0 0 0,1 0 0,-1 0 0,1 0 0,-1 0 0,1 0 0,0 0-1,-1 0 1,1 0 0,0-1 0,-1 1 0,1 0 0,0 0 0,0-1 0,0 1 0,0 0 0,0-1 0,0 1 0,1 0-1,-1-1 3,0 0-1,0 0 1,0 0-1,0 0 1,0-1-1,0 1 1,0 0-1,0 0 0,0-1 1,0 1-1,0 0 1,0-1-1,0 1 1,0-1-1,-1 1 1,1-1-1,0 0 0,1 0 1,2-3 9,1-1 1,-1 0-1,0 0 0,0 0 1,5-9-1,4-10 49,-2 0 0,-1 0 1,-1-1-1,8-31 0,-19 71-113,0-1 0,2 23-1,-1-7-3,1-20 43,-1 52-76,2-56 88,-1 0 0,1 0 1,0 0-1,0-1 0,1 1 0,0 0 1,0-1-1,3 7 0,-5-11 5,1 0 1,0 0-1,0 0 1,-1 0-1,1 0 1,0 0-1,0 0 0,0 0 1,0 0-1,0 0 1,0 0-1,0 0 0,0-1 1,1 1-1,-1 0 1,0-1-1,0 1 1,1-1-1,-1 0 0,0 1 1,1-1-1,1 0 1,0 0 2,-1 0 1,1 0-1,-1-1 0,1 1 1,-1-1-1,1 0 1,-1 0-1,1 0 0,-1 0 1,0 0-1,3-2 1,4-4 9,0 0 0,-1 0 1,0-1-1,9-10 0,2-6 22,-1 0 0,-1-1 0,-2-1-1,0 0 1,-2-1 0,14-40 0,-36 98-41,1 1 1,2 0-1,1 0 1,-1 40-1,5-71 19,1 1 0,0-1-1,0 1 1,0-1-1,0 0 1,0 1 0,0-1-1,0 0 1,0 1-1,0-1 1,1 0 0,-1 1-1,0-1 1,1 0-1,-1 0 1,1 1 0,0-1-1,-1 0 1,1 0-1,0 0 1,0 0 0,0 0-1,0 0 1,0 0-1,0 0 1,0 0 0,2 1-1,-1-2 15,0 0 1,-1 0-1,1 0 0,0 0 0,0 0 0,0 0 0,-1-1 1,1 1-1,0-1 0,0 0 0,-1 1 0,1-1 0,0 0 1,-1 0-1,1 0 0,-1 0 0,1 0 0,-1 0 0,3-3 1,11-11 142,0 0 1,-1-1 0,24-35-1,28-60 115,-17 21-243,73-186 0,-133 305-140,2-3 68,-8 29 0,6 1 29,1 0 0,3 1 0,3-1 0,2 1 0,3 0 0,10 77 0,-10-127 0,-1-2 0,1 0 0,0 0 0,0 0-1,0 0 1,1 0 0,-1 0 0,1 0 0,0-1 0,0 1 0,6 8-1,-8-13 1,0 0-1,1 0 0,-1 0 0,0 0 1,0 0-1,0 1 0,0-1 0,1 0 1,-1 0-1,0 0 0,0 0 0,0 0 1,1 0-1,-1 0 0,0 0 0,0 0 1,0 0-1,1 0 0,-1 0 0,0 0 1,0 0-1,1 0 0,-1 0 0,0 0 1,0 0-1,0 0 0,1 0 0,-1 0 1,0 0-1,0 0 0,0 0 0,1-1 1,-1 1-1,0 0 0,0 0 0,0 0 1,0 0-1,0 0 0,1-1 0,-1 1 1,0 0-1,0 0 0,0 0 0,0-1 1,0 1-1,0 0 0,0 0 0,1 0 1,-1-1-1,0 1 0,0 0 0,0 0 1,0 0-1,0-1 0,0 1 0,0 0 1,0 0-1,0 0 0,0-1 0,0 1 0,0 0 1,-1 0-1,1-1 0,1-14 0,-5-17-6,-1-1-1,-1 1 0,-2 0 1,-14-37-1,7 25-25,-31-106-129,44 137 126,2 13 34,0-1-1,1 1 1,-1 0 0,0 0-1,0 0 1,0 0 0,0 0-1,0 0 1,0-1-1,0 1 1,0 0 0,0 0-1,1 0 1,-1 0 0,0 0-1,0 0 1,0 0-1,0 0 1,0 0 0,0 0-1,1 0 1,-1-1 0,0 1-1,0 0 1,0 0-1,0 0 1,0 0 0,1 0-1,-1 0 1,0 0 0,0 0-1,0 0 1,0 0-1,1 1 1,-1-1 0,0 0-1,0 0 1,0 0 0,0 0-1,0 0 1,1 0-1,18 16-167,-9-8 64,34 23-734,-41-29 588,0 0 0,1 0 0,-1 0 0,1-1 0,0 0 0,-1 0 0,1 0 0,0 0 0,0 0 0,0-1 0,7 0 0,-11 0 176,1 0 1,0 0 0,0 0-1,-1 0 1,1 0-1,0-1 1,0 1 0,-1 0-1,1 0 1,0-1 0,-1 1-1,1-1 1,-1 1 0,1-1-1,0 1 1,-1-1 0,1 1-1,-1-1 1,1 1 0,-1-1-1,1 0 1,-1 1 0,0-1-1,1 0 1,-1 1 0,0-1-1,1-1 1,-1-22-953,-6 2 73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5.320"/>
    </inkml:context>
    <inkml:brush xml:id="br0">
      <inkml:brushProperty name="width" value="0.05" units="cm"/>
      <inkml:brushProperty name="height" value="0.05" units="cm"/>
    </inkml:brush>
  </inkml:definitions>
  <inkml:trace contextRef="#ctx0" brushRef="#br0">45 17 16259,'-16'-11'2025,"2"5"-1337,4 6-320,5 2 1104,7 6-743,1 2-561,5 2-24,4-2-128,4-2-184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5.712"/>
    </inkml:context>
    <inkml:brush xml:id="br0">
      <inkml:brushProperty name="width" value="0.05" units="cm"/>
      <inkml:brushProperty name="height" value="0.05" units="cm"/>
    </inkml:brush>
  </inkml:definitions>
  <inkml:trace contextRef="#ctx0" brushRef="#br0">91 1 19604,'-2'16'562,"0"-1"0,-1 1-1,0 0 1,-2-1 0,-11 28-1,0 5 666,9-28-769,-2 7 6,2 0 1,0 1-1,2 0 0,-3 34 0,8-60-450,0 0 0,0-1-1,0 1 1,0 0-1,0-1 1,0 1-1,0 0 1,1 0-1,-1-1 1,1 1-1,-1 0 1,1-1 0,0 1-1,0-1 1,-1 1-1,1-1 1,0 1-1,0-1 1,1 1-1,-1-1 1,2 2 0,-1-2-27,0-1 1,-1 1-1,1 0 1,0-1-1,0 1 1,0-1-1,0 0 1,0 0-1,0 0 0,-1 0 1,1 0-1,0 0 1,0 0-1,0-1 1,0 1-1,0-1 1,-1 1-1,1-1 1,3-1-1,31-15-500,-24 10 233,-1 2 0,1-1 1,1 1-1,24-6 0,-35 11 237,1-1 0,0 1 0,-1 0 0,1 0 0,0 0-1,0 0 1,-1 0 0,1 1 0,0-1 0,-1 1 0,1 0 0,0-1 0,-1 1 0,1 1 0,-1-1 0,1 0 0,-1 0 0,0 1 0,1 0 0,-1-1 0,0 1 0,0 0 0,0 0 0,0 0 0,-1 0 0,1 0 0,-1 1 0,3 3 0,-2-3 82,-1 0 0,1 0 0,-1 0 0,0 0 0,0 1 0,0-1 0,0 0 0,-1 0 0,1 0 0,-1 1 0,0-1 0,0 0 0,0 1 0,0-1 0,-1 0 0,1 1 0,-1-1 0,0 0 0,0 0 0,0 0 0,0 0 0,0 0 0,-4 5 0,2-4 68,0 0 0,0 0 0,0-1 0,-1 1 0,1-1 0,-1 0 0,0 0 0,0 0-1,0-1 1,-1 1 0,1-1 0,0 0 0,-1 0 0,1 0 0,-8 1 0,1-1-29,-1 0 1,0-1-1,0 0 1,0 0-1,-11-2 0,16 0-397,1 1 0,-1-1 0,1-1 1,0 1-1,-1-1 0,1 0 0,0 0 0,0-1 0,0 0 0,-9-6 0,15 9 262,-1 0 0,1-1-1,-1 1 1,0-1 0,1 1 0,-1-1 0,1 1-1,-1-1 1,1 0 0,-1 1 0,1-1 0,0 0-1,-1 1 1,1-1 0,0 0 0,-1 1 0,1-1-1,0 0 1,0 1 0,0-1 0,0 0 0,0 0-1,0 1 1,0-1 0,0 0 0,0-1 0,7-4-1000</inkml:trace>
  <inkml:trace contextRef="#ctx0" brushRef="#br0" timeOffset="1">405 308 21589,'11'-6'1726,"-4"3"-1012,-2 1 1,1-2 0,0 1 0,-1 0 0,6-6 0,-9 8-694,-1 0 0,0 0-1,0-1 1,0 1 0,0 0 0,0-1-1,0 1 1,0-1 0,0 1 0,-1-1 0,1 0-1,-1 1 1,1-1 0,-1 0 0,1 1-1,-1-1 1,0 0 0,0 1 0,0-1-1,0 0 1,0 1 0,0-1 0,-1 0 0,0-2-1,1 3-18,0 0-1,0 0 1,0 1 0,-1-1-1,1 0 1,0 0-1,-1 1 1,1-1-1,0 0 1,-1 1-1,1-1 1,-1 0-1,1 1 1,-1-1 0,1 1-1,-1-1 1,1 0-1,-1 1 1,0 0-1,1-1 1,-1 1-1,0-1 1,0 1-1,1 0 1,-1-1-1,0 1 1,0 0 0,1 0-1,-1 0 1,0 0-1,0 0 1,1-1-1,-1 1 1,0 1-1,0-1 1,0 0-1,1 0 1,-1 0 0,0 0-1,0 0 1,1 1-1,-1-1 1,0 0-1,0 1 1,1-1-1,-1 1 1,0-1-1,1 0 1,-1 1 0,0 0-1,-4 3 7,-1 0-1,2 0 0,-1 0 1,-8 10-1,2 0 2,1 1-1,0 0 1,1 1-1,1-1 1,0 2-1,1-1 0,1 1 1,1 1-1,0-1 1,1 1-1,-2 19 1,6-33-13,0-1-1,0 0 1,0 0 0,0 0 0,0 0 0,1 0 0,-1 0 0,1 0-1,0 0 1,0 0 0,2 4 0,-2-6-26,0 0 1,0 0-1,-1 0 1,1 0-1,0-1 0,0 1 1,0 0-1,0 0 1,0-1-1,0 1 0,0-1 1,0 1-1,0-1 1,0 1-1,0-1 0,0 0 1,0 1-1,0-1 1,0 0-1,0 0 0,1 0 1,-1 0-1,0 0 1,0 0-1,0 0 0,0 0 1,0-1-1,1 1 1,-1 0-1,0-1 0,0 1 1,0 0-1,1-2 0,6-1-121,-1-1 0,0 0 0,0 0 0,-1-1 0,1 0 0,-1 0 0,8-9 0,1-2-100,19-28-1,-5 2-268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6.117"/>
    </inkml:context>
    <inkml:brush xml:id="br0">
      <inkml:brushProperty name="width" value="0.05" units="cm"/>
      <inkml:brushProperty name="height" value="0.05" units="cm"/>
    </inkml:brush>
  </inkml:definitions>
  <inkml:trace contextRef="#ctx0" brushRef="#br0">78 0 18132,'-32'53'2950,"23"-42"-2196,2 1 0,0 1 1,0-1-1,-7 20 0,14-32-732,0 1-1,0-1 0,-1 1 0,1 0 1,0-1-1,0 1 0,0 0 0,0-1 1,0 1-1,0-1 0,0 1 0,0 0 1,0-1-1,0 1 0,0 0 0,0-1 1,0 1-1,1-1 0,-1 1 0,0 0 1,0-1-1,1 1 0,-1-1 0,0 1 1,1-1-1,-1 1 0,1-1 0,-1 1 1,1-1-1,-1 1 0,1-1 0,-1 0 1,1 1-1,-1-1 0,1 0 0,-1 1 1,1-1-1,-1 0 0,1 0 0,0 1 1,-1-1-1,1 0 0,0 0 0,-1 0 1,2 0-1,35-2-369,-25 1 261,-6 1 32,18-2-327,34 3 0,-52 0 329,1-1 0,-1 1 1,0 1-1,0-1 0,0 1 1,0 0-1,0 0 0,0 1 1,-1 0-1,11 6 0,-15-8 66,0 0 0,1 0 0,-1 0 0,0 0 0,0 0 0,0 0 0,0 0 0,0 1 0,0-1 0,0 0 0,0 1 0,-1-1 0,1 0 0,-1 1-1,1-1 1,-1 1 0,1-1 0,-1 1 0,0 0 0,1-1 0,-1 1 0,0-1 0,0 3 0,-1-1 43,0 0 0,0 0-1,0 0 1,0-1 0,-1 1-1,1 0 1,-1-1 0,1 1 0,-1-1-1,0 0 1,-4 4 0,-3 3 201,0-1 0,-1-1 0,0 0 0,-21 11 0,30-17-239,-58 25 577,55-24-737,0-1-1,0 0 1,0 1-1,0-2 1,0 1-1,-1-1 1,1 1-1,0-1 1,-1 0-1,1-1 1,0 1-1,-6-2 1,9 2 112,0-1-1,0 1 1,1-1 0,-1 0 0,0 1 0,0-1 0,1 1 0,-1-1-1,0 0 1,1 0 0,-1 1 0,1-1 0,-1 0 0,1 0 0,-1 0-1,1 0 1,-1 1 0,1-1 0,0 0 0,0 0 0,0 0 0,-1 0-1,1 0 1,0 0 0,0 0 0,0 0 0,0 0 0,0 0 0,1-1-1,0-19-570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3.728"/>
    </inkml:context>
    <inkml:brush xml:id="br0">
      <inkml:brushProperty name="width" value="0.05" units="cm"/>
      <inkml:brushProperty name="height" value="0.05" units="cm"/>
    </inkml:brush>
  </inkml:definitions>
  <inkml:trace contextRef="#ctx0" brushRef="#br0">82 269 17100,'-15'27'1588,"-31"58"2085,42-76-3288,1-1 0,0 1 0,0 0 0,1 1 0,0-1 0,1 0 0,-1 18 0,2-25-338,0 0 0,0 0-1,0 0 1,0 0-1,1 0 1,-1 0-1,1 0 1,-1 0 0,1 0-1,0 0 1,0 0-1,0 0 1,0-1-1,0 1 1,2 3 0,-2-4-29,1 0 1,-1 0 0,0-1 0,0 1 0,1 0-1,-1-1 1,0 1 0,1 0 0,-1-1 0,0 0-1,1 1 1,-1-1 0,1 0 0,-1 0 0,1 0-1,-1 0 1,2 0 0,2 0-8,0-1-1,0-1 1,0 1-1,0 0 1,0-1 0,-1 0-1,1 0 1,-1-1 0,0 1-1,1-1 1,3-3-1,6-7 24,0-1-1,0 0 0,-1-1 1,-1 0-1,-1-1 0,0 0 1,-1-1-1,14-31 0,-9 11 128,-2 0-1,-1-1 0,8-49 1,-16 69-80,-2 7-18,0 1 0,0-1 1,-1 0-1,0 0 0,-1 0 1,-1-17-1,1 28-61,0 0 1,0 0-1,0-1 0,0 1 0,1 0 1,-1-1-1,0 1 0,0 0 0,0-1 1,-1 1-1,1 0 0,0-1 0,0 1 1,0 0-1,0 0 0,0-1 1,0 1-1,0 0 0,0-1 0,-1 1 1,1 0-1,0 0 0,0-1 0,0 1 1,0 0-1,-1 0 0,1 0 0,0-1 1,0 1-1,-1 0 0,1 0 1,0 0-1,-1-1 0,1 1 0,0 0 1,0 0-1,-1 0 0,1 0 0,0 0 1,-1 0-1,1 0 0,0 0 0,-1 0 1,1 0-1,0 0 0,0 0 1,-1 0-1,1 0 0,0 0 0,-1 0 1,1 0-1,0 0 0,-1 0 0,1 1 1,0-1-1,0 0 0,-1 0 0,1 0 1,0 0-1,0 1 0,-1-1 0,1 0 1,0 0-1,0 1 0,0-1 1,-1 0-1,1 1 0,-14 21 31,8-6-134,1-1 1,1 1 0,0-1-1,1 1 1,1 0 0,0 0-1,1 1 1,1-1 0,1 0-1,0 0 1,1 0-1,1 0 1,0 0 0,1 0-1,7 16 1,-9-28 57,0 1-1,0-1 1,1 0-1,0 1 1,0-1 0,0 0-1,0 0 1,0-1 0,1 1-1,0-1 1,0 0-1,0 0 1,0 0 0,6 3-1,-5-4-26,1-1 1,-1 0-1,1 0 0,0 0 0,7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6.964"/>
    </inkml:context>
    <inkml:brush xml:id="br0">
      <inkml:brushProperty name="width" value="0.05" units="cm"/>
      <inkml:brushProperty name="height" value="0.05" units="cm"/>
    </inkml:brush>
  </inkml:definitions>
  <inkml:trace contextRef="#ctx0" brushRef="#br0">101 1 18820,'1'0'77,"-1"0"0,1 0-1,-1 0 1,0 0 0,1 0 0,-1 1 0,1-1-1,-1 0 1,0 0 0,1 1 0,-1-1-1,0 0 1,0 0 0,1 1 0,-1-1 0,0 0-1,1 1 1,-1-1 0,0 0 0,0 1 0,0-1-1,1 1 1,-1-1 0,0 0 0,0 1-1,0-1 1,0 1 0,0-1 0,0 0 0,0 1-1,0-1 1,0 1 0,0-1 0,0 0-1,0 1 1,0-1 0,0 1 0,0-1 0,0 0-1,-1 1 1,-5 25 652,3-17 62,-5 23-132,-26 110 1056,-19 159 0,52-297-1670,-1 39 254,2-42-285,0 0 0,0-1 1,0 1-1,0 0 0,0 0 1,0 0-1,0 0 0,0 0 1,0 0-1,1 0 0,-1-1 1,0 1-1,1 0 0,-1 0 0,0 0 1,1-1-1,-1 1 0,1 0 1,-1 0-1,1-1 0,0 1 1,-1 0-1,1-1 0,-1 1 1,1-1-1,0 1 0,0-1 1,-1 1-1,1-1 0,0 1 1,0-1-1,0 0 0,0 1 1,1-1-1,0 0 2,-1-1 0,1 0 0,0 1 0,-1-1 0,1 0 0,-1 0 0,1 0 0,-1 0 0,1 0 0,-1 0 0,0 0 0,0-1 1,1 1-1,-1-1 0,0 1 0,0 0 0,0-1 0,-1 0 0,1 1 0,1-4 0,0 1 11,5-11-8,0-1 0,-1-1 0,-1 1 0,-1-1 0,0 0 0,-1 0 0,-1 0 0,-1 0 0,0 0 0,-1 0 0,-1-1 0,-1 1 0,-6-29 0,6 40-23,0 1 0,0 0 0,0-1 0,0 1 0,-7-9 0,9 13 3,0 1-1,-1-1 1,1 1 0,0-1 0,-1 0-1,1 1 1,-1-1 0,1 1 0,-1-1 0,1 1-1,-1-1 1,0 1 0,1-1 0,-1 1 0,0 0-1,1-1 1,-1 1 0,0 0 0,1-1-1,-1 1 1,0 0 0,1 0 0,-1 0 0,0 0-1,0 0 1,1 0 0,-1 0 0,0 0 0,0 0-1,1 0 1,-1 0 0,0 0 0,0 0-1,1 1 1,-1-1 0,0 0 0,1 0 0,-1 1-1,0-1 1,1 1 0,-1-1 0,1 1 0,-1-1-1,0 1 1,1-1 0,-1 1 0,1-1-1,0 1 1,-1-1 0,1 1 0,-1 0 0,1-1-1,-1 2 1,-1 4-2,-1-1-1,1 1 1,0 0-1,0 0 0,1 0 1,-1 0-1,1 0 1,1 0-1,-1 0 1,1 9-1,1-6 0,-1 1 0,1-1 0,0 0 0,1 0 0,0 0 0,5 11 1,-6-17 2,0 0 1,0-1-1,0 1 1,0-1-1,1 1 1,-1-1-1,1 0 1,0 1-1,0-1 1,0 0-1,0 0 1,0 0-1,0-1 1,1 1-1,-1 0 1,1-1-1,3 3 1,-3-4 0,0 1 0,-1-1 1,1 1-1,0-1 1,-1 0-1,1 0 0,0 0 1,-1 0-1,1-1 1,0 1-1,-1-1 0,1 0 1,0 1-1,-1-1 1,4-2-1,3-2 5,0 0-1,-1-1 1,0 0-1,0-1 1,0 1-1,-1-2 1,0 1 0,9-12-1,-5 4 18,-1-1 0,0 0 0,-1 0 1,-1-1-1,0 0 0,7-25 0,-46 119 266,24-53-131,1 1-1,1-1 1,-4 51 0,9-73-142,0-1 1,0 1-1,0-1 1,0 1-1,0-1 1,0 1-1,0-1 1,1 1-1,-1-1 0,0 1 1,1-1-1,-1 0 1,1 1-1,0-1 1,-1 0-1,1 1 1,0-1-1,0 0 1,0 0-1,0 0 1,1 2-1,0-3-3,-1 1-1,0-1 1,1 0 0,-1 1-1,1-1 1,-1 0 0,1 0-1,-1 0 1,1 0 0,-1 0-1,1 0 1,-1 0-1,0 0 1,1-1 0,-1 1-1,1-1 1,-1 1 0,0-1-1,1 1 1,-1-1 0,0 0-1,2-1 1,14-9 7,-1 0-1,-1-1 1,0-1 0,18-20-1,-13 14-81,29-24 0,-47 42 52,0-1 0,0 1 0,0-1 1,0 1-1,1 0 0,-1 0 0,0 0 1,1 0-1,-1 1 0,0-1 1,3 0-1,-4 1 7,0 0 0,0 0 0,-1 1 0,1-1 0,0 0 0,0 0 0,-1 1 0,1-1 1,0 0-1,-1 1 0,1-1 0,0 1 0,-1-1 0,1 0 0,-1 1 0,1 0 0,-1-1 0,1 1 0,-1-1 1,1 1-1,-1 0 0,0-1 0,1 1 0,-1 0 0,0-1 0,1 1 0,-1 0 0,0-1 0,0 1 0,0 0 0,0 0 1,0-1-1,0 1 0,0 0 0,0 0 0,0 0 0,0 1 0,-5 59-58,3-49 77,0 1 0,2 0 1,0 18-1,0-30-11,0 0 0,0 0 0,0-1 0,0 1 1,0 0-1,0 0 0,1 0 0,-1 0 0,0-1 1,1 1-1,-1 0 0,0 0 0,1-1 0,-1 1 0,1 0 1,-1-1-1,1 1 0,-1 0 0,1-1 0,0 1 0,-1-1 1,1 1-1,0-1 0,-1 1 0,2-1 0,-1 1 2,1-1-1,-1 0 0,1 0 1,-1 0-1,1 0 0,-1 0 0,0 0 1,1 0-1,-1 0 0,1-1 1,-1 1-1,0 0 0,3-2 1,4-2 14,1 0 1,-1-1-1,12-9 1,-16 11-13,34-27-26,-28 21-43,1 1 0,0-1 1,0 2-1,0 0 0,1 0 0,0 1 1,23-8-1,-34 13 50,0 1 1,0-1-1,0 1 1,0 0-1,1 0 1,-1 0-1,0 0 0,0 0 1,0 0-1,1 0 1,-1 0-1,0 0 0,0 0 1,0 1-1,0-1 1,1 0-1,-1 1 0,0-1 1,0 1-1,0-1 1,0 1-1,0 0 1,0-1-1,0 1 0,0 0 1,0 0-1,-1 0 1,1 0-1,0 0 0,0 0 1,-1 0-1,1 0 1,-1 0-1,1 0 0,-1 0 1,1 0-1,-1 0 1,1 0-1,-1 0 1,0 1-1,0-1 0,0 2 1,1 6 8,0 0 0,-2 1 0,1-1 0,-3 15 0,1-7 83,0-3 2,1-10-54,0-1-1,1 0 0,-1 1 1,1-1-1,0 0 1,0 1-1,0-1 0,1 0 1,-1 1-1,1-1 1,1 5-1,-2-8-20,1 1-1,-1-1 1,1 0-1,-1 1 1,1-1-1,-1 0 1,1 0 0,-1 1-1,1-1 1,-1 0-1,1 0 1,-1 0-1,1 1 1,-1-1 0,1 0-1,0 0 1,-1 0-1,1 0 1,-1 0-1,1 0 1,-1 0 0,1 0-1,-1 0 1,1-1-1,0 1 1,-1 0-1,1 0 1,-1 0-1,1-1 1,-1 1 0,1 0-1,-1-1 1,1 1-1,-1 0 1,1-1-1,20-15 98,-19 15-92,65-66-119,-50 48-290,1 1-1,39-31 1,-57 48 370,1 1 0,-1-1 1,1 1-1,-1-1 1,1 1-1,-1 0 0,1-1 1,-1 1-1,1 0 1,0-1-1,-1 1 0,1 0 1,-1-1-1,1 1 1,0 0-1,-1 0 0,1 0 1,0 0-1,-1 0 0,1 0 1,0 0-1,-1 0 1,1 0-1,0 0 0,-1 0 1,1 0-1,-1 0 1,1 0-1,0 1 0,-1-1 1,2 1-1,-2 0-3,1 0-1,-1 0 0,0 0 1,1 1-1,-1-1 0,0 0 1,0 0-1,0 1 1,0-1-1,0 0 0,0 0 1,0 0-1,0 1 0,-1 1 1,-16 45-402,11-35 89,-1-1 0,0 0 0,-1 0 0,0-1 0,-1 0 0,0 0 0,-16 13 0,10-14-95,4-10-150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7.401"/>
    </inkml:context>
    <inkml:brush xml:id="br0">
      <inkml:brushProperty name="width" value="0.05" units="cm"/>
      <inkml:brushProperty name="height" value="0.05" units="cm"/>
    </inkml:brush>
  </inkml:definitions>
  <inkml:trace contextRef="#ctx0" brushRef="#br0">0 11 20172,'3'-10'1657,"3"10"-1225,-2 6-248,3 8 712,5 5-856,-2 2-2873,3 3 2521,0-1-384,3 0-224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7.806"/>
    </inkml:context>
    <inkml:brush xml:id="br0">
      <inkml:brushProperty name="width" value="0.05" units="cm"/>
      <inkml:brushProperty name="height" value="0.05" units="cm"/>
    </inkml:brush>
  </inkml:definitions>
  <inkml:trace contextRef="#ctx0" brushRef="#br0">30 112 20084,'-3'27'1878,"-9"43"0,8-48-902,0 0 0,1 0-1,0 27 1,3-48-941,0 0 0,0 0-1,0 0 1,0 1 0,0-1 0,0 0-1,0 0 1,0 0 0,0 0 0,1 0-1,-1 0 1,0 0 0,1 0-1,-1 0 1,1 0 0,-1 0 0,1-1-1,-1 1 1,1 0 0,0 0 0,-1 0-1,1 0 1,0-1 0,0 1-1,0 0 1,-1-1 0,1 1 0,0-1-1,0 1 1,2 0 0,-1-1-7,0 0-1,0 0 1,0 0 0,1-1 0,-1 1 0,0-1-1,0 1 1,0-1 0,0 0 0,0 0 0,0 1-1,0-2 1,0 1 0,2-2 0,13-9-28,-1-1-1,-1-1 1,0 0 0,-1-1 0,15-21-1,10-10-136,-29 35 78,-8 7 30,1 1 1,0-1-1,0 1 1,0 0-1,0 0 1,0 0-1,0 1 1,1-1-1,-1 1 1,1 0-1,5-3 1,-9 5 24,0 0-1,1 0 1,-1 0 0,0 0-1,0 0 1,0 0 0,1 0 0,-1 1-1,0-1 1,0 0 0,0 0 0,1 0-1,-1 0 1,0 0 0,0 0 0,0 0-1,1 0 1,-1 0 0,0 1 0,0-1-1,0 0 1,0 0 0,0 0-1,1 0 1,-1 1 0,0-1 0,0 0-1,0 0 1,0 0 0,0 0 0,0 1-1,0-1 1,0 0 0,0 0 0,0 0-1,0 1 1,0-1 0,0 0 0,0 1-1,-1 13-71,-6 12 32,-5 8 85,6-20 66,0 1-1,1 0 0,1 0 0,-4 30 0,8-44-99,0-1 0,0 0 0,-1 1 0,1-1 0,0 0 0,0 1 0,0-1 1,0 0-1,0 1 0,0-1 0,0 0 0,0 1 0,1-1 0,-1 0 0,0 0 0,0 1 0,0-1 0,0 0 0,0 1 0,0-1 0,1 0 0,-1 0 0,0 1 0,0-1 0,0 0 0,1 0 0,-1 1 0,0-1 0,0 0 0,1 0 0,-1 0 1,0 1-1,0-1 0,1 0 0,-1 0 0,0 0 0,1 0 0,-1 0 0,0 0 0,1 0 0,-1 1 0,0-1 0,1 0 0,17-8 126,14-19-129,62-71-522,14-13-864,-88 96 989,-20 15 387,1-1 0,-1 1 0,0 0 0,1 0 0,-1 0-1,0-1 1,1 1 0,-1 0 0,0 0 0,1 0 0,-1 0 0,0 0-1,1 0 1,-1 0 0,1 0 0,-1 0 0,0 0 0,1 0 0,-1 0-1,1 0 1,-1 0 0,0 0 0,1 0 0,-1 0 0,0 0 0,1 1-1,-1-1 1,0 0 0,1 0 0,-1 0 0,0 1 0,1-1 0,-1 0-1,0 1 1,0-1 0,1 0 0,-1 0 0,0 1 0,0-1 0,1 0-1,-1 1 1,0-1 0,0 0 0,0 1 0,0-1 0,0 1-1,0-1 1,1 0 0,-1 1 0,0-1 0,0 1 0,0-1 0,0 0-1,0 1 1,0-1 0,-1 0 0,1 1 0,0 0 0,-2 16 124,0 1 0,-1-1 1,-1 0-1,-7 22 0,-8 33 664,19-69-751,-2 6 137,1 0 0,0 1-1,0 14 1,1-23-148,0 0-1,0 0 1,1 1 0,-1-1-1,0 0 1,0 0-1,1 0 1,-1 0 0,0 0-1,1 0 1,-1 0-1,1 0 1,0 0 0,-1 0-1,1 0 1,0-1-1,0 2 1,0-2-12,0 1 0,0-1 0,0 0 0,0 0 0,0 1-1,-1-1 1,1 0 0,0 0 0,0 0 0,0 0 0,0 0 0,0 0 0,0-1 0,0 1 0,0 0-1,0 0 1,-1-1 0,1 1 0,0 0 0,0-1 0,0 1 0,-1-1 0,1 1 0,1-2 0,5-3-159,0 0-1,0-1 1,-1 0 0,0 0 0,0-1 0,-1 0 0,8-12 0,30-59-2153,-32 57 1505,51-117-2779,-45 97 2420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1:58.152"/>
    </inkml:context>
    <inkml:brush xml:id="br0">
      <inkml:brushProperty name="width" value="0.05" units="cm"/>
      <inkml:brushProperty name="height" value="0.05" units="cm"/>
    </inkml:brush>
  </inkml:definitions>
  <inkml:trace contextRef="#ctx0" brushRef="#br0">243 147 12163,'11'-17'1942,"-1"0"0,-1-1 1,-1 0-1,0-1 1,8-33-1,-15 46-929,-4 7-719,-4 9-205,-2 11 56,1 1-1,0 1 0,2-1 1,-4 25-1,-7 95 828,14 133 757,5-211-1951,-2-62 130,1 0 0,-1 1 0,-1-1 0,1 0 0,0 1 0,0-1 0,-1 0 0,1 0 0,-1 1 0,-1 2 0,2-5 56,0 0 0,-1 0 0,1 1 0,0-1 0,0 0 0,0 0 0,-1 1 0,1-1 0,0 0 0,-1 0 0,1 0 0,0 0 0,0 1 0,-1-1 0,1 0 0,0 0 0,-1 0 0,1 0 0,0 0 0,-1 0 0,1 0 0,0 0 0,-1 0 0,1 0 0,-1 0 0,-13-8-663,3-2 429,1-2 1,0 0-1,1 0 1,0-1-1,1 0 1,-7-15-1,1 5 224,-5-9 107,-44-81 804,55 96-426,0-1 0,1 0 0,1 0 0,-6-30 0,12 46-373,-1 0 0,1 0 1,0 0-1,-1 0 0,1 0 0,0 0 0,1 0 0,-1 0 1,0 0-1,0 0 0,1 0 0,-1 1 0,1-1 0,0 0 1,-1 0-1,1 0 0,0 0 0,0 1 0,0-1 0,1 1 0,-1-1 1,2-2-1,0 2 19,0 0 1,1 0 0,-1 1-1,0-1 1,0 1-1,1 0 1,-1 0-1,1 0 1,-1 0-1,1 0 1,6 0 0,160-8 193,35-3-1216,-131 1 665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9.291"/>
    </inkml:context>
    <inkml:brush xml:id="br0">
      <inkml:brushProperty name="width" value="0.05" units="cm"/>
      <inkml:brushProperty name="height" value="0.05" units="cm"/>
    </inkml:brush>
  </inkml:definitions>
  <inkml:trace contextRef="#ctx0" brushRef="#br0">36 62 19628,'-1'0'116,"-1"0"-1,1 0 0,0 1 1,0-1-1,0 1 0,0-1 1,0 1-1,0-1 0,-1 1 1,1 0-1,1 0 1,-1-1-1,0 1 0,0 0 1,0 0-1,0 0 0,1 0 1,-1 0-1,0 0 0,1 0 1,-1 0-1,1 0 0,-1 0 1,1 1-1,-1-1 1,1 0-1,0 1 0,-8 38 1065,8-35-789,-3 19 226,1 0 0,3 35 0,0-47-597,0 0 1,1 0-1,1-1 1,-1 1-1,2-1 1,9 22-1,-12-30-8,0-1 1,0 0-1,1 1 1,-1-1-1,1 0 0,-1 0 1,1 0-1,0 0 1,0 0-1,0 0 1,0-1-1,0 1 0,0-1 1,1 1-1,-1-1 1,0 0-1,1 0 0,-1 0 1,1 0-1,2 1 1,-2-2 7,0 0 1,0 0 0,0 0 0,0-1 0,0 1 0,-1-1-1,1 1 1,0-1 0,0 0 0,-1 0 0,1-1-1,0 1 1,-1 0 0,0-1 0,1 1 0,-1-1-1,0 0 1,4-4 0,5-5 92,-1-1-1,0-1 0,-1 1 1,0-2-1,13-27 1,25-77 616,-26 38 186,-21 80-915,-6 111 117,6-98-119,0 0 0,1 0 1,1 0-1,0 0 0,1-1 0,8 22 0,-11-33 10,0 1-1,1-1 0,0 1 0,-1-1 0,1 1 1,0-1-1,0 0 0,-1 1 0,1-1 1,0 0-1,0 0 0,1 0 0,-1 0 0,0 0 1,0 0-1,0 0 0,1 0 0,-1 0 1,0 0-1,1-1 0,-1 1 0,1-1 1,-1 1-1,1-1 0,-1 1 0,1-1 0,-1 0 1,1 0-1,0 0 0,-1 0 0,1 0 1,-1 0-1,1 0 0,-1 0 0,1-1 1,-1 1-1,1-1 0,-1 1 0,1-1 0,-1 1 1,1-1-1,-1 0 0,0 0 0,1 0 1,-1 0-1,0 0 0,0 0 0,0 0 0,2-2 1,10-11 54,-1 0 0,-1-1-1,0 0 1,-1-1 0,-1 0 0,0 0 0,-2-1 0,1 0 0,-2-1 0,-1 0 0,5-23 0,-8 3 38,-2 38-96,0-1 0,0 0 0,0 1 0,0-1 0,0 0 0,-1 1 0,1-1 0,0 0 0,0 1 0,-1-1 0,1 0-1,0 1 1,-1-1 0,1 1 0,-1-1 0,1 0 0,-1 1 0,0-1 0,1 1-1,-1 0 0,1 0 0,-1 0 0,0 0 1,1 0-1,-1 0 0,1 0 0,-1 0 0,1 0 0,-1 1 0,1-1 0,-1 0 0,1 0 0,-1 1 0,1-1 0,-1 0 0,1 1 1,-1-1-1,1 0 0,-1 1 0,1-1 0,0 1 0,-1-1 0,1 1 0,-1-1 0,1 2 0,-2 0-1,0 1 0,0 0 1,0 0-1,0 0 0,1 1 0,-1-1 0,1 0 0,0 1 0,0-1 0,0 1 0,1-1 0,-1 1 0,1-1 1,0 1-1,0-1 0,0 1 0,0-1 0,1 1 0,-1-1 0,2 5 0,-1-5-3,0 0 0,0 0 0,0 0 1,1-1-1,-1 1 0,0 0 0,1-1 0,0 1 0,0-1 0,0 0 0,0 1 0,0-1 0,0 0 1,0 0-1,1 0 0,-1-1 0,1 1 0,0 0 0,-1-1 0,1 0 0,0 0 0,0 0 0,0 0 1,3 1-1,1-1 0,0-1 1,0 0-1,1 0 1,-1 0 0,0-1-1,1 0 1,-1 0-1,0-1 1,0 0 0,0 0-1,0-1 1,-1 0-1,1 0 1,8-6 0,-6 3 2,0 0 1,-1 0-1,0-1 1,0 0 0,0-1-1,-1 1 1,0-2-1,-1 1 1,8-13 0,-12 18-1,-1-1 1,0 1 0,1 0 0,-2-1 0,1 1-1,0-1 1,0-6 0,-1 10-3,0-1 1,0 1-1,0-1 0,0 1 1,0 0-1,0-1 0,0 1 1,0-1-1,0 1 0,0 0 1,-1-1-1,1 1 0,0-1 1,0 1-1,0 0 0,-1-1 1,1 1-1,0-1 0,0 1 1,-1 0-1,1-1 0,0 1 1,0 0-1,-1 0 0,1-1 1,-1 1-1,0 0 0,0 0 1,0 0-1,0 0 0,1 0 1,-1 1-1,0-1 1,0 0-1,0 1 0,0-1 1,0 0-1,1 1 1,-1-1-1,0 1 0,0-1 1,1 1-1,-1-1 1,0 1-1,0 1 0,-5 4 0,0 1 0,1 0 0,0 0 0,0 1 0,1-1 0,0 1 0,0 0 0,1 0 0,0 0 0,0 1 0,1-1 0,0 1 0,1-1 0,0 1 0,0 0 0,1 15 0,0-22-1,0 0 0,0 0 0,0-1 0,1 1 0,-1 0 1,0 0-1,1-1 0,-1 1 0,1 0 0,0-1 0,0 1 0,-1 0 0,1-1 0,0 1 0,0-1 0,1 0 0,-1 1 0,0-1 0,0 0 0,1 0 0,-1 1 0,1-1 0,-1 0 0,1 0 0,-1-1 0,1 1 0,-1 0 0,1 0 0,0-1 1,-1 1-1,1-1 0,0 0 0,0 1 0,0-1 0,-1 0 0,1 0 0,0 0 0,0 0 0,3-1 0,7-1-14,1-1 1,-1 0-1,0-1 0,20-9 0,-12 5-5,-12 5 11,11-4-38,0 0 0,23-3 0,-38 9 33,1 0 0,0 0-1,-1 1 1,1-1-1,0 1 1,-1 0 0,1 1-1,0-1 1,-1 1-1,1 0 1,-1 0 0,1 0-1,-1 1 1,1 0 0,4 2-1,-8-4 31,-1 1 0,1-1 0,0 1-1,-1-1 1,1 1 0,0-1 0,-1 1 0,1-1-1,0 1 1,-1 0 0,1-1 0,-1 1 0,1 0-1,-1-1 1,0 1 0,1 0 0,-1 0 0,0 0-1,1-1 1,-1 1 0,0 0 0,0 0 0,0 0-1,0 1 1,-5 0 541,-7-11-213,-70-91 536,69 84-1217,13 15 302,0 1 0,-1 0 0,1 0 0,0 0-1,0 0 1,0 0 0,0 0 0,-1 0 0,1-1 0,0 1-1,0 0 1,0 0 0,0 0 0,0 0 0,0-1 0,0 1-1,0 0 1,-1 0 0,1 0 0,0-1 0,0 1 0,0 0-1,0 0 1,0 0 0,0-1 0,0 1 0,0 0 0,0 0 0,0 0-1,0-1 1,0 1 0,0 0 0,0 0 0,1 0 0,-1-1-1,0 1 1,0 0 0,0 0 0,0 0 0,0 0 0,0-1-1,0 1 1,1 0 0,-1 0 0,0 0 0,0 0 0,0 0-1,0-1 1,0 1 0,1 0 0,-1 0 0,0 0 0,0 0-1,0 0 1,1 0 0,-1 0 0,0 0 0,0 0 0,0 0-1,1 0 1,11 0-1011,-11 0 963,93 5-1532,-46-5 758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9.688"/>
    </inkml:context>
    <inkml:brush xml:id="br0">
      <inkml:brushProperty name="width" value="0.05" units="cm"/>
      <inkml:brushProperty name="height" value="0.05" units="cm"/>
    </inkml:brush>
  </inkml:definitions>
  <inkml:trace contextRef="#ctx0" brushRef="#br0">158 184 22685,'-9'1'322,"1"0"0,-1 0 0,1 1 0,0 0 0,-1 1 0,1 0 1,0 0-1,0 1 0,1-1 0,-1 2 0,1-1 0,-8 7 0,11-7-236,0-1 0,0 0 0,1 1 1,-1 0-1,1 0 0,0 0 0,1 0 0,-1 0 0,0 1 0,1-1 0,0 1 0,0 0 0,1-1 0,-1 1 1,1 0-1,0 0 0,0 0 0,1 0 0,-1 0 0,1 0 0,1 10 0,-1-13-72,0 0 0,0 0 1,1 0-1,-1 0 0,0 0 0,1-1 0,0 1 0,-1 0 0,1 0 1,0 0-1,0-1 0,0 1 0,0 0 0,0-1 0,0 1 0,0 0 0,0-1 1,1 0-1,-1 1 0,1-1 0,-1 0 0,1 0 0,-1 0 0,1 0 1,0 0-1,0 0 0,-1 0 0,1 0 0,0-1 0,0 1 0,0-1 1,0 0-1,0 1 0,0-1 0,0 0 0,-1 0 0,1 0 0,0 0 1,0 0-1,0-1 0,0 1 0,4-2 0,1 0 5,1-1-1,-1 0 0,0 0 1,0 0-1,0-1 1,0 0-1,0-1 0,-1 0 1,7-6-1,-1-2 0,-1 0 0,0-1 0,-1 0 0,-1-1 0,0 1-1,-1-2 1,12-31 0,-11 21 6,-1 0-1,-2 0 1,0-1 0,2-34 0,-9 41-35,1 20 11,0 0 0,-1 0-1,1 0 1,0 0-1,0 0 1,0-1-1,0 1 1,0 0 0,0 0-1,0 0 1,0 0-1,0 0 1,-1 0 0,1 0-1,0 0 1,0-1-1,0 1 1,0 0-1,0 0 1,0 0 0,-1 0-1,1 0 1,0 0-1,0 0 1,0 0-1,0 0 1,0 0 0,0 0-1,-1 0 1,1 0-1,0 0 1,0 0 0,0 0-1,0 0 1,0 0-1,-1 0 1,1 0-1,0 0 1,0 1 0,0-1-1,0 0 1,0 0-1,0 0 1,-1 0-1,1 0 1,0 0 0,0 0-1,0 0 1,0 0-1,0 1 1,0-1 0,0 0-1,0 0 1,-3 3-5,1 1 0,0-1 0,0 1 0,0-1 0,1 1 0,-3 7 0,-1 5-35,-39 139 78,38-129-158,1 0-1,2 1 1,1-1-1,0 29 1,2-53 30,0 0 0,0 0 0,1 0 0,-1 1 1,0-1-1,1 0 0,-1 0 0,1 0 0,0 0 1,-1 0-1,1 0 0,0-1 0,0 1 0,0 0 1,1 0-1,-1-1 0,0 1 0,3 2 0,-3-4 35,1 1 0,-1 0 0,1-1 0,0 1 0,-1-1 0,1 1 0,0-1 0,-1 0 0,1 1 0,0-1 0,0 0 0,-1 0 0,1-1 0,0 1 0,-1 0 0,1 0 0,0-1 0,-1 1 0,1-1 0,0 0 0,-1 1 0,3-2 0,22-12-604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50.217"/>
    </inkml:context>
    <inkml:brush xml:id="br0">
      <inkml:brushProperty name="width" value="0.05" units="cm"/>
      <inkml:brushProperty name="height" value="0.05" units="cm"/>
    </inkml:brush>
  </inkml:definitions>
  <inkml:trace contextRef="#ctx0" brushRef="#br0">56 54 20324,'7'8'2234,"-6"-7"-2071,0 0 1,-1 0-1,1 0 1,0 0-1,0 0 0,0 0 1,0-1-1,0 1 1,0 0-1,0 0 0,0-1 1,0 1-1,1 0 1,-1-1-1,0 1 0,0-1 1,0 0-1,1 1 1,-1-1-1,0 0 0,0 0 1,1 0-1,-1 0 1,0 0-1,1 0 0,-1 0 1,0 0-1,0 0 0,1-1 1,0 1-1,2-2-91,0 1 0,0-1 1,-1 0-1,1 0 0,-1 0 0,1 0 0,-1-1 0,0 1 0,5-6 0,-7 8-58,0-1 0,0 0 0,0 0 0,0 0 0,-1 0 0,1-1 0,0 1 0,0 0 0,-1 0 0,1 0 0,0-1 0,-1 1 0,1 0 0,-1-1 0,0 1 0,1 0 0,-1-1 0,0 1 0,0 0 0,0-1 0,0 1 0,0-1 0,0 1 0,0 0 0,-1-1 0,1 1 0,0-1 0,-1 1 0,1 0 0,-2-2 0,1 2-4,1 0 0,-1 0 0,0 1 0,1-1 0,-1 1 0,0-1 0,0 0 0,1 1 0,-1 0 0,0-1 0,0 1 0,0-1 0,0 1 0,0 0 0,0 0 0,0-1-1,0 1 1,0 0 0,0 0 0,0 0 0,0 0 0,0 0 0,1 0 0,-1 1 0,0-1 0,0 0 0,0 0 0,0 1 0,0-1 0,0 0 0,0 1 0,0-1 0,1 1 0,-3 0 0,-26 23 175,20-14-172,0 1 0,0 0 0,2 1 0,-1 0 0,1 0 0,1 1 0,0-1 0,1 2 0,1-1 0,0 0 0,0 1 0,2 0 1,-1-1-1,1 18 0,1-29-9,1 0 0,0 0 0,0 0 0,0 0 0,0 0 0,1 0 0,-1 1 0,0-1 0,1 0 1,-1 0-1,1 0 0,0 0 0,0 0 0,0 0 0,0-1 0,0 1 0,0 0 0,2 1 0,-2-2-2,1 0 0,-1 0 0,1 0 0,-1-1 0,1 1-1,0-1 1,-1 1 0,1-1 0,0 0 0,-1 1-1,1-1 1,0 0 0,-1 0 0,1 0 0,0 0-1,-1-1 1,1 1 0,0 0 0,-1-1 0,1 1 0,0-1-1,-1 0 1,3-1 0,16-7-104,0-2-1,0-1 1,-1 0 0,34-29 0,-37 27-49,1 1 1,0 0 0,1 1-1,0 1 1,39-16-1,-55 26 142,0 0-1,0 1 0,0-1 0,-1 1 1,1-1-1,0 1 0,1 0 0,-1 0 0,0 0 1,0 0-1,0 0 0,0 0 0,2 1 1,-3 0 15,0-1 0,0 0 0,-1 1 0,1-1 0,0 1 0,-1-1 0,1 1-1,0-1 1,-1 1 0,1 0 0,-1-1 0,1 1 0,-1 0 0,1-1 0,-1 1 0,1 0 0,-1 0 0,0 0 0,0-1 0,1 1 0,-1 2 0,1 3 95,-1 1-1,0-1 1,-1 1 0,0-1-1,0 1 1,-2 9-1,-2 9 295,5-25-382,0 1 0,0-1 0,-1 0 0,1 1 0,0-1 0,0 0 0,0 1 0,0-1 0,0 1 0,0-1 0,0 0 0,0 1 0,0-1 0,0 0 0,0 1 0,1-1 0,-1 0 0,0 1 0,0-1 1,0 0-1,0 1 0,0-1 0,1 0 0,-1 1 0,0-1 0,0 0 0,1 0 0,-1 1 0,0-1 0,0 0 0,1 0 0,-1 1 0,0-1 0,1 0 0,-1 0 0,0 0 0,1 0 0,-1 0 0,0 1 0,1-1 0,-1 0 0,0 0 0,1 0 0,20-9 219,19-22-141,-12 5-157,-17 14-70,1 1-1,1 0 1,-1 0-1,2 2 1,-1-1-1,1 2 1,22-11 0,-35 19 111,1-1 1,-1 1 0,0-1 0,1 1-1,-1-1 1,1 1 0,-1 0 0,0 0 0,1-1-1,-1 1 1,1 0 0,-1 0 0,1 1-1,-1-1 1,0 0 0,1 0 0,-1 1 0,1-1-1,-1 1 1,0-1 0,1 1 0,-1 0-1,1 0 1,0 1 11,-1-1 1,0 1-1,0 0 0,0-1 0,-1 1 0,1 0 0,0 0 0,-1-1 0,1 1 0,-1 0 1,1 0-1,-1 0 0,0 0 0,0 0 0,0 0 0,0 3 0,0 5-9,-1 0 0,0-1 0,0 1 0,-1-1 0,0 0 0,0 1 0,-1-1 0,-1 0 0,1 0 0,-2-1 0,-7 13 0,10-20-75,1-9-79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3.486"/>
    </inkml:context>
    <inkml:brush xml:id="br0">
      <inkml:brushProperty name="width" value="0.05" units="cm"/>
      <inkml:brushProperty name="height" value="0.05" units="cm"/>
    </inkml:brush>
  </inkml:definitions>
  <inkml:trace contextRef="#ctx0" brushRef="#br0">7 221 15803,'-2'-9'510,"2"0"1,-1-1-1,1 1 0,1-1 0,0 1 0,0 0 0,0 0 0,2-1 0,-1 1 0,1 0 0,0 1 0,6-13 1,-5 14-285,0 1 1,0 0 0,1 0-1,0 0 1,0 0 0,0 0-1,1 1 1,0 0 0,0 0-1,0 1 1,1 0 0,-1 0 0,1 0-1,0 1 1,11-4 0,-14 6-183,-1 0 0,1 0 0,-1 0 1,1 0-1,-1 1 0,1 0 0,-1-1 1,1 1-1,-1 1 0,1-1 0,-1 0 1,1 1-1,3 1 0,-5-1-24,0-1-1,-1 1 0,1 0 1,0 0-1,0 1 1,-1-1-1,1 0 0,-1 1 1,1-1-1,-1 0 1,1 1-1,-1 0 1,0-1-1,0 1 0,0 0 1,0-1-1,0 1 1,0 0-1,-1 0 0,1 0 1,0 0-1,-1 0 1,1 3-1,0 5 37,-1 0-1,0-1 1,0 1-1,-1-1 1,0 1-1,-1-1 1,0 1 0,0-1-1,-1 0 1,-6 13-1,-6 11 166,-26 42 0,38-70-199,-47 72 277,-23 44-33,71-119-264,1 1 0,0-1 0,-1 0 0,1 1 0,1-1 0,-1 1 0,0-1 0,0 1 0,1-1 0,0 1 0,-1 0 0,1-1-1,0 1 1,0 0 0,1-1 0,-1 1 0,0-1 0,1 1 0,0 0 0,-1-1 0,1 0 0,0 1 0,0-1 0,1 1-1,-1-1 1,0 0 0,1 0 0,2 3 0,0-2-8,0 1 0,0-1 0,1 0 0,-1-1 0,1 1 0,0-1 0,-1 0 0,1 0 0,0 0 0,0-1 0,1 0 0,-1 0 0,8 1 0,0-2-303,0 1 0,0-1 0,0-1-1,0-1 1,0 0 0,0 0-1,0-1 1,0-1 0,-1 0-1,0-1 1,1 0 0,-2-1-1,1 0 1,-1-1 0,20-15-1,4-8-631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3.874"/>
    </inkml:context>
    <inkml:brush xml:id="br0">
      <inkml:brushProperty name="width" value="0.05" units="cm"/>
      <inkml:brushProperty name="height" value="0.05" units="cm"/>
    </inkml:brush>
  </inkml:definitions>
  <inkml:trace contextRef="#ctx0" brushRef="#br0">78 2 17316,'0'0'74,"0"0"1,1 0 0,-1 0 0,0 0 0,0-1-1,1 1 1,-1 0 0,0 0 0,1 0 0,-1 0-1,0 0 1,1 0 0,-1 0 0,0 0 0,1 0-1,-1 0 1,0 0 0,1 0 0,-1 0 0,0 0-1,1 0 1,-1 1 0,0-1 0,0 0 0,1 0-1,-1 0 1,0 0 0,1 1 0,-1-1 0,0 0-1,0 0 1,1 0 0,-1 1 0,0-1 0,0 0-1,0 0 1,1 1 0,-1 0 0,19 13 780,-16-11-345,23 17 225,-1 1-1,-1 2 1,-1 0-1,-1 1 1,26 39-1,-41-52-647,0 0-1,-1 1 1,0 0-1,-1 0 1,0 0-1,-1 1 1,0-1-1,-1 1 0,0 0 1,-2 0-1,1 0 1,-1 0-1,-1 0 1,-1 1-1,0-1 1,-3 18-1,-2-9-8,-1-1-1,0 0 0,-2 0 0,0-1 1,-1 0-1,-25 36 0,12-25-1003,-1-1-1,-2-1 1,-34 32 0,49-52 652,1 0 0,-1-1 0,-1 0 0,0 0 0,-13 5 1,-5 0-702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4.818"/>
    </inkml:context>
    <inkml:brush xml:id="br0">
      <inkml:brushProperty name="width" value="0.05" units="cm"/>
      <inkml:brushProperty name="height" value="0.05" units="cm"/>
    </inkml:brush>
  </inkml:definitions>
  <inkml:trace contextRef="#ctx0" brushRef="#br0">53 0 16347,'-16'67'4786,"5"-24"-4520,2 0 0,1 0 0,3 1 0,1 0 0,4 76 0,1-111-232,0 1 0,1-1 0,0 0 0,0 0 0,1 0 0,4 10 0,-6-17-10,1 1 0,-1-1 0,0 1 0,1-1-1,-1 0 1,1 0 0,0 0 0,0 0 0,0 0-1,0 0 1,0 0 0,0-1 0,0 1 0,1-1-1,-1 0 1,1 1 0,-1-1 0,1 0 0,-1 0 0,1-1-1,0 1 1,-1-1 0,1 1 0,0-1 0,2 0-1,2 0 32,-1-1-1,0 0 0,0-1 0,0 1 0,0-1 0,0 0 0,0-1 1,-1 1-1,1-1 0,-1 0 0,1-1 0,-1 1 0,0-1 0,5-5 1,4-5 107,0 0 0,-1-1 1,15-21-1,-8 7 160,-2-1 1,20-43-1,-29 53-153,0-1 0,-2 0 0,-1 0 0,7-41 0,-12 40 28,-7 30-28,-8 39-91,5 3-112,1 1 0,3 0 0,2 1 0,5 66 0,-1-109 26,0 0 0,1 1 1,0-1-1,0 0 0,7 14 1,-9-22 11,1 1 0,-1 0 1,1-1-1,0 1 0,0-1 1,0 1-1,0-1 0,0 1 1,0-1-1,0 0 0,1 1 1,-1-1-1,0 0 0,1 0 0,-1 0 1,0 0-1,1 0 0,0 0 1,-1-1-1,1 1 0,-1 0 1,1-1-1,0 1 0,0-1 1,-1 0-1,1 1 0,0-1 1,0 0-1,-1 0 0,1 0 1,0 0-1,0-1 0,-1 1 1,1 0-1,3-2 0,0 0 48,1-1 0,-1 0 0,0-1 0,0 1 0,0-1 0,0 0 0,-1 0 0,0 0 0,1-1 0,-1 0 0,-1 0 0,1 0 0,2-5 0,4-7 138,-2 0 1,0 0-1,6-20 1,-5 10 26,-2 0 1,-1-1-1,-1 0 0,-2 0 1,-1-1-1,0 1 0,-3 0 1,-5-48-1,6 76-217,-10-40 34,10 39-75,0-1 0,-1 1 1,1-1-1,-1 1 0,1 0 1,-1-1-1,0 1 1,0 0-1,0-1 0,1 1 1,-1 0-1,0 0 0,0 0 1,-1-1-1,1 1 1,0 1-1,0-1 0,0 0 1,-1 0-1,1 0 1,-1 1-1,1-1 0,-3 0 1,3 1-79,0 1 0,0-1 0,0 1 0,-1 0-1,1-1 1,0 1 0,0 0 0,0 0 0,0 0 0,0 0 0,0 0 0,1 0 0,-1 0 0,0 0 0,0 0 0,1 0 0,-1 0 0,1 0 0,-1 1 0,1-1 0,-1 0 0,1 0 0,0 1 0,-1 1 0,-7 34-1120,7-14 271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4.151"/>
    </inkml:context>
    <inkml:brush xml:id="br0">
      <inkml:brushProperty name="width" value="0.05" units="cm"/>
      <inkml:brushProperty name="height" value="0.05" units="cm"/>
    </inkml:brush>
  </inkml:definitions>
  <inkml:trace contextRef="#ctx0" brushRef="#br0">1 1 19308,'12'52'2413,"-10"-40"-1986,1 0 0,0 0 1,1 0-1,6 13 1,-9-21-376,1-1 1,0 1 0,1-1-1,-1 0 1,1 0 0,-1 0-1,1 0 1,0-1 0,0 1-1,0-1 1,0 1-1,0-1 1,1 0 0,-1 0-1,1-1 1,0 1 0,5 1-1,-3-2-39,0 1 0,0-1-1,0-1 1,0 1 0,0-1 0,1-1-1,-1 1 1,0-1 0,0 0-1,0 0 1,0 0 0,0-1-1,0 0 1,0-1 0,-1 1 0,10-6-1,6-5 48,0-2-1,34-30 0,-20 16 214,-33 27-236,1 0-1,-1 0 0,1 0 1,-1 1-1,1-1 1,0 1-1,0 0 0,0 0 1,0 0-1,5-1 1,-7 2-14,0 0 1,0 0-1,1 0 1,-1 0-1,0 0 1,0 1-1,0-1 1,1 1-1,-1-1 1,0 1-1,0-1 1,0 1-1,0 0 1,0-1-1,0 1 1,0 0-1,0 0 1,0 0-1,0-1 1,-1 1-1,1 0 1,0 0-1,0 1 1,-1-1-1,1 0 1,-1 0 0,1 2-1,5 11 199,-1 1-1,0-1 1,2 20-1,7 19 184,-14-52-398,0 0 0,1 0-1,-1 0 1,0 0 0,1 0 0,-1 0 0,1 1 0,-1-1-1,1 0 1,-1 0 0,1-1 0,0 1 0,-1 0 0,1 0-1,0 0 1,0 0 0,0 0 0,0-1 0,0 1 0,0 0-1,0-1 1,0 1 0,0-1 0,0 1 0,0-1 0,0 0-1,0 1 1,0-1 0,0 0 0,0 0 0,1 0 0,-1 0-1,0 0 1,0 0 0,0 0 0,0 0 0,1 0 0,-1 0-1,0-1 1,0 1 0,0 0 0,0-1 0,0 1 0,0-1-1,0 1 1,0-1 0,0 0 0,0 1 0,0-1 0,1-1-1,6-4-193,0-1 0,-1 0-1,1-1 1,8-11 0,-11 13 104,0-1 1,0 0 0,-1 0-1,1 0 1,-1 0 0,-1-1-1,0 0 1,0 1-1,0-1 1,-1 0 0,0 0-1,0-11 1,-1-12-315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5.727"/>
    </inkml:context>
    <inkml:brush xml:id="br0">
      <inkml:brushProperty name="width" value="0.05" units="cm"/>
      <inkml:brushProperty name="height" value="0.05" units="cm"/>
    </inkml:brush>
  </inkml:definitions>
  <inkml:trace contextRef="#ctx0" brushRef="#br0">171 66 18196,'1'-2'182,"0"1"0,0 0 0,0-1-1,0 1 1,-1 0 0,1-1 0,0 1 0,-1-1 0,1 0 0,-1 1-1,1-1 1,-1 1 0,0-1 0,0 0 0,1 1 0,-1-1 0,0 1 0,-1-1-1,1 0 1,0 1 0,0-1 0,-1 0 0,1 1 0,-1-1 0,1 1 0,-1-1-1,0 1 1,0-1 0,1 1 0,-1 0 0,0-1 0,0 1 0,0 0 0,-1 0-1,1-1 1,-2 0 0,1 1-77,0 0 1,0 0-1,0 0 0,-1 0 1,1 0-1,0 0 0,-1 0 1,1 1-1,-1-1 0,1 1 1,-1 0-1,1 0 0,-1 0 1,1 0-1,-1 0 0,1 1 0,-1-1 1,1 1-1,-1-1 0,1 1 1,0 0-1,-1 0 0,1 0 1,-2 2-1,-4 2-83,0 1-1,0 0 1,1 0 0,0 1-1,0 0 1,1 1 0,0-1 0,0 1-1,0 1 1,1-1 0,1 1 0,-1-1-1,2 1 1,-1 0 0,1 1-1,0-1 1,1 1 0,0-1 0,1 1-1,-1 11 1,2-20-24,0 0 1,0 0-1,0 1 1,0-1-1,0 0 1,1 0-1,-1 0 1,0 1-1,1-1 0,-1 0 1,1 0-1,-1 0 1,1 0-1,0 0 1,-1 0-1,1 0 1,0 0-1,0 0 1,-1 0-1,1 0 0,0-1 1,0 1-1,0 0 1,0 0-1,0-1 1,0 1-1,1-1 1,-1 1-1,0-1 0,0 0 1,0 1-1,0-1 1,0 0-1,1 0 1,-1 1-1,0-1 1,0 0-1,1 0 1,-1-1-1,0 1 0,0 0 1,0 0-1,1 0 1,0-1-1,4-1 4,0 1-1,0-1 1,-1 0-1,1-1 1,-1 1 0,1-1-1,9-7 1,-1-1 52,-1-1 0,0 0 0,0-2 0,10-13 0,-16 18 36,-1-1 1,0 1 0,-1-1 0,1 0 0,-2 0-1,0 0 1,5-18 0,-8 27-65,-1 0 1,0 0 0,1 0-1,-1-1 1,0 1-1,0 0 1,1 0 0,-1 0-1,0 0 1,0-1-1,-1 1 1,1 0-1,0 0 1,-1-2 0,-8 10 210,-11 30-96,14-21-124,-18 48 31,22-58-47,1 0 1,0 1 0,0-1 0,0 0 0,0 0 0,1 0 0,0 1 0,1 7 0,0-13 0,-1 0 0,0 0 0,0-1 1,0 1-1,1 0 0,-1 0 0,1 0 1,-1 0-1,0 0 0,1-1 0,0 1 1,-1 0-1,1-1 0,-1 1 0,1 0 1,0-1-1,-1 1 0,1 0 0,0-1 1,0 1-1,0-1 0,-1 0 0,1 1 1,0-1-1,0 1 0,0-1 0,0 0 0,0 0 1,0 0-1,-1 0 0,1 1 0,0-1 1,0 0-1,0 0 0,0-1 0,0 1 1,0 0-1,0 0 0,1-1 0,4 0 17,0-1-1,-1 0 0,1 0 1,8-6-1,9-5 38,24-19 0,-28 18-13,1 1 0,24-12 0,-42 23-42,0 1 0,1 0-1,0 0 1,-1 0 0,1 0-1,0 0 1,-1 1-1,1-1 1,0 1 0,0 0-1,0 0 1,-1 0-1,1 0 1,4 1 0,-5 0-2,0-1 1,0 1 0,0 0-1,-1 1 1,1-1 0,-1 0 0,1 0-1,-1 1 1,1-1 0,-1 1-1,0-1 1,1 1 0,-1-1 0,0 1-1,0 0 1,0 0 0,0 0-1,-1-1 1,1 1 0,-1 0-1,1 2 1,4 17-20,-3-14 33,-1 0 0,1 0 1,0-1-1,1 1 1,5 10-1,-7-15 2,-1-1 1,1 0-1,0 0 1,0 0-1,0 0 1,0 0-1,0 0 0,0 0 1,0 0-1,0 0 1,1-1-1,-1 1 1,0 0-1,0-1 1,1 1-1,-1-1 0,0 1 1,1-1-1,-1 0 1,1 0-1,-1 1 1,0-1-1,1 0 0,-1 0 1,1 0-1,-1-1 1,1 1-1,-1 0 1,0 0-1,1-1 1,-1 1-1,0-1 0,1 1 1,0-2-1,10-4 132,-1 0-1,1-1 0,18-16 1,-23 18-107,0-1 1,0 0-1,0 1 1,1 1-1,-1-1 1,1 1-1,0 1 1,1-1-1,-1 1 1,16-3-1,-23 6-40,0 0 0,1 0-1,-1 0 1,0 0 0,0 0 0,1 0-1,-1 0 1,0 1 0,0-1-1,0 1 1,1-1 0,-1 1 0,0-1-1,0 1 1,0-1 0,0 1 0,0 0-1,0 0 1,0-1 0,0 1-1,0 0 1,0 0 0,-1 0 0,1 0-1,0 0 1,-1 0 0,2 2 0,0 3-3,1 0 1,-1 1 0,-1-1-1,2 10 1,-2-12 5,-1 1 0,1-1 0,0 0 0,1 0 0,-1 1 0,1-1 0,2 4 0,-3-6 0,0-1 0,0 0 0,0-1 0,1 1 0,-1 0 0,0 0 0,1 0 0,-1-1 0,0 1 0,1-1 0,-1 1 0,1-1 0,-1 1 0,1-1 0,-1 0 0,1 0 0,-1 0 0,1 0 0,-1 0 0,1 0 0,-1 0 0,1 0 0,-1-1 0,4 0 0,2-1 0,0 0 1,0-1-1,11-6 0,48-32-2,-53 31-54,1 0 0,0 2 0,0 0 0,1 0 0,0 1 0,28-8 0,-42 15 40,1-1 1,-1 1-1,1-1 1,-1 1-1,1 0 1,-1 0 0,1 0-1,-1 0 1,0 0-1,1 0 1,-1 0-1,1 0 1,-1 1-1,1-1 1,-1 1 0,1-1-1,-1 1 1,0-1-1,1 1 1,-1 0-1,0 0 1,1 0-1,-1-1 1,2 3 0,-2 0-7,0-1 1,1 1-1,-1 0 1,0-1-1,0 1 1,0 0 0,-1 0-1,1 0 1,-1 0-1,0 0 1,0 5 0,-2 39-648,2-46 638,0-1-1,-1 0 1,1 0-1,0 0 1,0 1 0,0-1-1,0 0 1,0 0-1,0 0 1,0 1-1,0-1 1,0 0-1,0 0 1,0 0 0,0 1-1,0-1 1,0 0-1,0 0 1,0 0-1,0 1 1,1-1-1,-1 0 1,0 0 0,0 0-1,0 0 1,0 1-1,0-1 1,0 0-1,0 0 1,1 0-1,-1 0 1,0 0 0,0 1-1,0-1 1,0 0-1,1 0 1,7-4-336,2-8-7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6.649"/>
    </inkml:context>
    <inkml:brush xml:id="br0">
      <inkml:brushProperty name="width" value="0.05" units="cm"/>
      <inkml:brushProperty name="height" value="0.05" units="cm"/>
    </inkml:brush>
  </inkml:definitions>
  <inkml:trace contextRef="#ctx0" brushRef="#br0">13 62 19284,'23'-60'4756,"-23"60"-4717,0 0 0,0 0 0,0 0 0,0 0 0,0 0 0,0 0 0,0 0 0,0 0 0,0 0 0,0 0 0,1 0-1,-1 0 1,0 0 0,0 0 0,0 0 0,0 0 0,0 0 0,0 0 0,0 0 0,0 0 0,0 0 0,1 0 506,-1 0-506,0 0 0,0 0 0,0 0 0,0 0-1,0-1 1,0 1 0,0 0 0,0 0 0,0 0 0,0 0 0,0 0 0,0 0 0,0 9 1024,-2 15-99,-8 32-86,0 2-580,-5 84 0,14-140-296,1 1-1,0-1 1,0 1 0,0-1-1,1 0 1,-1 1 0,0-1 0,1 0-1,0 1 1,-1-1 0,1 0-1,0 0 1,0 0 0,3 4-1,-3-5 0,-1-1 0,1 1 0,-1-1-1,1 0 1,-1 1 0,1-1 0,0 0-1,-1 1 1,1-1 0,0 0 0,-1 0-1,1 1 1,0-1 0,-1 0-1,1 0 1,0 0 0,-1 0 0,1 0-1,1 0 1,0-1 2,0 1-1,0-1 1,0 1 0,0-1-1,-1 0 1,1 0 0,0 0-1,0 0 1,2-2 0,6-6 6,0 0 0,0 0-1,-1-1 1,0 0 0,12-18 0,34-64 47,-31 49-23,-17 36-84,-7 19 22,-8 27-6,6-32 20,-3 14-10,3-13 21,-1 0 0,1 1 0,1-1 0,0 0 0,0 1 0,0-1 0,1 0 1,2 16-1,-2-23 5,1 0 0,-1-1 0,1 1 0,-1 0 0,0 0 1,1 0-1,0 0 0,-1-1 0,1 1 0,-1 0 1,1-1-1,0 1 0,0 0 0,-1-1 0,1 1 0,0-1 1,0 1-1,0-1 0,0 1 0,-1-1 0,1 0 0,0 1 1,0-1-1,0 0 0,0 0 0,0 0 0,0 0 0,0 0 1,0 0-1,0 0 0,0 0 0,0 0 0,0 0 0,0 0 1,0 0-1,0-1 0,-1 1 0,1 0 0,0-1 0,0 1 1,0-1-1,1 0 0,5-2 7,0-1 1,0 0-1,11-9 1,2-5 16,0-2 0,-1 0 1,-1-1-1,-1-1 0,17-28 1,7-7 19,-41 57-45,0 0 0,0 0-1,0 0 1,0 0 0,0 0 0,0 0 0,0 0-1,0 0 1,0 0 0,0 0 0,0 0-1,0 0 1,0 0 0,0 0 0,1 0 0,-1 0-1,0 0 1,0 0 0,0 0 0,0 1 0,0-1-1,0 0 1,0 0 0,0 0 0,0 0-1,0 0 1,0 0 0,0 0 0,0 0 0,0 0-1,0 0 1,0 0 0,0 0 0,1 0 0,-1 0-1,0 0 1,0 0 0,0 0 0,0 0 0,0 0-1,0 0 1,0 0 0,0 0 0,0 0-1,0-1 1,0 1 0,0 0 0,0 0 0,0 0-1,0 0 1,0 0 0,0 0 0,1 0 0,-1 0-1,0 0 1,0 0 0,0 0 0,0 0-1,0 0 1,0 0 0,0 0 0,0 0 0,0 0-1,0-1 1,0 10-14,-4 13-11,-13 42-9,11-45 89,1 0 1,0 0 0,1 0-1,2 1 1,-2 29 0,4-47-44,0-1 0,0 1 1,0-1-1,1 0 0,-1 1 0,0-1 1,0 1-1,1-1 0,-1 0 0,1 1 1,-1-1-1,1 0 0,0 0 0,0 1 1,-1-1-1,1 0 0,0 0 0,0 0 1,0 0-1,0 0 0,0 0 1,0 0-1,0 0 0,3 1 0,-2-1 10,1-1-1,-1 1 1,1-1-1,-1 0 1,1 0-1,-1 0 1,0 0-1,1 0 1,-1 0-1,1 0 1,-1-1-1,1 0 1,2 0-1,6-4-501,1 1 0,-1-2 0,0 0 0,15-10 0,7-3-512,-20 10 347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7.107"/>
    </inkml:context>
    <inkml:brush xml:id="br0">
      <inkml:brushProperty name="width" value="0.05" units="cm"/>
      <inkml:brushProperty name="height" value="0.05" units="cm"/>
    </inkml:brush>
  </inkml:definitions>
  <inkml:trace contextRef="#ctx0" brushRef="#br0">4 16 20716,'-3'-9'2297,"3"5"-1441,4 1 1801,-3 6-1473,1 3-1000,2 2-600,-1 4-928,-2 1 1120,7 2-233,0 3-159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7.576"/>
    </inkml:context>
    <inkml:brush xml:id="br0">
      <inkml:brushProperty name="width" value="0.05" units="cm"/>
      <inkml:brushProperty name="height" value="0.05" units="cm"/>
    </inkml:brush>
  </inkml:definitions>
  <inkml:trace contextRef="#ctx0" brushRef="#br0">112 9 20804,'0'0'57,"0"-1"0,0 1-1,0 0 1,0 0 0,0 0-1,0-1 1,0 1 0,1 0-1,-1 0 1,0 0 0,0-1-1,0 1 1,0 0 0,0 0-1,0 0 1,0-1 0,0 1-1,0 0 1,0 0 0,0-1-1,0 1 1,-1 0 0,1 0-1,0 0 1,0-1 0,0 1-1,0 0 1,0 0 0,0 0-1,0 0 1,-1-1 0,1 1-1,0 0 1,0 0 0,0 0-1,0 0 1,0 0 0,-1-1-1,1 1 1,0 0 0,0 0-1,0 0 1,-1 0 0,1 0-1,0 0 1,0 0 0,0 0-1,-1 0 1,1 0 0,0 0-1,0 0 1,-1 0 0,1 0-1,0 0 1,0 0 0,0 0-1,-1 0 1,1 0 0,0 0-1,0 0 1,0 0 0,-1 0-1,1 1 1,0-1 0,0 0-1,0 0 1,-1 0 0,-15 11 1640,7-1-1370,1 2-1,0-1 1,1 1 0,0 1-1,1-1 1,-8 23 0,7-13-310,0 1 0,2 0 0,-3 29 0,7-43 0,0 0-1,1-1 1,0 1 0,2 9-1,-2-16-12,0-1 1,1 0-1,-1 0 0,0 0 0,1 0 1,-1 1-1,0-1 0,1 0 0,0 0 1,-1 0-1,1 0 0,0 0 0,-1 0 0,1 0 1,0 0-1,0-1 0,1 2 0,-1-2 2,0 1-1,-1-1 0,1 0 0,0 0 0,0 0 0,0 0 1,0 0-1,0 0 0,0 0 0,0 0 0,0-1 0,0 1 0,0 0 1,0 0-1,0-1 0,0 1 0,0-1 0,-1 1 0,1-1 1,0 1-1,0-1 0,0 1 0,-1-1 0,1 0 0,1-1 1,24-27-22,-20 21-140,-6 8 127,0 0 1,0 0 0,0 0-1,0 0 1,0-1 0,0 1-1,0 0 1,0 0 0,0 0-1,0 0 1,0 0 0,0-1-1,0 1 1,0 0 0,0 0-1,0 0 1,0 0 0,0-1-1,0 1 1,0 0 0,0 0-1,0 0 1,0 0 0,0 0-1,-1-1 1,1 1 0,0 0-1,0 0 1,0 0 0,0 0-1,0 0 1,0 0 0,-1 0-1,1 0 1,0 0 0,0 0-1,0-1 1,0 1 0,-1 0-1,1 0 1,0 0 0,0 0-1,0 0 1,0 0 0,-1 0-1,1 0 1,0 0 0,0 0-60,-1 0 1,1 0 0,0 0 0,0 0 0,0 0 0,-1 0 0,1 0-1,0 0 1,0 0 0,-1 0 0,1 0 0,0 0 0,0 0-1,0 0 1,-1 0 0,1 0 0,0-1 0,0 1 0,0 0 0,0 0-1,-1 0 1,1 0 0,0-1 0,0 1 0,0 0 0,0 0 0,0 0-1,0-1 1,0 1 0,-1 0 0,1 0 0,0 0 0,0-1 0,0 1-1,0 0 1,0 0 0,0 0 0,0-1 0,0 1 0,0 0 0,0 0-1,0-1 1,0 1 0,0 0 0,0 0 0,1-1 0,12-17-3353,-8 12 2974,-1 0 0,1 0 0,-1-1 0,5-11 0,-4 3 48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7.986"/>
    </inkml:context>
    <inkml:brush xml:id="br0">
      <inkml:brushProperty name="width" value="0.05" units="cm"/>
      <inkml:brushProperty name="height" value="0.05" units="cm"/>
    </inkml:brush>
  </inkml:definitions>
  <inkml:trace contextRef="#ctx0" brushRef="#br0">43 44 11779,'3'-11'1137,"-2"10"-851,0-1-1,-1 0 1,1 0-1,0 0 1,-1-1-1,1 1 1,-1 0-1,0 0 1,0 0-1,0 0 1,0 0-1,0-3 1,0 5-186,-1-1 0,1 1 0,0 0 1,0 0-1,0-1 0,-1 1 0,1 0 1,0 0-1,-1 0 0,1-1 1,0 1-1,0 0 0,-1 0 0,1 0 1,0 0-1,-1-1 0,1 1 1,0 0-1,-1 0 0,1 0 0,-1 0 1,1 0-1,0 0 0,-1 0 1,1 0-1,0 0 0,-1 0 0,1 0 1,0 0-1,-1 1 0,1-1 0,0 0 1,-1 0-1,1 0 0,0 0 1,-1 1-1,1-1 0,0 0 0,-1 0 1,-8 8-660,-10 9-977,10-8 1044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8.375"/>
    </inkml:context>
    <inkml:brush xml:id="br0">
      <inkml:brushProperty name="width" value="0.05" units="cm"/>
      <inkml:brushProperty name="height" value="0.05" units="cm"/>
    </inkml:brush>
  </inkml:definitions>
  <inkml:trace contextRef="#ctx0" brushRef="#br0">90 394 18876,'2'-4'624,"0"0"-205,-1 1 0,1-1 0,-1 0 0,0 1 0,0-1 0,0 0 0,1-4 0,-3 8-351,1 0 0,0 0 0,0 0 0,0 0 0,-1 0 0,1-1 0,0 1 0,0 0 0,0 0 0,-1 0 0,1 0 0,0 0 0,0 0 0,-1 0 0,1 0 0,0 0 0,0 0 0,0 0 0,-1 0 0,1 0 0,0 0 0,0 0 0,-1 0 0,1 0 0,0 0 0,0 0 0,0 1 0,-1-1 0,1 0 0,0 0 0,0 0 0,0 0 0,-1 0 0,1 0 0,0 1 0,0-1 0,0 0 0,0 0 0,0 0 0,-1 1 0,1-1 0,0 0 0,0 0 0,0 0 0,0 1 0,0-1 0,-10 9 560,0 5-503,0 0 0,1 0-1,1 1 1,0 0 0,1 0 0,1 1-1,0 0 1,1 0 0,1 0-1,0 1 1,-1 21 0,4-37-126,1 0 1,0 1-1,0-1 1,0 1-1,0-1 1,0 1-1,0-1 1,0 0-1,0 1 1,0-1 0,1 1-1,-1-1 1,0 0-1,1 1 1,0-1-1,-1 0 1,1 0-1,0 1 1,-1-1-1,1 0 1,0 0-1,0 0 1,0 0-1,0 0 1,0 0-1,0 0 1,0 0 0,0 0-1,1-1 1,-1 1-1,0 0 1,0-1-1,1 1 1,-1-1-1,0 1 1,1-1-1,-1 0 1,1 0-1,-1 1 1,0-1-1,1 0 1,-1 0-1,1 0 1,-1 0 0,0-1-1,1 1 1,-1 0-1,3-1 1,7-2-307,-1 0 1,1-1-1,-1 0 1,20-10 0,-9 1-397,-1 0 1,0-1 0,-1-1 0,0 0-1,-1-2 1,-1 0 0,-1-1 0,-1-1-1,0 0 1,17-30 0,-11 11 597,-2-1 0,-1 0 1,-2-2-1,20-82 0,-34 114 304,7-34 716,-8 41-768,-1-1 0,1 0 0,-1 0 0,0 0-1,0 1 1,-1-1 0,1 0 0,0 0 0,-1 0 0,0 1 0,-1-5 0,2 6-108,-1 1 1,1 0 0,0-1-1,0 1 1,-1-1-1,1 1 1,0 0-1,0 0 1,-1-1-1,1 1 1,0 0-1,-1 0 1,1-1-1,0 1 1,-1 0 0,1 0-1,-1 0 1,1-1-1,0 1 1,-1 0-1,1 0 1,-1 0-1,1 0 1,0 0-1,-1 0 1,1 0 0,-1 0-1,1 0 1,-1 0-1,0 0 1,-13 9 656,-8 15-18,0 8-254,2 0-1,1 2 0,1 0 0,2 1 0,1 1 0,-17 67 0,29-93-300,1 0-1,1 0 0,-1 1 0,1-1 0,2 19 1,-1-27-101,0-1 1,0 1 0,1 0 0,-1-1 0,0 1 0,1-1-1,0 1 1,-1-1 0,1 1 0,0-1 0,0 1-1,0-1 1,0 1 0,0-1 0,0 0 0,0 0 0,3 3-1,-2-4-9,0 1 1,0 0-1,0-1 0,0 1 0,0-1 0,0 1 0,0-1 0,0 0 0,0 0 0,0 0 0,0 0 0,0 0 0,0 0 0,0-1 0,0 1 0,0-1 1,0 1-1,3-3 0,12-4-20,0-1 0,0-1 0,-1-1 0,23-19 0,-23 17-53,1 1 0,-1 0 0,35-16 0,-50 27 56,0-1 0,0 1 0,0 0 0,0-1 0,0 1 0,0 0 0,0-1 0,0 1 0,0 0 0,1 0 0,-1 0 0,0 0 0,0 0 0,0 0 0,0 1 0,0-1 0,0 0 0,0 0 0,0 1 0,0-1 0,0 1 0,0-1 0,0 1 0,0-1 0,0 1 0,0-1 0,-1 1 0,1 0 0,0 0 0,0-1 0,-1 1 0,1 0 0,0 0 0,-1 0 0,1 0 0,-1 0 0,1 0 0,-1 0 0,1 0 0,-1 0 0,0 0 0,1 0 0,-1 0 0,0 2 0,1 5 21,0 0 1,0 0-1,-1 1 1,-1 11-1,1-14-1,-11 123 41,11-129-88,0 0 0,0 1 0,0-1 1,1 0-1,-1 0 0,0 0 0,0 1 0,0-1 0,1 0 0,-1 0 1,0 0-1,0 1 0,1-1 0,-1 0 0,0 0 0,0 0 0,1 0 1,-1 0-1,0 0 0,1 0 0,-1 0 0,0 0 0,1 0 0,-1 0 1,0 0-1,0 0 0,1 0 0,-1 0 0,0 0 0,1 0 0,-1 0 1,0 0-1,0 0 0,1 0 0,-1-1 0,0 1 0,0 0 0,1 0 1,-1 0-1,0 0 0,0-1 0,1 1 0,-1 0 0,0 0 0,0 0 1,0-1-1,0 1 0,1 0 0,-1-1 0,0 1 0,11-14-431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39.241"/>
    </inkml:context>
    <inkml:brush xml:id="br0">
      <inkml:brushProperty name="width" value="0.05" units="cm"/>
      <inkml:brushProperty name="height" value="0.05" units="cm"/>
    </inkml:brush>
  </inkml:definitions>
  <inkml:trace contextRef="#ctx0" brushRef="#br0">104 0 19052,'2'0'121,"-1"1"0,0-1 0,0 0-1,0 1 1,0-1 0,1 1 0,-1-1 0,0 1 0,0-1 0,0 1-1,0 0 1,0 0 0,0-1 0,0 1 0,-1 0 0,1 0 0,0 0-1,0 0 1,-1 0 0,1 0 0,0 0 0,-1 0 0,1 0 0,-1 0-1,1 1 1,-1 0 0,9 37 715,-7-31-306,21 214 2680,-18-151-2982,22 118 0,-4-120-2284,-25-73 1264,-1 1 1,0-1-1,1 1 1,-1 0-1,-6-5 1,-4-6-282,-45-49-1788,34 39 2743,1-1 0,1-1 0,-27-42-1,49 67 209,-1 0 0,0 0 0,1 0 0,-1 0 0,1 0 0,-1-1 0,1 1 0,0 0 0,-1 0 0,1 0 0,0-1-1,0 1 1,0-1 0,0 1-20,0 1-1,0-1 1,0 1-1,1-1 0,-1 1 1,0-1-1,0 1 1,1-1-1,-1 1 1,0 0-1,0-1 1,1 1-1,-1 0 0,0-1 1,1 1-1,-1 0 1,1-1-1,-1 1 1,0 0-1,1 0 1,-1-1-1,2 1 0,2-1 308,0 0 0,0 1 1,1-1-1,-1 1 0,0 0 0,6 1 0,3-1-85,39 1 864,-17 0-556,0-1 1,0-2 0,36-7-1,-18-2-243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1.328"/>
    </inkml:context>
    <inkml:brush xml:id="br0">
      <inkml:brushProperty name="width" value="0.05" units="cm"/>
      <inkml:brushProperty name="height" value="0.05" units="cm"/>
    </inkml:brush>
  </inkml:definitions>
  <inkml:trace contextRef="#ctx0" brushRef="#br0">5 0 17460,'1'10'1984,"-1"9"-1336,0 9-320,0 10 1449,-1 10-1185,-2 5-176,2 3-336,1 0-288,0-8-648,2-5-208,1-16-425,0-7 1089,-1-17-336,-1-5-296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1.830"/>
    </inkml:context>
    <inkml:brush xml:id="br0">
      <inkml:brushProperty name="width" value="0.05" units="cm"/>
      <inkml:brushProperty name="height" value="0.05" units="cm"/>
    </inkml:brush>
  </inkml:definitions>
  <inkml:trace contextRef="#ctx0" brushRef="#br0">6 116 14563,'-1'-1'139,"1"0"-1,-1 0 1,0 0-1,1-1 1,-1 1 0,1 0-1,0 0 1,-1-1-1,1 1 1,0 0 0,0 0-1,-1-1 1,1 1-1,0 0 1,1-1 0,-1 1-1,0 0 1,0 0-1,0-1 1,1 1-1,-1 0 1,1 0 0,-1 0-1,1-1 1,-1 1-1,1 0 1,0 0 0,-1 0-1,1 0 1,0 0-1,0 0 1,0 0-1,0 0 1,0 0 0,0 1-1,0-1 1,0 0-1,2 0 1,5-4 329,0 1 1,1 0-1,0 0 1,12-3-1,-10 3-96,26-8 645,48-10 0,-68 18-868,-1 2 0,1 0 1,0 1-1,0 1 1,24 2-1,-38-1-129,1-1 0,-1 0-1,0 1 1,0 0 0,0 0 0,0 0-1,1 0 1,-2 1 0,1-1 0,0 1-1,0-1 1,0 1 0,-1 0-1,1 0 1,-1 1 0,1-1 0,-1 0-1,0 1 1,3 4 0,-3-2 1,0-1 1,0 1-1,-1-1 0,1 1 1,-1 0-1,-1-1 0,1 1 1,-1 0-1,1 0 0,-1 0 1,-1-1-1,0 10 0,-2 3 49,-1 1-1,-1-2 0,0 1 1,-1 0-1,-1-1 0,-10 17 0,5-11 87,-1-2-1,-1 1 1,-29 31-1,39-47-95,0-1 0,-1 0 0,1 0 0,-11 6 0,12-11 32,6-4-65,5-6-43,-4 8-44,0 0 1,0 0-1,0 0 0,0 0 1,0 1-1,1 0 1,-1 0-1,1 0 0,0 1 1,-1-1-1,1 1 0,0 0 1,0 1-1,0-1 1,-1 1-1,1 0 0,0 0 1,0 0-1,6 2 0,-7-1 7,-1 0-1,0 0 0,0 0 1,0 0-1,-1 0 1,1 1-1,0 0 0,0-1 1,-1 1-1,1 0 0,-1 0 1,0 0-1,1 1 0,-1-1 1,0 1-1,0-1 1,-1 1-1,1 0 0,0-1 1,-1 1-1,0 0 0,0 0 1,0 0-1,0 0 0,0 0 1,0 0-1,-1 0 1,1 1-1,-1-1 0,0 4 1,0-2 81,0 0 0,-1 0 0,1 0 1,-1 1-1,0-1 0,-1 0 0,1 0 0,-1 0 1,0-1-1,0 1 0,-1 0 0,-4 6 1,2-4 114,0 0 1,-1-1-1,0 0 1,0 0 0,0-1-1,-1 0 1,-9 6 0,4-4 83,0 0 0,0-1 0,-1-1 0,0 0 0,0-1 1,0-1-1,-1 0 0,1 0 0,-20 0 0,7-6-382,26 3 122,-1 0 1,1 0-1,-1 0 0,1-1 1,0 1-1,-1 0 1,1 0-1,0 0 1,-1 0-1,1-1 1,0 1-1,-1 0 1,1 0-1,0 0 0,-1-1 1,1 1-1,0 0 1,0-1-1,-1 1 1,1 0-1,0-1 1,0 1-1,0 0 0,0-1 1,-1 1-1,1 0 1,0-1-1,0 1 1,0 0-1,0-1 1,0 1-1,0-1 1,0 1-1,0 0 0,0-1 1,0 1-1,0-1 1,0 1-1,0 0 1,0-1-1,0 1 1,1 0-1,-1-1 0,0 1 1,0-1-1,0 1 1,0 0-1,1 0 1,-1-1-1,0 1 1,0 0-1,1-1 1,-1 1-1,0 0 0,1 0 1,-1-1-1,0 1 1,1 0-1,0 0 1,8-8-652,1 1-1,1 0 1,-1 1 0,1 1 0,23-10 0,1 2-280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2.215"/>
    </inkml:context>
    <inkml:brush xml:id="br0">
      <inkml:brushProperty name="width" value="0.05" units="cm"/>
      <inkml:brushProperty name="height" value="0.05" units="cm"/>
    </inkml:brush>
  </inkml:definitions>
  <inkml:trace contextRef="#ctx0" brushRef="#br0">21 1 20756,'7'1'2225,"0"8"-1545,-6 11-296,1 7 1417,-4 12-937,0 4-272,-3 7-392,0 2-48,-3-1-144,3-5-192,-1-10-544,3-6-313,2-13-311,1-5 1000,4-12-280,2-3-264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6:36:36.528"/>
    </inkml:context>
    <inkml:brush xml:id="br0">
      <inkml:brushProperty name="width" value="0.025" units="cm"/>
      <inkml:brushProperty name="height" value="0.025" units="cm"/>
    </inkml:brush>
  </inkml:definitions>
  <inkml:trace contextRef="#ctx0" brushRef="#br0">3 251 11755,'-1'-15'325,"0"0"1,0 0-1,2-1 0,0 1 0,0 0 0,2 0 1,0 1-1,0-1 0,1 0 0,1 1 0,9-19 0,-10 25-1,16-28 813,-20 35-1114,0 1 0,0-1 0,1 1 1,-1-1-1,0 1 0,0-1 0,1 1 1,-1 0-1,1-1 0,-1 1 0,0-1 1,1 1-1,-1 0 0,1-1 0,-1 1 1,1 0-1,-1-1 0,0 1 0,1 0 0,0 0 1,-1 0-1,1-1 0,-1 1 0,1 0 1,-1 0-1,1 0 0,-1 0 0,1 0 1,-1 0-1,1 0 0,0 0 0,-1 0 1,1 0-1,-1 0 0,1 1 0,-1-1 0,1 0 1,-1 0-1,1 0 0,-1 1 0,1-1 1,-1 0-1,1 1 0,-1-1 0,0 0 1,1 1-1,-1-1 0,1 0 0,-1 1 1,0-1-1,1 1 0,-1-1 0,0 1 1,0-1-1,1 1 0,-1-1 0,0 2 0,13 29 443,-1 0-1,8 37 0,3 11-366,7 4-62,42 83 0,-52-127-27,2-2-1,1 0 1,2-1 0,34 39 0,-47-63-12,-1 0 1,2-1-1,23 17 0,-30-24-62,0-1 0,0 1 1,1-1-1,-1 0 0,1 0 0,0-1 0,0 0 0,0 0 0,0 0 0,14 0 0,-21-8-4730,-5-6 337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4.589"/>
    </inkml:context>
    <inkml:brush xml:id="br0">
      <inkml:brushProperty name="width" value="0.05" units="cm"/>
      <inkml:brushProperty name="height" value="0.05" units="cm"/>
    </inkml:brush>
  </inkml:definitions>
  <inkml:trace contextRef="#ctx0" brushRef="#br0">4 1 20940,'-3'0'2009,"2"3"-1529,1-2-288,3 1 776,4-2-592,-4 1-56,0 2-296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2.652"/>
    </inkml:context>
    <inkml:brush xml:id="br0">
      <inkml:brushProperty name="width" value="0.05" units="cm"/>
      <inkml:brushProperty name="height" value="0.05" units="cm"/>
    </inkml:brush>
  </inkml:definitions>
  <inkml:trace contextRef="#ctx0" brushRef="#br0">229 37 21237,'4'8'1744,"-1"11"-1248,-3 7-208,3 11 728,-5 5-256,1 5-375,-1 3-129,2 0-320,-1-4-160,0-10-401,-1-4-223,1-12-456,-1-6 864,-4-11-80,-1-5-200,-4-9 87</inkml:trace>
  <inkml:trace contextRef="#ctx0" brushRef="#br0" timeOffset="1">1 137 18492,'0'-4'223,"1"1"0,-1-1 0,1 0-1,0 1 1,1-1 0,-1 1 0,0-1 0,1 1 0,0 0 0,0-1 0,0 1 0,0 0-1,0 0 1,1 1 0,0-1 0,-1 0 0,1 1 0,0-1 0,0 1 0,0 0-1,6-3 1,5-3 475,1 1 0,0 0 0,25-7 0,-10 5 37,48-8 0,-64 15-625,0 1 1,0 0 0,0 0-1,0 2 1,25 3 0,-36-4-106,0 1-1,-1-1 1,1 1 0,0 0 0,-1 0 0,1 0-1,-1 0 1,1 0 0,-1 0 0,0 1 0,0-1 0,1 1-1,-1-1 1,0 1 0,0 0 0,0 0 0,-1 0 0,1 0-1,0 0 1,-1 1 0,1-1 0,-1 0 0,0 1 0,0-1-1,0 1 1,1 4 0,-1-3-1,-1 1 1,0-1-1,0 1 1,0-1-1,-1 1 1,0-1-1,0 0 1,0 1-1,0-1 0,0 0 1,-1 0-1,0 0 1,0 0-1,0 0 1,-6 7-1,-5 8-104,-1-1 0,-1-1-1,-1 0 1,-1-1 0,0 0-1,-1-2 1,0 0 0,-2-1-1,-35 19 1,54-32 95,-15 5 87,16-5-86,0 0 0,-1 0 0,1 0 0,0 0 0,0 0 0,-1 0 0,1 0 0,0 0 0,0 0 0,-1 0 0,1 0 0,0 0 1,-1 0-1,1 0 0,0 0 0,0 0 0,-1 0 0,1 0 0,0 0 0,0-1 0,0 1 0,-1 0 0,1 0 0,0 0 0,0 0 0,0-1 0,-1 1 0,1 0 0,0 0 0,0 0 0,0-1 0,0 1 0,0 0 0,-1 0 0,1-1 0,0 1 0,0 0 0,0 0 0,0-1 0,0 1 0,0 0 0,0 0 0,0-1 0,0 1 0,0 0 0,0 0 1,0-1-1,0 1 0,0 0 0,0-1 0,0 1 0,0 0 0,1 0 0,-1 0 0,0-1 0,0 1 0,7-14-312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3.214"/>
    </inkml:context>
    <inkml:brush xml:id="br0">
      <inkml:brushProperty name="width" value="0.05" units="cm"/>
      <inkml:brushProperty name="height" value="0.05" units="cm"/>
    </inkml:brush>
  </inkml:definitions>
  <inkml:trace contextRef="#ctx0" brushRef="#br0">78 64 14435,'5'-12'1802,"-3"8"-1222,-1-1 1,1 1-1,1-1 1,-1 1 0,0 0-1,1 0 1,0 0 0,0 0-1,0 1 1,7-7 0,-9 10-505,-1 0 1,0 0-1,1 0 1,-1 0-1,0 0 0,1 1 1,-1-1-1,0 0 1,1 0-1,-1 0 1,0 0-1,1 1 1,-1-1-1,0 0 1,0 0-1,1 1 1,-1-1-1,0 0 1,0 1-1,0-1 1,1 0-1,-1 0 1,0 1-1,0-1 1,0 0-1,0 1 1,0-1-1,0 0 1,1 1-1,-1-1 1,0 1-1,0-1 1,0 0-1,0 1 1,0-1-1,-1 0 1,1 1-1,0-1 1,0 0-1,0 1 1,0 0-1,-1 16 836,-4 6-464,-1 0 0,-1-1-1,-14 30 1,-35 61-396,28-59-126,58-117-4795,-5 12 3786,-7 12 11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3.623"/>
    </inkml:context>
    <inkml:brush xml:id="br0">
      <inkml:brushProperty name="width" value="0.05" units="cm"/>
      <inkml:brushProperty name="height" value="0.05" units="cm"/>
    </inkml:brush>
  </inkml:definitions>
  <inkml:trace contextRef="#ctx0" brushRef="#br0">123 1 15091,'-1'7'1017,"0"0"1,0 0-1,-1 0 0,0 0 0,-5 10 0,-3 11 817,6-11-1245,0 1 1,2 0 0,0 0-1,1 0 1,1 0 0,3 25-1,2-8-650,2 0 0,13 40 0,-31-102-777,-2 0-1,-23-37 0,13 22 840,17 32 58,1 3 75,1-1-1,0 0 1,0 0-1,1 0 1,0 0-1,0 0 1,-2-14-1,5 22-106,0-1-1,0 0 1,0 0-1,0 0 1,0 1-1,1-1 1,-1 0-1,0 0 1,0 1-1,1-1 1,-1 0-1,1 0 1,-1 1-1,0-1 1,1 0-1,-1 1 1,1-1-1,0 1 1,-1-1-1,1 0 1,-1 1-1,1 0 1,0-1-1,-1 1 1,1-1-1,0 1 1,0 0-1,-1-1 1,1 1-1,0 0 1,0 0-1,0-1 1,31-2-20,-22 3-342,60-9-1069,-47 4 994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4.030"/>
    </inkml:context>
    <inkml:brush xml:id="br0">
      <inkml:brushProperty name="width" value="0.05" units="cm"/>
      <inkml:brushProperty name="height" value="0.05" units="cm"/>
    </inkml:brush>
  </inkml:definitions>
  <inkml:trace contextRef="#ctx0" brushRef="#br0">3 241 18660,'-1'1'2601,"0"5"2288,2-2-4025,2 2-496,0-2-1304,0 4 912,-2-6-224</inkml:trace>
  <inkml:trace contextRef="#ctx0" brushRef="#br0" timeOffset="1">306 0 21421,'11'7'1800,"1"9"-1328,-7 4-240,1 13 872,-1 6-480,-5 8-391,-2 2-386,-4 1-607,1 0-256,-7-8 1520,1-4-712,-4-15-144,0-7-144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4.455"/>
    </inkml:context>
    <inkml:brush xml:id="br0">
      <inkml:brushProperty name="width" value="0.05" units="cm"/>
      <inkml:brushProperty name="height" value="0.05" units="cm"/>
    </inkml:brush>
  </inkml:definitions>
  <inkml:trace contextRef="#ctx0" brushRef="#br0">1 181 15043,'-1'-13'665,"1"1"0,1-1 0,0 1 0,2-14 0,-2 22-396,1-1 0,-1 1-1,1 0 1,0 0 0,0 0 0,0 0-1,0 0 1,0 0 0,1 1 0,0-1-1,0 1 1,0 0 0,0-1 0,7-4-1,1 2 41,1 0-1,-1 1 0,1 0 0,-1 0 0,1 2 0,0-1 0,1 2 0,-1-1 0,1 2 0,-1-1 0,1 2 0,-1 0 0,1 0 0,-1 1 0,1 1 1,23 6-1,-33-7-287,0 0 1,0 0 0,1 1 0,-1-1 0,0 1 0,0 0 0,0-1-1,-1 1 1,1 1 0,0-1 0,-1 0 0,1 1 0,-1-1 0,0 1-1,0 0 1,0 0 0,0 0 0,2 5 0,-3-3-1,1-1 1,-1 1-1,-1 0 0,1 0 0,-1-1 1,1 1-1,-1 0 0,-1 0 1,1 0-1,-1-1 0,0 1 1,-1 5-1,-3 4 62,0 1 0,-1-1 1,-1 0-1,0-1 1,0 0-1,-2 0 0,-13 17 1,0-8 114,27-24-380,1 0 0,-1 0 0,1 0 0,-1 1 0,1 0 0,-1 0 1,1 0-1,0 1 0,0 0 0,-1 0 0,1 0 0,0 1 0,-1 0 0,1 0 0,9 3 0,-12-3 145,0-1 0,-1 1 0,1 0 0,0 0 0,-1 1 0,1-1 0,-1 0 0,1 1 0,-1 0 0,0-1 0,1 1 0,-1 0 0,0 0 1,0 0-1,0 1 0,-1-1 0,1 0 0,-1 1 0,1-1 0,-1 1 0,0-1 0,1 1 0,-1 0 0,-1-1 0,1 1 0,0 0 0,-1 0 0,1 0 0,-1 0 0,0 0 0,0-1 0,0 1 0,0 0 0,-1 0 1,1 0-1,-1 0 0,-1 3 0,0 0 141,-1 0 0,0 0 0,0 0 0,0-1 0,-1 1 0,0-1 1,0 0-1,0 0 0,-1-1 0,0 1 0,0-1 0,0 0 0,-9 6 1,-9 4 743,-45 20 1,54-27-704,0-2-1,0 0 1,-23 5 0,37-9-155,-1-1 1,1 0 0,0 0-1,0 0 1,-1 0 0,1 1-1,0-1 1,-1 0 0,1 0-1,0 0 1,0 0 0,-1 0-1,1 0 1,0 0 0,-1 0-1,1 0 1,0 0 0,-1 0-1,1 0 1,0 0 0,-1 0-1,1 0 1,0 0 0,0-1-1,-1 1 1,1 0 0,0 0-1,0 0 1,-1 0 0,1 0-1,0-1 1,0 1 0,-1 0-1,1 0 1,0-1 0,0 1-1,0 0 1,-1 0 0,1-1-1,9-11-60,14-4-160,5-4-63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4.908"/>
    </inkml:context>
    <inkml:brush xml:id="br0">
      <inkml:brushProperty name="width" value="0.05" units="cm"/>
      <inkml:brushProperty name="height" value="0.05" units="cm"/>
    </inkml:brush>
  </inkml:definitions>
  <inkml:trace contextRef="#ctx0" brushRef="#br0">69 0 16804,'0'13'2520,"-7"12"-1184,0 5-559,-5 8 2807,1 4-1951,1 7-777,0-2-192,4 2-376,2-3-144,2-9-240,4-4-176,3-14-544,4-5-320,1-14 888,3-2-193,-2-15-191</inkml:trace>
  <inkml:trace contextRef="#ctx0" brushRef="#br0" timeOffset="1">248 33 20380,'-1'20'1953,"-5"13"-1257,-3 3-288,2 7 1120,0 5-591,3 2-361,2 0-288,1-4-368,1-8-184,0-9-416,1-5-273,2-9-343,-3-14 896,2 2-304,-5-12-96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5.378"/>
    </inkml:context>
    <inkml:brush xml:id="br0">
      <inkml:brushProperty name="width" value="0.05" units="cm"/>
      <inkml:brushProperty name="height" value="0.05" units="cm"/>
    </inkml:brush>
  </inkml:definitions>
  <inkml:trace contextRef="#ctx0" brushRef="#br0">11 177 18468,'-3'-8'419,"1"0"1,0-1 0,0 1-1,1 0 1,0-1-1,1 1 1,1-15-1,-1 20-243,1-1-1,0 1 1,0-1-1,0 1 1,0-1 0,1 1-1,-1 0 1,1 0-1,0-1 1,0 1-1,0 0 1,0 1-1,1-1 1,-1 0-1,1 1 1,0-1 0,-1 1-1,1 0 1,0 0-1,6-3 1,3-1 111,1 1 1,0 1-1,-1 0 0,1 0 1,1 1-1,-1 1 0,24-1 1,-14 2-159,0 2 0,0 0 0,40 8 0,-56-8-114,-1 1 0,1 0 0,-1 0 0,1 0 0,-1 1 0,0 0 0,0 0 0,0 0 0,-1 1 0,1 0 0,6 6 0,-10-8 14,0 0 0,-1 1 0,1-1 0,0 1 0,-1-1 0,1 1 0,-1-1 0,0 1 0,0 0 0,0 0 0,-1-1 0,1 1-1,0 0 1,-1 0 0,0 0 0,0 0 0,0 0 0,0 0 0,0 0 0,-1 0 0,1 0 0,-1-1 0,1 1 0,-1 0 0,0 0 0,-1 0 0,-1 4 0,-4 5 153,0 0 1,-1 0 0,0-1-1,0 0 1,-17 16-1,18-19-90,0-2-1,-1 1 0,0-1 0,-1 0 0,1 0 1,-1-1-1,0 0 0,-13 4 0,19-8-127,1 0 0,-1 0-1,1-1 1,-1 1 0,0-1-1,1 0 1,-1 0-1,0 0 1,1 0 0,-1 0-1,0 0 1,1-1 0,-5 0-1,5 0 19,1 0 0,-1 0 0,1 0-1,-1 0 1,1 0 0,0 0 0,0 0 0,-1 0-1,1-1 1,0 1 0,0 0 0,0-1 0,0 1-1,0-1 1,0 1 0,1-1 0,-1 0 0,0 1-1,1-1 1,-1 0 0,1-2 0,-4-24-220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5.842"/>
    </inkml:context>
    <inkml:brush xml:id="br0">
      <inkml:brushProperty name="width" value="0.05" units="cm"/>
      <inkml:brushProperty name="height" value="0.05" units="cm"/>
    </inkml:brush>
  </inkml:definitions>
  <inkml:trace contextRef="#ctx0" brushRef="#br0">77 6 20068,'4'-6'2057,"2"7"-1257,-2 7-336,0 7 1096,-1 8-223,-2 6-545,-1 3-232,0 6-232,-2 2-72,-3-4-240,-2-3-168,1-6-480,-1-2-312,-3-11-505,0-5-191,-4-9 1048,-3-7-400,-3-11-129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6.276"/>
    </inkml:context>
    <inkml:brush xml:id="br0">
      <inkml:brushProperty name="width" value="0.05" units="cm"/>
      <inkml:brushProperty name="height" value="0.05" units="cm"/>
    </inkml:brush>
  </inkml:definitions>
  <inkml:trace contextRef="#ctx0" brushRef="#br0">0 155 15147,'3'-7'460,"0"-1"1,1 1-1,0 0 0,0 0 0,1 0 0,-1 0 1,1 1-1,1 0 0,0 0 0,-1 0 1,2 1-1,-1 0 0,8-5 0,0 0 281,0 2 0,1-1 0,1 2 0,-1 0 0,23-6 0,-33 11-608,0 1-1,1 0 1,0 0-1,-1 0 1,1 1 0,-1-1-1,1 1 1,0 1-1,9 1 1,-13-2-114,0 1 0,0-1 0,0 1 0,0 0 0,0 0 0,0 0 0,-1 0 1,1 0-1,0 0 0,-1 1 0,1-1 0,-1 1 0,1-1 0,-1 1 0,0-1 0,0 1 1,0 0-1,0-1 0,0 1 0,0 0 0,0 0 0,0 0 0,-1 0 0,1 0 0,-1 0 0,1 0 1,-1 0-1,0 0 0,0 0 0,0 3 0,0 1 0,-1 0 0,1 0 0,-2 0 0,1-1 0,-1 1-1,1 0 1,-2 0 0,1-1 0,-1 0 0,1 1 0,-1-1 0,-1 0 0,1 0 0,-1 0 0,-7 7 0,-5 4 162,-1-1 0,-32 22 1,83-42-533,-23 2 118,1 1 0,0 1 0,0 0-1,22 1 1,-31 0 186,-1 1 1,0-1-1,1 1 0,-1-1 0,1 1 0,-1 0 0,0 0 1,1 0-1,-1 0 0,0 0 0,0 1 0,0-1 0,2 2 1,-3-1 33,0-1 1,0 0-1,0 1 0,0-1 1,0 1-1,0 0 1,-1-1-1,1 1 1,0-1-1,-1 1 0,0 0 1,1-1-1,-1 1 1,0 0-1,0 0 1,0-1-1,0 1 1,0 0-1,0 0 0,-1-1 1,1 3-1,-3 5 112,0 0 0,0-1 1,0 1-1,-1-1 0,0 1 0,-1-1 0,0-1 0,-6 8 0,-6 7 521,-28 26-1,38-40-456,-1-1 0,-1 0 1,1-1-1,-1 1 0,0-2 0,-1 1 0,-11 4 0,19-9-217,-1 0 1,1 0-1,-1 0 1,0 0-1,0-1 0,1 1 1,-1-1-1,0 1 1,0-1-1,0 0 1,1 0-1,-1 0 1,0-1-1,0 1 1,0-1-1,1 1 0,-1-1 1,0 0-1,1 0 1,-1 0-1,0-1 1,1 1-1,0 0 1,-1-1-1,1 0 0,0 1 1,0-1-1,0 0 1,0 0-1,0 0 1,0-1-1,-1-1 1,0-1-35,1 1 0,-1-1 0,1 1 0,1-1 0,-1 0 0,0 0 0,1 1 0,0-1-1,0 0 1,1-6 0,-1-22-558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6.681"/>
    </inkml:context>
    <inkml:brush xml:id="br0">
      <inkml:brushProperty name="width" value="0.05" units="cm"/>
      <inkml:brushProperty name="height" value="0.05" units="cm"/>
    </inkml:brush>
  </inkml:definitions>
  <inkml:trace contextRef="#ctx0" brushRef="#br0">16 48 22309,'-14'21'2128,"12"-9"-1192,7-4-335,15-6 1255,5-2-392,13-7-448,0-3-207,8-2-217,2-1-88,-4-3-232,-2 2-48,-11 6-336,-5 3-312,-15 5-832,-6 2 1088,-5-4-152,-5-3-129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5.040"/>
    </inkml:context>
    <inkml:brush xml:id="br0">
      <inkml:brushProperty name="width" value="0.05" units="cm"/>
      <inkml:brushProperty name="height" value="0.05" units="cm"/>
    </inkml:brush>
  </inkml:definitions>
  <inkml:trace contextRef="#ctx0" brushRef="#br0">3 206 18604,'0'1'183,"-1"0"0,1 0 1,0 1-1,-1-1 0,1 0 0,0 0 0,0 1 1,0-1-1,0 0 0,0 0 0,0 1 0,0-1 0,1 2 1,-1-3-118,0 0 1,0 0 0,1 0 0,-1 1 0,1-1-1,-1 0 1,0 0 0,1 0 0,-1-1 0,0 1-1,1 0 1,-1 0 0,0 0 0,1 0 0,-1 0 0,0 0-1,0 0 1,1 0 0,-1-1 0,0 1 0,1 0-1,-1 0 1,0 0 0,0-1 0,1 1 0,-1 0-1,0 0 1,0-1 0,0 1 0,1-1-1,26-32 1848,-24 30-1948,54-87 864,-15 22-540,-42 68-289,1-1 0,-1 1 0,0-1 0,1 1 0,-1-1 0,0 1 0,1-1 0,-1 1 1,1 0-1,-1-1 0,1 1 0,-1-1 0,1 1 0,-1 0 0,1 0 0,-1-1 0,1 1 0,-1 0 0,1 0 0,-1 0 0,2-1 0,5 8 20,-1 24 2,-5-27-22,12 92 75,-5 1 0,-4-1 0,-4 1 0,-4 0 0,-32 181 0,30-247-4,5-21-28,-1 0 0,0 0-1,0 0 1,-1 0 0,-6 11 0,3-13 24,1-13-17,3-19-2,2-3-37,2 0-1,1 1 1,1 0 0,2-1-1,0 2 1,12-31 0,70-146-62,-47 118 7,35-75-1,-65 132 30,-2 0 0,-1 0-1,-1-1 1,4-30-1,-10 52 15,-1-1 1,1 1-1,-1 0 0,-1-1 1,1 1-1,-4-12 0,4 17 0,0 0 0,-1 0 0,1 0 0,0 0 0,-1 0 0,1 0 0,-1 0 0,1 0-1,-1 0 1,1 0 0,-1 0 0,0 1 0,1-1 0,-1 0 0,0 0 0,0 1 0,1-1 0,-1 0-1,0 1 1,0-1 0,0 1 0,0-1 0,0 1 0,0 0 0,0-1 0,0 1 0,0 0 0,0 0-1,0 0 1,0-1 0,0 1 0,0 0 0,0 0 0,0 1 0,0-1 0,0 0 0,0 0 0,0 0-1,0 1 1,0-1 0,0 0 0,0 1 0,0-1 0,0 1 0,0-1 0,0 1 0,-1 1-1,-3 1-2,0 1-1,1 0 1,-1 0-1,1 0 1,0 0 0,0 1-1,1 0 1,-1-1-1,1 1 1,0 0-1,0 1 1,-2 6-1,-3 9-11,-10 39-1,13-42 7,1 0-1,1 0 1,1 0-1,0 0 1,2 20-1,0-32 6,1 0 0,0-1-1,0 1 1,0 0 0,1 0 0,0-1-1,0 1 1,5 8 0,-6-11-1,1 0-1,0-1 1,0 1 0,0-1 0,0 0 0,1 1-1,-1-1 1,1 0 0,-1 0 0,1 0 0,0-1-1,0 1 1,-1-1 0,1 0 0,0 1 0,6 0-1,0 0-81,0-1-1,1 0 0,-1-1 1,0 0-1,0 0 0,0-1 1,0 0-1,0-1 0,0 0 0,0 0 1,-1-1-1,16-6 0,-4-1 58,-1 0-1,-1-1 1,0-1 0,22-18-1,-1-4-236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7.120"/>
    </inkml:context>
    <inkml:brush xml:id="br0">
      <inkml:brushProperty name="width" value="0.05" units="cm"/>
      <inkml:brushProperty name="height" value="0.05" units="cm"/>
    </inkml:brush>
  </inkml:definitions>
  <inkml:trace contextRef="#ctx0" brushRef="#br0">2 1 17620,'-1'0'2552,"2"0"-1319,0 1-513,1 9 2208,1 6-1183,0 13-721,-2 5-232,0 12-424,-1 4-144,0 6-88,-1 0-112,0-7-288,1-3-224,-2-16-696,1-6-304,1-23 1103,-5 2-319,3-20-200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7.545"/>
    </inkml:context>
    <inkml:brush xml:id="br0">
      <inkml:brushProperty name="width" value="0.05" units="cm"/>
      <inkml:brushProperty name="height" value="0.05" units="cm"/>
    </inkml:brush>
  </inkml:definitions>
  <inkml:trace contextRef="#ctx0" brushRef="#br0">12 107 18972,'-1'0'60,"1"0"-1,-1 0 1,1 0-1,-1 0 1,1 0 0,-1 0-1,1 0 1,-1-1-1,1 1 1,-1 0 0,1 0-1,-1-1 1,1 1-1,0 0 1,-1-1 0,1 1-1,-1 0 1,1-1-1,0 1 1,-1-1-1,1 1 1,0 0 0,0-1-1,-1 1 1,1-1-1,0 1 1,0-1 0,0 1-1,-1-1 1,1 1-1,0-1 1,0 1 0,0-1-1,0 1 1,0-1-1,0 1 1,0-1 0,0 0-1,0 1 1,0-1-1,1 1 1,-1-1 0,0 1-1,0-1 1,0 1-1,1 0 1,-1-1-1,0 1 1,0-1 0,1 1-1,-1-1 1,0 1-1,1 0 1,-1-1 0,1 1-1,-1 0 1,0-1-1,1 1 1,-1 0 0,2-1-1,30-16 1657,6 3-452,-1 2 1,68-13 0,-64 19-979,1 1-1,0 2 0,1 1 0,69 8 1,-96-4-247,0 1 0,0 0 0,0 1 0,-1 1 0,1 0 0,-1 1 1,0 1-1,20 13 0,-27-15-34,-1 0 0,0 0 0,-1 1 1,1 0-1,-1 1 0,0-1 0,-1 1 0,1 0 0,-1 0 1,-1 1-1,1 0 0,-1-1 0,-1 2 0,0-1 0,0 0 1,4 17-1,-5-12 28,-1 0 0,0-1 0,-1 1 0,0-1 0,-1 1 0,0 0 0,-1-1 0,-1 0 0,-6 21 0,2-15 63,0 0 0,-1-1 0,-1 0 0,-1-1 0,-22 29 1,9-19 72,0-1 0,-2-1 0,-1-1 0,-1-1 0,0-1 0,-52 28 0,60-39-118,1 0 0,-1-2 1,-1 0-1,1-2 0,-1 0 1,-1-1-1,-25 3 1,37-7-124,1-1 1,-1 0 0,0 0 0,1-1 0,-1 0 0,1-1 0,-1 0 0,-13-4 0,16 3-95,1 0-1,-1 0 1,1 0 0,0 0 0,0-1 0,0 0 0,0 0-1,0 0 1,1-1 0,0 1 0,0-1 0,0 0-1,-3-7 1,2 5-37,1-1 0,0 0-1,1 0 1,0 0-1,-4-16 1,7-6-569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49.700"/>
    </inkml:context>
    <inkml:brush xml:id="br0">
      <inkml:brushProperty name="width" value="0.05" units="cm"/>
      <inkml:brushProperty name="height" value="0.05" units="cm"/>
    </inkml:brush>
  </inkml:definitions>
  <inkml:trace contextRef="#ctx0" brushRef="#br0">424 54 16860,'-12'-4'391,"-1"-1"0,1 2 0,-1 0 1,0 0-1,0 1 0,0 1 0,0 0 1,0 1-1,-1 0 0,1 1 0,0 1 1,0 0-1,0 0 0,-17 7 0,19-5-239,0 1-1,0 0 1,0 1-1,0 1 1,1 0-1,0 0 1,0 0-1,1 1 1,0 1-1,1 0 1,0 0-1,0 1 1,0-1-1,2 2 1,-9 14-1,5-4-33,1 0-1,1 1 1,1 0-1,1 1 1,0-1-1,2 1 1,1 0-1,0 27 1,2-24-56,2 1 0,1 0 0,1-1 0,1 1 0,2-1 0,15 46 0,-17-60-50,1 0-1,1-1 1,0 1-1,1-1 1,0 0-1,1 0 1,0-1-1,0 0 1,1-1-1,1 0 0,-1 0 1,1-1-1,12 8 1,-12-10-9,0-1 1,1 0-1,0 0 1,-1-1-1,2-1 0,-1 1 1,0-2-1,0 0 1,1 0-1,0-1 1,-1 0-1,1-1 1,-1 0-1,22-4 0,-15 0-1,0 0 0,0-1-1,-1-1 1,1-1 0,-1 0-1,-1-1 1,1-1 0,22-17-1,-20 12 11,-1-1 0,0-1 0,-1-1-1,-1-1 1,-1 0 0,18-27 0,-20 24 8,0 1 1,-2-2-1,-1 1 1,-1-2-1,0 1 1,-2-1-1,0 0 1,-2-1 0,-1 1-1,-1-1 1,0 0-1,-2 0 1,-1 0-1,-4-34 1,2 44-15,-1 1 0,0 0 0,-1 0 0,-1 0 0,0 0 0,0 1 0,-1 0 0,-1 0 0,-15-21 0,15 25-68,1 1 0,-1 0 1,0 0-1,-1 1 0,1-1 1,-1 2-1,0-1 0,-1 1 0,0 1 1,1 0-1,-1 0 0,-1 0 1,1 1-1,-14-3 0,8 4-8,1 1-1,0 0 0,-1 0 1,1 1-1,-28 5 0,-15 8-216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2:59.838"/>
    </inkml:context>
    <inkml:brush xml:id="br0">
      <inkml:brushProperty name="width" value="0.05" units="cm"/>
      <inkml:brushProperty name="height" value="0.05" units="cm"/>
    </inkml:brush>
  </inkml:definitions>
  <inkml:trace contextRef="#ctx0" brushRef="#br0">42 0 19548,'1'3'1689,"-1"16"-1201,-4 7-224,0 12 848,-2 5-392,-1 6-400,1 0-152,2-3-320,0-5-240,1-15-336,1-9-304,1-26 760,-1-11-176,2-20-217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0.274"/>
    </inkml:context>
    <inkml:brush xml:id="br0">
      <inkml:brushProperty name="width" value="0.05" units="cm"/>
      <inkml:brushProperty name="height" value="0.05" units="cm"/>
    </inkml:brush>
  </inkml:definitions>
  <inkml:trace contextRef="#ctx0" brushRef="#br0">2 2 15771,'-1'-1'2977,"1"2"-2425,1 2 1569,1-2-873,-1-1-512,3 2-456,5-2-1072,1 0 1264,1 1-560,5 1-72,0 0-80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0.666"/>
    </inkml:context>
    <inkml:brush xml:id="br0">
      <inkml:brushProperty name="width" value="0.05" units="cm"/>
      <inkml:brushProperty name="height" value="0.05" units="cm"/>
    </inkml:brush>
  </inkml:definitions>
  <inkml:trace contextRef="#ctx0" brushRef="#br0">25 1 12899,'5'2'703,"0"0"-1,0 1 1,-1 0 0,1 0 0,0 0-1,-1 0 1,0 1 0,0 0 0,7 7 0,-2-2-624,9 8 148,-1 1 0,-1 0 1,-1 2-1,14 20 0,-21-26-108,-1-1-1,0 1 1,-1 0-1,0 1 1,-2-1-1,1 1 1,2 24-1,-4-20 78,-2 1 1,0 0-1,-1-1 0,-1 1 1,-4 24-1,3-36-78,0 1-1,0 0 0,0 0 1,-1-1-1,-1 1 1,1-1-1,-2 0 1,1 0-1,-1 0 0,0-1 1,0 0-1,-1 0 1,-10 10-1,13-15-84,-1 1 0,0-1 0,0 1 1,0-1-1,0 0 0,0-1 0,0 1 0,-1-1 0,1 0 0,-1 0 1,1 0-1,-1 0 0,1-1 0,-1 0 0,1 0 0,-1 0 0,1-1 0,-1 1 1,1-1-1,-1 0 0,-5-2 0,6 1-149,0 1 1,1-1-1,-1 1 1,1-1-1,-1 0 1,1 0-1,-1-1 0,1 1 1,0-1-1,0 1 1,0-1-1,1 0 0,-1 0 1,1 0-1,0-1 1,-1 1-1,1 0 1,1-1-1,-1 0 0,0 1 1,1-1-1,0 0 1,0 0-1,-1-6 1,3-11-428,7-1-213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1.196"/>
    </inkml:context>
    <inkml:brush xml:id="br0">
      <inkml:brushProperty name="width" value="0.05" units="cm"/>
      <inkml:brushProperty name="height" value="0.05" units="cm"/>
    </inkml:brush>
  </inkml:definitions>
  <inkml:trace contextRef="#ctx0" brushRef="#br0">1 26 15211,'2'-2'454,"0"-1"0,0 1-1,1-1 1,-1 1-1,1 0 1,0 0 0,-1 0-1,1 0 1,0 1 0,5-3-1,-8 4-320,1 0-1,0 0 0,-1-1 1,1 1-1,0 0 1,-1 0-1,1 0 0,0 0 1,0 0-1,-1 0 1,1 0-1,0 0 0,-1 1 1,1-1-1,0 0 1,-1 0-1,1 0 0,0 1 1,-1-1-1,1 0 0,0 1 1,0 0-40,0 0 0,0 0 1,0 0-1,-1 0 0,1 1 1,0-1-1,-1 0 0,1 0 1,-1 0-1,1 1 0,-1-1 0,0 0 1,0 0-1,1 1 0,-1-1 1,0 2-1,0 13 126,-1 1 0,-1-1 0,0 0 0,-1 1 0,-1-1 1,-9 24-1,-2 11 150,12-37-274,-1-3 15,2 0 0,-1 1 0,2-1-1,-1 22 1,1-32-104,1 0 0,0 0 0,0 0 1,0 0-1,1 0 0,-1 0 0,0 0 0,0-1 0,0 1 0,1 0 0,-1 0 0,0 0 1,1 0-1,-1-1 0,1 1 0,-1 0 0,1 0 0,-1-1 0,1 1 0,0 0 0,0 0-1,-1-1 0,1 0 0,0 0 0,-1 0 0,1 0 0,0 1-1,-1-1 1,1 0 0,0 0 0,-1 0 0,1 0 0,0-1 0,-1 1 0,1 0-1,0 0 1,-1 0 0,1 0 0,0-1 0,-1 1 0,2-1 0,2-2 11,1 0 0,0 0 0,-1 0 0,0-1 0,6-5 0,17-22 27,-2-1 0,40-66-1,-26 37-71,-43 71-6,0 0 1,1 0 0,0 0 0,-2 20 0,2-14 21,0-3-2,-1 5 4,-3 34-1,7-50 14,-1 1 0,1-1-1,0 1 1,0 0 0,0-1 0,0 1 0,1 0 0,-1-1-1,1 1 1,0-1 0,0 1 0,-1-1 0,2 1 0,-1-1-1,0 0 1,0 1 0,1-1 0,-1 0 0,1 0 0,0 0-1,1 2 1,-1-3-1,-1-1 1,1 1-1,-1 0 0,1-1 1,-1 1-1,1-1 0,-1 0 0,1 0 1,0 1-1,-1-1 0,1 0 0,-1 0 1,1 0-1,0-1 0,-1 1 0,1 0 1,-1-1-1,1 1 0,-1-1 1,3 0-1,28-18 13,-29 17-12,25-19 17,27-27 0,19-13-33,-73 59 12,1 1 0,0 0 1,0-1-1,0 1 0,1 0 0,-1 0 0,0 0 1,0 0-1,1 1 0,-1-1 0,0 1 0,3-1 1,-4 1 0,0 0 1,0 1 0,0-1-1,0 0 1,-1 0 0,1 1-1,0-1 1,0 0 0,-1 1-1,1-1 1,0 1 0,0-1-1,-1 1 1,1-1 0,-1 1-1,1 0 1,0-1 0,-1 1-1,1 0 1,-1-1 0,0 1-1,1 0 1,-1 0 0,1-1-1,-1 1 1,0 0 0,0 0-1,1 0 1,-1 0 0,0-1 0,0 1-1,0 0 1,0 0 0,0 1-1,0 12 27,0 0 0,-3 25 0,1-25 15,1 0 0,1 19-1,0-33-35,0 1-1,0-1 1,0 1-1,0-1 1,0 1-1,1-1 1,-1 1-1,0-1 1,0 1-1,0-1 1,0 1-1,1-1 1,-1 1-1,0-1 1,0 1-1,1-1 1,-1 1-1,0-1 1,1 0-1,-1 1 1,1-1-1,-1 0 1,0 1-1,1-1 1,-1 0-1,1 1 0,-1-1 1,1 0-1,-1 0 1,1 0-1,-1 1 1,1-1-1,-1 0 1,1 0-1,-1 0 1,1 0-1,-1 0 1,1 0-1,-1 0 1,1 0-1,0 0 1,-1 0-1,1 0 1,-1 0-1,1-1 1,-1 1-1,1 0 1,-1 0-1,1 0 1,-1-1-1,0 1 1,1 0-1,-1-1 1,1 0-1,30-21 89,-27 18-67,33-28 57,22-18 33,-52 45-120,0 1-1,0-1 1,1 1-1,0 1 1,-1-1-1,17-4 1,-22 8 0,0-1 0,0 1 0,0 0 1,0-1-1,0 1 0,0 0 0,0 0 0,1 0 1,-1 1-1,0-1 0,0 0 0,0 1 1,0 0-1,0-1 0,0 1 0,0 0 0,0 0 1,3 2-1,-3-1 4,0 0 0,1 0 1,-1 1-1,0-1 0,0 1 1,-1-1-1,1 1 0,-1 0 1,1-1-1,-1 1 0,2 5 1,0 6 20,0 1-1,0 0 1,-1-1 0,-1 21 0,0-28-12,-1 6 29,-1-5 16,1 0 0,1 0 0,-1 0 0,4 14 0,-4-21-43,1 0 0,-1 0-1,0 0 1,0 0 0,1 0 0,-1 0-1,1-1 1,-1 1 0,1 0-1,-1 0 1,1 0 0,-1-1 0,1 1-1,0 0 1,0-1 0,-1 1 0,1-1-1,0 1 1,0 0 0,-1-1-1,1 0 1,0 1 0,0-1 0,0 0-1,0 1 1,0-1 0,0 0-1,0 0 1,0 0 0,0 1 0,0-1-1,-1 0 1,1-1 0,0 1 0,0 0-1,0 0 1,0 0 0,0 0-1,0-1 1,0 1 0,0 0 0,0-1-1,-1 1 1,1-1 0,0 1-1,0-1 1,1-1 0,11-7 61,0 0 1,0-2-1,-1 1 0,16-20 0,9-7 19,-25 26-85,29-25-9,-38 34-6,-1 0-1,0 1 1,0-1-1,1 1 1,-1-1-1,1 1 0,-1 0 1,1 0-1,0 1 1,-1-1-1,1 0 1,0 1-1,0 0 1,-1-1-1,5 1 1,-6 1 1,0-1 1,0 1-1,0 0 1,0 0-1,0-1 1,0 1-1,0 0 0,0 0 1,0 0-1,0 0 1,0 0-1,0 0 1,-1 0-1,1 0 1,0 0-1,-1 0 1,1 1-1,-1-1 1,0 0-1,1 0 1,-1 1-1,0-1 1,1 0-1,-1 1 1,0-1-1,0 0 1,0 0-1,-1 3 1,-1 37-102,2-40 108,-1 7-134,-5 29-127,5-34-19,1-1 1,-1 1-1,1-1 0,-1 1 0,0-1 1,0 0-1,0 1 0,0-1 0,-1 0 1,-2 3-1,4-5 221,-1-1 1,1 1 0,-1-1-1,0 1 1,1-1-1,-1 1 1,1-1 0,0 0-1,-1 1 1,1-1 0,0 0-1,-1 1 1,1-1-1,0 0 1,-1 1 0,1-1-1,0 0 1,0 0-1,0 1 1,0-1 0,0-1-1,0 1-25,-6-23-805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4.471"/>
    </inkml:context>
    <inkml:brush xml:id="br0">
      <inkml:brushProperty name="width" value="0.05" units="cm"/>
      <inkml:brushProperty name="height" value="0.05" units="cm"/>
    </inkml:brush>
  </inkml:definitions>
  <inkml:trace contextRef="#ctx0" brushRef="#br0">34 124 13179,'-1'3'343,"1"0"0,-1 0-1,1 1 1,0-1 0,0 0 0,0 1 0,1-1 0,-1 0-1,1 0 1,0 1 0,0-1 0,0 0 0,0 0 0,0 0 0,1 0-1,-1 0 1,1 0 0,4 4 0,-5-5-205,1-1 1,-1 1-1,1-1 1,0 0-1,-1 1 1,1-1-1,0 0 0,0 0 1,0 0-1,0 0 1,0-1-1,0 1 1,0 0-1,0-1 1,0 0-1,1 1 0,-1-1 1,0 0-1,0 0 1,0 0-1,0 0 1,0-1-1,1 1 1,-1-1-1,0 1 0,0-1 1,0 1-1,4-3 1,1-1 57,1-1 1,-1 0-1,1 0 1,-1 0-1,-1-1 1,1 0-1,-1-1 0,0 1 1,9-15-1,-11 16-141,-1 0 0,0 0 0,0-1 0,0 1 0,-1-1 0,1 1 0,-2-1 0,1 0 0,-1 0 0,1 0 0,-2 0 0,1 0-1,-1 0 1,0-12 0,0 16-46,0 1 0,-1-1-1,1 1 1,-1 0 0,1-1-1,-1 1 1,1-1-1,-1 1 1,1 0 0,-1 0-1,0-1 1,0 1 0,0 0-1,0 0 1,0 0 0,0 0-1,0 0 1,0 0 0,0 0-1,-1 0 1,1 0 0,0 1-1,-1-1 1,1 0-1,0 1 1,-1-1 0,1 1-1,-1 0 1,1-1 0,0 1-1,-1 0 1,1 0 0,-1 0-1,1 0 1,-1 0 0,1 0-1,-1 0 1,1 0-1,-1 1 1,-1 0 0,-3 0 8,0 1 1,0 0-1,0 1 1,0-1-1,1 1 1,-1 0-1,1 0 1,-7 5-1,2 2-9,-1 1-1,2 0 0,-1 0 0,2 1 1,-1 0-1,1 1 0,1-1 1,1 2-1,0-1 0,0 1 0,1-1 1,1 1-1,0 1 0,1-1 0,1 1 1,0-1-1,0 20 0,2-30-7,1 0 1,-1-1-1,0 1 0,1 0 1,0-1-1,0 1 0,0 0 0,0-1 1,4 7-1,-4-8 0,0 0 1,1-1-1,-1 1 0,0-1 1,1 1-1,-1-1 0,1 0 0,-1 0 1,1 1-1,0-1 0,-1 0 1,1-1-1,0 1 0,0 0 0,0 0 1,0-1-1,-1 1 0,1-1 1,0 1-1,0-1 0,4 0 0,1 0 2,0-1 0,1 0 0,-1 0 0,1 0-1,-1-1 1,0 0 0,0-1 0,0 0 0,10-5-1,61-41 21,-58 36-20,24-19-2,-29 20-2,0 1-1,1 0 1,0 2-1,1 0 1,18-8-1,-34 17 2,1-1 0,-1 1 0,0 0-1,0-1 1,0 1 0,1 0 0,-1 0-1,0 0 1,0 0 0,0 0 0,1 0 0,-1 0-1,0 0 1,0 1 0,0-1 0,1 0 0,-1 1-1,0-1 1,0 1 0,0-1 0,0 1 0,0-1-1,0 1 1,0 0 0,0 0 0,0-1 0,0 1-1,-1 0 1,1 0 0,0 0 0,0 0 0,-1 0-1,1 0 1,0 0 0,-1 0 0,0 1 0,1-1-1,0 2 1,1 4 10,-1 0-1,1 1 1,-1-1 0,0 15-1,-1-14 9,0 13 23,0-15-4,0 0-1,0-1 1,0 1 0,1 0 0,0-1-1,2 10 1,-3-15-29,0 0 0,0 1 1,1-1-1,-1 1 0,0-1 0,0 0 1,0 1-1,1-1 0,-1 0 0,0 1 1,1-1-1,-1 0 0,0 1 0,1-1 1,-1 0-1,0 0 0,1 1 0,-1-1 1,0 0-1,1 0 0,-1 0 0,1 1 1,-1-1-1,0 0 0,1 0 0,-1 0 1,1 0-1,-1 0 0,1 0 0,-1 0 1,0 0-1,1 0 0,-1 0 0,1 0 1,-1 0-1,0 0 0,1-1 0,-1 1 1,1 0-1,-1 0 0,0 0 0,1-1 1,-1 1-1,1 0 0,-1-1 0,16-13 139,-15 13-141,26-33 196,22-23-8,-44 52-200,-1 1-1,1-1 1,0 1-1,0 1 1,0-1-1,1 1 1,-1 0-1,12-5 1,-16 8 2,0 0 1,0-1 0,0 1 0,0 0-1,0-1 1,0 1 0,0 0 0,0 0-1,0 0 1,0 0 0,0 0-1,0 0 1,0 0 0,1 0 0,-1 1-1,0-1 1,-1 0 0,1 0 0,0 1-1,0-1 1,0 1 0,0-1-1,0 1 1,0-1 0,0 1 0,0 0-1,-1-1 1,1 1 0,0 0 0,-1 0-1,1-1 1,0 1 0,-1 0-1,1 1 1,1 3-16,0 0 0,-1 0 0,1 0 0,-1 1 0,1 8 0,-2-10 17,0-1-1,0 0 0,1 0 0,-1 1 0,1-1 1,0 0-1,0 0 0,0 0 0,0 0 1,1 0-1,2 4 0,-3-6 6,-1-1 0,1 0 0,0 1 0,0-1 0,0 0 0,0 1 0,0-1 0,0 0 0,-1 0 0,1 0 0,0 0 0,0 0 0,0 0 0,0 0 0,0 0 0,0 0 0,0 0 0,0 0 0,0-1 0,-1 1 0,1 0 0,0-1 0,0 1 0,0-1 0,0 1 0,0-1 0,21-15 21,-20 15-21,25-23-2,-11 9-41,1 1 1,1 0 0,0 2 0,24-14-1,-41 25 32,1 1 0,-1-1 0,1 0 0,0 0 1,-1 1-1,1-1 0,0 1 0,0-1 0,-1 1 0,1 0 0,0 0 0,0 0 0,0 0 0,-1 0 0,1 0 0,0 0 0,0 1 0,-1-1 0,1 1 0,0-1 0,3 2 0,-4-1 3,0 1 1,1-1-1,-1 1 0,0-1 0,1 1 0,-1-1 0,0 1 1,0 0-1,-1-1 0,1 1 0,0 0 0,0 0 0,-1 0 1,1 0-1,-1 0 0,1 3 0,0 5 9,-1 0 1,0 0-1,-1 1 0,0-1 0,0 0 1,-4 12-1,5-21 13,-2 7-63,0 1-1,-1-1 0,-6 14 0,8-21 5,0 1-1,0-1 1,0 0-1,0 1 1,0-1-1,0 0 1,0 1-1,0-1 0,-1 0 1,1 0-1,0 0 1,-2 1-1,2-2 7,0 0 1,0 1-1,0-1 0,0 0 0,0 0 0,1 0 0,-1 0 0,0 0 1,0 0-1,0 0 0,0 0 0,0 0 0,1 0 0,-1-1 0,0 1 1,0 0-1,0-1 0,1 1 0,-1 0 0,0-1 0,0 1 0,1-1 0,-1 1 1,0-1-1,0 0 0,-3-3-26,0-1 0,1 1 0,0-1 0,0 1 0,0-1 0,1 0 0,-3-7 0,-10-23-387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4.908"/>
    </inkml:context>
    <inkml:brush xml:id="br0">
      <inkml:brushProperty name="width" value="0.05" units="cm"/>
      <inkml:brushProperty name="height" value="0.05" units="cm"/>
    </inkml:brush>
  </inkml:definitions>
  <inkml:trace contextRef="#ctx0" brushRef="#br0">26 11 19764,'1'-6'2121,"-2"2"1279,-1 4-3016,-11 6-215,2-1-298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5.514"/>
    </inkml:context>
    <inkml:brush xml:id="br0">
      <inkml:brushProperty name="width" value="0.05" units="cm"/>
      <inkml:brushProperty name="height" value="0.05" units="cm"/>
    </inkml:brush>
  </inkml:definitions>
  <inkml:trace contextRef="#ctx0" brushRef="#br0">12 137 16980,'-10'11'2940,"10"-11"-2869,-1 0 0,1 0 0,0 1 0,0-1 0,0 0 0,0 0 1,0 0-1,0 0 0,0 0 0,0 1 0,0-1 0,0 0 0,0 0 0,0 0 0,0 0 0,0 0 0,0 1 0,0-1 0,0 0 0,0 0 0,0 0 1,0 0-1,0 0 0,0 1 0,0-1 0,0 0 0,1 0 0,-1 0 0,0 0 0,0 0 0,0 0 0,0 0 0,0 1 0,0-1 0,0 0 1,0 0-1,1 0 0,-1 0 0,0 0 0,0 0 0,0 0 0,0 0 0,1 0 0,1 1 159,0-1-1,0 0 1,0 0-1,1-1 1,-1 1-1,0 0 1,0-1-1,0 1 1,1-1 0,1-1-1,10-3 46,-1-1 1,0 0-1,0-2 0,0 1 1,14-13-1,-21 16-223,0-1-1,0 0 1,-1 0 0,0-1-1,0 1 1,0-1-1,-1 0 1,1-1 0,-2 1-1,1-1 1,-1 1 0,3-8-1,-6 13-49,1 1 0,-1-1 0,0 1 0,0 0 0,0-1 0,0 1 0,0-1 0,1 1 0,-1 0 0,0-1-1,0 1 1,0-1 0,0 1 0,0-1 0,0 1 0,0 0 0,-1-1 0,1 1 0,0-1 0,0 1 0,0-1 0,0 1 0,0 0-1,-1-1 1,1 1 0,0 0 0,0-1 0,-1 1 0,1 0 0,0-1 0,-1 1 0,1 0 0,0-1 0,-1 1 0,1 0-1,-1-1 1,0 1 0,0 0 0,0 0 0,1 0 0,-1 0 0,0 1 0,0-1 0,0 0 0,0 0 0,0 1 0,0-1 0,1 0 0,-1 1 0,0-1 0,0 1 0,0-1-1,1 1 1,-1-1 0,-1 2 0,-5 5 1,1 0 0,-1 0-1,1 1 1,1 0-1,-1 0 1,1 0 0,1 1-1,0 0 1,-6 15 0,0 7-13,-9 49 1,18-77 8,-4 18-9,2 1 0,-2 29 0,5-47 6,0 0-1,0 1 1,0-1-1,0 1 1,1-1 0,-1 0-1,1 1 1,0-1-1,1 0 1,-1 0 0,1 0-1,0 0 1,0 0 0,0 0-1,0 0 1,1 0-1,-1-1 1,6 6 0,-5-7 0,0-1 1,0 1 0,0-1 0,0 0 0,0 1 0,1-1-1,-1-1 1,0 1 0,1 0 0,-1-1 0,1 0 0,-1 0-1,0 0 1,1 0 0,-1 0 0,1-1 0,-1 1 0,0-1-1,1 0 1,-1 0 0,0 0 0,0-1 0,4-1 0,9-5-5,-1-1 0,0 0 1,15-12-1,-29 20 8,65-52-14,-38 29 18,49-31-1,-76 54-3,0 0 0,0 0 0,1 0-1,-1 0 1,0 1 0,0-1 0,0 1 0,1-1-1,-1 1 1,0-1 0,1 1 0,-1-1-1,0 1 1,1 0 0,-1 0 0,1 0 0,-1 0-1,0 0 1,1 0 0,-1 0 0,1 0-1,-1 1 1,0-1 0,1 1 0,-1-1 0,0 1-1,2 0 1,-1 1-3,-1 0 0,0 0 1,1 0-1,-1 0 0,0 0 0,0 0 0,0 0 0,0 1 0,-1-1 0,1 0 1,-1 1-1,1-1 0,-1 0 0,0 1 0,0 2 0,-1 42-18,0-37 20,0 1 1,1-1-1,1 0 1,2 17-1,-3-26 3,0-1 1,0 1-1,0 0 0,1-1 0,-1 1 0,0 0 0,0-1 1,1 1-1,-1 0 0,0-1 0,1 1 0,-1-1 0,1 1 1,-1-1-1,1 1 0,-1-1 0,1 1 0,-1-1 0,1 1 1,-1-1-1,1 0 0,-1 1 0,1-1 0,0 0 0,-1 0 1,1 1-1,0-1 0,-1 0 0,1 0 0,0 0 1,-1 0-1,1 0 0,0 0 0,0 0 0,-1 0 0,1 0 1,0 0-1,-1 0 0,1 0 0,0 0 0,-1-1 0,1 1 1,0 0-1,-1-1 0,1 1 0,-1 0 0,1-1 0,-1 1 1,1-1-1,0 1 0,-1-1 0,1 0 0,6-3 20,-1-1 1,0-1-1,7-7 0,-11 11-18,20-22 48,39-39 30,-54 56-88,1 0 0,0 1 0,0 0-1,1 1 1,0 0 0,9-4 0,-17 8-1,1 0 0,-1 0 0,1 1 0,0-1 1,-1 1-1,1 0 0,0-1 0,-1 1 0,1 0 0,0 0 0,-1 0 0,1 0 0,0 0 1,-1 0-1,1 1 0,0-1 0,-1 0 0,1 1 0,0 0 0,-1-1 0,1 1 0,1 1 1,-1 0-2,0 0 1,0-1 0,-1 1 0,1 0 0,-1 0 0,1 1-1,-1-1 1,0 0 0,0 0 0,0 1 0,0-1 0,0 1 0,0 2-1,2 9-24,-2-1-1,1 0 1,-2 1 0,-1 16-1,1-30 33,0 9-189,0-1 0,-1 0 0,0 0 1,0 1-1,-1-1 0,0 0 1,-4 10-1,6-18 186,0 0 0,0 0-1,0 0 1,0 0 0,0-1 0,-1 1 0,1 0-1,0 0 1,0 0 0,0 0 0,0 0 0,0 0-1,0 0 1,0 0 0,0 0 0,0 0 0,0 0-1,-1 0 1,1 0 0,0 0 0,0 0 0,0 0-1,0 0 1,0 0 0,0 0 0,0 0 0,0 0-1,-1 0 1,1 0 0,0 0 0,0 0 0,0 0-1,0 0 1,0 0 0,0 0 0,0 0 0,0 0-1,0 0 1,-1 0 0,1 0 0,0 0 0,0 0-1,0 0 1,0 0 0,0 0 0,0 0 0,0 1-1,0-1 1,0 0 0,0 0 0,0 0 0,0 0-1,0 0 1,0 0 0,0 0 0,-1 0 0,1 0-1,0 1 1,0-1 0,0 0 0,0 0 0,0 0-1,0 0 1,0 0 0,0 0 0,0 0 0,1 1 0,-5-20-282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5.736"/>
    </inkml:context>
    <inkml:brush xml:id="br0">
      <inkml:brushProperty name="width" value="0.05" units="cm"/>
      <inkml:brushProperty name="height" value="0.05" units="cm"/>
    </inkml:brush>
  </inkml:definitions>
  <inkml:trace contextRef="#ctx0" brushRef="#br0">177 93 17036,'-3'0'223,"-1"0"0,0 0 0,1 0 0,-1 0 1,0 1-1,1 0 0,-1 0 0,0 0 0,1 0 0,-1 0 1,1 1-1,0-1 0,-1 1 0,1 0 0,0 0 1,0 0-1,0 1 0,0-1 0,1 1 0,-1 0 1,1-1-1,-3 4 0,-6 8 131,1 0 0,0 0 0,-9 20 0,11-20-167,1 1 0,0 0 1,1 0-1,1 0 0,1 1 0,0 0 0,1 0 0,-3 28 0,6-42-158,0 1-1,0-1 0,1 1 0,-1-1 0,0 0 0,1 1 1,-1-1-1,1 1 0,0-1 0,0 0 0,0 0 1,2 4-1,-2-5-20,0 0 0,-1 0 0,1 0 0,0-1 1,0 1-1,0-1 0,0 1 0,0 0 0,0-1 1,0 1-1,0-1 0,1 0 0,-1 1 0,0-1 1,0 0-1,0 0 0,0 0 0,0 0 0,1 0 0,-1 0 1,0 0-1,0 0 0,0 0 0,0 0 0,0-1 1,1 1-1,-1-1 0,0 1 0,0 0 0,1-2 1,6-2 1,1-1 1,-1 0 0,0 0 0,0-1 0,-1 0 0,1 0 0,-1-1 0,8-9 0,48-68 122,-60 80-119,102-164 491,-48 74-17,-73 122-486,3 1-1,0 0 1,2 1-1,1 0 1,1 1-1,2 0 1,1 0-1,-4 56 1,10-80-22,0 0-1,1 0 1,-1 0 0,1-1-1,1 1 1,-1 0 0,4 8 0,-5-14 12,1 1 0,-1-1 0,1 1 0,0-1 0,0 1 1,0-1-1,0 0 0,0 1 0,0-1 0,0 0 0,0 0 1,0 0-1,0 0 0,1 0 0,-1 0 0,0 0 0,1 0 1,-1 0-1,1-1 0,-1 1 0,1 0 0,-1-1 0,1 1 1,-1-1-1,1 0 0,0 0 0,-1 1 0,1-1 1,0 0-1,-1-1 0,1 1 0,-1 0 0,1 0 0,0-1 1,1 0-1,3-1-20,0-1 1,0 1 0,-1-1 0,1-1-1,-1 1 1,0-1 0,0 0-1,0 0 1,-1 0 0,9-10 0,2-6-39,18-29 0,-23 35 63,-2 0 1,0-1-1,0-1 1,-1 1-1,-1-1 1,6-27-1,-12 30 38,-7 17 4,-8 19 25,12-18-59,1 1 1,-1 0 0,1-1-1,1 1 1,-1 0-1,1 0 1,0 0 0,1 0-1,-1 0 1,1 0 0,0 0-1,1 0 1,-1 0 0,3 10-1,-1-12-2,0 1 0,0-1 1,0 0-1,0 1 0,1-1 0,-1 0 0,1-1 0,0 1 0,0 0 0,1-1 0,-1 0 0,1 0 1,-1 0-1,1 0 0,0 0 0,0-1 0,0 0 0,1 0 0,5 2 0,5 2-25,1-2-1,-1 0 1,1-1 0,0 0-1,0-1 1,0-1-1,0-1 1,1 0-1,-1-1 1,0-1-1,30-7 1,-43 9 38,-1-1-1,1 0 1,0 0 0,0 0-1,-1 0 1,1-1 0,-1 1-1,1-1 1,-1 0-1,0 1 1,0-1 0,1 0-1,-1 0 1,-1-1 0,1 1-1,0 0 1,0-1 0,-1 1-1,1-1 1,0-2 0,-1 0 58,0 1 1,0-1-1,0 1 1,-1-1-1,0 1 1,0-1-1,0 1 1,0-1-1,-1 1 1,0 0-1,0-1 1,-2-5 0,-22-59 793,15 44-540,-12-49 1,21 72-356,1 1-1,-1-1 0,1 0 1,0 1-1,0-1 0,0 0 1,0 0-1,0 0 0,0 1 1,0-1-1,0 0 0,1 1 1,-1-1-1,1 0 0,-1 0 1,1 1-1,0-1 1,0 1-1,-1-1 0,1 1 1,0-1-1,0 1 0,3-3 1,-1 1-362,1 1 1,0 0 0,0 0-1,0 0 1,0 0 0,1 1-1,5-2 1,16-6-1360,-19 3 809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6.721"/>
    </inkml:context>
    <inkml:brush xml:id="br0">
      <inkml:brushProperty name="width" value="0.05" units="cm"/>
      <inkml:brushProperty name="height" value="0.05" units="cm"/>
    </inkml:brush>
  </inkml:definitions>
  <inkml:trace contextRef="#ctx0" brushRef="#br0">36 0 19084,'1'2'202,"0"0"1,0 0-1,-1 0 0,1 1 1,-1-1-1,0 0 0,0 0 0,1 0 1,-2 0-1,1 0 0,0 1 1,0-1-1,-2 4 0,2 1 209,-17 140 3288,-3 70-1686,20-212-1972,2 36 166,-2-40-201,0 0-1,0 0 1,0 0 0,0 0-1,1 0 1,-1 0 0,0 0 0,1 0-1,-1 0 1,1 0 0,-1 0-1,1-1 1,-1 1 0,1 0-1,-1 0 1,1 0 0,0-1 0,0 1-1,-1 0 1,1-1 0,0 1-1,0 0 1,0-1 0,0 1-1,0-1 1,-1 0 0,1 1 0,0-1-1,0 0 1,0 1 0,0-1-1,0 0 1,2 0 0,3-2 1,-1 0 1,1 0 0,-1 0-1,0-1 1,1 0 0,-1 0 0,-1 0-1,1-1 1,0 0 0,-1 0-1,7-7 1,2-1 6,1-1-5,33-27 22,-45 38-31,1 0 0,-1 0 0,1 0 0,0 1 0,0-1 0,0 1 0,0 0 0,0 0 0,0 0-1,0 0 1,1 0 0,-1 1 0,0-1 0,5 1 0,-6 1-4,-1-1 0,1 1 1,-1-1-1,1 1 0,-1 0 0,1 0 0,-1 0 0,0 0 0,1 0 0,-1 0 1,0 0-1,0 0 0,0 1 0,0-1 0,0 0 0,0 1 0,0-1 1,0 0-1,-1 1 0,1-1 0,0 1 0,-1-1 0,1 1 0,-1 0 0,0-1 1,1 4-1,0 5-116,0 1 1,0 20-1,-1-24 19,-1 17-292,1-15 34,-1-1-1,1 0 0,1 1 1,-1-1-1,1 0 1,3 11-1,-4-18 281,1-1 0,-1 1 0,0 0 1,0-1-1,0 1 0,1 0 0,-1-1 0,0 1 0,1-1 0,-1 1 1,1-1-1,-1 1 0,1-1 0,-1 1 0,1-1 0,-1 1 0,1-1 1,-1 0-1,1 1 0,-1-1 0,1 0 0,0 1 0,-1-1 0,1 0 1,0 0-1,-1 0 0,2 1 0,-1-1-9,1-1 0,-1 1 0,1 0 0,-1-1 0,0 1 0,1-1 0,-1 1 0,0-1 0,0 0 0,1 1 0,-1-1 0,2-1 0,3-4-258,0 1-1,0-1 0,7-10 1,6-9-1536,-1-1 1,-2 0 0,17-37-1,-27 49 2076,0 0-1,5-22 0,-11 27 1611,-4 12-853,-6 13 4,10-15-777,-14 25 1104,1 0-1,2 1 1,0 1 0,2-1 0,-8 45 0,15-65-1143,2 0 0,-1 0 1,1-1-1,0 1 0,2 13 1,-2-19-125,0 0 0,0 0 0,0 0 0,0 0 0,0 0 0,1 0 0,-1 0 0,0 0 0,1 0 0,-1 0 0,1 0 0,-1-1 1,1 1-1,-1 0 0,1 0 0,0 0 0,-1-1 0,1 1 0,0 0 0,0-1 0,-1 1 0,1-1 0,0 1 0,0-1 0,0 1 0,0-1 0,0 1 0,0-1 1,0 0-1,0 1 0,0-1 0,0 0 0,0 0 0,0 0 0,0 0 0,0 0 0,0 0 0,0 0 0,0 0 0,0 0 0,0-1 0,0 1 0,-1 0 0,1-1 1,0 1-1,0 0 0,1-2 0,5-1 17,-1-1 0,0 0 1,0 0-1,0-1 0,-1 0 0,0 0 1,0 0-1,0 0 0,5-8 1,35-57 72,-3-16 8,-13 27-266,-29 59 147,-1 0-1,1 0 1,0-1 0,0 1 0,1 0-1,-1 0 1,0-1 0,0 1 0,0 0-1,0 0 1,0-1 0,0 1 0,0 0 0,0 0-1,0 0 1,0-1 0,1 1 0,-1 0-1,0 0 1,0 0 0,0-1 0,0 1 0,1 0-1,-1 0 1,0 0 0,0 0 0,1-1-1,-1 1 1,0 0 0,0 0 0,0 0-1,1 0 1,-1 0 0,0 0 0,0 0 0,1 0-1,-1 0 1,0 0 0,0 0 0,1 0-1,-1 0 1,0 0 0,0 0 0,1 0-1,-1 0 1,0 0 0,0 0 0,1 0 0,3 17-177,-2 30-34,-2-43 176,-1 10-32,3 41-87,-2-52 156,1 0 0,-1-1 0,1 1 0,-1 0 0,1 0-1,0 0 1,0-1 0,0 1 0,1 0 0,-1-1 0,1 1 0,-1-1 0,1 0 0,3 5 0,-4-7 6,1 1 0,-1 0 1,0-1-1,0 0 0,0 1 1,0-1-1,0 1 0,0-1 1,1 0-1,-1 0 0,0 0 1,0 0-1,1 0 1,-1 0-1,0 0 0,0 0 1,0 0-1,0-1 0,1 1 1,-1 0-1,0-1 0,0 1 1,0-1-1,0 1 0,0-1 1,0 0-1,0 1 1,1-2-1,28-26 97,-27 26-92,36-45 114,-2-1-1,-1-2 1,-4-1 0,-1-2-1,-3-1 1,32-82-1,-58 129-130,-5 8 0,-5 15-14,-8 34-5,2 0-1,-12 82 0,23-108 47,1 1 0,1-1 0,1 0 0,1 0 0,1 0 0,1 0 0,12 45 0,-12-60-3,0-1 1,1 1-1,-1-1 1,10 13-1,-13-20-13,1 1 0,0-1 0,0 1 0,0-1 0,0 0 0,0 0 0,1 1 0,-1-1 0,0 0 0,0 0 0,1 0-1,-1 0 1,1 0 0,-1 0 0,1-1 0,-1 1 0,1 0 0,0-1 0,-1 1 0,1-1 0,0 0 0,-1 1 0,1-1 0,0 0 0,-1 0 0,1 0 0,0 0 0,-1-1 0,1 1-1,2-1 1,-3 1-3,0-1 0,0 1-1,0-1 1,0 0 0,0 0-1,0 1 1,0-1 0,0 0-1,-1 0 1,1 0 0,0 0-1,-1 0 1,1 1 0,0-1-1,-1-1 1,1 1-1,-1 0 1,0 0 0,1 0-1,-1 0 1,0 0 0,0 0-1,1 0 1,-1 0 0,0-1-1,0 1 1,-1-1 0,-5-32-75,-2 14 44,-1-1 1,0 2-1,-2-1 1,-25-35-1,-63-64 54,39 55 215,68 65-78,6 4-206,-5-1 9,0-1 0,0 0 0,1 0 0,0-1 0,-1-1 0,1 1 0,12-1 0,27 1-45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7.449"/>
    </inkml:context>
    <inkml:brush xml:id="br0">
      <inkml:brushProperty name="width" value="0.05" units="cm"/>
      <inkml:brushProperty name="height" value="0.05" units="cm"/>
    </inkml:brush>
  </inkml:definitions>
  <inkml:trace contextRef="#ctx0" brushRef="#br0">1 1 20916,'1'0'100,"0"0"-1,0 0 1,-1 1-1,1-1 1,0 0-1,0 1 0,0-1 1,0 1-1,0-1 1,0 1-1,-1-1 1,1 1-1,0-1 1,0 1-1,-1 0 0,1 0 1,-1-1-1,1 1 1,0 0-1,-1 0 1,0 0-1,1-1 0,-1 1 1,1 0-1,-1 0 1,0 0-1,0 0 1,1 0-1,-1 0 0,0 0 1,0 0-1,0 0 1,0 0-1,0 1 1,-2 43 1205,0-34-793,0 18 17,-1-14-364,2 1 0,0 0 0,0-1 1,2 1-1,0 0 0,0-1 0,5 17 1,-6-31-161,1 0 1,-1 0 0,1 0 0,-1 0 0,1 0-1,-1 0 1,1 0 0,0 0 0,-1 0-1,1-1 1,0 1 0,0 0 0,-1 0 0,1-1-1,0 1 1,0 0 0,0-1 0,0 1 0,0-1-1,0 1 1,0-1 0,0 0 0,0 1-1,1-1 1,-1 0 0,0 0 0,0 0 0,0 0-1,0 0 1,0 0 0,0 0 0,0 0-1,1 0 1,-1 0 0,0-1 0,0 1 0,0 0-1,0-1 1,2 0 0,5-3 13,-1 1 0,1-1 0,-1-1 0,8-5 0,-13 8-16,81-65 111,-54 42-74,51-35-1,-76 58-40,0-1-1,1 0 0,-1 1 0,1 0 1,0 0-1,-1 1 0,11-3 0,-14 4 1,0 0 0,0 0-1,0 0 1,1 0 0,-1 1-1,0-1 1,0 0 0,0 0-1,0 1 1,1-1 0,-1 1-1,0-1 1,0 1-1,0-1 1,0 1 0,0 0-1,0 0 1,0-1 0,0 1-1,-1 0 1,1 0 0,0 0-1,0 0 1,-1 0 0,1 0-1,-1 0 1,1 0 0,-1 0-1,1 0 1,-1 0 0,1 1-1,-1-1 1,0 0-1,0 0 1,0 0 0,1 1-1,-1 0 1,1 17 2,0 1-1,-1-1 1,-5 37 0,0-8 55,5-47-51,0 0 1,0-1-1,0 1 1,-1 0-1,1-1 1,0 1-1,0 0 1,0 0-1,0-1 0,1 1 1,-1 0-1,0-1 1,0 1-1,0 0 1,0 0-1,1-1 1,-1 1-1,0 0 1,1-1-1,-1 1 1,0-1-1,1 1 1,-1 0-1,1-1 1,0 2-1,0-2 0,0 0 0,0-1 1,0 1-1,0 0 0,-1 0 0,1 0 0,0 0 0,0-1 1,0 1-1,-1 0 0,1-1 0,0 1 0,0-1 1,-1 1-1,1-1 0,0 1 0,-1-1 0,2 0 0,34-41 108,-30 33-91,4-2-1,8-12 9,0 1 0,2 1 0,29-24 0,-48 44-33,0 0 1,1-1-1,-1 1 0,1 0 1,-1 0-1,1 1 1,-1-1-1,1 0 0,0 0 1,-1 1-1,1-1 1,0 1-1,0-1 1,-1 1-1,1 0 0,0 0 1,0 0-1,0 0 1,2 0-1,-3 1 0,0-1 0,0 1 1,0-1-1,0 1 0,0 0 0,0 0 1,-1 0-1,1-1 0,0 1 0,0 0 1,-1 0-1,1 0 0,0 0 0,-1 0 1,1 0-1,-1 0 0,0 0 0,1 1 1,-1-1-1,0 0 0,1 2 0,0 5-7,-1 1-1,1-1 0,-2 1 0,1-1 0,-1 1 1,-3 11-1,-6 17 9,6-22-286,0 0 0,-2 21 0,6-36 262,0 0-1,0 0 0,0 0 0,0 0 1,0 0-1,0 0 0,0 0 0,0 1 1,0-1-1,0 0 0,0 0 1,-1 0-1,2 0 0,-1 0 0,0 0 1,0 0-1,0 0 0,0 0 0,0 0 1,0 1-1,0-1 0,0 0 0,0 0 1,0 0-1,0 0 0,0 0 1,0 0-1,0 0 0,0 0 0,0 0 1,0 0-1,0 0 0,0 0 0,0 1 1,0-1-1,1 0 0,-1 0 0,0 0 1,0 0-1,0 0 0,0 0 1,0 0-1,0 0 0,0 0 0,0 0 1,0 0-1,0 0 0,1 0 0,-1 0 1,0 0-1,0 0 0,0 0 0,0 0 1,0 0-1,0 0 0,0 0 1,0 0-1,0 0 0,0 0 0,1 0 1,-1 0-1,0-1 0,0 1 0,0 0 1,0 0-1,0 0 0,0 0 0,0 0 1,6-5-664,28-44-566,-6 13 360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7.951"/>
    </inkml:context>
    <inkml:brush xml:id="br0">
      <inkml:brushProperty name="width" value="0.05" units="cm"/>
      <inkml:brushProperty name="height" value="0.05" units="cm"/>
    </inkml:brush>
  </inkml:definitions>
  <inkml:trace contextRef="#ctx0" brushRef="#br0">146 1 20700,'-27'30'1565,"9"-11"-928,1 1 0,0 1 0,2 0 0,0 1 0,-12 26 0,25-44-536,0 1 1,1-1-1,0 1 1,0 0-1,0-1 1,0 1-1,0 0 1,1 7-1,0-11-88,0 0 0,0 0 0,0 0 0,1 1 0,-1-1 0,0 0 0,0 0 0,1 0-1,-1 0 1,1 0 0,-1 0 0,1 0 0,-1 0 0,1 0 0,0 0 0,-1 0 0,1 0 0,0-1 0,0 1 0,0 0-1,0 0 1,0-1 0,-1 1 0,1-1 0,0 1 0,0-1 0,1 1 0,-1-1 0,0 1 0,0-1 0,0 0 0,0 0 0,0 0-1,0 1 1,0-1 0,0 0 0,1 0 0,-1-1 0,0 1 0,2 0 0,5-2-12,1 1 0,-1-2 0,0 1-1,0-1 1,0 0 0,-1-1 0,1 1 0,-1-2 0,0 1 0,11-9 0,6-8-84,33-36 1,5-5-143,-61 62 216,-1-1 1,1 0-1,0 0 0,0 0 1,0 1-1,0-1 0,0 1 1,0-1-1,0 1 1,0-1-1,0 1 0,0-1 1,0 1-1,0 0 0,0-1 1,0 1-1,1 0 1,0 0-1,-1 0 5,-1 1 1,1-1-1,-1 0 0,0 1 1,1-1-1,-1 0 0,1 1 1,-1-1-1,0 1 1,1-1-1,-1 0 0,0 1 1,0-1-1,1 1 0,-1-1 1,0 1-1,0-1 0,0 1 1,1-1-1,-1 1 0,0 0 1,0-1-1,0 1 1,0-1-1,0 2 0,0 5 15,-1 1-1,0-1 1,-3 14 0,4-19 3,-5 20 87,1-8 30,1 0 0,1 0 0,0 1 0,0 15 1,2-30-120,0 1 1,0-1 0,0 1-1,0-1 1,0 1 0,0-1-1,0 1 1,0 0 0,1-1-1,-1 1 1,0-1 0,0 1 0,0-1-1,1 0 1,-1 1 0,0-1-1,0 1 1,1-1 0,-1 1-1,0-1 1,1 0 0,-1 1-1,0-1 1,1 0 0,-1 1 0,1-1-1,-1 0 1,2 1 0,-1-1 5,0 0 1,0 0 0,0 0 0,0 0 0,0 0 0,0 0-1,0-1 1,0 1 0,0 0 0,0 0 0,0-1 0,0 1-1,1-2 1,30-21 234,-30 22-245,23-21 76,-12 10-130,0 0-1,1 1 1,1 0 0,0 1-1,0 1 1,33-15 0,-46 23 33,-1 1 1,1-1 0,0 0 0,0 1 0,-1-1-1,1 1 1,0 0 0,0-1 0,0 1-1,0 0 1,0 0 0,-1 0 0,1 1 0,0-1-1,0 0 1,0 1 0,0-1 0,-1 1-1,1-1 1,0 1 0,-1 0 0,1 0-1,0 0 1,-1 0 0,1 0 0,-1 0 0,1 0-1,-1 1 1,0-1 0,2 3 0,0 2-4,0-1 0,-1 1 1,1 1-1,-2-1 0,1 0 0,-1 0 1,1 8-1,4 14 161,-6-27-136,0 0 0,1-1 0,-1 1 0,0 0 0,1 0 0,-1-1 0,0 1 1,1 0-1,-1-1 0,1 1 0,-1-1 0,1 1 0,0 0 0,-1-1 0,1 1 1,-1-1-1,1 0 0,0 1 0,-1-1 0,1 1 0,0-1 0,0 0 0,-1 0 0,1 1 1,0-1-1,0 0 0,0 0 0,-1 0 0,1 0 0,0 0 0,0 0 0,-1 0 1,1 0-1,0 0 0,0 0 0,0-1 0,-1 1 0,1 0 0,0 0 0,0-1 0,-1 1 1,1-1-1,0 1 0,-1 0 0,1-1 0,0 0 0,7-3 39,-1-1-1,1 0 0,7-8 1,-10 8-16,11-9-11,21-16-109,-34 28 57,-1 0 1,1 1-1,0-1 1,0 1-1,-1-1 1,1 1 0,0 0-1,0 0 1,0 0-1,1 1 1,3-1-1,-6 1 11,0 0 0,0 0 0,0 0 0,0 0 0,0 1 0,0-1 0,0 1 0,-1-1 0,1 0 0,0 1 0,0 0 0,0-1 0,0 1 0,-1-1 0,1 1 0,0 0 0,0 0 0,-1-1 0,1 1 0,-1 0 0,1 0 0,-1 0 0,1 0 0,-1 0 0,1 0 0,-1 0 0,0 0 0,0-1 0,1 1 0,-1 0 0,0 0 0,0 1 0,0-1 0,0 0 0,0 1 0,-3 37-1148,1-31 1033,1 0 0,-2 0 1,1-1-1,-4 10 0,-4-10-152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9.133"/>
    </inkml:context>
    <inkml:brush xml:id="br0">
      <inkml:brushProperty name="width" value="0.05" units="cm"/>
      <inkml:brushProperty name="height" value="0.05" units="cm"/>
    </inkml:brush>
  </inkml:definitions>
  <inkml:trace contextRef="#ctx0" brushRef="#br0">102 222 15891,'3'1'233,"0"0"-1,0 0 0,1-1 1,-1 0-1,0 1 0,0-1 0,0-1 1,1 1-1,-1 0 0,0-1 1,0 1-1,0-1 0,0 0 1,0 0-1,0 0 0,0-1 0,0 1 1,0-1-1,0 1 0,2-3 1,8-5 642,-1 0 0,20-20 1,-24 21-566,0-1-1,-1 0 1,0 0 0,-1 0 0,11-20 0,-15 25-253,-1 1-1,0-1 1,0 1 0,0-1 0,0 1-1,0-1 1,-1 0 0,1 1 0,-1-7 0,0 8-38,-1 0 1,1 0 0,-1 0 0,1 0 0,-1 0-1,0 1 1,1-1 0,-1 0 0,0 1 0,0-1 0,0 0-1,0 1 1,-1-1 0,1 1 0,0 0 0,-1-1-1,1 1 1,-1 0 0,-2-2 0,1 1-3,0 0 1,-1 1-1,1-1 1,-1 1-1,1 0 1,-1 0-1,1 0 1,-1 0-1,1 1 1,-1-1-1,0 1 1,0 0-1,1 0 1,-1 0-1,-4 2 1,1-1 2,1 1 1,-1 0-1,1 0 1,-1 1-1,1 0 1,0 0-1,-10 8 1,3-2-7,1 1 0,1 1 0,-1 0 0,2 1 0,0 0 1,-13 20-1,15-21-20,2 0 0,0 1 1,0 0-1,1 0 0,0 0 1,1 1-1,1 0 0,0-1 1,1 1-1,0 0 0,1 0 1,0 1-1,1-1 0,0 0 1,4 17-1,-4-26 3,1 0 0,0-1-1,0 1 1,1-1 0,-1 1 0,1-1-1,-1 0 1,1 1 0,0-1-1,1 0 1,-1 0 0,0 0 0,1-1-1,0 1 1,-1-1 0,1 1 0,0-1-1,0 0 1,0 0 0,1 0 0,5 2-1,-3-2 2,0 0-1,0-1 0,1 0 0,-1 0 0,0 0 1,0-1-1,1 0 0,-1-1 0,0 1 0,1-1 1,-1 0-1,8-3 0,6-2 4,0-2-1,0 0 1,-1-1-1,0-1 1,30-22-1,-10 3 30,47-46 0,-61 48-11,-20 21-19,-1 0-1,1 1 1,0 0-1,1 0 1,-1 1 0,1-1-1,11-5 1,-17 10-1,1-1 0,-1 1-1,1 0 1,-1 0 0,1 0 0,0 0 0,-1 0 0,1 0 0,-1 0 0,1 0 0,0 0 0,-1 0 0,1 0 0,-1 0 0,1 0 0,0 0-1,-1 0 1,1 1 0,-1-1 0,1 0 0,-1 0 0,1 1 0,-1-1 0,1 0 0,-1 1 0,1-1 0,-1 0 0,0 1 0,1-1 0,-1 1-1,1-1 1,-1 1 0,0-1 0,1 1 0,-1-1 0,0 1 0,0-1 0,0 1 0,1-1 0,-1 1 0,0 0 0,0 0 0,5 30-17,-4-24 16,-1-5-4,1 4 9,-1-1-1,1 1 1,1-1 0,-1 1 0,1-1 0,3 9-1,-5-13 7,1 0 0,0 0 0,-1 0 0,1-1-1,0 1 1,0 0 0,0 0 0,0 0 0,0-1-1,0 1 1,0 0 0,0-1 0,0 1-1,0-1 1,0 1 0,0-1 0,0 0 0,0 1-1,1-1 1,-1 0 0,0 0 0,0 0 0,0 0-1,0 0 1,1 0 0,-1 0 0,0 0 0,0 0-1,0 0 1,0-1 0,1 1 0,-1-1 0,0 1-1,0-1 1,0 1 0,0-1 0,0 1 0,1-2-1,18-10 134,-1-1-1,0-1 0,22-20 0,-27 21-56,1 0-1,1 1 1,0 1 0,0 0-1,30-13 1,-44 23-83,1 0 1,0 0 0,0 0 0,0 0 0,0 0-1,0 1 1,1-1 0,-1 1 0,0 0 0,0 0-1,0 0 1,0 0 0,0 1 0,0-1-1,5 2 1,-6-1-4,0 1 0,0-1 0,1 0-1,-1 1 1,0-1 0,0 1 0,0 0 0,0 0 0,-1 0-1,1-1 1,0 2 0,-1-1 0,0 0 0,3 5-1,1 5-9,-1 0-1,-1 1 1,0 0-1,0 0 1,0 24-1,-2-34 12,1 30-14,-1-18 15,1 1 0,6 29 0,-8-44 2,0 0-1,0 0 1,0 0-1,0-1 1,0 1-1,1 0 1,-1 0-1,0-1 1,0 1-1,1 0 1,-1-1-1,0 1 1,1 0-1,-1-1 1,1 1-1,-1 0 1,1-1-1,-1 1 1,1-1-1,0 1 1,-1-1-1,1 1 1,-1-1-1,1 1 1,0-1-1,0 0 1,-1 1-1,1-1 1,0 0-1,-1 0 1,1 0-1,0 1 1,0-1-1,0 0 1,-1 0-1,1 0 1,0 0-1,0 0 1,-1 0-1,1 0 1,0-1-1,0 1 1,-1 0-1,1 0 1,0-1-1,0 1 1,-1 0-1,1-1 1,0 0-1,4-1 8,-1-1 0,-1-1 0,1 1 0,0-1 0,-1 1 0,6-8 0,13-20-641,21-39 1,-33 52-873,-2-1 1,0 0 0,11-37-1,-16 42 120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09.598"/>
    </inkml:context>
    <inkml:brush xml:id="br0">
      <inkml:brushProperty name="width" value="0.05" units="cm"/>
      <inkml:brushProperty name="height" value="0.05" units="cm"/>
    </inkml:brush>
  </inkml:definitions>
  <inkml:trace contextRef="#ctx0" brushRef="#br0">2 70 19956,'-2'-25'2353,"2"3"-1577,4 8-376,-1 5 1600,3 9-1151,-2 4-849,-2 8 128,-2-2-160,4 0-128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0.066"/>
    </inkml:context>
    <inkml:brush xml:id="br0">
      <inkml:brushProperty name="width" value="0.05" units="cm"/>
      <inkml:brushProperty name="height" value="0.05" units="cm"/>
    </inkml:brush>
  </inkml:definitions>
  <inkml:trace contextRef="#ctx0" brushRef="#br0">19 11 16219,'11'-10'1833,"-4"11"-1009,-2 11-280,-4 16 1097,-1 7-313,0 12-376,-1 5-216,-2 5-352,-1 0-80,1-4-496,0-5-344,-2-17 1520,1-5-1008,-4-12-16,-4-4-8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0.477"/>
    </inkml:context>
    <inkml:brush xml:id="br0">
      <inkml:brushProperty name="width" value="0.05" units="cm"/>
      <inkml:brushProperty name="height" value="0.05" units="cm"/>
    </inkml:brush>
  </inkml:definitions>
  <inkml:trace contextRef="#ctx0" brushRef="#br0">1 124 15491,'5'-9'354,"1"0"-1,0 1 1,1-1-1,0 1 1,0 1-1,1-1 0,0 1 1,0 0-1,1 1 1,-1 0-1,1 1 1,1 0-1,-1 0 1,1 0-1,0 2 0,0-1 1,0 1-1,0 1 1,21-3-1,-22 4-227,0 0 0,0 1 0,1 0 0,-1 1 0,0 0 0,0 0 0,0 1 0,0 0 0,0 0 0,11 6 0,-13-5-109,-1 0 0,0 1 1,0-1-1,-1 1 0,1 1 1,-1-1-1,0 1 0,0 0 0,0 0 1,0 1-1,-1-1 0,0 1 1,0 0-1,4 10 0,-5-8 28,0 1 0,0 0-1,-1 1 1,0-1 0,0 0 0,-1 1-1,0-1 1,-1 0 0,0 1 0,-1-1-1,0 1 1,0-1 0,-1 0 0,0 1-1,-1-1 1,0 0 0,0-1 0,-1 1-1,-5 9 1,-1 0 163,-1 0-1,0-1 0,-2-1 1,0 0-1,0 0 0,-2-1 1,-29 23-1,34-30-63,0-2 0,-1 1 1,1-1-1,-2-1 0,1 0 0,-23 6 0,29-9-129,-1-1 0,1-1 0,0 1 0,0-1 0,0 1 0,0-2-1,-1 1 1,-7-2 0,10 2-60,0-1 0,1 0 0,-1 0 0,1 0 0,-1 0 0,1-1 0,0 1 0,-1-1 0,1 1 0,0-1 0,0 0-1,0 0 1,0 0 0,0 0 0,1 0 0,-1 0 0,-1-3 0,2 4-35,1 0 0,-1 1 0,0-1 0,1 0 0,-1 0-1,1 0 1,0 1 0,-1-1 0,1 0 0,0 0 0,-1 0 0,1 0 0,0 0-1,0 0 1,0 0 0,0 0 0,0 1 0,0-1 0,0 0 0,0 0 0,0 0-1,0 0 1,1 0 0,-1 0 0,0 0 0,0 0 0,1 1 0,-1-1 0,1 0 0,-1 0-1,1 0 1,-1 1 0,1-1 0,-1 0 0,1 1 0,0-1 0,0 0 0,-1 1-1,1-1 1,0 1 0,0-1 0,-1 1 0,1-1 0,0 1 0,0 0 0,0-1-1,0 1 1,1 0 0,4-2-284,1 1-1,-1 0 0,0 1 0,1 0 1,-1 0-1,7 0 0,14 4-603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1.010"/>
    </inkml:context>
    <inkml:brush xml:id="br0">
      <inkml:brushProperty name="width" value="0.05" units="cm"/>
      <inkml:brushProperty name="height" value="0.05" units="cm"/>
    </inkml:brush>
  </inkml:definitions>
  <inkml:trace contextRef="#ctx0" brushRef="#br0">20 1 20036,'-1'25'1869,"-6"36"-1,-2 13-794,8-53-967,0-9-48,1 0 0,0 0 1,0 1-1,3 14 1,-3-26-56,1 0 1,-1 0-1,0 0 0,0-1 1,0 1-1,1 0 1,-1 0-1,1 0 0,-1 0 1,1 0-1,-1-1 1,1 1-1,-1 0 0,1 0 1,-1-1-1,1 1 1,0 0-1,-1-1 0,1 1 1,0-1-1,0 1 1,0-1-1,-1 1 0,1-1 1,2 1-1,-2-1 2,1 0 0,0 0 1,-1 0-1,1 0 0,-1-1 0,1 1 0,0 0 0,-1-1 1,1 1-1,-1-1 0,1 0 0,-1 1 0,3-3 0,5-3 22,-1-1 0,1 0 0,10-12 0,-15 16-16,12-13 22,58-55 120,-64 63-140,1 0-1,0 0 1,0 1 0,0 0 0,20-7 0,-29 13-15,0-1 1,1 1-1,-1 1 1,0-1 0,1 0-1,-1 1 1,1-1 0,-1 1-1,1 0 1,0 0 0,-1 0-1,1 0 1,-1 0 0,1 0-1,-1 1 1,1-1 0,-1 1-1,1 0 1,-1 0-1,1-1 1,-1 2 0,0-1-1,0 0 1,1 0 0,-1 1-1,0-1 1,0 1 0,2 2-1,-1 1 1,0 0 0,0-1 0,-1 1 0,0 0 0,0 0 0,0 0 0,0 1 0,-1-1 0,0 0 0,0 1 0,0-1 0,-1 8 0,1 5 21,-1-11 21,0 0 0,1 0 0,-1 0 1,3 7-1,-3-13-35,0-1 0,1 0-1,-1 0 1,0 1 0,0-1 0,0 0 0,1 1-1,-1-1 1,0 0 0,0 0 0,0 1 0,1-1 0,-1 0-1,0 0 1,1 0 0,-1 0 0,0 1 0,0-1 0,1 0-1,-1 0 1,0 0 0,1 0 0,-1 0 0,0 0-1,1 0 1,-1 0 0,0 0 0,1 0 0,-1 0 0,0 0-1,1 0 1,-1 0 0,1 0 0,-1 0 0,0 0-1,0 0 1,1 0 0,-1 0 0,0-1 0,1 1 0,-1 0-1,0 0 1,1 0 0,-1-1 0,0 1 0,1 0 0,16-14 164,-16 13-151,24-21 176,44-37 21,-62 54-240,1 0 1,0 0 0,0 1 0,0 0-1,0 0 1,1 1 0,14-4 0,-20 7 9,-1-1 0,0 1 0,1 0 0,-1 0 0,1 0 0,-1 0 0,1 0 0,-1 1 0,1-1 0,-1 1 0,0-1 0,1 1 0,-1 0 0,0 0 0,1 0 0,-1 0 0,0 1 0,0-1 0,0 0 0,0 1 0,0 0 0,0-1 0,-1 1 0,1 0 0,0 0 0,-1 0 0,0 0 0,1 0 0,-1 0 0,0 0 0,1 4 0,2 4 10,-1-1 1,0 1-1,-1-1 1,0 1-1,0 0 1,0 14-1,-3-23 13,1-1 0,0 1 0,0 0 0,0-1 0,0 1 0,0-1-1,0 1 1,1 0 0,-1-1 0,0 1 0,0-1 0,0 1 0,0-1 0,1 1 0,-1-1-1,0 1 1,1-1 0,-1 1 0,0-1 0,1 1 0,0 0 0,8-6 148,11-26 27,-16 24-150,9-12 51,24-30 0,-32 43-107,1 1 0,-1-1 1,1 1-1,0 0 0,1 0 0,-1 1 0,1 0 0,12-6 0,-18 9 11,0 1 0,0-1 0,1 1 0,-1-1 0,0 1-1,1-1 1,-1 1 0,1 0 0,-1 0 0,0 0-1,1 0 1,-1 0 0,1 0 0,-1 0 0,1 0 0,-1 0-1,0 1 1,1-1 0,-1 0 0,0 1 0,1-1-1,-1 1 1,0 0 0,1-1 0,-1 1 0,0 0 0,0 0-1,0 0 1,0 0 0,0 0 0,0 0 0,0 0 0,0 0-1,0 0 1,-1 1 0,1-1 0,0 0 0,-1 0-1,1 1 1,-1-1 0,1 0 0,-1 1 0,0-1 0,1 1-1,-1-1 1,0 3 0,1 3-16,-1 0 0,0 0 1,0 0-1,0 0 0,-1 0 0,0 0 0,0 0 0,-3 8 1,1-6-152,0-1 0,-1 0 0,0 0 1,-7 11-1,10-18 135,1 1 1,-1-1-1,0 0 1,0 0-1,0 1 0,0-1 1,0 0-1,0 0 1,0 0-1,0 0 1,0 0-1,-1-1 0,1 1 1,0 0-1,-1-1 1,1 1-1,0 0 0,-1-1 1,1 0-1,-1 1 1,1-1-1,-1 0 1,1 0-1,-1 1 0,1-1 1,-1 0-1,1-1 1,-1 1-1,1 0 1,-1 0-1,1-1 0,0 1 1,-1-1-1,1 1 1,-2-2-1,-11-10-382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1.449"/>
    </inkml:context>
    <inkml:brush xml:id="br0">
      <inkml:brushProperty name="width" value="0.05" units="cm"/>
      <inkml:brushProperty name="height" value="0.05" units="cm"/>
    </inkml:brush>
  </inkml:definitions>
  <inkml:trace contextRef="#ctx0" brushRef="#br0">0 0 18220,'4'12'1288,"1"2"-1664,1 2 2072,4 2-1247,2 0-97,7-3-24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1.868"/>
    </inkml:context>
    <inkml:brush xml:id="br0">
      <inkml:brushProperty name="width" value="0.05" units="cm"/>
      <inkml:brushProperty name="height" value="0.05" units="cm"/>
    </inkml:brush>
  </inkml:definitions>
  <inkml:trace contextRef="#ctx0" brushRef="#br0">162 118 18364,'1'1'79,"-1"-1"0,0 0 0,1 0 0,-1 0 0,0 1 0,1-1 0,-1 0 0,0 0 0,1 0 0,-1 0 0,1 0 0,-1 1 0,1-1 0,-1 0 0,0 0 0,1 0 0,-1 0 0,1 0 0,-1 0 1,0 0-1,1-1 0,-1 1 0,1 0 0,-1 0 0,0 0 0,1 0 0,-1 0 0,1-1 0,-1 1 0,0 0 0,1 0 0,-1-1 0,0 1 0,1 0 0,-1-1 0,6-17 1648,-6 12-1373,1 1 0,-1-1 0,-1 0 0,-1-11 1,1 14-339,0 0 0,0 0 1,0 0-1,0 0 0,0 0 1,-1 0-1,1 1 0,-1-1 1,0 0-1,0 1 1,0-1-1,0 1 0,-1 0 1,1-1-1,-1 1 0,1 0 1,-1 1-1,0-1 0,1 0 1,-1 1-1,0-1 0,0 1 1,0 0-1,0 0 1,0 0-1,-1 1 0,1-1 1,0 1-1,0-1 0,0 1 1,-1 0-1,1 0 0,0 1 1,0-1-1,0 1 0,-1 0 1,1-1-1,0 1 1,0 0-1,0 1 0,0-1 1,0 1-1,1-1 0,-1 1 1,0 0-1,1 0 0,-1 0 1,-3 4-1,1-1-12,-1 1 0,1 0 1,1 0-1,-1 0 0,1 1 0,0 0 0,-4 10 0,6-13 0,0 0 0,0 1 1,1-1-1,0 1 0,0-1 0,0 1 0,1 0 0,-1-1 0,1 1 0,0 0 0,0-1 1,1 1-1,1 8 0,-1-11-2,-1-1 0,1 1 1,0 0-1,0-1 0,0 1 1,0 0-1,1-1 0,-1 1 1,0-1-1,1 0 0,-1 1 1,0-1-1,1 0 0,0 0 1,-1 0-1,1 0 0,0 0 1,-1 0-1,1-1 0,0 1 1,0 0-1,0-1 0,0 1 0,0-1 1,0 0-1,-1 0 0,1 0 1,0 0-1,0 0 0,0 0 1,0 0-1,3-2 0,6 0 13,0 0-1,0-1 0,-1 0 1,15-8-1,38-21 36,-47 22-37,1 1 0,1 0 0,-1 2 0,33-10 0,-48 16-9,1 1 0,-1 0 1,0-1-1,0 1 1,1 0-1,-1 0 0,0 0 1,1 0-1,-1 0 1,0 1-1,1-1 0,-1 1 1,0 0-1,3 1 1,-3-1 7,-1 0 1,0 0-1,1 0 1,-1 0-1,0 1 1,0-1-1,0 0 1,0 1-1,0-1 1,0 1-1,0-1 1,0 1-1,-1-1 1,1 1-1,-1-1 1,1 1-1,-1 0 1,1 0-1,-1 2 1,1 25 244,-1-23-107,0 1-1,1-1 0,-1 0 1,3 11-1,-3-17-135,1 1 0,-1-1-1,0 0 1,0 1 0,1-1 0,-1 0 0,0 1 0,0-1 0,1 0-1,-1 0 1,0 0 0,1 1 0,-1-1 0,0 0 0,1 0-1,-1 0 1,0 0 0,1 0 0,-1 1 0,0-1 0,1 0 0,-1 0-1,1 0 1,-1 0 0,0 0 0,1 0 0,-1 0 0,0 0 0,1-1-1,-1 1 1,0 0 0,1 0 0,-1 0 0,1 0 0,-1 0 0,0 0-1,0-1 1,1 1 0,-1 0 0,0 0 0,1-1 0,-1 1 0,0 0-1,0 0 1,1-1 0,-1 1 0,0-1 0,16-13 223,-16 14-235,27-30 270,-11 10-290,1 2 0,1 0-1,0 1 1,1 1 0,28-18 0,-45 33 3,-1 0 0,0 0 0,1 0 0,-1 0 0,0 1 0,1-1 0,-1 0 0,1 1 0,0-1 1,-1 1-1,1 0 0,-1 0 0,1-1 0,-1 1 0,1 0 0,0 0 0,-1 1 0,1-1 0,0 0 0,1 1 0,-2-1 3,0 1-1,-1 0 0,1 0 0,0 0 0,-1-1 0,1 1 0,0 0 0,-1 0 0,1 0 1,-1 0-1,1 0 0,-1 0 0,0 0 0,0 0 0,1 0 0,-1 0 0,0 0 0,0 0 1,0 0-1,0 0 0,0 3 0,-1 6-36,0-1 0,-1 1 0,0 0 0,-6 16 0,-2 0-7,-5 17-819,15-43 863,0 1-1,0-1 1,-1 0-1,1 1 0,0-1 1,0 0-1,0 0 1,0 1-1,0-1 1,0 0-1,0 1 0,0-1 1,0 0-1,0 0 1,0 1-1,0-1 1,0 0-1,0 1 0,0-1 1,0 0-1,0 1 1,0-1-1,0 0 1,0 0-1,1 1 0,-1-1 1,0 0-1,0 0 1,0 1-1,0-1 0,1 0 1,-1 0-1,0 1 1,1-1-1,8-5-38,10-15-87,-1-2-176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0.136"/>
    </inkml:context>
    <inkml:brush xml:id="br0">
      <inkml:brushProperty name="width" value="0.05" units="cm"/>
      <inkml:brushProperty name="height" value="0.05" units="cm"/>
    </inkml:brush>
  </inkml:definitions>
  <inkml:trace contextRef="#ctx0" brushRef="#br0">46 0 21229,'-2'1'89,"1"-1"0,-1 1 1,1 0-1,0 0 0,-1-1 1,1 1-1,0 0 1,-1 0-1,1 1 0,0-1 1,0 0-1,0 0 0,0 0 1,0 1-1,0-1 1,0 1-1,1-1 0,-1 0 1,0 3-1,-9 33-42,9-35 23,-4 30 29,2 0 0,1-1-1,1 1 1,1 0 0,2 0 0,2 0 0,1-1 0,1 1-1,18 53 1,-22-78-80,1-1 0,0 0-1,0 1 1,1-1 0,-1 0 0,1-1-1,0 1 1,9 8 0,-11-12 6,0-1 1,0 1-1,0-1 1,0 1-1,0-1 0,0 0 1,0 0-1,1 0 1,-1 0-1,0-1 0,1 1 1,-1 0-1,0-1 1,1 0-1,-1 0 1,1 1-1,-1-1 0,1-1 1,-1 1-1,1 0 1,-1-1-1,0 1 0,1-1 1,-1 0-1,0 1 1,1-1-1,2-2 0,3-2 83,-1 1-1,0-2 1,0 1 0,0-1-1,-1 0 1,1 0-1,-1-1 1,-1 0-1,9-12 1,-1-3 228,0 0 0,10-27 1,-12 23 4,-1 0 1,9-39-1,-17 56-270,0-1-1,0 0 1,-1 0-1,-1 0 0,1 0 1,-2 0-1,1 0 1,-1 0-1,-1 0 0,-3-12 1,5 21-66,0 0 0,0 0 0,-1 0 1,1 0-1,0 0 0,-1 0 0,1 0 0,-1 0 0,1 0 1,-1 0-1,0 0 0,1 0 0,-1 0 0,0 0 1,1 1-1,-1-1 0,0 0 0,0 0 0,0 1 0,0-1 1,0 1-1,0-1 0,0 1 0,0-1 0,0 1 0,0-1 1,0 1-1,0 0 0,0 0 0,0-1 0,0 1 1,0 0-1,0 0 0,-1 0 0,1 0 0,0 0 0,0 1 1,-1-1-1,0 1-13,-1 0 1,1 1-1,0-1 1,0 0-1,0 1 1,0-1-1,0 1 1,1 0-1,-1 0 1,0 0-1,1 0 1,-1 0-1,1 0 1,0 0-1,-1 0 1,0 4 0,0-1-132,1-1 0,-1 1 0,1 0 1,0-1-1,0 1 0,1 0 1,-1 0-1,1 0 0,0 0 0,1 9 1,0-12 77,-1-1 0,1 1-1,-1 0 1,1-1 0,-1 1 0,1-1 0,0 1 0,0-1 0,0 1 0,0-1 0,0 0 0,0 1 0,0-1 0,0 0-1,1 0 1,-1 0 0,0 0 0,1 0 0,-1 0 0,1 0 0,-1 0 0,1-1 0,-1 1 0,1 0 0,-1-1 0,1 1-1,0-1 1,-1 0 0,1 0 0,0 1 0,-1-1 0,1 0 0,0-1 0,-1 1 0,4-1 0,26-5-593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2.259"/>
    </inkml:context>
    <inkml:brush xml:id="br0">
      <inkml:brushProperty name="width" value="0.05" units="cm"/>
      <inkml:brushProperty name="height" value="0.05" units="cm"/>
    </inkml:brush>
  </inkml:definitions>
  <inkml:trace contextRef="#ctx0" brushRef="#br0">95 1 19908,'-2'5'328,"0"0"-1,0 1 0,-1-1 1,0 0-1,0-1 0,0 1 1,-1 0-1,-4 4 0,-12 17 747,13-14-750,-1 1 0,1 0 1,1 0-1,0 1 0,-3 14 1,8-27-326,1-1 0,0 1 0,0-1 0,0 1 0,0-1 0,0 1 0,0-1 0,0 1 0,0-1 0,0 1 0,0-1 0,0 1 0,0-1 0,1 0 0,-1 1 0,0-1 0,0 1 0,0-1 0,1 1 0,-1-1 0,0 0 0,1 1 0,-1-1 0,0 0 0,1 1 0,-1-1 0,0 0 0,1 1 0,0-1 0,18 4-195,28-9-384,-37 3 419,12-1-85,48-4-411,-64 7 635,1 0 0,-1 1 1,1-1-1,-1 1 0,0 1 0,1-1 0,-1 1 1,9 4-1,-14-6 45,-1 0 0,1 0 0,0 1 0,-1-1 0,1 0 1,0 1-1,-1-1 0,1 1 0,0-1 0,-1 1 0,1-1 0,-1 1 0,1-1 1,-1 1-1,1 0 0,-1-1 0,1 1 0,-1 0 0,0-1 0,1 1 0,-1 0 1,0 0-1,0-1 0,0 1 0,1 0 0,-1 0 0,0 1 0,0-1 27,-1 1 0,1-1-1,-1 1 1,1-1 0,-1 0-1,0 1 1,0-1 0,1 1-1,-1-1 1,0 0 0,0 0-1,-3 2 1,-3 4 197,-1 0 0,0-1-1,-11 6 1,1-1 67,-2 0-1,-21 8 1,32-16-799,0 0-1,0 0 1,0-1 0,-13 1 0,12-3 62,9 0 411,1 0 0,0 0 1,0 0-1,0 1 1,0-1-1,0 0 0,0 0 1,0 0-1,-1 0 0,1 0 1,0 0-1,0 0 1,0 0-1,0 0 0,0 0 1,0 0-1,-1 0 0,1 0 1,0 0-1,0 0 1,0 0-1,0 0 0,0-1 1,0 1-1,-1 0 0,1 0 1,0 0-1,0 0 1,0 0-1,0 0 0,0 0 1,0 0-1,0 0 0,0 0 1,-1 0-1,1-1 1,0 1-1,0 0 0,0 0 1,0 0-1,0 0 0,0 0 1,0 0-1,0-1 1,0 1-1,0 0 0,0 0 1,0 0-1,0 0 0,0 0 1,0 0-1,0-1 1,0 1-1,0 0 0,0 0 1,0 0-1,0 0 0,0 0 1,0 0-1,0-1 0,0 1 1,0 0-1,1 0 1,8-7-764</inkml:trace>
  <inkml:trace contextRef="#ctx0" brushRef="#br0" timeOffset="1">442 16 18924,'7'10'2024,"-7"10"-1255,-5 5-305,-7 9 1352,2 2-704,-1 1-552,2-1-247,5-6-602,1-5-279,6-13-600,3-7-144,2-17 936,1-6-304,-1-17-281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2.715"/>
    </inkml:context>
    <inkml:brush xml:id="br0">
      <inkml:brushProperty name="width" value="0.05" units="cm"/>
      <inkml:brushProperty name="height" value="0.05" units="cm"/>
    </inkml:brush>
  </inkml:definitions>
  <inkml:trace contextRef="#ctx0" brushRef="#br0">44 1 15459,'-8'1'1865,"0"8"-1169,-2 8-696,3 6 1800,1 1-1440,2 2-160,4-4-328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3.069"/>
    </inkml:context>
    <inkml:brush xml:id="br0">
      <inkml:brushProperty name="width" value="0.05" units="cm"/>
      <inkml:brushProperty name="height" value="0.05" units="cm"/>
    </inkml:brush>
  </inkml:definitions>
  <inkml:trace contextRef="#ctx0" brushRef="#br0">142 86 19692,'-24'20'2128,"3"-3"-231,-27 28 0,42-39-1746,1 1 0,0 0 0,0 0 0,0 0 0,1 0 0,0 1 0,1-1 0,-5 16-1,7-22-133,0 0 0,1 1-1,-1-1 1,1 1 0,0-1-1,0 0 1,-1 1 0,1-1-1,0 1 1,0-1 0,0 1-1,0-1 1,1 0 0,-1 1-1,0-1 1,1 1 0,-1-1-1,0 0 1,1 1 0,0-1-1,-1 0 1,2 2 0,-1-3-7,0 1 1,0 0 0,0-1-1,0 1 1,1-1 0,-1 1-1,0-1 1,0 1 0,1-1 0,-1 0-1,0 0 1,0 0 0,1 0-1,-1 0 1,0 0 0,1 0-1,-1 0 1,0 0 0,2-1-1,7-2 1,0 0-1,-1 0 1,1-1-1,14-8 1,25-18-61,-32 19 22,-1 1 1,1 0 0,1 2-1,19-8 1,-36 15 21,1 1-1,-1-1 1,1 1-1,-1 0 1,1-1 0,-1 1-1,1 0 1,-1 0-1,1 0 1,-1 0-1,1 0 1,-1 0-1,1 1 1,-1-1 0,0 0-1,3 2 1,-3-1 5,0-1 0,0 1 0,0 0 0,-1 0 0,1 0 0,0 0 0,-1 0 0,1 0 1,-1 0-1,1 0 0,-1 0 0,1 0 0,-1 0 0,0 0 0,1 0 0,-1 1 0,0-1 0,0 0 1,0 0-1,0 0 0,0 2 0,-2 16 21,1-16-13,0 0 0,1 0 0,-1 0 0,1 1 0,0-1 0,0 0 0,1 0-1,-1 1 1,2 5 0,-2-9-4,0 1 0,1-1-1,-1 0 1,1 1 0,-1-1-1,0 0 1,1 0 0,-1 1 0,1-1-1,-1 0 1,0 0 0,1 0-1,-1 1 1,1-1 0,-1 0-1,1 0 1,-1 0 0,1 0 0,-1 0-1,1 0 1,-1 0 0,1 0-1,-1 0 1,1 0 0,-1 0-1,1-1 1,-1 1 0,1 0 0,-1 0-1,0 0 1,1-1 0,-1 1-1,1 0 1,18-11-5,-17 10-6,20-14-136,40-25-419,-56 37 477,-1 1 0,1-1 1,-1 1-1,1 0 0,0 1 0,0-1 1,0 1-1,0 0 0,9 0 0,-13 1 61,-1 0-1,1 0 1,0 0 0,-1 0-1,1 1 1,0-1 0,-1 1-1,1-1 1,0 1-1,-1-1 1,1 1 0,-1 0-1,1 0 1,-1 0 0,0 0-1,1 0 1,-1 0-1,0 0 1,0 0 0,1 0-1,-1 1 1,0-1 0,1 2-1,0 1 7,-1 1-1,1-1 0,-1 0 1,0 1-1,0 0 1,1 6-1,-1-2 50,-1-8-46,0-1 0,0 0 0,0 0 0,0 1 0,0-1 1,0 0-1,0 0 0,0 0 0,0 1 0,0-1 0,0 0 0,0 0 0,1 0 0,-1 0 0,0 1 0,0-1 0,0 0 0,0 0 1,0 0-1,0 0 0,1 1 0,-1-1 0,0 0 0,0 0 0,0 0 0,0 0 0,1 0 0,-1 0 0,0 0 0,0 0 0,0 1 1,1-1-1,-1 0 0,0 0 0,0 0 0,1 0 0,-1 0 0,0 0 0,0 0 0,11-6 111,9-13 232,-19 18-387,22-26-10,3-5-16</inkml:trace>
  <inkml:trace contextRef="#ctx0" brushRef="#br0" timeOffset="1">825 0 16468,'-3'13'1014,"1"0"0,-2-1 0,-8 22 0,-2 6 2120,13-39-3100,1-1-1,0 1 0,0-1 1,-1 1-1,1-1 0,0 0 0,0 1 1,0-1-1,0 1 0,-1-1 1,1 1-1,0-1 0,0 1 0,0-1 1,0 1-1,0-1 0,0 1 1,0-1-1,0 1 0,1-1 0,-1 1 1,0-1-1,0 1 0,0-1 1,1 1-1,-1-1 0,0 1 0,0-1 1,1 1-1,-1-1 0,0 0 1,1 1-1,-1-1 0,0 0 0,1 1 1,-1-1-1,1 0 0,-1 1 1,0-1-1,1 0 0,-1 0 0,1 1 1,-1-1-1,1 0 0,-1 0 1,1 0-1,0 0 0,30-6-807,-5 1-4,-24 5 762,0 0 1,0 0 0,0 0 0,0 0-1,0 0 1,0 1 0,0-1 0,0 1-1,0-1 1,0 1 0,0 0 0,0 0-1,-1 0 1,1 0 0,0 0 0,-1 0-1,1 0 1,0 0 0,-1 1 0,0-1-1,1 1 1,-1-1 0,0 1 0,0 0-1,1-1 1,-2 1 0,1 0 0,0 0-1,1 3 1,-1-3 116,-1 1 0,0 0 0,0-1 0,0 1 0,0-1 0,0 1 0,0-1 0,-1 1 0,1-1 0,-1 1 0,0-1 0,1 1 1,-1-1-1,0 0 0,-1 1 0,1-1 0,0 0 0,-1 0 0,1 0 0,-1 0 0,0 0 0,1 0 0,-4 2 0,-2 1-17,1-1-1,-1 0 1,0 0 0,-1 0 0,1-1-1,-1 0 1,1-1 0,-1 0 0,0 0-1,0-1 1,0 1 0,0-2 0,0 1-1,-10-2 1,-16-1-29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3.996"/>
    </inkml:context>
    <inkml:brush xml:id="br0">
      <inkml:brushProperty name="width" value="0.05" units="cm"/>
      <inkml:brushProperty name="height" value="0.05" units="cm"/>
    </inkml:brush>
  </inkml:definitions>
  <inkml:trace contextRef="#ctx0" brushRef="#br0">100 57 16331,'7'-16'1772,"-4"13"-1293,-1-1 0,-1 1 0,1-1 1,0 0-1,-1 0 0,0 0 0,0 0 0,1-7 0,-1 36 261,-2-1 0,-1 1-1,-1-1 1,-6 25-1,0 5-506,-11 106-148,5-35-91,-34 138 0,41-245-8,8-18 14,0 0-1,-1 0 1,1 0 0,0 0-1,0 0 1,-1-1 0,1 1-1,0 0 1,0 0-1,-1 0 1,1 0 0,0-1-1,0 1 1,0 0 0,-1 0-1,1-1 1,0 1 0,0 0-1,0 0 1,0-1-1,0 1 1,-1 0 0,1 0-1,0-1 1,0 1 0,0 0-1,0-1 1,0 1-1,0 0 1,0-1 0,0 1-1,0 0 1,0-1 0,-2-41-19,7-5-6,2-1 1,2 1-1,2 1 1,3 0-1,1 1 1,2 0-1,2 1 1,45-76 0,-54 104 16,1 0 0,0 1 0,1 0 1,0 1-1,1 0 0,1 1 1,0 1-1,30-21 0,-42 32 3,0 0-1,0 0 1,1 0-1,-1 0 1,0 0 0,0 0-1,0 1 1,1-1-1,-1 1 1,0-1-1,1 1 1,-1 0 0,0 0-1,1 0 1,-1 0-1,0 1 1,4 0-1,-5-1 2,0 1 0,0-1 0,-1 1-1,1-1 1,0 1 0,-1-1 0,1 1 0,0-1-1,-1 1 1,1-1 0,-1 1 0,1 0-1,-1-1 1,1 1 0,-1 0 0,1 0 0,-1-1-1,0 1 1,1 1 0,-1 0 0,0 0 1,1 0-1,-1 0 0,0 0 0,0 0 1,-1 0-1,1 0 0,0 0 1,-1 0-1,1 0 0,-2 3 1,-2 5 25,-1 0 0,0 0 0,-1-1 0,0 1 0,0-1 0,-1-1 0,0 1 1,0-1-1,-10 7 0,-80 61 430,86-67-396,4-5-43,1 1-23,-1 0 0,1-1 0,-1 1 0,0-1 1,-1-1-1,-14 6 0,30-18-2105,11-5 899,44-24-219,-24 12 466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4.369"/>
    </inkml:context>
    <inkml:brush xml:id="br0">
      <inkml:brushProperty name="width" value="0.05" units="cm"/>
      <inkml:brushProperty name="height" value="0.05" units="cm"/>
    </inkml:brush>
  </inkml:definitions>
  <inkml:trace contextRef="#ctx0" brushRef="#br0">43 1 16347,'1'5'325,"0"0"-1,0 0 0,0 0 0,-1 0 1,0 0-1,0 0 0,0 0 0,0 0 1,-1 0-1,0 0 0,0 0 0,-3 9 0,-1 4 713,-7 38 569,6-30-1055,0 0-1,2 1 0,0 0 0,1 43 0,3-69-533,0 0 1,0 0-1,0 0 0,0-1 1,0 1-1,0 0 0,0 0 1,1 0-1,-1 0 0,0 0 0,0-1 1,1 1-1,-1 0 0,0 0 1,1-1-1,-1 1 0,1 0 0,-1 0 1,1-1-1,-1 1 0,1-1 1,1 2-1,-2-2-6,1 0 0,0 0-1,-1 0 1,1 0 0,0 0 0,-1 0 0,1-1 0,0 1 0,-1 0 0,1 0 0,-1-1 0,1 1 0,0 0-1,-1-1 1,1 1 0,-1 0 0,1-1 0,-1 1 0,1-1 0,-1 1 0,1-1 0,3-4 26,0 1 0,-1-1 0,0 1 0,0-1 0,3-6 0,1-8 15,-2 1-1,1-1 0,-2 0 1,-1 0-1,0 0 0,-2-1 1,0 1-1,-1-1 0,-4-30 1,0 36-8,2 19-59,1 23-304,2-25 196,-1 0-1,1 0 0,-1 0 0,1 0 0,0 0 1,0 0-1,0 0 0,1 0 0,-1 0 0,1-1 1,-1 1-1,1-1 0,0 1 0,0-1 0,0 1 0,0-1 1,1 0-1,-1 0 0,1 0 0,-1-1 0,1 1 1,-1 0-1,1-1 0,0 0 0,0 1 0,0-1 1,0 0-1,0-1 0,0 1 0,6 0 0,21 0-625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4.823"/>
    </inkml:context>
    <inkml:brush xml:id="br0">
      <inkml:brushProperty name="width" value="0.05" units="cm"/>
      <inkml:brushProperty name="height" value="0.05" units="cm"/>
    </inkml:brush>
  </inkml:definitions>
  <inkml:trace contextRef="#ctx0" brushRef="#br0">178 119 19084,'-9'1'420,"0"1"1,0 0-1,0 1 0,0 0 0,0 0 1,1 1-1,0 0 0,-1 0 1,1 1-1,1 0 0,-10 8 0,11-8-267,0 0-1,1 0 0,0 0 1,0 1-1,0 0 0,1 0 1,-1 0-1,1 0 0,1 1 1,-1 0-1,1 0 0,1 0 1,-1 0-1,-1 10 0,3-15-135,1 0 0,-1 0 1,1 0-1,0 1 0,0-1 0,0 0 0,0 1 0,0-1 0,0 0 0,1 0 0,-1 0 0,1 1 0,-1-1 0,1 0 0,0 0 0,0 0 1,0 0-1,0 0 0,0 0 0,1 0 0,-1 0 0,0-1 0,1 1 0,-1 0 0,1-1 0,0 1 0,0-1 0,-1 0 0,1 1 1,0-1-1,0 0 0,0 0 0,0 0 0,1 0 0,-1-1 0,0 1 0,0-1 0,0 1 0,1-1 0,-1 0 0,3 0 0,2 1 13,0-1 0,0-1 0,1 1 0,-1-1 0,0 0 0,0-1 0,0 0 0,0 0 0,0 0 0,0-1 0,-1 0 0,8-5 0,-5 2-65,-1-1-1,-1 0 0,1 0 1,-1 0-1,0-1 1,0 0-1,-1-1 1,-1 0-1,1 1 0,-1-2 1,-1 1-1,1-1 1,-2 1-1,1-1 1,-2 0-1,1 0 0,-1-1 1,-1 1-1,1 0 1,-2-1-1,0 1 0,0-1 1,-1 1-1,0 0 1,0-1-1,-2 1 1,-2-10-1,4 17-163,1 1 1,-1 0-1,0-1 1,0 1-1,0-1 0,0 1 1,0 0-1,-1 0 1,1 0-1,-1 0 1,1 0-1,-1 0 0,0 0 1,0 0-1,0 1 1,0-1-1,0 1 0,0 0 1,0-1-1,-1 1 1,-2-1-1,4 3-798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5.247"/>
    </inkml:context>
    <inkml:brush xml:id="br0">
      <inkml:brushProperty name="width" value="0.05" units="cm"/>
      <inkml:brushProperty name="height" value="0.05" units="cm"/>
    </inkml:brush>
  </inkml:definitions>
  <inkml:trace contextRef="#ctx0" brushRef="#br0">21 157 14115,'13'-13'2125,"-13"13"-2084,0 0-1,0 0 1,0 0-1,0 0 1,1 0 0,-1 0-1,0 0 1,0 0-1,0 0 1,0 0 0,0 0-1,0 0 1,1 0-1,-1 0 1,0 0 0,0 0-1,0 0 1,0 0-1,0 0 1,1 0-1,-1 0 1,0 0 0,0 0-1,0 0 1,0 0-1,0 0 1,0 0 0,0 1-1,1-1 1,-1 0-1,0 0 1,0 0-1,0 0 1,0 0 0,0 0-1,0 0 1,0 0-1,0 1 1,0-1 0,0 0-1,0 0 1,0 0-1,1 0 1,-1 0 0,0 0-1,0 1 1,0-1-1,0 0 1,0 0-1,0 0 1,-4 31 2735,3-23-2605,-5 23 871,-4 26 254,2 0 0,-2 77 0,10-129-1200,0 0 0,1 1 0,0-1 0,-1 0-1,2 0 1,2 8 0,-4-12-84,1 0 0,-1 0 0,1 0-1,-1 0 1,1 0 0,-1 0 0,1 0-1,0 0 1,-1-1 0,1 1 0,0 0-1,0-1 1,0 1 0,-1 0 0,1-1-1,0 1 1,0-1 0,0 1 0,0-1-1,0 0 1,0 1 0,0-1 0,0 0-1,0 0 1,0 1 0,0-1 0,0 0-1,1 0 1,-1 0 0,0-1 0,0 1-1,0 0 1,0 0 0,0 0 0,0-1-1,0 1 1,0-1 0,1 0 0,7-3-94,-1-1 0,0 0 1,-1-1-1,1 0 1,7-7-1,30-23-597,-43 35 603,1-1-1,0 0 1,0 1-1,0 0 1,0 0-1,0 0 1,0 0-1,1 0 1,-1 0-1,0 1 1,0 0-1,1-1 1,4 2-1,-7-1 73,-1 0 0,1 0-1,0 0 1,-1 0 0,1 1-1,0-1 1,-1 0 0,1 1 0,0-1-1,-1 1 1,1-1 0,-1 0-1,1 1 1,-1-1 0,1 1-1,-1-1 1,1 1 0,-1 0-1,0-1 1,1 1 0,-1-1-1,0 1 1,1 0 0,-1-1 0,0 1-1,0 0 1,0-1 0,1 1-1,-1 0 1,0 0 0,0-1-1,0 1 1,0 0 0,0-1-1,0 1 1,-1 0 0,1-1-1,0 2 1,-1 2 73,0 0 0,0 0 0,0 0 0,-1 0 0,-3 6 0,1-2 97,-2-1 0,1 0 1,-1 1-1,0-2 0,-1 1 1,0-1-1,-8 6 0,10-8-73,-1 0-1,0 0 1,0 0 0,0-1-1,0 0 1,0 0-1,-1-1 1,0 0 0,-13 3-1,19-5-141,-1 0 0,0 1 0,1-1 0,-1 0 0,0 0 0,1-1 0,-1 1 0,0 0 0,1-1 0,-1 1 0,1-1 0,-1 1 0,0-1 0,1 0 0,-1 1 0,1-1 0,0 0 0,-1 0 0,1 0 0,0 0 0,-1 0 0,1 0 0,0-1 0,0 1 0,0 0 0,0-1 0,0 1 0,0-1 0,1 1 0,-1-1 0,0 1 0,1-1 0,-1 1 0,1-1 0,-1-1 0,0-4-147,0 0-1,1 0 1,0 0-1,0 0 1,0 0 0,1 0-1,1-7 1,5-15-386,15-40 0,-2 13-269</inkml:trace>
  <inkml:trace contextRef="#ctx0" brushRef="#br0" timeOffset="1">418 1 18476,'19'11'2056,"-19"18"-1119,-4 10-321,-13 15 1032,-2 6-224,-3 8-367,1-1-233,4-4-328,2-3-144,10-12-352,0-11-136,7-21-352,2-8-352,5-18-417,-1-9 913,-2-19-240,-4-7-216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15.853"/>
    </inkml:context>
    <inkml:brush xml:id="br0">
      <inkml:brushProperty name="width" value="0.05" units="cm"/>
      <inkml:brushProperty name="height" value="0.05" units="cm"/>
    </inkml:brush>
  </inkml:definitions>
  <inkml:trace contextRef="#ctx0" brushRef="#br0">1 126 14707,'4'5'279,"1"0"0,0-1 0,0 1 0,0-1 0,0-1-1,0 1 1,1-1 0,0 0 0,0 0 0,7 2 0,-8-4-73,-1 0-1,1 0 1,0 0 0,-1-1 0,1 0 0,0 0 0,-1 0 0,1-1-1,0 0 1,-1 1 0,1-2 0,-1 1 0,1 0 0,-1-1 0,5-2 0,-1 0 161,1-1 0,-1 0 0,0 0 0,-1-1 1,1 0-1,-1 0 0,8-9 0,-11 10-167,0 0 0,0 0 0,-1 0 0,0 0-1,1-1 1,-2 0 0,1 1 0,-1-1 0,0 0 0,0 0-1,2-11 1,-4 16-169,0 0 0,1-1 0,-1 1-1,0 0 1,0 0 0,0 0 0,0 0-1,0 0 1,0 0 0,0-1 0,0 1-1,-1 0 1,1 0 0,0 0 0,-1 0-1,1 0 1,-1 0 0,1 0 0,-1 0-1,1 0 1,-1 0 0,0 0 0,1 0-1,-1 0 1,0 1 0,0-1 0,0 0 0,0 0-1,0 1 1,0-1 0,-1 0 0,0 0-7,0 1 0,0 0 0,0 0 0,0 0 0,0 0 0,0 0 0,0 1 0,0-1 0,0 1 0,0-1 0,0 1 0,0-1 0,1 1 0,-1 0 0,0 0 0,0 0 0,1 0 0,-3 2 0,-7 6 18,0 1 0,0 0 0,1 0 0,1 1 0,-1 1 0,2 0 0,0 0 1,-9 17-1,7-8-29,0-1 1,2 1 0,0 1 0,-8 37 0,15-51-4,-1 0 0,1 1 1,1-1-1,-1 0 0,3 16 0,-2-23-7,0 1 0,0 0-1,1-1 1,-1 1-1,0-1 1,1 1 0,0 0-1,-1-1 1,1 0 0,0 1-1,0-1 1,-1 1-1,1-1 1,0 0 0,1 1-1,-1-1 1,0 0 0,0 0-1,0 0 1,1 0-1,-1 0 1,0 0 0,1-1-1,-1 1 1,1 0 0,-1-1-1,1 1 1,-1-1-1,1 1 1,0-1 0,-1 0-1,1 1 1,0-1 0,-1 0-1,3 0 1,4-1-7,0-1 1,0 0-1,0 0 0,0 0 1,0-1-1,-1 0 1,1 0-1,9-6 1,56-41-104,-55 36 82,31-24-60,-35 25 36,1 1-1,0 1 1,1 1-1,0 0 1,24-11-1,-39 20 50,0 1 0,0-1 0,1 1 0,-1-1 0,0 1 0,1 0 0,-1-1 0,0 1 0,1 0 0,-1 0 0,1 0 0,-1 0 0,0 0 0,1 0 0,-1 0 0,1 1 0,-1-1 0,0 0 0,1 1 0,-1-1 0,3 2 0,-3-1 4,-1 0 1,1 0-1,0 0 1,0 1-1,-1-1 0,1 0 1,-1 0-1,1 1 1,-1-1-1,1 0 0,-1 1 1,0-1-1,1 0 1,-1 1-1,0-1 1,0 0-1,0 1 0,0 1 1,-2 9 68,0 1 0,-1-1 0,-8 24 0,7-22 10,0-3-9,3-6-30,-1-1 1,0 0-1,1 1 0,0-1 1,0 1-1,1 0 0,-1-1 1,1 1-1,0-1 0,1 8 1,-1-11-38,0-1 0,1 1 0,-1-1 1,0 1-1,1-1 0,-1 1 0,0-1 1,1 0-1,-1 1 0,1-1 1,-1 0-1,0 1 0,1-1 0,-1 0 1,1 0-1,-1 1 0,1-1 0,-1 0 1,1 0-1,-1 0 0,1 0 1,-1 1-1,1-1 0,-1 0 0,1 0 1,-1 0-1,1 0 0,-1 0 1,1 0-1,-1-1 0,1 1 0,-1 0 1,1 0-1,-1 0 0,1 0 0,-1-1 1,1 1-1,-1 0 0,1-1 1,21-11 90,-19 10-86,56-42 3,-45 32-125,1 0 1,0 1 0,1 1-1,0 1 1,1 0-1,20-8 1,-36 16 97,0 1 1,1-1-1,-1 1 0,0-1 0,1 1 1,-1 0-1,0-1 0,1 1 0,-1 0 0,0 0 1,1 0-1,-1 0 0,1 0 0,-1 0 1,0 0-1,1 1 0,-1-1 0,0 1 1,1-1-1,-1 1 0,0-1 0,1 1 1,-1-1-1,0 1 0,0 0 0,0 0 1,0 0-1,0 0 0,0 0 0,0 0 1,0 0-1,0 0 0,0 0 0,0 0 0,-1 0 1,1 1-1,0-1 0,-1 0 0,1 0 1,-1 1-1,1-1 0,-1 0 0,0 1 1,1 1-1,0 7 35,-1 1 0,1 0 0,-2-1 1,-2 21-1,1-12 113,2-17-117,0 0 1,-1 0 0,2 0 0,-1 0 0,0 0-1,0 1 1,1-1 0,-1 0 0,2 2-1,-2-3-11,0-1 0,0 1-1,1-1 1,-1 1 0,0-1 0,0 0-1,1 1 1,-1-1 0,1 1-1,-1-1 1,0 0 0,1 1 0,-1-1-1,1 0 1,-1 0 0,1 1-1,-1-1 1,0 0 0,1 0 0,-1 0-1,1 0 1,-1 1 0,1-1-1,0 0 1,2-1 0,0 1 0,-1-1 0,1 0 0,-1 0 0,1 0 0,-1 0 0,1 0 0,-1-1-1,0 1 1,1-1 0,-1 1 0,2-3 0,32-27-181,-24 20-2,0 0 0,1 1-1,0 1 1,22-12 0,-34 20 150,0 1 1,0-1 0,0 0 0,0 1 0,0 0-1,0-1 1,0 1 0,0 0 0,0-1 0,0 1-1,0 0 1,1 0 0,-1 0 0,0 0 0,0 0 0,0 0-1,0 0 1,0 0 0,1 1 0,-1-1 0,0 0-1,0 1 1,0-1 0,0 1 0,1 0 0,-1 0 11,0 1 0,0-1 0,0 0 1,0 1-1,0-1 0,-1 1 1,1-1-1,0 1 0,-1-1 0,0 1 1,1-1-1,-1 1 0,0 0 0,0-1 1,0 3-1,0 7 68,-1 0 0,0 0 0,-6 21 0,-6 8 188,-2 10 500,17-45-474,4-13-142,4-26-39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37.434"/>
    </inkml:context>
    <inkml:brush xml:id="br0">
      <inkml:brushProperty name="width" value="0.05" units="cm"/>
      <inkml:brushProperty name="height" value="0.05" units="cm"/>
    </inkml:brush>
  </inkml:definitions>
  <inkml:trace contextRef="#ctx0" brushRef="#br0">0 6 18012,'5'13'3587,"-3"3"-2342,0 1 0,-2 30 0,0-4-899,1-16-242,-1-5-78,1 1 0,8 41 0,-8-65-35,-1 1 0,0 0 0,0-1 1,0 1-1,0 0 0,0 0 0,1 0 1,-1-1-1,0 1 0,0 0 0,0 0 1,1-1-1,-1 1 0,0 0 1,0 0-1,1 0 0,-1 0 0,0 0 1,0-1-1,1 1 0,-1 0 0,0 0 1,0 0-1,1 0 0,-1 0 0,0 0 1,1 0-1,-1 0 0,0 0 1,1 0-1,-1 0 0,0 0 0,0 0 1,1 0-1,-1 0 0,0 0 0,1 0 1,-1 1-1,0-1 0,0 0 0,1 0 1,-1 0-1,0 0 0,0 1 0,1-1 1,-1 0-1,0 0 0,0 0 1,0 1-1,0-1 0,1 0 0,-1 0 1,0 1-1,0-1 0,0 0 0,0 0 1,0 1-1,0-1 0,1 0 0,-1 1 1,0-1-1,0 0 0,0 0 1,0 1-1,0-1 0,0 0 0,0 1 1,0-1-1,-1 1 0,13-24-703,-11 21 614,28-66-1904,-19 41 1540,0 1 0,2 1 0,1 0 0,1 0 0,21-25 0,-35 49 535,0 0 1,1 1-1,-1-1 1,1 0-1,-1 1 1,1-1-1,-1 0 1,1 1 0,-1-1-1,1 1 1,0-1-1,-1 1 1,1 0-1,0-1 1,-1 1-1,1-1 1,0 1-1,0 0 1,-1 0 0,1-1-1,0 1 1,0 0-1,0 0 1,-1 0-1,1 0 1,1 0-1,-1 1 22,-1-1-1,1 1 0,0 0 1,-1 0-1,1-1 0,-1 1 1,1 0-1,-1 0 0,1 0 1,-1 0-1,0-1 0,1 1 1,-1 0-1,0 0 0,0 0 1,1 0-1,-1 0 0,0 1 1,1 11 647,-1 0-1,-2 17 1,2-24-615,-2 17 356,1 1-132,0 0 0,3 33 1,-1-56-417,-1 0 1,0 0-1,0 0 1,0 0-1,1 0 1,-1 0-1,1 0 1,-1 0-1,1 0 1,-1 0-1,1 0 1,-1 0-1,1 0 1,1 1-1,3-3-1165,-3-9 147,-1 6 904,-1-1 0,0 1 1,0-1-1,-1 1 0,1-1 1,-4-8-1,-7-13-721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37.824"/>
    </inkml:context>
    <inkml:brush xml:id="br0">
      <inkml:brushProperty name="width" value="0.05" units="cm"/>
      <inkml:brushProperty name="height" value="0.05" units="cm"/>
    </inkml:brush>
  </inkml:definitions>
  <inkml:trace contextRef="#ctx0" brushRef="#br0">8 27 20044,'-7'3'8402,"10"-1"-8426,2-4-504,0-4 1048,2 2-592,-1-6-96,1 0-48</inkml:trace>
  <inkml:trace contextRef="#ctx0" brushRef="#br0" timeOffset="1">197 32 18484,'7'10'2577,"0"-3"-1521,-4-2-400,0 1 4033,-3-7-4537,-1-8-688,-6 2 400,-2-2-176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0.571"/>
    </inkml:context>
    <inkml:brush xml:id="br0">
      <inkml:brushProperty name="width" value="0.05" units="cm"/>
      <inkml:brushProperty name="height" value="0.05" units="cm"/>
    </inkml:brush>
  </inkml:definitions>
  <inkml:trace contextRef="#ctx0" brushRef="#br0">81 75 17724,'-5'7'495,"-13"24"2200,-17 40 0,31-60-2504,0-1-1,0 2 1,1-1 0,1 0-1,0 0 1,0 1 0,1 21 0,1-31-192,0 0 0,0 0 0,0 0 0,0-1 0,0 1 1,0 0-1,1 0 0,-1 0 0,0 0 0,1 0 0,0 0 0,-1-1 1,1 1-1,0 0 0,0-1 0,0 1 0,0 0 0,1-1 0,-1 1 1,0-1-1,0 0 0,1 1 0,-1-1 0,1 0 0,0 0 0,-1 0 1,1 0-1,0 0 0,-1 0 0,1 0 0,0-1 0,0 1 0,0-1 1,0 1-1,-1-1 0,1 0 0,0 0 0,4 0 0,0 0 14,0-1-1,-1 0 1,1 0 0,0-1-1,0 0 1,-1 0-1,1 0 1,-1-1-1,0 0 1,0 0-1,9-6 1,4-7 167,0-1 0,-1-1 0,-1 0 0,0-1 0,-1-1 0,-2 0 0,0-1 0,-1-1 0,16-40 0,-26 57-127,0 1 0,-1-1 0,1 0-1,-1 0 1,0 1 0,-1-1-1,1-9 1,-1 12-40,0 1-1,-1 0 1,1-1 0,0 1-1,-1 0 1,1 0 0,-1-1-1,1 1 1,-1 0 0,1 0-1,-1 0 1,0-1-1,0 1 1,0 0 0,1 0-1,-1 0 1,0 1 0,0-1-1,0 0 1,-1 0 0,1 0-1,0 1 1,0-1 0,0 0-1,0 1 1,-1-1-1,1 1 1,0 0 0,-1-1-1,1 1 1,0 0 0,-3 0-1,-5 0 12,0 0 0,0 0 0,1 1-1,-1 0 1,0 1 0,1 0-1,-1 1 1,1-1 0,-12 7 0,48-24-1410,-8 3 1105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38.166"/>
    </inkml:context>
    <inkml:brush xml:id="br0">
      <inkml:brushProperty name="width" value="0.05" units="cm"/>
      <inkml:brushProperty name="height" value="0.05" units="cm"/>
    </inkml:brush>
  </inkml:definitions>
  <inkml:trace contextRef="#ctx0" brushRef="#br0">106 0 17940,'7'19'1696,"0"5"-1088,0 1-232,3 6 705,0 5-169,-1 3-288,-1 1-144,-2 2-168,-2-1-112,-4-1-56,-5 2-24,-7 1-264,-4-3-280,-9-1-584,-6-5 864,-7-7-152,-8-7-96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38.556"/>
    </inkml:context>
    <inkml:brush xml:id="br0">
      <inkml:brushProperty name="width" value="0.05" units="cm"/>
      <inkml:brushProperty name="height" value="0.05" units="cm"/>
    </inkml:brush>
  </inkml:definitions>
  <inkml:trace contextRef="#ctx0" brushRef="#br0">18 6 14395,'4'-5'2081,"0"9"-1017,-4 10-408,-3 15 2072,-1 7-1263,-2 13-473,2 4-240,-2 13-360,3 5-72,3 7-104,5-4-56,5-5-120,4-3-72,8-10-376,1-10-232,2-18 520,8-13-88,-1-25-80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0.460"/>
    </inkml:context>
    <inkml:brush xml:id="br0">
      <inkml:brushProperty name="width" value="0.05" units="cm"/>
      <inkml:brushProperty name="height" value="0.05" units="cm"/>
    </inkml:brush>
  </inkml:definitions>
  <inkml:trace contextRef="#ctx0" brushRef="#br0">30 5 17828,'6'-5'1872,"-4"10"-1120,-1 7-296,-1 13 993,0 4-281,0 8-424,0 1-248,-1 7-256,-2-2-72,1-6-216,1-4-192,-1-8-520,0-5-216,-4-10 744,-1-5-152,-8-8-184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0.850"/>
    </inkml:context>
    <inkml:brush xml:id="br0">
      <inkml:brushProperty name="width" value="0.05" units="cm"/>
      <inkml:brushProperty name="height" value="0.05" units="cm"/>
    </inkml:brush>
  </inkml:definitions>
  <inkml:trace contextRef="#ctx0" brushRef="#br0">1 47 15451,'2'-3'292,"1"0"0,0 0 0,0 1 0,0-1 0,0 1 0,0 0-1,1 0 1,-1 0 0,1 0 0,-1 0 0,1 1 0,-1 0 0,9-2 0,5-1 821,31-1 1,-32 3-665,-14 2-394,19-2 257,-1 0 0,1 1 0,0 2 0,27 3 0,-43-3-299,0-1-1,0 2 1,0-1 0,0 0 0,-1 1 0,1 0 0,-1 0 0,1 1-1,-1-1 1,0 1 0,0 0 0,0 0 0,0 0 0,-1 0 0,1 1-1,-1 0 1,0-1 0,0 1 0,0 0 0,0 1 0,-1-1-1,0 0 1,4 10 0,-3-2 70,0 0 0,0 0 1,-1 0-1,-1 0 0,0 1 0,-1-1 0,0 0 0,-1 1 0,0-1 0,-1 0 1,-1 0-1,0 0 0,-5 15 0,5-21-17,1 1 0,-1 0 1,-1-1-1,1 0 0,-1 0 0,0 0 1,0 0-1,-1-1 0,0 1 0,0-1 1,0 0-1,0-1 0,-1 1 1,0-1-1,0 0 0,0 0 0,0-1 1,-1 0-1,1 0 0,-1-1 0,0 1 1,0-1-1,-13 1 0,19-2-114,0-1-1,0 0 1,0 1-1,0-1 1,0 0-1,0 0 1,0 0-1,0 0 1,0 0-1,0 0 1,0 0-1,0 0 1,0-1-1,0 1 1,1 0-1,-1 0 1,0-1-1,0 1 1,0-1-1,0 1 1,0-1 0,1 1-1,-1-1 1,0 1-1,0-1 1,1 0-1,-1 1 1,0-1-1,1 0 1,-1 0-1,1 1 1,-1-3-1,1 2-90,0 0-1,0-1 1,0 1-1,0 0 1,1-1 0,-1 1-1,0 0 1,1 0-1,-1 0 1,1-1-1,0 1 1,-1 0 0,1 0-1,0 0 1,0 0-1,0 0 1,0 0-1,-1 0 1,1 0-1,1 0 1,-1 1 0,0-1-1,1 0 1,13-9-1000,0 2 1,27-11 0,-29 13 656,25-10-698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1.225"/>
    </inkml:context>
    <inkml:brush xml:id="br0">
      <inkml:brushProperty name="width" value="0.05" units="cm"/>
      <inkml:brushProperty name="height" value="0.05" units="cm"/>
    </inkml:brush>
  </inkml:definitions>
  <inkml:trace contextRef="#ctx0" brushRef="#br0">33 28 16059,'23'-27'6617,"-28"32"-6018,1 1 1,0 0 0,0 0 0,0 0 0,1 1 0,0-1 0,-4 12 0,-11 51-144,16-61-438,1 0 0,0 0 1,1 0-1,0 10 0,0-17-16,0 0 0,1 0-1,-1 0 1,0 0 0,0 0 0,1 0 0,-1 0 0,0 1 0,1-2 0,-1 1 0,1 0 0,-1 0 0,1 0 0,0 0 0,-1 0 0,1 0 0,1 1 0,-1-2 0,0 0 0,0 1 1,0-1-1,0 0 1,0 0-1,0 0 0,0 0 1,0 0-1,0 0 1,0 0-1,0 0 0,0 0 1,-1-1-1,1 1 1,0 0-1,0 0 0,0-1 1,0 1-1,0-1 1,0 1-1,-1-1 0,1 1 1,0-1-1,1-1 1,6-4-15,0-1 1,0 0-1,0-1 1,-1 1-1,0-2 1,6-8-1,34-60-123,-20 32-33,-22 40 23,-3 6 57,-3 17 36,-7 26 87,8-43-39,-19 124 238,18-123-233,1 0 0,0-1 0,0 1 0,0-1 0,0 1 0,0-1 0,0 1 0,0 0 0,1-1 0,-1 1 0,0-1 0,2 3 0,-2-4-24,0 0 0,0 0 0,1 0 1,-1 1-1,0-1 0,0 0 1,1 0-1,-1 0 0,0 1 0,0-1 1,1 0-1,-1 0 0,0 0 0,1 0 1,-1 0-1,0 0 0,1 0 1,-1 0-1,0 0 0,0 0 0,1 0 1,-1 0-1,0 0 0,1 0 0,-1 0 1,0 0-1,1 0 0,-1 0 0,0 0 1,0 0-1,1-1 0,-1 1 1,0 0-1,1-1 0,2-1-202,0-1 0,1 1 0,-2-1 0,1 0 0,0 0 1,0-1-1,2-4 0,52-86-331,-34 57-6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1.569"/>
    </inkml:context>
    <inkml:brush xml:id="br0">
      <inkml:brushProperty name="width" value="0.05" units="cm"/>
      <inkml:brushProperty name="height" value="0.05" units="cm"/>
    </inkml:brush>
  </inkml:definitions>
  <inkml:trace contextRef="#ctx0" brushRef="#br0">57 0 16876,'-35'89'4937,"15"-44"-1797,19-44-3118,1-1-1,0 0 1,0 0-1,0 0 1,0 0-1,0 0 1,0 1-1,0-1 0,0 0 1,0 0-1,-1 0 1,1 1-1,0-1 1,0 0-1,0 0 1,0 0-1,0 1 1,0-1-1,0 0 1,0 0-1,0 0 1,0 0-1,0 1 0,1-1 1,-1 0-1,0 0 1,0 0-1,0 1 1,0-1-1,0 0 1,0 0-1,0 0 1,0 0-1,1 0 1,-1 1-1,0-1 0,0 0 1,0 0-1,0 0 1,0 0-1,1 0 1,-1 1-1,11-3 192,23-13-786,-20 8 349,-3 3-45,0 0 0,0 1 0,0 0 1,12-1-1,-20 4 201,0-1 1,1 1 0,-1 0-1,0 0 1,1 0-1,-1 0 1,0 1 0,0-1-1,1 1 1,-1 0 0,0 0-1,0 0 1,0 1-1,0-1 1,0 0 0,0 1-1,0 0 1,3 3 0,-4-3 97,-1-1 0,0 1 0,0 0 0,0 0 1,0-1-1,0 1 0,0 0 0,-1 0 0,1 0 1,-1 0-1,1 0 0,-1 0 0,0 0 0,0 0 1,0 1-1,0-1 0,0 0 0,0 0 0,-1 0 1,1 0-1,0 0 0,-1 0 0,0 0 1,0 0-1,1 0 0,-2 1 0,-2 5 169,0-1 0,0 0 0,-1 0-1,1 0 1,-8 7 0,8-9-146,0-1 0,-1 1-1,1-1 1,-1 0 0,0 0 0,0-1 0,0 1 0,-1-1-1,1 0 1,-1-1 0,1 1 0,-1-1 0,0 0-1,0-1 1,0 1 0,0-1 0,0 0 0,-1-1 0,1 0-1,0 0 1,0 0 0,-7-1 0,-17-8-82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2.292"/>
    </inkml:context>
    <inkml:brush xml:id="br0">
      <inkml:brushProperty name="width" value="0.05" units="cm"/>
      <inkml:brushProperty name="height" value="0.05" units="cm"/>
    </inkml:brush>
  </inkml:definitions>
  <inkml:trace contextRef="#ctx0" brushRef="#br0">0 19 19444,'0'-1'73,"1"1"0,-1-1 0,0 1 0,0 0 0,0-1 0,1 1 0,-1 0 0,0-1 0,1 1 0,-1 0 0,0 0 1,1-1-1,-1 1 0,0 0 0,1 0 0,-1 0 0,0-1 0,1 1 0,-1 0 0,1 0 0,-1 0 0,0 0 0,1 0 0,-1 0 0,1 0 0,-1 0 0,0 0 0,1 0 0,-1 0 0,1 0 0,-1 0 0,0 0 0,1 0 0,-1 0 0,1 0 0,-1 1 0,1 0 52,0 0 1,0 0-1,0 0 0,-1 0 0,1 0 1,0 1-1,-1-1 0,1 0 0,-1 0 1,0 1-1,1 1 0,5 49 1256,-5-43-1004,18 311 1270,-19-315-1698,0-1 0,1 0 0,0 0 0,0 1 0,0-1 0,1 0 0,1 4 1,-2-7 26,-1-1 1,0 0-1,0 1 0,0-1 1,0 0-1,1 1 1,-1-1-1,0 0 1,0 1-1,1-1 1,-1 0-1,0 0 1,0 0-1,1 1 1,-1-1-1,0 0 1,1 0-1,-1 0 1,0 0-1,1 1 1,-1-1-1,0 0 1,1 0-1,-1 0 1,1 0-1,-1 0 1,0 0-1,1 0 1,-1 0-1,0 0 1,1 0-1,0-1-44,0 0 0,0 0 0,1 0 0,-2 0-1,1 0 1,0 0 0,0 0 0,0 0 0,0 0 0,-1 0 0,1 0-1,0 0 1,-1-1 0,1 0 0,16-43-2181,-3-1-1,15-79 1,-18 74 1002,0-10-66,-8 40 1105,1-1 1,1 1 0,8-24 0,-13 45 228,0 0 0,0 0-1,0 0 1,0 1 0,0-1-1,1 0 1,-1 0 0,0 0 0,0 0-1,0 0 1,0 0 0,0 0 0,0 0-1,0 0 1,0 0 0,1 0-1,-1 0 1,0 0 0,0 0 0,0 0-1,0 0 1,0 0 0,0 0-1,0 0 1,0 0 0,1 0 0,-1 0-1,0 0 1,0 0 0,0 0-1,0 0 1,0 0 0,0 0 0,0 0-1,1 0 1,-1 0 0,0 0 0,0 0-1,0 0 1,0 0 0,0-1-1,0 1 1,0 0 0,0 0 0,0 0-1,0 0 1,0 0 0,0 0-1,0 0 1,1 0 0,-1 0 0,0-1-1,0 1 1,0 0 0,1 12 649,-6 197 4123,1 10-2421,4-210-2327,0-5-45,-1 0 1,1 0-1,1 0 1,-1 0-1,1 0 1,-1 0-1,1 0 1,0-1-1,0 1 1,1 0-1,-1 0 1,4 5-1,-4-11-204,-1 0-1,1 0 1,-1 1 0,1-1-1,-1 0 1,0 0 0,0 0-1,0 1 1,0-1 0,0 0-1,0 0 1,-1-3 0,-1-2-40,0 0 0,-1 0 0,0 1 0,-5-9 1,-6-7-535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2.715"/>
    </inkml:context>
    <inkml:brush xml:id="br0">
      <inkml:brushProperty name="width" value="0.05" units="cm"/>
      <inkml:brushProperty name="height" value="0.05" units="cm"/>
    </inkml:brush>
  </inkml:definitions>
  <inkml:trace contextRef="#ctx0" brushRef="#br0">1 111 15419,'6'0'1721,"2"0"-865,5 0-288,4-3 872,6-3-127,4-7-697,5-1-488,5-7 128,-1-4-64,1-3-232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3.106"/>
    </inkml:context>
    <inkml:brush xml:id="br0">
      <inkml:brushProperty name="width" value="0.05" units="cm"/>
      <inkml:brushProperty name="height" value="0.05" units="cm"/>
    </inkml:brush>
  </inkml:definitions>
  <inkml:trace contextRef="#ctx0" brushRef="#br0">6 130 18892,'-3'52'1607,"0"-12"-141,4 52 0,0-80-1252,0 0-1,1 0 0,0 0 0,1-1 0,1 1 0,0 0 0,0-1 0,10 17 0,-12-24-182,0 0 0,1-1 0,-1 1-1,1-1 1,0 0 0,0 0-1,0 0 1,0 0 0,0-1-1,0 1 1,1-1 0,-1 0-1,1 0 1,0 0 0,0 0 0,0-1-1,0 0 1,7 2 0,-7-3 3,-1 0 0,1 0 0,-1 0 0,1 0 0,-1-1 0,1 1 0,0-1 0,-1 0 0,0 0 0,1-1 0,-1 1 0,0-1 0,1 1 0,-1-1 0,0 0 0,0 0 0,-1-1 0,1 1 0,0 0 0,-1-1 0,1 0 0,1-3 0,7-8 137,-1-1-1,-1 0 1,-1 0 0,7-18 0,24-71 477,-20 50-423,45-115-1963,-64 168 1691,1-1-38,0 0-1,0-1 0,-1 1 0,1 0 0,-1-1 0,0 1 0,0-1 0,0-2 0,-1-2-457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3.507"/>
    </inkml:context>
    <inkml:brush xml:id="br0">
      <inkml:brushProperty name="width" value="0.05" units="cm"/>
      <inkml:brushProperty name="height" value="0.05" units="cm"/>
    </inkml:brush>
  </inkml:definitions>
  <inkml:trace contextRef="#ctx0" brushRef="#br0">2 76 17068,'-1'-10'959,"1"6"-691,-1 1 1,1-1-1,0 0 0,0 1 0,1-1 1,-1 1-1,1-1 0,-1 0 0,1 1 1,2-6-1,-2 10-139,0-1 0,-1 1 1,1-1-1,-1 0 0,1 1 1,0-1-1,-1 1 0,1-1 1,-1 1-1,1 0 0,-1-1 0,1 1 1,-1 0-1,0-1 0,1 1 1,-1 0-1,0-1 0,0 1 1,1 0-1,-1-1 0,0 1 0,0 1 1,13 48 374,-3 0-1,-2 1 1,2 67 0,1 1-329,-11-112-150,1-1 0,0 1 1,1-1-1,-1 1 0,5 9 1,-5-15-18,-1 0 0,1 0 0,-1-1 0,1 1 0,-1 0 0,1-1 0,-1 1 0,1 0 0,-1-1 0,1 1 0,0-1 0,0 1 0,-1-1 0,1 1 0,0-1 0,0 1 0,-1-1 0,1 0 0,2 1 0,-2-1 4,1 0 1,-1 0-1,0-1 1,1 1-1,-1 0 1,1-1-1,-1 1 1,0 0-1,1-1 0,-1 0 1,0 1-1,1-1 1,-1 0-1,0 0 1,0 0-1,2-1 1,8-8 66,1-1-1,-1-1 1,-1 1 0,14-20 0,33-60 165,-48 76-203,-7 11-38,69-120 288,-56 96-392,-3 0-1,16-48 1,-27 75-20,-1 0-1,1-1 1,-1 1-1,1 0 1,-1 0 0,0 0-1,0 0 1,1 0-1,-1-1 1,0 1 0,0 0-1,0 0 1,0 0-1,-1 0 1,1-1-1,0 1 1,0 0 0,-1 0-1,1 0 1,0 0-1,-1 0 1,0 0-1,1 0 1,-2-2 0,1 2 3,-1 1 1,1-1-1,-1 1 1,0 0 0,1-1-1,-1 1 1,1 0-1,-1 0 1,0 0-1,1 0 1,-1 0 0,1 0-1,-1 1 1,0-1-1,1 0 1,-3 2-1,-21 6-860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1.366"/>
    </inkml:context>
    <inkml:brush xml:id="br0">
      <inkml:brushProperty name="width" value="0.05" units="cm"/>
      <inkml:brushProperty name="height" value="0.05" units="cm"/>
    </inkml:brush>
  </inkml:definitions>
  <inkml:trace contextRef="#ctx0" brushRef="#br0">1 11 16323,'0'0'126,"0"-1"-1,1 0 0,-1 1 0,1-1 0,-1 0 0,1 1 0,-1-1 0,1 0 0,0 1 0,-1-1 0,1 1 0,-1-1 0,1 1 0,0 0 0,0-1 0,-1 1 0,1 0 0,0-1 1,0 1-1,-1 0 0,1 0 0,0-1 0,0 1 0,0 0 0,-1 0 0,1 0 0,1 0 0,-1 2 64,0-1 0,0 0 1,0 1-1,0-1 0,-1 1 0,1-1 1,0 1-1,-1-1 0,1 1 0,-1-1 0,1 1 1,-1 0-1,0 3 0,18 148 1828,-5-34-1165,-9-104-479,0-22-73,2-25 27,-2-30 225,-2-64 0,-2 70-240,0 56-333,1 0 0,0-1 0,0 1-1,-1 0 1,1 0 0,0 1 0,0-1-1,-1 0 1,1 0 0,0 0 0,0 0 0,-1 0-1,1 1 1,0-1 0,-1 0 0,1 1-1,0-1 1,-1 1 0,1-1 0,0 1 0,3 1-287,0 0 0,-1 0 0,1-1 0,0 0 0,0 1 1,0-1-1,0-1 0,0 1 0,0 0 0,0-1 1,5 0-1,26-15-1143,-16 5 559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3.943"/>
    </inkml:context>
    <inkml:brush xml:id="br0">
      <inkml:brushProperty name="width" value="0.05" units="cm"/>
      <inkml:brushProperty name="height" value="0.05" units="cm"/>
    </inkml:brush>
  </inkml:definitions>
  <inkml:trace contextRef="#ctx0" brushRef="#br0">1 1 16884,'20'17'2376,"-5"0"-1416,-2-7-432,5-1 1529,-1-3-953,0-2-472,2-1-1288,1-3 912,0-6-376,3 0-136,1-1-112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4.377"/>
    </inkml:context>
    <inkml:brush xml:id="br0">
      <inkml:brushProperty name="width" value="0.05" units="cm"/>
      <inkml:brushProperty name="height" value="0.05" units="cm"/>
    </inkml:brush>
  </inkml:definitions>
  <inkml:trace contextRef="#ctx0" brushRef="#br0">54 6 19892,'-3'6'347,"-5"9"200,1 0 0,0 1 0,1 0 0,1 0 0,0 1 0,1-1 0,1 1-1,-2 20 1,5-36-526,0 0-1,0 0 1,0 0-1,0 0 0,0 0 1,0 0-1,0 0 1,0 0-1,0 0 1,1 0-1,-1 0 0,0 0 1,1 0-1,-1 0 1,1 0-1,-1 0 0,1-1 1,-1 1-1,1 0 1,0 0-1,-1 0 1,1-1-1,0 1 0,0 0 1,-1-1-1,1 1 1,0 0-1,2 0 0,-2-1-4,1 0-1,0 0 1,0 0-1,-1 0 1,1 0-1,0 0 1,-1-1-1,1 1 1,0-1-1,-1 1 1,1-1-1,0 0 1,-1 1-1,1-1 1,-1 0-1,1 0 1,1-2-1,63-51 156,-42 33-118,30-21 0,-46 36-51,0 2 1,0-1-1,0 1 0,0 0 1,1 1-1,-1 0 0,1 1 0,15-3 1,-21 4-4,1 1 0,0 0 0,0 0 0,0 0 0,0 0-1,0 1 1,0-1 0,0 1 0,-1 0 0,1 0 0,0 1 0,0-1 0,-1 1 0,1-1 0,-1 1 0,0 1 0,1-1 0,-1 0 0,0 1 0,0-1 0,0 1 0,-1 0 0,1 0 0,-1 0 0,4 6 0,1 3 67,-1 0 0,0 1 0,-1 0 0,-1 1 0,6 22 0,-10-34-42,0-1 0,0 1 1,1-1-1,-1 0 0,1 1 0,-1-1 0,1 0 0,0 1 1,-1-1-1,1 0 0,0 0 0,0 1 0,0-1 0,0 0 1,0 0-1,0 0 0,0 0 0,3 1 0,-3-2-3,0 1 0,0-1 0,0 0 0,0 0 0,0 0 0,0-1 0,0 1 0,0 0 0,0 0 0,0 0 0,0-1 0,0 1 0,0-1 0,0 1 0,0 0 0,0-1 0,0 0 0,-1 1 0,1-1 0,0 0 0,0 1 0,0-1 0,-1 0 0,1 0 0,0 1 0,-1-1 0,2-2 0,48-67 498,-36 48-619,2 0 1,0 1-1,28-27 0,-43 47 76,1 0-1,-1 0 1,0-1 0,0 1-1,0 1 1,1-1-1,-1 0 1,0 0 0,1 0-1,-1 1 1,1-1 0,-1 1-1,0-1 1,1 1 0,0 0-1,-1-1 1,1 1-1,-1 0 1,1 0 0,-1 0-1,1 0 1,-1 0 0,1 1-1,1-1 1,-1 1-6,0 0 1,-1 0-1,1 1 0,-1-1 1,1 0-1,-1 0 1,0 1-1,0-1 0,1 1 1,-1-1-1,0 1 0,0 0 1,0-1-1,-1 1 0,1 0 1,0 0-1,-1 0 1,1-1-1,0 4 0,2 14-122,-1 0 0,1 37 0,-1-4-295,-2-52 399,0 0-1,0 1 0,0-1 0,0 1 1,0-1-1,0 1 0,0-1 0,0 0 1,0 1-1,0-1 0,0 1 0,0-1 0,0 1 1,1-1-1,-1 0 0,0 1 0,0-1 1,0 0-1,1 1 0,-1-1 0,0 0 0,0 1 1,1-1-1,-1 0 0,0 1 0,1-1 1,6-7-508,5-19 99,-1-3-50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4.896"/>
    </inkml:context>
    <inkml:brush xml:id="br0">
      <inkml:brushProperty name="width" value="0.05" units="cm"/>
      <inkml:brushProperty name="height" value="0.05" units="cm"/>
    </inkml:brush>
  </inkml:definitions>
  <inkml:trace contextRef="#ctx0" brushRef="#br0">29 330 20372,'-1'15'766,"0"-1"-1,-2 1 0,-6 25 0,5-28-198,1 0-1,0 1 0,1-1 1,1 1-1,0 16 0,1-28-551,0-1 0,0 0-1,0 0 1,0 1 0,0-1 0,0 0 0,0 0-1,0 0 1,0 1 0,0-1 0,0 0 0,0 0-1,0 0 1,0 1 0,0-1 0,0 0 0,0 0-1,0 0 1,0 0 0,1 1 0,-1-1 0,0 0-1,0 0 1,0 0 0,0 0 0,0 1 0,1-1-1,-1 0 1,0 0 0,0 0 0,0 0-1,1 0 1,-1 0 0,0 0 0,0 0 0,0 0-1,1 0 1,-1 1 0,10-7 219,10-16-240,-16 18 9,15-19-156,-6 7-78,22-21-1,-32 34 173,1 0 1,-1 0-1,1 1 0,0-1 0,0 1 0,0-1 0,0 1 0,0 0 0,1 1 0,-1-1 0,1 1 1,4-1-1,-7 2 37,0 0 0,-1 0 0,1 0 0,0 0 0,-1 0 0,1 0 1,0 0-1,-1 1 0,1-1 0,0 1 0,-1-1 0,1 1 0,0 0 1,-1-1-1,1 1 0,-1 0 0,0 0 0,1 0 0,-1 0 1,0 0-1,1 1 0,-1-1 0,2 2 0,0 3-10,0-1 0,0 0 0,-1 1 0,0 0 0,2 6 0,0-2-28,-4-10 48,0 1 0,0-1-1,0 1 1,0-1-1,0 1 1,0-1-1,1 0 1,-1 1 0,0-1-1,0 1 1,1-1-1,-1 0 1,0 1 0,1-1-1,-1 0 1,0 1-1,1-1 1,-1 0-1,0 1 1,1-1 0,-1 0-1,0 0 1,1 1-1,-1-1 1,1 0-1,-1 0 1,1 0 0,-1 0-1,1 0 1,-1 0-1,0 0 1,1 0-1,0 0 1,0 0-25,0 0 0,1-1 0,-1 0 0,0 1 0,0-1-1,0 0 1,0 1 0,0-1 0,0 0 0,0 0 0,2-2 0,22-32-907,12-36-407,-3-2-1,28-87 1,-27 65 1773,-32 90 488,-2 5-269,-1 14 60,-4 21-14,1-21-431,-24 175 2127,25-159-2109,0 1 1,2 0-1,2 0 1,5 33-1,-6-60-237,0 1-1,0-1 1,1 1-1,0-1 1,-1 0-1,1 0 0,1 0 1,-1 0-1,0 0 1,5 4-1,-7-7-30,1-1-1,0 1 0,-1 0 1,1-1-1,0 1 1,-1-1-1,1 1 1,0-1-1,0 1 1,0-1-1,-1 0 0,1 1 1,0-1-1,0 0 1,0 0-1,0 0 1,0 0-1,0 1 1,0-1-1,-1 0 0,2-1 1,0 1-7,-1-1-1,0 1 1,1-1-1,-1 0 1,0 0 0,0 1-1,0-1 1,0 0 0,0 0-1,0 0 1,0 0 0,0-1-1,0 1 1,0 0 0,0 0-1,-1 0 1,2-3 0,3-9-26,-1 0 0,0-1 1,0 1-1,-2-1 0,0 1 1,0-1-1,-1 0 0,-1 0 0,0 0 1,-1 0-1,-5-23 0,6 36 17,0-1-1,0 1 0,-1-1 0,1 1 0,0 0 0,-1-1 1,1 1-1,-1 0 0,0 0 0,1-1 0,-1 1 1,0 0-1,0 0 0,-1-1 0,-3 4-91,2 12 58,3-8 39,0 1-1,1-1 1,-1 1-1,1 0 1,1-1-1,-1 0 1,1 1-1,0-1 1,6 12-1,-7-16 16,0 0-1,0-1 0,0 1 0,0 0 0,0-1 0,1 1 0,-1-1 0,1 1 0,0-1 1,-1 0-1,1 0 0,0 0 0,-1 0 0,1 0 0,0 0 0,0 0 0,0 0 1,0-1-1,0 1 0,0-1 0,0 1 0,0-1 0,0 0 0,0 0 0,0 0 1,0 0-1,0 0 0,1 0 0,-1-1 0,0 1 0,0-1 0,0 1 0,-1-1 1,1 0-1,4-2 0,3-2 27,-1-1 0,0 0 0,0-1 0,0 0 1,-1 0-1,0 0 0,0-1 0,-1 0 0,0 0 0,-1-1 1,1 0-1,-2 0 0,1 0 0,-1-1 0,-1 1 0,4-15 1,-6 23-35,-1 0 1,0 0-1,0 0 1,1 0-1,-1 0 1,0 0-1,0 0 1,0 0-1,0 0 1,0 0-1,0 0 1,-1 0-1,1 0 1,0 0-1,0 0 1,-1 0-1,1 0 1,-1 1-1,1-1 1,0 0-1,-1 0 1,-1-1-1,1 1-1,1 1-1,-1 0 1,0 0 0,0 0-1,0 0 1,1 0-1,-1 0 1,0 0-1,0 0 1,0 0-1,1 0 1,-1 0-1,0 1 1,0-1-1,1 0 1,-1 0 0,0 1-1,0-1 1,1 1-1,-1-1 1,0 1-1,-5 3 1,1 0 1,-1 0-1,1 1 0,0 0 1,-4 5-1,0 2-9,1 1 1,0-1-1,-10 23 1,16-29 12,-1 1 0,1-1 0,0 0 0,0 1 1,1-1-1,0 1 0,0-1 0,1 1 0,-1 0 0,2 8 1,-1-13-4,0-1 0,0 1 1,1 0-1,-1-1 1,1 1-1,-1-1 1,1 1-1,0-1 0,-1 1 1,1-1-1,0 1 1,0-1-1,0 0 1,0 0-1,0 1 0,0-1 1,0 0-1,1 0 1,-1 0-1,0 0 1,1 0-1,-1 0 0,0-1 1,1 1-1,-1 0 1,1-1-1,-1 1 1,1-1-1,0 0 0,-1 1 1,1-1-1,-1 0 1,1 0-1,0 0 1,-1 0-1,1 0 0,0 0 1,-1 0-1,1-1 1,2 0-1,2-1-91,-1 1 0,1-1 0,-1 0 0,0-1 0,1 1 0,-1-1 0,-1 0 0,1 0 0,0-1-1,5-5 1,-8 7 60,1 0 0,-1-1-1,0 0 1,0 0 0,0 1-1,0-1 1,-1 0 0,1-1-1,-1 1 1,0 0 0,0 0-1,0 0 1,0-1 0,0-6-1,-4-26-252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5.330"/>
    </inkml:context>
    <inkml:brush xml:id="br0">
      <inkml:brushProperty name="width" value="0.05" units="cm"/>
      <inkml:brushProperty name="height" value="0.05" units="cm"/>
    </inkml:brush>
  </inkml:definitions>
  <inkml:trace contextRef="#ctx0" brushRef="#br0">4 12 18108,'-3'-6'2016,"7"2"-1616,6 3-680,3 1 2737,1 0-1929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5.786"/>
    </inkml:context>
    <inkml:brush xml:id="br0">
      <inkml:brushProperty name="width" value="0.05" units="cm"/>
      <inkml:brushProperty name="height" value="0.05" units="cm"/>
    </inkml:brush>
  </inkml:definitions>
  <inkml:trace contextRef="#ctx0" brushRef="#br0">1 0 22293,'1'2'180,"0"0"1,1 0 0,-1 1-1,0-1 1,-1 0 0,1 0-1,0 1 1,0-1 0,-1 0-1,0 1 1,1-1 0,-1 5-1,-3 35 265,1-20 272,1 9-135,-1 55 132,3-76-650,-1 0 1,1-1-1,1 1 0,0-1 0,0 0 0,6 13 1,-8-21-54,0 0 1,1 0 0,-1 0 0,0-1 0,1 1-1,-1 0 1,1 0 0,-1-1 0,1 1-1,-1 0 1,1-1 0,0 1 0,-1 0 0,1-1-1,0 1 1,-1-1 0,1 1 0,0-1 0,0 0-1,-1 1 1,1-1 0,0 0 0,0 1 0,0-1-1,1 0 1,0 0 2,-1 0 1,1-1-1,-1 1 0,1-1 1,-1 1-1,1-1 0,-1 1 0,1-1 1,-1 0-1,0 0 0,1 0 1,-1 0-1,2-1 0,3-5 44,1 0 0,-1 0-1,9-13 1,31-61 145,-36 61-171,1-1 1,1 2-1,1 0 1,15-18-1,-27 35-32,0 1-1,1 0 1,-1-1-1,0 1 1,1 0-1,-1 0 0,0 0 1,1 0-1,0 0 1,-1 1-1,1-1 1,1 0-1,-2 1 0,0 0 1,-1 0-1,1 0 0,0 0 0,-1 0 1,1 1-1,0-1 0,0 0 1,-1 1-1,1-1 0,-1 0 1,1 1-1,0-1 0,-1 1 0,1-1 1,-1 1-1,1-1 0,-1 1 1,1-1-1,-1 1 0,1 0 1,-1-1-1,0 1 0,1-1 0,-1 1 1,0 0-1,0 0 0,1-1 1,-1 1-1,0 0 0,0-1 0,0 2 1,5 17-12,-2 0 1,0 0-1,-2 0 1,0 35 0,1 17 13,-2-69-5,0-1 0,0 0 0,0 1 0,1-1 0,-1 0 0,0 1 0,0-1 0,1 0 0,-1 0-1,1 1 1,-1-1 0,1 0 0,-1 0 0,2 2 0,-2-3-16,1 0-1,-1-1 1,1 1-1,-1 0 1,0 0-1,1 0 1,-1 0-1,0 0 0,1 0 1,-1 0-1,0 0 1,1-1-1,-1 1 1,0 0-1,0 0 1,1 0-1,-1-1 1,0 1-1,0 0 1,1 0-1,-1-1 1,0 1-1,0 0 1,1-1-1,-1 1 1,0 0-1,0-1 1,0 1-1,0 0 0,0-1 1,15-37-1716,10-74-921,-19 72 1705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6.178"/>
    </inkml:context>
    <inkml:brush xml:id="br0">
      <inkml:brushProperty name="width" value="0.05" units="cm"/>
      <inkml:brushProperty name="height" value="0.05" units="cm"/>
    </inkml:brush>
  </inkml:definitions>
  <inkml:trace contextRef="#ctx0" brushRef="#br0">100 107 9506,'94'-55'3291,"-7"4"5509,-115 57-3787,7 3-4477,0 0 1,1 1 0,1 1 0,0 1 0,-35 28 0,45-32-485,0 0 0,0 1 1,1 0-1,0 1 1,0 0-1,1 0 0,1 1 1,0-1-1,0 1 1,1 1-1,0-1 0,-4 18 1,8-25-40,0 1 0,0-1 0,1 0 1,-1 1-1,1-1 0,0 1 0,1-1 0,-1 0 0,1 1 0,0-1 1,0 0-1,0 0 0,0 1 0,1-1 0,3 6 0,-4-8-33,1 1 0,0-1 0,1 1 0,-1-1-1,0 0 1,1 0 0,-1 0 0,1 0-1,0 0 1,0 0 0,-1-1 0,1 1-1,0-1 1,0 0 0,0 0 0,1 0 0,-1 0-1,0-1 1,0 1 0,0-1 0,1 0-1,3 0 1,4-1-286,0 0 1,0-1-1,0 0 0,-1 0 0,1-1 0,-1-1 1,0 0-1,0 0 0,0-1 0,0 0 0,10-8 1,0-2-520,0 0 0,-2-1 0,33-35 0,-19 11-354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6.551"/>
    </inkml:context>
    <inkml:brush xml:id="br0">
      <inkml:brushProperty name="width" value="0.05" units="cm"/>
      <inkml:brushProperty name="height" value="0.05" units="cm"/>
    </inkml:brush>
  </inkml:definitions>
  <inkml:trace contextRef="#ctx0" brushRef="#br0">53 1 15915,'-2'4'608,"-1"0"0,0 1-1,1-1 1,0 1 0,0-1-1,-1 7 1,2-6-478,0 1 1,1-1-1,0 1 1,0-1-1,0 1 1,1-1-1,0 1 1,3 9-1,12 45 521,43 98 0,8 24 426,-65-176-915,0 0-1,-1 0 0,0 1 0,0-1 1,-1 0-1,1 0 0,-2 7 0,1-12-112,0 0 1,0 1-1,-1-1 0,1 0 0,-1 0 0,1 1 0,-1-1 0,1 0 1,-1 0-1,1 0 0,-1 0 0,0 0 0,0 0 0,0 0 1,1 0-1,-1 0 0,0 0 0,0-1 0,0 1 0,0 0 0,-1 0 1,1-1-1,0 1 0,0-1 0,0 1 0,0-1 0,-1 0 0,1 1 1,0-1-1,0 0 0,-1 0 0,1 0 0,0 0 0,-1 0 0,1 0 1,0 0-1,0 0 0,-1 0 0,1-1 0,0 1 0,-1-1 0,-6-1-1,0 0-1,0-1 1,1 1-1,-1-1 1,1-1-1,0 0 1,0 0-1,0 0 0,1-1 1,-1 0-1,1 0 1,0 0-1,1-1 1,-1 0-1,1 0 1,0-1-1,-4-8 0,5 9-294,0 0-1,1 0 1,0 0-1,1-1 1,0 1-1,0-1 1,0 0-1,1 0 1,-1 0-1,2 0 1,-1 0-1,1 0 1,0 0-1,1 0 1,-1 0-1,1 1 1,1-1-1,-1 0 1,1 0-1,3-7 1,3-1-353,0 0 0,18-24 1,3 1-419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6.938"/>
    </inkml:context>
    <inkml:brush xml:id="br0">
      <inkml:brushProperty name="width" value="0.05" units="cm"/>
      <inkml:brushProperty name="height" value="0.05" units="cm"/>
    </inkml:brush>
  </inkml:definitions>
  <inkml:trace contextRef="#ctx0" brushRef="#br0">155 20 19556,'-5'1'323,"0"1"0,0-1 0,0 1 0,1 0 0,-1 0 0,1 1 0,-1-1-1,1 1 1,0 0 0,0 0 0,0 0 0,-6 7 0,0 2 315,0 0 0,-15 24 0,19-27-519,0 0 0,1 1 0,0 0 0,1 0 0,0 0 0,0 1 0,1-1 0,1 1 0,-1 0 0,2 0 0,0 0 0,0 21 0,1-31-109,0 1 0,0-1 1,0 1-1,0-1 0,0 0 0,1 1 0,-1-1 0,1 1 0,-1-1 1,1 1-1,-1-1 0,1 0 0,0 1 0,-1-1 0,1 0 1,0 0-1,0 0 0,0 1 0,0-1 0,0 0 0,0 0 0,1 0 1,-1-1-1,0 1 0,0 0 0,1 0 0,-1-1 0,0 1 0,1-1 1,-1 1-1,1-1 0,-1 1 0,1-1 0,-1 0 0,0 0 0,1 0 1,-1 0-1,1 0 0,-1 0 0,1 0 0,-1 0 0,1-1 1,-1 1-1,1 0 0,2-2 0,5-2 6,-1-1 0,1 1 1,-1-2-1,0 1 0,0-1 0,0 0 1,-1-1-1,0 0 0,9-11 0,53-76 79,-59 79-77,70-111 23,-80 126-42,0 0 1,0 0-1,0-1 1,1 1-1,-1 0 1,0 0-1,0 0 1,0 0-1,0 0 1,0 0-1,0 0 1,0 0-1,0 0 1,0 0-1,1 0 1,-1 0-1,0 0 1,0 0-1,0-1 1,0 1-1,0 0 1,0 0-1,1 0 1,-1 0-1,0 0 1,0 0-1,0 0 1,0 0-1,0 0 1,0 1-1,0-1 1,1 0-1,-1 0 1,0 0-1,0 0 0,0 0 1,0 0-1,0 0 1,0 0-1,0 0 1,1 0-1,-1 0 1,0 0-1,0 0 1,0 1-1,0-1 1,0 0-1,0 0 1,0 0-1,0 0 1,0 0-1,0 0 1,0 0-1,0 1 1,0-1-1,0 0 1,0 0-1,0 0 1,0 0-1,0 0 1,0 0-1,0 0 1,0 1-1,0-1 1,0 0-1,0 0 1,0 0-1,3 18-24,-3 22 16,-5 15 14,3-29-102,0 0 1,1 0 0,6 50 0,-5-73 76,0-1 0,1 0 0,0 0 0,0 1 0,-1-1 0,1 0 0,0 0 0,3 4 0,-1-20-111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7.975"/>
    </inkml:context>
    <inkml:brush xml:id="br0">
      <inkml:brushProperty name="width" value="0.05" units="cm"/>
      <inkml:brushProperty name="height" value="0.05" units="cm"/>
    </inkml:brush>
  </inkml:definitions>
  <inkml:trace contextRef="#ctx0" brushRef="#br0">25 0 15835,'-3'25'1599,"0"1"0,2-1 0,3 36 0,0-2 239,-2 7-602,9 288 2198,-9-350-3408,1 5 63,0-1 0,0 1 0,0 0 1,1-1-1,3 10 0,-5-18-86,0 1 0,1-1 0,-1 0 1,0 0-1,0 0 0,0 0 0,0 1 1,0-1-1,0 0 0,0 0 1,0 0-1,1 0 0,-1 0 0,0 0 1,0 1-1,0-1 0,0 0 0,1 0 1,-1 0-1,0 0 0,0 0 0,0 0 1,0 0-1,1 0 0,-1 0 0,0 0 1,0 0-1,0 0 0,0 0 1,1 0-1,-1 0 0,0 0 0,0 0 1,0 0-1,1 0 0,-1 0 0,0 0 1,0 0-1,0 0 0,0 0 0,1 0 1,-1 0-1,0 0 0,0-1 1,0 1-1,0 0 0,1 0 0,-1 0 1,0 0-1,0 0 0,0 0 0,0-1 1,0 1-1,0 0 0,0 0 0,0 0 1,1 0-1,-1-1 0,0 1 1,0 0-1,0 0 0,0 0 0,0-1 1,0 1-1,0 0 0,5-15 84,-2-4-13,0-1 0,-2 0 0,0 1 0,-2-24 0,-13-81 137,14 122-209,-1-9-3,0-1 0,-1 0 0,0 1 0,-1 0 0,-1-1 0,0 1 0,-10-19 0,15 30 0,-1 1 0,0-1 0,0 0 0,0 1 0,-1-1-1,1 0 1,0 1 0,0-1 0,0 0 0,0 1 0,0-1 0,0 0 0,0 0 0,0 1-1,-1-1 1,1 0 0,0 1 0,0-1 0,0 0 0,-1 0 0,1 0 0,0 1 0,0-1-1,-1 0 1,1 0 0,0 0 0,0 1 0,-1-1 0,1 0 0,0 0 0,-1 0 0,1 0-1,0 0 1,-1 0 0,1 0 0,0 0 0,-1 0 0,1 0 0,0 0 0,-1 0 0,1 0-1,0 0 1,-1 0 0,1 0 0,0 0 0,0 0 0,-1 0 0,1 0 0,0 0 0,-1-1-1,1 1 1,0 0 0,0 0 0,-1 0 0,1-1 0,0 1 0,0 0 0,-1 0 0,1-1-1,0 1 1,0 0 0,0 0 0,-1-1 0,1 1 0,0 0 0,0 0 0,0-1 0,-3 26-29,5 76-101,-1-88 126,0 0 1,2-1-1,-1 1 0,2-1 0,8 22 0,-11-32 6,-1 0 1,1 1 0,0-1 0,0 0-1,0-1 1,0 1 0,1 0-1,-1 0 1,0 0 0,1-1 0,0 1-1,-1-1 1,1 1 0,0-1 0,-1 1-1,1-1 1,0 0 0,0 0-1,0 0 1,0 0 0,0 0 0,1-1-1,-1 1 1,0-1 0,0 1-1,0-1 1,1 0 0,-1 0 0,0 0-1,0 0 1,0 0 0,1 0-1,-1-1 1,0 1 0,0-1 0,0 1-1,0-1 1,0 0 0,1 0-1,2-2 1,6-4 20,-1 0 0,1 0 0,-1-1-1,-1 0 1,16-19 0,-6 8 13,-2-1 1,-1-1-1,0-1 0,-2 0 0,0-1 1,16-39-1,-41 90-40,2 1 0,0 0 0,3 1 0,0-1 0,2 1 0,-1 43 0,5-69 11,0 0 1,0 0-1,1-1 0,0 1 0,0 0 1,1 4-1,-1-7-4,-1 0 1,0 0-1,1-1 0,-1 1 1,1 0-1,-1-1 1,1 1-1,-1 0 0,1-1 1,-1 1-1,1-1 1,0 1-1,-1-1 1,1 1-1,0-1 0,-1 1 1,1-1-1,0 0 1,0 1-1,-1-1 0,1 0 1,0 0-1,0 0 1,0 0-1,-1 1 0,1-1 1,0 0-1,0 0 1,0 0-1,0-1 0,-1 1 1,1 0-1,0 0 1,0 0-1,-1-1 0,1 1 1,0 0-1,0-1 1,9-4 9,-1-1 1,-1 1 0,1-2 0,-1 1 0,0-1-1,-1 0 1,11-14 0,1 0-27,11-9-34,-9 7-87,2 0 0,0 2-1,39-27 1,-59 45 95,1 1-1,1 0 0,-1 0 1,0 0-1,0 0 1,9-2-1,-12 4 26,1 0 1,-1 0-1,0 0 1,1 0-1,-1 0 1,1 0-1,-1 0 1,1 0-1,-1 0 1,0 1-1,1-1 1,-1 1-1,1-1 1,-1 1-1,0-1 1,1 1-1,-1 0 1,0 0-1,0-1 1,0 1-1,0 0 1,0 0-1,0 0 1,0 0-1,0 0 1,1 2-1,1 3-9,0-1 0,0 1 0,-1 0-1,1 0 1,-1 0 0,-1 0 0,1 1 0,0 10-1,1 57 135,-3-39 37,1-21-80,-2-8-7,1 0 1,1 0 0,-1-1 0,1 1-1,0-1 1,0 1 0,0 0 0,3 6-1,-3-12-47,-1 0-1,0 1 0,0-1 0,0 0 0,0 1 0,1-1 0,-1 0 0,0 0 1,0 1-1,0-1 0,1 0 0,-1 0 0,0 1 0,0-1 0,1 0 0,-1 0 0,0 0 1,1 0-1,-1 0 0,0 1 0,1-1 0,-1 0 0,0 0 0,1 0 0,-1 0 1,0 0-1,0 0 0,1 0 0,-1 0 0,0 0 0,1 0 0,-1 0 0,1 0 1,9-9 202,4-15-9,-14 23-199,9-18 69,0-1 0,-2 0 0,0 0 1,-2-1-1,0 0 0,2-30 1,-6 42-71,-1 0 0,0 0 1,-1 0-1,0 1 0,0-1 1,-1 0-1,0 0 0,-3-8 1,3 12-4,-1 0 0,1 0 1,-1 0-1,0 1 0,0-1 1,-1 1-1,1-1 0,-1 1 1,0 0-1,0 0 0,0 1 0,-1-1 1,-8-4-1,4 1-17,9 3-9,15 1-120,-2 2-80,-6-1-370,-1 1-1,1-1 1,-1 0-1,12-7 1,-16 8 368,1 0 0,-1-1 1,0 1-1,1-1 1,-1 0-1,0 0 1,0 0-1,-1 0 1,1 0-1,0 0 0,-1-1 1,1 1-1,-1 0 1,2-5-1,1-8-991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3:48.420"/>
    </inkml:context>
    <inkml:brush xml:id="br0">
      <inkml:brushProperty name="width" value="0.05" units="cm"/>
      <inkml:brushProperty name="height" value="0.05" units="cm"/>
    </inkml:brush>
  </inkml:definitions>
  <inkml:trace contextRef="#ctx0" brushRef="#br0">27 32 19092,'-21'6'1744,"17"-6"-1431,2 0-474,14-7 1330,0-7-585,9-2-368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1.973"/>
    </inkml:context>
    <inkml:brush xml:id="br0">
      <inkml:brushProperty name="width" value="0.05" units="cm"/>
      <inkml:brushProperty name="height" value="0.05" units="cm"/>
    </inkml:brush>
  </inkml:definitions>
  <inkml:trace contextRef="#ctx0" brushRef="#br0">109 37 18732,'-2'-1'354,"0"1"1,-1 0-1,1-1 1,0 1-1,-1 0 0,1 0 1,-5 1-1,3 0-207,0 1-1,1-1 0,-1 1 1,0-1-1,1 1 0,0 0 0,-1 1 1,1-1-1,0 1 0,0-1 1,0 1-1,0 0 0,1 0 1,-1 0-1,1 0 0,-1 1 1,1-1-1,0 0 0,1 1 1,-3 5-1,0 2-85,0-1-1,0 1 1,1 0 0,1 0-1,-3 23 1,4-26-40,1 0 1,0-1-1,0 1 1,1 0-1,0 0 0,1-1 1,-1 1-1,1-1 1,4 10-1,-4-14-17,-1 0 1,1 0-1,0 0 0,0 0 0,0 0 1,1 0-1,-1-1 0,1 1 0,0-1 1,0 1-1,-1-1 0,1 0 1,1 0-1,-1-1 0,0 1 0,0 0 1,1-1-1,-1 0 0,1 0 1,-1 0-1,6 1 0,32 3-50,-25-3 1,0 0 1,30 9-1,-40-9 31,0 0 0,-1 1-1,1 0 1,-1 0-1,1 0 1,-1 1 0,0-1-1,0 1 1,-1 0 0,1 1-1,4 5 1,-2 0 8,-1-1 1,0 1-1,-1 1 0,0-1 0,-1 1 1,0-1-1,0 1 0,-1 1 1,-1-1-1,0 0 0,0 0 0,-1 1 1,0 12-1,-1-7 86,-1-1-1,-1 1 1,0 0-1,-1-1 1,-1 1-1,0-1 1,-1 0 0,-10 21-1,12-31-19,0-1 1,-1 0-1,1 0 0,-1 0 0,0 0 1,0 0-1,0-1 0,-1 0 1,-6 5-1,9-8-45,1 0-1,-1 0 1,1 0 0,-1 0 0,0 0-1,1-1 1,-1 1 0,0 0 0,1-1 0,-1 1-1,0-1 1,1 0 0,-1 0 0,0 0-1,0 0 1,0 0 0,1 0 0,-1 0 0,0 0-1,0-1 1,1 1 0,-1-1 0,0 1-1,1-1 1,-1 0 0,1 0 0,-1 1 0,0-1-1,1 0 1,0-1 0,-1 1 0,1 0 0,0 0-1,-1 0 1,1-1 0,0 1 0,-1-2-1,-1-3-21,0 0-1,0 0 0,0 0 0,1 0 0,0 0 0,0-1 0,1 1 0,0-1 1,0 1-1,0-1 0,1 1 0,0-10 0,1-6-59,1 0 0,8-32 1,-2 19-60,3 1 1,28-66-1,44-59-202,-3 4 150,-76 147 166,-1 0 0,0 0 0,0-1 1,2-13-1,-5 20 14,0 1 1,0 0-1,0-1 0,0 1 1,0-1-1,0 1 0,0 0 1,0-1-1,-1 1 1,1-1-1,0 1 0,-1 0 1,1-1-1,-1 1 1,-1-2-1,2 2 3,-1 1 0,0-1 1,0 1-1,0-1 0,1 1 0,-1-1 0,0 1 1,0-1-1,0 1 0,0 0 0,0-1 0,0 1 1,0 0-1,0 0 0,0 0 0,0 0 0,0 0 1,0 0-1,0 0 0,0 0 0,0 0 1,0 0-1,0 1 0,-2-1 0,-1 2 8,0 0 1,-1 0-1,1 0 0,0 0 0,0 1 1,1-1-1,-1 1 0,0 0 0,1 0 1,0 0-1,-1 1 0,1-1 0,1 1 1,-1 0-1,-3 5 0,1 1 22,-1-1 0,2 1-1,-1 0 1,2 1 0,-5 15-1,6-17-32,1 1 1,0 0-1,1 0 0,-1 0 1,2 0-1,0 0 0,0-1 0,3 13 1,-3-18-3,0-1 1,0 0 0,0 0 0,1 0 0,-1 0 0,1 0 0,0-1 0,-1 1 0,1 0 0,0-1 0,1 1 0,3 3 0,-4-5 29,0 0-1,0 0 1,0 0 0,1 0-1,-1 0 1,0 0 0,1 0 0,-1-1-1,0 1 1,1-1 0,-1 0-1,1 0 1,-1 0 0,0 0-1,1 0 1,-1 0 0,1-1 0,-1 1-1,3-2 1,29-12 15,1-11 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1.688"/>
    </inkml:context>
    <inkml:brush xml:id="br0">
      <inkml:brushProperty name="width" value="0.05" units="cm"/>
      <inkml:brushProperty name="height" value="0.05" units="cm"/>
    </inkml:brush>
  </inkml:definitions>
  <inkml:trace contextRef="#ctx0" brushRef="#br0">0 1 18268,'6'11'1560,"-5"12"-1112,-1 6-192,-1 11 721,1 4-329,0 7-288,1-1-96,2-3-128,1-3-24,-1-9-32,3-8-48,-3-11-160,-3-13-128,0 1-472,0-11-265,-3-15 785,0-3-200,-4-11-160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2.062"/>
    </inkml:context>
    <inkml:brush xml:id="br0">
      <inkml:brushProperty name="width" value="0.05" units="cm"/>
      <inkml:brushProperty name="height" value="0.05" units="cm"/>
    </inkml:brush>
  </inkml:definitions>
  <inkml:trace contextRef="#ctx0" brushRef="#br0">1 113 15963,'0'-2'253,"1"0"0,-1 0 0,1 0 0,0 0 0,-1 0 0,1 0-1,0 0 1,1 0 0,-1 0 0,0 0 0,0 1 0,1-1 0,-1 1 0,1-1-1,-1 1 1,1-1 0,0 1 0,0 0 0,0 0 0,-1 0 0,5-2 0,2 0 685,1 1 0,0-1 1,18-1-1,-1-1-475,79-25 852,-23 5-1689,-66 23-791,-16 2 1121,0 0-1,1 0 1,-1 0-1,0 0 1,0 0 0,0 0-1,0 0 1,0 0 0,1 0-1,-1 0 1,0 0-1,0 0 1,0 0 0,0 0-1,0 0 1,0 0 0,0 1-1,0-1 1,1 0-1,-1 0 1,0 0 0,0 0-1,0 0 1,0 0-1,0 0 1,0 1 0,0-1-1,0 0 1,0 0 0,0 0-1,0 0 1,0 0-1,0 0 1,0 1 0,0-1-1,0 0 1,0 0-1,0 0 1,0 0 0,0 0-1,0 0 1,0 1 0,0-1-1,0 0 1,0 0-1,0 0 1,-1 2-133,0-1 0,-1 1 1,1-1-1,0 1 0,-1-1 0,1 0 0,-1 0 1,1 0-1,-1 0 0,0 0 0,-2 2 0,-16 6-826</inkml:trace>
  <inkml:trace contextRef="#ctx0" brushRef="#br0" timeOffset="1">75 197 16283,'-6'19'1897,"6"-3"-929,3-5-320,9-4 1049,3-2-121,8-4-416,0-1-168,6-6-351,-2-1-89,0-3-336,-2-1-240,-7 2-776,-2 6-425,-9 2 1009,-5 1-256,-4 6-160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2.486"/>
    </inkml:context>
    <inkml:brush xml:id="br0">
      <inkml:brushProperty name="width" value="0.05" units="cm"/>
      <inkml:brushProperty name="height" value="0.05" units="cm"/>
    </inkml:brush>
  </inkml:definitions>
  <inkml:trace contextRef="#ctx0" brushRef="#br0">2 632 15867,'-2'22'1945,"8"-5"-985,5-5-344,8-9 1273,7-3-457,4-8-416,3-3-192,0-5-824,-2-3-408,-2-6 32,-3-3 312,-6-2-200,-2-5-144</inkml:trace>
  <inkml:trace contextRef="#ctx0" brushRef="#br0" timeOffset="1">429 0 17836,'0'20'2056,"-3"15"-1160,0 5-335,2 7 1303,1 5-632,4 2-424,4-1-215,2-5-297,-1-7-104,4-5-320,-3-7-232,0-11-577,3-2-359,-7-13 1000,-2-3-216,-3-9-224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2.890"/>
    </inkml:context>
    <inkml:brush xml:id="br0">
      <inkml:brushProperty name="width" value="0.05" units="cm"/>
      <inkml:brushProperty name="height" value="0.05" units="cm"/>
    </inkml:brush>
  </inkml:definitions>
  <inkml:trace contextRef="#ctx0" brushRef="#br0">36 32 20868,'-5'16'829,"-3"8"212,0 0-1,-4 29 1,11-47-941,0 1 1,1 0-1,0 0 0,0 0 1,0 0-1,1-1 0,0 1 0,0 0 1,0 0-1,1-1 0,0 1 1,5 11-1,-6-17-87,-1 0 0,1 0 0,0 0 0,-1 0 0,1 0 0,0 0 0,-1 0 0,1 0 0,0 0 0,0 0 0,0 0 0,0 0 0,0-1 0,0 1 0,0 0-1,0-1 1,0 1 0,0 0 0,0-1 0,1 0 0,-1 1 0,0-1 0,0 0 0,0 1 0,1-1 0,-1 0 0,0 0 0,0 0 0,1 0 0,-1 0 0,0 0 0,0-1 0,1 1 0,-1 0 0,0-1 0,0 1 0,0-1 0,0 1 0,1-1 0,-1 1 0,0-1 0,0 0 0,0 1 0,0-1 0,1-1 0,3-3 25,0 0 0,1 0 1,-1-1-1,-1 1 1,1-1-1,5-10 0,-1-1 19,-1 0 0,0 0 0,-1-1 0,-1 0-1,-1 0 1,0 0 0,-2-1 0,0 0 0,0-23 0,-5 36-25,-1 8-23,-1 8-3,0 0 0,1 0 1,0 1-1,1-1 0,0 1 0,-1 19 1,1-8 4,2-22-11,-3 20 39,1 0 1,0 1-1,2-1 0,3 37 1,-3-56-52,0 1 0,0-1 0,1 0-1,-1 0 1,0 1 0,1-1 0,-1 0 0,1 0 0,-1 1 0,1-1-1,0 0 1,0 0 0,-1 0 0,1 0 0,0 0 0,0 0 0,0 0 0,2 1-1,-3-2-44,1 0 0,0 1 0,0-1 0,0 0 0,0 0 0,0 0-1,-1 0 1,1 0 0,0 0 0,0 0 0,0 0 0,0 0 0,0 0-1,0 0 1,-1-1 0,1 1 0,0 0 0,0-1 0,0 1-1,0-1 1,3-2-116,0 0 0,0 0 0,0 0 0,-1 0 1,0 0-1,1-1 0,-1 0 0,2-4 0,13-21-339,0-6-194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3.329"/>
    </inkml:context>
    <inkml:brush xml:id="br0">
      <inkml:brushProperty name="width" value="0.05" units="cm"/>
      <inkml:brushProperty name="height" value="0.05" units="cm"/>
    </inkml:brush>
  </inkml:definitions>
  <inkml:trace contextRef="#ctx0" brushRef="#br0">54 0 17468,'-1'6'507,"1"-1"1,-1 0 0,-1 1 0,1-1-1,-1 0 1,0 0 0,0 0 0,0 0-1,-5 6 1,5-6-219,-1-1 0,1 1 0,-1 0 1,1 0-1,1 0 0,-1 0 0,1 0 0,0 0 0,-1 8 0,2-13-300,0 1-1,0 0 1,1-1-1,-1 1 1,0-1-1,0 1 0,0 0 1,1-1-1,-1 1 1,0-1-1,1 1 1,-1 0-1,1-1 1,-1 1-1,0-1 1,1 1-1,-1-1 1,1 0-1,-1 1 1,1-1-1,-1 1 1,1-1-1,0 0 1,-1 0-1,1 1 1,-1-1-1,1 0 1,0 0-1,-1 0 0,1 1 1,0-1-1,-1 0 1,1 0-1,0 0 1,-1 0-1,1 0 1,0 0-1,-1-1 1,1 1-1,0 0 1,-1 0-1,2-1 1,35-9-920,-30 7 667,5-1-53,0 1 0,1 0-1,-1 1 1,1 0-1,16 0 1,-26 2 285,1 0 0,-1 1 0,1-1-1,-1 1 1,0-1 0,1 1 0,-1 0 0,0 1 0,1-1-1,4 3 1,-6-3 64,-1 1 0,1-1 0,-1 0 0,1 1 0,-1-1 0,0 0 0,0 1 0,0 0 0,0-1 0,0 1 0,0 0 0,0-1 0,0 1 0,-1 0 0,1 0 0,-1 0 0,1 0 0,-1 0-1,0 0 1,0 3 0,0 0 95,-1 0 0,0 0 0,0 0 0,0 0 0,-1 0 0,0 0 0,0 0 0,0 0 0,0-1 0,-1 1 0,0-1 0,0 0 0,-6 7 0,2-2 99,-1-1 1,0 0-1,0-1 1,-1 1-1,-12 7 1,13-11-276,0 0-1,0 0 0,0 0 1,0-1-1,-9 2 1,13-4 20,1 0 0,0-1 1,-1 1-1,1-1 0,0 0 0,-1 0 1,1 0-1,-1 0 0,1-1 1,0 1-1,-1-1 0,1 0 0,0 0 1,0 0-1,-1 0 0,-2-3 1,-16-14-246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4.044"/>
    </inkml:context>
    <inkml:brush xml:id="br0">
      <inkml:brushProperty name="width" value="0.05" units="cm"/>
      <inkml:brushProperty name="height" value="0.05" units="cm"/>
    </inkml:brush>
  </inkml:definitions>
  <inkml:trace contextRef="#ctx0" brushRef="#br0">21 2 18564,'0'0'61,"0"-1"0,0 1 0,0 0 0,0 0 0,0 0 0,-1 0 0,1 0 0,0 0 0,0 0 0,0 0 0,0-1 0,0 1 0,-1 0 0,1 0 0,0 0 0,0 0 0,0 0 0,0 0 0,0 0 0,-1 0 0,1 0 0,0 0 0,0 0 0,0 0 0,0 0 0,-1 0 0,1 0 0,0 0 0,0 0 0,0 0 0,0 0 0,-1 0 0,1 1 0,0-1 0,0 0 0,0 0 0,0 0 0,0 0 0,-1 0 0,1 0 0,0 1 0,-5 8 876,1 14 195,4-23-1043,-3 30 840,1 1 1,3 48 0,14 63-431,-10-106-297,1 19 60,21 80 1,-20-119-192,-7-16-69,0 0 0,0 0 0,0 0 0,0 0 0,0 0 1,0 0-1,0 0 0,1 0 0,-1 0 0,0 0 0,0 0 1,0 0-1,0 0 0,0 0 0,0 0 0,0 0 0,1 0 0,-1 0 1,0 0-1,0 0 0,0 0 0,0 0 0,0 0 0,0 0 1,1 0-1,-1 0 0,0 0 0,0 0 0,0 0 0,0 0 0,0 0 1,0 0-1,0 0 0,1 0 0,-1-1 0,0 1 0,0 0 1,0 0-1,0 0 0,0 0 0,0 0 0,0 0 0,0 0 0,0-1 1,0 1-1,0 0 0,0 0 0,0 0 0,0 0 0,0 0 1,0 0-1,0-1 0,1-2 19,0-1 1,0 1-1,-1-1 1,1 0-1,-1 1 0,0-5 1,-3-28 70,-2 1 0,-1 0 1,-2 1-1,-19-55 0,18 71-93,3 12-13,4 11-12,2 5 9,1 0 1,1 0-1,0 0 1,0 0-1,1-1 1,4 10-1,-6-14 9,1 0 1,0 0-1,0-1 0,1 1 0,0-1 1,-1 0-1,1 0 0,1 0 1,-1 0-1,0 0 0,1-1 0,0 1 1,8 4-1,-10-7 11,0 0 0,-1 0 0,1-1 0,0 1 0,0-1 0,0 0 0,0 1 0,0-1 0,0 0 0,0 0 0,0 0 0,0 0 0,0-1 0,0 1 0,0 0 0,0-1 0,2-1 0,1 1 13,-1-1 0,-1-1 0,1 1 0,0 0 0,0-1 0,-1 0 0,5-5 0,2-3 54,0-1 1,-1 0-1,11-20 0,-5 7 212,-2-2 0,18-52 1,-26 67-101,-4 24-1,-1-7-171,1 64 108,1 49-15,0-99-64,1 1 0,0 0 0,11 33 0,-14-50-44,1-1 0,-1 0 0,1 1 0,0-1 0,0 0 0,0 0 0,0 0 0,0 0 0,1 0-1,-1 0 1,1 0 0,-1 0 0,1-1 0,0 1 0,-1 0 0,1-1 0,0 1 0,0-1 0,0 0 0,0 0 0,1 0-1,-1 0 1,0 0 0,0 0 0,1-1 0,-1 1 0,0-1 0,1 1 0,-1-1 0,0 0 0,1 0 0,-1 0-1,0 0 1,1 0 0,-1-1 0,1 1 0,2-2 0,3 0-222,0-1 0,0 0-1,-1-1 1,1 0 0,-1 0 0,0 0 0,0-1-1,0 0 1,-1-1 0,12-11 0,0-7-293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4.449"/>
    </inkml:context>
    <inkml:brush xml:id="br0">
      <inkml:brushProperty name="width" value="0.05" units="cm"/>
      <inkml:brushProperty name="height" value="0.05" units="cm"/>
    </inkml:brush>
  </inkml:definitions>
  <inkml:trace contextRef="#ctx0" brushRef="#br0">1 9 19316,'0'-8'1736,"4"8"-1199,2 0-329,5 4 544,-2-1-1688,0 6 920,-5-1-344,0 2-177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4.840"/>
    </inkml:context>
    <inkml:brush xml:id="br0">
      <inkml:brushProperty name="width" value="0.05" units="cm"/>
      <inkml:brushProperty name="height" value="0.05" units="cm"/>
    </inkml:brush>
  </inkml:definitions>
  <inkml:trace contextRef="#ctx0" brushRef="#br0">1 1 17204,'4'0'1195,"0"0"0,1 0 1,-1 0-1,0 1 1,6 1-1,-5 0-1048,0 0 0,0 1 0,0 0 0,0 0-1,-1 0 1,1 1 0,-1 0 0,0 0 0,0 0 0,-1 0 0,1 0 0,-1 1 0,5 8 0,-3-4-79,-2-1 0,1 1 0,-1 0 0,-1 0 1,0 0-1,0 1 0,1 14 0,-3 0-47,0 0 0,-1 0 0,-2 0 0,-1 0 0,-10 38 0,8-41 72,0-1-1,-1-1 0,-1 1 1,-19 32-1,36-63 45,0 2 0,1-1 1,14-10-1,-10 7-66,21-17-100,55-47-237,-29 30-2896,-61 47 3142,0 0 0,0 0-1,0 0 1,0 0 0,1 0 0,-1 0-1,0 0 1,0 0 0,0 0 0,0 0-1,1 0 1,-1 0 0,0-1 0,0 1-1,0 0 1,0 0 0,0 0-1,1 0 1,-1 0 0,0 0 0,0-1-1,0 1 1,0 0 0,0 0 0,0 0-1,0 0 1,0 0 0,1-1-1,-1 1 1,0 0 0,0 0 0,0 0-1,0 0 1,0-1 0,0 1 0,0 0-1,0 0 1,0 0 0,0-1 0,0 1-1,0 0 1,0 0 0,0 0-1,0 0 1,-1-1 0,1 1 0,0 0-1,0 0 1,0 0 0,0 0 0,0 0-1,0-1 1,0 1 0,0 0 0,-1 0-1,1 0 1,0 0 0,0 0-1,0 0 1,0 0 0,0-1 0,-1 1-1,1 0 1,0 0 0,0 0 0,-1 0-1,-10-1-636,-10 2-220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5.245"/>
    </inkml:context>
    <inkml:brush xml:id="br0">
      <inkml:brushProperty name="width" value="0.05" units="cm"/>
      <inkml:brushProperty name="height" value="0.05" units="cm"/>
    </inkml:brush>
  </inkml:definitions>
  <inkml:trace contextRef="#ctx0" brushRef="#br0">35 115 13915,'-22'-1'2208,"12"-6"-1055,7 1-473,12-1 2256,8-3-1479,12 0-521,2-3-240,5 0-448,3 0-328,-5 4 128,-4-2-24,-8-3-56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36.072"/>
    </inkml:context>
    <inkml:brush xml:id="br0">
      <inkml:brushProperty name="width" value="0.05" units="cm"/>
      <inkml:brushProperty name="height" value="0.05" units="cm"/>
    </inkml:brush>
  </inkml:definitions>
  <inkml:trace contextRef="#ctx0" brushRef="#br0">1 114 13723,'0'0'86,"0"0"-1,0 0 1,0 0-1,0 0 1,0 0 0,1 0-1,-1 0 1,0 0-1,0 0 1,0 0 0,0 0-1,1 0 1,-1 0-1,0 0 1,0 0 0,0 0-1,0 0 1,0 0-1,1 1 1,-1-1 0,0 0-1,0 0 1,0 0-1,0 0 1,0 0 0,0 0-1,0 0 1,0 1-1,1-1 1,-1 0 0,0 0-1,0 0 1,0 0-1,0 0 1,0 1 0,0-1-1,0 0 1,0 0-1,0 0 1,0 0 0,0 1-1,0-1 1,0 0 0,0 0-1,0 0 1,0 0-1,0 0 1,0 1 0,0-1-1,0 0 1,0 0-1,-1 0 1,1 0 0,0 0-1,0 1 1,0-1-1,14-3 1613,89-39 1058,21-7-1694,-105 43-1126,1 1 1,0 0-1,0 1 0,27-1 1,-27 8-1263,-17 1 130,-10 3 582,-8-1-8,-8 4-184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2.622"/>
    </inkml:context>
    <inkml:brush xml:id="br0">
      <inkml:brushProperty name="width" value="0.05" units="cm"/>
      <inkml:brushProperty name="height" value="0.05" units="cm"/>
    </inkml:brush>
  </inkml:definitions>
  <inkml:trace contextRef="#ctx0" brushRef="#br0">281 13 17620,'10'-6'2542,"-12"1"62,0 5-2388,0-1 0,1 1 0,-1 0 0,0 0 0,0 0 0,1 0 0,-1 0 0,0 0 0,0 0 0,1 1-1,-4 0 1,-15 7-7,0 0 0,0 2 0,1 0 0,0 1 0,1 1 0,0 1-1,1 0 1,1 1 0,0 1 0,1 1 0,0 0 0,-24 36 0,38-50-208,-1 1 1,0 0 0,1 0 0,0 0-1,-1 0 1,1 0 0,1 0-1,-1 0 1,-1 6 0,2-9-6,0 1 0,1-1 1,-1 1-1,0 0 0,0-1 1,0 1-1,0-1 0,0 1 1,1-1-1,-1 1 0,0 0 1,0-1-1,1 1 0,-1-1 0,0 1 1,1-1-1,-1 0 0,0 1 1,1-1-1,-1 1 0,2 0 1,-1-1-8,0 1 1,0-1 0,1 1 0,-1-1 0,0 0 0,1 0 0,-1 1 0,0-1 0,1 0 0,-1 0 0,0 0-1,1 0 1,1-1 0,24-4-306,-1-2 1,0-1-1,31-13 0,-37 12-104,1 1 1,0 2-1,1 0 1,0 0-1,38-3 0,-58 9 383,0 0-1,-1 0 0,1 0 0,0 0 0,-1 0 0,1 0 0,-1 1 0,1-1 0,0 0 1,-1 1-1,1-1 0,-1 1 0,1 0 0,-1-1 0,1 1 0,-1 0 0,0 0 0,3 1 1,-4-1 41,1 0 1,-1 0 0,1 0 0,-1 0 0,0 0-1,1 0 1,-1 0 0,0 0 0,0 0 0,1 0-1,-1 0 1,0 0 0,0 0 0,0 0 0,0 0-1,0 0 1,-1 0 0,1 0 0,0 0 0,0 1-1,-1 0 1,-1 3 107,-1 0-1,1-1 0,-1 1 0,0 0 1,0-1-1,0 0 0,-1 1 1,1-1-1,-8 5 0,-6 3 6,0-1 1,-1-1-1,0 0 0,-1-2 0,0 0 1,-1-1-1,1-1 0,-1-1 0,-30 4 1,50-9-121,-33 3-658,32-3 634,-1 0-1,1 0 1,0 0 0,-1-1-1,1 1 1,0 0 0,-1 0-1,1-1 1,0 1 0,0-1-1,-1 1 1,1-1 0,0 0-1,0 1 1,0-1 0,0 0-1,0 0 1,0 1 0,0-1-1,-1-2 1,-2-8-408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36.533"/>
    </inkml:context>
    <inkml:brush xml:id="br0">
      <inkml:brushProperty name="width" value="0.05" units="cm"/>
      <inkml:brushProperty name="height" value="0.05" units="cm"/>
    </inkml:brush>
  </inkml:definitions>
  <inkml:trace contextRef="#ctx0" brushRef="#br0">1 88 15347,'6'6'1609,"1"-2"-825,3-1-248,4-3 808,3-2-160,5-3-199,4-3-105,2-3-280,2-1-112,2 0-296,-2-1-184,-1 3-464,-1 1-280,-2 2-432,-3 1 880,-9 2-225,-1 2-207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36.955"/>
    </inkml:context>
    <inkml:brush xml:id="br0">
      <inkml:brushProperty name="width" value="0.05" units="cm"/>
      <inkml:brushProperty name="height" value="0.05" units="cm"/>
    </inkml:brush>
  </inkml:definitions>
  <inkml:trace contextRef="#ctx0" brushRef="#br0">1 0 15883,'6'0'1072,"1"1"0,0 0 0,-1 0 0,13 4-1,27 14 616,-30-9-1540,1 0 0,-2 1 0,16 13 0,-24-17-109,0-1 1,-1 1-1,0 0 0,0 1 0,0-1 1,-1 1-1,0 0 0,-1 0 0,0 1 1,0-1-1,-1 1 0,0 0 0,0 0 1,-1 0-1,0 1 0,-1-1 1,0 0-1,0 1 0,-1-1 0,0 0 1,-3 13-1,0-2 16,-2 0 1,0 0-1,-1 0 0,-1-1 1,-1 0-1,-1 0 0,0-1 1,-21 29-1,-41 62-952,65-101 352,3-4-13,7-8 116,8-8-50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6.432"/>
    </inkml:context>
    <inkml:brush xml:id="br0">
      <inkml:brushProperty name="width" value="0.05" units="cm"/>
      <inkml:brushProperty name="height" value="0.05" units="cm"/>
    </inkml:brush>
  </inkml:definitions>
  <inkml:trace contextRef="#ctx0" brushRef="#br0">171 1 19916,'0'0'44,"0"0"0,0 0 0,1 0 0,-1 0 0,0 0 0,0 0 0,0 0 0,0 0 0,0 0 0,1 0 0,-1 0 0,0 0 0,0 0 0,0 0 0,0 0-1,0 0 1,1 0 0,-1 0 0,0 0 0,0 0 0,0 0 0,0 0 0,1 0 0,-1 0 0,0 0 0,0 0 0,0 1 0,0-1 0,0 0 0,0 0 0,0 0 0,1 0 0,-1 0 0,0 0 0,0 0-1,0 1 1,0-1 0,0 0 0,0 0 0,0 0 0,0 0 0,0 0 0,0 1 0,0-1 0,0 0 0,4 13 618,-2 17 128,35 410 1245,-38-424-2472,1-16 404,0 0 1,0 0 0,0 0 0,0 0 0,0 0 0,0 1 0,0-1 0,0 0 0,0 0-1,0 0 1,-1 0 0,1 0 0,0 0 0,0 0 0,0 0 0,0 0 0,0 1-1,0-1 1,0 0 0,0 0 0,-1 0 0,1 0 0,0 0 0,0 0 0,0 0-1,0 0 1,0 0 0,0 0 0,-1 0 0,1 0 0,0 0 0,0 0 0,0 0 0,0 0-1,0 0 1,0 0 0,-1 0 0,1 0 0,0 0 0,0 0 0,0 0 0,0 0-1,0 0 1,0 0 0,0-1 0,-1 1 0,-16-19-2947,13 13 2832,-114-133-7460,70 83 8460,46 54-883,-2-2 540,1 1-1,0-1 1,0 0 0,1 0 0,-1 0-1,-2-6 1,5 9-366,0 0 1,0 1-1,-1-1 1,1 0-1,0 0 1,0 0-1,0 0 0,0 0 1,0 0-1,0 0 1,1 1-1,-1-1 1,0 0-1,0 0 0,1 0 1,-1 0-1,0 0 1,1 1-1,-1-1 0,1 0 1,-1 0-1,1 1 1,-1-1-1,1 0 1,-1 1-1,1-1 0,0 0 1,-1 1-1,1-1 1,0 1-1,0-1 1,0 1-1,-1 0 0,1-1 1,0 1-1,0 0 1,0-1-1,0 1 0,1 0 1,32-10 1289,0 1 1,49-5-1,30-7-1542,-108 20 172,3-1 3,0 0 1,0-1 0,-1 1 0,1-2 0,10-5 0,-7 2-81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8.306"/>
    </inkml:context>
    <inkml:brush xml:id="br0">
      <inkml:brushProperty name="width" value="0.05" units="cm"/>
      <inkml:brushProperty name="height" value="0.05" units="cm"/>
    </inkml:brush>
  </inkml:definitions>
  <inkml:trace contextRef="#ctx0" brushRef="#br0">1 1 17116,'1'0'145,"-1"1"0,1-1-1,-1 0 1,1 1 0,-1-1 0,1 1 0,-1-1 0,1 1 0,-1 0 0,1-1 0,-1 1 0,0-1 0,1 1 0,-1 0 0,0-1 0,0 1 0,1 0 0,-1-1-1,0 1 1,0 0 0,0-1 0,0 1 0,0 0 0,0 0 0,0-1 0,0 2 0,2 32 1086,-2-22-586,1 2-377,31 292 1072,-55-376-3418,9 26 1616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8.743"/>
    </inkml:context>
    <inkml:brush xml:id="br0">
      <inkml:brushProperty name="width" value="0.05" units="cm"/>
      <inkml:brushProperty name="height" value="0.05" units="cm"/>
    </inkml:brush>
  </inkml:definitions>
  <inkml:trace contextRef="#ctx0" brushRef="#br0">1 1 17540,'4'0'2040,"0"4"-1336,1 3-272,1-1 1233,2 1-833,1 0-184,1-4-584,0 0-408,1-3 88,-2-4 192,-2 0-152,0-2-104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49.569"/>
    </inkml:context>
    <inkml:brush xml:id="br0">
      <inkml:brushProperty name="width" value="0.05" units="cm"/>
      <inkml:brushProperty name="height" value="0.05" units="cm"/>
    </inkml:brush>
  </inkml:definitions>
  <inkml:trace contextRef="#ctx0" brushRef="#br0">0 41 16388,'3'4'465,"0"1"0,-1-1 1,1 0-1,-1 1 0,0-1 1,0 1-1,-1 0 1,3 9-1,0 2 678,70 215 2371,20 119-2905,-90-321-602,-6-20-90,-8-19-158,-23-47-298,2-1-1,-30-82 0,44 94 655,17 46-110,0 0 1,0 0-1,0 0 1,0 0-1,0-1 0,0 1 1,0 0-1,0 0 0,0 0 1,0 0-1,0-1 0,0 1 1,0 0-1,0 0 0,0 0 1,0 0-1,0-1 1,0 1-1,0 0 0,0 0 1,0 0-1,0 0 0,0 0 1,0-1-1,0 1 0,0 0 1,1 0-1,-1 0 0,0 0 1,0 0-1,0 0 1,0-1-1,0 1 0,0 0 1,1 0-1,-1 0 0,0 0 1,0 0-1,0 0 0,0 0 1,0 0-1,1 0 0,9 2 110,18 12-258,-16-8-190,-1-1-341,1-2-1,-1 1 0,1-2 0,0 0 1,0 0-1,0-1 0,0 0 1,0-1-1,0-1 0,0 0 0,13-2 1,-5-1-533,-1-1-1,0-1 1,0 0 0,-1-1 0,35-19 0,-38 16 1418,-14 10-92,-1-1 0,1 1 0,-1 0 0,0 0 0,1-1 0,-1 1 0,1-1 0,-1 1 0,0 0 0,1-1 0,-1 1 0,0-1 0,1 1 0,-1-1 0,0 1 0,0-1 0,1 1 0,-1-1 0,0 1 0,0-1 0,0 1-1,0-1 1,0 1 0,0-1 0,0 1 0,0-1 0,0 0 0,0 1 29,0-1-1,-1 1 0,1 0 1,-1 0-1,1 0 1,0-1-1,-1 1 1,1 0-1,-1 0 0,1 0 1,-1 0-1,1 0 1,-1 0-1,1 0 0,0 0 1,-1 0-1,1 0 1,-1 0-1,1 0 0,-1 0 1,1 0-1,-1 0 1,1 0-1,0 1 0,-1-1 1,1 0-1,-1 0 1,1 1-1,0-1 0,-1 0 1,1 0-1,0 1 1,-1-1-1,1 0 0,-1 1 1,-14 13 1761,5-2-1276,1-1 0,0 2-1,1-1 1,0 1-1,-10 24 1,13-24-518,-1 1 1,2 0-1,0 0 1,1 0-1,0 1 1,1-1 0,0 1-1,2 0 1,0-1-1,1 16 1,-1-28-105,1 0 0,-1-1 0,0 1 0,1 0 1,-1-1-1,1 1 0,0 0 0,-1-1 0,1 1 0,0-1 0,0 1 1,0-1-1,0 1 0,0-1 0,0 1 0,2 0 0,-2-1-2,0-1-1,1 1 0,-1-1 1,0 1-1,0-1 0,0 0 1,0 1-1,1-1 0,-1 0 1,0 0-1,0 0 0,0 0 1,1 0-1,-1 0 1,0 0-1,0-1 0,0 1 1,1 0-1,-1-1 0,0 1 1,0-1-1,0 1 0,0-1 1,0 1-1,0-1 0,1-1 1,6-3 35,-1-2 0,0 1 0,0-1 1,0 0-1,-1-1 0,0 1 0,0-1 0,-1 0 1,0-1-1,-1 1 0,4-10 0,2-5 111,-1-1 0,-2 0-1,6-28 1,-8-10 241,-5 81-405,0-1-1,1 0 0,1 1 0,0-1 0,2 0 1,0 0-1,1 0 0,14 31 0,-18-46 12,1 1-1,0-1 0,0 0 0,0 0 1,0 0-1,0 0 0,1 0 0,-1-1 1,1 1-1,0-1 0,0 1 0,0-1 1,0 0-1,0 0 0,4 1 0,-4-2 2,0 0 0,0-1 0,-1 1 0,1-1 0,0 1-1,0-1 1,-1 0 0,1 0 0,0-1 0,0 1 0,0 0 0,-1-1-1,1 0 1,0 0 0,-1 1 0,1-2 0,-1 1 0,1 0-1,-1 0 1,1-1 0,1-1 0,6-5 27,0 0-1,-1-1 1,-1 0 0,0-1 0,0 1 0,0-2-1,8-15 1,0-4 141,20-50 0,-22 40 12,-2-1-1,-2 0 1,-1 0-1,-3-1 1,-1 0-1,-2 0 1,-3-57-1,-4 68-35,0 24-88,-1 16-13,1 18-38,1 1-1,2-1 0,2 42 0,-1-32 2,1 18 12,9 56 0,-7-89-10,2 0 0,0 0-1,1 0 1,1 0 0,13 26-1,2-13 18,-22-34-28,1 0-1,0 1 1,0-1 0,0 0 0,0 0-1,0 0 1,0 0 0,1 1 0,-1-2-1,0 1 1,0 0 0,1 0 0,-1 0-1,1-1 1,-1 1 0,0 0-1,1-1 1,-1 0 0,1 1 0,0-1-1,-1 0 1,3 1 0,-4-2 0,1 1-1,-1 0 1,0-1 0,1 1 0,-1-1 0,1 1-1,-1-1 1,0 1 0,0-1 0,1 1 0,-1-1-1,0 1 1,0-1 0,0 1 0,1-1 0,-1 1-1,0-1 1,0 1 0,0-1 0,0 1 0,0-1-1,0 1 1,0-1 0,0 0 0,0 1 0,0-1-1,0 1 1,-1-1 0,1 1 0,0-1 0,0 1-1,0-1 1,-1 1 0,1-1 0,-9-21-1,9 22 1,-12-23-11,-1 1 0,-1 0 0,-1 1 0,-22-23 0,4 8 4,-51-41-1,83 77 7,0-1 0,1 0 0,-1 1 0,0-1 0,0 0 0,1 1 0,-1-1 0,0 0 0,1 0 0,-1 0 0,1 0 0,-1 0 0,1 0 0,-1-1 0,1 2 1,0 0-1,0-1 0,0 1 1,0 0-1,0 0 1,1-1-1,-1 1 1,0 0-1,0 0 1,0-1-1,0 1 0,1 0 1,-1 0-1,0 0 1,0-1-1,0 1 1,1 0-1,-1 0 1,0 0-1,0 0 0,1-1 1,-1 1-1,0 0 1,0 0-1,1 0 1,-1 0-1,0 0 1,0 0-1,1 0 0,-1 0 1,0 0-1,1 0 1,35 2-112,-22-1-9,5 0-167,-11 0-205,0 0 0,0-1 0,0 0 0,0-1 0,0 0-1,14-3 1,-21 4 441,-1 0 0,1 0 0,-1 0 0,0 0 0,1-1 0,-1 1 0,1 0 0,-1 0 0,1 0 0,-1-1 0,0 1 0,1 0 0,-1-1 0,0 1 0,1 0 0,-1-1 0,0 1 0,1 0 0,-1-1 0,0 1 0,0-1 0,1 1 0,-1 0 0,0-1 0,0 1 0,0-1 0,0 1 0,1-1 0,-1-4-916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4:50.006"/>
    </inkml:context>
    <inkml:brush xml:id="br0">
      <inkml:brushProperty name="width" value="0.05" units="cm"/>
      <inkml:brushProperty name="height" value="0.05" units="cm"/>
    </inkml:brush>
  </inkml:definitions>
  <inkml:trace contextRef="#ctx0" brushRef="#br0">0 77 20316,'10'4'1753,"6"-4"-1297,3-3-168,3-4 408,3-3-632,-1-6 176,-5 5-96,-9-2-280</inkml:trace>
  <inkml:trace contextRef="#ctx0" brushRef="#br0" timeOffset="1">212 53 19820,'7'2'2457,"1"4"-1609,-7-9-376,6-5 1737,-1-5-1465,3-2-816,-4 3 168,1 3-168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07.647"/>
    </inkml:context>
    <inkml:brush xml:id="br0">
      <inkml:brushProperty name="width" value="0.05" units="cm"/>
      <inkml:brushProperty name="height" value="0.05" units="cm"/>
    </inkml:brush>
  </inkml:definitions>
  <inkml:trace contextRef="#ctx0" brushRef="#br0">11 47 18700,'-4'-8'2040,"2"1"-1279,-2-1 2391,4 10-2576,1 1-240,2 0-480,-1-3-184,0 1-240,1-4-128,2-1-208,-2-2-168,-2-1-289,0 1-423,-1-1 1168,3 11-1000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08.051"/>
    </inkml:context>
    <inkml:brush xml:id="br0">
      <inkml:brushProperty name="width" value="0.05" units="cm"/>
      <inkml:brushProperty name="height" value="0.05" units="cm"/>
    </inkml:brush>
  </inkml:definitions>
  <inkml:trace contextRef="#ctx0" brushRef="#br0">2 0 15939,'-2'18'2545,"2"-1"-1345,0-3-480,2 3 2537,-1-2-2009,0-2-231,1-3-473,-1-5-280,2-7-1385,-3-10 985,0-5-144,6-5-72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08.473"/>
    </inkml:context>
    <inkml:brush xml:id="br0">
      <inkml:brushProperty name="width" value="0.05" units="cm"/>
      <inkml:brushProperty name="height" value="0.05" units="cm"/>
    </inkml:brush>
  </inkml:definitions>
  <inkml:trace contextRef="#ctx0" brushRef="#br0">6 2 20740,'16'0'2201,"1"3"-1561,6 1-288,6-1 1272,5 0-879,3-2-193,5 1-336,-3-2-216,-4 0-416,-5-2-344,-5-2-673,-9 0-1351,-8-2 2192,-6 4-497,-12 2-295</inkml:trace>
  <inkml:trace contextRef="#ctx0" brushRef="#br0" timeOffset="1">0 213 15771,'6'20'2153,"10"-7"-961,7-6-432,10-7 1537,7-3-609,7-6-448,2-1-223,0-1-369,-4-1-280,-6 2-624,-4 5-640,-11-4 800,-5 3-161,-9 0-135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3.593"/>
    </inkml:context>
    <inkml:brush xml:id="br0">
      <inkml:brushProperty name="width" value="0.05" units="cm"/>
      <inkml:brushProperty name="height" value="0.05" units="cm"/>
    </inkml:brush>
  </inkml:definitions>
  <inkml:trace contextRef="#ctx0" brushRef="#br0">131 245 17564,'0'-1'99,"0"0"1,0-1-1,-1 1 1,1 0 0,0 0-1,-1 0 1,1 0-1,0 0 1,-1 0-1,1-1 1,-1 1-1,0 0 1,1 0 0,-1 0-1,0 1 1,1-1-1,-1 0 1,0 0-1,0 0 1,0 0-1,0 1 1,0-1 0,0 0-1,0 1 1,0-1-1,0 1 1,0-1-1,0 1 1,0 0-1,-1-1 1,1 1 0,0 0-1,0 0 1,0 0-1,0 0 1,-1 0-1,1 0 1,0 0-1,0 0 1,0 0 0,-1 1-1,1-1 1,0 0-1,0 1 1,-1 0-1,-2 1 78,0 0 0,0 0 0,0 0 0,0 1 0,1-1 0,-1 1 0,1 0 0,0 0 0,-1 1 0,2-1 0,-5 5 0,0 5-64,1-1 0,0 1 0,1 0 0,0 0 1,1 0-1,-3 19 0,6-23-93,-1-1 0,1 1 0,0-1 0,1 1 0,0-1 1,1 1-1,0-1 0,0 1 0,0-1 0,1 0 0,5 13 0,-7-20-15,1 0 1,-1 1-1,1-1 0,0 0 0,0 1 1,-1-1-1,1 0 0,0 0 0,0 1 0,0-1 1,0 0-1,1 0 0,-1 0 0,0 0 1,0-1-1,1 1 0,-1 0 0,0 0 1,1-1-1,-1 1 0,0-1 0,1 1 1,1-1-1,-1 0 4,0 0 0,1 0 0,-1-1 0,0 1 1,0-1-1,0 1 0,0-1 0,0 0 0,0 0 0,0 0 0,0 0 1,0 0-1,0 0 0,1-2 0,7-5 49,-2 0 0,1-1 0,-1 0 0,10-15 1,-1-2 106,-1 0 0,-1-1 1,-1-1-1,-2 0 0,-1-1 1,-1 0-1,-1 0 0,-2-1 1,-1 0-1,-1-1 1,1-48-1,-6 75-140,0 1 0,-1-1-1,1 0 1,-1 1 0,1-1 0,-1 1-1,-2-6 1,2 9-22,1-1-1,0 1 1,0 0-1,-1-1 1,1 1-1,0-1 1,-1 1-1,1-1 1,-1 1-1,1 0 1,0-1-1,-1 1 1,1 0-1,-1-1 1,1 1 0,-1 0-1,1 0 1,-1 0-1,1-1 1,-1 1-1,1 0 1,-1 0-1,1 0 1,-1 0-1,0 0 1,1 0-1,-1 0 1,1 0-1,-1 0 1,1 0-1,-1 0 1,1 1-1,-1-1 1,1 0-1,-1 0 1,1 0-1,-1 1 1,1-1-1,-1 0 1,1 0-1,-1 1 1,1-1-1,-1 1 1,1-1-1,0 0 1,-1 1-1,1-1 1,0 1-1,-1 0 1,-4 5-7,-1 0 0,2 0 0,-1 0 0,1 1 0,0 0 0,0 0 0,1 0-1,-3 8 1,-19 66-39,19-60 32,3-11 8,-18 79-5,19-80 8,1 0 0,0 1 1,1-1-1,0 0 0,0 1 0,1-1 1,3 15-1,-4-22-1,0-1-1,1 0 1,-1 1 0,1-1 0,-1 0-1,1 0 1,0 0 0,-1 1 0,1-1-1,0 0 1,0 0 0,-1 0 0,1 0-1,0 0 1,0-1 0,0 1 0,1 0-1,-1 0 1,0-1 0,0 1-1,3 1 1,-2-2-4,0 1-1,0-1 0,1 0 1,-1 0-1,0 0 1,1 0-1,-1 0 0,0-1 1,1 1-1,-1 0 1,4-2-1,6-3-33,0-1 0,-1 1 1,20-14-1,-23 13 18,6-2-2,-2-1-31,0 2 0,1-1-1,0 2 1,0 0 0,17-6 0,-28 12 48,1-1 0,-1 0 0,1 1 1,-1 0-1,1-1 0,-1 1 0,1 0 1,-1 0-1,1 0 0,-1 1 0,1-1 1,-1 1-1,1-1 0,-1 1 0,0 0 1,1 0-1,-1 0 0,0 0 0,0 0 1,1 0-1,-1 1 0,0-1 1,0 1-1,0-1 0,-1 1 0,1 0 1,0 0-1,-1 0 0,1 0 0,-1 0 1,0 0-1,1 0 0,-1 1 0,0-1 1,0 0-1,-1 1 0,2 2 0,2 11 42,0-1 0,-1 1 0,0 17-1,3 12 285,-5-44-9,0-4-91,3-11 22,0-20-33,5-102 18,-8 141-233,-1 0 1,1 0 0,0 0 0,0 0-1,0 0 1,1 0 0,0 0 0,0 0-1,0 0 1,1-1 0,-1 1 0,5 5-1,-5-8 8,0-1 0,-1 1-1,1-1 1,0 1 0,0-1-1,0 0 1,0 1 0,0-1-1,0 0 1,0-1-1,1 1 1,-1 0 0,0 0-1,1-1 1,-1 0 0,0 1-1,1-1 1,-1 0 0,0 0-1,1 0 1,-1 0 0,0-1-1,1 1 1,-1-1 0,0 1-1,0-1 1,1 0 0,-1 0-1,4-2 1,4-2-1,0-1 1,0 0 0,-1-1 0,0 0-1,0-1 1,0 0 0,-1 0-1,0-1 1,-1 0 0,0 0-1,0 0 1,-1-1 0,0 0-1,-1-1 1,5-13 0,-10 21-121,-5 13 60,-6 19 34,10-22 27,-11 58-14,12-61 17,-1 0 1,1 0 0,0 0-1,0 0 1,1 0 0,-1 0-1,1 0 1,0 0 0,0-1-1,0 1 1,1 0 0,-1 0-1,4 6 1,-4-9-3,0 0 1,0 0-1,0 0 0,0 0 0,1-1 1,-1 1-1,0 0 0,0 0 0,0-1 1,1 1-1,-1-1 0,0 1 0,1-1 1,-1 1-1,1-1 0,-1 0 0,0 0 1,1 0-1,-1 0 0,1 0 0,-1 0 1,1 0-1,-1 0 0,0 0 0,1-1 1,-1 1-1,0 0 0,1-1 0,1-1 1,4-1 4,0 0 1,-1-1 0,0 1 0,9-8 0,0-1-19,-1 0 1,0-1-1,-1-1 1,0 0-1,-1-1 1,-1 0-1,0-1 1,-1 0-1,12-28 1,-19 30-53,-3 13 60,0 1 0,0 0-1,0 0 1,0 0 0,0 0-1,0-1 1,0 1 0,0 0-1,0 0 1,0 0-1,0 0 1,0 0 0,0-1-1,-1 1 1,1 0 0,0 0-1,0 0 1,0 0 0,0 0-1,0 0 1,0 0-1,-1 0 1,1-1 0,0 1-1,0 0 1,0 0 0,0 0-1,-1 0 1,1 0 0,0 0-1,0 0 1,0 0-1,0 0 1,0 0 0,-1 0-1,1 0 1,0 0 0,0 0-1,-2 1-4,1-1-1,-1 1 1,1 0-1,0-1 1,-1 1-1,1 0 1,0 0-1,0 0 1,0 0-1,0 0 1,0 0-1,0 1 1,-2 1-1,-1 5 14,0 0 0,0 0 0,0 0 0,1 1 0,0-1-1,1 1 1,0 0 0,0 0 0,1 0 0,0 0 0,0 11 0,1-15 1,1 0-1,-1 0 1,1 0 0,0 0 0,0 0 0,0 0 0,1-1 0,0 1 0,4 8-1,-4-10-9,-1-1-1,1 0 1,0 0-1,0 0 1,0 0-1,0 0 1,0 0-1,0 0 1,0-1-1,1 1 0,-1-1 1,1 1-1,-1-1 1,1 0-1,-1 0 1,1 0-1,0-1 1,4 2-1,-4-2-79,-1 0 0,1 0 0,0 0 0,-1 0 0,1 0 1,0-1-1,0 1 0,-1-1 0,1 0 0,-1 0 0,1 0 0,-1 0 0,1 0 0,-1 0 0,0-1 0,1 1 0,-1-1 1,0 0-1,0 0 0,0 0 0,0 0 0,0 0 0,-1 0 0,3-4 0,0 1 25,-1 0 1,-1-1-1,1 1 0,-1-1 1,0 0-1,0 1 1,0-1-1,-1 0 0,0 0 1,0-8-1,-3-31-452,-9-8-130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09.688"/>
    </inkml:context>
    <inkml:brush xml:id="br0">
      <inkml:brushProperty name="width" value="0.05" units="cm"/>
      <inkml:brushProperty name="height" value="0.05" units="cm"/>
    </inkml:brush>
  </inkml:definitions>
  <inkml:trace contextRef="#ctx0" brushRef="#br0">0 46 18900,'0'-10'4822,"1"27"-2731,1 51-1000,4-18-861,20 89 1,-26-137-222,1 0 0,-1-1 0,0 1 1,1 0-1,0-1 0,-1 1 0,1-1 1,0 1-1,0-1 0,0 1 0,0-1 1,2 3-1,-3-4-2,0 0-1,1 0 1,-1 0-1,0 0 1,0 0 0,1 0-1,-1 0 1,0 0 0,1 0-1,-1 0 1,0 0-1,1 0 1,-1-1 0,0 1-1,0 0 1,1 0 0,-1 0-1,0 0 1,1 0 0,-1 0-1,0-1 1,0 1-1,1 0 1,-1 0 0,0-1-1,0 1 1,0 0 0,1 0-1,-1-1 1,0 1-1,0 0 1,0 0 0,0-1-1,0 1 1,0 0 0,1 0-1,-1-1 1,1-4 49,1 1 0,-1-1 0,1 0 0,-1 0 1,-1 0-1,1-8 0,-5-87 479,2 88-486,0-1 0,0 1-1,-1 0 1,-1 0 0,-8-21 0,22 67-63,-8-31 11,-1 0 1,1-1 0,0 1-1,0 0 1,0-1 0,0 0-1,1 1 1,-1-1 0,0 0-1,1 0 1,0 0 0,0-1 0,-1 1-1,1 0 1,0-1 0,0 0-1,0 0 1,7 2 0,-6-3 2,1 0 0,-1 0 0,1 0 0,-1 0 0,1 0 0,-1-1 0,1 0 0,-1 0 0,1 0 0,-1-1 0,0 0 0,0 1 0,5-4 0,3-2 4,0 0 1,-1-1 0,0 0 0,-1 0 0,0-1 0,0-1 0,-1 0 0,0 0 0,-1-1-1,0 0 1,10-19 0,-14 12 21,-7 14-12,-4 10-23,1 3 1,0 1 0,0-1 0,1 1 0,0 1 0,1-1 0,0 1 0,-4 17 1,3-1-6,0-1 0,0 29 1,4-49 13,1 0 0,0 0 1,0 0-1,0 0 0,1 0 1,0 1-1,2 6 1,-2-11-2,0 0 1,-1-1 0,1 1 0,0-1 0,0 1-1,0-1 1,0 1 0,1-1 0,-1 0-1,0 1 1,0-1 0,1 0 0,-1 0 0,1 0-1,-1 0 1,1 0 0,-1 0 0,1 0 0,0-1-1,-1 1 1,1-1 0,0 1 0,-1-1-1,1 1 1,0-1 0,0 0 0,0 0 0,-1 0-1,4 0 1,6-2-104,0 0 0,0 0 0,0-1 0,-1 0-1,1-1 1,-1-1 0,0 1 0,0-1 0,0-1 0,-1 0-1,0 0 1,0-1 0,13-13 0,-21 19 32,0 0 1,0 0-1,0 0 1,-1 0-1,1-1 1,0 1-1,-1 0 1,1 0-1,-1-1 0,1 1 1,-1 0-1,0 0 1,1-1-1,-1 1 1,0 0-1,0-1 1,0 1-1,0 0 1,0-1-1,0 1 1,-1 0-1,1-1 0,0 1 1,-1 0-1,1-1 1,-1 1-1,0-2 1,-7-7-612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0.139"/>
    </inkml:context>
    <inkml:brush xml:id="br0">
      <inkml:brushProperty name="width" value="0.05" units="cm"/>
      <inkml:brushProperty name="height" value="0.05" units="cm"/>
    </inkml:brush>
  </inkml:definitions>
  <inkml:trace contextRef="#ctx0" brushRef="#br0">0 1 18580,'2'3'370,"0"-1"1,-1 1-1,1 0 0,-1 0 1,0 0-1,0 0 0,0 0 1,0 0-1,0 1 0,0 4 1,1 4 599,20 89 1362,43 169-1010,-65-270-1325,2 9-93,1-1 0,0 0 0,0 1 0,0-1 0,1 0 0,0-1 0,0 1 0,1-1 0,7 9 0,-12-16 44,1 0 0,-1 1 0,0-1 0,0 0 0,1 1 0,-1-1 0,0 0 0,1 0-1,-1 1 1,0-1 0,1 0 0,-1 0 0,0 0 0,1 1 0,-1-1 0,1 0 0,-1 0 0,0 0 0,1 0 0,-1 0 0,1 0 0,-1 0 0,1 0 0,-1 0 0,0 0 0,1 0 0,-1 0-1,1 0 1,-1 0 0,0 0 0,1 0 0,-1-1 0,1 1 0,-1 0 0,0 0 0,1 0 0,-1-1 0,1 0-12,-1 0 1,1 1-1,-1-1 0,1 0 1,-1 0-1,0 1 1,1-1-1,-1 0 0,0 0 1,0 0-1,0 0 0,0 0 1,0 1-1,0-1 1,0 0-1,0 0 0,0-1 1,-3-9-676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0.605"/>
    </inkml:context>
    <inkml:brush xml:id="br0">
      <inkml:brushProperty name="width" value="0.05" units="cm"/>
      <inkml:brushProperty name="height" value="0.05" units="cm"/>
    </inkml:brush>
  </inkml:definitions>
  <inkml:trace contextRef="#ctx0" brushRef="#br0">89 127 14051,'-1'-4'647,"1"-1"0,0 1 0,-1-1 0,0 1 0,0-1 0,-2-4 0,3 8-551,0 0 0,0 1 0,-1-1 0,1 0 0,0 1 0,-1-1 0,1 0 0,0 1 1,-1-1-1,1 1 0,-1-1 0,1 1 0,-1-1 0,1 1 0,-1-1 0,0 1 0,1-1 1,-1 1-1,1 0 0,-1-1 0,0 1 0,1 0 0,-1-1 0,0 1 0,1 0 0,-1 0 0,0 0 1,0 0-1,1 0 0,-1 0 0,0 0 0,0 0 0,1 0 0,-1 0 0,0 0 0,1 0 1,-1 1-1,0-1 0,1 0 0,-1 0 0,0 1 0,1-1 0,-1 0 0,0 1 0,1-1 0,-1 1 1,1-1-1,-1 1 0,1-1 0,-1 2 0,-4 2 92,1 1 0,0-1 1,0 1-1,0 1 0,1-1 0,0 0 0,0 1 0,0 0 0,0 0 1,1-1-1,0 1 0,-1 10 0,0-2-105,0 1-1,1 0 1,1 0 0,1 17-1,0-27-62,0 1-1,1-1 0,0 0 0,0 0 1,0 1-1,0-1 0,1 0 0,3 5 1,-5-8-14,1-1 0,0 1 0,0-1 0,0 0 0,0 0 0,0 0 0,0 0 0,0 1 0,1-1 1,-1-1-1,0 1 0,0 0 0,1 0 0,-1 0 0,1-1 0,-1 1 0,1 0 0,-1-1 0,1 0 0,-1 1 0,1-1 1,-1 0-1,1 0 0,-1 0 0,1 0 0,-1 0 0,1 0 0,0 0 0,-1 0 0,1-1 0,2 0 0,2-2 19,1 1 0,-1-2 0,0 1 0,0-1 0,-1 1 0,1-2 0,-1 1 0,0 0 0,0-1 0,0 0 0,0 0 0,-1-1 0,6-10 0,3-4 147,-2-1 0,16-37 0,-20 39 47,0-1 0,-1 0 1,-1 0-1,5-34 0,-16 107 199,2-22-487,2-1 0,2 53 0,0-82 42,0 1 1,0 0-1,1 0 1,-1 0-1,0-1 0,1 1 1,0 0-1,-1-1 1,1 1-1,0 0 0,0-1 1,0 1-1,0-1 1,0 1-1,0-1 1,3 3-1,-3-4-9,0 1 0,0-1 0,-1 0 0,1 1 0,0-1 0,0 0 0,0 0 0,0 0 0,0 1-1,0-1 1,0 0 0,0-1 0,0 1 0,0 0 0,0 0 0,0 0 0,0 0 0,0-1 0,0 1 0,0 0 0,0-1 0,-1 1 0,1-1 0,0 1 0,0-1 0,0 0-1,-1 1 1,1-1 0,0 0 0,-1 1 0,1-1 0,0-1 0,5-4-320,-1-1-1,1 0 1,-2 0 0,1-1-1,-1 0 1,0 1 0,-1-1-1,1 0 1,2-13-1,0-5-495,5-48 0,-6 19-42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1.496"/>
    </inkml:context>
    <inkml:brush xml:id="br0">
      <inkml:brushProperty name="width" value="0.05" units="cm"/>
      <inkml:brushProperty name="height" value="0.05" units="cm"/>
    </inkml:brush>
  </inkml:definitions>
  <inkml:trace contextRef="#ctx0" brushRef="#br0">19 0 14371,'0'26'1396,"-1"18"1171,3 0-1,12 82 1,-12-115-2428,0 1-1,1-1 1,1 0 0,0 0 0,0-1-1,1 1 1,1-1 0,0 0 0,0 0-1,1-1 1,0 0 0,0 0 0,1-1-1,0 0 1,1 0 0,10 7 0,-27-36 437,8 20-565,-27-45 546,-45-60 0,71 105-539,0-1 0,0 1 0,-1-1-1,1 1 1,0 0 0,-1-1 0,1 1 0,-1 0 0,0 0-1,1 0 1,-1 0 0,0 1 0,-2-2 0,4 2-12,0 0 0,-1 0 0,1 0 0,0 0 1,-1 0-1,1 0 0,0 0 0,-1 0 0,1 0 1,0 0-1,-1 1 0,1-1 0,0 0 0,-1 0 1,1 0-1,0 0 0,0 0 0,-1 1 0,1-1 1,0 0-1,0 0 0,-1 1 0,1-1 0,0 0 0,0 0 1,-1 1-1,-1 15 109,2-10-105,1 1 0,0 0 0,1 0 0,-1-1 0,1 1 0,0-1 0,1 1 0,0-1 0,0 0 0,0 0 0,1 0 0,0-1 0,0 1 0,0-1 0,1 0 0,-1 0 0,1 0 0,1-1 0,-1 1 0,12 6 0,-12-8-10,-1-1 0,1 0 1,0 0-1,0 0 0,0 0 1,0-1-1,0 0 0,1 0 1,-1 0-1,0 0 0,1-1 1,-1 0-1,0 0 0,1-1 1,-1 1-1,0-1 0,0 0 1,1-1-1,-1 1 0,0-1 1,0 0-1,-1 0 0,1-1 1,0 1-1,-1-1 0,1 0 1,4-5-1,-4 3 6,0-1 0,0 0 0,-1 0 1,1 0-1,-1-1 0,-1 1 0,1-1 0,-1 0 0,-1 0 1,1 0-1,-1-1 0,0 1 0,-1-1 0,0 1 0,0-1 0,0 1 1,-1-11-1,0 18-6,0-1 1,0 0-1,0 0 1,0 0-1,-1 0 0,1 0 1,0 1-1,0-1 1,0 0-1,-1 0 1,1 0-1,0 1 1,-1-1-1,1 0 0,-1 0 1,0 0-1,1 1 1,0-1-1,-1 1 0,1 0 0,0 0 0,-1 0 1,1 0-1,0 0 0,-1 0 0,1 0 1,0 0-1,0 0 0,-1 0 0,1 0 1,0 0-1,-1 0 0,1 0 0,0 0 1,-1 0-1,1 0 0,0 1 0,0-1 1,-1 0-1,1 0 0,0 0 0,-1 0 0,1 1 1,0-1-1,-1 0 0,-1 2 1,0 0-1,1 0 1,-1 0-1,0 1 1,1-1-1,-1 0 0,1 1 1,-3 4-1,-1 7 18,0 0 0,1 1 0,1-1 0,0 1 0,1-1 0,0 1 0,1 0 0,1 0 0,2 22 0,-2-35-10,1 0-1,-1 0 1,0 0-1,1-1 1,-1 1-1,1 0 1,0-1-1,0 1 1,-1 0-1,1-1 1,0 1-1,0-1 1,0 1-1,1-1 1,-1 0-1,0 0 1,0 1-1,1-1 1,-1 0-1,1 0 1,2 1-1,-2-1 3,0-1-1,0 1 1,1-1-1,-1 0 1,0 0-1,0 0 1,0 0-1,1 0 1,-1 0-1,0-1 1,0 1-1,0-1 1,0 0-1,0 1 1,3-2-1,5-4 17,1 0 0,-1 0-1,-1-1 1,1 0 0,10-11-1,31-38 36,-38 40-52,0 1 0,2 0-1,16-13 1,-30 27-9,-1 1-1,0 0 0,1-1 1,-1 1-1,0 0 0,1-1 1,-1 1-1,0 0 0,1-1 0,-1 1 1,1 0-1,-1 0 0,1 0 1,-1-1-1,1 1 0,-1 0 1,1 0-1,-1 0 0,1 0 1,-1 0-1,1 0 0,-1 0 1,1 0-1,-1 0 0,1 0 1,-1 0-1,0 0 0,1 1 1,-1-1-1,1 0 0,-1 0 1,1 0-1,-1 1 0,1-1 1,-1 0-1,0 0 0,1 1 1,-1-1-1,0 0 0,1 1 1,-1-1-1,0 1 0,1-1 1,-1 0-1,0 1 0,0-1 0,1 1 1,-1-1-1,0 1 0,0-1 1,0 1-1,1 0 0,2 27-28,-3-25 26,0 32-23,2 23 16,-2-57 12,0 0 1,0-1-1,0 1 0,0 0 0,0-1 0,0 1 0,1-1 0,-1 1 1,0 0-1,0-1 0,0 1 0,1 0 0,-1-1 0,0 1 1,1-1-1,-1 1 0,1-1 0,-1 1 0,0-1 0,1 1 0,-1-1 1,1 1-1,0-1 0,-1 0 0,1 1 0,-1-1 0,2 1 1,-1-1 0,0 0 0,0 0 0,0 0 1,0-1-1,0 1 0,0 0 0,0 0 1,0-1-1,0 1 0,0-1 1,0 1-1,0-1 0,0 1 0,0-1 1,1 0-1,5-5 16,-1-1 0,1 1 1,6-9-1,-10 12-10,48-56 43,-51 59-52,0 0-1,0-1 1,0 1 0,0 0 0,0 0-1,1 0 1,-1 0 0,0 0-1,0 0 1,0-1 0,0 1 0,0 0-1,0 0 1,1 0 0,-1 0-1,0 0 1,0 0 0,0 0 0,0 0-1,0 0 1,1 0 0,-1 0-1,0 0 1,0 0 0,0 0 0,0 0-1,1 0 1,-1 0 0,0 0 0,0 0-1,0 0 1,0 0 0,1 0-1,-1 0 1,0 0 0,0 0 0,0 0-1,0 0 1,0 0 0,1 0-1,-1 0 1,0 0 0,0 1 0,0-1-1,0 0 1,0 0 0,0 0 0,1 0-1,-1 0 1,1 13-11,-6 20 3,4-28 9,1-5 1,0 1-1,0-1 1,0 0-1,-1 1 1,1-1 0,0 0-1,0 1 1,0-1 0,0 0-1,0 1 1,0-1 0,0 1-1,0-1 1,0 0 0,0 1-1,0-1 1,0 1-1,0-1 1,0 0 0,0 1-1,0-1 1,0 0 0,1 1-1,-1-1 1,0 0 0,0 1-1,0-1 1,1 0-1,-1 1 1,0-1 0,0 0-1,1 1 1,-1-1 0,0 0-1,1 0 1,-1 1 0,0-1-1,1 0 1,13-9 91,14-24 62,-20 23-117,0-1-1,-1-1 1,-1 1-1,0-1 1,7-18-1,-12 27-36,0 1 0,0-1 0,-1 0 0,0 1 0,1-1 0,-1 0 0,0 0 0,0 1 0,0-1 0,0 0 0,-1 1 0,1-1 0,-1 0 0,-1-3 0,1 4-5,0 0 1,-1 0 0,1 1-1,0-1 1,-1 0 0,0 1-1,1-1 1,-1 1 0,0-1-1,0 1 1,0 0 0,0 0-1,0 0 1,0 0-1,0 0 1,0 0 0,0 1-1,0-1 1,0 1 0,-4-1-1,4 1-16,0-1 0,0 1 0,0 0-1,0 0 1,0 0 0,0 1-1,0-1 1,0 0 0,0 1 0,0 0-1,0-1 1,0 1 0,0 0-1,0 0 1,0 0 0,1 0 0,-1 0-1,0 0 1,1 0 0,-1 1-1,-1 1 1,2-2-258,-1 1 0,1 0 0,0-1 0,0 1-1,0 0 1,0 0 0,0 0 0,0 0 0,0 0 0,1 0-1,-1 0 1,0 3 0,2-15-373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1.946"/>
    </inkml:context>
    <inkml:brush xml:id="br0">
      <inkml:brushProperty name="width" value="0.05" units="cm"/>
      <inkml:brushProperty name="height" value="0.05" units="cm"/>
    </inkml:brush>
  </inkml:definitions>
  <inkml:trace contextRef="#ctx0" brushRef="#br0">49 15 20564,'-23'-4'2345,"10"1"-1609,5 0-464,3 2 1665,5-2-1841,9 3 344,7 0-448,-1 1-208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3.570"/>
    </inkml:context>
    <inkml:brush xml:id="br0">
      <inkml:brushProperty name="width" value="0.05" units="cm"/>
      <inkml:brushProperty name="height" value="0.05" units="cm"/>
    </inkml:brush>
  </inkml:definitions>
  <inkml:trace contextRef="#ctx0" brushRef="#br0">73 21 18812,'1'30'3101,"-19"124"76,-25 77-3027,35-205-676,5-26-53,2-6-95,1-44-1245,37-307-2419,-36 352 4429,4-22 152,-5 26-195,0 0 0,1 0 0,-1 1 0,0-1-1,0 0 1,1 0 0,-1 0 0,0 0 0,1 0 0,-1 1 0,1-1 0,-1 0 0,1 0 0,0 1-1,-1-1 1,1 0 0,0 1 0,-1-1 0,2 0 0,-1 1-11,-1 0-1,1 0 1,-1 1-1,0-1 1,1 0 0,-1 1-1,1-1 1,-1 0-1,0 1 1,1-1 0,-1 1-1,0-1 1,0 1 0,1-1-1,-1 1 1,0-1-1,0 1 1,0-1 0,1 1-1,-1-1 1,0 1-1,0-1 1,0 1 0,0-1-1,0 1 1,0-1 0,0 1-1,0 0 1,1 23 363,-1-20-248,1 60 700,-2-20-242,2 0 1,2 0-1,2-1 1,13 53-1,-17-93-562,0 1 0,0-1 0,0 1 0,0-1 0,1 1 0,0-1-1,-1 0 1,1 1 0,0-1 0,1 0 0,-1 0 0,0 0 0,1-1-1,0 1 1,0-1 0,5 4 0,-8-6-55,0 0 0,0 1 0,0-1 0,0 0 1,1 0-1,-1 0 0,0 0 0,0 0 0,0 0 0,1 0 0,-1 0 0,0 0 1,0 0-1,0 0 0,0 0 0,1 0 0,-1 0 0,0 0 0,0 0 0,0 0 1,1 0-1,-1 0 0,0 0 0,0 0 0,0 0 0,1 0 0,-1 0 0,0 0 1,0 0-1,0 0 0,0-1 0,1 1 0,-1 0 0,0 0 0,0 0 0,0 0 1,0 0-1,0-1 0,1 1 0,-1 0 0,0 0 0,0 0 0,0 0 0,0-1 1,0 1-1,0 0 0,0 0 0,0 0 0,0-1 0,0 1 0,0 0 0,0 0 1,0 0-1,0-1 0,0 1 0,0 0 0,0 0 0,0 0 0,0 0 0,0-1 0,0 1 1,0 0-1,0 0 0,0 0 0,0-1 0,0 1 0,-1 0 0,1 0 0,0 0 1,-7-15-487,-8-6 389,-1 2-1,-2-1 1,0 2-1,-36-29 1,61 44 1982,7 2-1550,-14 1-262,18-2 87,0-1 0,-1-1 0,1 0 0,-1-2 0,0 0 0,0 0 0,21-13 0,38-14-907,-75 32 739,-1 1 0,1 0 1,0 0-1,0 0 0,-1 0 0,1 0 1,0 0-1,0 0 0,0 0 1,-1 0-1,1 0 0,0 0 1,0 1-1,-1-1 0,1 0 1,0 0-1,0 1 0,-1-1 0,1 1 1,0-1-1,-1 1 0,1-1 1,-1 1-1,1-1 0,-1 1 1,1-1-1,-1 1 0,1 0 1,-1-1-1,1 1 0,-1 0 0,0-1 1,1 1-1,-1 0 0,13 35 37,-6-13-2,-6-22-15,-1 0 0,1 0 0,-1 0 0,1 0 0,0 0 0,0 0-1,-1 0 1,1 0 0,0-1 0,0 1 0,0 0 0,0 0 0,0-1-1,0 1 1,0 0 0,0-1 0,1 1 0,-1-1 0,0 0-1,0 1 1,0-1 0,0 0 0,1 0 0,-1 1 0,0-1 0,0 0-1,1 0 1,-1 0 0,0-1 0,0 1 0,2 0 0,3-3 13,0 1 0,-1-1 1,1 0-1,-1 0 0,8-6 1,19-11 50,-31 20-65,1-1 0,-1 0-1,1 1 1,-1-1 0,1 1 0,-1 0-1,1-1 1,-1 1 0,1 0 0,-1 0 0,1 0-1,-1 0 1,1 0 0,0 0 0,-1 0 0,1 1-1,1 0 1,-1 0 9,-1 0 0,1 0 0,-1 0 0,1 1 0,-1-1 0,0 0 0,0 1 0,0-1 0,0 1 0,0-1 0,0 1 1,0 0-1,0-1 0,-1 1 0,1 0 0,0 0 0,-1-1 0,1 4 0,4 36 238,-4-34-190,-1 13 170,-1-16-331,2-9-623,-2-46 291,2 14 185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4.588"/>
    </inkml:context>
    <inkml:brush xml:id="br0">
      <inkml:brushProperty name="width" value="0.05" units="cm"/>
      <inkml:brushProperty name="height" value="0.05" units="cm"/>
    </inkml:brush>
  </inkml:definitions>
  <inkml:trace contextRef="#ctx0" brushRef="#br0">152 156 18788,'-1'-3'251,"0"0"0,0 0 1,0 0-1,-1 0 0,1 0 0,-1 1 1,0-1-1,0 0 0,0 1 0,0-1 0,0 1 1,0 0-1,-1 0 0,1 0 0,-1 0 0,0 0 1,-4-2-1,5 3-146,0 1 0,0-1 0,0 1-1,0 0 1,-1 0 0,1 0 0,0 0 0,0 0 0,0 0 0,0 0 0,0 0 0,0 1 0,0-1-1,0 1 1,0 0 0,0 0 0,0 0 0,0 0 0,0 0 0,0 0 0,0 0 0,1 0-1,-1 1 1,0-1 0,1 1 0,0-1 0,-3 3 0,-2 4-32,0 1 1,1-1-1,0 1 1,0 0 0,1 0-1,0 1 1,0-1-1,1 1 1,1 0-1,-2 10 1,0 2-79,1 0 0,2-1 0,1 37 0,5-26 0,-5-31 5,0 0 0,0-1 0,1 1 0,-1 0 0,0-1 0,0 1 0,0 0 0,1-1 0,-1 1 0,0-1 0,1 1 0,-1 0 0,1-1 0,-1 1 0,0-1 0,1 1 0,-1-1 0,1 1 0,-1-1 0,1 0 0,0 1 0,-1-1 0,1 0 0,-1 1 0,1-1 0,0 0 0,-1 0 0,1 1 0,0-1 0,-1 0 0,1 0 0,0 0 0,-1 0 0,1 0 0,0 0 0,-1 0 0,1 0 0,0 0 0,-1 0 0,1 0 0,0-1 0,-1 1 0,1 0 0,0 0 0,0-1 0,3-2 1,1 0 0,-1 0 0,0-1 0,-1 1-1,1-1 1,-1 0 0,1 0 0,3-6 0,21-40 9,-20 36-4,64-128 74,-59 111-24,-1 0-1,14-57 1,-25 77-1,-7 30-19,-1 16-40,2 0 0,1 0 0,2 0 1,2 47-1,1-74 3,-1-1 1,1 0-1,0 0 1,1 0-1,0 0 0,0 0 1,0-1-1,5 9 1,-6-14 0,-1 1-1,1-1 1,0 1 0,0-1 0,0 0-1,1 0 1,-1 1 0,0-1 0,0 0-1,1 0 1,-1 0 0,0 0 0,1 0 0,-1-1-1,1 1 1,-1 0 0,1-1 0,0 1-1,-1-1 1,1 1 0,-1-1 0,1 0-1,0 0 1,-1 0 0,1 0 0,0 0-1,-1 0 1,1 0 0,0 0 0,-1-1 0,1 1-1,0-1 1,-1 1 0,1-1 0,-1 0-1,1 1 1,-1-1 0,1 0 0,-1 0-1,3-2 1,4-3 4,0-1-1,0 0 1,-1 0-1,0 0 0,0-1 1,-1 0-1,0 0 1,6-11-1,-3 3 12,0-1-1,-1 0 1,9-28 0,-14 32-1,-6 18-15,-7 22-23,5-9 16,1 0 0,0 0 0,1 0 1,1 1-1,1-1 0,1 1 0,4 36 0,-4-53 9,0 0 1,1 0-1,-1 0 0,1 0 1,-1-1-1,1 1 0,0 0 0,0 0 1,0 0-1,0-1 0,0 1 1,0-1-1,0 1 0,0-1 0,1 1 1,-1-1-1,1 1 0,-1-1 1,1 0-1,-1 0 0,1 0 0,0 0 1,-1 0-1,1 0 0,0-1 1,0 1-1,0 0 0,0-1 1,0 0-1,0 1 0,0-1 0,0 0 1,-1 0-1,1 0 0,0 0 1,0 0-1,0-1 0,0 1 0,0 0 1,0-1-1,2 0 0,8-4 7,0 1 0,0-2 1,0 1-1,20-14 0,-30 17-7,19-11 20,0 1-6,0-2 0,0 0 0,20-20 1,-41 34 3,0-1 1,1 1 0,-1-1 0,0 1 0,0-1 0,0 1 0,1-1 0,-1 1 0,0-1-1,0 1 1,0-1 0,0 1 0,0-1 0,0 0 0,0 1 0,0-1 0,0 1 0,0-1-1,0 1 1,0-1 0,0 1 0,-1-1 0,1 1 0,0-1 0,0 1 0,-1-1 0,1 1-1,0-1 1,-1 1 0,1-1 0,-1 1 0,-14-17 436,10 12-304,0-1 5,-9-9 173,1 0 0,1 0 0,-16-28 0,27 43-342,1 0-1,0-1 0,0 1 0,0 0 0,0 0 0,0-1 0,0 1 0,0 0 1,0-1-1,0 1 0,0 0 0,0 0 0,0-1 0,0 1 0,0 0 0,0-1 0,0 1 1,0 0-1,0 0 0,0-1 0,0 1 0,0 0 0,0 0 0,0-1 0,1 1 1,-1 0-1,0 0 0,0-1 0,0 1 0,1 0 0,-1 0 0,0 0 0,0-1 0,0 1 1,1 0-1,-1 0 0,0 0 0,0 0 0,1-1 0,-1 1 0,0 0 0,0 0 1,1 0-1,-1 0 0,0 0 0,1 0 0,-1 0 0,0 0 0,0 0 0,1 0 0,-1 0 1,20 0-1009,-15 1 622,43-7-490,-21-1 319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5.666"/>
    </inkml:context>
    <inkml:brush xml:id="br0">
      <inkml:brushProperty name="width" value="0.05" units="cm"/>
      <inkml:brushProperty name="height" value="0.05" units="cm"/>
    </inkml:brush>
  </inkml:definitions>
  <inkml:trace contextRef="#ctx0" brushRef="#br0">9 64 17332,'-3'14'858,"1"1"1,0 0 0,0 28 0,2-35-723,1-1 1,-1 1 0,1 0 0,1-1-1,-1 1 1,1-1 0,1 1 0,-1-1-1,5 7 1,-6-12-114,-1-1-1,1 0 1,0 0-1,0 0 1,-1 0-1,1 0 1,0-1-1,0 1 1,0 0-1,0 0 1,0-1-1,0 1 1,1 0-1,-1-1 1,0 1-1,0-1 1,0 1-1,0-1 1,1 0-1,-1 1 1,0-1-1,0 0 1,1 0-1,-1 0 1,0 0-1,1 0 1,-1 0-1,0-1 1,0 1 0,1 0-1,-1 0 1,0-1-1,0 1 1,0-1-1,0 1 1,1-1-1,-1 0 1,1 0-1,4-3 86,1-1 0,-1 1 0,0-1 0,-1 0 0,6-7 0,13-16 580,27-43 0,4-5 436,-53 74-1092,-1 1 1,1-1-1,-1 0 0,1 1 0,0-1 0,-1 1 0,1-1 1,0 1-1,0 0 0,0 0 0,0 0 0,4-2 0,-5 3-23,0 0-1,0 0 1,0 0-1,0 0 0,0 0 1,0 0-1,0 1 0,0-1 1,0 0-1,0 1 0,0-1 1,0 0-1,0 1 1,0-1-1,-1 1 0,1-1 1,0 1-1,0 0 0,0-1 1,-1 1-1,1 0 0,0 0 1,-1-1-1,1 1 1,-1 0-1,1 0 0,-1 0 1,1 0-1,-1 0 0,1 1 1,17 49-3,-15-41-7,0 1 1,0-1-1,2-1 1,-1 1-1,8 12 0,-11-20 3,0-1 0,0 0 0,0 0 0,0 0-1,0-1 1,1 1 0,-1 0 0,0 0-1,0 0 1,0-1 0,1 1 0,-1-1 0,0 1-1,1-1 1,-1 1 0,1-1 0,-1 0-1,0 0 1,1 0 0,-1 0 0,1 0 0,-1 0-1,1 0 1,-1 0 0,0 0 0,1-1-1,-1 1 1,0 0 0,1-1 0,-1 0 0,0 1-1,1-1 1,-1 0 0,0 1 0,0-1-1,2-2 1,6-3 25,-1-1-1,0 0 0,13-14 1,-14 14-16,19-21 35,-14 14-17,1 0 1,1 1-1,24-18 1,-37 30-28,1 0-1,-1 0 1,0 0-1,1 0 0,-1 1 1,1-1-1,-1 1 1,1-1-1,0 1 1,-1-1-1,1 1 1,-1 0-1,1 0 1,0 0-1,-1 0 1,3 0-1,-3 0-2,0 1 0,0-1 1,0 0-1,0 1 0,0 0 0,0-1 0,0 1 1,0 0-1,0-1 0,0 1 0,0 0 0,-1 0 1,1 0-1,0-1 0,0 1 0,-1 0 0,1 0 1,0 1-1,2 6-9,0 1-1,-1-1 1,0 0 0,0 0-1,0 12 1,4 13 15,-6-32-4,0-1 0,1 1 0,-1-1 0,0 0 0,0 1 0,0-1 0,0 1 0,1-1 0,-1 0 0,0 1-1,0-1 1,1 0 0,-1 1 0,0-1 0,1 0 0,-1 0 0,0 1 0,1-1 0,-1 0 0,0 0 0,1 0-1,-1 1 1,0-1 0,1 0 0,-1 0 0,1 0 0,-1 0 0,0 0 0,1 0 0,-1 0 0,1 0 0,-1 0-1,1 0 1,-1 0 0,0 0 0,1 0 0,-1 0 0,1 0 0,-1 0 0,0 0 0,1-1 0,-1 1 0,0 0 0,1 0-1,-1 0 1,0-1 0,1 1 0,-1 0 0,0 0 0,1-1 0,-1 1 0,0 0 0,1-1 0,15-19 22,-15 19-22,9-14 12,17-25 5,-25 38-32,0 0 1,-1 0 0,1 0-1,0 1 1,0-1 0,0 0-1,0 1 1,0-1 0,0 1-1,0 0 1,1 0-1,-1-1 1,1 2 0,2-2-1,-4 2 5,0 0-1,0 0 0,0 1 0,0-1 0,0 0 0,0 1 0,0-1 0,0 1 1,-1-1-1,1 1 0,0-1 0,0 1 0,0 0 0,0-1 0,-1 1 0,1 0 1,0 0-1,-1-1 0,1 1 0,-1 0 0,1 0 0,-1 0 0,1 0 0,-1 0 1,0 0-1,1 0 0,-1 0 0,0 0 0,0 0 0,0 0 0,1 1 0,4 38-126,-5-36 118,0 134-63,-1-9 462,2-118-321,1-1 1,0 1-1,7 18 0,-6-21-36,-1 1 0,1-1 0,-1 0 0,-1 1 0,0 0 0,0 10 0,-1-17-21,0 0 0,-1-1 0,1 1 0,-1 0 0,1-1 0,-1 1-1,0-1 1,1 1 0,-1-1 0,0 0 0,0 1 0,0-1 0,0 0 0,0 1 0,-1-1 0,1 0-1,0 0 1,0 0 0,-1 0 0,1 0 0,-1 0 0,1-1 0,-1 1 0,1 0 0,-1-1 0,1 1-1,-1-1 1,0 1 0,1-1 0,-1 0 0,0 0 0,1 0 0,-1 0 0,-3 0 0,-1 0 11,0-1 1,-1 1 0,1-1 0,0 0 0,0 0-1,0-1 1,0 0 0,-7-3 0,9 3-8,0 0 0,0 0 0,1-1-1,-1 1 1,1-1 0,0 0 0,-1 0 0,1 0 0,0 0 0,1 0 0,-1-1 0,1 1 0,-1-1-1,1 0 1,0 0 0,0 0 0,1 0 0,-1 0 0,1 0 0,0 0 0,0 0 0,0-6 0,1 4-2,0-1 1,0 1-1,1 0 1,-1 0-1,2 0 1,-1 0-1,1 0 1,0 0-1,0 0 1,0 1-1,1-1 1,0 1-1,0 0 1,0-1-1,6-5 1,42-45-446,-35 40 216,0-2 0,-2 0 0,15-21-1,-11 7-5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8.507"/>
    </inkml:context>
    <inkml:brush xml:id="br0">
      <inkml:brushProperty name="width" value="0.05" units="cm"/>
      <inkml:brushProperty name="height" value="0.05" units="cm"/>
    </inkml:brush>
  </inkml:definitions>
  <inkml:trace contextRef="#ctx0" brushRef="#br0">33 10 18492,'0'0'90,"0"0"-1,-1 0 1,1 0-1,0 0 1,-1 0 0,1 0-1,-1 0 1,1 0 0,0 0-1,-1 0 1,1 1 0,0-1-1,-1 0 1,1 0-1,0 0 1,-1 0 0,1 1-1,0-1 1,0 0 0,-1 0-1,1 1 1,0-1-1,0 0 1,-1 1 0,1-1-1,0 0 1,0 1 0,0-1-1,0 0 1,-1 1-1,1-1 1,0 0 0,0 1-1,-6 17 86,5-16 145,-3 15 99,0 0 0,1 0 1,0 0-1,1 1 0,2-1 0,-1 1 0,2-1 1,5 32-1,-6-47-416,1 1 1,-1 0-1,1-1 0,0 1 0,0-1 1,0 0-1,0 1 0,0-1 1,1 0-1,-1 1 0,1-1 1,-1 0-1,1 0 0,0 0 1,0-1-1,0 1 0,0 0 1,4 2-1,-4-3 13,0-1 0,1 1-1,-1 0 1,0-1 0,1 1 0,-1-1 0,0 0-1,1 0 1,-1 0 0,1 0 0,-1 0 0,1 0-1,-1-1 1,0 1 0,1-1 0,-1 0-1,0 1 1,0-1 0,1 0 0,2-3 0,5-2 89,-1 0 0,0-1 0,0 0 0,-1-1 1,1 0-1,-2 0 0,10-13 0,-6 6 176,-1 0 0,0-1-1,12-29 1,-18 37-132,-2-1-1,1 1 1,-1-1-1,2-13 1,-4 19-110,0 0 1,0 0-1,0 1 1,0-1-1,0 0 0,-1 0 1,1 1-1,-2-5 1,2 6-26,-1 0 0,1 0 1,-1 1-1,1-1 0,-1 0 0,0 0 1,1 0-1,-1 0 0,0 0 1,0 1-1,1-1 0,-1 0 1,0 1-1,0-1 0,0 0 1,0 1-1,0-1 0,0 1 0,0 0 1,0-1-1,-1 1 0,0-1-10,0 1-1,0 0 0,0 0 0,0 0 0,0 0 1,0 1-1,0-1 0,0 0 0,0 1 0,0 0 1,0-1-1,1 1 0,-1 0 0,0 0 0,0 0 1,1 0-1,-1 0 0,1 0 0,-1 0 0,1 1 1,-1-1-1,1 1 0,0-1 0,-2 3 0,0-1-76,1 0 0,0 0 0,0 0 0,1 1 0,-1-1-1,1 0 1,-1 1 0,1-1 0,0 1 0,1-1 0,-1 1 0,0 4-1,1-8 35,0 0 0,0 1-1,0-1 1,0 0 0,0 1-1,0-1 1,1 0-1,-1 1 1,0-1 0,0 0-1,0 1 1,0-1 0,1 0-1,-1 0 1,0 1-1,0-1 1,0 0 0,1 0-1,-1 1 1,0-1 0,1 0-1,-1 0 1,0 0-1,0 1 1,1-1 0,-1 0-1,0 0 1,1 0 0,-1 0-1,0 0 1,1 0-1,-1 0 1,0 0 0,1 0-1,-1 0 1,0 0-1,1 0 1,-1 0 0,0 0-1,1 0 1,-1 0 0,0 0-1,1 0 1,0 0 0,13-5-1297,55-35-1867,-36 25 2235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8.928"/>
    </inkml:context>
    <inkml:brush xml:id="br0">
      <inkml:brushProperty name="width" value="0.05" units="cm"/>
      <inkml:brushProperty name="height" value="0.05" units="cm"/>
    </inkml:brush>
  </inkml:definitions>
  <inkml:trace contextRef="#ctx0" brushRef="#br0">41 22 18252,'-3'10'1060,"-1"0"0,0 0 0,-1 0 0,-10 16 1,5-10 586,12-14-1013,4-4-463,7-4-94,-5 1-8,0 1 0,0 0 0,0 1 0,0 0 0,1 0 0,11-2 0,-17 4-56,0 1 1,0 0-1,1 0 1,-1 0-1,0 1 1,0-1-1,0 1 1,0-1-1,0 1 1,0 0-1,0 0 1,0 1-1,-1-1 1,1 1-1,0-1 1,-1 1-1,1 0 1,-1 0-1,1 0 1,-1 0-1,4 4 1,1 3 10,-4-6-6,0 1-1,0-1 1,0 1-1,0-1 1,1-1-1,-1 1 1,8 4-1,-10-7-6,1 1 0,-1-1 1,1 1-1,0-1 0,-1 0 0,1 0 0,0 0 0,-1 0 1,1 0-1,0 0 0,-1 0 0,1-1 0,0 1 0,-1-1 1,1 1-1,-1-1 0,1 0 0,0 1 0,-1-1 0,0 0 1,1 0-1,-1 0 0,0 0 0,1 0 0,1-2 1,39-40 215,6-4-37,-43 43-172,0 0 1,0 0 0,1 0-1,-1 1 1,1 0 0,0 0 0,10-3-1,-14 5-18,0 1 0,0-1 0,-1 1-1,1 0 1,0 0 0,-1 0 0,1 0 0,0 0-1,0 0 1,0 0 0,-1 0 0,1 1 0,0-1-1,-1 1 1,1-1 0,0 1 0,-1 0-1,1-1 1,-1 1 0,1 0 0,-1 0 0,1 0-1,-1 0 1,0 1 0,1-1 0,-1 0 0,0 0-1,0 1 1,0-1 0,0 1 0,0-1-1,0 1 1,-1-1 0,2 4 0,2 5-6,-1 0 0,0 0 0,-1 0 1,2 18-1,-2-13 21,-2-11-14,5 14 30,-1-17-22,4-10-22,-8 9 32,1-1 0,-1 0 0,0 1 0,1-1 0,-1 0 0,0 0 0,1 1 0,-1-1 0,0 0 0,0 0 0,0 1 0,1-1 0,-1 0 0,0 0 0,0 0 0,0 1-1,0-1 1,-1 0 0,1 0 0,0 1 0,0-1 0,0 0 0,-1 0 0,1 1 0,0-1 0,-1 0 0,1 0 0,0 1 0,-1-1 0,0 0 0,-5-4 77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4.074"/>
    </inkml:context>
    <inkml:brush xml:id="br0">
      <inkml:brushProperty name="width" value="0.05" units="cm"/>
      <inkml:brushProperty name="height" value="0.05" units="cm"/>
    </inkml:brush>
  </inkml:definitions>
  <inkml:trace contextRef="#ctx0" brushRef="#br0">42 13 17300,'-16'-13'2104,"4"16"-1248,4 7-368,3 4 1617,4 4-1185,4-1-472,3 0-272,-1-1-296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9.430"/>
    </inkml:context>
    <inkml:brush xml:id="br0">
      <inkml:brushProperty name="width" value="0.05" units="cm"/>
      <inkml:brushProperty name="height" value="0.05" units="cm"/>
    </inkml:brush>
  </inkml:definitions>
  <inkml:trace contextRef="#ctx0" brushRef="#br0">174 1 17780,'-3'0'238,"1"0"-1,-1 1 1,1-1 0,0 1 0,-1 0-1,1 0 1,0 0 0,-1 0 0,1 0 0,0 0-1,0 0 1,0 1 0,0-1 0,0 1-1,0 0 1,-3 3 0,-7 7 307,1 0-1,1 1 1,0 0-1,1 0 1,0 1 0,1 1-1,-8 17 1,6-9-428,2 0-1,0 1 1,2 0 0,-5 29 0,9-39-100,0 0 0,1 0 0,1 0 0,1 0 0,-1 0 0,6 21 0,-6-31-53,1-1 0,0 1 0,0 0 0,0-1 0,1 1 0,-1-1 0,1 0 0,0 1 0,0-1 0,0 0 0,1 0 0,-1 0 0,0 0 0,1-1 0,0 1 0,0-1 0,0 0 0,0 1 0,0-1 0,0-1 0,1 1 0,-1 0 0,1-1 0,-1 0 0,1 1 0,-1-1 0,1-1 0,0 1 0,3 0 0,7-2-210,-1 1 0,1-2 0,-1 0 0,0-1 0,0 0 0,22-9 0,-26 9 147,37-12-429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19.863"/>
    </inkml:context>
    <inkml:brush xml:id="br0">
      <inkml:brushProperty name="width" value="0.05" units="cm"/>
      <inkml:brushProperty name="height" value="0.05" units="cm"/>
    </inkml:brush>
  </inkml:definitions>
  <inkml:trace contextRef="#ctx0" brushRef="#br0">18 0 18204,'0'9'2072,"-1"11"-1223,-4 1-385,1 12 1808,0 6-976,2 2-840,1 7-207,1-5-369,3 0-153,0-12-399,0-5-208,-1-9-456,1-7 2184,-6-13-1744,-7-11 512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0.252"/>
    </inkml:context>
    <inkml:brush xml:id="br0">
      <inkml:brushProperty name="width" value="0.05" units="cm"/>
      <inkml:brushProperty name="height" value="0.05" units="cm"/>
    </inkml:brush>
  </inkml:definitions>
  <inkml:trace contextRef="#ctx0" brushRef="#br0">1 97 16404,'0'-4'329,"0"0"1,1 1 0,0-1 0,0 0 0,0 1 0,1-1 0,-1 1 0,1 0 0,-1-1 0,1 1 0,0 0 0,1 0 0,-1 0 0,0 0 0,5-3 0,-2 1 45,0 2 0,1-1 1,-1 0-1,1 1 0,0 0 1,0 0-1,0 1 0,10-3 0,-8 3-254,-1 0-1,0 0 0,0 1 1,1 1-1,-1-1 0,0 1 1,1 0-1,-1 1 0,0 0 1,1 0-1,-1 0 0,0 1 0,0 0 1,0 0-1,0 1 0,10 5 1,-14-6-112,-1 0 0,1 0-1,-1 1 1,1-1 0,-1 0 0,0 1 0,1-1 0,-1 1 0,-1 0 0,1 0 0,0 0-1,-1 0 1,1 0 0,-1 0 0,0 0 0,0 0 0,1 5 0,-2-2 9,0-1 0,0 0-1,0 0 1,-1 0 0,1 0 0,-1 0 0,-1 0 0,1 0 0,-1 0-1,-2 7 1,-3 2 65,-1-1 0,0 1-1,-1-1 1,0-1-1,-1 0 1,-17 17 0,-4-8 106,40-24-359,0 0 0,0 1 0,0 0 0,1 0 0,-1 1 0,0 0 0,1 1 1,-1 0-1,1 0 0,-1 1 0,0 0 0,12 4 0,-16-4 83,1 1 0,-1-1 0,0 1 0,0 1 0,0-1 0,0 1 1,-1 0-1,1 0 0,-1 0 0,5 5 0,-6-6 66,-1 1-1,0-1 1,0 1 0,0 0-1,0 0 1,-1 0 0,1 0-1,-1 1 1,0-1 0,1 0-1,-2 0 1,1 1 0,0-1 0,-1 1-1,1-1 1,-1 0 0,0 5-1,-1-3 113,0 0 1,0 0-1,0 0 0,-1 0 0,0 0 0,0-1 0,0 1 0,0 0 0,-1-1 1,0 0-1,0 1 0,0-1 0,0 0 0,-1-1 0,1 1 0,-1-1 0,0 1 0,0-1 1,-9 5-1,2-2 175,1 0 0,-1 0 1,0-1-1,-1-1 0,1 0 1,-1 0-1,-16 2 0,22-5-249,0 0 0,0-1-1,-1 0 1,1 0 0,0 0 0,0-1-1,0 1 1,0-2 0,-6-1-1,10 3-71,0-1-1,1 0 1,-1 1-1,1-1 1,0 0-1,-1 0 1,1 0-1,0 0 1,-1 0-1,1-1 1,0 1-1,0 0 1,0 0-1,0-1 1,0 1-1,0-1 1,0 1-1,1-1 1,-1 1-1,0-1 1,1 1-1,0-1 1,-1 0-1,1 1 1,0-1-1,-1 0 1,1 1-1,0-1 1,0 0-1,1 1 1,-1-1-1,0 0 1,1 1-1,-1-1 1,0 0-1,1 1 1,1-3-1,9-22-432,5 0-167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0.673"/>
    </inkml:context>
    <inkml:brush xml:id="br0">
      <inkml:brushProperty name="width" value="0.05" units="cm"/>
      <inkml:brushProperty name="height" value="0.05" units="cm"/>
    </inkml:brush>
  </inkml:definitions>
  <inkml:trace contextRef="#ctx0" brushRef="#br0">25 7 18460,'2'14'2176,"-2"10"-1247,-5 8-409,0 5 1696,-1 5-824,2 3-759,1 1-201,1-6-312,1-1-176,1-10-384,4-8-209,1-11-615,0-5 1912,1-18-904,3-4-152,-1-18-72</inkml:trace>
  <inkml:trace contextRef="#ctx0" brushRef="#br0" timeOffset="1">170 1 19308,'-3'30'1608,"-1"6"-1183,-2 5-201,2 5 704,1 1-368,2-2-664,-1-2-272,2-7-256,0-5-96,2-9-321,-1-2 2178,0-13-1546,-1-6 17,2 2 408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1.138"/>
    </inkml:context>
    <inkml:brush xml:id="br0">
      <inkml:brushProperty name="width" value="0.05" units="cm"/>
      <inkml:brushProperty name="height" value="0.05" units="cm"/>
    </inkml:brush>
  </inkml:definitions>
  <inkml:trace contextRef="#ctx0" brushRef="#br0">11 145 19588,'-2'-3'141,"1"0"0,-1-1 0,1 1 0,0-1 0,0 1 0,0-1 0,0 1 0,1-1-1,-1 0 1,1 1 0,0-1 0,0 0 0,1 1 0,-1-1 0,1 0 0,-1 1 0,1-1 0,0 1 0,1-1 0,-1 1-1,0 0 1,1-1 0,0 1 0,0 0 0,0 0 0,0 0 0,0 0 0,1 0 0,-1 1 0,1-1 0,0 1 0,0 0 0,0 0-1,0 0 1,0 0 0,0 0 0,1 0 0,5-1 0,3-2-48,0 1 0,0 0 0,0 1 0,1 1 0,-1 0 0,1 0 0,19 1 0,-24 1-81,0 0-1,0 1 0,1 0 0,-1 0 0,0 1 0,0 0 1,0 0-1,-1 1 0,1 0 0,-1 0 0,1 1 0,10 7 1,-16-10-2,0 1 0,0-1 1,-1 1-1,1-1 0,-1 1 1,0-1-1,1 1 0,-1 0 1,0 0-1,0 0 0,0 0 1,0 0-1,0 0 0,0 0 1,-1 0-1,1 0 0,-1 0 1,1 0-1,-1 0 0,0 4 1,0-3 26,-1 1-1,0-1 1,1 1 0,-1-1 0,-1 1-1,1-1 1,0 1 0,-1-1 0,0 0 0,0 0-1,-3 4 1,-4 4 164,-1 0 0,0-1 1,-1 0-1,-23 17 0,-30 14 657,56-36-1209,0-1 0,-1 0 0,1 0 1,-1-1-1,0-1 0,-9 3 0,17-5 284,1 0-1,0 0 1,0 0-1,0-1 1,0 1-1,-1 0 1,1 0-1,0 0 1,0 0-1,0 0 1,0 0-1,-1 0 1,1 0-1,0 0 1,0-1-1,0 1 1,0 0-1,0 0 0,0 0 1,-1 0-1,1 0 1,0-1-1,0 1 1,0 0-1,0 0 1,0 0-1,0 0 1,0-1-1,0 1 1,0 0-1,0 0 1,0 0-1,0-1 1,0 1-1,0 0 1,0 0-1,0 0 1,0-1-1,0 1 1,0 0-1,0 0 1,0 0-1,0 0 1,0-1-1,0 1 1,0 0-1,0 0 1,1 0-1,-1 0 1,0 0-1,0-1 1,0 1-1,0 0 1,0 0-1,1 0 0,5-11-698,7 1-587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1.576"/>
    </inkml:context>
    <inkml:brush xml:id="br0">
      <inkml:brushProperty name="width" value="0.05" units="cm"/>
      <inkml:brushProperty name="height" value="0.05" units="cm"/>
    </inkml:brush>
  </inkml:definitions>
  <inkml:trace contextRef="#ctx0" brushRef="#br0">151 73 20788,'-10'26'1225,"-1"-1"0,-2-1-1,-18 29 1,-12 22 292,1 6-1364,86-159-4768,82-183-4092,-125 260 8755,-1 0 0,1 0 0,-1 0 0,1 0 1,-1 0-1,1 0 0,-1 0 0,1 0 0,0 0 0,0 0 0,-1 0 0,1 0 0,0 0 1,0 1-1,0-1 0,0 0 0,0 1 0,2-2 0,-3 3 38,1 0-1,-1-1 1,0 1 0,1 0-1,-1-1 1,0 1 0,1 0-1,-1 0 1,0-1 0,0 1-1,0 0 1,0 0 0,0 0 0,0-1-1,0 1 1,0 0 0,0 0-1,0 0 1,0 0 0,-8 51 2650,0-13-1307,-12 78 1301,18-104-2539,2 0 1,-1-1 0,2 1-1,0 0 1,0-1-1,1 1 1,4 12 0,-5-22-267,0 0-1,0 0 1,0 0 0,1 0 0,0 0 0,-1 0 0,1 0 0,0-1 0,5 5 0,-6-6-162,0 0 0,0 0 1,0 0-1,0 0 0,1-1 1,-1 1-1,0 0 0,0-1 1,1 1-1,-1-1 0,0 0 1,1 1-1,-1-1 0,3 0 1,-3 0 181,-1 0 0,1 0 1,-1 0-1,0 0 0,1 0 0,-1 0 1,1-1-1,-1 1 0,0 0 1,1 0-1,-1 0 0,0-1 0,1 1 1,-1 0-1,0 0 0,1-1 1,-1 1-1,0 0 0,1-1 0,-1 1 1,0 0-1,0-1 0,0 1 1,1-1-1,-1 1 0,0 0 0,0-1 1,0 1-1,0-1 0,0 1 1,0 0-1,0-1 0,0 1 0,0-1 1,0 0-1,0-11-1273</inkml:trace>
  <inkml:trace contextRef="#ctx0" brushRef="#br0" timeOffset="1">75 242 16099,'-14'-6'2321,"5"2"-1209,5 0-488,14 2 1945,6 2-985,8-2-896,5-1-712,4-4 96,8-4-128,1-7-104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1.990"/>
    </inkml:context>
    <inkml:brush xml:id="br0">
      <inkml:brushProperty name="width" value="0.05" units="cm"/>
      <inkml:brushProperty name="height" value="0.05" units="cm"/>
    </inkml:brush>
  </inkml:definitions>
  <inkml:trace contextRef="#ctx0" brushRef="#br0">22 1 21093,'13'13'1760,"-7"2"-1216,-3 4-240,0 8 720,-2 2-280,-2 5-375,-4 1-562,-6-4 290,-5-6-57,2-11-137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2.444"/>
    </inkml:context>
    <inkml:brush xml:id="br0">
      <inkml:brushProperty name="width" value="0.05" units="cm"/>
      <inkml:brushProperty name="height" value="0.05" units="cm"/>
    </inkml:brush>
  </inkml:definitions>
  <inkml:trace contextRef="#ctx0" brushRef="#br0">1 0 17956,'7'37'1920,"-3"6"-1384,-3 10-248,2 3 905,0 5-561,-1-6-280,-1-6-760,0-6-416,-1-17 656,-2-7-128,-7-17-145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2.895"/>
    </inkml:context>
    <inkml:brush xml:id="br0">
      <inkml:brushProperty name="width" value="0.05" units="cm"/>
      <inkml:brushProperty name="height" value="0.05" units="cm"/>
    </inkml:brush>
  </inkml:definitions>
  <inkml:trace contextRef="#ctx0" brushRef="#br0">0 71 17604,'5'-6'417,"-1"2"1,1-1 0,0 0-1,0 1 1,0 0 0,1 0-1,0 1 1,-1-1-1,1 1 1,0 1 0,1-1-1,-1 1 1,8-2 0,-4 1-155,0 1 0,1 0 0,-1 1 0,1 0 0,0 1 0,-1 0 0,16 2 0,-23-2-248,0 0 1,0 1 0,-1-1-1,1 1 1,-1 0-1,1 0 1,0 0-1,-1 0 1,1 0 0,-1 0-1,0 1 1,1-1-1,-1 1 1,0 0 0,0-1-1,0 1 1,0 0-1,0 0 1,-1 0 0,1 1-1,-1-1 1,1 0-1,-1 1 1,0-1-1,0 1 1,2 4 0,-3-3-7,1 1 0,-1-1 0,0 1 0,0-1 0,0 1 0,-1-1 1,0 1-1,0-1 0,0 1 0,0-1 0,-1 0 0,0 1 0,1-1 0,-1 0 0,-4 5 1,-13 15 48,15-20-66,1 0 0,-1 0 0,1 1 0,0-1 0,-2 6 0,5-9-3,0-1 0,0 0 0,0 1-1,0-1 1,0 1 0,0-1 0,0 0-1,0 1 1,0-1 0,0 1 0,0-1-1,0 0 1,1 1 0,-1-1 0,0 1-1,0-1 1,0 0 0,1 1 0,-1-1-1,0 0 1,1 1 0,-1-1 0,0 0-1,1 0 1,-1 1 0,0-1 0,1 0-1,-1 0 1,0 0 0,1 1 0,-1-1-1,1 0 1,14 5-229,-14-4 206,17 4-185,0 0 0,-1 2 0,0 0 0,0 1 0,-1 1 0,24 16 0,-35-21 258,0 0-1,-1 0 0,1 0 1,-1 0-1,0 1 1,0 0-1,-1 0 0,1 0 1,-1 0-1,0 0 1,-1 1-1,1-1 0,-1 1 1,0 0-1,0 0 1,-1 0-1,0 0 1,0 0-1,0 0 0,-1 0 1,0 0-1,0 0 1,-2 10-1,1-10 106,0 0 0,-1 0 0,0-1 0,-1 1 1,1 0-1,-1-1 0,0 0 0,0 0 0,0 0 0,-1 0 0,0 0 1,0 0-1,0-1 0,-1 0 0,1 0 0,-1 0 0,0-1 0,0 1 0,0-1 1,-11 4-1,12-5-105,-1 0 0,1 0 0,-1-1 0,1 1 1,-1-1-1,0-1 0,0 1 0,0-1 0,0 1 1,1-1-1,-1-1 0,0 1 0,0-1 0,0 1 1,0-2-1,1 1 0,-1 0 0,0-1 0,1 0 1,0 0-1,-1 0 0,1-1 0,0 1 0,0-1 0,0 0 1,-4-4-1,7 6-188,0 0 0,-1-1 0,1 1 0,0-1 0,0 1 1,0-1-1,0 1 0,0-1 0,0 0 0,0 1 0,1-1 0,-1 0 0,1 0 1,-1 0-1,1 0 0,0 1 0,0-1 0,-1 0 0,1 0 0,0 0 0,1-2 0,0 1-95,0 0 0,0 0 0,0 0 0,0 0 0,1 0 0,0 0 0,-1 0 0,1 0 0,0 0 0,5-4 0,10-11-936</inkml:trace>
  <inkml:trace contextRef="#ctx0" brushRef="#br0" timeOffset="1">661 2 20316,'0'-2'2049,"3"12"-1313,-3 6-304,1 11 1352,1 5-647,-1 5-737,2 5-184,0 2-408,1-2-320,2-9-529,1-8-239,0-16 1936,2-9-992,-2-13-160,3-10-144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3.305"/>
    </inkml:context>
    <inkml:brush xml:id="br0">
      <inkml:brushProperty name="width" value="0.05" units="cm"/>
      <inkml:brushProperty name="height" value="0.05" units="cm"/>
    </inkml:brush>
  </inkml:definitions>
  <inkml:trace contextRef="#ctx0" brushRef="#br0">211 97 17564,'-3'219'4734,"-3"-74"-6108,6-143 1187,0 0-1,0-1 0,0 1 0,0 0 0,-1-1 0,1 1 0,0-1 1,-1 1-1,1 0 0,-1-1 0,0 1 0,0-1 0,-1 3 0,2-4 56,-1 0-1,0 0 0,1 0 1,-1 1-1,0-1 0,1 0 1,-1 0-1,0 0 0,1 0 1,-1 0-1,0 0 0,1 0 1,-1 0-1,0-1 0,1 1 1,-1 0-1,1 0 0,-1 0 1,0-1-1,1 1 0,-1 0 1,1-1-1,-1 1 0,1-1 1,-1 1-1,1 0 0,-1-1 1,1 1-1,-1-1 0,1 1 1,-1-1-1,1 1 0,0-1 1,-1-1-1,-9-10-965,0-1 0,-10-18 0,-30-63 685,36 66 623,-34-79 3312,43 93-2660,1 0-1,0 0 0,1-1 0,0 1 1,0-28-1,2 39-716,2 0-1,-1 0 1,0 0 0,0 0-1,1 0 1,0 0 0,0 0 0,-1 0-1,2 1 1,-1-1 0,0 0-1,0 0 1,1 1 0,0-1-1,-1 1 1,1 0 0,3-4-1,-2 4-15,1-1 1,-1 1-1,1-1 0,0 1 0,0 0 0,-1 1 0,1-1 0,0 1 0,1-1 0,7 0 0,2 0-11,0 1 1,0 0-1,0 2 0,1-1 0,-1 2 1,19 4-1,-14-2-105,0 1 0,0 1 0,21 10 0,-33-13 1,1 1 0,-1 0 0,0 0 0,0 1 0,0 0 0,0 0 0,-1 1 0,0 0 0,10 12 0,-15-16 7,0-1 1,1 1 0,-1 0 0,0 0-1,0 0 1,-1 0 0,1 0-1,0 0 1,-1 0 0,1 0 0,-1 0-1,0 1 1,1-1 0,-1 0-1,0 0 1,-1 0 0,1 0 0,0 0-1,-1 4 1,0-3 21,-1 0 1,1 0-1,-1 0 0,0 0 0,0 0 1,0 0-1,0 0 0,0-1 0,0 1 1,-1-1-1,-3 3 0,-3 2 56,-1-1 0,0 1 0,0-2 0,-1 0 0,0 0 0,-13 4-1,10-5 87,-1 0 0,-17 2-1,28-5-135,-1-1-1,1 0 1,-1 1 0,1-2-1,0 1 1,-1 0-1,1-1 1,0 0-1,-1 0 1,1 0-1,-7-4 1,-2-3 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6:36:36.859"/>
    </inkml:context>
    <inkml:brush xml:id="br0">
      <inkml:brushProperty name="width" value="0.025" units="cm"/>
      <inkml:brushProperty name="height" value="0.025" units="cm"/>
    </inkml:brush>
  </inkml:definitions>
  <inkml:trace contextRef="#ctx0" brushRef="#br0">90 658 14862,'0'0'1441,"-66"15"577,48-10-736,12-5 1312,19-19-2210,23-14-480,20-15 385,15-14 95,14-11 64,18-5-288,5-8-95,4-4-65,-5-2-1474,-19-4-4451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4.540"/>
    </inkml:context>
    <inkml:brush xml:id="br0">
      <inkml:brushProperty name="width" value="0.05" units="cm"/>
      <inkml:brushProperty name="height" value="0.05" units="cm"/>
    </inkml:brush>
  </inkml:definitions>
  <inkml:trace contextRef="#ctx0" brushRef="#br0">66 0 18876,'-10'16'991,"0"0"-1,1 0 1,-13 33-1,19-40-702,0 0 0,0 0-1,1 0 1,1 0 0,-1 0 0,2 0 0,-1 0 0,1 0-1,2 17 1,-2-24-277,1 1 0,-1-1-1,1 1 1,-1-1 0,1 0-1,0 1 1,0-1 0,0 0 0,0 0-1,0 1 1,1-1 0,-1 0-1,0 0 1,1-1 0,0 1 0,-1 0-1,1 0 1,0-1 0,0 1-1,0-1 1,0 0 0,0 1 0,1-1-1,-1 0 1,0 0 0,0-1 0,1 1-1,-1 0 1,0-1 0,1 1-1,-1-1 1,5 0 0,5 0-129,1-1 1,-1-1 0,0 0-1,0 0 1,16-7 0,3 1-133,-25 7 199,0-1 1,0 2-1,0-1 1,1 1-1,-1 0 0,0 0 1,0 0-1,0 1 1,0 0-1,0 1 1,0-1-1,0 1 0,9 4 1,-12-4 75,1 0 0,-1 0 0,0 0 0,0 1 1,0-1-1,0 1 0,-1 0 0,1 0 0,-1 0 0,1 0 1,-1 0-1,0 0 0,0 1 0,-1-1 0,1 1 0,-1-1 1,1 1-1,-1 0 0,0-1 0,-1 1 0,1 0 1,0 5-1,-1 0 175,-1 0 1,1 0 0,-2 0 0,1 0-1,-1 0 1,-1-1 0,1 1 0,-1-1-1,-8 15 1,9-18-85,-1 0 0,0 0 0,0 0 1,0 0-1,0-1 0,-1 1 0,0-1 0,0 0 0,0 0 0,0-1 0,-1 1 0,1-1 0,-1 0 0,0 0 0,0-1 0,-8 4 1,11-6-190,1 1 0,-1-1 1,1 1-1,-1-1 1,1 0-1,-1 0 1,1 0-1,-1 0 0,1 0 1,-1 0-1,0-1 1,1 1-1,-1 0 1,1-1-1,0 1 0,-1-1 1,1 1-1,-1-1 1,1 0-1,0 0 1,-1 0-1,1 0 0,0 0 1,0 0-1,0 0 1,0 0-1,0 0 1,0 0-1,0 0 1,0-1-1,0 1 0,0 0 1,1-1-1,-2-2 1,1 0-219,-1-1 1,1 0-1,0 0 1,0 0 0,1 0-1,-1 0 1,1 0-1,0 1 1,2-10 0,4-9-829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3.738"/>
    </inkml:context>
    <inkml:brush xml:id="br0">
      <inkml:brushProperty name="width" value="0.05" units="cm"/>
      <inkml:brushProperty name="height" value="0.05" units="cm"/>
    </inkml:brush>
  </inkml:definitions>
  <inkml:trace contextRef="#ctx0" brushRef="#br0">59 0 20076,'-8'30'1865,"0"5"-1305,0-1-264,-2 5 1088,1-1-456,2-3-584,1-4-192,5-4-152,-1-6-56,4-11-104,-1-9-184,5-7-424,1-4-352,-1-10 848,1-4-192,5-8-104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4.172"/>
    </inkml:context>
    <inkml:brush xml:id="br0">
      <inkml:brushProperty name="width" value="0.05" units="cm"/>
      <inkml:brushProperty name="height" value="0.05" units="cm"/>
    </inkml:brush>
  </inkml:definitions>
  <inkml:trace contextRef="#ctx0" brushRef="#br0">0 113 22445,'5'-8'539,"1"0"-1,0 0 1,0 1 0,0 0 0,1 0 0,0 1-1,0 0 1,1 0 0,8-5 0,-8 6-449,1 0 1,0 0-1,0 1 1,0 0-1,1 1 1,-1 0-1,1 0 1,0 1-1,0 0 1,0 1-1,0 0 1,0 1-1,18 1 1,-26-1-91,1 1 0,-1-1 1,0 1-1,1-1 1,-1 1-1,0 0 1,0 0-1,1 0 1,-1 0-1,0 0 0,0 0 1,0 1-1,0-1 1,0 1-1,-1 0 1,1-1-1,0 1 0,-1 0 1,1 0-1,-1 0 1,0 0-1,1 0 1,-1 0-1,0 0 1,0 1-1,0-1 0,-1 0 1,1 1-1,-1-1 1,1 0-1,-1 1 1,0-1-1,0 1 1,0 3-1,0 2 1,-1 0 0,0 0 0,-1 0-1,0 0 1,0 0 0,-1 0 0,0-1 0,0 1 0,-6 8 0,1-1 3,-2-1 1,-15 19 0,21-28-7,-1 0 0,0 1 0,-1-2 0,1 1 0,-1-1 1,0 0-1,0 0 0,-9 4 0,15-7-2,0-1-1,0 0 1,-1 0 0,1 0-1,0 1 1,0-1 0,0 0 0,-1 0-1,1 0 1,0 0 0,0 1-1,-1-1 1,1 0 0,0 0-1,0 0 1,-1 0 0,1 0 0,0 0-1,-1 0 1,1 0 0,0 0-1,0 0 1,-1 0 0,1 0 0,0 0-1,-1 0 1,1 0 0,0 0-1,0 0 1,-1 0 0,1 0-1,0 0 1,-1-1 0,1 1 0,0 0-1,0 0 1,0 0 0,-1 0-1,1-1 1,0 1 0,0 0 0,-1 0-1,1 0 1,0-1 0,0 1-1,0 0 1,0 0 0,0-1-1,-1 1 1,1 0 0,0-1 0,0 1-1,0 0 1,0 0 0,0-1-1,0 1 1,0 0 0,0-1-1,0 1 1,0 0 0,0 0 0,0-1-1,9-16-310,-6 14 271,0 0-1,0 1 0,1-1 0,-1 1 0,1 0 0,-1 0 1,1 1-1,0-1 0,-1 1 0,1-1 0,0 1 0,0 0 0,0 1 1,0-1-1,0 1 0,0 0 0,0-1 0,0 2 0,0-1 1,0 0-1,0 1 0,0 0 0,0 0 0,0 0 0,0 1 0,0-1 1,-1 1-1,1 0 0,-1 0 0,1 0 0,-1 0 0,0 1 1,0-1-1,0 1 0,0 0 0,0 0 0,0 0 0,-1 0 0,1 0 1,-1 1-1,0-1 0,3 8 0,-3-4 84,0 1 0,0-1 0,-1 1 0,0-1 0,-1 1 0,0 0 0,0-1 0,0 1 0,-1 0 1,0-1-1,0 1 0,-1 0 0,0-1 0,-1 0 0,0 1 0,0-1 0,0 0 0,-5 7 0,5-8 48,-1 0 0,0 0 0,0-1 0,-1 1 0,0-1 0,0 0 0,0 0 0,0 0 1,-1-1-1,0 0 0,1 0 0,-2 0 0,1-1 0,0 0 0,-1 0 0,1 0 0,-1-1 0,0 0 0,-13 2 0,17-4-169,-1 0-1,1 0 1,0 0-1,-1 0 1,1-1-1,0 1 1,0-1-1,-1 0 1,1 0 0,0 0-1,0 0 1,0 0-1,0-1 1,0 1-1,0-1 1,1 0-1,-1 0 1,-2-3-1,2 2-19,0 0 1,1 0-1,-1-1 0,1 0 0,0 1 0,0-1 0,0 0 0,1 0 0,-1 0 0,1 0 0,0 0 1,0 0-1,1-1 0,-1-5 0,1-35-584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4.625"/>
    </inkml:context>
    <inkml:brush xml:id="br0">
      <inkml:brushProperty name="width" value="0.05" units="cm"/>
      <inkml:brushProperty name="height" value="0.05" units="cm"/>
    </inkml:brush>
  </inkml:definitions>
  <inkml:trace contextRef="#ctx0" brushRef="#br0">27 1 20628,'-3'11'1785,"-2"3"-1209,1 6-248,1 10 920,0 6-384,1 7-487,-1 3-137,1 0-248,1-3-409,1-7 369,4-7-64,8-12-48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5.607"/>
    </inkml:context>
    <inkml:brush xml:id="br0">
      <inkml:brushProperty name="width" value="0.05" units="cm"/>
      <inkml:brushProperty name="height" value="0.05" units="cm"/>
    </inkml:brush>
  </inkml:definitions>
  <inkml:trace contextRef="#ctx0" brushRef="#br0">34 1 18220,'3'6'1992,"0"11"-1160,-6 9-335,0 7 1207,3 4-464,-5 2-576,3-1-208,0-5-464,2-4-352,0-9-816,-1-3-176,-4-8 1008,-2-6-272,-4-8-249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6.024"/>
    </inkml:context>
    <inkml:brush xml:id="br0">
      <inkml:brushProperty name="width" value="0.05" units="cm"/>
      <inkml:brushProperty name="height" value="0.05" units="cm"/>
    </inkml:brush>
  </inkml:definitions>
  <inkml:trace contextRef="#ctx0" brushRef="#br0">1 115 16123,'0'-4'264,"1"1"0,-1-1 0,1 1 0,0-1-1,0 1 1,0 0 0,0-1 0,1 1 0,-1 0 0,1 0-1,0 0 1,0 0 0,0 0 0,1 0 0,-1 0-1,1 1 1,-1-1 0,1 1 0,0 0 0,0 0-1,0 0 1,0 0 0,6-2 0,5-3 180,0 2 0,0 0 0,1 0 1,19-3-1,-7 3-258,0 1 0,40 0 1,-54 4-179,0 0 0,0 1 0,0 1 0,0 0 1,0 1-1,0 0 0,14 6 0,-23-7-7,-1-1 0,1 1 0,0 0 0,-1 1-1,1-1 1,-1 0 0,0 1 0,0 0 0,0 0 0,0 0 0,0 0-1,-1 0 1,1 0 0,-1 1 0,0-1 0,0 1 0,2 4-1,-3-2 56,1 0-1,-1-1 1,0 1-1,0 0 1,-1-1-1,0 1 1,0 0-1,0 0 1,-1 0-1,0-1 0,-1 7 1,-1 1 125,-1-1 0,-1 0 0,0 0 0,0-1 0,-1 1 0,-1-1 0,1 0-1,-2-1 1,0 0 0,-12 13 0,9-13-49,-2-1 0,1 0-1,-1 0 1,0-1 0,-1-1-1,0 0 1,0-1-1,0-1 1,-1 0 0,-23 4-1,24-6-425,0-1 1,1-1-1,-1 0 0,0-1 0,0 0 0,1-1 0,-17-4 0,34 2-2148,10 1 2020,17 1-489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6.458"/>
    </inkml:context>
    <inkml:brush xml:id="br0">
      <inkml:brushProperty name="width" value="0.05" units="cm"/>
      <inkml:brushProperty name="height" value="0.05" units="cm"/>
    </inkml:brush>
  </inkml:definitions>
  <inkml:trace contextRef="#ctx0" brushRef="#br0">224 0 20356,'-1'12'2169,"-9"6"-1537,-9 9-320,-1 6 1376,-6 9-967,-1 4-257,0 3-288,1 1-80,3-7-192,3-5-152,7-12-353,5-9-279,5-17-576,3-12 2032,5-17-920,5-8-192,9-11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6.815"/>
    </inkml:context>
    <inkml:brush xml:id="br0">
      <inkml:brushProperty name="width" value="0.05" units="cm"/>
      <inkml:brushProperty name="height" value="0.05" units="cm"/>
    </inkml:brush>
  </inkml:definitions>
  <inkml:trace contextRef="#ctx0" brushRef="#br0">149 22 18252,'1'2'239,"-1"0"1,1 1-1,-1-1 0,1 1 1,-1-1-1,0 0 0,0 1 1,0-1-1,0 1 0,0-1 1,-1 5-1,-9 30 440,6-22 103,-4 16 266,-5 47 1,12-66-974,0 0 0,1 0 0,0 1 0,1-1 0,0 0 0,1 0 1,4 13-1,-5-21-57,1-1 0,0 1 1,0-1-1,0 1 1,0-1-1,0 0 0,5 5 1,-6-6-190,0-1 0,1 1 0,-1-1 0,1 0 0,0 1 0,-1-1 0,1 0 0,0 0 0,0 0 0,0 0 0,-1 0 0,1-1 0,0 1 0,0-1 0,0 1 0,3 0 0,-9-3-538,0 0 0,-1 1 0,1-1-1,0-1 1,0 1 0,1 0-1,-8-7 1,-3-1-209,3 3 591,-52-38 1020,58 41-101,-1-1 0,1 1 0,0-1 1,1-1-1,-1 1 0,1-1 0,0 0 0,-5-11 0,9 17-470,-1-1 0,1 0 0,0 0 0,0 1 0,0-1 0,0 0 0,-1 0 0,1 0 0,0 1 0,0-1 0,1 0 0,-1 0 0,0 0 0,0 1 0,0-1 0,0 0 0,1 0 0,-1 1 0,0-1 0,1 0 0,-1 1 0,1-2 0,18-13 1280,-8 10-1247,0 1 1,18-5-1,-21 6-183,121-35-1067,-92 26 795</inkml:trace>
  <inkml:trace contextRef="#ctx0" brushRef="#br0" timeOffset="1">493 0 19956,'-2'14'2137,"0"7"-1497,-6 4-328,3 8 1600,-1 5-1232,0 0-319,2 2-393,1-2-345,-1-8-495,-2-7-280,3-12-1032,-3-8 1695,-1-12-399,-1-5-360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7.231"/>
    </inkml:context>
    <inkml:brush xml:id="br0">
      <inkml:brushProperty name="width" value="0.05" units="cm"/>
      <inkml:brushProperty name="height" value="0.05" units="cm"/>
    </inkml:brush>
  </inkml:definitions>
  <inkml:trace contextRef="#ctx0" brushRef="#br0">1 51 16804,'3'-4'375,"0"0"1,0 0 0,0 1 0,1-1 0,0 1 0,0 0 0,0 0 0,0 0 0,0 0 0,1 1 0,-1-1-1,1 1 1,-1 0 0,1 1 0,0-1 0,0 1 0,0 0 0,0 0 0,0 1 0,0-1 0,0 1-1,0 0 1,0 0 0,0 1 0,0 0 0,0-1 0,0 2 0,0-1 0,6 3 0,-10-3-348,1 0 0,0 0 0,0 0 1,-1 0-1,1 0 0,0 0 0,-1 0 1,1 1-1,-1-1 0,0 1 0,0-1 1,1 1-1,-1-1 0,0 1 0,0 0 0,0 0 1,0-1-1,-1 1 0,1 0 0,0 3 1,0-1-13,-1 0 0,0 0 0,0-1 0,0 1 0,0 0 0,-1 0 0,1 0 0,-1 0 0,-2 7 0,-2 1-9,-1 1 1,0-1-1,0 0 1,-17 21-1,22-31-6,-4 6 8,-1-1 0,0 1 0,-1-1-1,0-1 1,-7 7 0,12-13-188,8-6 55,13-10-120,-11 12 98,1 0 0,-1 1 0,1 0 0,0 0 0,0 1 0,0 0 0,0 1 0,1 0 0,-1 0 0,0 1 0,0 0 0,1 0 0,-1 1 0,15 4 0,-19-4 96,0 0 1,0 1 0,0 0 0,0 0-1,-1 0 1,1 0 0,-1 1-1,0-1 1,0 1 0,0 1 0,0-1-1,0 0 1,0 1 0,-1 0-1,0 0 1,0 0 0,0 0 0,0 0-1,-1 0 1,1 1 0,-1 0 0,0-1-1,-1 1 1,1 0 0,-1 0-1,0 0 1,0 0 0,0 7 0,-1-4 184,-1 0 0,0 1 0,0-1 0,-1 0 1,0 0-1,0 0 0,-1 0 0,0 0 1,-1-1-1,1 1 0,-1-1 0,-1 0 0,1 0 1,-1 0-1,-1-1 0,1 0 0,-1 0 0,-9 8 1,9-9 28,0 0 1,-1-1-1,0 0 1,1 0-1,-1 0 1,-1-1-1,1 0 1,-14 4-1,16-6-145,0 0 0,-1 0-1,1-1 1,0 1 0,0-1 0,0-1 0,0 1 0,0-1-1,0 1 1,0-2 0,0 1 0,0 0 0,0-1-1,-5-2 1,6 1-140,1 1-1,-1 0 1,1-1-1,0 0 1,0 0-1,0 0 1,0 0-1,0 0 1,0 0-1,1-1 1,0 1-1,0-1 1,0 0-1,0 0 1,0 0-1,1 0 0,-1 0 1,1 0-1,0 0 1,1 0-1,-1 0 1,1-1-1,0 1 1,0 0-1,0-6 1,4-27-669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7.679"/>
    </inkml:context>
    <inkml:brush xml:id="br0">
      <inkml:brushProperty name="width" value="0.05" units="cm"/>
      <inkml:brushProperty name="height" value="0.05" units="cm"/>
    </inkml:brush>
  </inkml:definitions>
  <inkml:trace contextRef="#ctx0" brushRef="#br0">140 1 19252,'50'88'4486,"-30"-54"-2813,32 72 0,-46-88-1560,-2 0-1,0 0 0,0 0 0,-2 1 0,0-1 0,-2 0 0,0 1 1,-1-1-1,0 1 0,-2-1 0,0 0 0,-1 0 0,-1 0 0,0 0 1,-13 26-1,6-19-238,0 0 1,-2-1 0,0-1 0,-2-1-1,0 0 1,-2 0 0,0-2-1,-2 0 1,-38 30 0,13-21-175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29.732"/>
    </inkml:context>
    <inkml:brush xml:id="br0">
      <inkml:brushProperty name="width" value="0.05" units="cm"/>
      <inkml:brushProperty name="height" value="0.05" units="cm"/>
    </inkml:brush>
  </inkml:definitions>
  <inkml:trace contextRef="#ctx0" brushRef="#br0">1 1099 16131,'67'-4'2892,"-38"2"-2166,0 0 1,48-11-1,121-50-178,-122 36-520,100-22 0,131-1 26,-149 27-32,473-63 2,-186 28 32,-354 45-24,667-85 321,6 50-162,-434 49-186,482-15 1,306-26 65,-301 32-104,-3-46-121,-118-2-238,-301 26 188,265-46 104,-325 33 46,-65 7-28,83-9 78,2 26 18,-296 21-21,-15 0 2,0-2 0,0-2 0,0-2 0,48-10 0,31-17 1,-47 9 51,1 4 0,122-12 1,112 20 945,-114 16-445,-10 0 286,-147-7-640,455-22 436,-484 22-624,-6 0-9,0 1-1,0-1 1,0 1 0,0 0-1,0 0 1,0 0 0,0 1-1,0 0 1,0 0 0,0 0-1,0 0 1,5 3 0,-10-3-14,1-1 0,-1 0 1,0 0-1,1 0 0,-1 1 0,0-1 1,1 0-1,-1 1 0,0-1 1,0 0-1,1 1 0,-1-1 0,0 0 1,0 1-1,1-1 0,-1 0 1,0 1-1,0-1 0,0 0 0,0 1 1,0-1-1,0 1 0,0-1 1,0 1-1,0-1 0,0 0 1,0 1-1,0-1 0,0 1 0,0-1 1,0 0-1,0 1 0,0-1 1,0 0-1,-1 1 0,1-1 0,0 1 1,0-1-1,0 0 0,-1 1 1,1-1-1,0 0 0,0 1 0,-1-1 1,1 0-1,0 0 0,-1 1 1,1-1-1,0 0 0,-1 0 1,-20 9-309,7-8 76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5.010"/>
    </inkml:context>
    <inkml:brush xml:id="br0">
      <inkml:brushProperty name="width" value="0.05" units="cm"/>
      <inkml:brushProperty name="height" value="0.05" units="cm"/>
    </inkml:brush>
  </inkml:definitions>
  <inkml:trace contextRef="#ctx0" brushRef="#br0">48 497 15459,'6'-2'370,"17"-5"856,-1-2 0,25-13 0,-42 19-848,0 0 0,1 0 1,-1-1-1,0 0 0,-1 0 0,1 0 1,-1 0-1,1-1 0,-1 0 0,-1 0 1,1 0-1,-1 0 0,4-9 1,-6 14-334,-1-1 0,1 1 0,-1 0 0,0-1 1,0 1-1,1-1 0,-1 0 0,0 1 0,0-1 0,1 1 1,-1-1-1,0 1 0,0-1 0,0 0 0,0 1 1,0-1-1,0 1 0,0-1 0,0 1 0,0-1 0,0 0 1,0 1-1,-1-1 0,1 1 0,0-1 0,0 1 0,0-1 1,-1 1-1,1-1 0,0 1 0,-1-1 0,1 1 1,0-1-1,-1 1 0,1-1 0,-1 1 0,1 0 0,-1-1 1,1 1-1,-1 0 0,1-1 0,-1 1 0,1 0 1,-1-1-1,1 1 0,-1 0 0,1 0 0,-1 0 0,1 0 1,-1 0-1,0 0 0,0 0 0,-2 0 49,-1 0-1,1 0 0,0 1 1,-1-1-1,1 1 1,0 0-1,0 0 1,-5 2-1,-5 5-26,0 0 1,0 0-1,1 1 1,0 1-1,1 0 1,0 1-1,1 0 1,0 1-1,0 0 1,1 0-1,1 1 1,0 0-1,1 0 1,-6 15-1,12-23-56,-1-1-1,1 0 1,0 1-1,0-1 1,1 1-1,-1-1 1,1 1-1,1 8 1,-1-12-10,0 1 1,1-1-1,-1 0 0,0 1 0,1-1 1,-1 0-1,1 0 0,0 1 1,-1-1-1,1 0 0,0 0 0,0 0 1,0 0-1,0 0 0,0 0 1,0 0-1,0 0 0,0 0 1,0 0-1,0-1 0,0 1 0,0 0 1,1-1-1,-1 1 0,0-1 1,1 0-1,-1 1 0,0-1 0,1 0 1,-1 0-1,0 1 0,1-1 1,1-1-1,5 1-22,1-1-1,-1 0 1,1-1-1,-1 0 1,1 0 0,-1-1-1,0 0 1,0-1-1,0 0 1,-1 0 0,8-5-1,15-11-234,33-31-1,-57 46 219,23-20-140,-19 15 70,0 0-1,1 1 1,0 0-1,0 1 1,1 1-1,0-1 1,20-7-1,-31 14 101,-1 1-1,1 0 1,0 0-1,0 0 1,0-1-1,-1 1 0,1 0 1,0 0-1,0 0 1,-1 0-1,1 0 1,0 1-1,0-1 1,0 0-1,-1 0 1,1 0-1,0 1 1,0-1-1,-1 0 0,1 1 1,0-1-1,-1 1 1,1-1-1,0 1 1,-1-1-1,2 2 1,-1 0 9,0-1 1,0 1-1,0 0 1,0 0-1,-1 0 1,1 0-1,0 0 1,-1 0-1,0 0 0,1 3 1,-1 8 97,0-1 0,-3 24 0,2-27-59,-6 83 731,7-92-753,0 1 1,0 0-1,0 0 1,0-1-1,0 1 1,0 0-1,0 0 1,0-1-1,0 1 1,0 0-1,0-1 1,0 1-1,1 0 1,-1 0-1,0-1 1,1 1-1,-1 0 1,0-1-1,1 1 1,-1-1-1,1 1 1,-1-1-1,1 1 1,-1-1-1,1 1 1,-1-1-1,1 1 1,0 0-1,1-1-4,-1 0 0,0 0 0,0 0 0,0 0-1,1-1 1,-1 1 0,0 0 0,0 0 0,0-1 0,0 1-1,0-1 1,0 1 0,1-1 0,-1 1 0,1-2 0,9-6-24,-1-1 0,15-15 1,-15 15-12,4-4-45,0 0-137,1 0-1,23-15 0,-35 26 161,1-1-1,0 1 0,0 0 1,0 0-1,0 1 0,0-1 1,0 1-1,0 0 0,1 0 1,-1 0-1,0 1 0,1-1 1,-1 1-1,0 0 0,1 0 1,6 2-1,-9-2 46,0 1 0,0 0 0,0-1 0,0 1 1,0 0-1,0 0 0,0 1 0,-1-1 0,1 0 0,0 1 0,-1-1 1,1 1-1,-1-1 0,0 1 0,1 0 0,-1-1 0,0 1 0,0 0 0,0 0 1,1 3-1,1 3 150,-1 1 0,0-1 0,2 17 0,-3-17 26,0-1 1,0 1-1,1-1 1,3 9 0,-5-16-188,0 0 0,0 0 0,0 1 0,0-1 0,1 0 0,-1 0 0,0 0 0,0 1 0,0-1 0,0 0 0,1 0 0,-1 0 0,0 0 0,0 1 0,0-1 0,1 0 0,-1 0 0,0 0 0,0 0 0,1 0 0,-1 0 0,0 0 0,0 0 0,1 0 0,-1 0 0,0 0 0,0 0 0,1 0 0,-1 0 0,0 0 0,0 0 0,1 0 1,-1 0-1,0 0 0,0 0 0,1 0 0,-1 0 0,0 0 0,0-1 0,1 1 0,-1 0 0,0 0 0,0 0 0,0 0 0,1-1 0,-1 1 0,0 0 0,0 0 0,13-14-1709,-9 8 1008,25-19-474,-5 14 337</inkml:trace>
  <inkml:trace contextRef="#ctx0" brushRef="#br0" timeOffset="1">1066 0 21677,'-4'0'2128,"-1"16"-1416,0 5-360,0 7 1705,1 3-1097,4 5-784,0 0-240,4-2-616,1 2-528,0-6 960,1-3-153,3 2-159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1.742"/>
    </inkml:context>
    <inkml:brush xml:id="br0">
      <inkml:brushProperty name="width" value="0.05" units="cm"/>
      <inkml:brushProperty name="height" value="0.05" units="cm"/>
    </inkml:brush>
  </inkml:definitions>
  <inkml:trace contextRef="#ctx0" brushRef="#br0">0 363 19876,'3'2'322,"0"-1"-1,0 0 0,0 1 0,0-1 1,0 0-1,0-1 0,0 1 0,3 0 1,24 8 738,-21-4-1003,-1 0-1,0 1 1,0 0 0,0 0 0,-1 0 0,0 1 0,0 1 0,0-1-1,-1 1 1,0 0 0,-1 0 0,0 1 0,0 0 0,-1-1 0,0 2-1,-1-1 1,1 0 0,2 20 0,-6-28-35,1-1 0,-1 1 0,0 0 1,0 0-1,0-1 0,0 1 0,0 0 0,0-1 0,0 1 1,0 0-1,0 0 0,0-1 0,0 1 0,-1 0 0,1-1 0,0 1 1,0 0-1,-1-1 0,1 1 0,-1 0 0,-8-6 452,-8-22 65,1-13-187,2-2 1,-11-54 0,8 29-220,17 66-48,1 7-58,6 12-25,-6-16-8,1 1 0,-1 0 0,1-1 0,0 1 0,0-1 0,0 1 0,0-1 0,0 0 0,1 0 0,-1 0 0,1 0 0,-1 0 0,1-1 0,0 1 0,-1-1 0,1 1 0,0-1 0,0 0 0,0 0 0,0-1 0,0 1 0,0-1 0,0 1 0,0-1 0,0 0 0,1 0 0,-1 0 0,0 0 0,4-2 0,111-15 63,-77 9 21,-40 8-83,2 0 20,0-1-1,0 1 1,0-1-1,0 0 1,0 0-1,-1 0 1,1 0-1,4-2 1,-6 2 13,0-1 0,0 1 0,0 0 0,0-1 0,0 1 1,0-1-1,-1 1 0,1-1 0,-1 1 0,1-1 0,-1 0 0,1 1 1,-1-1-1,0 0 0,0 1 0,0-3 0,1-1-2,0 1-1,0-1 1,1 1-1,0 0 1,-1-1-1,1 1 1,1 0-1,3-5 1,-4 5-22,0 1-1,1 0 1,-2-1 0,1 1-1,0-1 1,-1 0 0,0 1 0,1-1-1,-2 0 1,2-7 0,-2 10-1,0 1-1,0 0 1,0-1 0,1 1 0,-1 0 0,0-1 0,0 1 0,-1 0 0,1-1-1,0 1 1,0 0 0,0 0 0,0-1 0,0 1 0,0 0 0,0-1 0,0 1-1,-1 0 1,1-1 0,0 1 0,0 0 0,0 0 0,-1-1 0,1 1-1,0 0 1,0 0 0,-1 0 0,1-1 0,0 1 0,0 0 0,-1 0 0,1 0-1,-11 4 66,-6 13-17,11-2-56,0-1 0,1 1 1,1 0-1,0 1 0,1-1 0,1 1 0,0 0 1,1-1-1,1 1 0,0 0 0,2 0 0,3 20 0,-5-33 1,1-1-1,0 1 1,-1 0-1,1-1 1,0 1-1,1 0 1,-1-1-1,0 0 1,1 1-1,-1-1 1,1 0-1,0 1 0,0-1 1,0 0-1,0-1 1,4 4-1,-4-4 2,-1-1 0,0 1 0,1-1 0,-1 1 0,1-1 0,-1 0 0,1 0 0,-1 0 0,1 0 0,-1 0 0,1 0 0,-1 0 0,1-1 0,-1 1 0,1 0 0,-1-1 0,0 1 0,1-1 0,-1 0 0,1 1 0,-1-1 0,0 0 0,0 0 0,0 0 0,1 0 0,-1 0 0,0 0 0,0 0 0,0 0 0,0 0 0,-1 0 0,2-2 0,7-9-4,-1-1 0,0 0-1,-1 0 1,10-26-1,16-61 42,-29 85-29,0 2 6,-1 0-1,-1-1 1,0 1 0,0-1 0,-1 0-1,-1 1 1,-1-1 0,0 1 0,0-1 0,-2 1-1,-4-20 1,6 32-5,0-1 0,0 1 0,0-1-1,-1 1 1,1-1 0,0 1 0,-1 0 0,1 0-1,0 0 1,-1-1 0,1 1 0,-4-1 0,-10-10 7,12 10-10,2 2-2,1-1 0,-1 0 0,0 0 1,0 0-1,1 1 0,-1-1 1,1 0-1,-1 0 0,1 0 0,-1 0 1,1 0-1,0 0 0,-1 0 1,1 0-1,0 0 0,0 0 1,0 0-1,-1-1 0,-5-15-35,2 27-2,1 31 1,4 4 32,2 1 1,11 60-1,-10-84 24,2 1 0,0-1-1,1 0 1,2 0 0,0-1-1,18 31 1,-24-48-56,-1-1 0,0 0 1,1 0-1,0 0 0,-1 0 0,1 0 0,0-1 0,4 3 1,-6-5-24,-1 1 0,1-1 0,-1 0 0,1 0 0,0 1 0,-1-1 0,1 0 0,-1 0 0,1 0 0,0 0 0,-1 1 0,1-1 0,0 0 0,-1 0 0,1 0 0,0-1 0,-1 1 0,1 0 0,-1 0 0,1 0 0,1-1 1,-2 1-80,1-1 1,0 0 0,0 0 0,-1 1 0,1-1 0,0 0-1,-1 0 1,1 0 0,-1 0 0,1 0 0,-1 0 0,1 0-1,-1 0 1,0 0 0,0 0 0,1 0 0,-1-2 0,3-42-1398,-5 15 490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3.057"/>
    </inkml:context>
    <inkml:brush xml:id="br0">
      <inkml:brushProperty name="width" value="0.05" units="cm"/>
      <inkml:brushProperty name="height" value="0.05" units="cm"/>
    </inkml:brush>
  </inkml:definitions>
  <inkml:trace contextRef="#ctx0" brushRef="#br0">48 231 14939,'-3'6'6693,"-4"8"-3670,-13 24-1220,16-29-1737,1 1 1,0-1 0,1 1-1,0 0 1,0 0 0,1 0-1,0 0 1,1 0 0,0 0-1,1 1 1,0-1 0,4 16 0,-4-24-68,-1-1 0,0 0 0,1 1 1,-1-1-1,1 1 0,0-1 0,-1 0 1,1 0-1,0 1 0,0-1 0,0 0 1,0 0-1,0 0 0,0 0 1,0 0-1,0 0 0,0 0 0,0 0 1,1-1-1,-1 1 0,0 0 0,1-1 1,-1 1-1,0-1 0,3 1 1,-1-1 0,-1 0 0,0-1 0,1 1 0,-1-1 0,0 1 0,0-1 0,0 0 0,1 0 0,-1 0 0,0 0 0,0 0 0,0-1 1,-1 1-1,4-3 0,4-4 9,0-1 1,-1 0 0,0-1-1,13-20 1,-4-3 104,-1-1-1,14-41 1,-24 57-19,-6 18-90,0 0 0,0 1 0,0-1 0,0 0 0,0 0 0,0 0-1,0 0 1,0 0 0,1 0 0,-1 0 0,0 0 0,0 0 0,0 0 0,0 0-1,0 0 1,0 0 0,0 0 0,0 0 0,0 0 0,0 0 0,0 0 0,0 0 0,0 0-1,0 0 1,0 0 0,0 0 0,0 0 0,1 0 0,-1 0 0,0 0 0,0 0-1,0 0 1,0-1 0,0 1 0,0 0 0,0 0 0,0 0 0,0 0 0,0 0 0,0 0-1,0 11 60,-2 17-14,-1-7-39,2 0 1,0 0 0,2-1-1,0 1 1,1 0 0,1-1-1,8 30 1,-11-49-12,1 1 1,0 0-1,-1-1 0,1 1 0,0-1 1,0 1-1,0-1 0,0 0 0,0 1 0,0-1 1,0 0-1,0 0 0,1 1 0,-1-1 1,0 0-1,1 0 0,1 0 0,-2 0 2,0-1-1,1 0 0,-1 0 0,0 0 0,1 0 0,-1 0 0,0 0 0,1 0 0,-1 0 0,0 0 1,1-1-1,-1 1 0,0 0 0,0-1 0,1 1 0,-1-1 0,0 0 0,0 1 0,0-1 1,0 0-1,0 0 0,0 0 0,0 0 0,2-1 0,5-7 6,1-1-1,-1 0 1,-1 0 0,1 0 0,-2-1-1,7-15 1,30-74 34,-31 68 21,-1 0 0,-1 0-1,-2-1 1,-1-1 0,4-63 0,-14 79 10,3 17-70,0 1 1,0 0-1,0 0 1,0 0-1,0 0 0,0-1 1,0 1-1,0 0 1,-1 0-1,1 0 0,0 0 1,0 0-1,0 0 1,0-1-1,0 1 0,-1 0 1,1 0-1,0 0 1,0 0-1,0 0 1,0 0-1,-1 0 0,1 0 1,0 0-1,0 0 1,0 0-1,0 0 0,-1 0 1,1 0-1,0 0 1,0 0-1,0 0 0,0 0 1,-1 0-1,1 0 1,0 0-1,0 0 0,0 0 1,0 0-1,-1 0 1,1 0-1,0 1 1,0-1-1,-2 2 9,0 0-1,1 0 1,-1 0-1,1 0 1,0 0 0,-1 0-1,1 0 1,0 1-1,0-1 1,-1 4 0,-10 37 2,2 0 1,1 0 0,2 1 0,3 0-1,0 60 1,4-98-16,1 0-1,0 1 1,0-2-1,0 1 0,4 11 1,-5-17 2,0 1 0,1 0 1,-1 0-1,0-1 0,1 1 1,-1 0-1,1 0 0,-1-1 0,1 1 1,-1 0-1,1-1 0,0 1 0,-1-1 1,1 1-1,0-1 0,-1 1 1,1-1-1,0 0 0,1 1 0,-1-1 1,0 0 0,0 0-1,0 0 1,0 0 0,0 0-1,0-1 1,0 1 0,0 0 0,0-1-1,0 1 1,-1-1 0,1 1-1,0-1 1,0 0 0,0 1-1,-1-1 1,1 0 0,0 1-1,-1-1 1,1 0 0,1-1 0,2-5 8,1 0 1,-1 0-1,0 0 0,0 0 1,-1-1-1,0 0 1,0 0-1,-1 0 1,0 0-1,1-10 1,-2 13 2,0 0 0,-1 0 0,1 0 0,-1 0 0,-1-1 0,1 1 0,-1 0 0,1 0 0,-2 0 0,1 0 1,0 0-1,-1 0 0,0 0 0,0 0 0,-1 0 0,1 1 0,-4-5 0,5 8-9,0 0 1,1 0-1,-1 0 0,0 1 1,1-1-1,-1 0 0,0 1 1,0-1-1,0 0 0,0 1 1,0-1-1,0 1 0,1-1 1,-1 1-1,0 0 0,-1-1 1,1 1-1,0 0 0,0 0 1,0 0-1,-1 0 0,1 0 0,0 0 0,0 1 0,0-1 0,0 0-1,0 1 1,0-1 0,1 1 0,-1 0-1,0-1 1,0 1 0,1 0 0,-1-1-1,0 1 1,1 0 0,-1 0 0,1 0 0,-1-1-1,0 2 1,-1 3 1,0 0-1,0 0 1,1 0-1,-1-1 1,1 1 0,0 1-1,0 6 1,1-4-12,0-1 1,1 0 0,0 0 0,0 0-1,1 0 1,0 0 0,0 0 0,0 0-1,1-1 1,5 11 0,-7-16 4,0 1 0,0 0 1,0-1-1,1 1 0,-1 0 0,0-1 0,1 0 1,-1 1-1,1-1 0,0 0 0,-1 0 0,1 1 1,0-1-1,0-1 0,0 1 0,0 0 0,-1 0 1,1-1-1,0 1 0,0-1 0,0 0 0,0 1 0,1-1 1,-1 0-1,0 0 0,0 0 0,0-1 0,0 1 1,0 0-1,0-1 0,0 1 0,0-1 0,0 0 1,-1 1-1,1-1 0,0 0 0,0 0 0,-1-1 1,1 1-1,2-2 0,6-5 0,-1 0 0,-1 0 0,0-1-1,0 0 1,11-16 0,-10 12-3,1 1 1,15-15-1,-25 26 2,1 0 0,0 1-1,0-1 1,0 0 0,0 1 0,0-1 0,0 0-1,0 1 1,0 0 0,0-1 0,0 1 0,0 0 0,0-1-1,0 1 1,1 0 0,-1 0 0,0 0 0,0 0-1,0 0 1,0 0 0,0 0 0,1 0 0,-1 1-1,0-1 1,0 0 0,0 1 0,0-1 0,0 1 0,0-1-1,0 1 1,0-1 0,0 1 0,0 0 0,0-1-1,-1 1 1,2 1 0,5 5-27,-1 0 1,-1 0-1,0 0 0,5 8 0,6 8-12,-15-22 41,4 5-14,0 0 0,1 0 0,0 0 1,0-1-1,9 6 0,-13-10 12,0 0 0,-1 0 1,1 0-1,0-1 1,0 1-1,0 0 0,0-1 1,0 1-1,0-1 1,0 0-1,0 0 0,0 0 1,0 0-1,0 0 0,0 0 1,0-1-1,0 1 1,0 0-1,0-1 0,0 0 1,0 1-1,0-1 1,-1 0-1,1 0 0,0 0 1,2-2-1,6-6-8,0 0-1,0-1 1,-1 0-1,0-1 1,10-17-1,4-4-28,-23 32 40,1 0 0,-1 0 0,0 0 0,0 0 0,0-1 0,0 1 0,0 0 0,0 0 0,0 0 0,0 0-1,0 0 1,0 0 0,0-1 0,1 1 0,-1 0 0,0 0 0,0 0 0,0 0 0,0 0 0,0 0 0,0 0 0,1 0 0,-1 0 0,0 0 0,0 0 0,0 0 0,0 0 0,0 0-1,1 0 1,-1 0 0,0 0 0,0 0 0,0 0 0,0 0 0,0 0 0,1 0 0,-1 0 0,0 0 0,0 0 0,0 0 0,0 0 0,0 0 0,0 0 0,1 0 0,-1 0 0,0 0-1,2 10-30,-1 21-2,-2-21 23,1-6 4,0 8 8,0 1-1,1-1 0,1 0 1,3 18-1,-5-28 4,1-1-1,-1 1 1,1 0 0,-1-1 0,1 1-1,-1-1 1,1 1 0,0-1 0,0 1-1,0-1 1,-1 1 0,2-1 0,-1 0 0,0 1-1,0-1 1,0 0 0,0 0 0,1 0-1,-1 0 1,1 0 0,-1 0 0,0-1-1,1 1 1,0 0 0,-1-1 0,1 1-1,-1-1 1,1 1 0,0-1 0,-1 0 0,1 0-1,0 0 1,-1 0 0,1 0 0,0 0-1,-1 0 1,1 0 0,0-1 0,-1 1-1,1-1 1,-1 1 0,1-1 0,1-1-1,4-1 16,0-1 0,0-1-1,0 1 1,-1-1 0,0 0-1,0-1 1,0 0 0,-1 0-1,9-11 1,0-3 16,22-42 1,-36 62-36,5-9 12,0-1 0,-1 1 0,0-1 1,3-17-1,-6 26-11,-1 0 0,1-1 1,-1 1-1,0-1 0,0 1 0,0 0 1,0-1-1,0 1 0,0-1 0,0 1 1,0-1-1,0 1 0,-1 0 0,1-1 1,-1 1-1,1 0 0,-1-1 0,1 1 1,-1 0-1,0-1 0,0 1 0,1 0 1,-1 0-1,0 0 0,0 0 0,0 0 1,0 0-1,-1 0 0,1 0 0,0 0 1,0 1-1,0-1 0,-1 0 0,1 1 1,0-1-1,-1 1 0,1-1 0,-1 1 1,1 0-1,0-1 0,-1 1 0,1 0 1,-3 0-1,3 0-1,0 0 0,0 0 0,-1-1 0,1 1 0,0 0 0,0 0 0,0 0 0,-1 1 0,1-1 0,0 0 1,0 0-1,0 1 0,0-1 0,0 0 0,0 1 0,-1-1 0,1 1 0,0 0 0,0-1 0,0 1 0,1 0 0,-1 0 0,0-1 0,-1 3 0,1-1 0,0 0-1,1 0 1,0 0-1,-1 0 0,1 0 1,0 0-1,0 0 1,0 0-1,0 0 0,1 0 1,-1-1-1,0 1 1,1 0-1,0 0 0,1 3 1,0 3-6,5 14-3,0 0 0,2 0-1,1 0 1,0-1 0,17 24 0,-26-43 12,1 0 0,-1 0 1,1 0-1,0-1 1,-1 1-1,1 0 0,0-1 1,0 0-1,0 1 1,0-1-1,0 0 1,3 1-1,-4-2-18,0 1 0,0-1 0,0 0 0,0 0 0,0 0 0,0 0 0,0 0 0,0 0 0,0 0 0,0 0 0,1 0 0,-1-1 0,0 1 0,0 0 0,0-1 0,0 1 0,-1-1 0,1 1 0,2-2 0,-1 0-103,1 0 0,-1-1 0,0 1 0,0-1 0,0 0-1,-1 0 1,1 0 0,-1 0 0,1 0 0,-1 0 0,0 0 0,0 0 0,-1 0 0,1 0 0,0-1-1,-1-2 1,1-5-58,-1 1 0,0-1-1,-1 1 1,-3-18 0,-7-11-410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3.483"/>
    </inkml:context>
    <inkml:brush xml:id="br0">
      <inkml:brushProperty name="width" value="0.05" units="cm"/>
      <inkml:brushProperty name="height" value="0.05" units="cm"/>
    </inkml:brush>
  </inkml:definitions>
  <inkml:trace contextRef="#ctx0" brushRef="#br0">38 2 18828,'-12'3'2120,"6"4"-1327,-1-2-305,6 0 1560,-1-1-800,-2-10-1007,-2-14-241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4.408"/>
    </inkml:context>
    <inkml:brush xml:id="br0">
      <inkml:brushProperty name="width" value="0.05" units="cm"/>
      <inkml:brushProperty name="height" value="0.05" units="cm"/>
    </inkml:brush>
  </inkml:definitions>
  <inkml:trace contextRef="#ctx0" brushRef="#br0">95 74 16227,'8'-26'1901,"-5"17"-964,0-1 0,0 1-1,6-11 1,-14 55 3019,-91 318-2147,82-304-1752,9-37-245,6-30-74,60-300-1314,-52 276 1473,-3 24 91,-6 18 12,0 0 1,0 0 0,0 0-1,0 0 1,0 0-1,1 0 1,-1 0 0,0 0-1,0 0 1,0 0 0,0 0-1,0 0 1,1 0 0,-1 1-1,0-1 1,0 0-1,0 0 1,0 0 0,0 0-1,0 0 1,0 0 0,1 0-1,-1 1 1,0-1 0,0 0-1,0 0 1,0 0-1,0 0 1,0 0 0,0 1-1,0-1 1,0 0 0,0 0-1,0 0 1,0 0 0,0 1-1,0-1 1,0 0-1,0 0 1,0 0 0,0 0-1,0 0 1,0 1 0,0-1-1,0 0 1,0 0 0,2 37 42,-2-34-48,0 63 28,4 76 117,-2-119-82,1 1 1,1-1 0,14 43 0,2-24 67,-20-41-121,0 0 0,1 0-1,-1 0 1,1 0 0,0 0 0,-1 0-1,1 0 1,0 0 0,0 0-1,0 0 1,0 0 0,0 0-1,0 0 1,0-1 0,0 1-1,0 0 1,0-1 0,0 1-1,0-1 1,0 1 0,0-1-1,1 0 1,-1 1 0,0-1-1,0 0 1,0 0 0,1 0 0,-1 0-1,0 0 1,0 0 0,1 0-1,1-1 1,-3 1 2,1-1 0,0 0-1,0 0 1,-1 1 0,1-1 0,-1 0 0,1 0-1,0 0 1,-1 0 0,0 0 0,1 0 0,-1 0 0,1 0-1,-1 0 1,0 0 0,0 0 0,0 0 0,0 0-1,0 0 1,0 0 0,0 0 0,0-2 0,-4-28 117,3 24-97,-4-23 88,2 19-89,1-1 1,0 1-1,1 0 1,0-1-1,1 1 0,0-1 1,0 1-1,2-1 0,2-10 1,-4 20-28,1 0 0,0 0-1,0 1 1,0-1 0,0 0 0,0 1 0,1-1 0,-1 1 0,0-1-1,1 1 1,-1 0 0,1 0 0,-1-1 0,1 1 0,0 0 0,-1 0 0,1 0-1,0 1 1,0-1 0,0 0 0,0 1 0,-1-1 0,1 1 0,0 0 0,0 0-1,0-1 1,0 1 0,0 1 0,0-1 0,0 0 0,0 0 0,0 1 0,4 0-1,5 2-14,1 1-1,0 0 0,22 11 0,-32-14 16,30 17-66,-23-12 43,0-1 0,0 0 0,0-1 1,1 0-1,0 0 0,12 2 1,-19-6 28,0 0 0,0-1 1,0 0-1,0 1 0,-1-1 1,1 0-1,0-1 0,0 1 1,-1 0-1,1-1 0,-1 1 1,1-1-1,-1 0 0,0 0 1,0 0-1,3-3 1,13-9 51,-15 12-57,-1 0 1,2 0-1,-1 1 0,0-1 1,0 1-1,0 0 1,1 0-1,-1 0 0,0 0 1,1 1-1,-1-1 1,1 1-1,4 0 0,-6 0 0,0 1 0,0-1 0,0 1 0,0-1 0,-1 1 0,1 0 0,0 0 0,0 0 0,-1 0 0,1 0 0,-1 0 0,1 1 0,-1-1 0,1 1 0,-1-1 0,0 1 0,0-1 0,0 1 0,0-1 0,0 1 0,0 0 0,0 0 0,0-1 0,-1 1 0,2 2 0,1 7 32,-1 1 0,1-1 0,-2 0-1,1 1 1,-2-1 0,-1 23 0,2-33-534,1-3 138,4-12-49,6-16 175,-2 7-44,5-1-100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5.594"/>
    </inkml:context>
    <inkml:brush xml:id="br0">
      <inkml:brushProperty name="width" value="0.05" units="cm"/>
      <inkml:brushProperty name="height" value="0.05" units="cm"/>
    </inkml:brush>
  </inkml:definitions>
  <inkml:trace contextRef="#ctx0" brushRef="#br0">102 266 15243,'-1'-1'161,"1"1"0,-1-1-1,1 1 1,-1 0 0,1-1-1,-1 1 1,1 0 0,-1 0 0,0-1-1,1 1 1,-1 0 0,1 0-1,-1 0 1,0 0 0,1 0-1,-1 0 1,1 0 0,-1 0-1,0 0 1,1 0 0,-1 0 0,0 0-1,1 0 1,-1 0 0,1 1-1,-1-1 1,-1 1 0,-17 7 2611,14-4-2502,1-1-1,-1 2 1,1-1-1,-1 0 0,1 1 1,0 0-1,1 0 1,-1 0-1,1 0 0,0 0 1,0 1-1,-3 10 0,4-10-259,-1 1 0,2-1 0,-1 1-1,1 0 1,0-1 0,0 1-1,0 0 1,1 0 0,0 0-1,1 0 1,1 8 0,-2-14-10,0 0 1,0 0 0,1 0 0,-1 0 0,0 0 0,1 0-1,-1 0 1,0 0 0,1 0 0,-1 0 0,1 0 0,0 0 0,-1-1-1,1 1 1,0 0 0,-1 0 0,1-1 0,0 1 0,0 0-1,0-1 1,-1 1 0,1-1 0,0 1 0,0-1 0,0 1-1,0-1 1,2 1 0,-1-1 0,-1 0 1,1-1-1,0 1 0,0 0 0,0-1 1,-1 1-1,1-1 0,0 0 0,0 0 1,-1 0-1,1 1 0,-1-1 0,1-1 1,1 0-1,5-5 1,-1 0 1,0 0-1,0 0 1,8-13-1,1-5 41,-1 0-1,-2-2 0,20-52 1,-16 24 226,12-60 0,-27 104-162,0 0 0,0 0-1,-1-19 1,-1 30-101,1 0 0,-1-1-1,0 1 1,0 0 0,0 0 0,0 0-1,0 0 1,0 0 0,0-1 0,0 1 0,0 0-1,0 0 1,0 0 0,0 0 0,0-1-1,0 1 1,0 0 0,0 0 0,0 0-1,0 0 1,0-1 0,0 1 0,0 0-1,0 0 1,0 0 0,0 0 0,0 0-1,0-1 1,-1 1 0,1 0 0,0 0-1,0 0 1,0 0 0,0 0 0,0 0 0,0-1-1,-1 1 1,1 0 0,0 0 0,0 0-1,0 0 1,0 0 0,0 0 0,-1 0-1,1 0 1,0 0 0,0 0 0,-5 9 135,-5 20-29,-3 19-18,2 0 0,2 1 0,2 0 0,-1 89 0,8-132-79,1-1 0,-1 1 0,1 0 0,0-1-1,1 1 1,-1 0 0,1-1 0,0 0 0,3 6-1,-4-9-7,0-1 0,0 1 0,1-1 0,-1 1 0,0-1 0,1 1 0,-1-1 0,1 0 0,0 0 0,-1 0 0,1 1 0,0-2 0,0 1 0,0 0 0,-1 0 0,1-1 0,0 1 0,0-1 0,0 1 0,0-1 0,0 0 0,0 0 0,0 0 0,0 0 0,0 0 0,0 0 0,0-1 0,3 0 0,4-1-3,-1-1-1,1 0 1,-1-1-1,0 0 1,0 0-1,0-1 1,-1 1-1,0-2 1,1 1-1,9-11 1,5-7-40,31-41 1,-44 53 14,0 0 0,-1-1 0,-1 0 0,0 0 0,0-1 0,-1 0 0,5-17 0,-11 29 20,0 1 1,0 0-1,1 0 0,-1 0 0,0 0 0,0-1 1,0 1-1,0 0 0,0 0 0,0 0 1,0-1-1,0 1 0,1 0 0,-1 0 0,0 0 1,0-1-1,0 1 0,0 0 0,0 0 1,0-1-1,0 1 0,0 0 0,0 0 1,-1 0-1,1-1 0,0 1 0,0 0 0,0 0 1,0 0-1,0-1 0,0 1 0,0 0 1,0 0-1,0 0 0,-1 0 0,1-1 0,0 1 1,0 0-1,0 0 0,0 0 0,-1 0 1,1 0-1,0-1 0,0 1 0,0 0 1,-1 0-1,1 0 0,0 0 0,0 0 0,0 0 1,-1 0-1,1 0 0,-13 9-4,-13 20 34,14-14 32,1 1 1,1 0-1,1 1 1,0 0-1,1 0 1,1 1-1,-9 33 1,16-49-54,-1-1 1,1 1-1,0-1 0,0 1 1,0-1-1,0 1 0,0-1 1,0 1-1,0-1 1,0 1-1,1-1 0,-1 1 1,0-1-1,1 1 0,-1-1 1,1 1-1,0-1 1,1 2-1,-2-2-3,1-1 0,0 1 0,0-1 1,0 1-1,0-1 0,-1 1 0,1-1 0,0 1 0,0-1 1,0 0-1,0 0 0,0 1 0,0-1 0,0 0 1,0 0-1,0 0 0,0 0 0,0 0 0,0 0 0,2-1 1,5-1 7,-1 0 1,1-1 0,0 0-1,-1 0 1,8-5-1,-13 7-13,34-18 19,-9 3-24,32-12 0,-51 25 0,0 0-1,0 0 1,0 1-1,0 1 0,0-1 1,0 1-1,1 0 1,-1 1-1,10 0 1,-16 1 1,1-1 1,-1 0 0,1 1-1,-1 0 1,1 0 0,-1-1 0,1 1-1,-1 1 1,0-1 0,0 0-1,1 1 1,-1-1 0,0 1-1,0-1 1,0 1 0,1 2 0,1 2 6,0 0 0,0 0 0,-1 0 0,4 10 0,1 0 74,-8-16-71,0 1 0,1-1 0,-1 0 1,0 0-1,0 1 0,0-1 0,0 0 0,0 0 1,0 1-1,1-1 0,-1 0 0,0 0 1,0 0-1,0 1 0,1-1 0,-1 0 1,0 0-1,0 0 0,0 0 0,1 1 0,-1-1 1,0 0-1,0 0 0,1 0 0,-1 0 1,0 0-1,1 0 0,-1 0 0,0 0 1,0 0-1,1 0 0,-1 0 0,0 0 0,0 0 1,1 0-1,-1 0 0,0 0 0,1 0 1,9-10 148,5-20 13,-14 27-145,5-13 53,13-25 7,-18 39-95,-1 0 1,2 1 0,-1-1 0,0 0 0,0 1-1,0-1 1,1 1 0,-1-1 0,1 1-1,-1 0 1,1-1 0,0 1 0,-1 0 0,1 0-1,0 0 1,3-1 0,-3 2-8,-1 0-1,1 0 1,-1 0-1,0 0 1,1 0 0,-1 0-1,1 1 1,-1-1-1,0 1 1,1-1 0,-1 1-1,0-1 1,0 1-1,1 0 1,-1-1 0,2 3-1,20 18-254,-12-10 109,-5-5 68,1-1 0,-1 1 0,1-1 0,0-1 0,1 1 0,-1-1 0,1-1 0,0 1 0,-1-1 0,2-1 0,-1 1 0,0-2 0,0 1 0,1-1 0,-1 0 0,1-1 0,-1 1 0,1-2 0,-1 1 0,0-1 0,1-1 0,-1 1 0,0-2 0,15-4 0,-1-2-258,-14 5 113,1 0-1,-1 1 1,1 0 0,16-2-1,-23 4 202,0 1-1,0 0 0,0 0 1,0 0-1,0 0 0,0 0 1,0 1-1,0-1 1,0 1-1,0-1 0,0 1 1,0-1-1,0 1 0,0 0 1,-1 0-1,1 0 0,0 0 1,-1 1-1,1-1 1,-1 0-1,1 1 0,-1-1 1,1 1-1,-1-1 0,0 1 1,0-1-1,1 3 0,3 7 0,0-1 0,-1 1-1,0 0 1,-1 0-1,2 14 1,5 62 421,-7-60-207,2 22 283,-2-1 0,-4 53 0,0-86-283,0 0 0,-1 1-1,-1-1 1,-1 0 0,0-1-1,-1 1 1,0-1 0,-1 0-1,-1 0 1,-13 22 0,19-34-135,0-1 0,-1 1 0,1-1 0,0 1 0,-1-1 0,1 0 0,-1 1 0,1-1 0,-1 0 0,1 0 0,-1 0 0,0 0 0,0 0 1,-2 0-1,2 0-12,1-1 1,0 0 0,0 0 0,0 0-1,-1 0 1,1 0 0,0-1 0,0 1-1,0 0 1,0 0 0,0-1 0,-1 1-1,1-1 1,0 1 0,0-1 0,0 1-1,0-1 1,-1-1 0,-1-1 20,-1-1 0,1 1-1,0-1 1,0 0 0,1 0 0,-1 0 0,1 0 0,0 0 0,0-1-1,-1-5 1,-4-10 5,2-2 0,1 1 0,0 0 0,2-1 0,0 0 0,2-24-1,2 17-96,0 0 0,2-1-1,2 2 1,8-30-1,-7 39-267,1 1 0,0-1 0,1 1 0,2 1 1,-1 0-1,2 1 0,0 0 0,1 0 0,18-16 0,-11 11-276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6.229"/>
    </inkml:context>
    <inkml:brush xml:id="br0">
      <inkml:brushProperty name="width" value="0.05" units="cm"/>
      <inkml:brushProperty name="height" value="0.05" units="cm"/>
    </inkml:brush>
  </inkml:definitions>
  <inkml:trace contextRef="#ctx0" brushRef="#br0">1 170 18820,'7'-12'2200,"9"-2"-1407,8-2-337,2-1 1144,10 1-568,1 2-272,6 0-928,2-1-656,-1-2 768,-5 0-192,-8 0-144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6.965"/>
    </inkml:context>
    <inkml:brush xml:id="br0">
      <inkml:brushProperty name="width" value="0.05" units="cm"/>
      <inkml:brushProperty name="height" value="0.05" units="cm"/>
    </inkml:brush>
  </inkml:definitions>
  <inkml:trace contextRef="#ctx0" brushRef="#br0">128 240 15547,'0'-3'258,"0"0"0,0 0-1,0 0 1,0 0 0,-1 1 0,1-1-1,-1 0 1,1 0 0,-1 1-1,0-1 1,0 0 0,0 1 0,-1-1-1,1 1 1,0-1 0,-1 1-1,0 0 1,1-1 0,-4-2-1,4 4-127,0 1 0,-1-1 0,1 0 0,0 1 0,0-1 0,0 1 0,-1-1 0,1 1-1,0-1 1,-1 1 0,1 0 0,0 0 0,-1 0 0,1-1 0,0 1 0,-1 1 0,-1-1-1,1 0-2,-1 1-1,1 0 1,0 0-1,-1 0 1,1 0-1,0 0 1,0 1-1,0-1 1,0 0-1,0 1 1,0 0-1,-2 2 1,-2 3-78,0 1 1,1-1 0,0 1-1,0 1 1,1-1-1,0 1 1,0-1-1,1 1 1,0 0-1,1 1 1,0-1 0,1 0-1,-1 1 1,2-1-1,-1 1 1,1-1-1,1 0 1,2 16-1,-3-24-52,0 0-1,0 0 0,1 1 1,-1-1-1,0 0 0,1 0 0,-1 0 1,1 0-1,-1 0 0,1 0 1,0 0-1,-1 0 0,1 0 0,0 0 1,-1 0-1,1 0 0,0 0 1,0-1-1,0 1 0,0 0 0,0-1 1,0 1-1,0-1 0,0 1 1,0-1-1,2 1 0,-1-1 3,0 0 0,-1 0-1,1-1 1,0 1 0,-1 0-1,1-1 1,0 0 0,-1 1-1,1-1 1,0 0 0,-1 0-1,1 0 1,-1 0 0,0 0-1,3-2 1,4-5 9,-1 0 1,1-1-1,-1 0 0,7-11 0,9-23 168,-2 0-1,-2-1 0,25-87 0,-21 56 123,-23 109-250,0-11-40,-1 1-9,-1 20-4,1-1-1,3 1 0,8 59 0,-9-98 11,1 1-1,-1-1 0,1 1 0,0-1 0,0 1 1,1-1-1,0 0 0,-1 0 0,8 9 0,-8-12-2,0 0-1,0-1 0,0 1 1,0 0-1,0-1 0,1 1 0,-1-1 1,0 0-1,1 0 0,-1 0 1,1 0-1,-1 0 0,1 0 1,-1-1-1,1 1 0,0-1 1,-1 0-1,1 0 0,0 0 0,-1 0 1,1 0-1,0 0 0,4-2 1,2-1 12,0 0 1,0-1 0,-1 0 0,1 0-1,-1-1 1,0 0 0,0 0 0,-1-1-1,1 0 1,10-13 0,0 0 102,-1-1 0,24-38 0,-31 42 48,13-28 0,-20 39-103,-1 0 0,0-1 0,-1 1 0,1 0 0,-1-1 0,0 1 1,0-1-1,-1 1 0,0-12 0,0 16-46,0 0 0,0 1-1,0-1 1,0 0 0,0 0 0,0 0 0,-1 0-1,1 0 1,0 0 0,0 1 0,-1-1 0,1 0-1,-1 0 1,1 0 0,-1 1 0,1-1 0,-1 0-1,1 1 1,-1-1 0,0 0 0,1 1 0,-1-1-1,-1 0 1,2 1-4,-1 0-1,0 0 0,0 0 1,0 0-1,0 0 1,0 0-1,1 0 0,-1 0 1,0 1-1,0-1 1,0 0-1,1 0 0,-1 1 1,0-1-1,0 1 0,0-1 1,1 0-1,-2 2 1,-4 3 21,1 0 1,-1 0 0,-8 12 0,2-1-34,1 1 1,1 0-1,0 1 0,1 0 1,1 0-1,1 1 0,0 0 1,1 0-1,2 1 0,-4 21 1,8-38-16,0 0 0,0 0-1,0 0 1,0 0 0,0 0 0,0 0 0,1 0 0,-1 0 0,1 0 0,0 0-1,0 0 1,0 0 0,1-1 0,1 5 0,-1-6-19,-1 1 0,0-1 0,0 0 1,1 0-1,-1 0 0,1 0 0,-1 0 1,1 0-1,0 0 0,-1-1 0,1 1 0,0 0 1,0-1-1,-1 0 0,1 1 0,0-1 0,0 0 1,0 0-1,-1 0 0,1 0 0,0 0 0,0 0 1,0 0-1,-1-1 0,3 0 0,12-4-53,1-1 0,-2-1-1,1-1 1,-1 0 0,0-1-1,-1 0 1,20-17-1,-25 19-56,32-23-150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7.372"/>
    </inkml:context>
    <inkml:brush xml:id="br0">
      <inkml:brushProperty name="width" value="0.05" units="cm"/>
      <inkml:brushProperty name="height" value="0.05" units="cm"/>
    </inkml:brush>
  </inkml:definitions>
  <inkml:trace contextRef="#ctx0" brushRef="#br0">72 1 20596,'-12'22'1312,"0"-3"-456,2 1 0,1 0-1,0 0 1,-9 37 0,17-56-836,1 0-1,0 0 1,0 0 0,0 0-1,-1 0 1,1 0 0,0 0-1,0 0 1,1 0 0,-1 0-1,0 0 1,0 0 0,0 0-1,1 0 1,-1-1 0,0 1-1,1 0 1,0 1 0,-1-1-14,1-1 0,-1 0 0,1 1 0,-1-1 0,1 0 0,-1 1 0,1-1 0,-1 0 0,1 0 0,0 1 0,-1-1 0,1 0 0,0 0 1,-1 0-1,1 0 0,-1 0 0,1 0 0,0 0 0,-1 0 0,1 0 0,0 0 0,6-2-26,-1 0 0,1 0 0,-1-1 0,10-4 0,-2 0-34,-2 2-25,0 1-1,0 1 0,22-5 0,-31 8 63,0 0-1,0 0 0,0 0 0,0 0 1,0 0-1,0 0 0,0 1 1,0 0-1,0-1 0,3 2 0,-5-1 8,0 0 1,0-1-1,0 1 0,0 0 0,1 0 0,-1 0 1,-1 0-1,1 0 0,0 0 0,0 0 0,0 0 1,0 0-1,-1 0 0,1 1 0,0-1 0,-1 0 1,1 0-1,-1 1 0,0-1 0,1 0 0,-1 0 0,0 1 1,0 1-1,0 0 21,0 1-1,-1 0 1,0-1 0,0 1 0,0 0-1,0-1 1,0 1 0,-1-1 0,1 1-1,-1-1 1,0 0 0,0 0 0,0 0-1,-1 0 1,-3 4 0,-4 4 68,0-1 1,-18 14 0,22-19-73,-1-1 1,1 0 0,-1 0-1,0 0 1,0-1 0,0 0 0,-1-1-1,-13 4 1,4-5-9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8.098"/>
    </inkml:context>
    <inkml:brush xml:id="br0">
      <inkml:brushProperty name="width" value="0.05" units="cm"/>
      <inkml:brushProperty name="height" value="0.05" units="cm"/>
    </inkml:brush>
  </inkml:definitions>
  <inkml:trace contextRef="#ctx0" brushRef="#br0">1 75 16732,'1'0'124,"0"0"1,0 1 0,0-1-1,0 1 1,0-1 0,0 1-1,0-1 1,-1 1 0,1-1-1,0 1 1,0 0 0,0 0-1,-1-1 1,1 1 0,0 0-1,-1 0 1,1 0 0,-1 0 0,1 0-1,-1 0 1,1 0 0,-1 0-1,1 0 1,-1 0 0,0 0-1,0 0 1,1 2 0,1 36 1005,-2-25-114,1 77 850,-1-36-1461,13 103 0,-13-156-428,0 0-1,0 0 0,1 0 0,-1 0 0,1 0 0,-1 0 1,1 0-1,-1-1 0,1 1 0,0 0 0,0 0 0,0-1 1,0 1-1,0-1 0,1 1 0,-1-1 0,0 1 0,1-1 1,-1 0-1,3 2 0,-4-3 4,1 0 0,0 0 0,0 0 0,-1 0 0,1 0 0,0 0 0,0 0 0,-1 0 1,1 0-1,0 0 0,-1 0 0,1 0 0,0-1 0,0 1 0,-1 0 0,1 0 0,0-1 0,-1 1 0,2-1 0,16-19-326,-8 3 120,0-1-1,-1-1 1,-1 0 0,-1 0 0,5-20 0,20-107-434,-28 126 615,4-22 245,-2 1 1,0-48-1,-14 567 1329,9-460-1359,-1-18-167,0 0 1,0 0 0,0 0 0,0 0 0,0 0-1,0 0 1,0 0 0,0 0 0,0 0 0,0 0-1,0 0 1,0-1 0,0 1 0,0 0 0,0 0-1,0 0 1,0 0 0,0 0 0,0 0 0,0 0-1,0 0 1,1 0 0,-1 0 0,0 0 0,0 0-1,0 0 1,0 0 0,0 0 0,0 0 0,0 0-1,0 0 1,0 0 0,0 0 0,-2-29-8,-2 15 39,0 1 1,-2-1-1,1 1 1,-2 1-1,0-1 1,0 1-1,-1 1 1,-1-1 0,0 1-1,0 1 1,-13-12-1,17 20 299,9 11-199,13 12-246,-13-17-45,0-1 1,0 0 0,1 0 0,-1 0-1,1 0 1,0-1 0,0 0 0,0 0 0,0 0-1,0-1 1,0 1 0,0-1 0,1 0-1,-1-1 1,0 1 0,1-1 0,-1 0-1,1-1 1,8-1 0,16-6-482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8.498"/>
    </inkml:context>
    <inkml:brush xml:id="br0">
      <inkml:brushProperty name="width" value="0.05" units="cm"/>
      <inkml:brushProperty name="height" value="0.05" units="cm"/>
    </inkml:brush>
  </inkml:definitions>
  <inkml:trace contextRef="#ctx0" brushRef="#br0">119 0 18092,'-24'31'1823,"-28"44"1,46-64-1529,0 0 0,0 1 1,1 0-1,1 0 0,0 1 0,0-1 1,-2 23-1,5-33-269,1 0 1,-1 0-1,1 0 0,0 0 0,0 0 1,0 0-1,0 0 0,0 0 0,1 0 1,-1 0-1,1 0 0,-1 0 1,1 0-1,-1-1 0,1 1 0,0 0 1,0 0-1,0-1 0,0 1 0,0 0 1,1-1-1,0 2 0,0-2-15,0 0 0,0-1 0,0 1 1,0 0-1,0-1 0,0 0 0,0 1 0,0-1 0,0 0 0,0 0 0,0 0 0,0-1 0,0 1 1,0 0-1,0-1 0,0 1 0,0-1 0,0 1 0,0-1 0,-1 0 0,4-1 0,13-9 12,0 0 0,0-1 0,-1-1 0,-1 0 0,0-1 0,17-21 0,-10 12 47,37-29 1,-57 49-63,0 1-1,1 0 1,-1 0 0,0 0 0,1 0 0,-1 1 0,1 0-1,0-1 1,5 0 0,-7 2-4,-1 0-1,0 0 0,1 0 1,-1 0-1,0 0 1,0 1-1,1-1 1,-1 0-1,0 1 0,0-1 1,0 1-1,1-1 1,-1 1-1,0-1 1,0 1-1,0 0 0,0 0 1,0 0-1,0-1 1,0 1-1,-1 0 1,1 0-1,0 0 0,0 0 1,-1 0-1,1 1 1,0-1-1,-1 0 1,1 0-1,-1 0 0,1 2 1,2 8 33,-1-1 0,0 1 0,0 0 1,-1 1-1,0 14 0,-1-14 66,0 1-1,2-1 1,-1 1-1,5 13 1,-6-25-85,0 0 0,0 0-1,0 0 1,1 0 0,-1 0 0,0 0 0,1 0-1,-1 0 1,0 0 0,1 0 0,-1-1 0,1 1-1,0 0 1,-1 0 0,1 0 0,0-1 0,-1 1-1,1 0 1,0-1 0,0 1 0,0-1 0,-1 1 0,1-1-1,0 1 1,0-1 0,0 1 0,0-1 0,0 0-1,0 0 1,0 1 0,0-1 0,0 0 0,0 0-1,0 0 1,0 0 0,0 0 0,0 0 0,0-1-1,0 1 1,0 0 0,0 0 0,0-1 0,0 1-1,0 0 1,-1-1 0,1 1 0,0-1 0,0 1 0,0-1-1,0 0 1,-1 1 0,2-2 0,5-4 90,1-1 0,-1 1 1,-1-1-1,8-10 1,21-31 143,-17 23-150,34-36 0,-50 59-111,-1 0 0,1 0 1,0 0-1,0 1 1,1-1-1,-1 1 0,0-1 1,0 1-1,1 0 1,-1 0-1,1 0 0,4-1 1,-6 2 3,0 0 0,0 0 1,0 0-1,0 1 0,0-1 1,0 0-1,0 1 0,0-1 1,0 0-1,0 1 0,-1-1 1,1 1-1,0 0 0,0-1 1,0 1-1,0 0 0,-1-1 1,1 1-1,0 0 0,-1 0 1,1 0-1,-1 0 0,1-1 1,-1 1-1,1 0 0,-1 0 1,0 0-1,1 0 0,-1 0 1,0 0-1,0 0 0,0 0 1,0 2-1,3 13-32,-2 0 0,0 0 0,0 0 0,-2 0 0,-4 29 0,-1 28-2587,7-70 2212,3-7-131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5.443"/>
    </inkml:context>
    <inkml:brush xml:id="br0">
      <inkml:brushProperty name="width" value="0.05" units="cm"/>
      <inkml:brushProperty name="height" value="0.05" units="cm"/>
    </inkml:brush>
  </inkml:definitions>
  <inkml:trace contextRef="#ctx0" brushRef="#br0">2 12 23477,'2'25'1960,"-2"-9"-1431,0-4 255,0-17-1768,0-10 951,-2-6-295,1-3-336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9.536"/>
    </inkml:context>
    <inkml:brush xml:id="br0">
      <inkml:brushProperty name="width" value="0.05" units="cm"/>
      <inkml:brushProperty name="height" value="0.05" units="cm"/>
    </inkml:brush>
  </inkml:definitions>
  <inkml:trace contextRef="#ctx0" brushRef="#br0">160 414 18044,'-2'-1'218,"0"-1"-1,0 1 1,-1-1 0,1 1-1,0 0 1,0-1 0,-1 1 0,1 0-1,-1 1 1,1-1 0,-1 0-1,1 1 1,-1-1 0,1 1 0,-1 0-1,1 0 1,-1 0 0,0 0-1,1 1 1,-1-1 0,1 0 0,-1 1-1,1 0 1,-1 0 0,1 0-1,-1 0 1,1 0 0,-3 2 0,-1 0-1,0 1 0,1-1 0,-1 2 0,1-1-1,0 0 1,0 1 0,0 0 0,1 0 0,-1 0 0,-2 7 0,2-4-185,1 0 0,1 1-1,0-1 1,0 1 0,0 0-1,1 0 1,-1 12-1,2-15-38,1 1-1,0-1 1,0 0-1,0 1 0,0-1 1,1 0-1,0 0 0,1 0 1,-1 0-1,1 0 0,5 10 1,-7-14 1,1-1 1,0 1 0,0-1 0,0 1-1,0-1 1,0 0 0,0 0-1,0 1 1,1-1 0,-1 0 0,0 0-1,1 0 1,-1 0 0,1-1-1,-1 1 1,1 0 0,-1 0-1,1-1 1,-1 1 0,1-1 0,2 1-1,-1-1-1,0 0 0,-1-1 0,1 1 0,0-1 0,-1 1 0,1-1-1,-1 0 1,1 0 0,-1 0 0,1 0 0,-1 0 0,3-3 0,3-2-7,0 0 1,0-1-1,-1 1 0,0-2 1,-1 1-1,8-12 1,5-12 90,-2 0 0,-2-1 0,-1-1 1,-1 0-1,-2-1 0,-1-1 0,-2 1 1,-1-1-1,-2-1 0,1-49 0,-7 52 91,1 33-162,1-1-1,-1 1 0,0-1 1,0 1-1,0-1 0,0 1 0,-1-1 1,1 1-1,0-1 0,0 1 1,0 0-1,0-1 0,0 1 1,-1-1-1,1 1 0,0-1 1,0 1-1,-1 0 0,1-1 1,0 1-1,0-1 0,-1 1 1,1 0-1,0 0 0,-2-1 1,-4 9 61,-4 19-23,-4 30-32,4 1 1,2 0 0,2 0 0,3 74 0,3-123-18,0 0-1,1 0 1,1 0 0,0 0 0,0 0 0,6 15 0,-7-22 3,-1-1 1,1 1-1,0-1 0,0 1 0,0-1 1,0 0-1,0 0 0,0 0 0,0 1 1,0-1-1,1 0 0,-1 0 1,0 0-1,1-1 0,-1 1 0,1 0 1,-1 0-1,3 0 0,-2-1 1,0 0-1,0 0 1,0 0 0,1 0-1,-1-1 1,0 1-1,0 0 1,0-1 0,0 0-1,0 1 1,0-1 0,0 0-1,0 0 1,0 0-1,0 0 1,0-1 0,2-1-1,8-7 0,0-1 0,-1 0 0,0-1 0,-1 0-1,0 0 1,-1-1 0,15-28 0,-12 17 27,-1 0 1,-2-1 0,14-51 0,-21 67-9,-1 7-9,0-1 0,0 1 0,-1-1 0,1 1 0,-1-1 0,0 1 0,0-1 0,0 0 0,0 1 0,-1-5 0,1 7-7,0 0 1,0-1 0,0 1-1,0 0 1,0 0-1,0 0 1,0 0-1,0 0 1,0-1-1,0 1 1,0 0-1,0 0 1,-1 0-1,1 0 1,0 0-1,0-1 1,0 1-1,0 0 1,0 0-1,0 0 1,0 0-1,-1 0 1,1 0-1,0 0 1,0 0-1,0 0 1,0-1-1,0 1 1,-1 0 0,1 0-1,0 0 1,0 0-1,0 0 1,0 0-1,-1 0 1,1 0-1,0 0 1,0 0-1,0 0 1,0 0-1,-1 0 1,1 1-1,0-1 1,0 0-1,0 0 1,-9 8 40,-5 14 13,2 2-31,0 1 0,2 0 1,1 0-1,1 2 1,1-1-1,-7 53 0,14-77-22,0 0-1,0 0 1,-1 0 0,1 0-1,0 0 1,1 0-1,-1-1 1,0 1-1,0 0 1,1 0-1,0 0 1,-1 0-1,1 0 1,0-1 0,0 1-1,-1 0 1,1 0-1,1-1 1,-1 1-1,0-1 1,0 1-1,1-1 1,-1 1-1,1-1 1,-1 0 0,1 0-1,2 2 1,-1-2 2,1 0 1,0-1 0,0 1 0,0 0 0,-1-1 0,1 0 0,0 0 0,0 0 0,0-1-1,0 1 1,0-1 0,6-2 0,7-1 3,0-2 1,-1 0-1,1 0 0,-1-2 0,25-15 1,-32 16-27,0 1 0,0-1 1,-1-1-1,0 0 1,0 0-1,-1 0 0,0-1 1,0 0-1,-1 0 1,6-12-1,10-32-87,-1-1 1,13-61-1,-21 70 66,-8 26 22,16-57-19,-19 66 38,0 1-1,-1-1 0,0 0 1,0-1-1,-2-10 1,-3 10 32,-4 13-8,-7 15-4,15-17-22,-18 28 21,0 1-1,2 1 0,2 0 0,-14 40 0,-29 132 142,51-178-109,-3 47 1,8-65-48,1 1 0,0 0 1,0-1-1,1 1 0,0 0 1,0 0-1,0-1 0,1 1 1,0-1-1,0 1 0,6 9 1,-6-13-78,0-1 0,0 1 0,0-1 0,0 0 0,1 0 0,-1 0 1,1 0-1,-1 0 0,1-1 0,0 1 0,-1-1 0,1 0 0,0 1 0,0-1 0,0 0 0,0-1 1,0 1-1,0-1 0,0 1 0,1-1 0,-1 0 0,0 0 0,0 0 0,0-1 0,0 1 1,0-1-1,0 1 0,6-3 0,4-2-240,0 0 0,0 0 0,-1-1 1,1-1-1,12-8 0,10-12-440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39.974"/>
    </inkml:context>
    <inkml:brush xml:id="br0">
      <inkml:brushProperty name="width" value="0.05" units="cm"/>
      <inkml:brushProperty name="height" value="0.05" units="cm"/>
    </inkml:brush>
  </inkml:definitions>
  <inkml:trace contextRef="#ctx0" brushRef="#br0">121 6 19180,'-1'0'124,"0"-1"-1,0 1 0,1-1 1,-1 1-1,0-1 1,0 1-1,0-1 0,1 1 1,-1 0-1,0 0 1,0-1-1,0 1 1,0 0-1,0 0 0,0 0 1,0 0-1,1 0 1,-1 0-1,0 0 0,0 0 1,0 0-1,0 1 1,0-1-1,0 0 1,0 0-1,1 1 0,-1-1 1,0 1-1,0-1 1,0 1-1,1-1 0,-1 1 1,0-1-1,1 1 1,-1 0-1,0-1 0,0 2 1,-26 27 2026,19-19-2024,1 0 0,0 1 0,0 0-1,1 1 1,1-1 0,0 1 0,0 0-1,1 1 1,-3 17 0,7-29-131,0-1 0,-1 1 0,1-1 0,0 1 0,0-1 0,0 0 0,0 1 0,0-1 1,0 1-1,1-1 0,-1 1 0,0-1 0,0 1 0,0-1 0,0 0 0,0 1 0,1-1 0,-1 1 0,0-1 0,0 0 0,1 1 1,-1-1-1,0 0 0,1 1 0,-1-1 0,0 0 0,1 0 0,-1 1 0,16 0-109,25-14-54,-22 7 87,-13 4 55,0 1-1,1 0 1,-1 1-1,1 0 1,-1 0-1,1 0 1,-1 1-1,0 0 1,8 2-1,-12-3 30,0 1-1,0-1 1,-1 1-1,1 0 1,0 0-1,-1 0 1,1 0-1,0 0 1,-1 0-1,1 0 1,-1 1-1,0-1 0,1 0 1,-1 1-1,0-1 1,0 1-1,0 0 1,0-1-1,0 1 1,0 0-1,0 0 1,-1-1-1,1 1 1,-1 0-1,1 0 1,-1 0-1,0 0 0,1 0 1,-1 0-1,0 0 1,0 0-1,-1 0 1,1-1-1,-1 5 1,0 0 17,-1 0 1,0 0-1,0-1 0,-1 1 1,1-1-1,-1 1 1,0-1-1,-1 0 0,1 0 1,-1 0-1,0 0 1,-9 7-1,7-6-95,-1 0 0,-1-1 0,1 0 0,-1 0-1,0-1 1,0 0 0,0 0 0,-11 3 0,6-4-118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40.503"/>
    </inkml:context>
    <inkml:brush xml:id="br0">
      <inkml:brushProperty name="width" value="0.05" units="cm"/>
      <inkml:brushProperty name="height" value="0.05" units="cm"/>
    </inkml:brush>
  </inkml:definitions>
  <inkml:trace contextRef="#ctx0" brushRef="#br0">54 0 19052,'-10'21'1006,"2"-1"0,0 2 0,1-1 0,1 1 1,-5 42-1,9-49-930,1 1 1,0 0-1,2-1 1,0 1-1,0 0 1,2 0-1,0-1 1,0 0-1,7 17 1,-8-26-51,1-1 0,0 1 1,0-1-1,0 0 1,0 0-1,1 0 1,0 0-1,8 8 1,-10-12-2,0 1 1,0 0 0,0-1-1,1 1 1,-1-1 0,1 0-1,-1 0 1,1 0-1,-1 0 1,1 0 0,-1 0-1,1-1 1,0 0 0,-1 1-1,1-1 1,0 0 0,-1 0-1,1 0 1,0 0 0,-1-1-1,1 1 1,3-2 0,0-1 42,0 1 1,-1-1 0,1 0 0,-1-1-1,0 0 1,0 0 0,0 0-1,0 0 1,-1-1 0,1 1-1,-1-1 1,0 0 0,-1-1-1,1 1 1,-1-1 0,4-8 0,0-2 80,-1 0 0,-1 0 0,0 0 0,-1-1-1,2-16 1,-4 17 21,0-31 0,-2 42-145,0 0 1,-1 1 0,0-1-1,1 0 1,-2 0 0,1 0-1,0 1 1,-1-1 0,0 1-1,-3-5 1,5 8-23,0 0 0,-1 1 1,1-1-1,0 1 0,-1-1 0,1 0 0,-1 1 1,1-1-1,-1 1 0,1-1 0,-1 1 1,1 0-1,-1-1 0,1 1 0,-1-1 0,0 1 1,1 0-1,-1 0 0,1-1 0,-1 1 0,0 0 1,1 0-1,-1 0 0,0 0 0,0 0 1,1-1-1,-1 1 0,-1 1 0,1-1 0,0 1 0,0-1 0,0 1 1,0 0-1,0-1 0,0 1 0,0 0 0,0 0 0,0 0 0,0 0 0,1 0 0,-1 0 0,0 0 1,0 1-1,-3 4-4,1 0 1,0 1 0,1-1 0,-3 10 0,3-6-183,0 0 0,0 1 0,2-1 0,-1 1-1,2 18 1,-1-26 39,1 0-1,-1-1 0,1 1 0,0-1 0,0 1 0,-1-1 0,1 0 1,1 1-1,-1-1 0,0 0 0,1 0 0,2 4 0,-3-5 30,1 0 1,-1 0-1,1 0 0,-1 0 1,0 0-1,1-1 0,0 1 0,-1 0 1,1-1-1,-1 0 0,1 1 1,0-1-1,-1 0 0,1 0 0,-1 0 1,1 0-1,0 0 0,-1 0 1,1 0-1,0 0 0,-1-1 1,3 0-1,22-9-771,3-5-243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41.707"/>
    </inkml:context>
    <inkml:brush xml:id="br0">
      <inkml:brushProperty name="width" value="0.05" units="cm"/>
      <inkml:brushProperty name="height" value="0.05" units="cm"/>
    </inkml:brush>
  </inkml:definitions>
  <inkml:trace contextRef="#ctx0" brushRef="#br0">117 318 15771,'0'0'59,"0"0"1,0 0-1,0-1 0,0 1 0,0 0 0,1 0 0,-1 0 0,0 0 0,0 0 0,0-1 0,0 1 1,0 0-1,0 0 0,0 0 0,0 0 0,0-1 0,0 1 0,0 0 0,0 0 0,0 0 0,0 0 1,0 0-1,0-1 0,0 1 0,-1 0 0,1 0 0,0 0 0,0 0 0,0 0 0,0-1 0,0 1 1,0 0-1,0 0 0,0 0 0,-1 0 0,1 0 0,0 0 0,0 0 0,0 0 0,0-1 0,0 1 0,0 0 1,-1 0-1,1 0 0,0 0 0,0 0 0,0 0 0,0 0 0,-1 0 0,1 0 0,0 0 0,0 0 1,0 0-1,-1 0 0,-10 7 1243,-12 13 671,13-7-1638,2-1 1,-1 1 0,1 1-1,1 0 1,1 0-1,0 0 1,0 1 0,2-1-1,-1 1 1,2 1-1,0-1 1,1 0 0,0 27-1,2-39-318,0 0-1,1 0 1,-1 1-1,1-1 1,0 0 0,0 0-1,0 0 1,0-1-1,0 1 1,1 0-1,-1 0 1,4 4 0,-4-6-10,0 0 0,0-1 1,0 1-1,0 0 0,0 0 1,0 0-1,1-1 0,-1 1 1,0-1-1,0 1 0,1-1 1,-1 1-1,0-1 0,1 0 1,-1 0-1,1 0 0,-1 0 1,0 0-1,1 0 0,-1 0 1,1 0-1,-1 0 0,0 0 1,1-1-1,-1 1 0,0-1 1,0 1-1,1-1 0,-1 1 1,2-2-1,4-3 27,1 0 1,0 0 0,-1 0-1,0-1 1,-1 0-1,1-1 1,-1 0-1,0 0 1,-1 0 0,1 0-1,-2-1 1,7-12-1,-4 5 88,0 0-1,-1-1 0,-1 1 1,0-2-1,4-30 0,-8-3 195,-1 48-297,0 0-1,0 0 0,0 1 1,-1-1-1,1 0 1,0 0-1,-1 0 0,1 0 1,-1 1-1,0-1 1,0 0-1,1 1 0,-1-1 1,0 0-1,-1 1 0,1-1 1,0 1-1,0-1 1,0 1-1,-1 0 0,1 0 1,-3-2-1,3 3-10,0 0 0,0 0-1,0 0 1,-1 0-1,1 0 1,0 0 0,0 0-1,0 1 1,0-1 0,0 0-1,0 1 1,0-1 0,0 1-1,0-1 1,0 1 0,0 0-1,0-1 1,0 1 0,1 0-1,-1-1 1,0 1-1,0 0 1,1 0 0,-1 0-1,0 0 1,1 0 0,-1 0-1,1 0 1,-1 0 0,1 0-1,-1 2 1,-11 34 15,11-32-24,0 1-1,1-1 1,-1 0-1,1 1 1,0-1-1,1 0 0,0 1 1,-1-1-1,2 0 1,-1 1-1,3 4 1,-4-8-1,1 0 0,0-1 0,0 1 0,0-1-1,0 0 1,0 1 0,0-1 0,0 0 0,0 1 0,1-1 0,-1 0 0,0 0 0,1 0 0,-1 0 0,1 0 0,-1-1 0,1 1 0,0 0 0,-1-1 0,1 1 0,0-1 0,-1 0 0,1 1-1,0-1 1,-1 0 0,1 0 0,0 0 0,0 0 0,-1 0 0,1-1 0,0 1 0,-1 0 0,1-1 0,0 1 0,-1-1 0,1 0 0,-1 1 0,4-3 0,7-4-3,1 0 0,-1 0 1,-1-1-1,0-1 0,0 0 1,-1-1-1,10-11 1,64-81-26,-76 91 30,64-95 33,-62 90-26,-1-1 0,-1-1 1,0 1-1,8-32 0,-16 48-6,1-1 0,-1 1 0,1-1-1,-1 1 1,0-1 0,0 0 0,0 1-1,0-1 1,0 1 0,0-1 0,0 0-1,0 1 1,-1-1 0,1 1 0,-2-4 0,2 5-1,0 0 0,-1-1 0,1 1 1,-1-1-1,1 1 0,-1 0 1,1-1-1,-1 1 0,1 0 1,-1 0-1,0-1 0,1 1 1,-1 0-1,1 0 0,-1 0 1,0 0-1,1 0 0,-1 0 1,1 0-1,-1 0 0,0 0 0,1 0 1,-1 0-1,1 0 0,-1 0 1,0 0-1,0 1 0,-4 1 1,1 0-1,-1 0 0,1 0 1,-1 1-1,1 0 1,0 0-1,-7 6 0,-7 11 2,0 0-1,2 1 0,1 1 1,1 0-1,0 1 0,2 0 1,0 1-1,2 1 0,1 0 1,-8 33-1,14-48 0,1 1-1,0-1 1,1 1-1,0 0 1,1 0-1,0 0 1,1 0 0,0-1-1,4 17 1,-5-23-4,2 0 0,-1-1 0,0 1 1,1-1-1,-1 0 0,1 1 0,0-1 0,0 0 0,0 0 1,1 0-1,-1 0 0,1-1 0,0 1 0,-1-1 1,1 1-1,0-1 0,0 0 0,1 0 0,-1 0 1,0-1-1,1 1 0,-1-1 0,1 0 0,-1 0 1,1 0-1,0 0 0,-1-1 0,1 1 0,0-1 0,5 0 1,-1-1-16,1 0 0,0 0 0,0 0 0,0-2 0,-1 1 0,0-1 1,1 0-1,-1 0 0,0-1 0,0-1 0,-1 1 0,1-1 0,-1 0 0,0-1 1,0 0-1,-1 0 0,0 0 0,10-14 0,-8 10 0,0-1 0,-1 0 0,0-1-1,-1 0 1,-1 0 0,0 0 0,0-1 0,-1 1-1,-1-1 1,0 0 0,-1 0 0,1-15 0,-5 13 46,2 14-27,0 1 0,0 0-1,0 0 1,0 0 0,-1 0 0,1 0 0,0 0 0,0 0 0,0-1 0,0 1 0,0 0 0,0 0 0,0 0-1,-1 0 1,1 0 0,0 0 0,0 0 0,0 0 0,0 0 0,0 0 0,0 0 0,-1 0 0,1 0-1,0 0 1,0 0 0,0 0 0,0 0 0,0 0 0,-1 0 0,1 0 0,0 0 0,0 0 0,0 0-1,0 0 1,0 0 0,-1 0 0,1 0 0,0 0 0,0 0 0,0 0 0,0 0 0,0 1 0,0-1 0,0 0-1,-1 0 1,-1 2 5,1 0-1,-1 1 0,0-1 0,1 1 1,-1-1-1,1 1 0,-2 3 1,-5 17 7,0 0 1,2 0-1,1 0 0,0 1 1,2-1-1,0 1 1,2 0-1,3 38 1,-2-59-15,0 1 1,1-1-1,0 0 1,-1-1 0,1 1-1,0 0 1,1 0-1,-1 0 1,0 0-1,1-1 1,-1 1-1,1-1 1,4 5-1,-5-6 2,0 0-1,1 0 0,-1 0 1,1 0-1,-1 0 0,1-1 1,0 1-1,-1-1 0,1 1 1,-1-1-1,1 1 0,0-1 1,0 0-1,-1 0 0,1 0 1,0 0-1,-1 0 0,1 0 1,0 0-1,0 0 0,-1-1 1,1 1-1,0-1 1,-1 1-1,1-1 0,1-1 1,8-3 2,-1-2 0,1 1 0,-2-1 0,1-1 0,-1 1 0,0-2 0,0 1 0,9-13 0,55-82 30,-65 89-31,-6 10-3,0 1 0,0-1 1,0 1-1,0-1 0,1 1 1,-1 0-1,1 0 0,4-4 1,-18 49-31,8-31 32,-15 64 9,16-68-5,1 0 0,0 0-1,1 0 1,0 0 0,0 0 0,0 0 0,1 0 0,2 9 0,-3-15-3,0 0 0,0-1-1,1 1 1,-1 0 0,0 0 0,1-1 0,-1 1 0,1 0 0,-1-1 0,0 1 0,1-1 0,-1 1 0,1 0 0,0-1 0,-1 1 0,1-1 0,-1 1 0,1-1 0,0 0 0,0 1 0,-1-1 0,1 0 0,0 1 0,-1-1 0,1 0 0,1 0 0,0 1 3,0-2-1,0 1 1,0 0-1,0 0 1,0 0 0,-1-1-1,1 1 1,0-1 0,0 0-1,2-1 1,5-3 12,0 0 0,0-1-1,8-7 1,-16 12-16,64-59 49,-45 41-57,0 0-1,1 1 0,34-21 1,-54 38 2,1 0 0,-1 0 1,0 0-1,1 0 0,-1 0 1,1 1-1,-1-1 0,1 0 0,-1 1 1,1 0-1,0-1 0,-1 1 1,1 0-1,0 0 0,-1 0 1,1 0-1,-1 0 0,1 0 1,0 0-1,-1 1 0,1-1 1,0 0-1,-1 1 0,3 1 1,-2-1-3,-1 1 0,1 0 1,-1 0-1,0-1 1,1 1-1,-1 0 1,0 0-1,0 0 1,-1 0-1,1 0 1,0 0-1,-1 0 1,1 1-1,-1-1 1,0 0-1,0 0 0,0 4 1,0 18-40,-4 31-1,2-37 79,0 1 1,3 34-1,-1-52-28,0-1 0,0 1 1,0-1-1,0 1 0,0 0 0,0-1 0,0 1 1,0-1-1,1 1 0,-1 0 0,0-1 0,0 1 1,1-1-1,-1 1 0,0-1 0,1 1 0,-1-1 1,0 1-1,1-1 0,-1 0 0,1 1 0,-1-1 0,1 1 1,0-1-1,0 0 0,-1 0-1,1 0 1,-1 0 0,1 0 0,-1 0 0,1 0 0,-1 0 0,1-1 0,-1 1 0,1 0 0,0 0 0,-1-1-1,0 1 1,1 0 0,-1-1 0,1 1 0,-1 0 0,1-1 0,19-24 100,0-8-32,-10 15-58,2 1 0,19-25 0,-30 41-15,-1 0 0,1 0-1,0 1 1,0-1 0,0 0-1,-1 0 1,1 0 0,0 1-1,0-1 1,0 1 0,0-1 0,0 1-1,0-1 1,0 1 0,0-1-1,0 1 1,1 0 0,1-1-1,-3 1 1,1 1-1,0-1 0,-1 0 1,1 1-1,-1-1 0,1 0 1,-1 1-1,1-1 0,-1 0 1,1 1-1,-1-1 0,0 1 1,1-1-1,-1 1 0,1-1 0,-1 1 1,0-1-1,0 1 0,1 0 1,-1-1-1,0 1 0,0-1 1,0 2-1,2 5-8,-1 0-1,-1 0 1,1-1-1,-2 11 1,-3 16-7,2-27 21,1 1 1,0 0-1,0 0 0,1 0 1,0-1-1,0 1 0,2 9 0,-2-15-2,0-1 0,1 0 0,-1 1-1,0-1 1,0 0 0,1 1 0,-1-1-1,0 0 1,1 0 0,-1 0 0,0 1-1,0-1 1,1 0 0,-1 0 0,1 0-1,-1 1 1,0-1 0,1 0 0,-1 0-1,0 0 1,1 0 0,-1 0 0,1 0-1,-1 0 1,0 0 0,1 0 0,-1 0-1,0 0 1,1 0 0,-1 0 0,1-1-1,-1 1 1,0 0 0,1 0 0,-1 0 0,0 0-1,1-1 1,-1 1 0,0 0 0,1 0-1,-1-1 1,0 1 0,0 0 0,1 0-1,-1-1 1,0 1 0,0 0 0,1-1-1,15-16 40,14-20 27,-21 24-63,1 1 0,0 0-1,1 0 1,0 1 0,0 1 0,15-11-1,-24 20-5,-1 0 0,1 0 0,-1 1-1,1-1 1,-1 0 0,1 0 0,0 1 0,-1-1-1,1 1 1,0-1 0,-1 1 0,1 0 0,0 0-1,-1 0 1,1 0 0,0 0 0,0 0-1,-1 0 1,1 1 0,1-1 0,-1 1-3,-1 0 0,0 0 1,1 0-1,-1 0 0,0 0 1,0 0-1,0 0 0,0 1 1,0-1-1,0 0 0,0 1 1,0-1-1,-1 0 0,1 1 1,-1-1-1,1 1 0,-1-1 0,1 1 1,-1-1-1,0 1 0,1 2 1,0 7-122,-1-1 1,1 1-1,-2-1 1,0 1 0,-3 17-1,2-19-700,-1 1 0,1-1-1,-9 15 1,10-23 173,0-12-199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42.407"/>
    </inkml:context>
    <inkml:brush xml:id="br0">
      <inkml:brushProperty name="width" value="0.05" units="cm"/>
      <inkml:brushProperty name="height" value="0.05" units="cm"/>
    </inkml:brush>
  </inkml:definitions>
  <inkml:trace contextRef="#ctx0" brushRef="#br0">113 268 18604,'-5'4'873,"4"-2"-622,0-1 1,-1 0 0,1 1 0,-1-1 0,1 0-1,-1 0 1,0 1 0,-5-1 4806,19-14-4017,-7 7-370,4-4-571,-1 0 1,0-1-1,-1 0 1,0 0-1,-1-1 1,0 0-1,-1 0 1,-1-1-1,1 1 1,-2-1-1,0 0 1,0 0-1,-1 0 1,-1 0-1,0 0 1,-2-19-1,1 30-100,0 0 0,-1 0 1,1 0-1,-1 0 0,1 0 0,-1 0 0,0 0 0,0 0 1,1 0-1,-2 0 0,1 0 0,0 1 0,0-1 0,0 0 0,-1 1 1,1-1-1,-1 1 0,-3-3 0,4 4 0,0-1-1,-1 0 1,0 1-1,1 0 1,-1-1-1,1 1 1,-1 0-1,1 0 1,-1 0-1,1 0 1,-1 0-1,0 0 1,1 0-1,-1 1 0,1-1 1,-1 0-1,1 1 1,-1 0-1,1-1 1,-1 1-1,1 0 1,0-1-1,-1 1 1,1 0-1,0 0 1,-2 2-1,-5 4 1,1 0 0,0 1 1,0 0-1,1 0 0,0 1 0,-9 15 0,4-3-2,-15 43-1,19-42-5,-10 45-1,16-60 5,0 0 0,0 0 0,1 0 0,0 0 0,0 1 0,1-1 0,-1 0 0,2 0 0,-1 0 0,4 10 0,-4-15 2,-1-1-1,1 1 1,0-1-1,0 1 1,0-1 0,-1 1-1,2-1 1,-1 0-1,0 1 1,0-1 0,0 0-1,1 0 1,-1 0-1,0 0 1,1 0 0,-1 0-1,1 0 1,-1 0-1,1-1 1,0 1 0,-1-1-1,3 1 1,0 0-7,-1-1 1,0 0 0,0-1-1,0 1 1,1 0-1,-1-1 1,0 0 0,0 0-1,0 0 1,0 0-1,4-2 1,5-4-38,0 0 0,0-1 0,0-1 0,11-10 1,63-67-250,-26 23 66,-57 60 213,0 0 0,1 0 1,-1 0-1,1 1 1,0-1-1,0 1 0,8-4 1,-11 6 14,0 0 1,-1 0-1,1-1 1,0 1 0,0 0-1,0 0 1,-1 0-1,1 0 1,0 0 0,0 0-1,0 0 1,-1 0-1,1 0 1,0 1-1,0-1 1,0 0 0,-1 0-1,1 1 1,1 0-1,-1 0 4,-1-1 1,1 1-1,0 0 0,0 0 0,-1 0 0,1 0 0,-1 0 0,1 0 0,-1 0 0,1 1 0,-1-1 1,0 0-1,1 0 0,-1 0 0,0 0 0,0 0 0,0 2 0,1 16 62,-1 0 0,-4 22-1,2-23 61,1 37-1,1-55-120,0 0 0,0 1 0,0-1-1,0 1 1,0-1 0,0 1 0,0-1 0,0 0 0,0 1 0,0-1 0,0 1-1,1-1 1,-1 1 0,0-1 0,0 0 0,0 1 0,0-1 0,1 1-1,-1-1 1,0 0 0,0 1 0,1-1 0,-1 0 0,0 1 0,1-1 0,-1 0-1,0 0 1,1 1 0,-1-1 0,1 0 0,-1 0 0,0 0 0,1 1 0,-1-1-1,1 0 1,-1 0 0,0 0 0,1 0 0,-1 0 0,1 0 0,-1 0 0,1 0-1,-1 0 1,1 0 0,-1 0 0,0 0 0,1 0 0,-1 0 0,1-1-1,-1 1 1,0 0 0,1 0 0,-1 0 0,1 0 0,-1-1 0,0 1 0,1 0-1,-1-1 1,0 1 0,1 0 0,-1-1 0,0 1 0,0 0 0,1-1 0,24-25 62,-23 24-55,30-38 64,-9 10-64,2 2 0,48-44 0,-70 69-18,0 1-1,0-1 0,0 1 0,0 0 1,1 0-1,-1 1 0,1-1 0,0 1 1,-1 0-1,8-2 0,-10 3 5,1 0 0,-1 0 0,0 0 0,0 0 0,1 1 1,-1-1-1,0 0 0,0 1 0,1-1 0,-1 0 0,0 1 0,0 0 0,0-1 0,0 1 0,0 0 0,0-1 0,0 1 0,0 0 0,0 0 1,0 0-1,0 0 0,-1 0 0,1 0 0,0 0 0,-1 0 0,1 0 0,0 0 0,-1 0 0,1 0 0,-1 1 0,0-1 0,1 0 0,-1 0 0,0 1 1,0 1-1,2 14 15,-1 0 1,-1 0 0,-1 1 0,0-1-1,-1 0 1,-1 0 0,-7 23 0,-1 18 141,10-43-117,1-15-41,0 0-1,0 0 0,0 0 1,0 0-1,0 0 0,0 0 1,0 0-1,0 0 0,0 0 1,0 0-1,0 0 1,0 0-1,0 1 0,0-1 1,0 0-1,1 0 0,-1 0 1,0 0-1,0 0 0,0 0 1,0 0-1,0 0 0,0 0 1,0 0-1,0 0 1,0 0-1,0 0 0,1 0 1,-1 0-1,0 0 0,0 0 1,0 0-1,0 0 0,0 0 1,0 0-1,0 0 1,0 0-1,0 0 0,0-1 1,0 1-1,0 0 0,1 0 1,-1 0-1,0 0 0,0 0 1,0 0-1,0 0 1,0 0-1,0 0 0,0 0 1,0 0-1,0 0 0,0 0 1,0-1-1,0 1 0,0 0 1,0 0-1,0 0 1,0 0-1,0 0 0,0 0 1,0 0-1,13-23-954,-12 21 895,85-163-2138,-57 116 1499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42.825"/>
    </inkml:context>
    <inkml:brush xml:id="br0">
      <inkml:brushProperty name="width" value="0.05" units="cm"/>
      <inkml:brushProperty name="height" value="0.05" units="cm"/>
    </inkml:brush>
  </inkml:definitions>
  <inkml:trace contextRef="#ctx0" brushRef="#br0">211 0 20924,'-6'10'1108,"0"0"-1,0-1 0,-2 0 0,-11 12 0,12-15-800,1 0 1,1 1 0,-1 0 0,1-1-1,0 2 1,0-1 0,1 1-1,-4 10 1,8-18-314,0 1 1,0-1 0,0 0-1,0 0 1,0 1-1,0-1 1,0 0 0,0 1-1,0-1 1,0 0-1,0 1 1,0-1 0,0 0-1,1 0 1,-1 1-1,0-1 1,0 0 0,0 0-1,1 1 1,-1-1-1,0 0 1,0 0 0,0 1-1,1-1 1,-1 0-1,0 0 1,0 0 0,1 0-1,-1 0 1,0 1-1,1-1 1,-1 0 0,0 0-1,0 0 1,1 0-1,-1 0 1,0 0 0,1 0-1,-1 0 1,0 0-1,1 0 1,-1 0 0,0 0-1,1 0 1,-1 0-1,0 0 1,0 0 0,1-1-1,-1 1 1,0 0-1,1 0 1,-1 0 0,0-1-1,23-5-509,-19 5 400,-2 0 57,0 0-1,1 0 1,0 1-1,-1-1 1,1 1-1,-1 0 1,1 0-1,0 0 1,-1 0-1,1 0 1,-1 0-1,1 1 1,0-1-1,-1 1 1,1 0-1,-1 0 1,1 0-1,-1 0 1,0 0-1,1 0 1,-1 1-1,4 2 1,-4-1 48,0-1 1,0 1 0,0 0 0,0-1-1,-1 1 1,1 0 0,-1 0 0,1 1-1,-1-1 1,0 0 0,-1 0 0,1 0-1,0 1 1,-1-1 0,0 0 0,0 1-1,0 6 1,-2-1 94,1-1 1,-1 1-1,-1 0 1,1-1-1,-1 1 0,-1-1 1,0 0-1,0 0 0,0-1 1,-1 1-1,0-1 0,-9 9 1,3-3 98,0-1-1,-1-1 1,-1 0 0,0-1 0,-26 16 0,35-24-212,-1 1 1,1-1 0,-1-1 0,1 1 0,-1-1-1,0 1 1,0-1 0,0-1 0,-6 1 0,10 0 19,0-1 0,0-1 0,0 1 0,-1 0 0,1 0 0,0 0 0,0-1 0,0 1 0,0 0 0,0-1 0,0 1 0,0-1 0,0 1 0,0-1 0,0 0 1,0 1-1,0-1 0,0 0 0,0 0 0,0 0 0,1 0 0,-1 1 0,0-1 0,1 0 0,-1 0 0,1 0 0,-1-1 0,1 1 0,-1 0 0,1 0 0,0 0 0,-1 0 0,1 0 0,0 0 1,0-1-1,0 1 0,0 0 0,0 0 0,0 0 0,0 0 0,0 0 0,1-1 0,-1 1 0,1-1 0,11-38-204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3.232"/>
    </inkml:context>
    <inkml:brush xml:id="br0">
      <inkml:brushProperty name="width" value="0.05" units="cm"/>
      <inkml:brushProperty name="height" value="0.05" units="cm"/>
    </inkml:brush>
  </inkml:definitions>
  <inkml:trace contextRef="#ctx0" brushRef="#br0">197 162 14195,'1'-1'242,"-1"0"0,0 0 0,1 0 0,-1 0 0,0 0 0,0 0 0,0 0 0,0 0 0,0 0 0,0-1 0,0 1 0,0 0 0,0 0 0,0 0 0,0 0 0,-1 0 0,1 0 0,0 0-1,-1 0 1,1 1 0,-1-1 0,0-2 0,-1 2 130,0-1 0,1 0 1,-1 1-1,0-1 0,0 1 0,0 0 0,0-1 0,0 1 0,-4-2 0,-1 1 192,-1-1 0,0 1 0,1 0 0,-1 1-1,-9-1 1,9 2-384,0 0 0,0 0-1,0 1 1,1 0 0,-1 0-1,-11 4 1,16-4-171,0 0 1,0 0 0,0 0-1,0 0 1,0 1 0,0 0-1,1-1 1,-1 1-1,1 0 1,-1 0 0,1 1-1,0-1 1,-1 0 0,1 1-1,0 0 1,1-1-1,-1 1 1,-1 3 0,2-5-12,1-1 1,0 1-1,-1 0 1,1-1-1,0 1 1,0 0-1,-1-1 1,1 1-1,0 0 1,0-1-1,0 1 1,0 0-1,0 0 1,0-1-1,0 1 1,0 0-1,0-1 1,1 1-1,-1 0 1,0-1-1,0 1 1,0 0-1,1-1 1,-1 1-1,0-1 1,1 1 0,-1 0-1,1-1 1,-1 1-1,1 0 1,1 0-5,-1-1 1,1 1 0,-1 0 0,1-1 0,-1 1 0,1-1-1,-1 0 1,1 1 0,-1-1 0,1 0 0,0 0-1,2 0 1,4-1-13,-1 0-1,1 0 0,0-1 1,13-4-1,-4-2 10,-1-1-1,1 0 1,-2 0 0,0-2-1,0 0 1,0-1 0,-2 0-1,24-27 1,-41 47 5,0 0 0,0 1 0,1-1 0,1 1-1,-1 0 1,1 0 0,1 0 0,0 0 0,0 0 0,1 1 0,1 15 0,-1-23 2,0-1 1,1 1 0,-1-1-1,1 0 1,-1 0 0,1 1-1,-1-1 1,1 0 0,0 0-1,0 1 1,-1-1 0,1 0-1,0 0 1,0 0 0,0 0-1,0 0 1,0 0 0,0-1-1,1 1 1,-1 0 0,0 0-1,2 0 1,-1-1-2,0 1 0,1-1 1,-1 0-1,0 1 0,0-1 1,1 0-1,-1 0 0,0-1 0,1 1 1,-1 0-1,0-1 0,3 0 1,4-3-5,0 1 0,-1-1 0,1-1 0,-1 0 1,10-7-1,5-6 10,-1-2 1,0 0-1,-2-2 0,-1 0 1,28-41-1,-47 63-2,0 0 1,0 0-1,0 0 0,0 0 1,1 0-1,-1 0 0,0 0 1,0 0-1,0 1 0,0-1 1,0 0-1,0 0 0,0 0 1,0 0-1,0 0 0,0 0 1,0 0-1,0 0 0,1 0 1,-1 0-1,0 0 0,0 1 1,0-1-1,0 0 0,0 0 1,0 0-1,0 0 0,0 0 1,1 0-1,-1 0 0,0 0 1,0 0-1,0 0 0,0 0 1,0 0-1,0 0 0,0 0 0,1 0 1,-1 0-1,0 0 0,0 0 1,0-1-1,0 1 0,0 0 1,0 0-1,0 0 0,0 0 1,1 0-1,-3 12 26,-1 1-16,-3 3 4,2 1-1,0 0 1,2 1-1,-1-1 1,1 20 0,2-36-14,0 0 0,0 0 0,0 0 0,0 0 0,1 0 0,-1 0 0,0 0 0,0 0 0,1 0 0,-1 0 0,0 0 0,1 0 0,-1 0 0,1 0 0,-1 0 0,1 0 0,0-1 0,-1 1 0,1 0 0,0 0 0,0-1 0,-1 1 0,1 0 0,0-1 0,0 1 0,0-1 0,0 1-1,0-1 1,0 1 0,0-1 0,0 0 0,0 0 0,0 1 0,0-1 0,0 0 0,0 0 0,0 0 0,0 0 0,0 0 0,0 0 0,0 0 0,0-1 0,0 1 0,0 0 0,0 0 0,0-1 0,0 1 0,1-1 0,5-2 8,0 0 0,-1 0 0,1 0-1,-1-1 1,11-8 0,1-4 54,29-34-1,7-6 38,-54 56-100,0 0 1,0-1-1,0 1 0,0 0 0,1 0 0,-1-1 0,0 1 0,0 0 0,1 0 0,-1 0 0,0-1 0,0 1 0,1 0 1,-1 0-1,0 0 0,1 0 0,-1 0 0,0 0 0,1-1 0,-1 1 0,0 0 0,1 0 0,-1 0 0,0 0 0,0 0 1,1 0-1,-1 0 0,0 0 0,1 0 0,-1 1 0,1-1 0,0 11-2,-10 27-7,4-22 4,1 3 0,-1 3 8,0-1 0,2 1 0,-2 34 0,5-54-5,0-1 0,0 1 0,0-1 0,0 1 0,1-1 0,-1 1 0,0 0 0,1-1 1,-1 0-1,1 1 0,0-1 0,-1 1 0,1-1 0,0 0 0,0 1 0,1 1 0,-1-3-26,0 1-1,0 0 0,0-1 0,-1 1 0,1-1 1,0 0-1,0 1 0,0-1 0,0 0 1,0 0-1,0 1 0,0-1 0,0 0 1,0 0-1,0 0 0,0 0 0,0 0 1,0 0-1,1-1 0,3 0-192,0-1 0,-1 0 0,1 0 0,-1 0 0,0 0 0,1-1 0,-1 1 0,6-6 0,13-13-957,26-31 0,-33 34 730,16-16-503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3.659"/>
    </inkml:context>
    <inkml:brush xml:id="br0">
      <inkml:brushProperty name="width" value="0.05" units="cm"/>
      <inkml:brushProperty name="height" value="0.05" units="cm"/>
    </inkml:brush>
  </inkml:definitions>
  <inkml:trace contextRef="#ctx0" brushRef="#br0">8 1 16860,'1'1'372,"-1"0"0,1 0 0,-1 0 0,1 1 0,-1-1 0,0 0 0,0 0 0,1 1 0,-1-1 0,0 0 0,0 0 0,0 1 0,0-1 0,-1 0 0,1 0 0,0 1 0,0-1 0,-1 0 0,1 0 0,-1 1 0,1-1 0,-1 0 0,0 1 0,-5 19 78,6-17-485,0-1 0,0 1 1,1-1-1,0 1 1,-1-1-1,1 1 0,0-1 1,1 1-1,-1-1 1,1 0-1,-1 0 0,1 0 1,0 0-1,0 0 1,0 0-1,0 0 0,1-1 1,5 5-1,-3-3-18,0-1 0,0 1 0,0-1 0,1-1 0,-1 1 0,1-1-1,0 0 1,0 0 0,0-1 0,7 1 0,-12-1 56,0-1-1,0 0 1,0 0 0,0 0-1,-1 1 1,1-1-1,0 0 1,0 1 0,0-1-1,0 1 1,0-1-1,0 1 1,-1-1 0,1 1-1,0 0 1,0-1 0,-1 1-1,1 0 1,0 0-1,-1-1 1,1 1 0,-1 0-1,1 0 1,-1 0 0,1 1-1,0 0 24,-1 1-1,0-1 0,0 0 0,0 1 1,0-1-1,0 0 0,0 1 1,0-1-1,-1 0 0,-1 4 1,-1 4 128,-1 0 1,-1 0 0,-10 17 0,11-22-99,1-1 0,-1 1 0,0-1 1,0 0-1,0 0 0,-1 0 1,-8 6-1,12-10-60,0 1 0,0 0 1,0-1-1,0 1 0,0 0 0,0-1 1,0 1-1,0-1 0,-1 0 0,1 1 1,0-1-1,0 0 0,0 0 0,-1 0 1,1 0-1,0 0 0,0 0 0,0 0 1,-1 0-1,1 0 0,0 0 0,0-1 1,0 1-1,0-1 0,-1 1 0,1-1 1,0 1-1,0-1 0,0 1 0,0-1 1,0 0-1,0 0 0,0 0 0,1 1 1,-1-1-1,0 0 0,0 0 0,1 0 1,-1 0-1,0 0 0,1 0 0,-1 0 1,0-3-1,-3-13-85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4.253"/>
    </inkml:context>
    <inkml:brush xml:id="br0">
      <inkml:brushProperty name="width" value="0.05" units="cm"/>
      <inkml:brushProperty name="height" value="0.05" units="cm"/>
    </inkml:brush>
  </inkml:definitions>
  <inkml:trace contextRef="#ctx0" brushRef="#br0">185 328 17076,'0'-2'192,"0"1"1,0 0 0,0-1 0,0 1 0,-1 0 0,1-1-1,-1 1 1,1 0 0,-1 0 0,1-1 0,-1 1 0,0 0 0,0 0-1,1 0 1,-1 0 0,0 0 0,0 0 0,0 0 0,0 0-1,0 0 1,0 0 0,-1 1 0,-1-2 0,1 1-13,0 1 0,0 0 0,0 0 0,0 0 1,0 0-1,0 0 0,0 0 0,0 0 0,1 1 1,-1-1-1,0 1 0,0-1 0,0 1 0,-3 1 1,-3 3 120,0-1 0,0 1-1,1 1 1,0-1 0,-13 14 0,9-7-182,1 0-1,0 1 0,-9 17 1,15-24-124,0 1 1,1-1-1,0 1 1,1 0-1,-1 0 1,1 0-1,1 0 0,-1 0 1,0 10-1,2-16 2,0-1-1,0 1 0,0-1 1,0 1-1,0-1 0,-1 1 1,1-1-1,1 1 0,-1-1 1,0 1-1,0-1 0,0 1 1,0-1-1,0 1 0,0-1 1,1 1-1,-1-1 0,0 0 1,0 1-1,1-1 0,-1 1 1,0-1-1,1 0 0,-1 1 1,0-1-1,1 1 0,-1-1 1,0 0-1,1 0 0,-1 1 1,1-1-1,-1 0 0,1 0 1,-1 1-1,1-1 0,-1 0 1,1 0-1,-1 0 0,1 0 1,-1 0-1,1 0 0,-1 0 1,1 0-1,-1 0 0,1 0 1,2-1-9,0 0 0,0 0 0,0 0 0,0 0 0,0-1 0,0 1 0,3-4 0,16-11 1,-2-1 0,0-1 0,-1-1 0,22-28-1,61-91 311,-96 130-276,42-61 479,49-93 1,-109 203-377,7-17-116,-10 29-65,-6 21-552,-24 153 0,45-224 450,0-1 0,-1 0 0,1 0 0,0 1 0,0-1 0,1 0 0,-1 1 0,0-1 0,1 0 0,0 0 0,-1 1 0,1-1 0,1 3 0,-1-5 108,-1 1 1,0-1-1,1 0 0,-1 1 0,1-1 0,-1 0 1,0 1-1,1-1 0,-1 0 0,1 1 1,-1-1-1,1 0 0,-1 0 0,1 0 1,-1 0-1,1 1 0,-1-1 0,1 0 1,-1 0-1,1 0 0,0 0 0,18-8-664,1-9-260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4.781"/>
    </inkml:context>
    <inkml:brush xml:id="br0">
      <inkml:brushProperty name="width" value="0.05" units="cm"/>
      <inkml:brushProperty name="height" value="0.05" units="cm"/>
    </inkml:brush>
  </inkml:definitions>
  <inkml:trace contextRef="#ctx0" brushRef="#br0">3 79 14507,'6'6'886,"-2"-1"-131,0-1-1,1 1 1,0-1-1,0 0 1,0-1-1,6 4 1,-10-6-649,1-1 0,-1 1 0,1-1 0,-1 1 0,0-1-1,1 0 1,-1 0 0,1 1 0,-1-1 0,1 0 0,-1-1 0,1 1 0,-1 0 0,0 0 0,1 0-1,-1-1 1,1 1 0,-1-1 0,0 1 0,1-1 0,-1 0 0,0 1 0,1-1 0,-1 0 0,0 0-1,0 0 1,0 0 0,0 0 0,0 0 0,0 0 0,1-3 0,2-1 168,0 0 0,-1-1 1,0 1-1,0-1 0,4-11 0,-6 14-183,0 1 0,0-1-1,-1 0 1,1 0 0,-1 0 0,0 0-1,1 0 1,-1 1 0,-1-1-1,1 0 1,0 0 0,-1 0-1,1 0 1,-1 0 0,-1-3-1,2 5-73,-1 1 0,1-1-1,0 1 1,-1-1-1,1 0 1,0 1 0,-1-1-1,1 1 1,-1-1-1,1 1 1,-1-1 0,0 1-1,1-1 1,-1 1-1,1 0 1,-1-1 0,0 1-1,1 0 1,-1-1-1,0 1 1,1 0 0,-1 0-1,0 0 1,0 0-1,1 0 1,-1 0 0,0 0-1,1 0 1,-1 0-1,0 0 1,0 0 0,1 0-1,-1 0 1,0 1-1,1-1 1,-1 0-1,0 0 1,1 1 0,-1-1-1,0 0 1,1 1-1,-1-1 1,1 1 0,-1-1-1,1 1 1,-1-1-1,0 2 1,-25 28 239,17-16-224,1 0 0,1 0 0,0 0 0,-10 29 0,15-35-47,-1 1 0,1 0-1,0 0 1,1 0 0,0 0 0,1 1 0,0-1 0,0 0 0,3 18 0,-2-26 8,-1 1 0,0-1-1,1 0 1,-1 1 0,0-1 0,1 0 0,0 1-1,-1-1 1,1 0 0,0 0 0,0 1-1,-1-1 1,1 0 0,0 0 0,0 0 0,0 0-1,0 0 1,1 0 0,-1-1 0,0 1 0,0 0-1,0-1 1,1 1 0,0 0 0,1-1-5,-1 1-1,1-1 1,-1 0 0,1 0 0,-1 0 0,1-1-1,-1 1 1,0-1 0,1 1 0,-1-1 0,0 0-1,5-2 1,6-4-42,-1 0 0,0-1 0,19-17 0,-26 22 41,10-11-20,30-21-51,-42 33 69,0 0 0,0 0 0,0 0-1,0 1 1,1-1 0,-1 1-1,1 0 1,-1 0 0,1 0-1,0 0 1,6 0 0,-9 1 10,0 0 1,0 1-1,-1-1 1,1 0-1,0 0 1,0 1-1,0-1 1,0 0-1,0 1 1,0-1-1,0 1 1,-1-1-1,1 1 1,0-1-1,0 1 1,-1 0-1,1-1 1,0 1-1,-1 0 1,1 0 0,0 0-1,1 2-3,-1-1-1,0 1 1,0-1 0,0 1-1,-1 0 1,1-1 0,0 6 0,0 5-27,-1 0 0,-1 20 1,0-22-4,0-1 23,0-6 29,1 1 0,0-1 0,0 1 0,0 0 1,1 5-1,-1-9-8,1-1-1,-1 1 1,0 0 0,0-1 0,0 1 0,1-1 0,-1 1 0,0-1 0,1 1 0,-1-1 0,0 1 0,1-1-1,-1 1 1,1-1 0,-1 1 0,1-1 0,-1 1 0,1-1 0,-1 0 0,1 1 0,-1-1 0,1 0 0,0 0 0,-1 0-1,1 1 1,-1-1 0,1 0 0,0 0 0,-1 0 0,1 0 0,-1 0 0,1 0 0,0 0 0,-1 0 0,1 0-1,0 0 1,-1 0 0,1 0 0,-1-1 0,1 1 0,0 0 0,-1 0 0,1-1 0,-1 1 0,1-1 0,10-5 47,-1 0 0,0 0 0,0-2 0,-1 1 0,0-1 0,10-11 0,10-8 82,-19 18-91,35-27 70,-42 34-116,-1 1 1,1-1-1,0 1 1,0-1-1,-1 1 0,1 0 1,0 0-1,0 1 1,0-1-1,0 0 0,0 1 1,0 0-1,1 0 1,-1 0-1,4 0 0,-5 1 0,-1 0-1,1-1 0,0 1 0,-1 0 1,1 0-1,-1 0 0,1 1 0,-1-1 1,1 0-1,-1 1 0,0-1 0,0 0 1,0 1-1,0-1 0,0 1 0,0 0 1,0-1-1,0 1 0,0 0 0,-1 0 1,1-1-1,-1 1 0,1 0 0,-1 3 0,2 6-55,-1 1 0,0 20 0,0-22-63,-2-3 16,2 20-564,-2-27 644,1 1-1,0-1 1,0 0 0,0 1 0,0-1-1,0 1 1,0-1 0,0 0 0,0 1-1,0-1 1,0 1 0,0-1 0,0 0-1,0 1 1,0-1 0,0 0 0,0 1 0,0-1-1,1 1 1,-1-1 0,0 0 0,0 1-1,0-1 1,1 0 0,-1 1 0,0-1-1,0 0 1,1 0 0,-1 1 0,0-1-1,1 0 1,-1 0 0,0 1 0,1-1-1,-1 0 1,1 0 0,8-7-325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01.278"/>
    </inkml:context>
    <inkml:brush xml:id="br0">
      <inkml:brushProperty name="width" value="0.05" units="cm"/>
      <inkml:brushProperty name="height" value="0.05" units="cm"/>
    </inkml:brush>
  </inkml:definitions>
  <inkml:trace contextRef="#ctx0" brushRef="#br0">1 102 11314,'7'-9'214,"0"0"0,1 1 0,0 1-1,1-1 1,0 1 0,0 1-1,0 0 1,1 0 0,0 0 0,0 2-1,0-1 1,0 1 0,1 1-1,0-1 1,15-1 0,-10 3-176,0 0 0,-1 1 1,1 1-1,0 1 0,0 0 1,0 1-1,-1 0 1,1 2-1,-1 0 0,0 0 1,0 1-1,21 11 0,-23-9-30,-2 0-1,1 1 1,-1 0-1,0 1 1,-1 0-1,0 1 1,0 0-1,-1 0 1,0 1-1,-1 0 1,-1 1-1,1 0 1,-2 0-1,9 21 1,-3 0 62,-2 1 1,-2 1 0,-1-1-1,3 37 1,2 144 445,-11-184-432,31 536 1278,-12-381-1038,47 190 0,-26-209-263,66 168 0,-71-242 1,4-1 0,5-3 1,67 103-1,-107-184 19,7 10 102,-11-15 70,-9-8 210,4 2-375,0 0 0,0 0 0,-1 0 0,1 1 0,-1-1 0,1 1 0,-1 0 0,0 0 1,-7-1-1,10 3-80,0 0 1,0-1-1,0 1 0,0 1 1,1-1-1,-1 0 1,0 0-1,0 1 1,0-1-1,1 1 1,-1-1-1,0 1 1,0 0-1,1 0 0,-1 0 1,1 0-1,-1 0 1,1 0-1,-1 0 1,1 0-1,-1 0 1,1 1-1,0-1 1,0 1-1,0-1 1,0 1-1,0-1 0,0 1 1,0 0-1,-1 3 1,0 2-16,0 1 0,0 0 0,0 0 1,1 0-1,0 0 0,1 1 0,0-1 1,0 0-1,0 0 0,1 0 0,1 0 0,-1 0 1,4 9-1,1 5-40,2-1 1,0 0-1,18 30 0,-14-30-32,2-1 1,0 0-1,1-1 0,1-1 0,24 21 0,99 73-640,-98-83 463,-1 3-1,-2 1 1,37 42 0,-40-32 23,-3 1 0,50 90 1,34 106 85,-106-218 147,19 44-24,-2 1 0,-3 1 0,-3 2 0,16 97 0,-32-129 460,-2-1-1,-1 1 0,-2 0 0,-2 0 0,-2 0 0,-1-1 1,-16 61-1,14-77-114,0 0-1,-1-1 1,-1-1 0,-1 1 0,-1-1 0,-17 22 0,19-29-240,-1 0 1,-1-1 0,0 0-1,-1-1 1,0 0 0,-1-1-1,1 0 1,-2-1 0,-21 10-1,20-12-71,-1 0 0,0-1 0,0-1 0,0-1 0,-24 2 0,-16-3-155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6.107"/>
    </inkml:context>
    <inkml:brush xml:id="br0">
      <inkml:brushProperty name="width" value="0.05" units="cm"/>
      <inkml:brushProperty name="height" value="0.05" units="cm"/>
    </inkml:brush>
  </inkml:definitions>
  <inkml:trace contextRef="#ctx0" brushRef="#br0">138 91 16211,'1'0'62,"-1"0"0,0 0 0,1 0 0,-1-1 0,1 1 0,-1 0 0,0 0 0,1 0 0,-1 0 0,1 0 0,-1 0-1,0 0 1,1 0 0,-1 0 0,0 0 0,1 0 0,-1 0 0,1 1 0,-1-1 0,0 0 0,1 0 0,-1 0 0,0 0-1,1 1 1,-1-1 0,0 0 0,1 0 0,-1 1 0,0-1 0,0 0 0,1 0 0,-1 1 0,0-1 0,0 0 0,1 1 0,-1-1-1,0 0 1,0 1 0,0-1 0,0 1 0,0-1 0,1 1 0,-4 20 795,2-13-602,-21 118 3179,-22 196-1809,44-320-1619,-2 22 31,0 0 0,2 0 0,1-1 0,1 1 0,7 31 0,-2-40-23,-7-15-16,0 0 0,1 0-1,-1 0 1,0 0 0,0 0-1,0 0 1,0 1-1,1-1 1,-1 0 0,0 0-1,0 0 1,0 0 0,0 0-1,1 0 1,-1 0-1,0 0 1,0 0 0,0 0-1,0 0 1,1 0 0,-1-1-1,0 1 1,0 0-1,0 0 1,0 0 0,1 0-1,-1 0 1,0 0 0,0 0-1,0 0 1,0 0 0,0 0-1,1-1 1,-1 1-1,0 0 1,0 0 0,0 0-1,0 0 1,0 0 0,0-1-1,0 1 1,0 0-1,2-3-28,-1 0-1,-1 1 1,1-1-1,0 0 1,-1 0-1,1 0 0,-1 0 1,0-4-1,-1-14-42,-1 1 0,-2-1 0,0 1 1,-1 0-1,-1 0 0,0 0 0,-2 0 0,0 1 0,-1 1 0,-23-34 0,28 46 123,3 4-17,0 0 1,-1 0-1,1 0 1,-1 0-1,1 0 1,-1 1-1,0-1 1,-3-2-1,3 5 206,4 7-107,6 8 35,-5-11-160,2 1-1,-1-1 1,1 0 0,-1 0-1,1-1 1,1 1 0,-1-1-1,0 0 1,1-1 0,0 1-1,0-1 1,12 4 0,-9-4-151,1-1 0,0 1 1,0-2-1,0 0 1,0 0-1,0 0 0,20-3 1,-10-1-395,0-1 0,1 0 0,-2-2 0,1 0 0,0-2 0,-1 0 0,32-19 1,-44 23 352,-4 3 123,0-1 0,0 0 0,0 0 0,0 0 0,0 0 0,0-1 0,0 1 0,-1-1 0,1 0 0,3-5 0,-6 8 75,0 0 1,0 0 0,0 0 0,0-1 0,1 1-1,-1 0 1,0 0 0,0 0 0,0 0-1,0 0 1,0 0 0,0 0 0,0 0 0,0 0-1,0-1 1,0 1 0,0 0 0,0 0 0,0 0-1,0 0 1,0 0 0,0 0 0,0 0-1,0-1 1,0 1 0,0 0 0,0 0 0,0 0-1,0 0 1,0 0 0,0 0 0,0 0-1,0 0 1,0-1 0,0 1 0,0 0 0,0 0-1,0 0 1,0 0 0,0 0 0,0 0 0,0 0-1,-1 0 1,1 0 0,0 0 0,0-1-1,0 1 1,0 0 0,0 0 0,0 0 0,0 0-1,0 0 1,-1 0 0,1 0 0,0 0-1,-9 3 463,-9 8 143,9-3-403,1 0-1,0 1 1,0 0 0,1 0-1,0 1 1,1 0-1,0 0 1,1 1 0,0-1-1,0 1 1,1 0-1,0 1 1,-2 14 0,6-25-199,-1 1 0,1-1 0,0 0 0,0 1 0,0-1 0,0 0 0,0 1 0,0-1 0,1 0 0,-1 1 0,0-1 0,1 0 0,-1 1 0,1-1 0,-1 0 0,1 0 0,0 0 0,1 3 0,-1-4-9,-1 1 1,1-1 0,0 0 0,0 1-1,0-1 1,-1 0 0,1 0 0,0 1 0,0-1-1,0 0 1,0 0 0,0 0 0,-1 0-1,1 0 1,0 0 0,0 0 0,0 0-1,0 0 1,0-1 0,-1 1 0,2-1 0,4-1 5,0-1-1,-1 0 1,1 0 0,-1 0 0,0-1 0,8-7 0,5-7 20,-1 0 1,-1-2-1,20-32 0,-17 25 38,24-28 0,-43 55-72,0 0 0,0 1 1,0-1-1,0 1 0,0-1 0,0 1 1,0-1-1,0 0 0,0 1 0,0-1 1,0 1-1,0-1 0,0 1 0,0-1 1,1 0-1,-1 1 0,0-1 0,0 1 1,0-1-1,1 0 0,-1 1 0,0-1 1,1 0-1,-1 1 0,0-1 0,1 0 1,-1 0-1,0 1 0,1-1 0,-1 0 1,0 0-1,1 0 0,-1 1 0,1-1 1,-1 0-1,0 0 0,1 0 1,-1 0-1,1 0 0,-1 0 0,1 0 1,-1 0-1,0 0 0,1 0 0,-1 0 1,1 0-1,-1 0 0,1 0 0,-1 0 1,0-1-1,1 1 0,-1 0 0,1 0 1,-1 0-1,0-1 0,1 1 0,-1 0 1,0-1-1,1 1 0,-1 0 0,0 0 1,0-1-1,1 1 0,-1-1 0,0 1 1,0 0-1,1-1 0,-1 1 0,0-1 1,1 42-80,-1-34 51,0 3-1,2 36-79,-2-44 104,0 0 1,0 0 0,0 0-1,1 0 1,-1-1-1,1 1 1,-1 0-1,1 0 1,0 0 0,0-1-1,0 1 1,0 0-1,0-1 1,0 1-1,0-1 1,1 0 0,-1 1-1,3 1 1,-3-2 4,0-1 0,1 0 0,-1 0 1,0 1-1,1-1 0,-1 0 0,0 0 0,1 0 1,-1 0-1,0-1 0,1 1 0,-1 0 0,0 0 1,0-1-1,1 1 0,-1-1 0,0 1 1,0-1-1,0 0 0,0 1 0,1-1 0,-1 0 1,1-1-1,25-24 91,-9 3 61,-1 0 0,0-1 0,-2-1 0,-1-1 0,-1 0 0,16-46 1,-14 23 199,-1-1 1,13-99 0,-27 145-338,2-4 18,-1-1 0,-1 0 0,1 0 0,-3-16 0,2 25-33,0 0 0,0-1 1,0 1-1,0 0 0,0 0 1,0 0-1,0 0 0,0-1 0,0 1 1,0 0-1,0 0 0,0 0 0,-1 0 1,1 0-1,0-1 0,0 1 0,0 0 1,0 0-1,0 0 0,-1 0 0,1 0 1,0 0-1,0 0 0,0-1 1,0 1-1,0 0 0,-1 0 0,1 0 1,0 0-1,0 0 0,0 0 0,0 0 1,-1 0-1,1 0 0,0 0 0,0 0 1,0 0-1,-1 0 0,1 0 1,0 0-1,0 0 0,0 0 0,0 0 1,-1 0-1,1 1 0,0-1 0,0 0 1,0 0-1,0 0 0,0 0 0,-1 0 1,1 0-1,0 0 0,0 1 0,0-1 1,0 0-1,0 0 0,0 0 1,0 0-1,0 0 0,-1 1 0,1-1 1,0 0-1,0 0 0,-8 14-16,0 15 0,1 1 0,1 0 0,-3 40 0,2-10-8,1-23 36,-11 110 61,17-130-56,0 0 0,0 1 1,2-1-1,0 0 0,1 0 0,6 22 1,-8-37-14,-1 0 0,1-1 0,-1 1 1,1 0-1,0 0 0,0-1 0,-1 1 1,1-1-1,0 1 0,1-1 0,-1 1 0,0-1 1,0 0-1,1 1 0,-1-1 0,0 0 1,1 0-1,-1 0 0,1 0 0,0 0 1,-1-1-1,1 1 0,0 0 0,-1-1 1,1 1-1,3 0 0,-4-1-2,-1 0 0,1-1-1,0 1 1,0 0 0,0 0-1,0 0 1,0-1 0,-1 1 0,1 0-1,0-1 1,0 1 0,-1-1 0,1 1-1,0-1 1,0 0 0,-1 1 0,1-1-1,-1 1 1,1-1 0,0-1 0,0 0-3,0 0 0,0 1 0,0-1 0,-1 0 0,1 0 1,-1 0-1,1 0 0,-1 0 0,0 0 0,1-1 0,-1 1 1,-1-2-1,1-4 1,-1-1 0,-1 1 0,1 0 0,-2 0 0,1 0 0,-1 0 0,-3-8 0,-32-50-32,27 49 152,1-1 1,-14-32-1,24 49-112,0 1 0,0-1 1,0 1-1,0-1 0,0 0 0,0 1 0,0-1 1,0 1-1,0-1 0,0 0 0,0 1 0,0-1 1,0 1-1,0-1 0,1 1 0,-1-1 0,0 1 1,1-1-1,-1 1 0,0-1 0,1 1 0,-1-1 1,0 1-1,1-1 0,-1 1 0,1 0 0,-1-1 1,1 1-1,-1 0 0,1-1 0,-1 1 0,1 0 1,-1 0-1,1-1 0,-1 1 0,1 0 0,-1 0 1,1 0-1,0 0 0,0 0 0,34-5 89,-23 5-56,24-4-14,-10 1-386,0 0 0,1-2 0,27-8 0,-52 13 291,0-1 0,0 1 0,0-1 0,0 0 0,-1 1 0,1-1 0,0 0 0,-1 0 1,1 0-1,0 0 0,-1 0 0,0 0 0,1-1 0,-1 1 0,1 0 0,-1-1 0,0 1 0,0-1 0,0 1 0,0-1 0,0 0 0,0 1 0,-1-1 0,1 0 0,0 0 0,-1 0 0,1 1 0,-1-3 0,-4-15-600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6.840"/>
    </inkml:context>
    <inkml:brush xml:id="br0">
      <inkml:brushProperty name="width" value="0.05" units="cm"/>
      <inkml:brushProperty name="height" value="0.05" units="cm"/>
    </inkml:brush>
  </inkml:definitions>
  <inkml:trace contextRef="#ctx0" brushRef="#br0">288 1 18852,'-13'3'655,"1"1"-1,0 0 1,0 1-1,1 1 1,-1 0 0,1 0-1,-16 14 1,-5 5 144,-28 32 0,2-2-1710,64-60 885,1 1-1,-1 0 1,1 1-1,-1 0 1,1 0-1,0 0 1,0 1 0,1 0-1,-1 0 1,0 1-1,1 0 1,-1 0-1,1 1 1,-1 0 0,1 0-1,-1 1 1,1 0-1,-1 0 1,0 1-1,0-1 1,1 2-1,-1-1 1,0 1 0,-1 0-1,1 1 1,0-1-1,-1 1 1,0 0-1,0 1 1,0 0 0,-1 0-1,6 6 1,-10-10 51,0 0 0,1 1 0,-1-1 0,0 1 1,0-1-1,-1 1 0,1 0 0,0-1 0,0 1 1,-1 0-1,1-1 0,-1 1 0,1 0 0,-1 0 0,0-1 1,0 1-1,0 0 0,0 0 0,0 0 0,-1 3 0,1-4 18,-1 1 0,0 0 0,0 0 0,0-1 0,0 1 0,-1 0-1,1-1 1,0 0 0,-1 1 0,1-1 0,-1 0 0,1 1-1,-1-1 1,0 0 0,1 0 0,-1 0 0,0 0 0,0-1 0,-3 2-1,-19 4 192,0 0-1,0-2 0,0-1 0,-34 1 0,-8 1-1636,48 0 516,18-2 746,11-2-185,8-2-199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7.646"/>
    </inkml:context>
    <inkml:brush xml:id="br0">
      <inkml:brushProperty name="width" value="0.05" units="cm"/>
      <inkml:brushProperty name="height" value="0.05" units="cm"/>
    </inkml:brush>
  </inkml:definitions>
  <inkml:trace contextRef="#ctx0" brushRef="#br0">123 433 17676,'0'-1'65,"0"1"1,0-1 0,0 1-1,0-1 1,0 1-1,-1-1 1,1 1-1,0-1 1,0 1 0,-1-1-1,1 1 1,0 0-1,-1-1 1,1 1 0,0 0-1,-1-1 1,1 1-1,-1 0 1,1-1 0,0 1-1,-1 0 1,1 0-1,-1-1 1,1 1-1,-1 0 1,1 0 0,-1 0-1,1 0 1,-1 0-1,1-1 1,-1 1 0,1 0-1,-1 0 1,1 0-1,-1 1 1,1-1 0,-1 0-1,1 0 1,-1 0-1,1 0 1,-1 0-1,1 1 1,-1-1 0,1 0-1,-1 0 1,1 1-1,-1-1 1,-23 18 1199,14-7-916,0 0 1,1 0-1,1 1 1,-11 20 0,15-25-338,1-1 0,0 1 0,0-1 0,1 1 0,-1 0 1,2 0-1,-1 0 0,1 0 0,0 0 0,0 0 0,1 9 0,0-15-7,0-1 0,0 1 0,0 0 0,1 0-1,-1-1 1,0 1 0,0 0 0,0 0 0,1-1-1,-1 1 1,0 0 0,1-1 0,-1 1-1,1 0 1,-1-1 0,1 1 0,-1-1 0,1 1-1,-1 0 1,1-1 0,-1 0 0,1 1 0,0-1-1,-1 1 1,1-1 0,0 0 0,-1 1-1,1-1 1,0 0 0,0 0 0,-1 1 0,1-1-1,0 0 1,0 0 0,-1 0 0,1 0 0,0 0-1,0 0 1,-1 0 0,1 0 0,0 0 0,0-1-1,-1 1 1,1 0 0,0 0 0,1-1-1,2-1 38,0 0 0,1 0-1,-1 0 1,0-1-1,0 1 1,5-5 0,4-6 134,-1-1 0,0 0 0,-1-1 0,0 0 0,-1 0 1,9-21-1,18-26 600,-42 95-533,0-12-547,1 0-1,2 0 1,0 0-1,1 0 1,3 39-1,-2-59 202,0 0 0,0 1 0,0-1 0,1 1 0,-1-1 0,0 0 0,1 1 0,-1-1 0,1 0 0,0 0 0,-1 1 0,1-1 0,0 0 0,0 0 0,0 0 0,0 0 0,0 0 1,0 0-1,0 0 0,0 0 0,0 0 0,0-1 0,3 2 0,-2-1-60,0-1 1,0 0-1,0 0 1,1 0-1,-1 0 1,0 0-1,0 0 1,0 0 0,0-1-1,0 1 1,0-1-1,0 1 1,0-1-1,2-1 1,6-3-494,0-1 0,0 0 0,-1 0 0,15-14 0,67-72-1719,-63 59 3049,24-37 0,-32 32 1578,-20 38-2192,0 0 1,0 0-1,0 0 0,0 0 0,0 0 0,-1 0 0,1 0 1,0 0-1,0 0 0,0 0 0,0 0 0,0 0 1,0 0-1,0 0 0,0 0 0,-1 0 0,1 0 1,0 0-1,0 0 0,0 0 0,0 0 0,0 0 0,0 0 1,0 0-1,0 0 0,0 0 0,-1 0 0,1 0 1,0 0-1,0 0 0,0-1 0,0 1 0,0 0 1,0 0-1,0 0 0,0 0 0,0 0 0,0 0 0,0 0 1,0 0-1,0 0 0,0-1 0,0 1 0,0 0 1,0 0-1,-10 11 739,9-11-791,-60 107 2137,54-93-2016,1 0 0,0 1-1,1 0 1,1 0 0,-5 29 0,8-42-114,1 0 1,0 0-1,0 1 1,0-1-1,0 0 1,0 1 0,0-1-1,0 0 1,1 1-1,-1-1 1,1 0-1,0 0 1,0 0-1,0 1 1,0-1 0,0 0-1,0 0 1,0 0-1,3 2 1,-2-2-7,-1-1 0,1 0 0,0 0 0,0 0 0,0-1 1,0 1-1,0 0 0,1-1 0,-1 1 0,0-1 0,0 0 0,0 0 1,0 1-1,1-2 0,-1 1 0,0 0 0,0 0 0,0-1 0,0 1 0,0-1 1,3 0-1,8-4-2,0 0 1,0-1 0,0 0-1,-1-1 1,0 0 0,-1-1-1,1 0 1,-1-1-1,-1 0 1,0-1 0,9-11-1,1-3 8,-2 0 0,-1 0 0,-1-2 0,14-30 0,-16 26 9,-1-1 0,-2 1-1,9-44 1,-15 55-2,-2-1 0,0 1 0,-2-1 0,0 1 1,-1-1-1,-4-35 0,3 50-13,0 1 0,0-1 0,-1 0 0,1 1 0,-1-1 0,0 1 0,0 0 0,-4-6 0,5 9-6,0 0 1,0 0-1,0 0 1,0-1-1,0 1 1,0 0-1,0 0 1,-1 1-1,1-1 0,0 0 1,-1 0-1,1 1 1,-1-1-1,1 0 1,-1 1-1,1 0 1,-1-1-1,1 1 1,-1 0-1,0 0 1,1 0-1,-1 0 1,1 0-1,-1 0 1,1 0-1,-1 1 1,0-1-1,1 0 1,-3 2-1,-4 2 7,0 0-1,0 0 1,1 0 0,0 1 0,0 1-1,0-1 1,0 1 0,1 0-1,-9 12 1,-48 69 42,59-81-48,-6 8 2,1 0-1,1 1 1,0 0-1,1 1 1,0 0 0,1 0-1,-4 20 1,9-33-7,1-1 1,-1 0-1,1 1 1,0-1-1,0 1 1,0-1 0,0 1-1,0-1 1,1 0-1,-1 1 1,1-1 0,-1 1-1,3 3 1,-2-5 0,-1 0 0,2 1-1,-1-1 1,0 0 0,0 0 0,0 0 0,0 1 0,1-1-1,-1-1 1,1 1 0,-1 0 0,1 0 0,-1 0 0,1-1-1,-1 1 1,1-1 0,-1 1 0,1-1 0,0 0 0,-1 0-1,4 0 1,8 0-4,1-1 0,-1 0 0,26-7 0,-25 4-4,0 2 0,0-1 1,1 2-1,-1 0 1,16 0-1,-27 2 6,0-1 0,1 1-1,-1 0 1,0-1 0,0 1 0,0 0-1,0 1 1,0-1 0,0 1 0,0-1-1,0 1 1,0 0 0,-1 0 0,1 0-1,-1 0 1,0 1 0,1-1 0,-1 1-1,0-1 1,0 1 0,-1 0 0,1 0-1,0 0 1,-1-1 0,0 2 0,2 4-1,-1 1-101,0 0 0,-1 0 0,0 1 0,0-1 0,-1 0 0,0 1 0,-1-1 0,0 0 0,-4 17 0,-1 11-201,4-21 70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8.115"/>
    </inkml:context>
    <inkml:brush xml:id="br0">
      <inkml:brushProperty name="width" value="0.05" units="cm"/>
      <inkml:brushProperty name="height" value="0.05" units="cm"/>
    </inkml:brush>
  </inkml:definitions>
  <inkml:trace contextRef="#ctx0" brushRef="#br0">129 1 15915,'-49'208'6460,"-15"103"-3975,58-287-2312,4-13-104,-1 0 0,1 1 0,1-1 0,0 0 0,1 22 0,0-33-74,0 1 1,0 0-1,0-1 0,0 1 1,1-1-1,-1 1 0,0 0 1,0-1-1,0 1 0,1-1 1,-1 1-1,0-1 1,1 1-1,-1-1 0,0 1 1,1-1-1,-1 1 0,1-1 1,-1 0-1,1 1 1,-1-1-1,1 0 0,-1 1 1,1-1-1,-1 0 0,1 0 1,-1 1-1,2-1 1,0 0-30,0 0 0,0 0 0,0 0 0,-1 0 1,1 0-1,0 0 0,0-1 0,0 1 1,3-2-1,42-21-1352,-40 19 887,21-7-1312,-23 10 1425,-1-1 0,0 1 0,1-1 0,-1 0 0,0 0 0,0 0 0,0-1 0,5-4 0,-1-2-551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8.550"/>
    </inkml:context>
    <inkml:brush xml:id="br0">
      <inkml:brushProperty name="width" value="0.05" units="cm"/>
      <inkml:brushProperty name="height" value="0.05" units="cm"/>
    </inkml:brush>
  </inkml:definitions>
  <inkml:trace contextRef="#ctx0" brushRef="#br0">72 0 14003,'1'8'2048,"-2"13"-927,-5 5-441,-2 7 1752,-4 3-943,1 2-505,1 3-192,1-7-400,2-3-192,3-9-464,1-3-288,1-11-496,5-2 864,-1-9-208,0-1-144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8.969"/>
    </inkml:context>
    <inkml:brush xml:id="br0">
      <inkml:brushProperty name="width" value="0.05" units="cm"/>
      <inkml:brushProperty name="height" value="0.05" units="cm"/>
    </inkml:brush>
  </inkml:definitions>
  <inkml:trace contextRef="#ctx0" brushRef="#br0">38 25 19036,'-10'-13'1688,"3"5"-1223,-2 5-369,5 4 416,1 5-672,2 2 168,-2 1-256,7 3-193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9.486"/>
    </inkml:context>
    <inkml:brush xml:id="br0">
      <inkml:brushProperty name="width" value="0.05" units="cm"/>
      <inkml:brushProperty name="height" value="0.05" units="cm"/>
    </inkml:brush>
  </inkml:definitions>
  <inkml:trace contextRef="#ctx0" brushRef="#br0">117 336 15859,'-1'-1'147,"-1"0"0,1 0 0,0 0-1,0 1 1,0-1 0,0 0 0,-1 0-1,1 1 1,0-1 0,-1 1 0,1-1-1,0 1 1,-1 0 0,1 0-1,-1-1 1,1 1 0,-1 0 0,1 0-1,0 0 1,-1 0 0,1 1 0,-1-1-1,1 0 1,0 0 0,-3 2 0,1-1 64,0 1 0,0 0 1,1 0-1,-1 0 1,0 1-1,1-1 1,0 0-1,-1 1 1,1 0-1,-3 4 0,-2 5 107,1 1-1,0-1 0,0 1 0,-4 19 0,6-18-215,1 1 0,0-1 0,1 1 0,0 24 0,2-36-94,0 1 1,1 0-1,-1 0 1,1 0-1,0-1 1,0 1-1,0 0 1,1-1 0,-1 1-1,3 4 1,-3-7-8,0 1 0,1-1 1,-1 1-1,0-1 0,1 0 1,-1 0-1,0 0 0,1 0 0,-1 0 1,1 0-1,0 0 0,-1 0 1,1 0-1,0-1 0,0 1 1,-1-1-1,1 1 0,0-1 1,0 0-1,0 0 0,-1 0 1,4 0-1,0-1 0,1 0 0,-1 0 0,0 0 0,0-1 1,0 0-1,0 0 0,0 0 0,0-1 0,-1 1 0,1-1 1,-1-1-1,0 1 0,8-7 0,4-7 9,26-32 0,-42 49-10,25-33 33,-2 0 1,-1-2-1,-1 0 0,-2-1 1,-2-2-1,-2 1 0,-1-2 1,12-53-1,-24 83-25,0-1 1,-1 1-1,0-1 1,-1 0-1,0 0 1,-2-16-1,1 25-11,1-1 0,-1 0 1,1 0-1,-1 0 0,0 0 0,1 1 1,-1-1-1,0 0 0,0 1 0,0-1 1,0 0-1,-1 1 0,1-1 0,0 1 0,-1 0 1,-2-3-1,2 3-7,0 1 0,0-1 1,0 0-1,0 1 0,0 0 0,0-1 0,-1 1 0,1 0 1,0 0-1,0 0 0,0 0 0,0 0 0,0 1 1,-1-1-1,1 1 0,0-1 0,0 1 0,0 0 1,-2 1-1,-6 3-35,0 0 1,0 1-1,1 1 1,-1 0 0,1 0-1,1 0 1,-1 1-1,-13 18 1,2 0-106,-32 54 0,41-61 75,-15 35 0,24-49 60,0 0-1,1 1 0,-1-1 0,1 0 0,0 1 0,0-1 0,1 0 0,0 1 0,0-1 0,0 1 0,0-1 1,3 9-1,-2-11 3,0-1 0,0 1 0,0-1 1,1 1-1,-1-1 0,1 0 0,0 0 0,-1 0 1,1 0-1,0 0 0,0 0 0,0 0 1,1-1-1,-1 1 0,0-1 0,4 2 0,5 2-53,0 0 0,18 4 0,0 0-36,-23-7 92,1 1 1,-1 1-1,1-1 0,-1 1 0,0 0 1,0 0-1,-1 1 0,1 0 0,-1 0 1,0 0-1,0 1 0,-1-1 0,0 1 1,0 0-1,5 10 0,-5-7-11,-1 0 0,0 1 1,0-1-1,-1 1 0,0 0 0,0 0 0,-1 0 0,-1 0 0,1 0 1,-3 15-1,2-22-34,-1 21-702,5-21 377,6-12 194,3-12-93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9.857"/>
    </inkml:context>
    <inkml:brush xml:id="br0">
      <inkml:brushProperty name="width" value="0.05" units="cm"/>
      <inkml:brushProperty name="height" value="0.05" units="cm"/>
    </inkml:brush>
  </inkml:definitions>
  <inkml:trace contextRef="#ctx0" brushRef="#br0">140 45 13923,'1'5'432,"0"0"3,0-1 1,0 1 0,1-1 0,-1 1-1,5 7 1,-6-12-371,0 1-1,1-1 1,-1 0-1,0 1 1,1-1-1,-1 1 1,0-1-1,1 0 1,-1 1-1,1-1 1,-1 0-1,1 1 1,-1-1 0,1 0-1,-1 0 1,1 0-1,-1 1 1,1-1-1,-1 0 1,1 0-1,-1 0 1,2 0-1,-1 0 40,0-1 0,0 1-1,0 0 1,0-1 0,0 1-1,0-1 1,1 0 0,-2 1 0,1-1-1,0 0 1,0 0 0,0 1-1,0-1 1,0 0 0,0-1-1,2-2 110,0 0 0,0-1 0,-1 1 0,1-1 0,-1 1 0,2-8 0,-3 11-169,-1-1 1,1 1-1,-1 0 1,1-1-1,-1 1 1,0-1-1,1 1 1,-1-1-1,0 1 1,0-1-1,0 1 1,0-1-1,0 1 1,-1-1-1,1 1 1,0-1-1,-1 1 1,1-1-1,-1 1 1,1 0-1,-1-1 1,0 1-1,0 0 1,0-1-1,-1-1 1,1 3-29,0-1 1,0 1 0,0 0 0,0-1 0,-1 1-1,1 0 1,0 0 0,0 0 0,0 0 0,0 0-1,-1 0 1,1 0 0,0 0 0,0 0 0,0 1 0,0-1-1,0 0 1,0 1 0,0-1 0,0 1 0,-1-1-1,1 1 1,1-1 0,-3 2 0,-24 20 159,11-6-101,1 1 0,0 0 0,1 2 1,1-1-1,0 2 0,2 0 0,0 0 0,2 1 1,-10 27-1,19-46-65,-1-1-1,0 1 1,1 0 0,0-1-1,-1 1 1,1 0 0,0 0-1,0-1 1,0 1 0,0 0-1,0 0 1,1-1 0,-1 1 0,1 0-1,-1-1 1,1 3 0,0-3-4,-1-1 0,1 1 0,0 0 1,-1-1-1,1 1 0,0 0 0,0-1 1,-1 1-1,1-1 0,0 1 0,0-1 0,0 1 1,-1-1-1,1 0 0,0 0 0,0 1 1,0-1-1,0 0 0,0 0 0,0 0 1,1 0-1,4 0 9,-1-1-1,0 0 1,1 0 0,-1 0 0,0-1-1,0 0 1,0 0 0,7-3 0,75-49 95,-71 41-93,2 1 0,0 1 0,0 1-1,1 1 1,0 0 0,33-10 0,-49 19-10,0-1 0,0 0 0,0 1 0,0 0 0,0 0 0,0 0 1,1 0-1,-1 0 0,0 0 0,0 1 0,0 0 0,0-1 0,4 3 0,-6-2 3,1 0-1,-1 0 0,1 0 1,-1 0-1,1 1 0,-1-1 0,0 0 1,0 1-1,1-1 0,-1 1 1,0 0-1,0-1 0,-1 1 0,1 0 1,0 0-1,0-1 0,-1 1 1,1 0-1,-1 0 0,0 0 0,0 0 1,1 2-1,-4 30 159,2-29-121,0 0 1,1-1-1,-1 1 1,1 0-1,0-1 1,1 1-1,-1 0 0,2 7 1,-1-11-38,-1-1-1,1 1 1,-1-1 0,1 1 0,0-1-1,-1 1 1,1-1 0,0 1 0,-1-1-1,1 0 1,0 1 0,0-1 0,-1 0-1,1 1 1,0-1 0,0 0 0,0 0-1,-1 0 1,1 0 0,0 0 0,0 0-1,0 0 1,-1 0 0,1 0 0,0 0 0,0 0-1,0-1 1,-1 1 0,1 0 0,0 0-1,0-1 1,-1 1 0,1-1 0,0 1-1,1-2 1,32-18 104,-29 17-82,11-8 30,39-21 29,-52 30-97,0 1 0,0 0 0,1-1 0,-1 1 0,0 0 0,1 1 0,-1-1 0,1 0 0,0 1 0,-1 0 0,1 0 0,-1 0 0,1 0 0,4 2 0,-7-2 0,1 1 0,0 0-1,-1 0 1,1 0 0,-1 0 0,1 0 0,-1 0 0,0 0 0,1 0-1,-1 1 1,0-1 0,0 0 0,0 1 0,0-1 0,0 1-1,0-1 1,0 1 0,0 0 0,-1-1 0,1 1 0,-1 0-1,1 0 1,-1 2 0,2 5-50,-1 1 0,-1-1-1,0 13 1,0-3-174,1-10-43,-1-1-545,-4-12 291,-3-4 162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0.277"/>
    </inkml:context>
    <inkml:brush xml:id="br0">
      <inkml:brushProperty name="width" value="0.05" units="cm"/>
      <inkml:brushProperty name="height" value="0.05" units="cm"/>
    </inkml:brush>
  </inkml:definitions>
  <inkml:trace contextRef="#ctx0" brushRef="#br0">2 90 18484,'-1'-8'2096,"4"-1"-1239,3 1-401,-1 2 1448,5 1-608,2 1-904,1 0-600,0-2 1129,2-4-881,0-4-40,-1-2 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0.683"/>
    </inkml:context>
    <inkml:brush xml:id="br0">
      <inkml:brushProperty name="width" value="0.05" units="cm"/>
      <inkml:brushProperty name="height" value="0.05" units="cm"/>
    </inkml:brush>
  </inkml:definitions>
  <inkml:trace contextRef="#ctx0" brushRef="#br0">0 31 15155,'5'17'1681,"-1"-4"-921,0-8-328,2-5 1448,1-4-896,2-6-1056,-2-4 337,-3-5-169,-4 1-32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09.571"/>
    </inkml:context>
    <inkml:brush xml:id="br0">
      <inkml:brushProperty name="width" value="0.05" units="cm"/>
      <inkml:brushProperty name="height" value="0.05" units="cm"/>
    </inkml:brush>
  </inkml:definitions>
  <inkml:trace contextRef="#ctx0" brushRef="#br0">76 2967 15307,'-6'-19'1078,"1"11"-461,5 8-602,0 0-1,0 0 1,0 0 0,0 0-1,-1 0 1,1 0 0,0 0-1,0 0 1,0 0 0,0 0 0,0 0-1,-1 0 1,1 0 0,0 0-1,0 0 1,0 0 0,0 0 0,0 0-1,0 0 1,-1 0 0,1 0-1,0 1 1,0-1 0,0 0-1,0 0 1,0 0 0,0 0 0,0 0-1,0 0 1,-1 0 0,1 1-1,0-1 1,0 0 0,0 0 0,0 0-1,0 0 1,0 0 0,0 0-1,0 1 1,0-1 0,0 0-1,0 0 1,0 0 0,0 0 0,0 0-1,0 1 1,0-1 0,0 0-1,0 0 1,0 0 0,-3 25 482,2 0 1,0 0-1,1 0 0,6 38 1,-4-42-321,6 67 151,4 0 1,33 123-1,-39-196-163,-6-15-159,0 0 0,0 0 1,0 0-1,0 0 0,0 1 1,0-1-1,0 0 1,0 0-1,0 0 0,1 0 1,-1 0-1,0 0 0,0 0 1,0 0-1,0 0 0,0 0 1,0 0-1,0 0 0,0 0 1,0 0-1,0 0 0,0 0 1,1 0-1,-1 0 0,0 0 1,0 0-1,0 0 0,0 0 1,0 0-1,0 0 0,0 0 1,0 0-1,0 0 0,0 0 1,1 0-1,-1 0 0,0 0 1,0 0-1,0 0 1,0 0-1,0 0 0,0 0 1,0 0-1,0 0 0,0 0 1,0 0-1,0 0 0,0 0 1,1 0-1,-1-1 0,0 1 1,0 0-1,0 0 0,0 0 1,0 0-1,0 0 0,0 0 1,0 0-1,0 0 0,0 0 1,0 0-1,0-1 0,2-26 456,-15-97 85,-4 2-1,-6 0 0,-45-140 0,59 238-504,-2-15 9,13 38-73,5 6-23,13 14-72,-7-7 43,-7-7 60,0 0 0,1 0 0,-1-1 0,1 0 0,0 0 0,0-1 0,0 1 0,1-2 0,-1 1 0,0-1 1,16 2-1,-19-3 17,1-1 1,0 0-1,-1 0 1,1-1-1,-1 1 1,1-1-1,-1 0 1,0 0-1,1-1 1,-1 1-1,0-1 1,0 0-1,0 0 1,0 0-1,0-1 1,0 1 0,-1-1-1,1 0 1,-1 0-1,0 0 1,6-7-1,-5 5 27,-1 0 0,1 0 0,-1 0 0,0-1 0,0 1 0,0-1 0,-1 0 0,0 1 0,0-1 0,2-12 0,-15 41 127,6-2-145,1 1 0,1 0 0,1 0 0,1 0 0,2 35 0,0-43-1,0-1 0,1 0 0,1 0 0,0 0 0,1-1-1,0 1 1,1-1 0,0 0 0,1 0 0,13 19 0,-11-22 13,1 0 1,0-1-1,0 1 1,1-2-1,0 0 1,18 10-1,-12-8-90,-1 1 0,14 12 0,-25-18-86,1 0 0,-1 0 0,0 1-1,0-1 1,-1 1 0,0 0 0,1 0 0,-2 1 0,1-1 0,2 7 0,-4-9 87,0-1 1,-1 1 0,1 0 0,-1 0-1,0 0 1,1-1 0,-1 1 0,-1 0-1,1 0 1,-1 5 0,-6-2-416</inkml:trace>
  <inkml:trace contextRef="#ctx0" brushRef="#br0" timeOffset="1">823 3059 16075,'1'-6'691,"1"-29"1024,-2 34-1628,0 0 0,0 0 0,0 0 1,0 0-1,0 0 0,0 0 0,-1 0 0,1 0 1,0 0-1,0 0 0,-1 0 0,1 0 0,-1 0 1,1 0-1,-1 1 0,1-1 0,-1 0 1,0 0-1,1 0 0,-1 1 0,0-1 0,0 0 1,1 1-1,-1-1 0,0 1 0,0-1 0,0 1 1,-1-1-1,1 1 17,-1 0 1,0 0-1,1 1 1,-1-1-1,1 0 1,-1 1-1,1-1 1,0 1-1,-1 0 1,1-1-1,0 1 1,-1 0-1,1 0 1,0 0-1,0 0 1,-1 0-1,1 0 1,0 0-1,0 1 1,1-1-1,-1 0 0,0 0 1,0 1-1,0 1 1,-21 39 495,21-39-517,-9 21-14,1 0 0,1 0 1,2 1-1,0-1 0,-4 51 0,10-73-65,-1-1-1,1 1 1,0 0 0,0 0-1,0 0 1,1 0 0,-1 0-1,0 0 1,1 0 0,-1 0-1,1 0 1,0 0 0,-1 0-1,1-1 1,0 1 0,0 0-1,0-1 1,2 3 0,-2-4-1,0 1 0,1-1 0,-1 1 0,0-1 0,0 0 0,1 1 0,-1-1 0,0 0 1,0 0-1,1 0 0,-1 0 0,0 0 0,0 0 0,1-1 0,-1 1 0,0 0 0,0-1 0,0 1 1,1-1-1,-1 1 0,0-1 0,0 1 0,0-1 0,0 0 0,0 1 0,0-1 0,0 0 0,0 0 1,1-1-1,72-68 86,-20 18-42,-34 33-16,21-19 6,-37 36-35,-1-1-1,1 0 0,-1 1 0,1 0 1,0 0-1,0 0 0,0 1 0,0-1 1,7 0-1,-10 2 6,0 0-1,0 0 1,0 0 0,0 0 0,0 1-1,0-1 1,0 0 0,0 1-1,0-1 1,0 1 0,0-1-1,0 1 1,0 0 0,0-1-1,-1 1 1,1 0 0,0-1 0,0 1-1,-1 0 1,1 0 0,-1 0-1,1 0 1,-1 0 0,1 0-1,-1 0 1,1 0 0,-1 0 0,0 0-1,1 0 1,-1 0 0,0 0-1,0 0 1,0 0 0,0 0-1,0 0 1,0 0 0,0 0-1,0 0 1,0 0 0,-1 0 0,1 0-1,0 0 1,-1 0 0,1 0-1,0 0 1,-1 0 0,-1 1-1,2-1 17,0-1 0,0 0-1,-1 1 1,1-1 0,-1 0-1,1 0 1,0 0-1,-1 1 1,1-1 0,-1 0-1,1 0 1,0 0 0,-1 0-1,1 0 1,-1 0 0,1 0-1,-1 0 1,1 0-1,0 0 1,-1 0 0,1 0-1,-1 0 1,1 0 0,-1 0-1,1 0 1,0 0-1,-1-1 1,1 1 0,-1 0-1,1 0 1,0 0 0,-1-1-1,1 1 1,0 0-1,-1-1 1,1 1 0,-1-1-1,-13-14 539,1-2-119,1-2 1,1 0 0,1 0 0,0-1 0,-9-29-1,19 48-432,-1 0 1,0-1-1,1 1 0,-1-1 0,1 1 0,0 0 0,-1-1 0,1 1 1,0-1-1,0 1 0,0-1 0,0 1 0,0-1 0,0 1 0,1-1 0,-1 1 1,0 0-1,1-1 0,-1 1 0,1-1 0,-1 1 0,2-2 0,0 2-36,-1 0 0,1 0 0,-1 1 0,1-1-1,-1 1 1,1-1 0,0 1 0,-1 0 0,1-1 0,0 1-1,-1 0 1,1 0 0,0 0 0,-1 0 0,1 0-1,0 1 1,-1-1 0,1 0 0,2 2 0,1-1-100,20 6-1033,1-2 0,0 0 0,0-2 0,1-1 0,51-2-1,-32-10-211</inkml:trace>
  <inkml:trace contextRef="#ctx0" brushRef="#br0" timeOffset="2">1140 2461 14019,'-3'14'143,"1"0"-1,0 0 1,2 0-1,-1-1 1,2 1-1,0 0 1,0 0-1,1 0 1,1 0-1,0-1 1,9 23-1,-4-18-92,1 0 0,0-1 0,2-1-1,0 0 1,0 0 0,1-1 0,26 24-1,-32-33 75,0 1 0,-1 0 0,0-1 0,0 1-1,0 1 1,-1-1 0,0 1 0,0 0 0,-1 0-1,4 12 1,-6-15-32,1 0 1,1 0-1,-1 0 0,6 8 0,-7-12-96,-1 0 0,0-1 0,1 1 0,-1-1 0,1 1 0,-1 0 0,1-1-1,-1 1 1,1-1 0,0 1 0,-1-1 0,1 0 0,0 1 0,-1-1 0,1 0 0,0 1-1,-1-1 1,1 0 0,0 0 0,0 1 0,-1-1 0,1 0 0,0 0 0,0 0 0,-1 0-1,1 0 1,0 0 0,0 0 0,0-1 0,-1 1 0,1 0 0,0 0 0,-1 0-1,1-1 1,0 1 0,0 0 0,-1-1 0,1 1 0,-1-1 0,1 1 0,0-1 0,-1 1-1,1-1 1,-1 1 0,2-2 0,1-2-21,0-1 0,1 0 0,-1 1 1,-1-1-1,1 0 0,-1 0 0,4-11 0,8-42-54,-11 44 74,8-52 552,-3-1 1,-3-1-1,-3 1 0,-11-115 0,8 169-309,1 7-28,-1 0-1,1 0 0,-1 1 1,-1-1-1,-3-10 1,6 70 1509,5-14-1611,1 0 1,3 0-1,1-1 1,30 70-1,-29-84-91,1-1-1,1 0 1,1-1 0,1 0-1,1-2 1,1 0 0,0-1-1,26 21 1,-40-38-13,8 9-1,1-2-1,0 0 0,1 0 0,0-1 0,1-1 1,20 9-1,-35-17-4,1 0 1,-1 1 0,1-1-1,-1 0 1,1 0-1,-1 0 1,1 0-1,0 1 1,-1-1-1,1 0 1,-1 0 0,1 0-1,-1 0 1,1 0-1,0 0 1,-1 0-1,1-1 1,-1 1 0,1 0-1,-1 0 1,1 0-1,0-1 1,-3-8-68,-18-15-25,-34-29 302,-4 2 1,-1 2 0,-83-50 0,141 98-209,-25-20 523,26 21-505,-1 0 0,1-1 0,0 1 0,0-1 0,-1 1 0,1-1 0,0 1 0,0-1 0,-1 1 0,1-1 0,0 1 0,0-1 0,0 1 0,0-1 0,0 1 0,0-1 0,0 1 0,0-1 0,0 1 0,0-1 0,0 0 0,0 0-3,1 1-1,-1-1 1,1 0 0,-1 1-1,1-1 1,0 1 0,-1-1 0,1 1-1,-1-1 1,1 1 0,0-1-1,-1 1 1,1 0 0,0-1 0,0 1-1,-1 0 1,1-1 0,1 1 0,26-9 95,-4 3-277,-1-2 0,-1 0 0,0-1 0,0-1 0,0-2 0,21-15 0,-6-2-59</inkml:trace>
  <inkml:trace contextRef="#ctx0" brushRef="#br0" timeOffset="3">1974 2464 16051,'0'0'51,"0"0"-1,0 0 0,0 0 0,0 0 1,-1 0-1,1 0 0,0 0 0,0 0 1,0 0-1,0 0 0,0 0 0,0 0 1,0 0-1,0 0 0,0 0 0,-1 0 1,1 0-1,0 0 0,0 0 0,0 0 1,0 0-1,0 0 0,0 0 0,0 0 1,0 1-1,0-1 0,0 0 0,0 0 1,-1 0-1,1 0 0,0 0 0,0 0 1,0 0-1,0 0 0,0 0 0,0 0 1,0 0-1,0 1 0,0-1 0,0 0 1,0 0-1,0 0 0,0 0 0,0 0 1,0 0-1,0 0 0,0 0 0,0 0 1,0 1-1,0-1 0,0 0 0,0 0 1,0 0-1,0 0 0,0 0 0,0 0 1,1 12 1014,5 14 556,1 0-838,30 88 355,-32-103-1133,0 0 0,0 0 0,1 0 0,0-1 0,1 0-1,0 0 1,13 13 0,-18-21 0,1 0-1,-1 0 1,0 0-1,1 0 1,-1 0-1,1-1 1,-1 0-1,1 1 1,0-1 0,0 0-1,-1 0 1,1 0-1,0-1 1,0 1-1,0-1 1,0 1-1,0-1 1,0 0-1,0 0 1,0 0-1,0-1 1,0 1-1,0-1 1,0 0-1,-1 0 1,1 0-1,0 0 1,0 0-1,-1 0 1,1-1-1,0 1 1,-1-1-1,0 0 1,1 0-1,3-3 1,4-5 76,0-1-1,-1 0 1,0 0-1,-1-1 1,0 0 0,7-14-1,1-8 430,14-42-1,-7 18 245,-14 41-387,-9 16-354,1 1 1,-1 0-1,0 0 0,0-1 0,0 1 0,1 0 0,-1 0 1,0 0-1,0 0 0,1-1 0,-1 1 0,0 0 0,0 0 1,1 0-1,-1 0 0,0 0 0,0 0 0,1 0 0,-1 0 0,0 0 1,1 0-1,-1 0 0,0 0 0,0 0 0,1 0 0,-1 0 1,0 0-1,1 0 0,-1 0 0,1 0 0,0 2 17,1 0 0,-1 0 0,0 0 0,1 0 0,-1 0 1,0 0-1,0 0 0,0 0 0,0 0 0,0 1 0,0 2 0,7 20 2,14 39-65,-21-60 21,1 0 1,0 0 0,1 0 0,-1 0-1,1 0 1,-1 0 0,1-1 0,0 0-1,0 1 1,1-1 0,5 4 0,-7-6 6,-1-1 1,1 1-1,0-1 0,-1 0 1,1 1-1,0-1 1,0 0-1,-1 0 0,1 0 1,0 0-1,0 0 1,0 0-1,-1-1 0,1 1 1,0-1-1,-1 1 0,1-1 1,0 0-1,-1 1 1,1-1-1,-1 0 0,1 0 1,-1 0-1,1 0 1,-1 0-1,0-1 0,1 1 1,-1 0-1,2-3 1,5-5-20,-1-1 0,14-20 0,-21 30 23,46-88-56,-12 19-31,-32 66 63,-1 1 0,1-1 0,0 0 0,0 0 0,0 1 0,0 0 0,0-1 0,1 1 0,3-3 1,-6 5 9,0 0 0,1 0 0,-1-1 1,1 1-1,-1 0 0,0 0 1,1 0-1,-1 0 0,1 0 1,-1 0-1,1 0 0,-1 0 0,1 0 1,-1 0-1,1 0 0,-1 0 1,0 0-1,1 0 0,-1 0 1,1 0-1,-1 0 0,1 1 0,-1-1 1,0 0-1,1 0 0,0 1-23,0 0 0,0 0 0,0 0 0,0 1 0,-1-1-1,1 0 1,0 0 0,-1 0 0,1 0 0,-1 1 0,0-1-1,1 0 1,-1 2 0,3 14-20,0 0 0,-2 1-1,0 26 1,-1-37-94,0 7-14</inkml:trace>
  <inkml:trace contextRef="#ctx0" brushRef="#br0" timeOffset="4">2354 1824 18172,'0'-8'1496,"7"16"-1368,0 0-384,7 4 1544,8 2-1023,8-4-402</inkml:trace>
  <inkml:trace contextRef="#ctx0" brushRef="#br0" timeOffset="5">2695 1776 18460,'0'43'373,"2"-1"-1,2 0 1,2 0-1,2 0 1,1-1 0,2 0-1,2 0 1,2-2-1,26 52 1,-38-85-306,1 0 0,0 0 0,0 0-1,1-1 1,-1 1 0,11 8 0,-14-13-24,1 1 1,0-1-1,0 0 1,0 0-1,0 0 1,0 0-1,0 0 1,0 0-1,0 0 1,0-1-1,0 1 0,1-1 1,-1 0-1,0 0 1,0 0-1,0 0 1,1 0-1,-1 0 1,0 0-1,0-1 0,0 1 1,1-1-1,-1 1 1,0-1-1,3-2 1,1 0 62,-1 0-1,0 0 1,-1-1 0,1 0 0,0 0 0,-1 0-1,0 0 1,0-1 0,6-9 0,1-5 302,14-28-1,-19 34-258,28-64 783,31-101 1,12-89-906,-61 207-483,-15 57 419,-2 4-193,-3 9-67</inkml:trace>
  <inkml:trace contextRef="#ctx0" brushRef="#br0" timeOffset="6">3073 2172 16796,'15'24'1992,"-1"-7"-1320,3-9-424,2-3 1481,2-5-1321,1-1-72,-1-2-176</inkml:trace>
  <inkml:trace contextRef="#ctx0" brushRef="#br0" timeOffset="7">3602 1930 17956,'-15'12'495,"-1"1"-1,2 0 1,0 1 0,1 1-1,-14 19 1,23-28-439,0 1 0,0-1 0,0 1 0,1 0 0,0 0 0,0 1 0,1-1 0,0 0 0,0 1 0,1 0 0,0-1 0,0 1-1,0 0 1,1-1 0,1 1 0,0 8 0,-1-14-44,0-1-1,1 0 1,-1 0-1,0 1 1,0-1-1,1 0 1,-1 1 0,1-1-1,-1 0 1,1 0-1,0 0 1,-1 0-1,1 0 1,0 0-1,0 1 1,0-2-1,0 1 1,-1 0-1,1 0 1,1 0-1,-1 0 1,0-1-1,0 1 1,2 1-1,-1-2 13,0 0-1,0 0 1,0 0-1,0 0 1,0 0-1,0 0 1,-1-1-1,1 1 1,0-1-1,0 1 1,0-1-1,-1 0 1,1 0-1,0 1 1,1-3-1,6-3 93,0 0-1,0-1 1,0-1-1,10-12 1,16-22 488,47-75 0,-16 19 40,-61 92-600,-1 0-1,1 0 0,0 0 1,1 1-1,-1-1 0,1 1 1,13-8-1,-18 13-36,0-1 0,-1 1 0,1 0-1,0-1 1,0 1 0,0 0 0,0 0 0,0 0-1,0 0 1,0 0 0,0 0 0,-1 0 0,1 0 0,0 0-1,0 0 1,0 0 0,0 1 0,0-1 0,0 0-1,-1 1 1,1-1 0,0 1 0,0-1 0,0 1 0,-1-1-1,1 1 1,0-1 0,-1 1 0,1 0 0,0-1-1,-1 1 1,1 0 0,-1 0 0,1-1 0,-1 1 0,1 0-1,-1 1 1,3 3 11,-1 1 0,0-1 0,0 1 0,1 8 0,-3-12-16,10 57 8,-7-34-21,12 40 0,-15-64 11,0 0 1,0-1-1,0 1 1,0 0-1,1 0 1,-1-1-1,0 1 1,0 0-1,1-1 1,-1 1-1,1-1 1,-1 1-1,0 0 1,1-1-1,-1 1 1,1-1-1,-1 1 1,1-1-1,0 1 1,-1-1-1,1 0 0,-1 1 1,1-1-1,0 1 1,-1-1-1,1 0 1,0 0-1,0 1 1,1-2-1,-1 1 1,0 0-1,0-1 1,0 1-1,0-1 1,0 1-1,0-1 0,0 1 1,1-1-1,-2 0 1,1 1-1,0-1 1,0 0-1,0 0 1,1-1-1,4-6 1,1-1 0,9-17 0,-16 26-1,37-70 11,-20 36 16,1 1 1,42-58-1,-58 89-27,0-1 0,0 1 0,0 0 0,0 0 0,0 0 0,0 0 0,1 0-1,-1 0 1,1 1 0,-1-1 0,1 1 0,0 0 0,-1 0 0,1 0 0,3-1 0,-4 2 0,-1 0 0,1 1 0,-1-1 0,0 0 0,1 1 1,-1-1-1,1 1 0,-1-1 0,0 1 0,1 0 0,-1 0 0,0-1 1,0 1-1,0 0 0,1 0 0,-1 0 0,0 0 0,0 1 0,0-1 1,-1 0-1,1 0 0,0 1 0,0-1 0,-1 0 0,1 1 0,-1-1 0,1 0 1,-1 1-1,1 2 0,5 18-10,-1 0 0,4 37 0,5 24 5,-14-82 6,0 0 0,1 1 0,-1-1 0,0 0 0,1 1 0,-1-1 0,1 0 0,-1 0 0,1 0 0,-1 0 0,1 1 0,0-1-1,0 0 1,0 0 0,-1 0 0,1 0 0,0-1 0,0 1 0,0 0 0,0 0 0,1 0 0,-1-1 0,2 2 0,-2-2-27,0-1-1,1 1 1,-1 0 0,0-1 0,1 1 0,-1-1-1,0 1 1,0-1 0,1 1 0,-1-1 0,0 0-1,0 0 1,0 1 0,0-1 0,0 0 0,0 0-1,0 0 1,0 0 0,0 0 0,-1-1-1,1 1 1,1-2 0,4-8-48,1 0 1,-2 0-1,5-14 0,5-12-66</inkml:trace>
  <inkml:trace contextRef="#ctx0" brushRef="#br0" timeOffset="8">4350 1154 17740,'0'12'398,"1"-1"0,-1 0 0,2 0 0,0 0 0,6 22 0,25 54 663,-17-45-483,124 346 495,-104-268-890,28 160 0,-65-278 93,-4-7-142,-5-13 36,-201-440 2130,207 448-2298,2 7 10,0-1 1,0 0-1,1 1 0,0-1 0,-2-7 0,3 11-23,0-1 1,0 1-1,0 0 0,0-1 0,0 1 1,0 0-1,0-1 0,0 1 0,0 0 1,0-1-1,0 1 0,0 0 0,0-1 1,0 1-1,1 0 0,-1 0 0,0-1 1,0 1-1,0 0 0,1-1 0,-1 1 1,0 0-1,0 0 0,1 0 0,-1-1 0,1 1 1,14 0-765,6 5 540,0-2 0,1 0 0,31 0 0,-18-5-148</inkml:trace>
  <inkml:trace contextRef="#ctx0" brushRef="#br0" timeOffset="9">4886 1391 17260,'-2'-2'98,"0"1"1,0 0 0,0-1-1,0 1 1,0 0 0,-1 0-1,1 0 1,0 1 0,-1-1-1,1 0 1,0 1 0,-1 0-1,1 0 1,-1-1 0,1 1-1,-1 1 1,1-1 0,-1 0-1,1 1 1,0-1 0,-1 1-1,1 0 1,0-1 0,-1 1-1,1 0 1,0 1 0,0-1-1,-3 2 1,-2 1 111,0 0-1,0 1 1,0 0 0,1 1-1,0-1 1,0 1-1,-7 8 1,6-3-69,0-1 0,0 1-1,1 1 1,1-1 0,0 1 0,1 0-1,-4 14 1,6-19-100,1-1 0,-1 1-1,2 0 1,-1-1 0,1 1 0,0 0-1,0 0 1,0-1 0,1 1-1,0 0 1,1-1 0,0 1 0,0-1-1,0 0 1,4 8 0,-5-12-22,0 0 0,1 0 0,-1 0 0,1 0 0,-1 0 0,1 0-1,0 0 1,0 0 0,0 0 0,0-1 0,0 1 0,0-1 0,0 0 0,1 0 0,-1 1 0,1-1 0,-1-1 0,0 1 0,1 0 0,-1-1 0,1 1 0,0-1 0,-1 0 0,1 0 0,-1 0 0,1 0 0,0 0 0,-1 0 0,1-1 0,-1 1 0,1-1 0,-1 0 0,1 0 0,-1 0 0,0 0-1,3-1 1,4-3 49,0 0 0,0-1-1,-1 0 1,1 0 0,-1-1-1,-1 0 1,13-14 0,-9 5 30,1 0 1,-2-1-1,0 0 1,-2-1 0,1 0-1,-2-1 1,-1 1-1,0-1 1,-1 0-1,-1-1 1,-1 1 0,1-34-1,-7 36 19,3 16-114,0 1-1,0 0 0,0 0 1,0 0-1,0 0 1,0 0-1,0 0 0,0 0 1,-1-1-1,1 1 1,0 0-1,0 0 0,0 0 1,0 0-1,0 0 1,-1 0-1,1 0 0,0 0 1,0 0-1,0 0 1,0 0-1,0 0 0,-1 0 1,1 0-1,0 0 1,0 0-1,0 0 0,0 0 1,0 0-1,-1 0 1,1 0-1,0 0 0,0 0 1,0 0-1,0 0 1,0 0-1,-1 0 0,1 1 1,0-1-1,0 0 1,0 0-1,0 0 0,0 0 1,0 0-1,0 0 1,-1 0-1,1 1 0,-1 1 5,0 0 0,-1 0 0,1 0 0,0 0-1,0 0 1,1 0 0,-1 0 0,0 0-1,1 1 1,-1 3 0,0 5-48,0-1 1,1 1-1,1-1 1,2 18-1,-2-24 13,-1-1 0,1 1 0,0-1 0,0 0 0,0 0 0,0 1 0,1-1 0,-1 0 0,1 0 0,0 0 0,-1-1-1,2 1 1,-1 0 0,0-1 0,0 1 0,1-1 0,-1 1 0,4 1 0,-3-3 1,0 0 1,-1-1 0,1 1-1,0-1 1,0 1 0,-1-1-1,1 0 1,0 0-1,0-1 1,0 1 0,-1 0-1,1-1 1,0 1-1,-1-1 1,1 0 0,0 0-1,-1 0 1,1-1 0,-1 1-1,1 0 1,-1-1-1,0 0 1,3-2 0,8-7-99,-1 0 1,19-22-1,-22 24 82,17-22-54,-18 20 76,1 1 1,0-1-1,1 2 0,0-1 1,20-14-1,-29 24 23,-1-1 1,1 1-1,-1 0 0,1-1 0,0 1 1,-1-1-1,1 1 0,-1 0 1,1 0-1,0-1 0,-1 1 1,1 0-1,0 0 0,-1 0 1,1 0-1,0 0 0,-1 0 1,1 0-1,0 0 0,-1 0 1,1 0-1,0 0 0,-1 0 1,1 0-1,0 1 0,-1-1 1,1 0-1,-1 0 0,1 1 1,0-1-1,-1 1 0,1-1 1,-1 0-1,1 1 0,-1-1 0,1 1 1,-1-1-1,1 1 0,-1-1 1,0 1-1,1-1 0,-1 1 1,0 0-1,1-1 0,-1 1 1,0 0-1,2 4 15,-1 0 1,-1 0-1,1 0 1,-1-1-1,0 7 1,0-5-8,-2 31 82,1-30-59,0 0 1,1 1-1,0-1 1,0 1 0,0-1-1,3 9 1,-3-16-31,0 1 0,0-1 1,0 0-1,0 0 1,0 0-1,0 1 0,0-1 1,0 0-1,0 0 1,0 0-1,1 1 0,-1-1 1,0 0-1,0 0 0,0 0 1,0 0-1,0 0 1,1 1-1,-1-1 0,0 0 1,0 0-1,0 0 1,0 0-1,1 0 0,-1 0 1,0 0-1,0 0 0,0 0 1,1 0-1,-1 0 1,0 0-1,0 0 0,0 0 1,1 0-1,-1 0 1,0 0-1,0 0 0,1 0 1,7-6 58,7-11-1,-14 17-50,29-41 140,-11 13-97,1 2-1,36-36 0,-54 60-62,1 0 1,-1 0-1,0 0 1,0 0-1,1 1 0,-1-1 1,1 1-1,-1 0 0,1 0 1,0 0-1,-1 0 0,6-1 1,-7 2 3,0 0 0,0 0 1,0 0-1,0 1 0,0-1 1,0 0-1,0 1 0,0-1 1,0 1-1,0-1 0,0 1 1,0-1-1,0 1 0,0 0 1,0-1-1,0 1 0,0 0 1,-1 0-1,1 0 0,0 0 1,0-1-1,-1 1 0,1 0 1,-1 0-1,1 0 0,-1 0 0,1 1 1,-1-1-1,0 0 0,0 0 1,1 0-1,-1 2 0,2 8-32,0 0 0,0 22-1,-2-23 38,0 0-1,1 0 1,0-1-1,5 16 1,-6-24 10,0 0 0,1 0 0,-1 0 0,0 0 1,1 0-1,-1 0 0,1 1 0,0-1 0,-1 0 1,1 0-1,0 0 0,0-1 0,-1 1 0,1 0 1,0 0-1,0 0 0,0-1 0,0 1 0,0 0 1,0-1-1,0 1 0,0-1 0,1 1 0,-1-1 1,0 0-1,2 1 0,-1-1 9,0 0-1,0-1 1,0 1-1,1 0 1,-1-1-1,0 0 1,0 0 0,0 1-1,0-1 1,0 0-1,0 0 1,0-1-1,2 0 1,6-7 72,0 1-1,-1-1 1,14-16 0,-23 24-88,26-33 259,41-70 0,3-6-196,-57 96-110,-13 14 42,0 0-1,0 0 1,1-1-1,-1 1 1,0 0-1,0 0 1,1 0-1,-1 0 1,0 0-1,0 0 1,1 0-1,-1-1 1,0 1-1,0 0 0,1 0 1,-1 0-1,0 0 1,1 0-1,-1 0 1,0 0-1,0 0 1,1 0-1,-1 1 1,0-1-1,0 0 1,1 0-1,-1 0 1,0 0-1,0 0 1,1 0-1,0 2-5,0 0 0,-1 0 0,1 0 0,0 0 0,-1-1 0,1 1 0,-1 0-1,0 0 1,1 0 0,-1 0 0,0 0 0,-1 4 0,-7 126-1227,9-131 1158,1-6-22,5-11-144</inkml:trace>
  <inkml:trace contextRef="#ctx0" brushRef="#br0" timeOffset="10">5921 1134 12259,'2'1'299,"-1"0"0,1-1 1,-1 1-1,1-1 0,-1 0 1,1 1-1,0-1 1,-1 0-1,1 0 0,-1 0 1,1 0-1,0 0 0,-1 0 1,1 0-1,0-1 0,-1 1 1,1-1-1,-1 1 0,3-2 1,31-17 2288,-27 15-2080,15-11 356,1-1 1,-2-1-1,25-23 0,-28 21-743,0-1-1,-1-1 0,-2-1 1,0 0-1,-1-1 0,12-25 0,-24 42-109,0-1-1,0 1 1,-1-1-1,0 0 0,0 0 1,0 0-1,-1 0 1,0-8-1,-1 13-9,0 1 0,0 0 0,0 0 1,0 0-1,0-1 0,-1 1 0,1 0 0,0 0 0,-1 0 0,1 0 1,-1 0-1,1-1 0,-1 1 0,0 0 0,1 0 0,-1 0 0,0 1 1,0-1-1,0 0 0,0 0 0,-1-1 0,0 1-1,0 1 1,0-1-1,0 1 0,0-1 0,0 1 1,0-1-1,-1 1 0,1 0 0,0 0 1,0 0-1,0 1 0,-1-1 0,1 0 0,0 1 1,0-1-1,-3 2 0,-6 2-1,0 0 1,1 1-1,0 1 0,0-1 0,0 2 0,0-1 0,1 1 1,-16 17-1,10-10 3,1 2 0,1 0 1,1 1-1,-13 21 0,20-29 8,1 0 1,0-1-1,0 1 0,1 1 0,0-1 1,0 0-1,1 1 0,1-1 0,0 1 1,0 0-1,0-1 0,2 11 0,-1-16-6,1 1-1,0-1 1,0 0-1,0 1 0,1-1 1,-1 0-1,1 0 1,0 0-1,0 0 1,0 0-1,1-1 0,-1 1 1,1 0-1,0-1 1,0 0-1,0 0 0,1 0 1,-1 0-1,1 0 1,0-1-1,-1 0 0,1 1 1,0-1-1,0-1 1,0 1-1,1-1 0,-1 1 1,5 0-1,1-1-31,0 0-1,-1 0 1,1-1 0,0 0-1,0-1 1,0 0-1,0-1 1,0 0-1,-1 0 1,1-1 0,-1 0-1,18-9 1,23-14-54</inkml:trace>
  <inkml:trace contextRef="#ctx0" brushRef="#br0" timeOffset="11">6886 324 18684,'0'0'110,"1"-1"0,-1 0 0,0 0 0,1 1 0,-1-1 0,1 0 0,-1 1-1,1-1 1,0 1 0,-1-1 0,1 0 0,0 1 0,-1-1 0,1 1 0,0 0 0,0-1 0,-1 1 0,1 0 0,0-1 0,0 1 0,0 0 0,-1 0-1,3-1 1,-2 2-31,-1-1 1,1 0-1,0 1 0,0-1 0,0 1 0,-1-1 0,1 1 0,0 0 0,0-1 0,-1 1 0,1-1 0,0 1 0,-1 0 0,1 0 0,-1-1 0,1 1 0,-1 0 0,1 1 0,3 8 192,0-1 0,-1 1 0,3 13 0,-2-10-77,54 202 320,11 34-2573,-71-279-160,-4-7 1517</inkml:trace>
  <inkml:trace contextRef="#ctx0" brushRef="#br0" timeOffset="12">6893 306 20420,'6'-15'1929,"11"0"-1233,2-3-256,12-3 912,4-2-303,9-6-465,9 2-104,4-2-344,-4-1-168,-5 3-664,-5 4-337,-16 3 841,-11 3-192,-25 5-120</inkml:trace>
  <inkml:trace contextRef="#ctx0" brushRef="#br0" timeOffset="13">6963 524 16988,'17'4'2168,"11"-8"-1320,15-19-296,7-6 937,10-5-401,2-4-72,-6 1-656,-3 4-528,-13 9-2720,-14 7 2648,-28 14-409,-11 6-279</inkml:trace>
  <inkml:trace contextRef="#ctx0" brushRef="#br0" timeOffset="14">7138 891 16972,'22'4'2400,"6"-4"-1344,10-19-415,3-8 1439,4-9-824,-1-5-400,-2-8-1064,-4-4-1952,-15 0 1952,-11 4-384,-14 6-296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1.166"/>
    </inkml:context>
    <inkml:brush xml:id="br0">
      <inkml:brushProperty name="width" value="0.05" units="cm"/>
      <inkml:brushProperty name="height" value="0.05" units="cm"/>
    </inkml:brush>
  </inkml:definitions>
  <inkml:trace contextRef="#ctx0" brushRef="#br0">0 1 16836,'23'2'1624,"-10"10"-1064,-6 7-224,-3 12 1080,-1 6-527,-1 9-497,-1 4-104,1 1-272,-2-3-144,-2-10-632,2-7-9,-1-12 585,-5-8-168,-3-9-128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1.600"/>
    </inkml:context>
    <inkml:brush xml:id="br0">
      <inkml:brushProperty name="width" value="0.05" units="cm"/>
      <inkml:brushProperty name="height" value="0.05" units="cm"/>
    </inkml:brush>
  </inkml:definitions>
  <inkml:trace contextRef="#ctx0" brushRef="#br0">1 142 16291,'4'-7'487,"0"0"-1,1 0 0,0 1 0,0 0 0,1 0 0,0 0 0,0 1 0,0-1 0,0 1 0,1 1 0,7-5 0,4 0 18,1 0 1,0 0-1,23-5 0,-20 7-412,1 1 0,0 1 0,0 1 0,1 2 0,-1 0 0,0 1 0,1 1 0,28 5 0,-40-3-54,-1 0 0,0 1-1,-1 0 1,1 1-1,0 0 1,-1 1-1,0 0 1,12 8 0,-15-7-27,0-1 1,0 1-1,-1 0 1,0 0-1,-1 1 1,1-1-1,-1 1 1,0 1-1,-1-1 0,0 1 1,7 15-1,-7-11 27,-1 0-1,0 1 1,0-1-1,-1 1 1,-1-1-1,0 1 0,0-1 1,-2 1-1,1 0 1,-2-1-1,1 1 0,-2-1 1,0 0-1,0 1 1,-1-1-1,-1-1 0,-9 19 1,5-13 37,-1-1 0,-1-1 0,-1 1 0,0-2 0,-1 1 0,0-2 0,-1 0 0,-1-1 0,0 0 0,-32 19 0,23-18 45,0-1-1,0-2 0,-33 11 0,43-17-228,-1-1 0,0 0 0,0 0 0,0-2 0,0 0-1,0-1 1,-17-1 0,29 1-1,0-1-1,0 1 0,0-1 0,1 0 1,-1 1-1,0-1 0,1-1 1,-1 1-1,1 0 0,-1 0 0,-3-4 1,5 4-18,0 0 0,0 0 0,0 0-1,0 0 1,0 0 0,0 0 0,1-1 0,-1 1 0,0 0 0,1 0 0,-1-1 0,1 1 0,0 0 0,-1-1 0,1 1 0,0 0 0,0-1 0,0-1 0,0 0-35,1 1 1,-1-1 0,1 0 0,0 1-1,0-1 1,0 1 0,1-1 0,-1 1-1,0-1 1,1 1 0,0 0 0,0 0-1,-1-1 1,1 1 0,0 1 0,1-1-1,-1 0 1,0 0 0,0 1-1,1-1 1,-1 1 0,4-1 0,24-9-961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2.347"/>
    </inkml:context>
    <inkml:brush xml:id="br0">
      <inkml:brushProperty name="width" value="0.05" units="cm"/>
      <inkml:brushProperty name="height" value="0.05" units="cm"/>
    </inkml:brush>
  </inkml:definitions>
  <inkml:trace contextRef="#ctx0" brushRef="#br0">184 455 15723,'1'-1'125,"0"0"0,-1 0-1,1 1 1,0-1 0,0 0 0,0 0-1,-1 0 1,1 0 0,0 0-1,-1 0 1,1 0 0,-1 0 0,1 0-1,-1 0 1,0-1 0,1 1-1,-1 0 1,0 0 0,0 0-1,0 0 1,0-1 0,0 1 0,0 0-1,0 0 1,0-2 0,-1 2 5,-1 0 1,1 0-1,0 0 1,0 0-1,0 0 1,-1 0 0,1 1-1,0-1 1,0 1-1,-1-1 1,1 1-1,-1-1 1,1 1 0,0 0-1,-1 0 1,1 0-1,-1 0 1,1 0-1,-1 0 1,1 0-1,-3 0 1,-5 2 34,1 0-1,-1 0 1,1 0-1,-1 1 1,1 1-1,0-1 1,0 1-1,1 1 1,-1-1 0,1 1-1,0 1 1,0-1-1,1 1 1,-1 0-1,1 1 1,1-1-1,-1 1 1,1 1 0,0-1-1,1 1 1,0-1-1,-4 10 1,7-16-169,1 1 1,-1 0 0,1 0-1,-1-1 1,1 1-1,-1 0 1,1 0 0,0 0-1,0 0 1,0 0 0,0-1-1,0 1 1,1 0-1,-1 0 1,0 0 0,1 0-1,0-1 1,0 4-1,0-4 0,0 0 0,0 0 0,0 0-1,0 0 1,0-1 0,0 1 0,1 0-1,-1 0 1,0-1 0,0 1 0,0-1 0,1 1-1,-1-1 1,0 1 0,1-1 0,-1 0-1,0 0 1,1 0 0,1 0 0,4 0-8,0-1 1,0 0-1,0 0 1,0 0-1,0-1 1,-1-1 0,1 1-1,10-6 1,7-6 29,-1-1 0,0-1 1,-1-1-1,-1-1 1,0-1-1,18-23 0,-12 11 151,-2-1-1,-1-1 1,28-53 0,-60 102-123,1 2 0,1-1 1,-6 31-1,-6 64-756,18-106 581,-1-1-1,1 0 1,0 0-1,1 0 1,-1 0-1,1 0 1,0 1-1,0-1 1,2 5 0,-2-9 54,0 0 1,-1 0-1,1 0 1,-1 0-1,1 1 1,0-1-1,0 0 1,0 0-1,0 0 1,0-1-1,0 1 1,0 0-1,0 0 1,0 0-1,0-1 1,0 1-1,0-1 1,1 1-1,-1-1 1,0 1-1,0-1 1,1 0-1,-1 1 1,0-1-1,1 0 1,-1 0-1,0 0 1,0 0 0,1 0-1,-1 0 1,0 0-1,1-1 1,-1 1-1,0 0 1,0-1-1,1 1 1,-1-1-1,0 1 1,1-2-1,6-2-447,0-1 0,0 0 0,-1 0-1,0 0 1,0-1 0,-1 0 0,1-1 0,-1 1-1,7-11 1,45-71-2547,-55 81 2957,21-36-800,28-70 0,-34 66 1800,16-68 0,-32 108-217,-1 0-1,0 0 1,-1 1 0,1-12-1,-1 18-633,0 0 0,0-1-1,0 1 1,0 0 0,0 0-1,0 0 1,0 0-1,0 0 1,0-1 0,0 1-1,0 0 1,0 0-1,0 0 1,0 0 0,0 0-1,0-1 1,0 1-1,0 0 1,0 0 0,0 0-1,0 0 1,0 0-1,0-1 1,0 1 0,0 0-1,0 0 1,-1 0-1,1 0 1,0 0 0,0 0-1,0 0 1,0-1-1,0 1 1,0 0 0,0 0-1,0 0 1,-1 0-1,1 0 1,0 0 0,0 0-1,0 0 1,0 0-1,0 0 1,-1 0 0,1 0-1,0 0 1,0 0-1,0 0 1,0 0 0,0 0-1,-1 0 1,1 0-1,0 0 1,0 0 0,0 0-1,0 0 1,0 0-1,-1 0 1,1 0 0,0 0-1,-11 22 1342,-14 45-687,4 1 0,3 1 0,3 1 1,-13 142-1,30-171-529,-2-41-156,0 1 0,0 0 0,0 0 0,0-1 0,1 1 0,-1 0 1,0-1-1,0 1 0,1-1 0,-1 1 0,0 0 0,1-1 1,-1 1-1,1-1 0,-1 1 0,0-1 0,1 1 0,0-1 0,0 1 1,0-1-2,-1 0 1,1 0-1,0 0 0,-1 0 1,1 0-1,0-1 1,-1 1-1,1 0 1,-1 0-1,1-1 1,0 1-1,-1-1 1,1 1-1,-1 0 1,1-1-1,-1 1 0,1-1 1,-1 1-1,1-1 1,-1 0-1,0 1 1,1-1-1,-1 1 1,1-2-1,4-6 6,-1-1 1,0 0-1,0 0 0,-1 0 1,0 0-1,-1 0 0,0 0 0,2-15 1,2-80 86,-6 104-98,0-10 9,0 3 5,1-1-1,-1 1 1,0-1 0,-1 1-1,0-1 1,0 1 0,-1 0-1,0-1 1,-3-6-1,5 14-11,0-1-1,0 1 1,-1 0-1,1 0 1,0 0-1,0-1 1,-1 1-1,1 0 1,0 0-1,-1 0 1,1 0-1,0 0 1,-1 0-1,1 0 1,0-1-1,-1 1 1,1 0-1,0 0 1,-1 0-1,1 0 1,0 1-1,-1-1 1,1 0-1,0 0 1,-1 0-1,1 0 1,0 0-1,-1 0 1,1 0-1,0 1 1,-1-1-1,1 0 1,0 0-1,0 0 1,-1 1-1,1-1 1,0 0-1,0 0 1,0 1-1,-1-1 1,1 0-1,0 0 1,0 1-1,0-1 1,0 0-1,-1 1 1,1-1-1,0 0 1,0 1-1,0-1 1,0 0-1,0 1 1,0-1-1,0 0 1,0 1-1,0 0 1,-2 10 4,0 0 0,0 0 0,1 0 0,1 0 0,0 0 0,0 1-1,1-1 1,0 0 0,1 0 0,1 0 0,0 0 0,6 15 0,-8-23-4,1-1 0,-1 0 0,1 1 0,0-1 0,0 0 0,0 0 0,0 0 0,0 0 0,0 0 0,1 0 0,-1-1 0,0 1 0,1-1 0,0 0-1,-1 0 1,1 0 0,0 0 0,-1 0 0,1 0 0,0-1 0,0 1 0,0-1 0,0 0 0,0 0 0,-1 0 0,1 0 0,0 0 0,0-1 0,0 1 0,0-1 0,-1 0 0,6-2 0,4-2 14,0 0 0,-1 0 0,1-1 0,-2-1 0,1 0 0,11-10 1,-11 8 10,0-1 0,0 0 1,-1-1-1,-1 0 0,0 0 1,0-1-1,-1-1 0,-1 1 1,11-25-1,-13 15 69,-8 15-16,2 7-74,1 0-1,-1 0 0,1 0 0,-1 0 0,0 0 0,1 0 1,-1 0-1,1 0 0,-1 0 0,1 0 0,-1 1 1,1-1-1,-1 0 0,1 0 0,-1 1 0,1-1 1,-1 0-1,1 1 0,-1-1 0,1 1 0,-8 6 37,0 0 0,1 1 0,1 0 0,-1 0 0,1 0 1,1 1-1,-9 16 0,2 0 74,-15 46 1,24-63-89,1 0-1,0 1 1,0-1 0,1 1 0,0 16 0,1-23-21,0-1 0,0 0 0,0 1 0,0-1 0,1 1 0,-1-1 0,0 0 0,1 1 0,0-1 0,-1 0 0,1 0 0,-1 1 0,1-1 0,0 0 0,0 0 0,0 0 0,0 0 0,1 1 0,0-1 0,-1 0 0,1-1 0,0 1 0,-1-1 0,1 1 0,0-1 0,0 0 0,-1 1 0,1-1 0,0 0 0,-1 0 0,1-1 0,0 1 0,0 0 0,-1 0 0,1-1 0,0 1 0,-1-1 0,3-1 0,19-7 42,0-2-1,35-21 1,-41 21-23,0 1 0,1 1 0,0 0 0,0 1-1,33-8 1,-48 15-25,0 0 0,0 1 0,0-1 0,-1 1 0,1 0 0,0 0 0,0 0 0,0 1 0,0-1 0,0 1 0,0-1 0,5 3 0,-7-2 0,1 0 1,-1 0 0,0 0 0,1 0 0,-1 0-1,0 0 1,0 0 0,1 0 0,-1 1 0,0-1-1,-1 0 1,1 1 0,0-1 0,0 1 0,0-1-1,-1 1 1,1 1 0,1 6 12,-1 0 0,0 0-1,-1-1 1,0 1 0,0 0 0,-4 16 0,2 23 51,2-48-59,0 0-1,0 1 1,0-1-1,0 0 1,0 1 0,0-1-1,0 0 1,0 1-1,0-1 1,1 0 0,-1 1-1,0-1 1,0 0-1,0 1 1,1-1 0,-1 0-1,0 0 1,0 1-1,1-1 1,-1 0 0,0 0-1,0 0 1,1 1-1,-1-1 1,0 0-1,1 0 1,-1 0 0,0 0-1,1 0 1,-1 1-1,0-1 1,1 0 0,-1 0-1,0 0 1,1 0-1,-1 0 1,1 0 0,-1 0-1,0 0 1,1 0-1,-1-1 1,0 1 0,1 0-1,-1 0 1,0 0-1,1 0 1,-1 0 0,0-1-1,0 1 1,1 0-1,15-11 130,21-23 83,-28 24-184,2 0 0,0 1 0,0 0 0,13-8 0,-23 17-35,-1-1 0,1 1-1,-1-1 1,1 1 0,-1 0 0,1-1-1,-1 1 1,1 0 0,0-1 0,-1 1-1,1 0 1,-1 0 0,1-1-1,0 1 1,-1 0 0,1 0 0,-1 0-1,1 0 1,0 0 0,-1 0 0,1 0-1,0 0 1,-1 0 0,1 0 0,0 1-1,-1-1 1,1 0 0,-1 0-1,1 0 1,0 1 0,-1-1 0,1 0-1,-1 1 1,1-1 0,-1 1 0,1-1-1,-1 0 1,1 1 0,-1-1 0,0 1-1,1-1 1,-1 1 0,0 0-1,1-1 1,-1 1 0,0-1 0,0 1-1,1-1 1,-1 1 0,0 0 0,0-1-1,0 1 1,0 0 0,0-1 0,0 1-1,0 0 1,0-1 0,0 1 0,0 1-1,-1 5-81,1 0-1,-1 0 0,-3 12 0,-26 68-3108,28-76 2569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3.364"/>
    </inkml:context>
    <inkml:brush xml:id="br0">
      <inkml:brushProperty name="width" value="0.05" units="cm"/>
      <inkml:brushProperty name="height" value="0.05" units="cm"/>
    </inkml:brush>
  </inkml:definitions>
  <inkml:trace contextRef="#ctx0" brushRef="#br0">239 122 18692,'0'-1'121,"1"-1"-1,-1 1 1,0 0 0,0-1 0,0 1-1,0 0 1,0-1 0,0 1 0,0 0-1,0-1 1,0 1 0,-1 0-1,1-1 1,-1 1 0,1 0 0,-1 0-1,1-1 1,-1 1 0,0 0 0,1 0-1,-1 0 1,0 0 0,0 0-1,-1-2 1,0 2 12,0 0 0,-1 0 1,1 0-1,0 1 0,0-1 0,0 0 0,-1 1 0,1-1 0,0 1 1,0 0-1,-1 0 0,1 0 0,-3 0 0,-4 1 111,0 0 0,1 1-1,-1 0 1,1 0 0,-1 1 0,1 0-1,-8 4 1,4 0-126,1 0 0,0 1 0,1 0 0,-19 18 0,24-21-144,0 0 0,1 1 0,0-1 0,-1 1 0,2 0-1,-1 1 1,1-1 0,0 1 0,0-1 0,-3 13 0,6-18 12,0 0 1,-1 0 0,1 0-1,0 0 1,0 0 0,0 1-1,0-1 1,0 0-1,0 0 1,0 0 0,0 0-1,0 0 1,1 0 0,-1 0-1,0 0 1,1 0-1,0 1 1,-1-2 1,1 1 0,-1-1 0,1 0 0,-1 1 0,0-1 0,1 0 0,-1 0-1,1 1 1,-1-1 0,1 0 0,-1 0 0,1 0 0,0 0 0,-1 0 0,1 1 0,-1-1 0,1 0 0,-1 0 0,1-1 0,-1 1 0,1 0-1,-1 0 1,2 0 0,2-2-29,-1 1 0,1-1 0,-1 1 0,1-1 0,-1 0 0,0-1 0,6-4 0,12-14-117,-1-1 0,28-39 0,-28 34 146,32-33 1,-51 59 11,-1 0 0,1 1 0,-1-1 0,1 0 0,0 1 1,-1-1-1,1 1 0,0-1 0,0 1 0,0-1 1,-1 1-1,1 0 0,0-1 0,0 1 0,0 0 1,0 0-1,0-1 0,1 1 0,-1 0 0,0 1 0,-1-1 0,1 0-1,-1 0 1,1 1 0,-1-1 0,1 0 0,-1 1 0,1-1-1,-1 1 1,1-1 0,-1 0 0,0 1 0,1-1-1,-1 1 1,0-1 0,1 1 0,-1-1 0,0 1 0,1 0-1,-1 0 1,2 5-2,-1 0-1,1 0 1,-1 0-1,0 10 1,0-12 1,5 100 171,-9 123-1,0-186-66,-1 0 0,-2 0 0,-13 45 0,11-61-65,0 0-1,-1 0 1,-2-1-1,0-1 1,-2 0-1,-16 23 1,23-37-26,-1-1 0,1 0 0,-10 8 1,13-14-10,1 0 0,-1 0 0,0 0 0,1 0 0,-1 0 1,0-1-1,0 1 0,0-1 0,0 0 0,0 0 1,-1 0-1,1 0 0,-6 0 0,8-1-2,-1 0-1,1 0 1,0 0-1,-1-1 1,1 1 0,0 0-1,-1-1 1,1 1-1,0-1 1,0 1-1,0-1 1,-1 0 0,1 0-1,0 1 1,0-1-1,0 0 1,0 0-1,0 0 1,0 0-1,1 0 1,-1 0 0,0 0-1,0 0 1,1-1-1,-1 1 1,1 0-1,-1 0 1,1-1 0,-1 1-1,1 0 1,0-2-1,-2-4 5,1-1 0,0 1 0,0 0 0,1-13 0,2-5 16,1 0 0,1 0 0,2 0 0,0 1 0,1 0-1,2 0 1,0 1 0,2 0 0,15-26 0,-3 11 23,2 2-1,2 0 1,1 1-1,45-42 1,33-10 76,-73 62-90,-1-1 0,33-34 0,-60 53-16,0 1-1,0-1 0,-1 0 1,1 0-1,-2-1 1,1 1-1,3-13 1,-6 18-5,-1 0 1,1-1-1,-1 1 0,1 0 1,-1-1-1,0 1 1,0 0-1,0-1 1,0 1-1,-1 0 1,1-1-1,-1 1 1,0-3-1,0 3-1,0 1 0,0 0 0,0-1 1,0 1-1,0 0 0,0 0 0,0 0 0,0 0 0,0 0 0,0 0 0,-1 0 0,1 0 0,-1 0 0,1 1 0,0-1 0,-1 1 0,1-1 0,-1 1 0,1-1 1,-1 1-1,1 0 0,-3 0 0,-1-1 1,0 2 1,1-1 0,-1 1-1,0-1 1,1 1 0,-1 1-1,1-1 1,-1 1 0,1-1-1,0 1 1,-1 0 0,1 1-1,0-1 1,0 1 0,1 0-1,-1 0 1,-3 4 0,-8 6 33,2 2 0,-21 25 1,22-23-157,1-1 0,0 2 0,-11 23 0,19-34 41,1-1 0,-1 1 0,1-1 1,0 1-1,0 0 0,1 0 0,0 0 0,0 0 0,1 0 1,0 0-1,0 0 0,1 0 0,1 8 0,-2-13 40,1 0 1,0 0-1,0 0 0,0 0 0,0 0 1,0 0-1,0 0 0,0-1 0,0 1 1,1 0-1,-1-1 0,1 1 0,-1-1 0,1 1 1,0-1-1,0 0 0,-1 0 0,1 1 1,0-1-1,0-1 0,0 1 0,0 0 1,0 0-1,1-1 0,-1 1 0,0-1 1,0 0-1,3 1 0,3-1-19,0 0 0,0-1 0,1 0 0,-1 0 0,0 0 0,10-4 1,29-11-464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3.768"/>
    </inkml:context>
    <inkml:brush xml:id="br0">
      <inkml:brushProperty name="width" value="0.05" units="cm"/>
      <inkml:brushProperty name="height" value="0.05" units="cm"/>
    </inkml:brush>
  </inkml:definitions>
  <inkml:trace contextRef="#ctx0" brushRef="#br0">255 3 16612,'-2'-1'142,"-1"1"0,0-1 1,0 1-1,1 0 0,-1 0 0,0 0 1,0 0-1,0 1 0,1-1 1,-1 1-1,0-1 0,0 1 1,1 0-1,-1 0 0,1 0 1,-1 1-1,-3 1 0,-4 3 290,0 1-1,-15 13 0,12-8-122,1 1 0,0 0 0,0 0 0,-14 24 0,21-30-277,1 1-1,-1 0 0,1 1 0,1-1 0,-1 1 0,1-1 0,1 1 0,0 0 0,0 0 0,0 15 0,2-23-32,0 1-1,0 0 1,0 0 0,1 0-1,-1-1 1,0 1 0,1 0-1,0 0 1,-1-1 0,1 1-1,0-1 1,0 1 0,0 0-1,0-1 1,0 1 0,0-1-1,0 0 1,1 1 0,-1-1-1,0 0 1,1 0 0,-1 0-1,1 0 1,-1 0 0,1 0-1,0 0 1,-1-1 0,1 1-1,0-1 1,0 1 0,-1-1-1,5 1 1,5 0-14,1 0 0,0 0-1,0-1 1,14-2 0,-4 1 0,-14 0 26,37 2-23,-42 0 30,0-1 0,-1 1 0,1-1 0,0 1 0,-1 0 0,1 0 0,-1 0 0,1 0 0,-1 0 0,0 0 0,1 1 0,-1-1 0,3 4 0,-4-4 5,0-1-1,-1 1 1,1 0-1,-1 0 0,1-1 1,-1 1-1,1 0 1,-1 0-1,0 0 1,0 0-1,1 0 1,-1-1-1,0 1 1,0 0-1,0 0 1,0 0-1,0 0 1,0 0-1,0 0 1,0 0-1,0 0 1,0 0-1,0-1 0,-1 1 1,1 0-1,0 0 1,-1 0-1,1 0 1,-1-1-1,1 1 1,-1 0-1,1 0 1,-1-1-1,1 1 1,-1 0-1,0-1 1,-1 2-1,-2 2 104,-1-1 0,1 1 0,-1-1-1,-9 5 1,-4 0 112,1 0 0,-2-1 0,-36 8 0,46-13-330,0 0 0,-1-1 0,1 0 0,-1-1 0,1 0 0,-1 0 0,1-1 0,-1 0 0,1 0 0,-11-4 0,6-1-212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4.375"/>
    </inkml:context>
    <inkml:brush xml:id="br0">
      <inkml:brushProperty name="width" value="0.05" units="cm"/>
      <inkml:brushProperty name="height" value="0.05" units="cm"/>
    </inkml:brush>
  </inkml:definitions>
  <inkml:trace contextRef="#ctx0" brushRef="#br0">208 465 14691,'3'-4'471,"-1"-1"-1,1 0 0,-1 1 1,0-1-1,-1-1 1,2-5-1,-2 10-376,-1 0 0,0 0 0,0 0 0,0 0 0,0 0 0,0 0 0,0 0 0,0 0 0,-1 0 0,1 0 0,0 0 0,0 0 0,-1 0 0,1 0 0,-1 1 0,1-1 0,-1 0 0,1 0 0,-1 0 0,1 0 0,-1 1 0,0-1 0,0 0 0,1 1 0,-1-1 0,0 0 0,0 1 0,0-1 0,0 1 0,1-1 0,-1 1 0,0 0 0,0-1 0,0 1 0,0 0 0,0 0 0,0-1 0,0 1 0,0 0 0,-2 0 0,-2 0 62,1 1 0,-1-1 1,0 1-1,1 0 0,-1 0 0,1 0 0,-1 0 1,1 1-1,-1 0 0,1 0 0,0 0 1,0 1-1,0-1 0,0 1 0,-3 3 0,-6 4-46,1 1-1,1 1 0,-12 13 1,14-13-90,0 1-1,0 0 1,1 1 0,-6 15 0,11-23-38,0 1-1,0 0 0,1 0 1,0 0-1,0 0 0,1 0 1,0 0-1,0 1 1,1-1-1,1 14 0,-1-20 10,0 1-1,0-1 0,1 1 1,-1-1-1,1 0 1,-1 0-1,1 1 0,0-1 1,-1 0-1,1 0 1,0 0-1,0 0 0,0 1 1,0-1-1,0-1 1,0 1-1,0 0 0,0 0 1,0 0-1,0 0 1,0-1-1,1 1 0,-1-1 1,0 1-1,1-1 1,-1 1-1,0-1 0,1 0 1,-1 1-1,0-1 1,1 0-1,-1 0 0,1 0 1,-1 0-1,0 0 0,1-1 1,-1 1-1,0 0 1,3-1-1,4-1-28,0-1 0,-1 0 0,1 0 0,-1 0 0,13-8 0,4-5-4,-1-2-1,0 0 1,-1-2 0,36-42-1,-27 25 131,-2-3 0,27-47 0,-40 58 12,0-1-1,16-47 1,-27 61-50,0-1 1,-1 1-1,-1-1 1,0 1-1,-1-1 1,-1-28-1,-1 41-39,0 0-1,-1 0 1,1 1 0,-1-1-1,0 0 1,0 1-1,0-1 1,0 1 0,-1-1-1,1 1 1,-1 0-1,0 0 1,0 0 0,0 0-1,-1 0 1,1 0-1,-1 0 1,-2-2 0,2 3-8,1 1 0,-1 0 0,1-1 0,-1 1 1,0 0-1,0 0 0,1 0 0,-1 1 0,0-1 1,0 1-1,0-1 0,0 1 0,0 0 0,0 0 1,0 1-1,0-1 0,1 0 0,-1 1 0,0 0 0,0 0 1,0 0-1,-4 2 0,-1 1 0,0 0-1,1 1 1,-1 0-1,1 1 1,1 0-1,-1 0 1,1 0-1,0 1 1,0-1-1,-8 14 1,0 3-1,0 0 0,-13 33 1,17-32-6,1 1 1,-8 33-1,15-48-5,0 0 0,0 0 0,1 0-1,0 0 1,1 0 0,0 0 0,1 0 0,4 20-1,-5-27 7,1-1-1,0 1 0,0-1 0,1 1 0,-1-1 1,0 0-1,1 1 0,-1-1 0,1 0 1,0 0-1,0 0 0,0 0 0,0 0 0,0-1 1,0 1-1,0-1 0,0 1 0,1-1 1,-1 0-1,1 0 0,-1 0 0,1 0 0,-1 0 1,1 0-1,0-1 0,-1 1 0,1-1 1,0 0-1,-1 0 0,5 0 0,8-1-5,-1-1 1,1 0-1,-1-1 0,21-6 0,-12 2 1,-4 2 10,0 1 0,1 1-1,-1 0 1,1 2 0,20 0 0,-36 1-1,0 1 1,1-1-1,-1 1 1,0 0 0,0 0-1,0 1 1,0-1 0,0 1-1,0 0 1,0 0-1,0 0 1,5 5 0,-7-5-1,0 1 1,0-1 0,0 1 0,0 0 0,0 0 0,0-1-1,-1 1 1,1 1 0,-1-1 0,0 0 0,0 0 0,0 0-1,-1 1 1,1-1 0,-1 0 0,1 1 0,-1-1 0,-1 5-1,1-1-96,0 0 0,-1 0 0,0 0-1,-1 0 1,1 0 0,-1 0-1,-1 0 1,1-1 0,-1 1 0,0-1-1,-1 0 1,-6 9 0,10-15 85,0 1 0,0-1 0,-1 0 1,1 0-1,0 0 0,0 1 0,-1-1 1,1 0-1,0 0 0,0 0 0,-1 0 1,1 0-1,0 0 0,0 1 0,-1-1 0,1 0 1,0 0-1,0 0 0,-1 0 0,1 0 1,0 0-1,-1 0 0,1 0 0,0 0 1,0 0-1,-1 0 0,1-1 0,0 1 0,0 0 1,-1 0-1,1 0 0,0 0 0,0 0 1,-1 0-1,1-1 0,0 1 0,0 0 1,-1 0-1,1 0 0,0-1 0,0 1 0,0 0 1,0 0-1,-1 0 0,1-1 0,0 1 1,0 0-1,0 0 0,0-1 0,0 1 1,0 0-1,0-1 0,0 1 0,0 0 0,0 0 1,0-1-1,0 1 0,0-1 0,3-15-332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4.768"/>
    </inkml:context>
    <inkml:brush xml:id="br0">
      <inkml:brushProperty name="width" value="0.05" units="cm"/>
      <inkml:brushProperty name="height" value="0.05" units="cm"/>
    </inkml:brush>
  </inkml:definitions>
  <inkml:trace contextRef="#ctx0" brushRef="#br0">181 124 17036,'-6'1'395,"1"0"0,-1 0 0,1 0 0,0 0 0,0 1 0,0 0 0,0 0 0,0 1 0,0-1 0,0 1 0,1 0 0,-1 0 0,-6 7 0,-2 2-95,0 1-1,-19 25 1,24-28-239,2 0 0,-1 0 0,-8 19 0,13-25-61,1 0 0,-1-1 0,1 1 0,0 0 0,0 0 0,0 0 0,1 0 0,0 0 0,-1 0 0,1 0 0,0 0 0,1 0 0,-1 0 0,1 0 0,1 4 0,-2-7-3,1 1 0,-1-1 0,1 0 0,-1 0 0,1 0 1,0 0-1,-1 0 0,1 0 0,0 0 0,0 0 0,0 0 0,0-1 0,0 1 0,0 0 0,0 0 0,0-1 0,0 1 1,0-1-1,0 1 0,0-1 0,2 1 0,0 0-2,-1-1 0,0 0 0,1 0 0,-1 0 1,1 0-1,-1 0 0,0-1 0,1 1 0,-1-1 0,4-1 0,3-2-8,1 0 0,-1-1 0,0 0-1,10-7 1,0-2 87,0-2-1,-1 0 1,0-1 0,-2-1-1,0 0 1,-1-1-1,0-1 1,-2-1 0,0 0-1,-2 0 1,0-1 0,-2 0-1,13-42 1,-22 63-54,1-1 0,-1 1 0,0-1 1,0 1-1,1-1 0,-1 1 0,0-1 0,0 1 0,0-1 0,0 0 1,-1 1-1,0-3 0,1 4-14,0-1 0,0 1 1,-1 0-1,1 0 0,0 0 1,0 0-1,-1-1 0,1 1 1,0 0-1,0 0 0,-1 0 1,1 0-1,0 0 0,0 0 0,-1 0 1,1 0-1,0 0 0,-1 0 1,1 0-1,0 0 0,0 0 1,-1 0-1,1 0 0,0 0 1,-1 0-1,1 0 0,0 0 1,0 0-1,-1 1 0,1-1 0,0 0 1,0 0-1,-1 0 0,1 0 1,0 1-1,0-1 0,-1 0 1,-3 3 22,1 1 1,-1-1-1,1 1 1,0 0-1,0-1 1,-4 8-1,-6 13-16,1 0 1,1 1-1,-11 36 0,17-43-251,0-1 0,2 1 0,0 1-1,1-1 1,0 35 0,2-51 186,0 0 0,0-1 0,0 1 0,1 0 0,-1-1 0,0 1 0,1 0 0,-1-1 0,1 1 0,-1-1 0,1 1 0,0-1 0,-1 1 0,1-1 0,0 1 0,0-1 0,0 0 0,0 1-1,1-1 1,-1 0 0,0 0 0,0 0 0,1 0 0,-1 0 0,2 1 0,0-2 15,-1 1 1,0-1-1,0 0 0,0 0 0,0 0 0,0 0 0,0 0 0,0-1 0,0 1 0,0-1 1,0 1-1,0-1 0,0 0 0,0 0 0,0 0 0,0 0 0,0 0 0,-1 0 0,1 0 1,2-3-1,28-25-527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5.281"/>
    </inkml:context>
    <inkml:brush xml:id="br0">
      <inkml:brushProperty name="width" value="0.05" units="cm"/>
      <inkml:brushProperty name="height" value="0.05" units="cm"/>
    </inkml:brush>
  </inkml:definitions>
  <inkml:trace contextRef="#ctx0" brushRef="#br0">126 0 20308,'-9'11'397,"1"0"-1,1 0 0,0 1 1,0 0-1,-7 19 1,-17 64 513,18-46-526,-12 83-1,23-110-317,0 0 0,1 1-1,2-1 1,0 1 0,1-1-1,6 24 1,-7-42-61,0 0 0,0-1 0,0 1 0,0-1 1,1 0-1,-1 1 0,1-1 0,0 0 0,0 0 0,1 0 0,3 5 0,-5-8-4,0 1 0,0-1-1,-1 1 1,1-1-1,0 1 1,0-1-1,0 1 1,0-1 0,0 0-1,-1 0 1,1 1-1,0-1 1,0 0-1,0 0 1,0 0 0,0 0-1,0 0 1,0 0-1,1 0 1,-1-1 0,1 0-1,0 1 1,-1-1 0,1 0 0,0 0 0,-1 0-1,1 0 1,-1 0 0,0 0 0,1-1 0,-1 1-1,0 0 1,2-2 0,6-9 6,-1-1 1,0 1-1,-1-2 1,0 1-1,6-20 1,21-78 52,-15 44-40,-11 49-39,-8 18 18,1 0 0,-1-1 0,0 1 0,0 0 0,0 0 0,0 0 0,0 0 0,0 0 0,0 0 0,1 0 0,-1 0 1,0 0-1,0 0 0,0 0 0,0 0 0,0 0 0,1 0 0,-1 0 0,0 0 0,0 0 0,0 0 0,0 0 0,0 0 0,0 0 0,1 0 0,-1 0 0,0 0 0,0 0 0,0 0 0,0 1 0,0-1 0,0 0 0,0 0 1,1 0-1,-1 0 0,0 0 0,0 0 0,0 0 0,0 0 0,0 1 0,0-1 0,0 0 0,0 0 0,0 0 0,0 0 0,0 0 0,0 0 0,0 1 0,0-1 0,0 0 0,0 0 0,0 0 0,0 0 0,0 0 0,0 1 1,3 35-74,-5 10 12,-8 56 1,7-86 59,-1 1-1,0-1 1,-1 0-1,0 0 1,-1 0-1,-15 26 1,21-42 1,-1 0-1,1 1 1,0-1 0,0 0 0,0 0 0,0 1 0,-1-1 0,1 0 0,0 0 0,0 1 0,0-1-1,0 0 1,0 1 0,0-1 0,0 0 0,0 0 0,0 1 0,0-1 0,0 0 0,0 1 0,0-1-1,0 0 1,0 0 0,0 1 0,0-1 0,0 0 0,1 1 0,-1-1 0,0 0 0,0 0 0,0 1 0,0-1-1,1 0 1,-1 1 0,13 3 14,21-4 66,-28 0-64,0 0-33,-1 0 0,0-1 0,1 1 0,-1-1 0,0 0 0,0-1 0,1 1 0,-1-1 1,0 0-1,-1 0 0,10-6 0,-7 3-249,-1-1-1,1 1 1,-1-1 0,0-1-1,-1 1 1,9-13 0,95-162-5552,-102 169 5646,26-48-1297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5.685"/>
    </inkml:context>
    <inkml:brush xml:id="br0">
      <inkml:brushProperty name="width" value="0.05" units="cm"/>
      <inkml:brushProperty name="height" value="0.05" units="cm"/>
    </inkml:brush>
  </inkml:definitions>
  <inkml:trace contextRef="#ctx0" brushRef="#br0">230 0 15379,'-1'10'560,"0"-1"0,-1 1-1,0-1 1,-1 1 0,-7 17 0,0 2 424,-58 213 2074,55-183-2619,2 1 0,-2 69 0,13-113-330,0 1-1,2 18 1,1-26-132,-1-12-74,0-16-97,-8-29-144,-2 0 0,-2 1-1,-22-61 1,21 69 250,-2 1 115,8 25 112,0-1 0,1 0 0,1-1 1,0 1-1,-1-18 0,4 31-110,0 0-1,0 1 1,0-1-1,0 0 1,0 0-1,0 1 1,1-1-1,-1 0 1,0 1-1,0-1 1,1 0-1,-1 1 1,0-1-1,1 0 1,-1 1-1,1-1 1,-1 0-1,1 1 1,-1-1-1,1 1 1,-1-1-1,1 1 1,0-1-1,0 1 0,1-1 16,0 0-1,0 0 0,0 1 1,0-1-1,0 1 0,0 0 1,0-1-1,0 1 0,3 0 0,7 1 34,1 1 1,18 4-1,-15-2-145,121 12-3054,-133-15 2514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6.107"/>
    </inkml:context>
    <inkml:brush xml:id="br0">
      <inkml:brushProperty name="width" value="0.05" units="cm"/>
      <inkml:brushProperty name="height" value="0.05" units="cm"/>
    </inkml:brush>
  </inkml:definitions>
  <inkml:trace contextRef="#ctx0" brushRef="#br0">1 78 18484,'56'-9'1960,"0"0"-1352,0-3-471,-2-1 895,-5 0-3057,-9 1 2177,-14 7-584,-8 0-280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0.094"/>
    </inkml:context>
    <inkml:brush xml:id="br0">
      <inkml:brushProperty name="width" value="0.05" units="cm"/>
      <inkml:brushProperty name="height" value="0.05" units="cm"/>
    </inkml:brush>
  </inkml:definitions>
  <inkml:trace contextRef="#ctx0" brushRef="#br0">0 284 14467,'2'38'4741,"-2"-35"-3945,0 0-661,13 95 1741,-11-87-1826,0-1 1,1 0-1,1 0 0,-1 0 1,1 0-1,1-1 1,7 12-1,-12-20-31,1 0-1,0 1 1,0-1 0,0 0-1,0 0 1,0 0 0,0 0-1,0 0 1,1 0-1,-1 0 1,0-1 0,0 1-1,1 0 1,-1-1 0,0 1-1,1-1 1,-1 1 0,1-1-1,-1 0 1,1 1-1,-1-1 1,3 0 0,-2-1 10,1 1 0,-1-1 0,1 1 0,-1-1 0,1 0 0,-1 0 0,0 0 0,1-1 0,-1 1 0,0 0 0,4-4 0,4-5 84,0 0 1,-1 0 0,15-22 0,-21 28-94,21-32 290,20-43 0,11-18 167,-54 95-464,10-13 62,-11 15-73,1 0 1,-1 0-1,0-1 0,0 1 0,0 0 0,0 0 1,1 0-1,-1 0 0,0-1 0,0 1 0,0 0 1,1 0-1,-1 0 0,0 0 0,0 0 0,0 0 1,1 0-1,-1 0 0,0 0 0,0 0 0,1 0 1,-1 0-1,0 0 0,0 0 0,0 0 0,1 0 1,-1 0-1,0 0 0,0 0 0,1 0 0,-1 0 1,0 0-1,0 0 0,0 0 0,1 0 0,-1 1 1,0-1-1,0 0 0,0 0 0,1 0 0,-1 0 1,0 0-1,0 1 0,0-1 0,0 0 0,0 0 1,1 0-1,-1 1 0,0-1 0,0 0 0,0 0 1,0 0-1,0 1 0,0-1 0,0 0 0,0 0 1,0 1-1,0-1 0,0 0 0,0 0 1,0 1-1,0-1 0,0 0 0,0 0 0,0 0 1,0 1-1,0-1 0,0 0 0,-1 1 0,4 37 97,-2-15-94,6 33-1,-6-50-6,0 1 0,1-1 0,0 0 0,1 0 0,-1 0 0,1 0 0,0 0 0,0-1 0,8 10 0,-10-13 3,1 0 0,0-1 0,-1 1 0,1 0 0,0-1 0,0 0 0,0 1 0,0-1 0,0 0 0,0 0 0,0 0 0,0 0 0,0 0 0,0-1 0,1 1 0,-1-1 0,0 1 0,1-1 0,2 0 0,-1 0 4,-1-1 1,1 0-1,-1 1 0,1-1 1,-1-1-1,1 1 0,-1 0 1,0-1-1,0 0 0,1 0 0,2-2 1,3-3-46,-1 0 1,-1 0-1,1-1 1,-1 0 0,0-1-1,-1 1 1,8-15-1,-6 8-223,-1 0-1,-1 0 1,0-1-1,-2 0 1,1 0 0,-2-1-1,0 1 1,1-21-1,-5 8-249</inkml:trace>
  <inkml:trace contextRef="#ctx0" brushRef="#br0" timeOffset="1">400 79 19844,'0'-10'2017,"-3"-3"-1473,3-1-400,5 3 816,3-1-1288,1 4 600,2 0-376,4 6-200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06.591"/>
    </inkml:context>
    <inkml:brush xml:id="br0">
      <inkml:brushProperty name="width" value="0.05" units="cm"/>
      <inkml:brushProperty name="height" value="0.05" units="cm"/>
    </inkml:brush>
  </inkml:definitions>
  <inkml:trace contextRef="#ctx0" brushRef="#br0">3 78 23197,'-3'4'1752,"3"-2"-1376,0-5-336,1 0 200,7-6-880,2-5 544,3-9-216,1-4-192</inkml:trace>
  <inkml:trace contextRef="#ctx0" brushRef="#br0" timeOffset="1">145 8 19940,'-2'25'1849,"-3"-7"-1321,-3-7-216,4-4 928,1-4-688,6-9-672,1-6 248,-2-14-232,1-1-72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39:47.222"/>
    </inkml:context>
    <inkml:brush xml:id="br0">
      <inkml:brushProperty name="width" value="0.05" units="cm"/>
      <inkml:brushProperty name="height" value="0.05" units="cm"/>
    </inkml:brush>
  </inkml:definitions>
  <inkml:trace contextRef="#ctx0" brushRef="#br0">7061 490 12883,'-1163'-26'2382,"250"79"-2238,7 70-60,532-42 76,-437 155 0,623-168-107,2 8 1,-242 139-1,310-145-100,3 5 0,4 6 0,3 4 0,-135 138 0,134-104 22,4 5 0,6 4 0,6 4 0,5 5 1,7 3-1,6 3 0,6 4 0,-79 244 0,-149 622 180,175-537 32,35 9 63,73-351-129,5 220 0,14-252-67,5-1 0,42 185 0,-3-117-152,7-2-1,8-2 1,86 156 0,-92-208-81,5-4 0,122 160 1,-140-212 116,4-2 0,1-2 0,3-3 0,2-1 1,115 76-1,-93-81 19,3-3 1,0-3-1,161 51 1,268 31-56,-218-72 80,322 10 0,-390-52 3,0-9 1,241-36 0,356-112-73,-8-50 18,214-118-5,-739 206 48,403-221-1,-227 65 19,-25-40 16,-309 202 22,-5-6 0,-4-5 0,200-258 0,-213 226 17,-7-5 0,-6-4 1,111-257-1,-145 263 125,-5-1 0,-8-4 0,53-318 0,-76 273 51,-9-1 0,-9-1 0,-9 1 1,-39-276-1,20 351-220,-6 1 0,-5 1 0,-6 2 0,-5 2 0,-6 2 0,-4 2 0,-6 2 0,-5 3 0,-5 3 0,-5 4 0,-4 2 0,-5 5 0,-4 3 0,-135-117 0,92 108-55,-4 6 0,-228-130-1,176 131-171,-327-122 0,-86 44 29,259 109 52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0.578"/>
    </inkml:context>
    <inkml:brush xml:id="br0">
      <inkml:brushProperty name="width" value="0.05" units="cm"/>
      <inkml:brushProperty name="height" value="0.05" units="cm"/>
    </inkml:brush>
  </inkml:definitions>
  <inkml:trace contextRef="#ctx0" brushRef="#br0">344 27 12259,'18'-26'3327,"-18"30"80,-6 18-2293,-7 6-690,-2-1 0,-1 0 0,-1 0 0,-2-2 0,0 0 1,-1-2-1,-2 0 0,-43 36 0,60-55-371,0-1 0,0 0 0,-1 0 1,1 0-1,0-1 0,-1 0 0,0 0 1,0 0-1,1 0 0,-1-1 0,0 0 0,-12 0 1,15-1-38,0 0 1,0-1 0,1 1 0,-1-1-1,0 0 1,1 0 0,-1 0-1,1 0 1,-1 0 0,1 0 0,-1-1-1,1 1 1,0-1 0,0 0 0,0 1-1,0-1 1,0 0 0,0 0-1,0-1 1,0 1 0,1 0 0,-1 0-1,1-1 1,0 1 0,0-1-1,0 1 1,0-1 0,0 0 0,-1-5-1,1 2-20,0 0-1,0 0 0,0 0 0,1 0 0,0 0 1,0 0-1,1 0 0,-1-1 0,1 1 1,0 0-1,1 0 0,0 0 0,0 1 0,0-1 1,1 0-1,-1 1 0,6-8 0,-6 10-9,1 0 0,0 0-1,0 0 1,0 0-1,0 0 1,0 0 0,0 1-1,1 0 1,-1 0-1,1 0 1,0 0 0,0 0-1,-1 1 1,1-1-1,0 1 1,0 0 0,1 1-1,-1-1 1,0 1-1,0-1 1,0 1 0,0 0-1,0 1 1,1-1-1,-1 1 1,6 1 0,-2 1 3,-1-1 1,0 1-1,0 0 1,0 0-1,0 1 1,0 0-1,-1 0 1,0 1-1,0 0 1,9 9-1,3 5-7,27 40 0,-34-43 65,1 0-1,0-1 0,1 0 0,18 15 1,-28-28-161,0 0 0,0 0 1,0 0-1,0 0 0,0-1 1,0 1-1,1-1 0,-1 0 1,0 0-1,1 0 0,-1 0 1,5 0-1,-6-1-182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0.970"/>
    </inkml:context>
    <inkml:brush xml:id="br0">
      <inkml:brushProperty name="width" value="0.05" units="cm"/>
      <inkml:brushProperty name="height" value="0.05" units="cm"/>
    </inkml:brush>
  </inkml:definitions>
  <inkml:trace contextRef="#ctx0" brushRef="#br0">0 602 19876,'3'27'1729,"-3"8"-1233,-1 1-192,1 2 584,0 0-664,1-7-1632,2-5 1368,3-20-344,4-9-160</inkml:trace>
  <inkml:trace contextRef="#ctx0" brushRef="#br0" timeOffset="1">307 343 17436,'1'1'1712,"-1"13"-1024,-2 8-296,-3 11 1009,1 4-441,0 15-432,-2 2-136,2 6-160,1-1-128,3-6-584,-2-4-312,4-10 680,-2-9-152,1-14-72</inkml:trace>
  <inkml:trace contextRef="#ctx0" brushRef="#br0" timeOffset="2">156 823 12187,'-1'-10'598,"0"0"0,0-1 0,1 1 0,1 0 0,-1 0 0,2-1 0,-1 1 0,1 0 0,6-16 0,-1-1 368,34-126 1943,77-182 0,-110 314-2809,24-59 244,-27 69-281,1 2 1,-1-1 0,1 1-1,1 0 1,11-13-1,-17 20-57,0 1-1,1 0 0,-1-1 1,0 1-1,0 0 0,1 0 1,-1-1-1,1 1 0,-1 0 1,1 1-1,0-1 0,-1 0 1,1 0-1,0 1 0,0-1 1,-1 1-1,1-1 1,0 1-1,0 0 0,0 0 1,-1 0-1,1 0 0,0 0 1,0 0-1,0 0 0,-1 1 1,1-1-1,0 0 0,0 1 1,-1 0-1,1-1 0,0 1 1,-1 0-1,1 0 1,1 1-1,0 1-9,0 0 0,-1 0 0,1 0 0,-1 0 0,0 1 1,0-1-1,0 0 0,0 1 0,-1-1 0,0 1 0,1 0 0,-1 0 1,0-1-1,-1 1 0,1 8 0,-1 1 8,0 0-1,-1 1 1,-1-1 0,0 0 0,-1 1 0,0-1 0,-1-1-1,-1 1 1,-9 18 0,2-7-10,-2 0 0,0-2-1,-34 40 1,50-59-328,6-2 62,21 0-133,10-1-5,-33 2 382,0-1 1,1 1-1,-1 1 0,0-1 1,0 1-1,-1 0 1,1 0-1,0 0 1,-1 1-1,0 0 1,0 0-1,0 0 1,0 1-1,7 9 1,-10-12 47,-1 1 1,1 0-1,0-1 0,-1 1 1,1 0-1,-1 0 1,0 0-1,0 0 0,0 1 1,0-1-1,-1 0 1,0 0-1,1 0 0,-1 1 1,0-1-1,0 0 1,-1 0-1,1 1 0,-1-1 1,1 0-1,-1 0 1,0 0-1,0 0 0,0 0 1,-1 0-1,1 0 1,-1 0-1,0 0 0,0-1 1,0 1-1,-2 2 1,-3 3 104,0-1 1,0 0 0,-1-1-1,1 0 1,-2 0 0,1-1-1,0 0 1,-1 0 0,0-1-1,0 0 1,0 0 0,-1-1-1,1-1 1,-1 1 0,0-2-1,-11 2 1,20-3-159,-1 0 1,1 0-1,0 1 1,0-1-1,-1 0 1,1-1-1,0 1 0,0 0 1,0 0-1,-1 0 1,1-1-1,0 1 1,0 0-1,0-1 0,0 0 1,0 1-1,0-1 1,0 1-1,0-1 1,0 0-1,0 0 0,0 1 1,0-1-1,0 0 1,1 0-1,-1 0 1,0 0-1,0 0 0,1 0 1,-1 0-1,1 0 1,-1-1-1,1 1 1,0 0-1,-1 0 0,1 0 1,0 0-1,0-1 1,0 1-1,0 0 0,0 0 1,0-1-1,0 1 1,0 0-1,0 0 1,1 0-1,-1 0 0,0-1 1,1 1-1,-1 0 1,1 0-1,-1 0 1,1 0-1,0 0 0,-1 0 1,1 0-1,0 0 1,0 0-1,0 0 1,1 0-1,11-12-522</inkml:trace>
  <inkml:trace contextRef="#ctx0" brushRef="#br0" timeOffset="3">784 532 19108,'-3'36'2193,"-4"11"-1249,-6-1-408,2 3 1360,-1-3-479,4-9-985,1-7-824,5-23 416,4-14-104,8-22-200</inkml:trace>
  <inkml:trace contextRef="#ctx0" brushRef="#br0" timeOffset="4">1216 275 19236,'0'0'86,"0"-1"0,0 1 1,0-1-1,0 0 0,0 1 0,-1-1 0,1 1 1,0-1-1,0 1 0,0-1 0,0 0 0,-1 1 1,1-1-1,0 1 0,-1-1 0,1 1 0,0-1 1,-1 1-1,1 0 0,0-1 0,-1 1 0,1-1 1,-1 1-1,1 0 0,-1-1 0,1 1 0,-1 0 1,1-1-1,-1 1 0,0 0 0,0 0 7,-1 0 0,1 0 0,0 1 0,0-1 0,0 0 0,0 1 0,0-1 0,0 1 0,0-1 0,0 1 0,0-1 0,0 1 0,0 0 0,-1 1 0,-3 2 207,0 1 0,0 0 0,1 0 0,-6 9 0,1 3-213,1 0 0,1 0 1,0 0-1,1 1 1,1 0-1,1 0 1,0 0-1,2 1 0,0-1 1,1 31-1,1-43-88,1 0-1,0-1 1,0 1-1,1 0 1,0-1-1,0 1 1,0-1-1,1 1 1,-1-1-1,1 0 1,5 6-1,3 2-4,1 0-1,18 17 0,-16-17-1,23 26 1,-33-34 6,0 1 0,-1-1 0,1 1 0,-1-1 1,-1 1-1,1 0 0,-1 0 0,0 0 1,2 10-1,-3-8-1,-1 0 0,0 0 1,0 0-1,0 0 0,-1 0 1,0 0-1,-1 0 0,0-1 1,0 1-1,-1 0 0,1-1 0,-2 0 1,-3 8-1,4-10 2,1-1 0,-1 0 0,0 1 0,0-1 0,0 0 0,-1 0 0,0-1 0,1 1 0,-1-1 1,-1 0-1,1 0 0,0 0 0,-1 0 0,1-1 0,-1 0 0,0 0 0,0 0 0,0-1 0,0 1 0,0-1 0,-6 1 0,8-2 4,1 0 0,-1 0 0,1 0 0,-1-1-1,1 1 1,-1 0 0,1-1 0,0 0 0,-1 1 0,1-1-1,0 0 1,0 0 0,-1-1 0,1 1 0,0 0 0,0-1-1,0 1 1,0-1 0,1 0 0,-1 1 0,0-1 0,1 0-1,-1 0 1,1 0 0,0 0 0,0 0 0,-1-1 0,1 1-1,1 0 1,-1 0 0,0-1 0,0-3 0,-1-3 28,1 0 1,0 0-1,0 0 1,1 0-1,0 0 1,1 0-1,3-15 1,0 7 37,1 0 1,1 0 0,0 0-1,1 1 1,1 0-1,1 0 1,0 0 0,1 2-1,0-1 1,19-18-1,12-9 253,86-66-1,-57 51-128,-61 49-125,0-1 0,0 0 0,12-15 0,-19 22-45,-1 0-1,0 1 1,1-1 0,-1 0 0,0 0 0,0 0 0,0 0-1,0 0 1,0 0 0,0-1 0,-1 1 0,1 0-1,-1 0 1,0-1 0,1 1 0,-1 0 0,0 0-1,0-1 1,-1 1 0,1 0 0,0-1 0,-1 1 0,1 0-1,-1 0 1,0 0 0,-1-3 0,1 3-13,-1 1 1,0-1-1,1 1 1,-1-1-1,0 1 1,0 0-1,1 0 1,-1 0-1,0 0 1,0 0-1,0 0 1,-1 1-1,1-1 1,0 1-1,0-1 1,0 1-1,0 0 1,0 0-1,-1 0 1,1 0-1,0 0 1,0 0-1,0 1 1,-1-1-1,1 1 1,0-1-1,0 1 1,-2 1-1,-6 1-380,1 1 0,0 0 0,0 1 0,-15 9-1,21-12 200,0 0 0,0 1 0,0 0 0,0-1 0,0 1 0,1 0 0,-1 0-1,1 1 1,0-1 0,0 0 0,0 1 0,0-1 0,-2 8 0,5 1-652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1.411"/>
    </inkml:context>
    <inkml:brush xml:id="br0">
      <inkml:brushProperty name="width" value="0.05" units="cm"/>
      <inkml:brushProperty name="height" value="0.05" units="cm"/>
    </inkml:brush>
  </inkml:definitions>
  <inkml:trace contextRef="#ctx0" brushRef="#br0">61 18 17468,'0'-1'116,"0"0"0,1 1 0,-1-1 1,0 0-1,0 0 0,0 0 0,0 0 0,0 1 1,0-1-1,-1 0 0,1 0 0,0 0 0,0 1 1,-1-1-1,1 0 0,0 0 0,-1 1 0,1-1 1,-1-1-1,-7 13 1345,-7 30 294,6-13-1541,2 0 1,0 0 0,2 1-1,2 0 1,0 1 0,3 46 0,0-74-209,0 0 0,0 0 0,0 0 0,0 0 0,1 0 0,-1 0 0,1 0 0,0-1 0,-1 1 0,1 0 0,0 0 0,0-1 0,0 1 0,0 0 0,0-1 0,1 1 0,-1-1 0,0 1 0,1-1 0,2 2 0,-3-2 6,1-1 0,-1 1 0,1-1 0,0 0 0,0 1 0,-1-1 0,1 0 0,0 0 0,0 0 0,-1 0 0,1-1-1,0 1 1,-1 0 0,1-1 0,0 1 0,-1-1 0,1 0 0,2 0 0,5-5 51,0 0-1,0 0 1,0 0 0,0-1-1,13-15 1,7-12 172,-1-2 0,25-42 0,-32 47-96,-28 67-55,0-10-72,-4 46 0,10-60-15,1 0 0,0 0-1,0 0 1,1 0 0,1 0 0,3 14 0,-4-24 2,-1-1 1,0 1 0,1 0-1,-1 0 1,1 0 0,0-1 0,0 1-1,0 0 1,0-1 0,0 1-1,0-1 1,0 1 0,0-1-1,1 1 1,-1-1 0,0 0 0,1 1-1,-1-1 1,1 0 0,0 0-1,-1 0 1,1-1 0,0 1-1,0 0 1,-1 0 0,1-1 0,0 0-1,0 1 1,0-1 0,0 0-1,0 0 1,-1 1 0,1-2-1,0 1 1,0 0 0,0 0 0,0 0-1,3-2 1,2-1 17,0 1-1,1-2 1,-1 1 0,-1-1-1,1 0 1,-1-1 0,1 1 0,5-7-1,3-3 92,-1 0 1,0-2-1,-1 1 0,0-2 0,-2 0 0,0 0 0,-1-1 1,14-33-1,-21 26 74,-4 16-78,1 9-101,-1 0-1,1 0 1,0 0-1,0 0 1,-1 0-1,1 0 1,0 1-1,0-1 1,-1 0-1,1 0 1,0 0-1,0 0 0,-1 0 1,1 0-1,0 0 1,0 0-1,0 1 1,-1-1-1,1 0 1,0 0-1,0 0 1,0 1-1,-1-1 1,1 0-1,0 0 1,0 0-1,0 1 1,0-1-1,0 0 1,0 0-1,0 1 1,-1-1-1,1 1 1,-3 5-14,1 0 1,-1 1 0,1-1 0,0 1-1,1 0 1,-1 0 0,1-1 0,1 1 0,-1 0-1,1 0 1,1 8 0,-1-12 5,1 0 0,-1 0 0,1 0 0,-1 0 0,1 0 0,0 0 0,1 0 0,-1-1 0,0 1 0,1 0 0,-1-1 0,3 4 0,-2-4 2,-1-1 1,0 0 0,1 0 0,-1 0 0,1 0-1,-1 0 1,1 0 0,0-1 0,-1 1 0,1 0-1,0-1 1,-1 0 0,1 1 0,0-1 0,0 0-1,-1 0 1,1 0 0,0 0 0,0 0-1,-1 0 1,1 0 0,3-1 0,3-1 7,-1-1 0,1 0 0,-1 0 0,0-1 0,0 0 0,0 0 0,0 0 1,-1-1-1,1 0 0,8-9 0,4-6 63,28-39 0,-42 53-54,28-43 90,-31 46-93,0 0-1,0-1 0,0 1 0,-1 0 0,0-1 0,1 1 0,-1-1 0,-1 1 0,1-1 0,0 0 0,-1 1 0,0-7 0,0 10-10,0 0 1,0 0-1,0 0 0,0 0 0,0 0 0,0-1 0,0 1 0,0 0 1,-1 0-1,1 0 0,0 0 0,0 0 0,0-1 0,0 1 0,0 0 0,0 0 1,-1 0-1,1 0 0,0 0 0,0 0 0,0 0 0,0 0 0,0 0 1,-1-1-1,1 1 0,0 0 0,0 0 0,0 0 0,0 0 0,-1 0 1,1 0-1,0 0 0,0 0 0,0 0 0,0 0 0,-1 0 0,1 0 0,0 1 1,0-1-1,0 0 0,0 0 0,-1 0 0,1 0 0,0 0 0,0 0 1,0 0-1,0 0 0,0 0 0,-1 1 0,1-1 0,0 0 0,0 0 1,-8 7-2,2 0-5,0 0 1,0 1-1,1 0 1,-5 9-1,-8 13-7,11-20 7,0 0 1,1 0 0,0 0-1,1 1 1,0 0 0,1 0-1,0 0 1,1 1 0,0-1-1,0 1 1,0 23 0,3-35 4,-1 1 1,1-1-1,0 0 1,0 1-1,0-1 1,0 1-1,0-1 1,0 1-1,0-1 1,0 1-1,1-1 1,-1 1-1,0-1 1,0 1 0,0-1-1,0 1 1,1-1-1,-1 1 1,0-1-1,0 0 1,1 1-1,-1-1 1,0 0-1,1 1 1,-1-1-1,0 0 1,1 1-1,-1-1 1,1 0-1,-1 0 1,1 1 0,-1-1-1,0 0 1,1 0-1,-1 0 1,1 1-1,-1-1 1,1 0-1,-1 0 1,1 0-1,-1 0 1,1 0-1,-1 0 1,1 0-1,-1 0 1,1 0-1,-1 0 1,1-1 0,-1 1-1,1 0 1,-1 0-1,0 0 1,1-1-1,-1 1 1,1 0-1,-1 0 1,0-1-1,2 0 1,29-19 3,-28 18-2,4-4-3,8-6 9,0 1 0,1 1 0,0 0 0,26-10 1,-39 18-11,0 1 1,1 0-1,-1-1 1,1 1-1,0 1 1,-1-1-1,1 1 1,0-1-1,0 1 1,-1 0-1,1 0 1,0 1 0,-1-1-1,1 1 1,0-1-1,-1 1 1,1 1-1,-1-1 1,1 0-1,-1 1 1,1 0-1,-1-1 1,0 1-1,0 1 1,0-1-1,0 0 1,0 1 0,-1-1-1,3 4 1,0 1-9,-1-1 1,0 1 0,6 13 0,10 16 35,-20-35-15,1 0 0,-1-1 0,1 1 0,-1-1 0,1 1 0,-1-1 0,1 1 0,-1-1 0,1 1 1,-1-1-1,1 1 0,0-1 0,-1 0 0,1 1 0,0-1 0,-1 0 0,1 0 0,0 0 0,0 1 0,-1-1 1,1 0-1,0 0 0,-1 0 0,1 0 0,1 0 0,0-1 19,-1 1 0,0-1 0,1 0 0,-1 1 0,1-1 0,-1 0 0,0 0 0,0 0 0,1 0 0,-1 0 0,1-2 0,3-3 107,0 0 1,-1-1 0,7-12 0,-4 4-25,-1-1 0,0 0 0,-1 0 0,-1 0 0,-1-1 0,0 0 0,-1 1 0,0-22 0,-1 39-383,-1 1 0,1 0 0,0-1 1,0 0-1,0 1 0,0-1 0,0 1 0,0-1 0,0 0 0,0 0 0,1 0 0,-1 0 0,0 0 0,1 0 0,-1 0 0,1 0 0,1 1 0,38 15-1780,-14-10 966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1.812"/>
    </inkml:context>
    <inkml:brush xml:id="br0">
      <inkml:brushProperty name="width" value="0.05" units="cm"/>
      <inkml:brushProperty name="height" value="0.05" units="cm"/>
    </inkml:brush>
  </inkml:definitions>
  <inkml:trace contextRef="#ctx0" brushRef="#br0">145 249 17420,'-5'0'327,"1"0"0,0 0 1,-1 1-1,1-1 0,0 1 1,0 0-1,-1 0 0,1 1 0,0 0 1,0-1-1,0 1 0,1 0 1,-1 1-1,0-1 0,1 1 1,-5 4-1,0-1 70,1 2 0,0-1 0,0 1 0,0 0 0,-8 16-1,12-21-347,1 1-1,-1 0 1,1 0-1,0 0 1,1 1-1,-1-1 0,1 0 1,-1 1-1,1-1 1,1 1-1,-1-1 0,1 8 1,0-12-43,0 1 0,0-1-1,0 1 1,0-1 0,0 1 0,0-1 0,0 1 0,0-1 0,0 0-1,1 1 1,-1-1 0,0 1 0,0-1 0,1 1 0,-1-1 0,0 0-1,1 1 1,-1-1 0,0 0 0,1 1 0,-1-1 0,0 0 0,1 1-1,-1-1 1,1 0 0,-1 0 0,1 1 0,-1-1 0,0 0-1,1 0 1,0 0 0,1 0 4,-1 0 0,0 0 1,1 0-1,-1-1 0,0 1 0,1 0 0,-1-1 0,0 1 0,1-1 0,-1 0 0,2 0 1,2-3 20,1-1 0,-1 1 0,10-10 0,3-8 86,0-1-1,-2 0 0,-1-1 1,20-44-1,-18 29 187,-1-1 0,13-59 0,-23 60 110,-6 39-409,0 0 1,0 0 0,0 0-1,0 0 1,0 0-1,0 0 1,-1 0 0,1 0-1,0 0 1,0 1 0,0-1-1,0 0 1,0 0-1,0 0 1,0 0 0,0 0-1,0 0 1,0 0-1,0 0 1,-1 0 0,1 0-1,0 0 1,0 0-1,0 0 1,0 0 0,0-1-1,0 1 1,0 0-1,0 0 1,0 0 0,0 0-1,0 0 1,-1 0-1,1 0 1,0 0 0,0 0-1,0 0 1,0 0 0,0 0-1,0 0 1,0 0-1,0 0 1,0 0 0,0 0-1,0-1 1,0 1-1,0 0 1,0 0 0,0 0-1,0 0 1,0 0-1,0 0 1,0 0 0,0 0-1,0 0 1,0-1-1,-9 22 137,-12 47-48,3 1-1,-13 93 1,29-148-94,1-7-29,-1 0 0,1 0 0,1 0 0,0 0 0,0 1 0,0-1 0,1 0 0,3 13 0,-4-19-34,0 0-1,1 0 1,0 0 0,-1 0-1,1 0 1,-1 0 0,1 0-1,0 0 1,0 0 0,0 0-1,0-1 1,-1 1 0,1 0-1,0-1 1,0 1-1,0 0 1,1-1 0,-1 1-1,0-1 1,0 0 0,0 1-1,0-1 1,0 0 0,0 1-1,1-1 1,-1 0 0,0 0-1,0 0 1,0 0-1,0 0 1,1-1 0,-1 1-1,0 0 1,0 0 0,0-1-1,0 1 1,0-1 0,2 0-1,3-1-172,1-1 0,-1 0-1,0-1 1,0 0-1,6-4 1,12-11-566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5:52.231"/>
    </inkml:context>
    <inkml:brush xml:id="br0">
      <inkml:brushProperty name="width" value="0.05" units="cm"/>
      <inkml:brushProperty name="height" value="0.05" units="cm"/>
    </inkml:brush>
  </inkml:definitions>
  <inkml:trace contextRef="#ctx0" brushRef="#br0">42 38 17932,'1'0'75,"0"5"703,0-1 0,1 1 1,0-1-1,0 1 1,0-1-1,6 7 0,-7-9-674,0-1-1,0 0 1,1 0-1,-1 0 1,1 0-1,-1 0 0,1 0 1,-1-1-1,1 1 1,-1 0-1,1-1 1,0 1-1,-1-1 1,1 0-1,0 0 1,0 1-1,-1-1 1,1 0-1,0 0 0,-1-1 1,1 1-1,3-1 1,0 0-35,-1 0-1,1-1 1,-1 0 0,1 0 0,-1 0 0,0 0-1,0 0 1,0-1 0,6-5 0,-9 7-42,0 0 0,1 0 1,-1 0-1,0 0 0,1 0 1,-1-1-1,0 1 1,0 0-1,0-1 0,0 1 1,-1-1-1,1 1 0,0-1 1,0 0-1,-1 1 0,1-1 1,-1 0-1,0 1 0,1-1 1,-1 0-1,0 0 0,0 1 1,0-1-1,0 0 0,0 1 1,-1-1-1,1 0 0,0 0 1,-1-1-1,0 2-5,0 0-1,0 0 0,0 0 1,0 0-1,0 0 1,0 0-1,0 0 1,0 0-1,0 0 0,0 1 1,0-1-1,-1 0 1,1 1-1,0-1 1,0 1-1,-1-1 0,1 1 1,0 0-1,-1-1 1,1 1-1,0 0 1,-1 0-1,1 0 0,-1 0 1,1 0-1,0 0 1,-1 1-1,1-1 1,0 0-1,-1 1 0,1-1 1,0 1-1,0-1 1,-1 1-1,0 1 1,-5 1 39,0 1 0,0 0 0,0 0 1,-11 9-1,8-4-37,1 0 1,0 1-1,-12 16 1,18-23-29,0 1 1,0 1-1,1-1 1,0 0-1,-1 1 1,2-1-1,-1 1 0,1-1 1,-1 1-1,1 0 1,0 0-1,0 8 1,1-12 2,0-1-1,0 1 1,0 0 0,0-1 0,1 1 0,-1 0 0,0-1 0,0 1 0,0 0-1,1-1 1,-1 1 0,0-1 0,1 1 0,-1 0 0,0-1 0,1 1-1,-1-1 1,1 1 0,-1-1 0,1 1 0,-1-1 0,1 0 0,-1 1-1,1-1 1,0 1 0,1-1-1,0 1 0,-1-1-1,1 1 1,-1-1 0,1 0 0,0 0-1,-1 0 1,1 0 0,0 0 0,1-1-1,39-12-51,-41 12 52,54-25-107,-39 17 39,0 1-1,1 1 1,0 0 0,1 1 0,18-4-1,-33 10 57,-1-1-1,0 1 1,1 0-1,-1 0 1,0-1-1,1 2 1,-1-1-1,1 0 1,-1 0-1,0 1 1,1-1-1,-1 1 1,0 0-1,0 0 1,0-1-1,1 2 1,-1-1-1,0 0 1,0 0-1,0 1 1,-1-1-1,3 2 1,-1 2-5,0-1 0,0 1 0,0 0 0,-1 0 1,0 0-1,0 0 0,2 7 0,-2-4 37,0-1 0,1 0 0,7 14 0,-9-20-10,0 0 0,-1-1-1,1 1 1,0 0 0,0 0 0,0-1-1,-1 1 1,1 0 0,0-1 0,0 1-1,0-1 1,0 1 0,0-1 0,0 0-1,0 1 1,0-1 0,0 0 0,0 0-1,0 0 1,0 0 0,0 0 0,0 0-1,1 0 1,-1 0 0,0 0-1,0 0 1,0 0 0,0-1 0,0 1-1,0 0 1,0-1 0,0 1 0,0-1-1,0 1 1,-1-1 0,2 0 0,6-4 24,-1 0 1,-1 0-1,11-10 1,-12 10-16,7-6 10,-8 6-39,1 0 0,0 0 0,1 1 0,-1 0-1,1 0 1,0 0 0,0 0 0,0 1-1,0 0 1,10-3 0,-15 6 5,0 0-1,-1 0 1,1 0 0,0 0-1,-1 0 1,1 0 0,0 1-1,-1-1 1,1 0 0,0 0-1,-1 1 1,1-1 0,-1 0-1,1 1 1,0-1 0,-1 1-1,1-1 1,-1 0 0,1 1-1,-1-1 1,0 1 0,1 0 0,-1-1-1,1 1 1,-1-1 0,0 1-1,0 0 1,1-1 0,-1 1-1,0-1 1,0 1 0,0 0-1,1-1 1,-1 1 0,0 0-1,0-1 1,0 1 0,0 0-1,-1 0 1,0 29-651,0-26 606,0 0 0,0 0 1,0 0-1,0-1 0,-1 1 0,1 0 0,-3 3 0,-5 2-114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58.722"/>
    </inkml:context>
    <inkml:brush xml:id="br0">
      <inkml:brushProperty name="width" value="0.05" units="cm"/>
      <inkml:brushProperty name="height" value="0.05" units="cm"/>
    </inkml:brush>
  </inkml:definitions>
  <inkml:trace contextRef="#ctx0" brushRef="#br0">72 113 14411,'24'48'-632,"-35"-69"-96,-12-25 840,-6 0-504,-4-1-72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40:59.580"/>
    </inkml:context>
    <inkml:brush xml:id="br0">
      <inkml:brushProperty name="width" value="0.05" units="cm"/>
      <inkml:brushProperty name="height" value="0.05" units="cm"/>
    </inkml:brush>
  </inkml:definitions>
  <inkml:trace contextRef="#ctx0" brushRef="#br0">2410 29 13419,'-63'-11'452,"-2"2"0,1 3 0,-93 4 0,-321 47 1509,179-8-1681,126-27-608,68-4-181,-117 19 0,188-18 408,0 1-1,0 2 1,1 1 0,0 1-1,1 2 1,0 1 0,-40 27-1,24-7 77,2 1-1,2 3 0,1 1 1,3 3-1,1 1 0,2 1 1,-47 78-1,68-99 45,2 2 0,1 0 0,1 0 0,1 1 0,-12 51 0,19-63-3,2 1 0,0 0 0,1 0 0,0 0 0,2 0 0,-1 0 0,2 0 0,0 0 0,1 0-1,1 0 1,1-1 0,5 16 0,1-8-9,1 0-1,0-1 1,2-1-1,1 0 0,0 0 1,1-2-1,2 0 1,0-1-1,0-1 0,2 0 1,0-1-1,26 14 1,-12-9-28,2-2 0,0-2 0,0-1 0,2-2 0,0-2 0,0-1 0,43 6 0,8-5-108,0-4 0,125-5-1,181-30-222,-289 17 288,691-44-91,-412 31 142,-16-9 34,-270 18 9,162-43 0,-199 38-15,0-3 0,79-41-1,-107 46-15,-1-3 0,-1 0 0,-1-2 0,-1-2 0,37-36 0,-54 47 3,0-2 0,-1 1 0,-1-1 0,-1-1 0,0 0 0,12-26 0,-18 32 10,-1 1 0,0-1-1,0 0 1,-1-1-1,0 1 1,0 0 0,-1 0-1,-1-1 1,0 1 0,0-1-1,-1 1 1,0 0-1,-4-12 1,-1 1 29,-2 0 0,0 1 0,-1 0 0,-1 1 0,-1 0 0,-1 1 0,-25-31 0,9 17 45,-1 2 1,-1 1 0,-40-29 0,18 20-2,-3 3-1,-1 1 1,-1 4 0,-2 2-1,0 2 1,-2 3-1,-1 3 1,0 3 0,-70-11-1,20 12-115,-1 5 0,-1 5 0,0 5 0,-157 18 0,66 7-71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6:53.170"/>
    </inkml:context>
    <inkml:brush xml:id="br0">
      <inkml:brushProperty name="width" value="0.05" units="cm"/>
      <inkml:brushProperty name="height" value="0.05" units="cm"/>
    </inkml:brush>
  </inkml:definitions>
  <inkml:trace contextRef="#ctx0" brushRef="#br0">1 100 12083,'0'2'49,"6"-2"-8,20 0 57,-7-1 144,0 1 0,23 3 0,43 19 538,-55-13-692,-1-1 1,1-2-1,41 3 1,-27-9-80,0-3 1,-1-2-1,0-1 0,55-16 0,-42 8 25,99-9-1,-81 21 180,97 8-1,73 22 411,18 1-256,-183-23 196,1 4-1,145 36 0,43 25-149,-205-59-428,1-2 0,83 3 0,217-28-65,-2-29 56,-321 38 23,133-12-93,337 8 0,204-2-494,-501-10 481,144-10 135,-264 28 282,172 15 0,67 14-18,-248-24-382,162-20 0,-23-26 13,66-8 737,-279 52-606,-3 0-132,-1 1 1,1-1-1,13-4 1,-19 4 63,0 1 1,-1-1-1,1 1 0,0-1 1,-1 0-1,1 0 0,-1 0 1,1 0-1,-1 0 0,0 0 1,1-1-1,-1 1 0,0 0 1,0-1-1,0 1 0,0 0 1,0-1-1,0 1 0,0-1 0,0 0 1,-1 1-1,2-4 0,1-28-128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1.860"/>
    </inkml:context>
    <inkml:brush xml:id="br0">
      <inkml:brushProperty name="width" value="0.05" units="cm"/>
      <inkml:brushProperty name="height" value="0.05" units="cm"/>
    </inkml:brush>
  </inkml:definitions>
  <inkml:trace contextRef="#ctx0" brushRef="#br0">206 685 16123,'0'-4'373,"-1"0"-1,1 1 0,-1-1 0,0 1 1,0-1-1,-1 1 0,1-1 0,-1 1 1,0 0-1,-3-6 0,4 8-275,0 0 0,0-1 1,0 1-1,-1 0 0,1 0 0,0 1 0,0-1 0,0 0 1,-1 0-1,1 1 0,0-1 0,-1 0 0,1 1 0,-1-1 1,1 1-1,-1 0 0,1 0 0,-1-1 0,1 1 0,-1 0 1,1 0-1,-1 0 0,1 1 0,-1-1 0,1 0 0,-1 0 0,1 1 1,-1-1-1,-1 2 0,-4 2 19,0 0-1,0 0 1,0 0 0,1 1-1,0 0 1,0 1 0,0-1-1,-6 9 1,-1 3 24,-22 35 1,29-43-96,1 0 1,0 1-1,1 0 1,0 0-1,0 0 1,-2 13-1,6-22-39,0 0 1,0-1-1,-1 1 0,1 0 0,0 0 0,0 0 0,0-1 0,0 1 1,0 0-1,1 0 0,-1-1 0,0 1 0,0 0 0,0 0 0,1-1 1,-1 1-1,0 0 0,1 0 0,-1-1 0,0 1 0,1 0 0,-1-1 1,1 1-1,-1-1 0,1 1 0,0 0 0,1 0-2,-1-1 0,0 1 0,1-1 0,-1 0 0,0 1-1,1-1 1,-1 0 0,1 0 0,-1 0 0,1 0 0,-1 0 0,1 0 0,1 0-1,6-2-9,1 0 0,-1-1-1,12-5 1,-15 6 6,11-4-6,-1-1-35,0 1 1,1 1-1,-1 0 0,22-2 1,-34 7 26,0-1 1,0 1-1,0 0 1,-1 0 0,1 0-1,0 1 1,0-1-1,0 1 1,-1 0 0,1 0-1,0 0 1,-1 1 0,1-1-1,-1 1 1,1 0-1,-1 0 1,0 0 0,0 0-1,0 1 1,0-1-1,0 1 1,-1 0 0,1 0-1,-1 0 1,3 3 0,0 4-9,-1-1 0,1 2 0,-2-1 0,1 0 0,-1 1 1,-1-1-1,0 1 0,-1 0 0,0 0 0,0 0 0,-2 19 0,-2 3 34,-2-1 0,-14 53 0,12-57 84,-1 0-1,-2-1 1,-1 0 0,-15 27 0,13-39 90,13-15-180,0 0-1,0 0 1,-1 0 0,1 0-1,0 0 1,0 1-1,-1-1 1,1 0 0,0 0-1,0 0 1,-1 0-1,1 0 1,0 0 0,0 0-1,-1 0 1,1 0-1,0 0 1,0 0 0,-1 0-1,1 0 1,0-1-1,0 1 1,-1 0 0,1 0-1,0 0 1,0 0-1,0 0 1,-1 0 0,1-1-1,0 1 1,0 0-1,0 0 1,-1 0 0,1-1-1,0 1 1,-1-3 12,0 1-1,0-1 1,0 0 0,0 0 0,1 0 0,-1 0 0,1 0 0,0 0 0,0-5-1,2-46-70,3 0 0,20-97 0,42-104-444,-20 113 53,-50 158 357,1 1-1,0 0 1,1 0 0,1 0-1,2 18 1,-2-33 85,0 0-1,0 0 1,0-1 0,1 1-1,-1 0 1,0 0 0,1 0-1,0-1 1,0 1 0,-1 0-1,1-1 1,0 1-1,0 0 1,0-1 0,0 0-1,1 1 1,-1-1 0,0 0-1,3 2 1,-3-2 2,1 0 0,0-1 0,-1 1 0,1-1 0,0 1 0,-1-1 0,1 0 0,0 0 0,-1 0 0,1 0 0,0 0-1,-1 0 1,1 0 0,0 0 0,0-1 0,2 0 0,3-2 3,0 0-1,-1 0 0,1-1 1,-1 1-1,0-1 0,-1-1 1,1 1-1,8-10 0,1-3 32,-2-2-1,0 1 0,-1-2 0,0 0 1,-2 0-1,0-1 0,-2 0 0,0-1 0,-2 0 1,0 0-1,3-28 0,-8 43-15,0 6-13,0-1 0,-1 0-1,0 1 1,1-1 0,-1 1 0,0-1 0,0 0-1,0 1 1,0-1 0,0 0 0,0 1 0,0-1-1,-1 0 1,1 1 0,0-1 0,-1 1 0,0-1-1,1 0 1,-1 1 0,-1-2 0,2 2-4,-1 1 0,1 0 0,0 0 0,-1 0 0,1 0 0,0 0 0,-1 0 0,1 0 0,0 0 0,-1 0 0,1 1 0,0-1 0,0 0 0,-1 0 0,1 0 0,0 0 0,-1 0 0,1 0 0,0 1 0,0-1 0,-1 0 0,1 0 0,0 0 0,0 1 0,-1-1 0,1 0 0,0 0 0,0 1 0,0-1 0,0 0 0,-1 1 0,1-1 0,0 0 0,0 0 0,0 1 0,0-1 0,0 1 0,-6 14-5,5-13 6,-3 15-6,0 0 0,0-1 0,2 1-1,-2 32 1,4-41 5,0 1 0,1-1 0,-1 0 0,1 0 0,1 0 0,0 0 0,0 0 0,1 0 0,0 0 0,0 0 0,0-1 0,6 8 0,-8-13 5,0 0 1,0-1-1,1 1 1,-1 0 0,1-1-1,0 1 1,-1-1-1,1 1 1,0-1-1,0 0 1,0 0-1,0 0 1,0 0-1,0 0 1,0 0-1,0 0 1,0-1-1,0 1 1,0-1 0,1 1-1,3-1 1,-2-1 5,-1 1 1,0-1 0,1 0 0,-1 0 0,0 0-1,1-1 1,-1 1 0,0-1 0,0 0 0,0 0-1,0 0 1,4-4 0,3-4 28,0-1-1,0-1 1,-1 1-1,-1-1 1,11-19-1,-4 0 7,0 0 0,-2-1 0,-2 0 0,-1-1-1,-1 0 1,-2-1 0,-1 0 0,2-67 0,-8 98-48,0-10 2,-1 0-1,-2-17 1,3 28-3,0 0 0,-1 0-1,1 0 1,-1 0 0,1 0 0,-1 0 0,0 0-1,0 0 1,0 0 0,0 0 0,0 0 0,0 0 0,-1 0-1,1 1 1,0-1 0,-1 1 0,1-1 0,-1 1 0,0-1-1,0 1 1,-3-2 0,4 3-2,0-1 0,0 1 0,0 0-1,1 0 1,-1 0 0,0 0 0,0 0 0,0 0 0,0 0 0,0 0-1,0 0 1,0 0 0,0 0 0,0 0 0,1 1 0,-1-1 0,0 0-1,0 1 1,0-1 0,0 1 0,1-1 0,-1 1 0,0-1 0,0 1-1,1 0 1,-2 0 0,1 1-5,-1 0-1,0 1 0,1-1 1,0 0-1,0 1 1,-1-1-1,1 1 0,0 3 1,-4 16-25,5-17 44,1-9 24,7-55-9,-4 36-53,-4 22-17,-1 9-28,-3 31 45,2 1-1,1-1 1,7 49 0,23 116 93,-24-174-55,0 4 2,9 46 11,-11-71-11,-1 0 0,1 1 1,1-2-1,0 1 0,0 0 0,6 8 0,-10-16-5,1 0-1,-1-1 0,0 1 1,1-1-1,-1 1 0,1 0 0,-1-1 1,1 1-1,-1-1 0,1 0 1,-1 1-1,1-1 0,0 1 1,-1-1-1,1 0 0,-1 1 1,1-1-1,0 0 0,-1 0 0,1 1 1,0-1-1,0 0 0,-1 0 1,1 0-1,0 0 0,-1 0 1,1 0-1,0 0 0,-1 0 1,1 0-1,0-1 0,0 1 0,-1 0 1,1 0-1,0 0 0,-1-1 1,1 1-1,-1 0 0,1-1 1,0 1-1,-1-1 0,1 1 0,-1-1 1,1 1-1,0-2 0,3-2 40,0-1 0,0 0 0,-1 0 0,5-7 0,-5 7-24,25-45 46,-2-2 1,-2-1 0,-3 0-1,-1-2 1,-4 0-1,-1-1 1,-3-1 0,7-97-1,-18 150-72,-1-50-38,-1 51 32,1-1 1,-1 1-1,0-1 0,0 1 0,0-1 0,0 1 0,0 0 1,-1-1-1,0 1 0,0 0 0,-3-5 0,4 7 5,1 0 1,-1 1-1,0-1 0,1 0 0,-1 1 1,0-1-1,0 1 0,1-1 0,-1 1 0,0-1 1,0 1-1,0-1 0,0 1 0,1 0 1,-1 0-1,0-1 0,0 1 0,0 0 0,0 0 1,0 0-1,0 0 0,0 0 0,0 0 1,0 0-1,0 0 0,1 0 0,-1 1 1,0-1-1,0 0 0,0 1 0,0-1 0,0 0 1,0 1-1,1-1 0,-1 1 0,0-1 1,0 1-1,1-1 0,-1 1 0,0 0 0,1 0 1,-1-1-1,1 1 0,-2 1 0,-2 4-15,0 0-1,0 0 0,0 1 0,-4 8 0,-2 10 17,1 1-1,1 0 0,1 0 0,1 0 1,1 1-1,2 0 0,0 0 0,3 32 0,1-21-347,2 0 0,2 0-1,1-1 1,2 0-1,16 46 1,-21-76-63,-1 1 1,1-1-1,1 0 1,6 9-1,-10-15 340,0-1-1,1 1 1,-1 0 0,1 0-1,-1-1 1,1 1 0,-1 0-1,1-1 1,0 1-1,-1-1 1,1 1 0,0-1-1,-1 1 1,1-1 0,0 1-1,0-1 1,-1 0-1,1 1 1,0-1 0,0 0-1,0 0 1,-1 1 0,1-1-1,0 0 1,0 0-1,0 0 1,0 0 0,0 0-1,-1 0 1,1 0 0,0-1-1,0 1 1,0 0 0,0 0-1,-1-1 1,1 1-1,0 0 1,0-1 0,-1 1-1,1-1 1,0 1 0,-1-1-1,1 1 1,0-1-1,-1 0 1,1 1 0,-1-1-1,1 0 1,-1 1 0,1-1-1,-1 0 1,1 0-1,-1-1 1,4-7-174,0 0 0,-1 0 0,0 0 0,0-1 0,-1 1 0,-1-1 0,1 0 0,-1-12 0,3-18 183,1 11 174,-1 2 768,1 0 1,14-43 0,-16 61-532,1 1 1,-1 0-1,2 0 1,-1 0 0,1 1-1,0 0 1,1 0 0,0 0-1,0 0 1,0 1-1,1 0 1,8-6 0,23-11 790,-29 18-982,1-1 0,0 0 0,-1 0 1,0-1-1,-1 0 0,0-1 0,10-10 1,-14 8-14,-9 9 53,4 1-181,0 1 0,0-1 0,0 1-1,-1-1 1,1 1 0,0 0 0,0-1 0,0 1-1,0 0 1,0 0 0,0 0 0,0 0 0,-1 2-1,-1 2 0,0 2-1,0-1 1,1 0-1,0 1 0,0-1 1,0 1-1,1-1 1,0 1-1,0 0 0,1 0 1,0 0-1,0-1 1,1 1-1,-1 0 0,1 0 1,1-1-1,-1 1 1,1-1-1,4 8 1,-5-9-18,1-1 1,0 0 0,0 1 0,0-1 0,1 0 0,0-1 0,-1 1 0,1 0 0,1-1-1,-1 1 1,0-1 0,1 0 0,0 0 0,-1 0 0,1-1 0,0 1 0,1-1 0,-1 0-1,0 0 1,1-1 0,-1 1 0,1-1 0,-1 0 0,1 0 0,-1 0 0,1-1 0,0 0-1,6 0 1,-9 0-30,0 0 0,1-1-1,-1 1 1,0-1-1,0 0 1,0 1 0,0-1-1,0 0 1,0 0-1,0 0 1,0-1 0,0 1-1,0 0 1,-1-1 0,1 1-1,0-1 1,-1 0-1,1 1 1,-1-1 0,0 0-1,0 0 1,0 0-1,1 0 1,-2 0 0,1 0-1,0 0 1,0-3-1,1-18-185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02.824"/>
    </inkml:context>
    <inkml:brush xml:id="br0">
      <inkml:brushProperty name="width" value="0.05" units="cm"/>
      <inkml:brushProperty name="height" value="0.05" units="cm"/>
    </inkml:brush>
  </inkml:definitions>
  <inkml:trace contextRef="#ctx0" brushRef="#br0">5 182 10410,'0'0'49,"-1"1"-1,1-1 0,0 1 1,-1-1-1,1 0 1,0 1-1,-1-1 1,1 1-1,0-1 0,0 1 1,0-1-1,-1 1 1,1-1-1,0 1 0,0-1 1,0 1-1,0-1 1,0 1-1,0-1 1,0 1-1,0-1 0,0 1 1,0-1-1,0 1 1,0-1-1,0 1 0,0-1 1,1 1-1,-1-1 1,0 1-1,0-1 1,0 1-1,1-1 0,0 1 1,17 9 543,-6-5-570,191 85 1401,-175-80-1371,0-2-1,1-1 1,0-1-1,0-2 1,45 2-1,-5-9-18,0-3 1,132-29-1,-116 18 4,762-118 469,-400 115 403,-109 10-438,36-48-280,-250 33-47,131-9 1,-208 32-56,1 3 0,-1 1-1,51 9 1,138 43 420,-168-37-339,129 14 0,73-13-255,52 7 157,-111 8 33,-95-12-134,184 8 0,21-47-443,-3-28 45,195-15 431,-380 59 310,203 23-1,127 47-26,-447-66-299,132 19-30,-116-18-134,0-1 0,53-5 0,-44-6-183,-39 8 342,0 0 0,0 0 1,0 0-1,0 0 0,0 0 0,0 0 1,0 0-1,0-1 0,0 1 1,0-1-1,-1 0 0,1 1 0,-1-1 1,1 0-1,1-2 0,-2-14-157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5.785"/>
    </inkml:context>
    <inkml:brush xml:id="br0">
      <inkml:brushProperty name="width" value="0.05" units="cm"/>
      <inkml:brushProperty name="height" value="0.05" units="cm"/>
    </inkml:brush>
  </inkml:definitions>
  <inkml:trace contextRef="#ctx0" brushRef="#br0">21575 619 12571,'27'2'36,"61"4"142,-83-6-127,-12-1 4,-48-3 69,-210-18 263,-810-45 650,-337-34-195,-758-47 931,-1684-11-2524,2260 126 320,-699-19 589,2168 48-150,-1304-31 63,-1 36 39,-1654 262-158,2112-63 44,796-148 10,2 7 1,3 8-1,-225 122 1,309-140-30,3 5 0,2 3-1,3 3 1,-94 94 0,122-103-126,3 3 0,3 2-1,2 1 1,2 3 0,3 1 0,-52 115 0,59-97-106,3 1 1,4 1 0,4 1 0,3 1 0,3 1 0,5 0 0,0 125-1,12-112 194,5 1-1,3-1 0,5-1 0,4 0 0,4-1 1,44 111-1,-13-74 183,90 158 1,103 107 156,158 166 51,-278-407-215,211 202-1,-210-242-82,4-6 0,5-6 1,5-6-1,4-7 0,254 118 0,305 55 184,22-65 42,-55-51-238,6-30-1,1238 55 1,-596-166-570,5-40-119,-615 12 417,-82 6 124,1105-36 46,-2-68 267,983-210 111,-651 0-200,-1658 259-16,436-66 187,101-16 130,-9-37-97,1960-647-111,-2241 600-242,-25-54-43,-506 223 67,-2-5 0,-4-6 0,108-93 0,7-50-24,-186 170 18,-2-2-1,61-98 0,-68 90-11,-3-2-1,38-98 0,-61 134 40,-2 0 0,-1-1 0,-1 0 0,-1 0 0,-1 0 0,-2 0 0,-1 0 0,-1-1 0,-5-32 0,-1 26 12,-3 0-1,-1 1 1,-1 0-1,-2 1 1,-1 1 0,-2 0-1,-1 1 1,-1 0-1,-28-34 1,-1 6 27,-3 3 0,-2 1 0,-77-62 0,39 46 56,-4 4 0,-2 4 0,-201-96 0,-338-90 278,104 81-189,267 88-153,-787-219-383,744 229 53,-464-44 1,-269 80-278,789 33 486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6.695"/>
    </inkml:context>
    <inkml:brush xml:id="br0">
      <inkml:brushProperty name="width" value="0.05" units="cm"/>
      <inkml:brushProperty name="height" value="0.05" units="cm"/>
    </inkml:brush>
  </inkml:definitions>
  <inkml:trace contextRef="#ctx0" brushRef="#br0">7 0 17172,'-7'0'1352,"10"1"-880,9 1-112,12 1 496,9 0-72,13-2-223,7 1-89,10-1-56,3 2-216,1-2-536,-1 2-320,-7 3 1872,-7 1-1272,-19 3-16,-9 0-32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7.147"/>
    </inkml:context>
    <inkml:brush xml:id="br0">
      <inkml:brushProperty name="width" value="0.05" units="cm"/>
      <inkml:brushProperty name="height" value="0.05" units="cm"/>
    </inkml:brush>
  </inkml:definitions>
  <inkml:trace contextRef="#ctx0" brushRef="#br0">0 627 18924,'8'0'1688,"10"-8"-1239,5-3-161,17-9 360,8-3-512,3-7 112,5-7-168,-1-2-216</inkml:trace>
  <inkml:trace contextRef="#ctx0" brushRef="#br0" timeOffset="1">739 13 18100,'11'-11'1288,"2"9"-1080,1 2-104,11 5 472,-2 0-288,7 7-176,0 2-88,-3 8-24,-3 6 16,-12 12 32,-8 9 32,-11 13 40,-7 2-7,-14 4-57,-2-2-321,-7-3 297,-5-7 8,-2-19-48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7.734"/>
    </inkml:context>
    <inkml:brush xml:id="br0">
      <inkml:brushProperty name="width" value="0.05" units="cm"/>
      <inkml:brushProperty name="height" value="0.05" units="cm"/>
    </inkml:brush>
  </inkml:definitions>
  <inkml:trace contextRef="#ctx0" brushRef="#br0">0 289 15979,'1'5'209,"0"0"-1,1 0 1,-1-1-1,1 1 1,0-1-1,0 1 1,0-1 0,4 5-1,-5-7-149,0-1-1,1 1 1,-1-1 0,1 0 0,-1 0-1,1 1 1,-1-1 0,1 0 0,0 0-1,-1-1 1,1 1 0,0 0-1,0-1 1,0 1 0,0-1 0,-1 1-1,1-1 1,0 0 0,0 0 0,0 0-1,0 0 1,0 0 0,3-1-1,5-1 118,-1-1-1,1 0 1,-1 0-1,0-1 1,0 0-1,0-1 0,-1 0 1,15-10-1,59-55 466,-81 69-631,19-18 227,0 0 1,-1-1-1,-2-1 0,0 0 0,-1-2 0,20-37 1,-34 56-171,0 0 1,-1 1 0,0-1-1,0 0 1,0 1 0,1-8 0,-2 11-50,0-1 0,0 0 0,0 0 0,0 1 0,0-1 0,-1 0 0,1 0 0,0 0 0,0 1 0,0-1 0,-1 0 0,1 0 0,0 1 0,-1-1 0,1 0 1,-1 1-1,1-1 0,-1 1 0,1-1 0,-1 0 0,1 1 0,-1-1 0,0 1 0,1-1 0,-1 1 0,0 0 0,1-1 0,-1 1 0,0 0 0,0-1 0,1 1 0,-1 0 0,0 0 1,0 0-1,0 0 0,1 0 0,-1-1 0,0 1 0,-1 1 0,-3-1 30,-1 1 1,1 0-1,0 0 1,-1 0-1,1 1 0,0 0 1,0 0-1,0 0 1,0 1-1,1 0 1,-1 0-1,1 0 1,-1 0-1,1 1 0,0-1 1,-4 6-1,-3 3-8,0 1 0,1 0-1,0 0 1,-8 16-1,6-7-17,1 1 0,-15 41 0,23-56-25,1 0-1,-1 1 1,2-1-1,-1 0 1,1 1-1,1-1 1,0 1-1,0 0 1,0-1-1,1 1 1,3 14-1,-3-21-26,-1 0-1,1 0 0,0 0 1,0 0-1,0-1 0,0 1 1,0 0-1,0 0 0,0 0 1,0-1-1,1 1 0,-1-1 0,1 1 1,-1-1-1,1 0 0,0 1 1,-1-1-1,1 0 0,0 0 1,2 1-1,-1-2-119,0 1 0,-1-1 0,1 1 0,0-1 0,0 0 0,0 0 0,0 0 0,0 0 0,-1-1 0,1 1 0,0-1 0,5-2 0,5-2-457,1-2 0,-1 0 0,-1 0-1,18-14 1,-26 19 622,45-35-949,1-3-310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7:58.142"/>
    </inkml:context>
    <inkml:brush xml:id="br0">
      <inkml:brushProperty name="width" value="0.05" units="cm"/>
      <inkml:brushProperty name="height" value="0.05" units="cm"/>
    </inkml:brush>
  </inkml:definitions>
  <inkml:trace contextRef="#ctx0" brushRef="#br0">42 0 14939,'-11'18'4170,"6"-11"-3487,0 0 0,1 1 0,0-1 0,-6 16 1,9-22-674,1 1 1,0 0-1,-1-1 1,1 1 0,0-1-1,-1 1 1,1 0 0,0-1-1,0 1 1,1 0 0,-1-1-1,0 1 1,0 0-1,1-1 1,-1 1 0,1-1-1,0 1 1,-1-1 0,1 1-1,0-1 1,0 1 0,0-1-1,0 0 1,0 1-1,0-1 1,0 0 0,0 0-1,1 0 1,-1 0 0,0 0-1,3 1 1,8 4-36,0-1 1,1-1 0,-1 0-1,1-1 1,0 0 0,22 1-1,4 2-24,-34-5 51,13 2-33,-1 1 0,20 8 1,-34-11 39,1 0 1,-1 0-1,0 1 0,0-1 1,0 1-1,0 0 1,0 0-1,0 0 1,0 0-1,-1 0 1,1 1-1,-1 0 1,1-1-1,-1 1 0,0 0 1,0 0-1,3 5 1,-5-4 36,1-1-1,-1 0 1,0 0 0,0 1 0,0-1-1,0 0 1,-1 0 0,1 1-1,-1-1 1,0 0 0,0 0 0,0 0-1,0 0 1,-1 0 0,1 0 0,-1 0-1,0 0 1,0-1 0,0 1 0,-3 3-1,-6 7 269,-1-1-1,-20 17 0,21-20-191,-1-1 1,0 1-1,-25 12 0,34-19-137,0-1-1,0 0 0,0 1 1,0-1-1,0 0 1,0 0-1,0-1 1,-1 1-1,1-1 1,0 1-1,0-1 1,-1 0-1,1 0 1,0-1-1,0 1 1,-1-1-1,1 1 0,0-1 1,0 0-1,0 0 1,0-1-1,0 1 1,-5-3-1,-13-18-152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0.052"/>
    </inkml:context>
    <inkml:brush xml:id="br0">
      <inkml:brushProperty name="width" value="0.05" units="cm"/>
      <inkml:brushProperty name="height" value="0.05" units="cm"/>
    </inkml:brush>
  </inkml:definitions>
  <inkml:trace contextRef="#ctx0" brushRef="#br0">181 561 17052,'0'-1'101,"0"0"1,0-1-1,0 1 1,0 0 0,0 0-1,-1 0 1,1-1 0,0 1-1,-1 0 1,1 0-1,-1 0 1,1 0 0,-1 0-1,1 0 1,-1 0-1,0 0 1,0 0 0,1 0-1,-1 0 1,0 0-1,0 0 1,0 0 0,0 1-1,0-1 1,0 0 0,0 1-1,0-1 1,0 1-1,-1-1 1,1 1 0,0 0-1,0-1 1,0 1-1,0 0 1,-1 0 0,1 0-1,0 0 1,0 0 0,-3 0-1,0 0 78,0 1 0,0-1 0,0 1 0,0 0 0,0 0 0,0 1 0,1-1 0,-1 1 0,0-1 0,-6 6 0,2-1-69,1 1 1,0 0-1,0 1 1,0 0-1,1 0 0,0 1 1,1-1-1,0 1 1,-6 15-1,5-9-62,0 1-1,1-1 0,1 1 1,1 0-1,-2 21 0,5-37-46,1 32 71,-2-32-69,1 1 0,1 0 0,-1-1-1,0 1 1,0 0 0,0-1 0,0 1 0,0-1-1,1 1 1,-1 0 0,0-1 0,0 1-1,1-1 1,-1 1 0,0-1 0,1 1 0,-1 0-1,1-1 1,-1 0 0,1 1 0,-1-1 0,1 1-1,-1-1 1,1 0 0,-1 1 0,1-1 0,0 0-1,-1 1 1,1-1 0,-1 0 0,1 0 0,0 0-1,-1 0 1,1 0 0,0 1 0,-1-1-1,1 0 1,0 0 0,-1-1 0,1 1 0,0 0-1,-1 0 1,1 0 0,-1 0 0,2-1 0,2-1 8,1-1 0,-1 1 1,0-1-1,0 0 1,0-1-1,0 1 0,-1 0 1,1-1-1,-1 0 1,5-7-1,28-48 65,-28 46-63,47-95 101,-44 93-111,-10 15-3,-1 0 0,0 0-1,0 0 1,0 0 0,0 0 0,1 0 0,-1 0-1,0 0 1,0 0 0,0 0 0,0 0 0,1 0-1,-1 0 1,0 0 0,0 0 0,0 0 0,1 0-1,-1 0 1,0 0 0,0 0 0,0 0 0,0 0-1,1 0 1,-1 1 0,0-1 0,0 0 0,0 0-1,0 0 1,0 0 0,1 0 0,-1 0 0,0 1-1,0-1 1,0 0 0,0 0 0,0 0 0,0 0-1,0 1 1,0-1 0,0 0 0,0 0 0,0 0-1,0 1 1,4 32-26,-6 138-4,-39 284 0,36-422 55,-13 43 0,10-60 26,7-16-49,1 0 0,0 0-1,0 0 1,0 0 0,0 1-1,-1-1 1,1 0 0,0 0-1,0 0 1,0 0 0,-1 0-1,1 0 1,0 0 0,0 0-1,0 0 1,-1 0 0,1 0-1,0 0 1,0 0 0,0 0 0,-1 0-1,1 0 1,0 0 0,0-1-1,0 1 1,0 0 0,-1 0-1,1 0 1,0 0 0,0 0-1,0 0 1,0 0 0,-1-1-1,1 1 1,0 0 0,0 0-1,0 0 1,0 0 0,0-1-1,0 1 1,-2-3 7,1 0 0,0 1-1,0-1 1,0 0 0,1 0 0,-1 0-1,1 0 1,-1-5 0,1-14 1,1-1 0,1 1 1,1-1-1,10-35 0,34-86-100,-19 73-61,46-81-1,48-61-190,-121 211 339,34-49-92,-24 35 91,0 0 0,16-31-1,-38 46 130,1 0 324,17-5-127,-3 4-319,-1 0 0,0-1-1,1 1 1,-1-1 0,-1 0-1,1 0 1,0 0 0,-1 0-1,1 0 1,-1 0 0,0-1-1,0 0 1,1-3 0,4-13 21,-8 21-17,-2 8-13,-15 35-12,-33 92 10,47-122 15,1 1 0,0 0-1,1-1 1,0 1 0,1 0 0,1 0-1,2 23 1,-1-33-3,0-1-1,0 1 1,1 0-1,0 0 1,0-1-1,0 1 1,0-1-1,1 1 1,-1-1 0,7 8-1,-8-11-1,1 1 0,-1-1 1,0 0-1,1 0 0,-1 1 0,1-1 0,-1 0 1,1 0-1,-1-1 0,1 1 0,0 0 0,-1 0 0,1-1 1,0 1-1,0-1 0,-1 1 0,1-1 0,0 0 0,0 0 1,0 0-1,-1 0 0,1 0 0,0 0 0,0 0 0,0-1 1,0 1-1,-1-1 0,1 1 0,0-1 0,-1 0 0,1 0 1,3-1-1,3-4 10,1-1 0,-1 0 1,0 0-1,-1-1 0,0 0 1,9-12-1,34-59 10,-27 41-20,9-13 19,-3-2 0,-2-1-1,-2-1 1,-3-1 0,-2-2-1,-3 0 1,11-61 0,-27 108-15,0 8-3,0-1-1,0 0 1,-1 0-1,1 0 1,-1 0 0,0 1-1,-1-1 1,1 0-1,-2-5 1,2 8-3,0 1 0,0 0 0,0 0 0,0 0 0,0 0 0,-1-1 0,1 1 0,0 0 0,0 0 0,0 0 0,0 0 0,-1 0 0,1 0 1,0 0-1,0-1 0,0 1 0,-1 0 0,1 0 0,0 0 0,0 0 0,-1 0 0,1 0 0,0 0 0,0 0 0,0 0 0,-1 0 0,1 0 0,0 0 0,0 0 0,0 0 0,-1 0 0,1 1 0,0-1 1,0 0-1,0 0 0,-1 0 0,1 0 0,0 0 0,0 0 0,0 0 0,0 1 0,-1-1 0,1 0 0,0 0 0,0 0 0,0 0 0,0 1 0,0-1 0,0 0 0,-1 0 0,1 0 0,0 1 0,0-1 0,0 0 1,0 1-1,-9 11-3,-10 29-14,2 1-1,2 1 1,-18 80 0,32-122 16,-10 46-5,-6 55 0,15-80 7,1 0-1,0 0 1,2 0 0,6 40-1,-6-57 1,0-1 0,0 1-1,0-1 1,1 0 0,0 1-1,0-1 1,0 0 0,0 0 0,0 0-1,1-1 1,0 1 0,0 0-1,0-1 1,0 0 0,1 0 0,4 4-1,-5-5 9,0-1-1,0 0 0,0 1 1,0-1-1,0 0 0,1 0 1,-1-1-1,0 1 0,1-1 1,-1 1-1,0-1 0,1 0 1,-1 0-1,0-1 0,1 1 1,-1-1-1,0 1 0,1-1 1,-1 0-1,0-1 1,0 1-1,6-3 0,3-4 76,0 1-1,0-2 1,0 0-1,-1 0 1,0-1-1,-1 0 1,16-21-1,-19 23 8,-1-1-1,0 0 0,-1 0 0,0-1 0,0 1 0,-1-1 0,0 0 0,0 0 1,-2-1-1,1 1 0,1-15 0,-4 23-72,0 0 1,0 0-1,0-1 1,0 1-1,0 0 1,-1 0-1,1-1 1,-1 1-1,0 0 0,1 0 1,-1 0-1,0 0 1,0 0-1,0 0 1,-1 0-1,-1-2 1,2 3-16,0 0 0,0 1 0,0-1 0,0 0 0,0 1 0,0-1 0,0 1 0,0 0 0,0-1 0,0 1 0,-1 0 0,1-1 0,0 1 0,0 0 1,0 0-1,-1 0 0,1 0 0,0 0 0,0 0 0,0 1 0,-1-1 0,1 0 0,0 1 0,0-1 0,0 1 0,0-1 0,0 1 0,0-1 0,0 1 0,0 0 1,0-1-1,-2 3 0,1-1-11,-1 0 1,1 0 0,0 0-1,0 1 1,0-1 0,0 1-1,1-1 1,-1 1 0,0 0-1,1 0 1,0 0 0,0-1-1,0 1 1,0 0 0,0 1-1,0 3 1,1-6 4,0 1 1,0-1-1,0 1 0,0-1 1,0 1-1,0-1 0,0 1 1,0-1-1,1 1 0,-1-1 1,1 0-1,-1 1 1,1-1-1,-1 1 0,1-1 1,0 0-1,0 0 0,0 1 1,0-1-1,0 0 0,0 0 1,0 0-1,0 0 0,0 0 1,0 0-1,0 0 0,1-1 1,-1 1-1,0 0 0,1-1 1,-1 1-1,1-1 1,-1 1-1,0-1 0,1 0 1,-1 1-1,2-1 0,6 0-1,-1 0 1,1 0-1,-1-1 0,1 0 0,-1 0 0,1-1 0,-1 0 1,0 0-1,0-1 0,0 0 0,14-8 0,-4 0-1,-1 0 0,1 0 0,26-26 0,-24 18 7,-2-2 1,0 0-1,-1-1 0,-1-1 1,-2-1-1,0 0 1,-1 0-1,-2-1 1,0-1-1,-2 0 1,-1-1-1,-1 1 1,6-44-1,-11 41-36,-3 22 8,-4 14-3,-3 16-13,0 1-1,2 0 1,-7 46 0,3 77-48,11-111 88,1 0-1,2 0 1,1-1-1,2 1 1,16 49 0,-18-72 7,-3-6-7,1 0-1,-1 0 0,-1 0 0,1 1 1,-1-1-1,0 1 0,-1 13 1,0-21 2,0-1 0,0 1 1,0 0-1,0 0 0,0 0 1,0 0-1,0 0 0,0-1 1,0 1-1,-1 0 0,1 0 1,0 0-1,0 0 0,0 0 1,0 0-1,0 0 1,0-1-1,-1 1 0,1 0 1,0 0-1,0 0 0,0 0 1,0 0-1,-1 0 0,1 0 1,0 0-1,0 0 0,0 0 1,0 0-1,-1 0 0,1 0 1,0 0-1,0 0 1,0 0-1,0 0 0,-1 0 1,1 0-1,0 0 0,0 0 1,0 0-1,0 0 0,0 0 1,-1 1-1,1-1 0,0 0 1,0 0-1,0 0 1,0 0-1,0 0 0,0 0 1,-1 1-1,1-1 0,0 0 1,0 0-1,0 0 0,0 0 1,0 0-1,0 1 0,0-1 1,0 0-1,0 0 0,0 0 1,0 0-1,0 1 1,0-1-1,0 0 0,-8-13 22,-84-162 100,32 62-212,59 112 74,0 0 0,1-1 0,-1 1 0,0-1 0,1 1 0,-1-1 0,1 1 0,0-1 0,-1 0 0,1 1 0,0-1 0,0 0 0,0-1 0,0 2-9,0 0 0,1 1 1,-1-1-1,0 0 0,1 1 0,-1-1 0,0 1 1,1-1-1,-1 1 0,1-1 0,-1 1 0,0-1 1,1 1-1,-1-1 0,1 1 0,0 0 0,-1-1 1,1 1-1,-1 0 0,1-1 0,-1 1 0,2 0 1,3-1-208,0 0 0,1 0 0,-1 1 1,0 0-1,1 0 0,7 1 0,-1 0-214,15 2-755,-18-2 544,1 0 0,0 0 0,-1-1-1,15-2 1,-14-3-106,-7-5-38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0.484"/>
    </inkml:context>
    <inkml:brush xml:id="br0">
      <inkml:brushProperty name="width" value="0.05" units="cm"/>
      <inkml:brushProperty name="height" value="0.05" units="cm"/>
    </inkml:brush>
  </inkml:definitions>
  <inkml:trace contextRef="#ctx0" brushRef="#br0">14 0 13555,'-8'6'1544,"2"5"-1040,6-2-176,0 1 985,7-1-977,2-2 48,-1-3-192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1.603"/>
    </inkml:context>
    <inkml:brush xml:id="br0">
      <inkml:brushProperty name="width" value="0.05" units="cm"/>
      <inkml:brushProperty name="height" value="0.05" units="cm"/>
    </inkml:brush>
  </inkml:definitions>
  <inkml:trace contextRef="#ctx0" brushRef="#br0">0 0 15787,'4'265'5608,"-4"-262"-5512,0 1 0,0-1-1,0 1 1,1-1 0,0 0 0,0 1-1,0-1 1,0 0 0,0 1 0,3 4-1,-3-7-62,-1-1 1,1 1-1,-1-1 0,1 1 0,-1-1 0,1 1 0,-1-1 1,1 1-1,0-1 0,-1 0 0,1 1 0,0-1 0,-1 0 1,1 0-1,0 1 0,-1-1 0,1 0 0,0 0 0,0 0 1,1 0-1,0 0 18,-1 0 0,1-1 0,0 1-1,0-1 1,0 0 0,-1 0 0,1 1 0,0-1 0,-1 0 0,1 0 0,2-2 0,13-12 232,-1-1-1,0-1 1,-1 0 0,21-32 0,-24 32-180,0 0 1,1 1 0,1 0 0,0 1 0,1 1-1,20-15 1,-34 28-104,0 0 0,0 1 0,-1-1 0,1 0 0,0 1 0,0-1 0,0 0 0,0 1 0,0 0 0,0-1 0,0 1 0,0-1 0,0 1 0,0 0 0,0 0 0,0 0-1,0-1 1,0 1 0,0 0 0,0 0 0,0 0 0,0 1 0,0-1 0,0 0 0,0 0 0,0 1 0,0-1 0,0 0 0,0 1 0,0-1 0,1 1 0,-1 1-1,0 0-1,0 0 1,0 0 0,0 0 0,0 1-1,0-1 1,-1 0 0,1 0 0,-1 1-1,0-1 1,0 0 0,0 0 0,0 5 0,-7 111 11,7-116-6,0-1-1,0 0 0,0 1 1,0-1-1,0 0 1,0 0-1,0 1 0,0-1 1,0 0-1,1 1 1,-1-1-1,0 0 0,1 0 1,-1 0-1,1 1 1,0-1-1,-1 0 0,1 0 1,1 2-1,-1-3 3,0 1 1,0-1-1,-1 0 0,1 1 0,0-1 0,0 0 0,0 0 0,0 0 0,0 0 1,0 0-1,-1 0 0,1 0 0,0 0 0,0 0 0,0 0 0,0 0 0,0 0 1,0-1-1,-1 1 0,1 0 0,1-1 0,6-3 34,0 0-1,-1-1 0,0 0 1,10-8-1,19-18 80,-23 19-86,0 0 0,1 1 0,1 0 0,-1 1 0,2 1 0,0 0 0,18-7 0,-32 15-38,0 1 0,-1-1-1,1 1 1,0-1 0,0 1 0,0 0 0,-1 0-1,1-1 1,0 1 0,0 1 0,0-1 0,-1 0-1,1 0 1,0 1 0,0-1 0,0 1 0,-1-1-1,1 1 1,0 0 0,-1 0 0,1 0-1,-1 0 1,1 0 0,-1 0 0,1 0 0,-1 0-1,0 0 1,1 1 0,-1-1 0,0 1 0,0-1-1,0 1 1,0-1 0,0 1 0,-1 0 0,1-1-1,0 1 1,-1 0 0,1 2 0,2 8-20,-1 0 1,0 0-1,-1 0 1,0 22-1,-1-23 16,1 100-1802,0-106 718,3-10 604,4-12 120,-7 13 155,10-21-560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2.430"/>
    </inkml:context>
    <inkml:brush xml:id="br0">
      <inkml:brushProperty name="width" value="0.05" units="cm"/>
      <inkml:brushProperty name="height" value="0.05" units="cm"/>
    </inkml:brush>
  </inkml:definitions>
  <inkml:trace contextRef="#ctx0" brushRef="#br0">4 453 17564,'-1'7'545,"0"-3"-245,1 1 0,-1-1-1,1 0 1,0 1 0,0-1-1,1 9 1,0-12-228,-1 0 0,1 0 0,-1 0 0,1 0 0,-1 0 0,1 0 1,-1-1-1,1 1 0,0 0 0,0 0 0,-1 0 0,1-1 0,0 1 0,0 0 0,0-1 0,0 1 0,0-1 1,0 1-1,0-1 0,0 1 0,0-1 0,0 0 0,0 1 0,0-1 0,0 0 0,0 0 0,0 0 1,0 0-1,0 0 0,0 0 0,1 0 0,-1 0 0,0 0 0,1-1 0,7-1 89,0 0-1,-1 0 1,1-1-1,0 0 1,-1-1 0,0 0-1,0 0 1,0-1-1,0 0 1,-1 0-1,8-8 1,-4 5-82,-2-2-1,1 1 1,-1-1 0,-1-1 0,0 0-1,0 0 1,6-12 0,-12 17-59,1 0 0,-1 0 0,-1 0 0,1 0 0,0-9 0,-1 14-17,-1 1-1,0-1 1,0 1-1,0-1 1,0 0-1,0 1 1,0-1-1,0 0 1,0 1-1,0-1 1,-1 1-1,1-1 1,0 0-1,0 1 1,0-1-1,-1 1 1,1-1-1,0 0 1,-1 1-1,1-1 1,0 1-1,-1-1 1,1 1-1,-1-1 1,-1 1-1,1 0 1,0 0-1,0 0 1,0 0-1,0 0 1,0 0 0,0 1-1,0-1 1,-1 0-1,1 1 1,0-1-1,0 1 1,0-1-1,0 1 1,1 0-1,-1-1 1,0 1-1,0 0 1,0 0-1,-1 0 1,-4 6 3,-1-1 0,1 1 0,0 1 0,0-1-1,1 1 1,0 0 0,0 0 0,-6 14 0,3-1-4,1 0-1,-8 34 0,13-47-4,1-1 0,0 1 0,0-1 1,0 1-1,1 0 0,1-1 0,-1 1 0,3 12 0,-2-18 1,0 0-1,-1 1 1,1-1 0,0 0-1,0 0 1,0 0 0,1 0-1,-1 0 1,0-1 0,1 1-1,-1 0 1,1 0 0,-1-1-1,1 1 1,0-1 0,0 0-1,0 1 1,0-1 0,0 0-1,0 0 1,0 0 0,0-1-1,0 1 1,1 0 0,-1-1-1,0 1 1,0-1 0,1 0-1,-1 0 1,0 0-1,0 0 1,1 0 0,-1 0-1,3-1 1,5-1 0,1-1 0,-1 1 0,1-2 0,-1 0 0,0 0-1,0 0 1,-1-1 0,1-1 0,-1 0 0,0 0 0,-1-1 0,1 0 0,13-15-1,-4 2 16,-1-1 0,-1-1-1,-1 0 1,20-38-1,-18 26 29,-1-1-1,-1-1 0,-2-1 0,-2 0 0,-1 0 1,8-74-1,-17 101-28,0 7-8,0 0 0,-1 0-1,0 0 1,1 0 0,-1 0 0,0 0-1,-1 0 1,1 1 0,0-1 0,-1 0-1,0 0 1,1 0 0,-1 0-1,0 1 1,-2-4 0,3 6-4,-1-1 1,1 1 0,0 0-1,-1 0 1,1-1 0,0 1-1,-1 0 1,1 0 0,0 0-1,-1-1 1,1 1-1,0 0 1,-1 0 0,1 0-1,-1 0 1,1 0 0,0 0-1,-1 0 1,1 0 0,-1 0-1,1 0 1,0 0-1,-1 0 1,1 0 0,-1 0-1,1 0 1,0 0 0,-1 0-1,1 1 1,0-1 0,-1 0-1,1 0 1,0 0 0,-1 1-1,1-1 1,0 0-1,-1 0 1,1 1 0,-13 13 12,12-12-11,-20 29 3,1 0-1,2 1 1,2 1 0,0 0 0,2 1-1,-9 37 1,19-57-2,1 0-1,1 1 0,0-1 1,1 1-1,1 24 0,0-33-18,1-1 0,-1 1 0,1 0 0,0 0 0,1 0-1,-1-1 1,1 1 0,0-1 0,1 1 0,-1-1 0,1 0 0,0 0 0,1 0-1,-1 0 1,1 0 0,6 5 0,-8-8 1,1 0 0,-1 0-1,1-1 1,0 1 0,-1-1-1,1 0 1,0 0 0,0 0-1,0 0 1,0 0 0,0-1-1,0 1 1,0-1 0,0 0-1,0 0 1,0 0 0,0 0-1,4-1 1,4-2-27,0 0 0,0-1 0,18-8 0,-22 8 35,0 0-1,1 1 0,-1 1 1,1-1-1,0 1 0,0 0 1,10 0-1,-17 2 8,1 0 1,-1 1-1,0-1 1,1 1-1,-1-1 1,1 1-1,-1 0 0,0-1 1,1 1-1,-1 0 1,0 0-1,0 0 0,0 0 1,0 0-1,0 0 1,0 0-1,0 1 1,0-1-1,0 0 0,0 1 1,-1-1-1,1 0 1,-1 1-1,1-1 0,-1 1 1,1 1-1,13 20 56,-14-23-47,1 1 0,0 0 0,0-1-1,0 1 1,0 0 0,0-1 0,0 0 0,0 1 0,0-1-1,0 1 1,0-1 0,0 0 0,1 0 0,-1 0-1,0 0 1,0 0 0,0 0 0,0 0 0,0 0 0,0 0-1,0 0 1,1-1 0,0 1 0,2-2 45,1 0 0,-1 0 0,0-1 0,0 0 0,0 1 0,0-1 1,-1 0-1,1-1 0,-1 1 0,0-1 0,0 1 0,0-1 0,0 0 0,0 0 0,-1 0 0,0-1 1,3-6-1,-4 8-22,1 0 0,-1 0 0,0 0 1,0 0-1,0 0 0,0 0 0,-1 0 1,1 0-1,-1-1 0,0 1 0,0 0 1,0 0-1,0 0 0,-1 0 0,1-1 1,-1 1-1,0 0 0,0 0 0,0 0 0,0 0 1,0 0-1,-1 1 0,1-1 0,-1 0 1,0 1-1,-4-6 0,13 12-83,0-1 0,0 0 0,0-1-1,0 0 1,1 0 0,9 1 0,61 10-776,-30-9 639,0 1-77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2.310"/>
    </inkml:context>
    <inkml:brush xml:id="br0">
      <inkml:brushProperty name="width" value="0.05" units="cm"/>
      <inkml:brushProperty name="height" value="0.05" units="cm"/>
    </inkml:brush>
  </inkml:definitions>
  <inkml:trace contextRef="#ctx0" brushRef="#br0">10 1 19380,'-10'14'1424,"16"-7"-1320,8-4-208,12-7 513,0-5-113,-5-2-208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3.026"/>
    </inkml:context>
    <inkml:brush xml:id="br0">
      <inkml:brushProperty name="width" value="0.05" units="cm"/>
      <inkml:brushProperty name="height" value="0.05" units="cm"/>
    </inkml:brush>
  </inkml:definitions>
  <inkml:trace contextRef="#ctx0" brushRef="#br0">87 0 18852,'-1'3'329,"0"0"0,0 0 0,0 0 0,0 0 0,0 0 0,-1 0 0,0 0 0,1-1 0,-1 1 0,0-1 0,-4 5 0,-6 8 449,3-1-591,2-1 0,0 2-1,0-1 1,1 1 0,-5 23-1,9-32-192,1-1-1,-1 1 0,2 0 0,-1 0 1,0 0-1,1 0 0,0 0 0,1 0 1,-1 0-1,1 0 0,1 0 1,-1-1-1,1 1 0,0 0 0,0-1 1,0 1-1,5 8 0,-5-12 6,1 1 0,-1 0 0,0 0 0,1-1 0,0 0 0,-1 1 0,1-1 0,0 0 0,0 0 0,0 0 0,0-1 0,0 1 0,1-1-1,-1 0 1,0 0 0,1 0 0,-1 0 0,1-1 0,-1 1 0,1-1 0,-1 0 0,1 0 0,0 0 0,-1 0 0,1-1 0,-1 1 0,1-1 0,-1 0 0,0 0 0,1 0-1,4-3 1,0 0 75,0 0 0,0-1 0,-1 0 0,0 0 0,0-1-1,0 0 1,-1 0 0,0 0 0,0-1 0,0 0 0,7-12-1,-8 9 105,0 0-1,-1 1 1,0-1-1,0-1 0,3-20 1,-6 25-89,0 0 1,0 0-1,-1 0 0,0 0 1,0 0-1,0 0 1,-1 0-1,0 0 1,0 1-1,-1-1 1,0 0-1,-2-6 1,4 11-80,-1 0 1,1 0-1,-1 0 1,1 0 0,-1 0-1,1 0 1,-1 0-1,0 0 1,1 0-1,-1 1 1,0-1 0,0 0-1,0 0 1,0 1-1,1-1 1,-1 0 0,0 1-1,0-1 1,0 1-1,0-1 1,-1 1-1,1-1 1,0 1 0,-2 0-1,2 0-17,-1 0-1,1 0 0,0 1 0,-1-1 1,1 1-1,0-1 0,-1 1 1,1 0-1,0-1 0,0 1 0,0 0 1,0 0-1,-1 0 0,1 0 1,0 0-1,-1 2 0,-1 2-123,-1-1 0,1 1-1,0 0 1,1 0 0,-1 0 0,1 0-1,0 0 1,0 1 0,-1 5 0,3-6-137,-1 0 1,1 0-1,0 0 1,0 1 0,0-1-1,1 0 1,2 9-1,-2-12 193,0 0 0,-1 0-1,1 0 1,0 0-1,0 0 1,0 0 0,1-1-1,-1 1 1,0 0-1,1-1 1,-1 1 0,1-1-1,-1 0 1,1 1-1,0-1 1,-1 0 0,1 0-1,0 0 1,0 0-1,0 0 1,4 1 0,20 3-760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3.660"/>
    </inkml:context>
    <inkml:brush xml:id="br0">
      <inkml:brushProperty name="width" value="0.05" units="cm"/>
      <inkml:brushProperty name="height" value="0.05" units="cm"/>
    </inkml:brush>
  </inkml:definitions>
  <inkml:trace contextRef="#ctx0" brushRef="#br0">160 54 15723,'-9'6'511,"1"-1"-1,1 1 0,-1 1 1,1 0-1,0 0 0,0 0 1,-10 16-1,0 4 766,-14 29 0,25-46-1119,0 0 0,1 1-1,0 0 1,1 0 0,0 0-1,1 1 1,0-1 0,1 1-1,-1 21 1,2-32-142,1 1 0,0-1 0,1 1 0,-1-1 0,0 1 0,0-1 0,1 1 0,-1 0 0,1-1 0,-1 0 0,1 1 0,0-1 0,-1 1 0,1-1 0,0 0 0,0 1 0,0-1 0,0 0 0,0 0 0,0 0 0,1 0 0,-1 0 0,0 0 0,0 0 0,1 0-1,-1 0 1,1-1 0,-1 1 0,1-1 0,-1 1 0,1-1 0,-1 1 0,1-1 0,-1 0 0,1 0 0,1 1 0,3-2 19,-1 1-1,1-1 1,0 1-1,-1-1 1,1-1-1,-1 1 1,1-1 0,-1 0-1,6-3 1,2-3 49,0 0 0,0 0 1,-1-1-1,0 0 1,-1-1-1,0-1 0,-1 0 1,0 0-1,0-1 1,13-23-1,-11 14 86,0-1 1,-2 0-1,-1-1 1,0 0-1,9-44 0,-17 62-132,1 0 0,-1-1 0,-1 1 0,1-1 0,-1 1 0,0-11 0,0 16-36,0 0 0,-1 0-1,1-1 1,0 1 0,0 0 0,0 0-1,0 0 1,0 0 0,0 0 0,0 0 0,0-1-1,0 1 1,0 0 0,0 0 0,-1 0-1,1 0 1,0 0 0,0 0 0,0 0-1,0 0 1,0 0 0,0-1 0,-1 1 0,1 0-1,0 0 1,0 0 0,0 0 0,0 0-1,0 0 1,-1 0 0,1 0 0,0 0 0,0 0-1,0 0 1,0 0 0,-1 0 0,1 0-1,0 0 1,0 0 0,0 0 0,0 1-1,0-1 1,0 0 0,-1 0 0,1 0 0,0 0-1,0 0 1,0 0 0,0 0 0,0 0-1,0 0 1,0 1 0,-1-1 0,1 0-1,0 0 1,0 0 0,0 0 0,0 0 0,0 0-1,0 1 1,-7 10 8,-2 12-25,1 2 0,2-1 0,0 1 0,1 0 0,2 0 0,-1 31 0,4-52 4,0 0 0,0 0 0,0 0 0,1 0 0,-1 0 0,1-1 0,0 1 0,0 0 0,1 0 0,-1-1 0,1 1 1,-1 0-1,1-1 0,0 0 0,4 6 0,-3-7-19,-1 0 0,0-1 0,0 1 1,1-1-1,-1 1 0,1-1 0,-1 0 1,1 0-1,0 0 0,0 0 0,-1 0 1,1-1-1,0 1 0,0-1 0,0 0 1,-1 0-1,1 0 0,0 0 0,0 0 1,0 0-1,0-1 0,4-1 0,3-1-99,0-1 0,0 0 0,0 0 0,-1-1 0,1 0 0,-1 0 0,-1-1 0,13-11 0,-14 12 48,-1-1 0,0 0 0,0-1 0,0 0 0,-1 0 1,0 0-1,0 0 0,0-1 0,-1 0 0,5-13 0,-9 14 184,-6 15-26,-6 15 12,4-4-14,-10 38 0,16-50-60,1 0 0,-1 0 0,2 0 0,-1 0 0,1 0 0,0 0 1,0 1-1,1-1 0,2 7 0,-3-12-7,1 1 0,0-1 0,0 0 1,0 0-1,1 0 0,-1 0 0,0 0 0,1 0 0,-1 0 0,1 0 1,0 0-1,0-1 0,-1 1 0,1-1 0,0 1 0,1-1 0,-1 0 1,0 0-1,0 0 0,0 0 0,1 0 0,-1 0 0,0-1 0,1 1 1,-1-1-1,1 0 0,-1 1 0,0-1 0,1 0 0,-1 0 1,4-1-1,8-1 16,0 0 0,0 0 0,0-2 0,14-4 1,-25 7-22,13-4 28,-1 1 17,0-1 0,0 0 1,-1-1-1,1 0 0,-1-1 1,21-15-1,-34 21-24,0 1-1,-1-1 1,1 0-1,0 1 1,-1-1-1,1 0 1,-1 0-1,1 0 1,-1 0-1,0 1 1,1-1-1,-1 0 1,0 0-1,1 0 1,-1 0 0,0 0-1,0 0 1,0 0-1,0 0 1,0 0-1,0 0 1,0 0-1,0 0 1,-1 0-1,1 0 1,0 0-1,0 0 1,-1 1-1,1-1 1,-1 0-1,1 0 1,-1 0-1,1 0 1,-1 1 0,1-1-1,-1 0 1,-1-1-1,-3-4 136,-1 0-1,0 1 1,-12-9-1,4 3 81,10 7-182,-2-1-51,0 0 1,1 0-1,0-1 0,0 0 0,1 1 0,-1-2 1,-4-8-1,9 15-73,0-1 0,0 1 0,0 0 0,0-1-1,0 1 1,0 0 0,0-1 0,0 1 0,0 0 0,0-1 0,0 1 0,0 0 0,1-1 0,-1 1 0,0 0 0,0-1 0,0 1 0,0 0 0,1 0 0,-1-1 0,0 1-1,0 0 1,1 0 0,-1-1 0,0 1 0,0 0 0,1 0 0,-1 0 0,0 0 0,1-1 0,-1 1 0,0 0 0,1 0 0,-1 0 0,0 0 0,0 0 0,1 0 0,-1 0 0,0 0-1,1 0 1,-1 0 0,0 0 0,1 0 0,-1 0 0,0 0 0,1 0 0,0 1 0,20 0-1002,17 7 303,10 3-271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5.024"/>
    </inkml:context>
    <inkml:brush xml:id="br0">
      <inkml:brushProperty name="width" value="0.05" units="cm"/>
      <inkml:brushProperty name="height" value="0.05" units="cm"/>
    </inkml:brush>
  </inkml:definitions>
  <inkml:trace contextRef="#ctx0" brushRef="#br0">75 83 14947,'-1'0'111,"1"0"0,-1-1 0,1 1-1,-1 0 1,1 0 0,-1-1 0,0 1 0,1 0-1,-1 0 1,1 0 0,-1 0 0,0 0 0,1 0-1,-1 0 1,1 0 0,-1 0 0,0 0 0,1 0 0,-1 0-1,1 0 1,-1 1 0,1-1 0,-1 0 0,1 0-1,-1 1 1,1-1 0,-1 0 0,1 1 0,-1-1-1,1 1 1,-1-1 0,1 0 0,-1 1 0,1-1-1,0 1 1,-1-1 0,1 1 0,0-1 0,0 1-1,-1-1 1,1 2 0,-14 22 1714,5-2-727,-13 43 0,19-57-1007,2 0 0,-1 0 0,1 0 0,0 0 0,1 1-1,0-1 1,0 1 0,3 15 0,-3-23-81,1 1 0,0 0-1,-1 0 1,1-1 0,0 1 0,0 0 0,-1-1 0,1 1-1,1-1 1,-1 0 0,0 1 0,0-1 0,0 0 0,1 1-1,-1-1 1,1 0 0,-1 0 0,1 0 0,-1 0 0,1-1-1,0 1 1,-1 0 0,1-1 0,0 1 0,-1-1 0,1 1-1,0-1 1,0 0 0,0 0 0,-1 0 0,1 0 0,0 0-1,0 0 1,0 0 0,-1-1 0,1 1 0,2-1-1,5-1 41,-1-1 0,1 0 0,-1 0-1,0-1 1,0 0 0,11-7-1,-4 0 66,-1 0 0,-1 0-1,0-2 1,-1 1 0,0-2-1,-1 0 1,19-30 0,-16 19 106,0 0 1,-2-2-1,-1 1 0,8-32 1,-26 92-187,2 0 0,1 0 0,1 67 0,3-91-36,0 1 1,1-1-1,0 1 1,1-1-1,6 20 1,-7-28 1,0 1-1,0-1 1,0 0 0,0 0 0,0 1-1,1-1 1,-1 0 0,1 0 0,-1 0 0,1-1-1,0 1 1,0 0 0,0-1 0,0 1 0,0-1-1,0 1 1,0-1 0,0 0 0,1 0 0,-1 0-1,0 0 1,1 0 0,-1-1 0,1 1-1,-1-1 1,1 0 0,-1 1 0,1-1 0,-1 0-1,4-1 1,1 0 19,0 0 0,1-1 0,-1 0 0,0-1 0,0 1 0,0-1 0,0-1 0,-1 1 0,1-1-1,-1 0 1,0-1 0,0 1 0,0-1 0,-1 0 0,0-1 0,0 1 0,0-1 0,-1 0 0,1-1 0,5-12 0,-5 10 18,0-1 0,-1 0 0,0 0 0,-1 0 0,0 0 0,0-1 0,-1 1 0,-1-1 0,1 1 0,-2-1 0,0 0 1,0 1-1,-1-1 0,-2-12 0,3 21-31,-1 0 0,1 0 1,-1 1-1,1-1 0,-1 0 0,0 0 1,0 0-1,0 1 0,0-1 0,0 0 1,0 1-1,-1-1 0,-1-1 1,2 2-6,1 1 1,-1-1 0,0 1 0,0 0-1,1-1 1,-1 1 0,0 0 0,0-1 0,0 1-1,0 0 1,1 0 0,-1 0 0,0 0-1,0 0 1,0 0 0,0 0 0,0 0 0,1 0-1,-1 0 1,0 0 0,-1 1 0,-1 0-2,1 1-1,0-1 1,0 1 0,-1-1 0,1 1 0,0 0 0,0 0 0,1-1 0,-1 1-1,0 1 1,1-1 0,-1 0 0,1 0 0,0 1 0,-1-1 0,1 0 0,-1 4-1,-1 4-8,1-1-1,0 1 0,0-1 0,1 1 0,0-1 0,1 1 1,1 19-1,-1-26 3,0 1 0,1-1 0,0 1 0,0-1 0,0 0 0,0 1 1,0-1-1,0 0 0,1 0 0,0 0 0,-1 0 0,1 0 0,0 0 0,0 0 0,1-1 0,-1 1 0,1-1 1,-1 0-1,1 0 0,0 0 0,0 0 0,0 0 0,0 0 0,0-1 0,5 2 0,0-1 1,0-1 0,0 0-1,0 0 1,0-1-1,1 0 1,-1-1-1,0 0 1,0 0 0,0-1-1,0 0 1,0 0-1,0-1 1,-1 0-1,1 0 1,-1-1 0,0 1-1,9-8 1,-9 7 5,-1-1 0,0 1 0,-1-2 0,1 1 0,-1 0-1,0-1 1,0 0 0,5-10 0,-7 12-1,-1-1-1,0 1 0,0-1 0,-1 1 1,0-1-1,1 1 0,-1-1 0,-1 0 1,1 1-1,-1-1 0,0 0 1,0 0-1,0 0 0,-1-4 0,1 8 0,0 0 0,0 0 0,0 0 0,-1 0 0,1 0 0,0 0 0,0 0 0,-1 0 0,1 0 0,0 0 0,-1 0 0,1 1 0,-1-1-1,1 0 1,-1 0 0,0 1 0,1-1 0,-1 0 0,0 0 0,1 1 0,-1-1 0,0 1 0,0-1 0,0 1 0,1-1 0,-2 0 0,0 1-2,1 0 0,0 0 0,-1 1 0,1-1 0,-1 0 0,1 0 0,0 1 0,-1-1 0,1 1 0,0-1 0,0 1 0,-1-1 0,1 1 0,0 0 1,-2 1-1,-3 3-11,0 1 0,0-1 0,1 1 0,-1 0 0,-5 9 0,1 2-10,0 0-1,-12 34 1,19-44 26,0 0 0,1 1 0,0-1 0,0 1 0,1 0 0,0-1 0,0 1 0,1 0 0,0 0 0,2 9 0,-2-15-1,1-1 1,-1 1-1,1 0 0,0-1 1,0 1-1,0 0 0,0-1 1,0 1-1,0-1 0,0 0 1,1 1-1,-1-1 0,0 0 1,1 0-1,-1 0 0,1 0 1,0 0-1,-1 0 0,1 0 0,0 0 1,-1-1-1,1 1 0,0-1 1,0 1-1,-1-1 0,1 0 1,0 1-1,0-1 0,0 0 1,0 0-1,0 0 0,2-1 1,8 0 0,0-1 0,0 0 0,19-6 0,8-5-30,66-34 0,-68 29-100,71-24 1,-106 41 117,0 1 0,-1-1 1,1 1-1,0-1 0,0 1 0,0 0 0,0 0 1,0 0-1,0 0 0,0 0 0,0 0 0,-1 0 1,1 1-1,0-1 0,0 1 0,0-1 0,0 1 1,3 1-1,-4 0-2,1 0 1,-1-1 0,1 1-1,-1 0 1,1 0 0,-1-1-1,0 1 1,0 0 0,0 0-1,0 0 1,-1 1 0,1-1-1,0 0 1,-1 0-1,1 4 1,2 18-31,-3-18 48,1 1 1,0-1-1,0 0 1,1 1-1,-1-1 0,1 0 1,1 0-1,5 12 0,-7-17 9,0 0-1,1 0 1,-1 1-1,0-1 1,1 0-1,-1 0 0,1-1 1,-1 1-1,1 0 1,0 0-1,-1-1 0,1 1 1,0-1-1,-1 1 1,1-1-1,0 0 1,0 0-1,-1 0 0,1 0 1,0 0-1,0 0 1,-1 0-1,1 0 0,0-1 1,0 1-1,-1-1 1,1 1-1,0-1 0,-1 0 1,1 0-1,1-1 1,7-3 56,-1 0 0,0 0 1,15-14-1,-3 0 45,-1-1 0,26-34-1,-7 7-210,-39 47 93,0 0-1,0 0 1,1 0-1,-1 0 1,0 0-1,0-1 1,0 1-1,0 0 1,0 0-1,0 0 0,0 0 1,0 0-1,1 0 1,-1 0-1,0-1 1,0 1-1,0 0 1,0 0-1,0 0 1,1 0-1,-1 0 1,0 0-1,0 0 1,0 0-1,0 0 0,1 0 1,-1 0-1,0 0 1,0 0-1,0 0 1,0 0-1,0 0 1,1 0-1,-1 0 1,0 0-1,0 0 1,0 0-1,0 0 1,1 0-1,-1 0 0,0 1 1,2 7-63,-3 14-1,0-21 48,1 4 10,-1 0-1,1-1 0,0 1 1,0 0-1,0 0 0,1-1 1,0 1-1,0 0 0,0-1 1,0 1-1,3 5 0,-3-8 16,0 0-1,1 0 1,-1-1 0,1 1-1,-1-1 1,1 1 0,-1-1-1,1 0 1,0 0-1,0 0 1,-1 1 0,1-2-1,0 1 1,0 0-1,0 0 1,0-1 0,0 1-1,0-1 1,0 1-1,0-1 1,1 0 0,-1 0-1,0 0 1,0 0 0,0 0-1,0-1 1,0 1-1,4-1 1,6-2 24,0-1 0,-1 1 1,1-2-1,-1 1 0,1-2 0,-2 1 1,16-12-1,69-57 74,-63 47-146,-31 25 35,0 1-1,0 0 1,1 0 0,-1 0-1,0 0 1,1 0 0,-1 1-1,1-1 1,-1 0 0,1 1-1,0-1 1,-1 1 0,1-1-1,3 0 1,-5 2 4,0-1 0,1 0 0,-1 0 0,0 0-1,1 0 1,-1 0 0,0 0 0,0 1 0,1-1 0,-1 0 0,0 0 0,1 0 0,-1 1 0,0-1 0,0 0 0,0 0-1,1 1 1,-1-1 0,0 0 0,0 1 0,0-1 0,0 0 0,0 1 0,1-1 0,-1 0 0,0 1 0,-1 16-48,-18 56-31,12-50-353,0 0-1,-5 46 1,14-66-2151,3-9 1843,4-14 115,-5-4-320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5.484"/>
    </inkml:context>
    <inkml:brush xml:id="br0">
      <inkml:brushProperty name="width" value="0.05" units="cm"/>
      <inkml:brushProperty name="height" value="0.05" units="cm"/>
    </inkml:brush>
  </inkml:definitions>
  <inkml:trace contextRef="#ctx0" brushRef="#br0">5 6 17956,'-4'-5'1784,"4"9"-1288,0 10-488,2 5 929,6 5-1282,0 4-359,5-4 456,4 0-192,8-4-168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5.906"/>
    </inkml:context>
    <inkml:brush xml:id="br0">
      <inkml:brushProperty name="width" value="0.05" units="cm"/>
      <inkml:brushProperty name="height" value="0.05" units="cm"/>
    </inkml:brush>
  </inkml:definitions>
  <inkml:trace contextRef="#ctx0" brushRef="#br0">97 41 17252,'-6'11'595,"-6"11"565,2 1-1,0 0 0,-9 33 0,17-48-1054,1 0 1,0-1-1,0 1 1,0 0-1,1-1 1,0 1-1,1 0 1,0 0-1,0-1 1,1 1-1,-1 0 1,2-1-1,-1 0 1,1 1-1,5 8 1,4 6-213,-1 2 1,-1 0-1,0 0 1,-2 1-1,9 44 1,-15-55 106,-1 0 1,0 1 0,0-1-1,-2 0 1,0 0-1,0 0 1,-1 0-1,-1 0 1,0 0-1,-1-1 1,-1 1-1,-7 14 1,10-23 71,-1 0 0,0 0 0,0-1 0,0 1 0,-1-1 1,-7 7-1,10-10-48,0 0 1,0 0 0,0 0 0,-1 0 0,1 0-1,0 0 1,0-1 0,0 1 0,0-1-1,-1 1 1,1-1 0,0 1 0,-1-1-1,1 0 1,0 1 0,-1-1 0,1 0-1,0 0 1,-1 0 0,1 0 0,0 0 0,-1 0-1,1-1 1,-1 1 0,1 0 0,0-1-1,0 1 1,-1-1 0,1 1 0,0-1-1,0 0 1,0 1 0,-2-2 0,0-1 7,1 0 1,0-1 0,-1 1-1,1-1 1,0 1 0,1-1-1,-1 0 1,1 0 0,-1 0-1,1 0 1,0 0 0,0 0-1,1 0 1,0 0 0,-1 0-1,2-6 1,-1-7-36,1-1 1,5-27 0,0 19-62,1 1 1,1 0-1,2 0 1,0 1-1,1 0 1,17-24-1,96-130-283,-72 108 312,-35 48 33,-8 10 3,0 0 0,0-1 0,-1 0 0,-1 0 0,8-20 0,-14 32-1,-1 1 0,0-1 0,0 1 0,1-1 0,-1 1 0,0-1 0,0 1 0,0-1 0,0 1 0,0-1 0,0 1 1,0-1-1,0 1 0,0-1 0,0 1 0,0-1 0,0 0 0,0 1 0,0-1 0,-1 1 0,1-1 0,0 1 0,0-1 0,-1 0 0,-10 1 0,-12 14 2,13-5 4,1 0 1,0 1 0,0 1-1,1-1 1,-11 20 0,14-22 5,1 0 1,0 1-1,0-1 1,1 1 0,0 0-1,1 0 1,0 0-1,-2 18 1,4-25-8,0 0 1,0 1-1,0-1 1,1 0-1,-1 1 0,0-1 1,1 0-1,0 1 1,0-1-1,0 0 0,0 0 1,0 0-1,0 0 1,0 0-1,0 0 1,1 0-1,-1 0 0,1 0 1,0 0-1,-1-1 1,1 1-1,0-1 0,0 1 1,0-1-1,0 0 1,0 0-1,0 0 0,1 0 1,-1 0-1,0 0 1,0-1-1,4 1 0,6 1 11,0 0 0,-1-1 0,1-1 0,0 0 0,12-2-1,39-4-18,-2-4-1,119-33 1,-179 43 28,0 0 0,0-1 0,0 1 0,0 0 0,0-1 0,0 1 0,0-1 0,0 1 0,0-1 0,0 1 0,0-1 0,0 0 0,-1 0 0,1 1 0,0-1 0,0 0 0,0-1 0,-1 1-2,0 1 1,0-1-1,0 1 0,0-1 1,1 0-1,-1 1 0,-1-1 1,1 1-1,0-1 0,0 1 1,0-1-1,0 0 0,0 1 1,0-1-1,-1 1 1,1-1-1,0 1 0,0-1 1,-1 1-1,1-1 0,0 1 1,-1-1-1,0 0 0,-3-3 178,-1-1-1,0 1 1,-1 0-1,-9-5 1,3 1-1,-5-4 134,5 4-191,0-1-1,1 0 1,0-1 0,0 0-1,1 0 1,-10-13 0,20 23-157,0-1 0,-1 1 0,1 0 0,0-1 0,0 1 0,-1 0 0,1-1 0,0 1 0,0 0 0,-1-1 0,1 1 0,0-1 0,0 1 0,0 0 0,0-1 0,0 1 0,0-1 0,-1 1 0,1-1 0,0 1 0,0-1 0,0 1 0,0 0 0,1-1 0,-1 1 0,0-1 0,0 1 0,0-1 0,0 1 0,0 0 0,1-1 0,-1 1 0,0-1 0,0 1 0,0 0 0,1-1 0,-1 1 0,0 0 0,1-1 0,-1 1 0,0 0 0,1 0 0,-1-1 0,0 1 0,1 0 0,0-1 0,25-3-875,-11 3 842,18-9-248,6-3-75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6.826"/>
    </inkml:context>
    <inkml:brush xml:id="br0">
      <inkml:brushProperty name="width" value="0.05" units="cm"/>
      <inkml:brushProperty name="height" value="0.05" units="cm"/>
    </inkml:brush>
  </inkml:definitions>
  <inkml:trace contextRef="#ctx0" brushRef="#br0">43 237 15003,'7'1'591,"0"-1"0,1 0 0,-1 0-1,0-1 1,0 0 0,0 0 0,1-1 0,-2 0-1,1 0 1,0 0 0,0-1 0,-1 0 0,10-6-1,-10 4-463,0 0-1,0 0 0,-1 0 1,0-1-1,0 1 0,-1-1 1,0 0-1,0-1 0,0 1 1,-1-1-1,1 0 1,-2 1-1,1-1 0,2-14 1,-4 18-115,0-1 0,0 1 1,-1-1-1,0 1 0,0-1 1,0 0-1,0 1 0,0-1 1,-1 0-1,0 1 1,1-1-1,-1 1 0,-1-1 1,1 1-1,0 0 0,-1 0 1,0-1-1,1 1 0,-1 0 1,-1 0-1,1 0 0,0 1 1,-1-1-1,1 1 1,-1-1-1,0 1 0,0 0 1,0 0-1,0 0 0,0 0 1,0 0-1,-4 0 0,4 0-2,-1 1-1,0 0 1,1 0-1,-1 0 0,0 0 1,0 0-1,1 1 0,-1 0 1,0 0-1,0 0 0,0 0 1,1 1-1,-1-1 1,0 1-1,0 0 0,-4 2 1,3-1-4,1 0 1,-1 1-1,1 0 1,-1 0-1,1 0 1,0 1-1,0-1 1,0 1-1,1 0 1,-6 7-1,3-2-6,0 1 0,1-1 0,0 1 0,1 1 0,0-1 0,0 1-1,1-1 1,0 1 0,1 0 0,-1 16 0,2-20-4,1 1 0,0-1 0,1 0 1,0 0-1,0 1 0,1-1 0,-1 0 0,2 0 0,5 13 1,-6-15-2,1-1 1,0 0 0,-1 0 0,2 0 0,-1 0-1,0-1 1,1 1 0,0-1 0,0 0 0,0 0-1,0 0 1,0 0 0,0-1 0,1 0 0,6 3-1,4-1-4,-1-1 0,0 0 0,1-1-1,-1 0 1,1-1 0,0-1-1,-1 0 1,1-1 0,-1-1-1,1 0 1,-1-1 0,1-1-1,-1 0 1,-1 0 0,22-11-1,-13 4 25,-2 0 0,1-1 0,-1-1 0,-1 0 0,0-2 0,-1 0 0,-1-1 0,29-34 0,-36 34 45,0 2 3,-8 13 12,-4 8 52,-1 2-91,-17 52 103,18-54-132,0 0-1,1-1 1,0 1 0,1 0-1,0 0 1,0 0 0,1 10-1,-1-16-2,0 0-1,1 1 0,-1-1 1,0 0-1,1 1 1,-1-1-1,1 0 0,0 0 1,-1 0-1,1 0 0,0 1 1,0-1-1,0 0 1,-1 0-1,1 0 0,0 0 1,0-1-1,1 1 1,-1 0-1,0 0 0,0-1 1,0 1-1,3 1 0,-1-2 5,0 1 0,0-1 0,0 1 0,0-1 0,1 0 0,-1 0 0,0 0 0,0-1 0,0 1-1,4-2 1,7-2 27,1-1 0,-1-1 0,18-9 0,-31 15-33,109-69 169,-73 44-136,40-20 0,-73 43-43,0 0-1,1 0 1,-1 0 0,1 0 0,0 1-1,6-2 1,-10 3 5,1 0 0,-1 0 0,0 0 0,0 0 1,0 1-1,0-1 0,0 0 0,0 0 0,0 1 0,0-1 0,0 1 0,0-1 1,0 1-1,0-1 0,0 1 0,0-1 0,0 1 0,0 0 0,-1 0 0,1-1 1,0 1-1,-1 0 0,1 0 0,0 0 0,-1 0 0,1 0 0,-1 0 0,1 0 0,-1 0 1,0 0-1,1 0 0,-1 0 0,1 2 0,3 20-49,-3-15 50,1-1 0,-1 0 0,1-1 1,1 1-1,3 10 0,-5-16 8,0 1 0,0-1 0,0 1 0,0-1 0,1 0 0,-1 1-1,0-1 1,0 0 0,1 0 0,-1 0 0,1 0 0,-1 0 0,1 0 0,-1 0 0,1-1 0,0 1 0,-1-1 0,1 1-1,0-1 1,0 1 0,-1-1 0,1 0 0,0 0 0,0 0 0,-1 0 0,1 0 0,2-1 0,12-2 28,0-1 1,0-1 0,-1 0 0,1-1-1,-1-1 1,-1 0 0,18-12-1,-17 10-25,1 0 0,0 1-1,1 0 1,0 2 0,21-6-1,-36 11-10,-1 1 0,1-1 0,0 1 0,-1-1 0,1 1 0,-1 0 0,1 0 0,0 0 0,-1 0 0,1 0 0,0 1 0,-1-1 0,1 0 0,-1 1 0,1-1 0,0 1 0,-1-1 0,1 1 0,-1 0 0,2 1 0,-2-1 0,0 0 0,-1 0 0,1 0 0,-1 0 0,1 0 0,-1 1 0,1-1 0,-1 0 0,0 0 0,0 0 0,1 0 0,-1 1 0,0-1 0,0 0 0,0 0 0,0 1 0,-1-1 0,1 0 0,0 0 0,-1 2 0,-1 5-6,-1 0 0,-1 0 0,1-1 0,-1 1 0,-9 13 0,8-14-14,-1-1-1,1 1 0,-1-1 1,0-1-1,-9 8 1,14-12-51,0 0 0,0 0 1,0 0-1,-1 0 0,1-1 0,0 1 1,0 0-1,-1-1 0,1 1 0,0-1 1,-1 1-1,1-1 0,-1 1 1,1-1-1,0 0 0,-1 0 0,1 0 1,-1 0-1,1 0 0,-1 0 0,1 0 1,0 0-1,-1-1 0,1 1 0,-1-1 1,1 1-1,0-1 0,-1 1 1,1-1-1,0 0 0,0 1 0,0-1 1,-1 0-1,1 0 0,0 0 0,0 0 1,0 0-1,0 0 0,-1-2 0,-9-19-421,-1-4-145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7.276"/>
    </inkml:context>
    <inkml:brush xml:id="br0">
      <inkml:brushProperty name="width" value="0.05" units="cm"/>
      <inkml:brushProperty name="height" value="0.05" units="cm"/>
    </inkml:brush>
  </inkml:definitions>
  <inkml:trace contextRef="#ctx0" brushRef="#br0">1 1 14099,'7'11'1264,"3"8"-1200,4 4-136,6-3 704,10 1-392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7.663"/>
    </inkml:context>
    <inkml:brush xml:id="br0">
      <inkml:brushProperty name="width" value="0.05" units="cm"/>
      <inkml:brushProperty name="height" value="0.05" units="cm"/>
    </inkml:brush>
  </inkml:definitions>
  <inkml:trace contextRef="#ctx0" brushRef="#br0">127 156 17140,'-2'14'1004,"1"-6"-419,0 0-1,0 1 1,0-1-1,2 16 1,-1-23-532,0 0 0,0 0-1,0 0 1,1 0 0,-1 0 0,0 0 0,1 0 0,-1 0 0,0 0-1,1 0 1,-1 0 0,1 0 0,0 0 0,-1 0 0,1-1-1,0 1 1,0 0 0,-1 0 0,1-1 0,0 1 0,0 0 0,0-1-1,0 1 1,0-1 0,0 1 0,0-1 0,0 1 0,0-1-1,0 0 1,0 1 0,0-1 0,0 0 0,0 0 0,0 0 0,0 0-1,0 0 1,0 0 0,1 0 0,-1 0 0,0-1 0,0 1-1,0 0 1,0-1 0,1 0 0,3-1-15,0 0-1,0 0 1,0-1 0,0 0-1,-1 0 1,1 0 0,-1 0-1,1-1 1,-1 0 0,-1 0-1,1 0 1,0 0-1,-1 0 1,0-1 0,0 0-1,0 1 1,-1-1 0,0 0-1,0-1 1,0 1 0,0 0-1,-1 0 1,2-10 0,-2 9-11,0 0 1,0 1 0,-1-1-1,0 0 1,0 0 0,0 1-1,-1-1 1,1 0 0,-1 1-1,-1-1 1,1 0 0,-1 1 0,0-1-1,0 1 1,-1 0 0,1 0-1,-1 0 1,0 0 0,-1 0-1,1 1 1,-1 0 0,-7-7-1,9 9-12,-1 0-1,1 1 0,-1 0 0,1-1 0,-1 1 1,0 0-1,1 0 0,-1 1 0,0-1 1,0 1-1,1-1 0,-1 1 0,0 0 1,0 0-1,0 0 0,0 0 0,1 1 0,-1-1 1,0 1-1,0-1 0,1 1 0,-1 0 1,0 0-1,1 0 0,-1 1 0,1-1 0,-1 1 1,1-1-1,0 1 0,-4 3 0,-2 2 19,0 1 0,1-1 0,0 2 0,0-1 0,1 1 0,-9 15 0,6-9 64,1 1-1,1-1 1,0 1-1,1 1 1,1-1-1,1 1 0,0 0 1,1 0-1,-1 25 1,3-40-77,1 1 0,0 0 0,0-1 0,0 1 0,0-1 0,1 1 0,-1-1 0,1 1 0,-1 0 0,1-1 0,0 0 0,0 1 0,0-1 0,0 0 0,1 1 0,-1-1 0,1 0 0,-1 0 0,1 0 0,0 0 0,-1 0 0,1-1 0,0 1 0,0 0 0,0-1 0,1 1 0,-1-1 0,0 0 0,0 0 0,1 0 0,-1 0 0,1 0 0,3 0 0,5 1 4,-1-2 1,1 1-1,0-1 0,-1-1 1,1 0-1,0 0 0,15-5 1,72-25-157,16-19-46,-29 12-14,-83 37 185,34-10-103,-35 11 111,-1 0 1,1 0 0,-1-1-1,1 1 1,-1 0 0,1 0-1,0 0 1,-1 0 0,1 0-1,-1 0 1,1 0 0,-1 0-1,1 0 1,0 1 0,-1-1-1,1 0 1,-1 0 0,1 0-1,-1 1 1,1-1 0,-1 0-1,1 0 1,-1 1 0,1-1-1,-1 1 1,0-1 0,1 0-1,-1 1 1,1-1 0,-1 1-1,0-1 1,0 1 0,1-1-1,-1 1 1,0-1 0,0 1-1,1-1 1,-1 1 0,0-1-1,0 1 1,0-1 0,0 1-1,0 0 1,0-1 0,0 1-1,0-1 1,0 1 0,0-1-1,0 1 1,0 0 0,0-1-1,0 1 1,-1-1 0,1 1-1,-1 0 1,-29 85 413,30-86-409,0 1 0,0-1 0,-1 1 0,1 0 0,0-1 0,0 1 0,0 0 0,-1-1 0,1 1 0,0-1 0,0 1 0,0 0 1,0-1-1,0 1 0,0 0 0,1-1 0,-1 1 0,0 0 0,0-1 0,0 1 0,0-1 0,1 1 0,-1-1 0,0 1 0,1 0 0,-1-1 0,0 1 0,1-1 0,-1 1 0,1-1 0,-1 0 0,1 1 1,-1-1-1,1 1 0,-1-1 0,1 0 0,-1 1 0,1-1 0,0 0 0,-1 0 0,1 1 0,-1-1 0,1 0 0,0 0 0,-1 0 0,1 0 0,0 0 0,-1 0 0,1 0 0,0 0 0,-1 0 0,2 0 1,4-1 24,0-1 0,0 1 0,0-1 0,8-3 0,-12 4-18,33-14-11,43-27-1,-50 26-143,-1 2 0,2 0 0,30-9 0,-55 21 107,0 1-1,0 0 1,0 0 0,1 1 0,-1-1 0,0 1-1,1 0 1,6 1 0,-10-1 31,0 0-1,1 1 1,-1-1 0,0 1 0,0-1-1,1 1 1,-1-1 0,0 1-1,0 0 1,0 0 0,0-1 0,0 1-1,0 0 1,0 0 0,0 0 0,0 0-1,-1 0 1,1 0 0,0 0-1,-1 1 1,1-1 0,0 0 0,-1 0-1,0 0 1,1 1 0,-1-1 0,0 0-1,1 1 1,-1-1 0,0 2-1,0 6 60,-1 0 0,1 0 1,-1 0-1,-1 0 0,0 0 0,0 0 0,-4 8 0,1-3-77,-1 0 0,0-1 1,-13 20-1,10-21-57,6-14-42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8.412"/>
    </inkml:context>
    <inkml:brush xml:id="br0">
      <inkml:brushProperty name="width" value="0.05" units="cm"/>
      <inkml:brushProperty name="height" value="0.05" units="cm"/>
    </inkml:brush>
  </inkml:definitions>
  <inkml:trace contextRef="#ctx0" brushRef="#br0">12 551 16668,'-4'16'945,"2"-10"-689,1 1-1,-1-1 1,1 1 0,1-1-1,-1 1 1,1-1 0,0 1-1,0-1 1,2 10 0,-2-16-211,0 0 0,1 1 0,-1-1 0,0 0 1,0 0-1,0 1 0,1-1 0,-1 0 0,0 1 1,0-1-1,1 0 0,-1 0 0,0 0 0,1 1 1,-1-1-1,0 0 0,1 0 0,-1 0 0,0 0 1,1 0-1,-1 0 0,0 1 0,1-1 0,-1 0 1,0 0-1,1 0 0,-1 0 0,0 0 0,1 0 0,-1 0 1,0-1-1,1 1 0,-1 0 0,0 0 0,1 0 1,-1 0-1,0 0 0,1 0 0,-1-1 0,0 1 1,1 0-1,-1 0 0,0-1 0,1 1 0,15-13 726,-16 13-753,47-49 788,-2-3 1,63-94-1,-59 77-526,142-201 255,-182 257-506,-8 11-20,0-1-1,0 1 1,1 0 0,0 0-1,-1 0 1,1-1-1,0 1 1,0 1-1,0-1 1,0 0-1,0 0 1,0 1-1,5-3 1,-7 4-8,1 0 0,-1 0 1,0 0-1,0 0 0,1 0 0,-1 0 0,0 0 1,1 0-1,-1 0 0,0 0 0,0 0 0,1 0 1,-1 0-1,0 0 0,0 0 0,1 0 1,-1 0-1,0 0 0,0 1 0,0-1 0,1 0 1,-1 0-1,0 0 0,0 0 0,0 1 0,1-1 1,-1 0-1,0 0 0,0 0 0,0 1 0,0-1 1,0 0-1,1 0 0,-1 1 0,0-1 0,0 0 1,0 0-1,0 1 0,0-1 0,0 0 1,0 0-1,0 1 0,0-1 0,0 0 0,0 1 1,0 15 4,0-13-1,-17 207 182,-1 30 255,18-206-591,0-33 103,0 0 0,0-1 0,0 1 0,0 0 0,0-1 0,0 1 0,1 0 0,-1-1 0,0 1 0,0 0 0,0-1 0,1 1 0,-1 0 0,0-1 0,1 1 0,-1-1 0,1 1 0,0 0 0,6-5-724,7-18 256,3-16 86,3-10-151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8.882"/>
    </inkml:context>
    <inkml:brush xml:id="br0">
      <inkml:brushProperty name="width" value="0.05" units="cm"/>
      <inkml:brushProperty name="height" value="0.05" units="cm"/>
    </inkml:brush>
  </inkml:definitions>
  <inkml:trace contextRef="#ctx0" brushRef="#br0">22 1 18380,'3'18'1560,"-7"-2"-1264,2-2-536,1-7 864,-5-5-15,3-4-377</inkml:trace>
  <inkml:trace contextRef="#ctx0" brushRef="#br0" timeOffset="1">18 293 16980,'0'33'2024,"-3"-14"-1072,-4-7 1401,4-14-1281,4-13-1144,2-3 512,-6-10-392,-2-3-112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3.446"/>
    </inkml:context>
    <inkml:brush xml:id="br0">
      <inkml:brushProperty name="width" value="0.05" units="cm"/>
      <inkml:brushProperty name="height" value="0.05" units="cm"/>
    </inkml:brush>
  </inkml:definitions>
  <inkml:trace contextRef="#ctx0" brushRef="#br0">1 401 18164,'1'-17'644,"2"0"1,0 0 0,1 0-1,0 0 1,8-16-1,-4 21 26,-8 12-655,0 0 0,1 0 0,-1 0-1,0 0 1,0 0 0,0 0-1,1 0 1,-1 0 0,0 0 0,0 0-1,1 0 1,-1 0 0,0 0-1,0 0 1,0 0 0,1 0 0,-1 0-1,0 0 1,0 1 0,0-1-1,1 0 1,-1 0 0,0 0 0,0 0-1,0 0 1,0 0 0,1 1-1,-1-1 1,0 0 0,0 0 0,0 0-1,0 1 1,7 21 334,0 101-181,4 33-168,-7-124 11,1 1-1,16 50 1,-20-79-7,0 0 0,1 0 0,-1 0 0,1 0-1,0 0 1,0 0 0,0-1 0,1 1 0,-1-1 0,1 0 0,0 0 0,0 0 0,0 0 0,0 0 0,4 2 0,-5-4-1,-1 0 1,1-1-1,0 1 1,-1-1-1,1 1 0,0-1 1,-1 0-1,1 1 1,0-1-1,0 0 1,0 0-1,-1 0 0,1-1 1,3 1-1,-2-2 2,1 1 1,-1 0-1,0-1 0,0 1 0,0-1 1,0 0-1,0 0 0,0 0 0,4-4 0,6-7 15,-1-1-1,0 0 0,-1-1 0,-1-1 1,13-23-1,35-90 80,-17 5-16,-36 103-54,-1 0 1,0 1 0,-2-1-1,0-22 1,-5 24 0,3 18-29,0 1 0,0 0 1,0-1-1,0 1 0,0 0 1,0 0-1,-1-1 0,1 1 1,0 0-1,0 0 0,0-1 0,0 1 1,-1 0-1,1 0 0,0-1 1,0 1-1,-1 0 0,1 0 1,0 0-1,0 0 0,-1-1 1,1 1-1,0 0 0,0 0 0,-1 0 1,1 0-1,-1 0 0,0 0 2,0 1-1,0 0 1,0 0-1,0-1 0,0 1 1,0 0-1,0 0 1,0 0-1,0 0 0,0 0 1,1 0-1,-1 0 1,0 0-1,1 1 0,-1-1 1,1 0-1,-1 0 1,0 2-1,-5 16 9,0 0-1,1 0 1,1 0-1,0 1 1,0 26 0,3-18-14,1 0 1,1-1 0,6 36 0,-6-56 10,1 1 1,-1-1 0,2 1 0,-1-1 0,1 0-1,0 0 1,1 0 0,6 10 0,-8-15 0,-1 0 0,1 0 0,-1 0 1,1-1-1,0 1 0,-1-1 0,1 0 1,0 1-1,0-1 0,0 0 0,0 0 1,0 0-1,1 0 0,-1 0 0,0-1 1,0 1-1,1-1 0,-1 1 0,0-1 1,0 0-1,1 0 0,-1 0 0,0 0 0,1 0 1,-1-1-1,0 1 0,0-1 0,1 1 1,-1-1-1,0 0 0,0 0 0,4-2 1,1-1 25,1-1 1,-1 0 0,1-1 0,-2 0 0,1 0 0,0 0 0,8-12-1,38-57 200,-51 72-224,24-41 202,30-68-1,-45 89-193,-2-1 0,0 1-1,8-42 1,-25 184-215,8-105 188,1 1 1,0-1 0,1 0-1,1 0 1,0 0-1,7 17 1,-9-28 11,0 0 1,0-1-1,1 1 1,-1 0-1,1-1 1,-1 0-1,1 1 1,0-1-1,0 0 0,0 0 1,4 3-1,-5-4 0,1 0-1,0 0 0,-1-1 1,1 1-1,0-1 1,-1 1-1,1-1 0,0 1 1,0-1-1,0 0 0,-1 0 1,1 0-1,0 0 0,0 0 1,0 0-1,-1 0 0,1-1 1,0 1-1,0-1 0,2-1 1,6-2 11,-1-1 0,0 0 0,0 0 0,0-1 0,0-1-1,8-7 1,48-51 50,-41 40-41,1 1-24,-16 16 86,0 0 0,13-18 1,-21 26-52,-1-1 1,0 0-1,0 0 1,0 1-1,0-1 1,0 0-1,1 0 1,-1 1-1,-1-1 1,1 0-1,0 0 0,0 1 1,0-1-1,0 0 1,0 0-1,-1 1 1,1-1-1,0 0 1,-1 1-1,1-1 1,0 0-1,-1 1 0,1-1 1,-1 1-1,0-2 1,-18-18 602,12 13-346,-11-14 254,3 5-244,1 0-1,1 0 0,0-1 0,-18-35 1,30 51-314,1 0 0,-1 0 1,0-1-1,1 1 1,-1 0-1,1-1 0,-1 1 1,1 0-1,0-1 0,0 1 1,0-1-1,-1 1 0,1-1 1,1 1-1,-1 0 0,0-1 1,0 1-1,0-1 0,1 1 1,-1 0-1,1-1 0,-1 1 1,1 0-1,-1-1 0,1 1 1,0 0-1,0 0 0,0 0 1,-1 0-1,1-1 1,0 1-1,0 0 0,1 1 1,-1-1-1,1-1 0,5-1-134,-1 0-1,1 0 0,0 1 1,0 0-1,13-3 1,-6 3 182,38-12-270,9-11-91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09.425"/>
    </inkml:context>
    <inkml:brush xml:id="br0">
      <inkml:brushProperty name="width" value="0.05" units="cm"/>
      <inkml:brushProperty name="height" value="0.05" units="cm"/>
    </inkml:brush>
  </inkml:definitions>
  <inkml:trace contextRef="#ctx0" brushRef="#br0">1 633 16339,'5'0'3194,"8"-10"-1866,14-16 30,29-38-429,-3-2-1,-2-2 1,49-90 0,1-37-809,-89 169-146,-3 9-15,-6 14-25,-6 27-26,3-20 94,-36 248 180,30-181 149,4 112 0,5-152-467,-3-31 122,0 0-1,0 1 1,0-1-1,0 1 1,0-1 0,0 0-1,0 1 1,0-1-1,0 1 1,0-1-1,0 0 1,0 1 0,0-1-1,0 0 1,1 1-1,-1-1 1,0 0 0,0 1-1,0-1 1,1 0-1,-1 1 1,0-1 0,0 0-1,1 1 1,-1-1-1,0 0 1,1 0-1,-1 1 1,0-1 0,1 0-1,-1 0 1,0 0-1,1 0 1,-1 1 0,0-1-1,1 0 1,-1 0-1,1 0 1,-1 0 0,0 0-1,1 0 1,-1 0-1,0 0 1,1 0-1,-1 0 1,1 0 0,-1 0-1,0-1 1,1 1-1,-1 0 1,0 0 0,1 0-1,-1 0 1,1-1-1,-1 1 1,0 0 0,0 0-1,1 0 1,-1-1-1,0 1 1,1-1-1,13-18-127,1-12-124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0.311"/>
    </inkml:context>
    <inkml:brush xml:id="br0">
      <inkml:brushProperty name="width" value="0.05" units="cm"/>
      <inkml:brushProperty name="height" value="0.05" units="cm"/>
    </inkml:brush>
  </inkml:definitions>
  <inkml:trace contextRef="#ctx0" brushRef="#br0">0 235 16171,'0'3'270,"0"0"-1,0 0 1,1 0-1,-1 0 1,1 0-1,0 0 1,0 0-1,0 0 1,0 0-1,0 0 1,1-1-1,-1 1 1,1 0-1,0-1 1,-1 1-1,1-1 1,1 0-1,-1 0 1,0 1-1,0-1 0,1-1 1,-1 1-1,5 2 1,-3-2-146,-1 0 0,1-1 0,0 0 0,-1 0 1,1 0-1,0 0 0,0-1 0,0 1 0,-1-1 0,1 0 0,0 0 0,0 0 1,0-1-1,0 0 0,0 1 0,-1-1 0,1 0 0,5-3 0,3-2-12,0-1 0,-1 0 0,0-1-1,-1 0 1,0-1 0,0 0 0,0 0 0,13-19-1,-11 12-37,-1 1 0,-1-1-1,-1 0 1,-1-1 0,11-29 0,-17 40-52,0 0 0,0 0 1,-1 0-1,0 0 0,0 0 1,-1-10-1,0 14-17,0 1 0,0 0 1,0-1-1,0 1 0,-1 0 0,1 0 0,0-1 0,-1 1 1,1 0-1,-1 0 0,1-1 0,-1 1 0,0 0 1,1 0-1,-1 0 0,0 0 0,0 0 0,0 0 0,0 0 1,0 0-1,0 0 0,0 1 0,0-1 0,0 0 0,0 1 1,-1-1-1,1 0 0,0 1 0,0 0 0,-1-1 0,1 1 1,0 0-1,0-1 0,-3 1 0,-1 0 4,0 1-1,0-1 1,0 1-1,0 0 1,1 1-1,-1-1 1,0 1-1,1 0 1,0 0-1,-1 0 1,1 0-1,0 1 1,0 0-1,0 0 1,0 0-1,-6 7 1,0 1-2,0 0-1,0 1 1,1 1 0,-8 14 0,7-10-5,1 1 1,1 0-1,0 0 1,2 0 0,0 1-1,1 0 1,1 0-1,0 0 1,2 1-1,0-1 1,2 1 0,1 24-1,-1-40-14,1 0 0,-1 0 0,1-1 1,0 1-1,0 0 0,0-1 0,1 1 0,-1-1 0,1 1 0,0-1 1,0 0-1,0 0 0,0 0 0,1 0 0,-1 0 0,1 0 0,-1-1 0,1 1 1,5 2-1,-5-3-23,1-1 0,0 1 0,0-1 0,0 0 1,0 0-1,0-1 0,0 1 0,1-1 0,-1 0 1,0 0-1,0 0 0,0 0 0,0-1 0,0 0 0,0 0 1,0 0-1,0 0 0,4-2 0,11-6-317,0 1-1,0-2 0,-1-1 1,22-16-1,66-60-670,-80 65 859,36-30-449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0.985"/>
    </inkml:context>
    <inkml:brush xml:id="br0">
      <inkml:brushProperty name="width" value="0.05" units="cm"/>
      <inkml:brushProperty name="height" value="0.05" units="cm"/>
    </inkml:brush>
  </inkml:definitions>
  <inkml:trace contextRef="#ctx0" brushRef="#br0">109 29 15507,'2'-22'1701,"-4"15"-460,-2 13-456,-3 13 381,-5 42 173,-7 98-1,11 64-747,7-162-229,0-22-203,4 252 1215,-3-285-1336,1 1-1,0-1 1,-1 0 0,2 0 0,-1 0 0,1 0 0,0 0-1,0 0 1,1 0 0,3 6 0,-6-12-35,0 0 1,1 1-1,-1-1 1,0 0-1,1 1 1,-1-1-1,1 0 1,-1 0-1,0 1 1,1-1-1,-1 0 1,1 0-1,-1 0 0,1 1 1,-1-1-1,1 0 1,-1 0-1,1 0 1,-1 0-1,1 0 1,-1 0-1,1 0 1,-1 0-1,0 0 1,1 0-1,-1-1 1,1 1-1,-1 0 1,1 0-1,-1 0 0,1 0 1,-1-1-1,0 1 1,1 0-1,-1-1 1,1 1-1,12-16 64,-8 4-78,0 0 0,-1-1 1,0 1-1,-1-1 1,-1 0-1,0 0 0,0 0 1,-2 1-1,1-2 0,-3-14 1,-2-14-202,-17-76-1,-10 5-110,27 101 261,-1 1 0,0 0 0,0 0 0,-1 0 0,-1 0 0,0 1 0,-10-12 0,16 21 52,0 0 0,0 0 0,0 0 0,0 0 0,0 0 0,0 0 0,0 0 0,0 1 0,0-1-1,-1 0 1,1 1 0,0-1 0,-2 0 0,2 1 7,1 0 1,0 1-1,0-1 1,-1 0-1,1 0 0,0 0 1,0 0-1,-1 0 0,1 0 1,0 1-1,0-1 1,-1 0-1,1 0 0,0 0 1,0 1-1,0-1 0,-1 0 1,1 0-1,0 1 1,0-1-1,0 0 0,0 1 1,0-1-1,-1 0 0,1 0 1,0 1-1,0-1 0,0 0 1,0 1-1,0-1 1,0 0-1,0 0 0,0 1 1,0 0-1,1 3-9,-1 0 1,0 1-1,1-1 0,0 0 1,0 0-1,4 8 1,-2-5 14,0 1 1,1-1 0,0 0-1,0 0 1,1 0 0,0-1-1,0 0 1,1 0 0,-1 0 0,12 8-1,-13-11 17,0-1-1,0 1 1,1-1 0,-1 0-1,1 0 1,-1-1-1,1 1 1,0-1-1,-1 0 1,1 0 0,0-1-1,0 1 1,0-1-1,0 0 1,0-1-1,0 1 1,-1-1 0,1 0-1,5-1 1,2-3-125,-1 0 1,1 0-1,-1-2 1,0 1-1,-1-1 1,0-1-1,0 1 1,0-2-1,-1 0 1,0 0-1,-1 0 1,0-1-1,12-19 1,-8 6-231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2.304"/>
    </inkml:context>
    <inkml:brush xml:id="br0">
      <inkml:brushProperty name="width" value="0.05" units="cm"/>
      <inkml:brushProperty name="height" value="0.05" units="cm"/>
    </inkml:brush>
  </inkml:definitions>
  <inkml:trace contextRef="#ctx0" brushRef="#br0">226 153 8906,'16'-22'1220,"0"0"1418,-1-1 1,21-43-1,-36 65-2493,1 0 0,-1 0-1,0 0 1,1 0 0,-1 0-1,0 0 1,1 0 0,-1 0-1,0 0 1,0 0 0,0 0-1,0 0 1,0 0 0,0 0-1,0-1 1,0 2-78,-1-1 1,1 1-1,0 0 0,0 0 1,0 0-1,-1-1 0,1 1 1,0 0-1,-1 0 0,1 0 1,0 0-1,0 0 0,-1-1 1,1 1-1,0 0 0,-1 0 1,1 0-1,0 0 0,-1 0 1,1 0-1,0 0 1,0 0-1,-1 0 0,1 0 1,0 0-1,-1 0 0,1 1 1,0-1-1,0 0 0,-1 0 1,1 0-1,-5 2 248,1 0 1,0 1-1,0-1 0,0 1 0,-5 4 1,-33 31 37,2 1 1,2 2 0,2 2-1,-62 93 1,96-132-348,-1 1 1,1-1-1,0 0 0,0 1 1,0-1-1,1 1 0,-2 7 1,3-11-7,0 0 0,0-1 1,0 1-1,0 0 0,0 0 1,0 0-1,0-1 0,0 1 1,0 0-1,0 0 0,1-1 1,-1 1-1,0 0 0,1 0 1,-1-1-1,0 1 0,1 0 0,-1-1 1,1 1-1,0 0 0,0 0 0,0 0-1,1-1 1,-1 1-1,0-1 0,0 1 1,1-1-1,-1 0 0,0 1 1,1-1-1,-1 0 0,0 0 1,1 0-1,-1 0 1,0 0-1,1 0 0,1-1 1,14-2-13,0 0 1,0-2 0,24-9 0,-20 6 22,31-6 1,-52 14-12,1-1 1,-1 1 0,1 0 0,-1 0 0,1 0 0,-1 0-1,1-1 1,0 1 0,-1 0 0,1 0 0,-1 0 0,1 0-1,0 0 1,-1 1 0,1-1 0,-1 0 0,1 0 0,0 0 0,-1 0-1,1 1 1,-1-1 0,1 0 0,0 1 0,-6 10 21,-23 16 42,24-24-54,-16 15 50,0 1 0,1 0 0,1 2 0,2 0 0,-20 31 0,30-42-44,0 0 0,1 0 0,0 1 0,1-1 1,0 1-1,0 0 0,2 0 0,-1 0 0,1 1 0,1-1 0,0 0 1,0 1-1,1-1 0,1 1 0,2 13 0,-2-21-12,0 0 0,0 0 1,1-1-1,0 1 0,-1 0 0,1-1 0,1 1 0,-1-1 0,0 1 1,1-1-1,0 0 0,0 0 0,0 0 0,0 0 0,0-1 1,0 1-1,1-1 0,-1 0 0,1 0 0,-1 0 0,1-1 0,0 1 1,0-1-1,0 0 0,0 0 0,0 0 0,0 0 0,8 0 1,6-1-76,-1 0 0,1-1 0,-1 0 0,1-2 0,24-6 0,-19 4 28,-1-1-1,0-2 1,0 0 0,-1-1-1,0-2 1,0 0 0,22-16-1,-9-1-113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3.194"/>
    </inkml:context>
    <inkml:brush xml:id="br0">
      <inkml:brushProperty name="width" value="0.05" units="cm"/>
      <inkml:brushProperty name="height" value="0.05" units="cm"/>
    </inkml:brush>
  </inkml:definitions>
  <inkml:trace contextRef="#ctx0" brushRef="#br0">19 559 17052,'-16'16'2318,"14"-14"-947,11-10-191,37-38-255,-2-2-1,43-59 1,-63 74-739,-2-1-1,-2 0 1,-1-2-1,24-63 1,-38 85-122,-1 0 0,-1 0 0,3-19 1,-6 29-46,1 1 1,-1-1-1,0 1 1,-1-1-1,1 0 1,-1 1 0,1-1-1,-3-5 1,3 8-10,-1 0 0,0 0 0,1 0 0,-1 0 0,0-1 1,0 1-1,1 0 0,-1 0 0,0 1 0,0-1 0,0 0 0,0 0 1,0 0-1,0 1 0,0-1 0,-1 0 0,1 1 0,0-1 0,0 1 0,0-1 1,-1 1-1,1 0 0,-2-1 0,0 1 3,0 1 0,0-1 0,0 0 0,0 1 1,0-1-1,0 1 0,0 0 0,0 0 0,1 0 0,-1 1 0,0-1 0,1 1 0,-1-1 0,1 1 1,-1 0-1,1 0 0,0 0 0,0 0 0,0 0 0,0 0 0,0 1 0,-3 4 0,-4 7 10,1 0-1,-12 29 1,19-41-21,-11 29 2,1 0 0,2 1 0,1 0 0,-6 58 0,8-17-13,4 78 0,2-122 2,1 0-1,2 0 0,1-1 1,2 1-1,0-1 1,2 0-1,1 0 0,1-1 1,2 0-1,28 49 0,-34-68 4,-4-5-24,0-1 0,0 1 0,-1-1 0,1 1 0,-1 0 0,0 0 0,1-1 0,-1 1 0,0 0 0,0 6 0,-1-9 13,1 0-1,-1 0 1,0 1-1,-1-1 1,1 0 0,0 0-1,0 1 1,0-1-1,0 0 1,0 0-1,0 0 1,0 1-1,0-1 1,0 0-1,0 0 1,0 0-1,0 1 1,-1-1 0,1 0-1,0 0 1,0 0-1,0 0 1,0 0-1,-1 1 1,1-1-1,0 0 1,0 0-1,0 0 1,0 0 0,-1 0-1,1 0 1,0 0-1,0 0 1,0 0-1,-1 0 1,1 0-1,0 0 1,0 0-1,-1 0 1,1 0-1,0 0 1,0 0 0,0 0-1,-1 0 1,1 0-1,0 0 1,0 0-1,0 0 1,-1 0-1,1 0 1,0 0-1,0 0 1,0 0 0,-1-1-1,1 1 1,-11-7-865,4-2 294,0 0 0,0 0 0,1 0 0,0-1 0,1 0 0,0 0 1,1-1-1,0 1 0,-4-18 0,-3-15-650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3.601"/>
    </inkml:context>
    <inkml:brush xml:id="br0">
      <inkml:brushProperty name="width" value="0.05" units="cm"/>
      <inkml:brushProperty name="height" value="0.05" units="cm"/>
    </inkml:brush>
  </inkml:definitions>
  <inkml:trace contextRef="#ctx0" brushRef="#br0">0 244 11498,'26'-6'1157,"0"-2"-1,-1-1 0,0-1 0,-1-1 1,0 0-1,-1-2 0,0-1 0,40-34 1,-55 41-884,-1-1 0,0 1 0,10-15 1,-16 20-228,1 0 0,-1 1 0,0-1 0,0 0 0,0 0 0,0 0 1,0 0-1,-1-1 0,1 1 0,-1 0 0,1 0 0,-1 0 1,0 0-1,0-1 0,0 1 0,0 0 0,0 0 0,0 0 0,-1-1 1,1 1-1,-1 0 0,1 0 0,-3-4 0,2 5-26,0 0 1,0-1-1,0 1 0,0 0 0,-1 0 0,1 0 1,0 0-1,-1 0 0,1 0 0,-1 0 1,1 1-1,-1-1 0,1 1 0,-1-1 0,0 1 1,1-1-1,-1 1 0,0 0 0,1 0 1,-1 0-1,0 0 0,1 0 0,-1 0 0,0 0 1,1 0-1,-1 1 0,0-1 0,1 1 1,-1-1-1,1 1 0,-3 1 0,-2 0 18,0 1 1,0 0-1,0 0 0,1 0 0,-1 1 1,-7 7-1,5-3-36,0 1-1,1 0 1,1 0-1,-1 1 1,2-1 0,-1 1-1,1 1 1,1-1-1,0 1 1,0 0 0,1 0-1,1 0 1,-1 0-1,2 0 1,0 1 0,0-1-1,1 1 1,0-1-1,3 12 1,-3-19-18,1-1 0,-1 1-1,1-1 1,0 1 0,0-1-1,1 1 1,-1-1 0,1 0 0,-1 0-1,1 0 1,0 0 0,0 0 0,1 0-1,2 3 1,-3-5-20,0 1 0,-1-1 0,1 0 0,0 0 0,0 0 0,0 0 0,0 0 0,0-1 0,1 1 0,-1 0-1,0-1 1,0 0 0,0 1 0,0-1 0,1 0 0,-1 0 0,0 0 0,0-1 0,0 1 0,1 0 0,-1-1 0,0 0 0,0 1 0,3-2-1,3-2 20,0 0 0,1-1-1,-2 0 1,1 0-1,0-1 1,-1 0-1,0 0 1,7-9-1,3-4 1,24-37-1,-11 8-139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4.214"/>
    </inkml:context>
    <inkml:brush xml:id="br0">
      <inkml:brushProperty name="width" value="0.05" units="cm"/>
      <inkml:brushProperty name="height" value="0.05" units="cm"/>
    </inkml:brush>
  </inkml:definitions>
  <inkml:trace contextRef="#ctx0" brushRef="#br0">96 27 19340,'-3'-19'1441,"-1"11"-716,1 13 4,-4 25 468,-5 49-1,3-8-907,-4 0-252,-27 191-356,38-251 196,1-8 71,1-1 0,-1 1 0,1-1-1,-1 0 1,1 1 0,0-1 0,0 1 0,0-1 0,1 1 0,-1-1 0,0 1 0,1-1 0,0 0 0,-1 1 0,1-1-1,1 3 1,-1-5 12,0 0-1,-1 1 0,1-1 1,-1 0-1,1 1 0,0-1 1,-1 0-1,1 0 0,0 1 1,-1-1-1,1 0 0,0 0 1,0 0-1,-1 0 0,1 0 1,0 0-1,-1 0 1,1 0-1,0-1 0,0 1 1,-1 0-1,1 0 0,0-1 1,-1 1-1,1 0 0,-1 0 1,1-1-1,0 1 0,-1-1 1,1 1-1,-1-1 0,1 1 1,-1-1-1,1 1 0,-1-1 1,1 1-1,-1-1 0,1 0 1,20-25-974,18-42-649,-26 45 846,30-43 0,-43 66 820,0 0-1,0 1 0,0-1 0,0 1 1,0-1-1,0 0 0,0 1 1,0-1-1,0 1 0,0-1 0,0 0 1,0 1-1,0-1 0,0 0 0,1 1 1,-1-1-1,0 0 0,0 1 0,0-1 1,1 0-1,-1 1 0,0-1 0,1 0 1,-1 0-1,0 1 0,0-1 0,1 0 1,-1 0-1,0 0 0,1 1 0,-1-1 1,0 0-1,1 0 0,-1 0 0,1 0 1,-1 0-1,0 0 0,1 0 0,-1 0 1,0 0-1,1 0 0,-1 0 0,1 0 1,-1 0-1,0 0 0,1 0 0,-1 0 1,0 0-1,1 0 0,-1-1 1,1 1-1,-1 0 0,0 0 0,1 0 1,-1-1-1,0 1 0,0 0 0,1 0 1,-1-1-1,0 1 0,0 0 0,1 0 1,-1-1-1,0 1 0,0 0 0,0-1 1,1 1-1,-1-1 0,0 1 0,3 40 327,-2-28-246,0-2 11,0 0 1,0 0 0,1 0-1,1 0 1,6 16-1,-8-24-68,-1 0 0,1 0 0,0-1-1,0 1 1,1 0 0,-1-1 0,0 1-1,0-1 1,1 1 0,-1-1 0,1 0-1,-1 0 1,1 1 0,0-1 0,-1 0-1,1 0 1,0-1 0,0 1 0,0 0-1,0 0 1,0-1 0,-1 1 0,1-1-1,0 0 1,0 0 0,0 0 0,0 0-1,0 0 1,0 0 0,0 0 0,0 0-1,0-1 1,0 1 0,0-1 0,0 0-1,2-1 1,6-2 117,-1 0 0,0-1 0,-1 0-1,1-1 1,-1 0 0,0 0 0,0-1-1,-1 0 1,10-12 0,-3 2 180,-1 0 0,-1-1 1,14-28-1,-12 17-13,-2-1 1,0-1-1,-3 0 1,0 0-1,8-64 1,-17 77-202,-5 35-117,-25 173-142,27-152 145,1 0-1,1 0 1,6 40-1,-4-64 3,2 0 1,8 28-1,-10-37-24,1 0 0,0 0 0,1 0 0,-1 0 0,1 0 0,0-1 0,0 1 0,1-1 0,-1 0 0,7 6 0,-10-10 1,1 1 0,-1-1 1,1 1-1,-1-1 0,1 1 0,-1-1 0,1 1 1,0-1-1,-1 0 0,1 1 0,0-1 1,-1 0-1,1 1 0,0-1 0,-1 0 1,1 0-1,0 0 0,-1 0 0,1 0 1,0 0-1,-1 0 0,1 0 0,0 0 1,0 0-1,-1 0 0,1 0 0,0 0 0,-1 0 1,1-1-1,0 1 0,-1 0 0,1-1 1,0 1-1,-1 0 0,1-1 0,-1 1 1,1-1-1,0-1-36,0 1 0,0 0 1,-1-1-1,1 1 0,-1 0 1,1-1-1,-1 1 0,0-1 1,1 1-1,-1-1 0,0 1 1,0-1-1,0 1 0,0 0 0,0-1 1,-1 1-1,1-1 0,-1-1 1,-3-10-245,-1 0 0,0 0 0,-1 1 0,0 0 0,-1 0 0,-16-21 0,-59-61 465,50 65 513,24 22-220,0 0 0,1 0 0,0 0 0,-11-15 0,18 22-434,0 0 0,0 0-1,0 0 1,0 0 0,0 0-1,0-1 1,0 1 0,0 0-1,0 0 1,0 0 0,0 0-1,0 0 1,0 0 0,0-1-1,0 1 1,0 0 0,0 0-1,0 0 1,1 0 0,-1 0-1,0 0 1,0-1 0,0 1-1,0 0 1,0 0 0,0 0-1,0 0 1,0 0 0,0 0-1,0 0 1,1 0 0,-1-1-1,0 1 1,0 0 0,0 0-1,0 0 1,0 0 0,0 0-1,1 0 1,-1 0-1,0 0 1,0 0 0,0 0-1,0 0 1,0 0 0,0 0-1,1 0 1,-1 0 0,0 0-1,0 0 1,0 0 0,0 0-1,0 0 1,1 0 0,9 1 329,27 4-240,0 0-1368,74 1 0,-62-10 704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5.412"/>
    </inkml:context>
    <inkml:brush xml:id="br0">
      <inkml:brushProperty name="width" value="0.05" units="cm"/>
      <inkml:brushProperty name="height" value="0.05" units="cm"/>
    </inkml:brush>
  </inkml:definitions>
  <inkml:trace contextRef="#ctx0" brushRef="#br0">1 158 16011,'3'0'364,"0"-1"-1,1 1 0,-1-1 1,0 0-1,0 0 0,0-1 1,0 1-1,0-1 0,4-2 0,11-6 629,2 2-212,-1 2-1,28-7 1,-40 11-679,0 1 1,0 0 0,0 0-1,1 1 1,-1 0 0,0 0-1,0 1 1,1-1 0,-1 2-1,11 2 1,-16-3-85,0 0 0,0-1-1,0 1 1,0 1 0,0-1-1,0 0 1,0 0 0,-1 1 0,1-1-1,0 1 1,-1-1 0,1 1 0,-1 0-1,0 0 1,1 0 0,-1 0-1,0 0 1,0 0 0,1 3 0,-1-1-6,0 0 0,-1 0 0,1 0 0,-1-1 1,0 1-1,0 0 0,-1 0 0,1 0 0,-1 0 0,-1 6 1,-4 7-6,-1 0 0,0 0 1,-19 30-1,20-38 9,-5 10-5,-18 32 10,27-46-19,0 0-1,0 0 1,0 0 0,0 1 0,1-1-1,0 1 1,-1 9 0,2-14-3,0-1 1,0 1 0,1 0 0,-1-1 0,0 1 0,0 0-1,0-1 1,0 1 0,1-1 0,-1 1 0,0 0-1,1-1 1,-1 1 0,1-1 0,-1 1 0,0-1 0,1 1-1,-1-1 1,1 1 0,-1-1 0,1 0 0,-1 1 0,1-1-1,0 0 1,-1 1 0,1-1 0,-1 0 0,1 0-1,0 1 1,-1-1 0,1 0 0,0 0 0,-1 0 0,1 0-1,0 0 1,-1 0 0,1 0 0,0 0 0,-1 0-1,1 0 1,0-1 0,-1 1 0,2 0 0,32-11-23,-13 0 17,0-1 0,0 0 0,-2-2 1,1 0-1,23-24 0,79-90 82,-113 119-22,-2 0 0,1-1 0,-1 0 0,0 0 0,8-17 0,-26 56 101,-14 58 1,21-71-151,2 0 0,0 0 1,1 1-1,0-1 0,3 25 0,-2-38-4,1 0 0,-1 0 0,1 0-1,0 0 1,0 0 0,0 0 0,0 0-1,0 0 1,1-1 0,-1 1 0,1 0-1,0-1 1,-1 1 0,1-1 0,3 3-1,-3-4 3,-1 0 0,1 0-1,0 0 1,0 0 0,0 0-1,0 0 1,0-1-1,0 1 1,0-1 0,0 1-1,0-1 1,0 0 0,0 1-1,0-1 1,0 0-1,0-1 1,0 1 0,0 0-1,0 0 1,0-1 0,0 1-1,4-3 1,4-1 11,0-1-1,-1 0 1,1 0 0,-1-1 0,0-1 0,-1 0 0,0 0 0,0 0 0,0-1-1,7-11 1,-1 1 41,-1 0 0,0-2-1,17-38 1,-26 50-39,-2 4-6,1-1 1,-1 1-1,0-1 0,0 1 1,-1-1-1,1 0 0,-1 0 0,0 1 1,-1-1-1,1 0 0,-1 0 1,0-7-1,0 11-9,0 1 1,0 0-1,0 0 0,0 0 1,0 0-1,0-1 0,0 1 1,0 0-1,-1 0 0,1 0 1,0 0-1,0 0 0,0-1 1,0 1-1,0 0 0,0 0 1,0 0-1,0 0 0,-1 0 1,1 0-1,0 0 0,0-1 1,0 1-1,0 0 0,0 0 1,-1 0-1,1 0 0,0 0 1,0 0-1,0 0 0,0 0 1,-1 0-1,1 0 0,0 0 1,0 0-1,0 0 0,0 0 1,-1 0-1,1 0 0,0 0 1,0 0-1,0 0 0,0 0 1,-1 1-1,-7 6 18,-4 10 2,5-4-27,1 1 0,1 0 0,1-1 1,0 2-1,0-1 0,2 0 0,0 1 0,0-1 0,1 1 0,2 20 0,-1-33 13,0 0 1,0 0-1,0 0 0,0 0 0,1 0 0,-1 0 1,0 0-1,1 0 0,0 0 0,-1 0 1,1-1-1,0 1 0,0 0 0,0 0 0,0-1 1,1 1-1,-1-1 0,0 1 0,1-1 1,-1 1-1,1-1 0,-1 0 0,1 0 0,0 0 1,-1 0-1,1 0 0,0 0 0,0 0 0,0 0 1,-1-1-1,1 1 0,0-1 0,0 1 1,0-1-1,0 0 0,0 0 0,0 0 0,0 0 1,0 0-1,0 0 0,4-2 0,3 0 41,0 0 1,0-1-1,0-1 0,0 1 0,-1-1 1,1-1-1,11-8 0,-6 3 29,0-1 0,-1 0 0,-1-1 0,0 0 0,19-25 0,-26 30-53,-1 0 0,1 0 0,-1 0 0,-1 0 0,0-1 0,0 1 0,0-1 0,-1 0-1,0 0 1,0 0 0,-1 0 0,0 0 0,-1 0 0,0-12 0,0 19-19,0 0-1,0-1 1,0 1-1,-1 0 1,1 0 0,0-1-1,-1 1 1,1 0-1,-1 0 1,0 0-1,1 0 1,-1 0 0,0-1-1,0 1 1,1 1-1,-1-1 1,0 0-1,0 0 1,0 0 0,0 0-1,0 1 1,0-1-1,-2-1 1,2 2-3,0 0 1,0 0-1,1 0 1,-1 0-1,0 0 1,0 0-1,1 0 1,-1 1-1,0-1 1,0 0-1,1 0 1,-1 0 0,0 1-1,1-1 1,-1 0-1,0 1 1,1-1-1,-1 1 1,0-1-1,1 1 1,-1-1-1,1 1 1,-1-1-1,1 1 1,-1 0-1,1-1 1,-1 1-1,1 0 1,0-1-1,-1 1 1,1 0-1,0-1 1,0 1-1,-1 0 1,1 0 0,0-1-1,0 1 1,0 0-1,0 0 1,0 0-1,-1 3-5,1 1 0,-1-1 0,1 0-1,0 0 1,0 0 0,0 1 0,0-1 0,1 0 0,0 0-1,0 0 1,0 0 0,2 5 0,-2-7 2,0 0 1,0 0-1,0-1 1,0 1-1,1-1 1,-1 1-1,0-1 1,1 1-1,-1-1 1,1 0-1,0 0 1,-1 1 0,1-1-1,0 0 1,0-1-1,-1 1 1,1 0-1,0 0 1,0-1-1,0 1 1,0-1-1,0 0 1,0 0-1,0 1 1,0-1-1,0 0 1,0-1-1,3 1 1,4-2 0,-1 0-1,1-1 1,-1 0 0,0 0-1,0-1 1,0 0 0,0 0-1,0-1 1,-1 0 0,0 0-1,0-1 1,-1 0 0,7-6-1,4-7 9,0-1-1,-1 0 0,16-28 0,-20 26-6,-5 8-104,-10 33 11,-6 14 39,0-5 42,2 1 1,1 0 0,1 0 0,-2 58-1,7-85 17,0 0-1,0 0 1,0 0-1,0 0 1,0 0-1,0 0 1,1 0-1,-1 0 0,1 0 1,0 0-1,-1 0 1,1 0-1,0 0 1,0 0-1,0-1 0,0 1 1,1 0-1,-1-1 1,0 1-1,1-1 1,-1 1-1,1-1 1,-1 0-1,1 0 0,0 0 1,-1 1-1,1-2 1,0 1-1,0 0 1,2 1-1,0-2 9,1 0-1,-1 1 0,0-1 1,1-1-1,-1 1 0,0-1 1,1 0-1,-1 0 0,0 0 1,0 0-1,0-1 0,0 1 1,4-3-1,2-1-51,-1 0 1,1-1-1,13-11 1,-21 15-68,0 1 0,0-1 1,0 0-1,0 1 0,-1-1 1,1 0-1,0 0 0,-1 0 1,0 0-1,1-1 0,-1 1 1,0 0-1,0 0 0,0-1 1,0 1-1,-1-1 0,1 1 1,-1-1-1,1 1 0,-1-1 1,0-3-1,-1 4-61,0 0 0,0-1 1,0 1-1,-1 0 0,1 0 0,-1 0 0,1 0 1,-1 1-1,0-1 0,1 0 0,-1 1 0,0-1 1,0 1-1,-4-3 0,-7-2-590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5.852"/>
    </inkml:context>
    <inkml:brush xml:id="br0">
      <inkml:brushProperty name="width" value="0.05" units="cm"/>
      <inkml:brushProperty name="height" value="0.05" units="cm"/>
    </inkml:brush>
  </inkml:definitions>
  <inkml:trace contextRef="#ctx0" brushRef="#br0">15 7 20852,'0'-4'1881,"-2"1"-1345,-1 3-248,0 0 1000,1 3-616,0 3-1392,1 0-408,-1-1 872,2 4-208,2 2-176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6.237"/>
    </inkml:context>
    <inkml:brush xml:id="br0">
      <inkml:brushProperty name="width" value="0.05" units="cm"/>
      <inkml:brushProperty name="height" value="0.05" units="cm"/>
    </inkml:brush>
  </inkml:definitions>
  <inkml:trace contextRef="#ctx0" brushRef="#br0">129 0 16732,'-7'6'646,"0"0"0,-1-1-1,1 0 1,-18 8 0,16-9-197,0 2 0,0-1-1,-11 8 1,18-10-395,-1-1 1,1 0 0,0 1 0,0 0 0,-1-1 0,2 1-1,-1 0 1,0 0 0,0 0 0,1 0 0,0 0 0,0 0-1,0 1 1,-1 3 0,2-6-56,-1 0-1,1 0 1,0 1-1,0-1 1,0 0-1,0 0 1,1 0-1,-1 1 1,0-1-1,0 0 1,1 0-1,-1 0 1,0 0-1,1 1 1,-1-1-1,1 0 1,0 0-1,-1 0 1,1 0-1,0 0 1,0 0-1,0-1 1,-1 1-1,1 0 1,0 0-1,0 0 1,0-1-1,0 1 1,0-1-1,1 1 1,-1-1-1,0 1 1,0-1-1,0 1 1,0-1-1,2 0 1,5 2-57,1-1 1,-1 0 0,0 0 0,10-1-1,-12 0 15,15 0-90,5-1-223,31 5 0,-49-4 279,-1 2-1,0-1 1,1 1 0,-1 0 0,0 0 0,0 1 0,0 0 0,12 8 0,-18-10 85,0-1 1,1 1-1,-1 0 0,0 0 1,0 0-1,0 0 1,0 0-1,0 0 0,0 1 1,0-1-1,0 0 1,-1 0-1,1 1 1,0-1-1,-1 0 0,1 1 1,-1-1-1,1 1 1,-1-1-1,0 1 0,1-1 1,-1 1-1,0-1 1,0 3-1,-1-1 68,0 0-1,0 0 1,0 0-1,0-1 1,0 1-1,-1 0 1,1-1 0,-1 1-1,0-1 1,1 1-1,-5 3 1,-3 3 352,-1-1 1,0 0-1,-1 0 1,-19 11-1,-13 0 739,39-18-1165,1 0 0,0 0 0,-1 0 1,1 0-1,-1-1 0,1 1 0,-1-1 0,0 0 1,1 0-1,-6-1 0,8 0-42,1 1 0,-1 0-1,1 0 1,-1 0 0,1-1 0,0 1 0,-1 0-1,1 0 1,-1-1 0,1 1 0,0 0 0,-1-1-1,1 1 1,0 0 0,-1-1 0,1 1 0,0-1 0,0 1-1,0 0 1,-1-1 0,1 1 0,0-1 0,0 1-1,0-1 1,0 1 0,0-1 0,0 1 0,-1 0-1,1-1 1,0 1 0,1-1 0,-1 1 0,0-1-1,0 1 1,0-1 0,0 1 0,0-1 0,0 1-1,0-1 1,1 0 0,9-17-371,-10 17 398,18-20-518,12 0-197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4.675"/>
    </inkml:context>
    <inkml:brush xml:id="br0">
      <inkml:brushProperty name="width" value="0.05" units="cm"/>
      <inkml:brushProperty name="height" value="0.05" units="cm"/>
    </inkml:brush>
  </inkml:definitions>
  <inkml:trace contextRef="#ctx0" brushRef="#br0">1 1 20188,'13'4'1297,"4"6"-1193,-3 7-64,1 10 272,3 9-272,7 11-480,0 1-241,1 0-295,0-2-112,-6-7 352,0-9 264,-10-10-304,-4-3-145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6.674"/>
    </inkml:context>
    <inkml:brush xml:id="br0">
      <inkml:brushProperty name="width" value="0.05" units="cm"/>
      <inkml:brushProperty name="height" value="0.05" units="cm"/>
    </inkml:brush>
  </inkml:definitions>
  <inkml:trace contextRef="#ctx0" brushRef="#br0">152 309 15699,'-17'23'2005,"-26"29"0,25-31-630,-20 28 0,33-41-1190,0 0 1,1 1 0,0-1 0,0 1 0,1 0 0,0 0-1,-3 15 1,5-22-148,1 1 0,0-1 0,-1 1 0,1-1 0,0 1 0,0-1 0,0 1 0,1-1 0,-1 1 0,0 0 0,1-1 0,0 0 0,0 1 0,-1-1 0,1 1 0,1-1 0,-1 0 0,0 0 0,3 4 0,-1-4-17,-1 0 0,0-1 0,0 1 0,1-1 1,-1 0-1,1 1 0,-1-1 0,1 0 0,0-1 0,-1 1 0,1 0 1,0-1-1,-1 1 0,1-1 0,0 0 0,0 0 0,5-1 0,4 0-9,1-2 0,-1 1 0,0-2 0,0 1 0,0-2 0,0 0 0,-1 0 0,0-1 0,0 0 0,0-1 0,-1 0 0,0-1 0,0 0 0,14-16 0,-2 1-1,-2-2 0,-1 0-1,-1 0 1,26-50 0,-30 47-8,-2 1-1,0-2 1,9-35 0,-18 54-4,-1 1-1,0-1 0,0 0 0,-1 1 1,-1-1-1,1 0 0,-2 0 1,1 0-1,-1 0 0,-1 1 1,0-1-1,0 0 0,-7-17 1,8 25-1,0 0 1,0-1-1,-1 1 1,1 0 0,-1 0-1,0 0 1,1 0-1,-1 0 1,0 0-1,0 1 1,0-1 0,0 0-1,0 1 1,-1 0-1,1-1 1,0 1 0,-5-1-1,3 1 1,0 0 0,0 1-1,0-1 1,0 1 0,0 0 0,0 0-1,1 1 1,-1-1 0,0 1 0,-7 2-1,0 1 11,0 1 0,0 0-1,0 0 1,1 1-1,0 1 1,0-1-1,-9 10 1,7-5 25,1 0 0,0 1 0,0 1 0,-14 23-1,21-30-16,0 0 0,0 1 1,1 0-1,0-1 0,1 1 0,-1 0 0,1 1 0,1-1 0,-1 0 0,1 0 0,0 1 0,1 11 0,0-17-16,1 0 1,-1 1-1,1-1 1,-1 0-1,1 0 1,0 0-1,0 0 1,0 0-1,0 0 1,1 0-1,-1 0 1,0-1-1,1 1 1,-1 0-1,1-1 1,-1 1-1,1-1 1,0 1-1,0-1 1,0 0-1,0 0 1,0 0-1,0 0 1,0 0-1,3 1 1,6 1-60,0-1 0,0 0-1,22 2 1,-12-2-43,-6 0 20,1 0 0,-1 2-1,-1-1 1,1 2 0,0 0-1,19 10 1,-28-12 63,-1 0 0,0 1 0,0-1-1,0 1 1,0 0 0,0 1 0,-1-1 0,0 1 0,0 0 0,0 0 0,0 0-1,-1 0 1,0 1 0,0-1 0,0 1 0,-1 0 0,0 0 0,2 9 0,-2-9-6,-1 1 1,0 0 0,0 0-1,-1 0 1,1 0 0,-2 1-1,1-1 1,-1 0 0,-3 12-1,-7-3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7.533"/>
    </inkml:context>
    <inkml:brush xml:id="br0">
      <inkml:brushProperty name="width" value="0.05" units="cm"/>
      <inkml:brushProperty name="height" value="0.05" units="cm"/>
    </inkml:brush>
  </inkml:definitions>
  <inkml:trace contextRef="#ctx0" brushRef="#br0">8 284 17148,'-1'2'225,"0"-1"1,0 1 0,0-1 0,0 1-1,1-1 1,-1 1 0,1-1 0,-1 1-1,1 0 1,0-1 0,-1 1 0,1-1-1,0 4 1,0-4-171,0-1 1,1 1-1,-1-1 1,0 0-1,0 1 0,1-1 1,-1 1-1,0-1 1,1 1-1,-1-1 0,0 0 1,1 1-1,-1-1 1,0 0-1,1 1 0,-1-1 1,1 0-1,-1 1 1,1-1-1,-1 0 0,1 0 1,-1 0-1,1 0 1,-1 1-1,1-1 0,-1 0 1,1 0-1,-1 0 1,1 0-1,-1 0 0,1 0 1,-1 0-1,1 0 1,-1 0-1,1 0 0,-1-1 1,1 1-1,-1 0 0,1 0 1,-1 0-1,1-1 1,-1 1-1,0 0 0,1-1 1,8-3 144,0 0 1,-1-1-1,0 0 0,0-1 1,0 0-1,0 0 1,12-14-1,-3 2 95,26-38-1,-34 42-148,-1 0 1,0 0-1,7-21 0,-12 28-90,-1 0 0,0 0 1,0 0-1,0-1 1,-1 1-1,0-1 0,-1 1 1,0-1-1,-1-8 1,1 15-48,1 0 0,-1 0 0,0 0 0,-1 0 0,1 0 0,0 0 0,0 0 0,0 0 0,0 0 0,-1 0 0,1 0 0,-1 0 0,1 1 0,-1-1 0,1 0 0,-1 0 0,1 0 0,-1 0 0,1 1 0,-1-1 0,0 0 0,0 1 0,1-1 0,-1 0 0,0 1 0,0-1 0,0 1 0,0-1 0,0 1 0,0 0 0,1-1 0,-1 1 0,0 0 0,0 0 0,0-1 0,0 1 0,0 0 0,0 0 0,0 0 0,0 0 0,0 0 0,0 1 0,0-1 0,0 0 0,-2 1 0,-1 1 14,-1 0 0,1 0 0,0 0 0,0 0 0,1 1 0,-1 0 0,0 0 0,-5 6 0,-1 3-25,0 1-1,2 1 1,-1-1 0,1 1-1,1 0 1,1 1 0,0 0 0,1 0-1,0 0 1,1 1 0,1-1-1,1 1 1,0 0 0,0 21-1,2-35-1,0-1-1,0 1 1,1-1-1,-1 0 1,0 1-1,0-1 0,1 1 1,-1-1-1,1 0 1,-1 1-1,1-1 0,0 0 1,-1 0-1,1 1 1,0-1-1,0 0 1,0 0-1,0 0 0,0 0 1,0 0-1,0 0 1,0 0-1,3 1 1,-2-2-2,0 1 0,1 0 0,-1-1 1,1 1-1,-1-1 0,1 0 0,-1 0 1,1 0-1,-1 0 0,1-1 1,-1 1-1,4-2 0,8-2-36,-1-1 1,-1 0-1,23-13 0,-32 16 25,89-57-188,-67 42 116,0 0 1,1 1-1,46-19 0,-70 34 72,1 0 0,0 0 0,-1 0 0,1 1 0,0-1 0,0 1 0,0-1 0,0 1 0,0 0 0,-1 0 0,1 0 0,0 1 0,0-1 0,5 2 0,-7-1 10,1 0 0,-1 0 0,1 0 0,-1 0 0,1 0 0,-1 0-1,0 1 1,0-1 0,1 0 0,-1 1 0,0-1 0,0 1 0,0-1 0,-1 1 0,1 0 0,0-1-1,-1 1 1,1 0 0,-1 0 0,1 0 0,-1-1 0,0 1 0,0 2 0,1 8-25,-1 0 0,-1 18 0,-1-22 65,2-1 0,-1 1 0,1-1 0,0 1 0,0-1 0,1 1 0,0-1 0,1 0 0,-1 1 0,5 8-1,-6-15-13,1 0 0,0 0 0,0 0 0,0 0 1,0 0-1,0 0 0,0 0 0,0 0 0,0-1 0,0 1 0,0 0 0,0-1 0,0 1 0,1-1 0,-1 1 0,0-1 0,0 1 0,1-1 0,-1 0 0,0 0 0,0 0 0,1 0 0,-1 0 0,0 0 0,1 0 0,-1 0 0,0 0 0,1-1 0,-1 1 0,0 0 0,0-1 0,2 0 0,5-2 79,0-1 0,0 0 0,12-8 0,-18 11-85,53-37 339,-34 22-344,1 2 0,1 0 0,38-18 0,-59 31-23,0 0-1,0 0 1,0 0 0,0 1 0,0-1-1,0 0 1,0 1 0,1 0 0,-1-1-1,0 1 1,0 0 0,0 0 0,0 0-1,1 0 1,-1 1 0,0-1 0,0 1-1,0-1 1,0 1 0,0 0 0,0-1-1,0 1 1,0 0 0,0 1 0,0-1-1,3 3 1,-3-1-13,0 0 0,1 1 0,-2 0 0,1-1 0,0 1 0,-1 0 0,0 0 0,0 0 0,0 0 0,0 0 0,0 0 0,-1 8 0,0-1-12,3 26 135,-3-37-94,0 1 1,0 0 0,0-1 0,0 1-1,1 0 1,-1-1 0,0 1-1,0-1 1,1 1 0,-1 0 0,0-1-1,1 1 1,-1-1 0,0 1-1,1-1 1,-1 1 0,1-1 0,-1 1-1,1-1 1,-1 0 0,1 1-1,-1-1 1,1 0 0,0 1 0,-1-1-1,1 0 1,-1 0 0,1 1-1,0-1 1,-1 0 0,1 0-1,0 0 1,-1 0 0,1 0 0,0 0-1,-1 0 1,1 0 0,0 0-1,-1 0 1,1 0 0,-1-1 0,1 1-1,0 0 1,0-1 0,7-7-222,-8 8 222,1 0 1,-1-1 0,0 1-1,0 0 1,0-1-1,-1 1 1,1 0 0,0 0-1,0-1 1,0 1-1,0 0 1,0 0 0,0-1-1,0 1 1,0 0-1,0 0 1,-1 0 0,1-1-1,0 1 1,0 0-1,0 0 1,0 0 0,-1-1-1,1 1 1,0 0-1,0 0 1,0 0 0,-1 0-1,1 0 1,0-1-1,0 1 1,-1 0 0,1 0-1,0 0 1,0 0 0,-1 0-1,1 0 1,0 0-1,0 0 1,-1 0 0,1 0-1,0 0 1,-1 0-1,1 0 1,-10 0-92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8.158"/>
    </inkml:context>
    <inkml:brush xml:id="br0">
      <inkml:brushProperty name="width" value="0.05" units="cm"/>
      <inkml:brushProperty name="height" value="0.05" units="cm"/>
    </inkml:brush>
  </inkml:definitions>
  <inkml:trace contextRef="#ctx0" brushRef="#br0">36 2 17148,'4'-1'1984,"-2"14"-1360,-7 25-248,-3 11 1369,1 14-913,-2 4-216,2 8-448,1-2-40,6-10-104,1-11-208,11-24-384,5-10-296,10-24 704,5-11-160,5-21-128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8.610"/>
    </inkml:context>
    <inkml:brush xml:id="br0">
      <inkml:brushProperty name="width" value="0.05" units="cm"/>
      <inkml:brushProperty name="height" value="0.05" units="cm"/>
    </inkml:brush>
  </inkml:definitions>
  <inkml:trace contextRef="#ctx0" brushRef="#br0">318 1 14419,'0'14'1496,"-7"18"-1040,-6 19-143,1 8 799,-3 11-152,1 3-152,7 1-152,-2-7-56,9-14-71,2-10-81,3-16-176,1-8-144,1-13-528,-1-6-280,-8-12-425,-6-2 825,-17-9-200,-3-6-152</inkml:trace>
  <inkml:trace contextRef="#ctx0" brushRef="#br0" timeOffset="1">5 285 15531,'-5'-12'1545,"10"11"-817,3 5-208,9 6 944,5 3-191,9-3-497,4 0-176,8-6-288,3-2-224,2-5-704,-2-8-320,-3-12 736,-3-9-233,-8-8-151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9.016"/>
    </inkml:context>
    <inkml:brush xml:id="br0">
      <inkml:brushProperty name="width" value="0.05" units="cm"/>
      <inkml:brushProperty name="height" value="0.05" units="cm"/>
    </inkml:brush>
  </inkml:definitions>
  <inkml:trace contextRef="#ctx0" brushRef="#br0">23 8 13915,'2'10'403,"-1"0"-1,-1 0 1,0 0-1,0 0 1,-1 0-1,0 0 1,-3 11-1,-1 13 578,2-10-420,-3 27 490,2 0 1,2 0-1,8 77 1,-6-121-932,1-1 0,1 1 1,-1-1-1,1 0 0,1 0 1,-1 0-1,1 0 0,3 6 1,-5-10-69,1 0 0,-1-1 1,1 1-1,-1 0 1,1-1-1,-1 1 0,1-1 1,0 0-1,0 0 1,0 1-1,-1-1 1,1 0-1,0-1 0,0 1 1,1 0-1,-1 0 1,0-1-1,0 1 0,0-1 1,0 0-1,0 0 1,1 0-1,-1 0 1,0 0-1,0 0 0,4-1 1,2-2 62,0 0 1,0 0-1,-1 0 1,1-1 0,-1 0-1,0 0 1,0-1-1,0 0 1,-1 0-1,0-1 1,0 0-1,8-10 1,8-11 299,28-46 0,-47 68-379,35-56 268,-3-1-1,54-134 0,-88 194-330,-1 0 0,1-1 1,0 1-1,-1-1 0,1 1 0,-1-1 0,0 1 0,1-1 1,-2-2-1,1 5 12,0-1 1,0 1-1,0 0 0,0 0 1,0 0-1,0 0 1,0-1-1,0 1 0,0 0 1,0 0-1,0 0 1,0 0-1,0 0 0,-1 0 1,1 0-1,0-1 1,0 1-1,0 0 1,0 0-1,0 0 0,0 0 1,-1 0-1,1 0 1,0 0-1,0 0 0,0 0 1,0 0-1,0 0 1,-1 0-1,1 0 0,0 0 1,0 0-1,0 0 1,0 0-1,0 0 0,-1 0 1,1 0-1,0 0 1,0 0-1,0 0 0,0 0 1,-1 0-1,-11 10-907,8-5 784,-1-1 1,1 0-1,-1 0 1,0 0-1,-11 6 1,-13 5-384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19.638"/>
    </inkml:context>
    <inkml:brush xml:id="br0">
      <inkml:brushProperty name="width" value="0.05" units="cm"/>
      <inkml:brushProperty name="height" value="0.05" units="cm"/>
    </inkml:brush>
  </inkml:definitions>
  <inkml:trace contextRef="#ctx0" brushRef="#br0">25 60 17140,'0'-1'89,"1"1"0,-1-1-1,0 1 1,0 0 0,0-1 0,0 1 0,-1-1 0,1 1 0,0-1 0,0 1 0,0 0 0,0-1 0,0 1 0,0-1 0,-1 1 0,1 0-1,0-1 1,0 1 0,0 0 0,-1-1 0,1 1 0,0 0 0,-1-1 0,1 1 0,0 0 0,-1 0 0,1-1 0,-1 1 0,-6 8 1518,-3 21-33,9-20-1487,0-1 1,1 1-1,0-1 0,0 1 1,1 0-1,0-1 1,1 1-1,0-1 1,3 10-1,-4-15-81,0-1 0,0 0-1,0 0 1,1 0 0,-1 0 0,1 0-1,-1 0 1,1 0 0,-1 0-1,1 0 1,0-1 0,0 1-1,0-1 1,0 1 0,0-1-1,0 0 1,1 0 0,-1 0 0,0 0-1,0 0 1,1 0 0,-1-1-1,1 1 1,-1-1 0,0 0-1,1 1 1,-1-1 0,1 0 0,-1-1-1,1 1 1,-1 0 0,1-1-1,-1 1 1,0-1 0,1 0-1,2-1 1,5-2 35,0 0 0,-1-1-1,0 0 1,0-1 0,0 0 0,-1 0-1,0-1 1,12-12 0,0-2 196,32-45 1,-38 43-111,-11 17-84,1 0-1,-1 0 0,1 0 1,0 1-1,7-7 0,-11 13-32,0 0 0,1 0 0,-1 0 0,0 0 0,1 0 1,-1 0-1,0 0 0,0 0 0,0-1 0,0 1 0,0 0 0,0 0 0,0 0 0,0 0 0,-1 1 0,-1 23 22,-2 7-17,1 0 1,2 39-1,1-69-1,0 0 0,1-1 1,-1 1-1,0 0 0,0 0 1,1-1-1,-1 1 0,1 0 1,-1-1-1,1 1 0,0 0 1,0-1-1,0 1 0,0-1 1,0 1-1,0-1 0,0 0 1,0 1-1,0-1 0,1 0 1,-1 0-1,1 0 0,1 2 1,0-3 14,-1 1 1,1-1 0,-1 1-1,1-1 1,-1 0 0,1 1-1,-1-1 1,1-1 0,-1 1-1,1 0 1,-1-1 0,0 1-1,1-1 1,-1 1 0,1-1-1,2-2 1,21-11 165,0 0-1,-1-2 1,-1-1-1,-1-1 1,25-25-1,12-9 2,-55 49-195,-1 0 0,0-1-1,1 1 1,0 1 0,0-1 0,9-3 0,-13 6-3,0 0 1,0-1 0,0 1 0,0 0 0,0 0 0,0 0 0,0 0-1,0 0 1,0 0 0,0 0 0,0 0 0,0 0 0,0 1 0,0-1-1,0 0 1,0 1 0,0-1 0,0 1 0,0-1 0,0 1 0,0-1-1,0 1 1,-1 0 0,1-1 0,0 1 0,0 0 0,-1-1 0,1 1-1,0 0 1,-1 0 0,1 0 0,-1 0 0,1 0 0,-1 0-1,1 0 1,-1 0 0,0 0 0,0 0 0,1 0 0,-1 1 0,3 13-81,-1 1 0,1 21 0,-3-25-143,1 0 0,1 0-1,0 0 1,4 17-1,-5-28 138,-1 0 1,0 0-1,1-1 0,-1 1 0,1 0 0,-1 0 0,1 0 1,-1 0-1,1 0 0,-1-1 0,1 1 0,0 0 0,-1 0 0,1-1 1,0 1-1,0 0 0,0-1 0,0 1 0,-1-1 0,1 1 0,0-1 1,0 0-1,0 1 0,1-1 0,0 0-46,0 0-1,0 0 1,0 0-1,0 0 1,-1-1 0,1 1-1,0-1 1,0 1-1,0-1 1,-1 1 0,1-1-1,2-1 1,5-4-348,0-1 0,0 0 0,12-12 0,-16 15 395,32-32-858,7-4-112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0.044"/>
    </inkml:context>
    <inkml:brush xml:id="br0">
      <inkml:brushProperty name="width" value="0.05" units="cm"/>
      <inkml:brushProperty name="height" value="0.05" units="cm"/>
    </inkml:brush>
  </inkml:definitions>
  <inkml:trace contextRef="#ctx0" brushRef="#br0">222 121 17228,'-13'7'1167,"0"1"0,1 0-1,-22 20 1,11-7-234,1 2 1,-23 30-1,34-38-626,-1 1 0,-10 21 0,20-34-262,0 1 0,0 0 1,1-1-1,-1 1 0,1 0 0,-1 0 1,1 0-1,1 0 0,-1 1 1,0-1-1,1 0 0,0 0 0,0 0 1,0 0-1,1 1 0,1 5 1,-2-9-36,1 0 1,0 0-1,0 0 1,-1 0-1,1 0 1,0 0-1,0 0 1,0 0-1,0-1 1,1 1-1,-1 0 1,0-1-1,0 1 1,0 0-1,1-1 1,-1 0-1,0 1 1,0-1-1,1 0 1,-1 1-1,0-1 1,1 0-1,-1 0 1,0 0-1,1 0 1,-1 0-1,0-1 1,1 1-1,0-1 1,6 0 3,-1 0 1,1-1-1,11-5 1,-3-1 1,1 0 0,-1-1 0,-1-1 0,1-1 0,-2 0 0,17-15 0,-1-4 15,42-53-1,-51 56-3,25-44-1,-39 60-17,-1-1 0,0-1-1,-1 1 1,0-1 0,-1 0-1,4-22 1,-9 25 6,-6 14-2,-8 19 11,1 5-11,1 1 1,2 0 0,-16 60-1,23-73-96,1 0 0,1 0 1,0 0-1,2 0 0,-1 1 0,2-1 0,0 0 0,1 0 0,7 26 0,-8-38 25,0 0 0,1 0 0,-1 0-1,1 0 1,0-1 0,0 1 0,1-1 0,-1 1 0,1-1 0,-1 0-1,1 0 1,0 0 0,0 0 0,1-1 0,-1 1 0,0-1 0,1 0-1,0 0 1,-1 0 0,1 0 0,0 0 0,0-1 0,0 0 0,0 0 0,0 0-1,5 0 1,29-5-354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0.447"/>
    </inkml:context>
    <inkml:brush xml:id="br0">
      <inkml:brushProperty name="width" value="0.05" units="cm"/>
      <inkml:brushProperty name="height" value="0.05" units="cm"/>
    </inkml:brush>
  </inkml:definitions>
  <inkml:trace contextRef="#ctx0" brushRef="#br0">4 0 18892,'16'26'1648,"-13"21"-1168,-3 7-199,0 9 855,2 4-592,-2 2-288,0-5-288,2-11-696,-2-10-264,0-17 776,-7-10-201,-13-10-143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0.886"/>
    </inkml:context>
    <inkml:brush xml:id="br0">
      <inkml:brushProperty name="width" value="0.05" units="cm"/>
      <inkml:brushProperty name="height" value="0.05" units="cm"/>
    </inkml:brush>
  </inkml:definitions>
  <inkml:trace contextRef="#ctx0" brushRef="#br0">1 82 15683,'2'-2'166,"0"0"0,0 1 0,0-1 0,0 1 0,0 0 0,0 0 0,1 0-1,-1 0 1,0 0 0,1 0 0,-1 1 0,5-2 0,37-2 447,-22 2-6,125-24 1463,13-2-650,-130 25-1191,0 1 1,0 1-1,39 4 1,-63-2-208,1 0 0,-1 0 1,0 0-1,0 1 0,0 0 0,0 0 1,-1 0-1,1 1 0,0 0 1,6 4-1,-10-5-17,1 1 1,0-1 0,-1 1 0,1 0-1,-1 0 1,0-1 0,0 2-1,0-1 1,0 0 0,-1 0-1,1 0 1,-1 1 0,0-1 0,0 1-1,0-1 1,0 1 0,-1-1-1,1 7 1,-1 1 40,0-1-1,0 0 0,-1 1 1,-1-1-1,0 0 1,0 1-1,-1-1 1,0-1-1,-9 18 1,5-13 60,-1 0-1,-1-1 1,0 0 0,0-1 0,-2 0 0,-11 11 0,2-6 94,0 0-1,-1-1 0,-1-1 1,0-1-1,-1-1 1,-1-2-1,-39 15 0,40-18-47,-34 6 0,48-12-267,1-1 0,0 0 0,-1 0 0,1-1 0,-1 0 0,1-1 0,-15-2 0,10-4-923,13 7 1016,0 0 1,0-1 0,0 1-1,0 0 1,0-1 0,0 1-1,0 0 1,0 0-1,0-1 1,0 1 0,0 0-1,0 0 1,0-1 0,0 1-1,0 0 1,0 0 0,1-1-1,-1 1 1,0 0 0,0 0-1,0-1 1,0 1 0,0 0-1,1 0 1,-1 0-1,0-1 1,0 1 0,1 0-1,-1 0 1,0 0 0,3-2-23,-1 1 1,1-1 0,-1 1-1,1 0 1,-1 0-1,1 0 1,0 1 0,3-1-1,22-1-460,12 2-4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2T07:28:21.325"/>
    </inkml:context>
    <inkml:brush xml:id="br0">
      <inkml:brushProperty name="width" value="0.05" units="cm"/>
      <inkml:brushProperty name="height" value="0.05" units="cm"/>
    </inkml:brush>
  </inkml:definitions>
  <inkml:trace contextRef="#ctx0" brushRef="#br0">109 143 19892,'1'6'2089,"-5"13"-1505,-16 14-288,-1 8 1832,2 11-1592,0 2-223,6 4-225,5-1-8,3-10-64,4-7-56,4-18-233,1-6-255,3-18-600,-1-8 928,-4-21-168,-4-14-160</inkml:trace>
  <inkml:trace contextRef="#ctx0" brushRef="#br0" timeOffset="1">7 9 15987,'6'-7'2137,"-5"7"-1209,-1-2-432,5 2 2337,0 2-2113,7 0-1216,-2 4-376,6-2 616,2 2-225,11 4-159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02.05.2023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198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871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4507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9679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9416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0806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656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890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40506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5758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39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884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3657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60805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5356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1034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25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1809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8988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525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81565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34158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557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3724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14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8617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899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8545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3056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02.05.2023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02.05.2023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02.05.2023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02.05.2023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02.05.2023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02.05.2023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02.05.2023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02.05.2023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02.05.2023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02.05.2023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02.05.2023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02.05.2023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s>
</file>

<file path=ppt/slides/_rels/slide10.xml.rels><?xml version="1.0" encoding="UTF-8" standalone="yes"?>
<Relationships xmlns="http://schemas.openxmlformats.org/package/2006/relationships"><Relationship Id="rId26" Type="http://schemas.openxmlformats.org/officeDocument/2006/relationships/image" Target="../media/image267.png"/><Relationship Id="rId21" Type="http://schemas.openxmlformats.org/officeDocument/2006/relationships/customXml" Target="../ink/ink391.xml"/><Relationship Id="rId42" Type="http://schemas.openxmlformats.org/officeDocument/2006/relationships/image" Target="../media/image275.png"/><Relationship Id="rId47" Type="http://schemas.openxmlformats.org/officeDocument/2006/relationships/customXml" Target="../ink/ink404.xml"/><Relationship Id="rId63" Type="http://schemas.openxmlformats.org/officeDocument/2006/relationships/customXml" Target="../ink/ink412.xml"/><Relationship Id="rId68" Type="http://schemas.openxmlformats.org/officeDocument/2006/relationships/image" Target="../media/image288.png"/><Relationship Id="rId7" Type="http://schemas.openxmlformats.org/officeDocument/2006/relationships/customXml" Target="../ink/ink384.xml"/><Relationship Id="rId71" Type="http://schemas.openxmlformats.org/officeDocument/2006/relationships/customXml" Target="../ink/ink416.xml"/><Relationship Id="rId2" Type="http://schemas.openxmlformats.org/officeDocument/2006/relationships/notesSlide" Target="../notesSlides/notesSlide10.xml"/><Relationship Id="rId16" Type="http://schemas.openxmlformats.org/officeDocument/2006/relationships/image" Target="../media/image262.png"/><Relationship Id="rId29" Type="http://schemas.openxmlformats.org/officeDocument/2006/relationships/customXml" Target="../ink/ink395.xml"/><Relationship Id="rId11" Type="http://schemas.openxmlformats.org/officeDocument/2006/relationships/customXml" Target="../ink/ink386.xml"/><Relationship Id="rId24" Type="http://schemas.openxmlformats.org/officeDocument/2006/relationships/image" Target="../media/image266.png"/><Relationship Id="rId32" Type="http://schemas.openxmlformats.org/officeDocument/2006/relationships/image" Target="../media/image270.png"/><Relationship Id="rId37" Type="http://schemas.openxmlformats.org/officeDocument/2006/relationships/customXml" Target="../ink/ink399.xml"/><Relationship Id="rId40" Type="http://schemas.openxmlformats.org/officeDocument/2006/relationships/image" Target="../media/image274.png"/><Relationship Id="rId45" Type="http://schemas.openxmlformats.org/officeDocument/2006/relationships/customXml" Target="../ink/ink403.xml"/><Relationship Id="rId53" Type="http://schemas.openxmlformats.org/officeDocument/2006/relationships/customXml" Target="../ink/ink407.xml"/><Relationship Id="rId58" Type="http://schemas.openxmlformats.org/officeDocument/2006/relationships/image" Target="../media/image283.png"/><Relationship Id="rId66" Type="http://schemas.openxmlformats.org/officeDocument/2006/relationships/image" Target="../media/image287.png"/><Relationship Id="rId5" Type="http://schemas.openxmlformats.org/officeDocument/2006/relationships/customXml" Target="../ink/ink383.xml"/><Relationship Id="rId61" Type="http://schemas.openxmlformats.org/officeDocument/2006/relationships/customXml" Target="../ink/ink411.xml"/><Relationship Id="rId19" Type="http://schemas.openxmlformats.org/officeDocument/2006/relationships/customXml" Target="../ink/ink390.xml"/><Relationship Id="rId14" Type="http://schemas.openxmlformats.org/officeDocument/2006/relationships/image" Target="../media/image261.png"/><Relationship Id="rId22" Type="http://schemas.openxmlformats.org/officeDocument/2006/relationships/image" Target="../media/image265.png"/><Relationship Id="rId27" Type="http://schemas.openxmlformats.org/officeDocument/2006/relationships/customXml" Target="../ink/ink394.xml"/><Relationship Id="rId30" Type="http://schemas.openxmlformats.org/officeDocument/2006/relationships/image" Target="../media/image269.png"/><Relationship Id="rId35" Type="http://schemas.openxmlformats.org/officeDocument/2006/relationships/customXml" Target="../ink/ink398.xml"/><Relationship Id="rId43" Type="http://schemas.openxmlformats.org/officeDocument/2006/relationships/customXml" Target="../ink/ink402.xml"/><Relationship Id="rId48" Type="http://schemas.openxmlformats.org/officeDocument/2006/relationships/image" Target="../media/image278.png"/><Relationship Id="rId56" Type="http://schemas.openxmlformats.org/officeDocument/2006/relationships/image" Target="../media/image282.png"/><Relationship Id="rId64" Type="http://schemas.openxmlformats.org/officeDocument/2006/relationships/image" Target="../media/image286.png"/><Relationship Id="rId69" Type="http://schemas.openxmlformats.org/officeDocument/2006/relationships/customXml" Target="../ink/ink415.xml"/><Relationship Id="rId8" Type="http://schemas.openxmlformats.org/officeDocument/2006/relationships/image" Target="../media/image258.png"/><Relationship Id="rId51" Type="http://schemas.openxmlformats.org/officeDocument/2006/relationships/customXml" Target="../ink/ink406.xml"/><Relationship Id="rId72" Type="http://schemas.openxmlformats.org/officeDocument/2006/relationships/image" Target="../media/image290.png"/><Relationship Id="rId3" Type="http://schemas.openxmlformats.org/officeDocument/2006/relationships/oleObject" Target="../embeddings/oleObject1.bin"/><Relationship Id="rId12" Type="http://schemas.openxmlformats.org/officeDocument/2006/relationships/image" Target="../media/image260.png"/><Relationship Id="rId17" Type="http://schemas.openxmlformats.org/officeDocument/2006/relationships/customXml" Target="../ink/ink389.xml"/><Relationship Id="rId25" Type="http://schemas.openxmlformats.org/officeDocument/2006/relationships/customXml" Target="../ink/ink393.xml"/><Relationship Id="rId33" Type="http://schemas.openxmlformats.org/officeDocument/2006/relationships/customXml" Target="../ink/ink397.xml"/><Relationship Id="rId38" Type="http://schemas.openxmlformats.org/officeDocument/2006/relationships/image" Target="../media/image273.png"/><Relationship Id="rId46" Type="http://schemas.openxmlformats.org/officeDocument/2006/relationships/image" Target="../media/image277.png"/><Relationship Id="rId59" Type="http://schemas.openxmlformats.org/officeDocument/2006/relationships/customXml" Target="../ink/ink410.xml"/><Relationship Id="rId67" Type="http://schemas.openxmlformats.org/officeDocument/2006/relationships/customXml" Target="../ink/ink414.xml"/><Relationship Id="rId20" Type="http://schemas.openxmlformats.org/officeDocument/2006/relationships/image" Target="../media/image264.png"/><Relationship Id="rId41" Type="http://schemas.openxmlformats.org/officeDocument/2006/relationships/customXml" Target="../ink/ink401.xml"/><Relationship Id="rId54" Type="http://schemas.openxmlformats.org/officeDocument/2006/relationships/image" Target="../media/image281.png"/><Relationship Id="rId62" Type="http://schemas.openxmlformats.org/officeDocument/2006/relationships/image" Target="../media/image285.png"/><Relationship Id="rId70" Type="http://schemas.openxmlformats.org/officeDocument/2006/relationships/image" Target="../media/image289.png"/><Relationship Id="rId1" Type="http://schemas.openxmlformats.org/officeDocument/2006/relationships/slideLayout" Target="../slideLayouts/slideLayout7.xml"/><Relationship Id="rId6" Type="http://schemas.openxmlformats.org/officeDocument/2006/relationships/image" Target="../media/image257.png"/><Relationship Id="rId15" Type="http://schemas.openxmlformats.org/officeDocument/2006/relationships/customXml" Target="../ink/ink388.xml"/><Relationship Id="rId23" Type="http://schemas.openxmlformats.org/officeDocument/2006/relationships/customXml" Target="../ink/ink392.xml"/><Relationship Id="rId28" Type="http://schemas.openxmlformats.org/officeDocument/2006/relationships/image" Target="../media/image268.png"/><Relationship Id="rId36" Type="http://schemas.openxmlformats.org/officeDocument/2006/relationships/image" Target="../media/image272.png"/><Relationship Id="rId49" Type="http://schemas.openxmlformats.org/officeDocument/2006/relationships/customXml" Target="../ink/ink405.xml"/><Relationship Id="rId57" Type="http://schemas.openxmlformats.org/officeDocument/2006/relationships/customXml" Target="../ink/ink409.xml"/><Relationship Id="rId10" Type="http://schemas.openxmlformats.org/officeDocument/2006/relationships/image" Target="../media/image259.png"/><Relationship Id="rId31" Type="http://schemas.openxmlformats.org/officeDocument/2006/relationships/customXml" Target="../ink/ink396.xml"/><Relationship Id="rId44" Type="http://schemas.openxmlformats.org/officeDocument/2006/relationships/image" Target="../media/image276.png"/><Relationship Id="rId52" Type="http://schemas.openxmlformats.org/officeDocument/2006/relationships/image" Target="../media/image280.png"/><Relationship Id="rId60" Type="http://schemas.openxmlformats.org/officeDocument/2006/relationships/image" Target="../media/image284.png"/><Relationship Id="rId65" Type="http://schemas.openxmlformats.org/officeDocument/2006/relationships/customXml" Target="../ink/ink413.xml"/><Relationship Id="rId4" Type="http://schemas.openxmlformats.org/officeDocument/2006/relationships/image" Target="../media/image256.emf"/><Relationship Id="rId9" Type="http://schemas.openxmlformats.org/officeDocument/2006/relationships/customXml" Target="../ink/ink385.xml"/><Relationship Id="rId13" Type="http://schemas.openxmlformats.org/officeDocument/2006/relationships/customXml" Target="../ink/ink387.xml"/><Relationship Id="rId18" Type="http://schemas.openxmlformats.org/officeDocument/2006/relationships/image" Target="../media/image263.png"/><Relationship Id="rId39" Type="http://schemas.openxmlformats.org/officeDocument/2006/relationships/customXml" Target="../ink/ink400.xml"/><Relationship Id="rId34" Type="http://schemas.openxmlformats.org/officeDocument/2006/relationships/image" Target="../media/image271.png"/><Relationship Id="rId50" Type="http://schemas.openxmlformats.org/officeDocument/2006/relationships/image" Target="../media/image279.png"/><Relationship Id="rId55" Type="http://schemas.openxmlformats.org/officeDocument/2006/relationships/customXml" Target="../ink/ink408.xml"/></Relationships>
</file>

<file path=ppt/slides/_rels/slide11.xml.rels><?xml version="1.0" encoding="UTF-8" standalone="yes"?>
<Relationships xmlns="http://schemas.openxmlformats.org/package/2006/relationships"><Relationship Id="rId117" Type="http://schemas.openxmlformats.org/officeDocument/2006/relationships/image" Target="../media/image348.png"/><Relationship Id="rId299" Type="http://schemas.openxmlformats.org/officeDocument/2006/relationships/image" Target="../media/image438.png"/><Relationship Id="rId21" Type="http://schemas.openxmlformats.org/officeDocument/2006/relationships/image" Target="../media/image300.png"/><Relationship Id="rId63" Type="http://schemas.openxmlformats.org/officeDocument/2006/relationships/image" Target="../media/image321.png"/><Relationship Id="rId159" Type="http://schemas.openxmlformats.org/officeDocument/2006/relationships/image" Target="../media/image369.png"/><Relationship Id="rId324" Type="http://schemas.openxmlformats.org/officeDocument/2006/relationships/customXml" Target="../ink/ink577.xml"/><Relationship Id="rId366" Type="http://schemas.openxmlformats.org/officeDocument/2006/relationships/customXml" Target="../ink/ink598.xml"/><Relationship Id="rId170" Type="http://schemas.openxmlformats.org/officeDocument/2006/relationships/customXml" Target="../ink/ink500.xml"/><Relationship Id="rId226" Type="http://schemas.openxmlformats.org/officeDocument/2006/relationships/customXml" Target="../ink/ink528.xml"/><Relationship Id="rId433" Type="http://schemas.openxmlformats.org/officeDocument/2006/relationships/image" Target="../media/image505.png"/><Relationship Id="rId268" Type="http://schemas.openxmlformats.org/officeDocument/2006/relationships/customXml" Target="../ink/ink549.xml"/><Relationship Id="rId475" Type="http://schemas.openxmlformats.org/officeDocument/2006/relationships/image" Target="../media/image526.png"/><Relationship Id="rId32" Type="http://schemas.openxmlformats.org/officeDocument/2006/relationships/customXml" Target="../ink/ink431.xml"/><Relationship Id="rId74" Type="http://schemas.openxmlformats.org/officeDocument/2006/relationships/customXml" Target="../ink/ink452.xml"/><Relationship Id="rId128" Type="http://schemas.openxmlformats.org/officeDocument/2006/relationships/customXml" Target="../ink/ink479.xml"/><Relationship Id="rId335" Type="http://schemas.openxmlformats.org/officeDocument/2006/relationships/image" Target="../media/image456.png"/><Relationship Id="rId377" Type="http://schemas.openxmlformats.org/officeDocument/2006/relationships/image" Target="../media/image477.png"/><Relationship Id="rId5" Type="http://schemas.openxmlformats.org/officeDocument/2006/relationships/image" Target="../media/image292.png"/><Relationship Id="rId181" Type="http://schemas.openxmlformats.org/officeDocument/2006/relationships/image" Target="../media/image380.png"/><Relationship Id="rId237" Type="http://schemas.openxmlformats.org/officeDocument/2006/relationships/image" Target="../media/image407.png"/><Relationship Id="rId402" Type="http://schemas.openxmlformats.org/officeDocument/2006/relationships/customXml" Target="../ink/ink616.xml"/><Relationship Id="rId279" Type="http://schemas.openxmlformats.org/officeDocument/2006/relationships/image" Target="../media/image428.png"/><Relationship Id="rId444" Type="http://schemas.openxmlformats.org/officeDocument/2006/relationships/customXml" Target="../ink/ink637.xml"/><Relationship Id="rId43" Type="http://schemas.openxmlformats.org/officeDocument/2006/relationships/image" Target="../media/image311.png"/><Relationship Id="rId139" Type="http://schemas.openxmlformats.org/officeDocument/2006/relationships/image" Target="../media/image359.png"/><Relationship Id="rId290" Type="http://schemas.openxmlformats.org/officeDocument/2006/relationships/customXml" Target="../ink/ink560.xml"/><Relationship Id="rId304" Type="http://schemas.openxmlformats.org/officeDocument/2006/relationships/customXml" Target="../ink/ink567.xml"/><Relationship Id="rId346" Type="http://schemas.openxmlformats.org/officeDocument/2006/relationships/customXml" Target="../ink/ink588.xml"/><Relationship Id="rId388" Type="http://schemas.openxmlformats.org/officeDocument/2006/relationships/customXml" Target="../ink/ink609.xml"/><Relationship Id="rId85" Type="http://schemas.openxmlformats.org/officeDocument/2006/relationships/image" Target="../media/image332.png"/><Relationship Id="rId150" Type="http://schemas.openxmlformats.org/officeDocument/2006/relationships/customXml" Target="../ink/ink490.xml"/><Relationship Id="rId192" Type="http://schemas.openxmlformats.org/officeDocument/2006/relationships/customXml" Target="../ink/ink511.xml"/><Relationship Id="rId206" Type="http://schemas.openxmlformats.org/officeDocument/2006/relationships/customXml" Target="../ink/ink518.xml"/><Relationship Id="rId413" Type="http://schemas.openxmlformats.org/officeDocument/2006/relationships/image" Target="../media/image495.png"/><Relationship Id="rId248" Type="http://schemas.openxmlformats.org/officeDocument/2006/relationships/customXml" Target="../ink/ink539.xml"/><Relationship Id="rId455" Type="http://schemas.openxmlformats.org/officeDocument/2006/relationships/image" Target="../media/image516.png"/><Relationship Id="rId12" Type="http://schemas.openxmlformats.org/officeDocument/2006/relationships/customXml" Target="../ink/ink421.xml"/><Relationship Id="rId108" Type="http://schemas.openxmlformats.org/officeDocument/2006/relationships/customXml" Target="../ink/ink469.xml"/><Relationship Id="rId315" Type="http://schemas.openxmlformats.org/officeDocument/2006/relationships/image" Target="../media/image446.png"/><Relationship Id="rId357" Type="http://schemas.openxmlformats.org/officeDocument/2006/relationships/image" Target="../media/image467.png"/><Relationship Id="rId54" Type="http://schemas.openxmlformats.org/officeDocument/2006/relationships/customXml" Target="../ink/ink442.xml"/><Relationship Id="rId96" Type="http://schemas.openxmlformats.org/officeDocument/2006/relationships/customXml" Target="../ink/ink463.xml"/><Relationship Id="rId161" Type="http://schemas.openxmlformats.org/officeDocument/2006/relationships/image" Target="../media/image370.png"/><Relationship Id="rId217" Type="http://schemas.openxmlformats.org/officeDocument/2006/relationships/image" Target="../media/image397.png"/><Relationship Id="rId399" Type="http://schemas.openxmlformats.org/officeDocument/2006/relationships/image" Target="../media/image488.png"/><Relationship Id="rId259" Type="http://schemas.openxmlformats.org/officeDocument/2006/relationships/image" Target="../media/image418.png"/><Relationship Id="rId424" Type="http://schemas.openxmlformats.org/officeDocument/2006/relationships/customXml" Target="../ink/ink627.xml"/><Relationship Id="rId466" Type="http://schemas.openxmlformats.org/officeDocument/2006/relationships/customXml" Target="../ink/ink648.xml"/><Relationship Id="rId23" Type="http://schemas.openxmlformats.org/officeDocument/2006/relationships/image" Target="../media/image301.png"/><Relationship Id="rId119" Type="http://schemas.openxmlformats.org/officeDocument/2006/relationships/image" Target="../media/image349.png"/><Relationship Id="rId270" Type="http://schemas.openxmlformats.org/officeDocument/2006/relationships/customXml" Target="../ink/ink550.xml"/><Relationship Id="rId326" Type="http://schemas.openxmlformats.org/officeDocument/2006/relationships/customXml" Target="../ink/ink578.xml"/><Relationship Id="rId65" Type="http://schemas.openxmlformats.org/officeDocument/2006/relationships/image" Target="../media/image322.png"/><Relationship Id="rId130" Type="http://schemas.openxmlformats.org/officeDocument/2006/relationships/customXml" Target="../ink/ink480.xml"/><Relationship Id="rId368" Type="http://schemas.openxmlformats.org/officeDocument/2006/relationships/customXml" Target="../ink/ink599.xml"/><Relationship Id="rId172" Type="http://schemas.openxmlformats.org/officeDocument/2006/relationships/customXml" Target="../ink/ink501.xml"/><Relationship Id="rId228" Type="http://schemas.openxmlformats.org/officeDocument/2006/relationships/customXml" Target="../ink/ink529.xml"/><Relationship Id="rId435" Type="http://schemas.openxmlformats.org/officeDocument/2006/relationships/image" Target="../media/image506.png"/><Relationship Id="rId281" Type="http://schemas.openxmlformats.org/officeDocument/2006/relationships/image" Target="../media/image429.png"/><Relationship Id="rId337" Type="http://schemas.openxmlformats.org/officeDocument/2006/relationships/image" Target="../media/image457.png"/><Relationship Id="rId34" Type="http://schemas.openxmlformats.org/officeDocument/2006/relationships/customXml" Target="../ink/ink432.xml"/><Relationship Id="rId76" Type="http://schemas.openxmlformats.org/officeDocument/2006/relationships/customXml" Target="../ink/ink453.xml"/><Relationship Id="rId141" Type="http://schemas.openxmlformats.org/officeDocument/2006/relationships/image" Target="../media/image360.png"/><Relationship Id="rId379" Type="http://schemas.openxmlformats.org/officeDocument/2006/relationships/image" Target="../media/image478.png"/><Relationship Id="rId7" Type="http://schemas.openxmlformats.org/officeDocument/2006/relationships/image" Target="../media/image293.png"/><Relationship Id="rId183" Type="http://schemas.openxmlformats.org/officeDocument/2006/relationships/image" Target="../media/image381.png"/><Relationship Id="rId239" Type="http://schemas.openxmlformats.org/officeDocument/2006/relationships/image" Target="../media/image408.png"/><Relationship Id="rId390" Type="http://schemas.openxmlformats.org/officeDocument/2006/relationships/customXml" Target="../ink/ink610.xml"/><Relationship Id="rId404" Type="http://schemas.openxmlformats.org/officeDocument/2006/relationships/customXml" Target="../ink/ink617.xml"/><Relationship Id="rId446" Type="http://schemas.openxmlformats.org/officeDocument/2006/relationships/customXml" Target="../ink/ink638.xml"/><Relationship Id="rId250" Type="http://schemas.openxmlformats.org/officeDocument/2006/relationships/customXml" Target="../ink/ink540.xml"/><Relationship Id="rId292" Type="http://schemas.openxmlformats.org/officeDocument/2006/relationships/customXml" Target="../ink/ink561.xml"/><Relationship Id="rId306" Type="http://schemas.openxmlformats.org/officeDocument/2006/relationships/customXml" Target="../ink/ink568.xml"/><Relationship Id="rId45" Type="http://schemas.openxmlformats.org/officeDocument/2006/relationships/image" Target="../media/image312.png"/><Relationship Id="rId87" Type="http://schemas.openxmlformats.org/officeDocument/2006/relationships/image" Target="../media/image333.png"/><Relationship Id="rId110" Type="http://schemas.openxmlformats.org/officeDocument/2006/relationships/customXml" Target="../ink/ink470.xml"/><Relationship Id="rId348" Type="http://schemas.openxmlformats.org/officeDocument/2006/relationships/customXml" Target="../ink/ink589.xml"/><Relationship Id="rId152" Type="http://schemas.openxmlformats.org/officeDocument/2006/relationships/customXml" Target="../ink/ink491.xml"/><Relationship Id="rId194" Type="http://schemas.openxmlformats.org/officeDocument/2006/relationships/customXml" Target="../ink/ink512.xml"/><Relationship Id="rId208" Type="http://schemas.openxmlformats.org/officeDocument/2006/relationships/customXml" Target="../ink/ink519.xml"/><Relationship Id="rId415" Type="http://schemas.openxmlformats.org/officeDocument/2006/relationships/image" Target="../media/image496.png"/><Relationship Id="rId457" Type="http://schemas.openxmlformats.org/officeDocument/2006/relationships/image" Target="../media/image517.png"/><Relationship Id="rId261" Type="http://schemas.openxmlformats.org/officeDocument/2006/relationships/image" Target="../media/image419.png"/><Relationship Id="rId14" Type="http://schemas.openxmlformats.org/officeDocument/2006/relationships/customXml" Target="../ink/ink422.xml"/><Relationship Id="rId56" Type="http://schemas.openxmlformats.org/officeDocument/2006/relationships/customXml" Target="../ink/ink443.xml"/><Relationship Id="rId317" Type="http://schemas.openxmlformats.org/officeDocument/2006/relationships/image" Target="../media/image447.png"/><Relationship Id="rId359" Type="http://schemas.openxmlformats.org/officeDocument/2006/relationships/image" Target="../media/image468.png"/><Relationship Id="rId98" Type="http://schemas.openxmlformats.org/officeDocument/2006/relationships/customXml" Target="../ink/ink464.xml"/><Relationship Id="rId121" Type="http://schemas.openxmlformats.org/officeDocument/2006/relationships/image" Target="../media/image350.png"/><Relationship Id="rId163" Type="http://schemas.openxmlformats.org/officeDocument/2006/relationships/image" Target="../media/image371.png"/><Relationship Id="rId219" Type="http://schemas.openxmlformats.org/officeDocument/2006/relationships/image" Target="../media/image398.png"/><Relationship Id="rId370" Type="http://schemas.openxmlformats.org/officeDocument/2006/relationships/customXml" Target="../ink/ink600.xml"/><Relationship Id="rId426" Type="http://schemas.openxmlformats.org/officeDocument/2006/relationships/customXml" Target="../ink/ink628.xml"/><Relationship Id="rId230" Type="http://schemas.openxmlformats.org/officeDocument/2006/relationships/customXml" Target="../ink/ink530.xml"/><Relationship Id="rId468" Type="http://schemas.openxmlformats.org/officeDocument/2006/relationships/customXml" Target="../ink/ink649.xml"/><Relationship Id="rId25" Type="http://schemas.openxmlformats.org/officeDocument/2006/relationships/image" Target="../media/image302.png"/><Relationship Id="rId67" Type="http://schemas.openxmlformats.org/officeDocument/2006/relationships/image" Target="../media/image323.png"/><Relationship Id="rId272" Type="http://schemas.openxmlformats.org/officeDocument/2006/relationships/customXml" Target="../ink/ink551.xml"/><Relationship Id="rId328" Type="http://schemas.openxmlformats.org/officeDocument/2006/relationships/customXml" Target="../ink/ink579.xml"/><Relationship Id="rId132" Type="http://schemas.openxmlformats.org/officeDocument/2006/relationships/customXml" Target="../ink/ink481.xml"/><Relationship Id="rId174" Type="http://schemas.openxmlformats.org/officeDocument/2006/relationships/customXml" Target="../ink/ink502.xml"/><Relationship Id="rId381" Type="http://schemas.openxmlformats.org/officeDocument/2006/relationships/image" Target="../media/image479.png"/><Relationship Id="rId241" Type="http://schemas.openxmlformats.org/officeDocument/2006/relationships/image" Target="../media/image409.png"/><Relationship Id="rId437" Type="http://schemas.openxmlformats.org/officeDocument/2006/relationships/image" Target="../media/image507.png"/><Relationship Id="rId36" Type="http://schemas.openxmlformats.org/officeDocument/2006/relationships/customXml" Target="../ink/ink433.xml"/><Relationship Id="rId283" Type="http://schemas.openxmlformats.org/officeDocument/2006/relationships/image" Target="../media/image430.png"/><Relationship Id="rId339" Type="http://schemas.openxmlformats.org/officeDocument/2006/relationships/image" Target="../media/image458.png"/><Relationship Id="rId78" Type="http://schemas.openxmlformats.org/officeDocument/2006/relationships/customXml" Target="../ink/ink454.xml"/><Relationship Id="rId101" Type="http://schemas.openxmlformats.org/officeDocument/2006/relationships/image" Target="../media/image340.png"/><Relationship Id="rId143" Type="http://schemas.openxmlformats.org/officeDocument/2006/relationships/image" Target="../media/image361.png"/><Relationship Id="rId185" Type="http://schemas.openxmlformats.org/officeDocument/2006/relationships/image" Target="../media/image271.png"/><Relationship Id="rId350" Type="http://schemas.openxmlformats.org/officeDocument/2006/relationships/customXml" Target="../ink/ink590.xml"/><Relationship Id="rId406" Type="http://schemas.openxmlformats.org/officeDocument/2006/relationships/customXml" Target="../ink/ink618.xml"/><Relationship Id="rId9" Type="http://schemas.openxmlformats.org/officeDocument/2006/relationships/image" Target="../media/image294.png"/><Relationship Id="rId210" Type="http://schemas.openxmlformats.org/officeDocument/2006/relationships/customXml" Target="../ink/ink520.xml"/><Relationship Id="rId392" Type="http://schemas.openxmlformats.org/officeDocument/2006/relationships/customXml" Target="../ink/ink611.xml"/><Relationship Id="rId448" Type="http://schemas.openxmlformats.org/officeDocument/2006/relationships/customXml" Target="../ink/ink639.xml"/><Relationship Id="rId252" Type="http://schemas.openxmlformats.org/officeDocument/2006/relationships/customXml" Target="../ink/ink541.xml"/><Relationship Id="rId294" Type="http://schemas.openxmlformats.org/officeDocument/2006/relationships/customXml" Target="../ink/ink562.xml"/><Relationship Id="rId308" Type="http://schemas.openxmlformats.org/officeDocument/2006/relationships/customXml" Target="../ink/ink569.xml"/><Relationship Id="rId47" Type="http://schemas.openxmlformats.org/officeDocument/2006/relationships/image" Target="../media/image313.png"/><Relationship Id="rId89" Type="http://schemas.openxmlformats.org/officeDocument/2006/relationships/image" Target="../media/image334.png"/><Relationship Id="rId112" Type="http://schemas.openxmlformats.org/officeDocument/2006/relationships/customXml" Target="../ink/ink471.xml"/><Relationship Id="rId154" Type="http://schemas.openxmlformats.org/officeDocument/2006/relationships/customXml" Target="../ink/ink492.xml"/><Relationship Id="rId361" Type="http://schemas.openxmlformats.org/officeDocument/2006/relationships/image" Target="../media/image469.png"/><Relationship Id="rId196" Type="http://schemas.openxmlformats.org/officeDocument/2006/relationships/customXml" Target="../ink/ink513.xml"/><Relationship Id="rId417" Type="http://schemas.openxmlformats.org/officeDocument/2006/relationships/image" Target="../media/image497.png"/><Relationship Id="rId459" Type="http://schemas.openxmlformats.org/officeDocument/2006/relationships/image" Target="../media/image518.png"/><Relationship Id="rId16" Type="http://schemas.openxmlformats.org/officeDocument/2006/relationships/customXml" Target="../ink/ink423.xml"/><Relationship Id="rId221" Type="http://schemas.openxmlformats.org/officeDocument/2006/relationships/image" Target="../media/image399.png"/><Relationship Id="rId263" Type="http://schemas.openxmlformats.org/officeDocument/2006/relationships/image" Target="../media/image420.png"/><Relationship Id="rId319" Type="http://schemas.openxmlformats.org/officeDocument/2006/relationships/image" Target="../media/image448.png"/><Relationship Id="rId470" Type="http://schemas.openxmlformats.org/officeDocument/2006/relationships/customXml" Target="../ink/ink650.xml"/><Relationship Id="rId58" Type="http://schemas.openxmlformats.org/officeDocument/2006/relationships/customXml" Target="../ink/ink444.xml"/><Relationship Id="rId123" Type="http://schemas.openxmlformats.org/officeDocument/2006/relationships/image" Target="../media/image351.png"/><Relationship Id="rId330" Type="http://schemas.openxmlformats.org/officeDocument/2006/relationships/customXml" Target="../ink/ink580.xml"/><Relationship Id="rId165" Type="http://schemas.openxmlformats.org/officeDocument/2006/relationships/image" Target="../media/image372.png"/><Relationship Id="rId372" Type="http://schemas.openxmlformats.org/officeDocument/2006/relationships/customXml" Target="../ink/ink601.xml"/><Relationship Id="rId428" Type="http://schemas.openxmlformats.org/officeDocument/2006/relationships/customXml" Target="../ink/ink629.xml"/><Relationship Id="rId232" Type="http://schemas.openxmlformats.org/officeDocument/2006/relationships/customXml" Target="../ink/ink531.xml"/><Relationship Id="rId274" Type="http://schemas.openxmlformats.org/officeDocument/2006/relationships/customXml" Target="../ink/ink552.xml"/><Relationship Id="rId27" Type="http://schemas.openxmlformats.org/officeDocument/2006/relationships/image" Target="../media/image303.png"/><Relationship Id="rId69" Type="http://schemas.openxmlformats.org/officeDocument/2006/relationships/image" Target="../media/image324.png"/><Relationship Id="rId134" Type="http://schemas.openxmlformats.org/officeDocument/2006/relationships/customXml" Target="../ink/ink482.xml"/><Relationship Id="rId80" Type="http://schemas.openxmlformats.org/officeDocument/2006/relationships/customXml" Target="../ink/ink455.xml"/><Relationship Id="rId176" Type="http://schemas.openxmlformats.org/officeDocument/2006/relationships/customXml" Target="../ink/ink503.xml"/><Relationship Id="rId341" Type="http://schemas.openxmlformats.org/officeDocument/2006/relationships/image" Target="../media/image459.png"/><Relationship Id="rId383" Type="http://schemas.openxmlformats.org/officeDocument/2006/relationships/image" Target="../media/image480.png"/><Relationship Id="rId439" Type="http://schemas.openxmlformats.org/officeDocument/2006/relationships/image" Target="../media/image508.png"/><Relationship Id="rId201" Type="http://schemas.openxmlformats.org/officeDocument/2006/relationships/image" Target="../media/image389.png"/><Relationship Id="rId243" Type="http://schemas.openxmlformats.org/officeDocument/2006/relationships/image" Target="../media/image410.png"/><Relationship Id="rId285" Type="http://schemas.openxmlformats.org/officeDocument/2006/relationships/image" Target="../media/image431.png"/><Relationship Id="rId450" Type="http://schemas.openxmlformats.org/officeDocument/2006/relationships/customXml" Target="../ink/ink640.xml"/><Relationship Id="rId38" Type="http://schemas.openxmlformats.org/officeDocument/2006/relationships/customXml" Target="../ink/ink434.xml"/><Relationship Id="rId103" Type="http://schemas.openxmlformats.org/officeDocument/2006/relationships/image" Target="../media/image341.png"/><Relationship Id="rId310" Type="http://schemas.openxmlformats.org/officeDocument/2006/relationships/customXml" Target="../ink/ink570.xml"/><Relationship Id="rId91" Type="http://schemas.openxmlformats.org/officeDocument/2006/relationships/image" Target="../media/image335.png"/><Relationship Id="rId145" Type="http://schemas.openxmlformats.org/officeDocument/2006/relationships/image" Target="../media/image362.png"/><Relationship Id="rId187" Type="http://schemas.openxmlformats.org/officeDocument/2006/relationships/image" Target="../media/image382.png"/><Relationship Id="rId352" Type="http://schemas.openxmlformats.org/officeDocument/2006/relationships/customXml" Target="../ink/ink591.xml"/><Relationship Id="rId394" Type="http://schemas.openxmlformats.org/officeDocument/2006/relationships/customXml" Target="../ink/ink612.xml"/><Relationship Id="rId408" Type="http://schemas.openxmlformats.org/officeDocument/2006/relationships/customXml" Target="../ink/ink619.xml"/><Relationship Id="rId212" Type="http://schemas.openxmlformats.org/officeDocument/2006/relationships/customXml" Target="../ink/ink521.xml"/><Relationship Id="rId254" Type="http://schemas.openxmlformats.org/officeDocument/2006/relationships/customXml" Target="../ink/ink542.xml"/><Relationship Id="rId49" Type="http://schemas.openxmlformats.org/officeDocument/2006/relationships/image" Target="../media/image314.png"/><Relationship Id="rId114" Type="http://schemas.openxmlformats.org/officeDocument/2006/relationships/customXml" Target="../ink/ink472.xml"/><Relationship Id="rId296" Type="http://schemas.openxmlformats.org/officeDocument/2006/relationships/customXml" Target="../ink/ink563.xml"/><Relationship Id="rId461" Type="http://schemas.openxmlformats.org/officeDocument/2006/relationships/image" Target="../media/image519.png"/><Relationship Id="rId60" Type="http://schemas.openxmlformats.org/officeDocument/2006/relationships/customXml" Target="../ink/ink445.xml"/><Relationship Id="rId156" Type="http://schemas.openxmlformats.org/officeDocument/2006/relationships/customXml" Target="../ink/ink493.xml"/><Relationship Id="rId198" Type="http://schemas.openxmlformats.org/officeDocument/2006/relationships/customXml" Target="../ink/ink514.xml"/><Relationship Id="rId321" Type="http://schemas.openxmlformats.org/officeDocument/2006/relationships/image" Target="../media/image449.png"/><Relationship Id="rId363" Type="http://schemas.openxmlformats.org/officeDocument/2006/relationships/image" Target="../media/image470.png"/><Relationship Id="rId419" Type="http://schemas.openxmlformats.org/officeDocument/2006/relationships/image" Target="../media/image498.png"/><Relationship Id="rId223" Type="http://schemas.openxmlformats.org/officeDocument/2006/relationships/image" Target="../media/image400.png"/><Relationship Id="rId430" Type="http://schemas.openxmlformats.org/officeDocument/2006/relationships/customXml" Target="../ink/ink630.xml"/><Relationship Id="rId18" Type="http://schemas.openxmlformats.org/officeDocument/2006/relationships/customXml" Target="../ink/ink424.xml"/><Relationship Id="rId265" Type="http://schemas.openxmlformats.org/officeDocument/2006/relationships/image" Target="../media/image421.png"/><Relationship Id="rId472" Type="http://schemas.openxmlformats.org/officeDocument/2006/relationships/customXml" Target="../ink/ink651.xml"/><Relationship Id="rId125" Type="http://schemas.openxmlformats.org/officeDocument/2006/relationships/image" Target="../media/image352.png"/><Relationship Id="rId167" Type="http://schemas.openxmlformats.org/officeDocument/2006/relationships/image" Target="../media/image373.png"/><Relationship Id="rId332" Type="http://schemas.openxmlformats.org/officeDocument/2006/relationships/customXml" Target="../ink/ink581.xml"/><Relationship Id="rId374" Type="http://schemas.openxmlformats.org/officeDocument/2006/relationships/customXml" Target="../ink/ink602.xml"/><Relationship Id="rId71" Type="http://schemas.openxmlformats.org/officeDocument/2006/relationships/image" Target="../media/image325.png"/><Relationship Id="rId234" Type="http://schemas.openxmlformats.org/officeDocument/2006/relationships/customXml" Target="../ink/ink532.xml"/><Relationship Id="rId2" Type="http://schemas.openxmlformats.org/officeDocument/2006/relationships/notesSlide" Target="../notesSlides/notesSlide11.xml"/><Relationship Id="rId29" Type="http://schemas.openxmlformats.org/officeDocument/2006/relationships/image" Target="../media/image304.png"/><Relationship Id="rId276" Type="http://schemas.openxmlformats.org/officeDocument/2006/relationships/customXml" Target="../ink/ink553.xml"/><Relationship Id="rId441" Type="http://schemas.openxmlformats.org/officeDocument/2006/relationships/image" Target="../media/image509.png"/><Relationship Id="rId40" Type="http://schemas.openxmlformats.org/officeDocument/2006/relationships/customXml" Target="../ink/ink435.xml"/><Relationship Id="rId136" Type="http://schemas.openxmlformats.org/officeDocument/2006/relationships/customXml" Target="../ink/ink483.xml"/><Relationship Id="rId178" Type="http://schemas.openxmlformats.org/officeDocument/2006/relationships/customXml" Target="../ink/ink504.xml"/><Relationship Id="rId301" Type="http://schemas.openxmlformats.org/officeDocument/2006/relationships/image" Target="../media/image439.png"/><Relationship Id="rId343" Type="http://schemas.openxmlformats.org/officeDocument/2006/relationships/image" Target="../media/image460.png"/><Relationship Id="rId82" Type="http://schemas.openxmlformats.org/officeDocument/2006/relationships/customXml" Target="../ink/ink456.xml"/><Relationship Id="rId203" Type="http://schemas.openxmlformats.org/officeDocument/2006/relationships/image" Target="../media/image390.png"/><Relationship Id="rId385" Type="http://schemas.openxmlformats.org/officeDocument/2006/relationships/image" Target="../media/image481.png"/><Relationship Id="rId245" Type="http://schemas.openxmlformats.org/officeDocument/2006/relationships/image" Target="../media/image411.png"/><Relationship Id="rId287" Type="http://schemas.openxmlformats.org/officeDocument/2006/relationships/image" Target="../media/image432.png"/><Relationship Id="rId410" Type="http://schemas.openxmlformats.org/officeDocument/2006/relationships/customXml" Target="../ink/ink620.xml"/><Relationship Id="rId452" Type="http://schemas.openxmlformats.org/officeDocument/2006/relationships/customXml" Target="../ink/ink641.xml"/><Relationship Id="rId30" Type="http://schemas.openxmlformats.org/officeDocument/2006/relationships/customXml" Target="../ink/ink430.xml"/><Relationship Id="rId105" Type="http://schemas.openxmlformats.org/officeDocument/2006/relationships/image" Target="../media/image342.png"/><Relationship Id="rId126" Type="http://schemas.openxmlformats.org/officeDocument/2006/relationships/customXml" Target="../ink/ink478.xml"/><Relationship Id="rId147" Type="http://schemas.openxmlformats.org/officeDocument/2006/relationships/image" Target="../media/image363.png"/><Relationship Id="rId168" Type="http://schemas.openxmlformats.org/officeDocument/2006/relationships/customXml" Target="../ink/ink499.xml"/><Relationship Id="rId312" Type="http://schemas.openxmlformats.org/officeDocument/2006/relationships/customXml" Target="../ink/ink571.xml"/><Relationship Id="rId333" Type="http://schemas.openxmlformats.org/officeDocument/2006/relationships/image" Target="../media/image455.png"/><Relationship Id="rId354" Type="http://schemas.openxmlformats.org/officeDocument/2006/relationships/customXml" Target="../ink/ink592.xml"/><Relationship Id="rId51" Type="http://schemas.openxmlformats.org/officeDocument/2006/relationships/image" Target="../media/image315.png"/><Relationship Id="rId72" Type="http://schemas.openxmlformats.org/officeDocument/2006/relationships/customXml" Target="../ink/ink451.xml"/><Relationship Id="rId93" Type="http://schemas.openxmlformats.org/officeDocument/2006/relationships/image" Target="../media/image336.png"/><Relationship Id="rId189" Type="http://schemas.openxmlformats.org/officeDocument/2006/relationships/image" Target="../media/image383.png"/><Relationship Id="rId375" Type="http://schemas.openxmlformats.org/officeDocument/2006/relationships/image" Target="../media/image476.png"/><Relationship Id="rId396" Type="http://schemas.openxmlformats.org/officeDocument/2006/relationships/customXml" Target="../ink/ink613.xml"/><Relationship Id="rId3" Type="http://schemas.openxmlformats.org/officeDocument/2006/relationships/image" Target="../media/image291.png"/><Relationship Id="rId214" Type="http://schemas.openxmlformats.org/officeDocument/2006/relationships/customXml" Target="../ink/ink522.xml"/><Relationship Id="rId235" Type="http://schemas.openxmlformats.org/officeDocument/2006/relationships/image" Target="../media/image406.png"/><Relationship Id="rId256" Type="http://schemas.openxmlformats.org/officeDocument/2006/relationships/customXml" Target="../ink/ink543.xml"/><Relationship Id="rId277" Type="http://schemas.openxmlformats.org/officeDocument/2006/relationships/image" Target="../media/image427.png"/><Relationship Id="rId298" Type="http://schemas.openxmlformats.org/officeDocument/2006/relationships/customXml" Target="../ink/ink564.xml"/><Relationship Id="rId400" Type="http://schemas.openxmlformats.org/officeDocument/2006/relationships/customXml" Target="../ink/ink615.xml"/><Relationship Id="rId421" Type="http://schemas.openxmlformats.org/officeDocument/2006/relationships/image" Target="../media/image499.png"/><Relationship Id="rId442" Type="http://schemas.openxmlformats.org/officeDocument/2006/relationships/customXml" Target="../ink/ink636.xml"/><Relationship Id="rId463" Type="http://schemas.openxmlformats.org/officeDocument/2006/relationships/image" Target="../media/image520.png"/><Relationship Id="rId116" Type="http://schemas.openxmlformats.org/officeDocument/2006/relationships/customXml" Target="../ink/ink473.xml"/><Relationship Id="rId137" Type="http://schemas.openxmlformats.org/officeDocument/2006/relationships/image" Target="../media/image358.png"/><Relationship Id="rId158" Type="http://schemas.openxmlformats.org/officeDocument/2006/relationships/customXml" Target="../ink/ink494.xml"/><Relationship Id="rId302" Type="http://schemas.openxmlformats.org/officeDocument/2006/relationships/customXml" Target="../ink/ink566.xml"/><Relationship Id="rId323" Type="http://schemas.openxmlformats.org/officeDocument/2006/relationships/image" Target="../media/image450.png"/><Relationship Id="rId344" Type="http://schemas.openxmlformats.org/officeDocument/2006/relationships/customXml" Target="../ink/ink587.xml"/><Relationship Id="rId20" Type="http://schemas.openxmlformats.org/officeDocument/2006/relationships/customXml" Target="../ink/ink425.xml"/><Relationship Id="rId41" Type="http://schemas.openxmlformats.org/officeDocument/2006/relationships/image" Target="../media/image310.png"/><Relationship Id="rId62" Type="http://schemas.openxmlformats.org/officeDocument/2006/relationships/customXml" Target="../ink/ink446.xml"/><Relationship Id="rId83" Type="http://schemas.openxmlformats.org/officeDocument/2006/relationships/image" Target="../media/image331.png"/><Relationship Id="rId179" Type="http://schemas.openxmlformats.org/officeDocument/2006/relationships/image" Target="../media/image379.png"/><Relationship Id="rId365" Type="http://schemas.openxmlformats.org/officeDocument/2006/relationships/image" Target="../media/image471.png"/><Relationship Id="rId386" Type="http://schemas.openxmlformats.org/officeDocument/2006/relationships/customXml" Target="../ink/ink608.xml"/><Relationship Id="rId190" Type="http://schemas.openxmlformats.org/officeDocument/2006/relationships/customXml" Target="../ink/ink510.xml"/><Relationship Id="rId204" Type="http://schemas.openxmlformats.org/officeDocument/2006/relationships/customXml" Target="../ink/ink517.xml"/><Relationship Id="rId225" Type="http://schemas.openxmlformats.org/officeDocument/2006/relationships/image" Target="../media/image401.png"/><Relationship Id="rId246" Type="http://schemas.openxmlformats.org/officeDocument/2006/relationships/customXml" Target="../ink/ink538.xml"/><Relationship Id="rId267" Type="http://schemas.openxmlformats.org/officeDocument/2006/relationships/image" Target="../media/image422.png"/><Relationship Id="rId288" Type="http://schemas.openxmlformats.org/officeDocument/2006/relationships/customXml" Target="../ink/ink559.xml"/><Relationship Id="rId411" Type="http://schemas.openxmlformats.org/officeDocument/2006/relationships/image" Target="../media/image494.png"/><Relationship Id="rId432" Type="http://schemas.openxmlformats.org/officeDocument/2006/relationships/customXml" Target="../ink/ink631.xml"/><Relationship Id="rId453" Type="http://schemas.openxmlformats.org/officeDocument/2006/relationships/image" Target="../media/image515.png"/><Relationship Id="rId474" Type="http://schemas.openxmlformats.org/officeDocument/2006/relationships/customXml" Target="../ink/ink652.xml"/><Relationship Id="rId106" Type="http://schemas.openxmlformats.org/officeDocument/2006/relationships/customXml" Target="../ink/ink468.xml"/><Relationship Id="rId127" Type="http://schemas.openxmlformats.org/officeDocument/2006/relationships/image" Target="../media/image353.png"/><Relationship Id="rId313" Type="http://schemas.openxmlformats.org/officeDocument/2006/relationships/image" Target="../media/image445.png"/><Relationship Id="rId10" Type="http://schemas.openxmlformats.org/officeDocument/2006/relationships/customXml" Target="../ink/ink420.xml"/><Relationship Id="rId31" Type="http://schemas.openxmlformats.org/officeDocument/2006/relationships/image" Target="../media/image305.png"/><Relationship Id="rId52" Type="http://schemas.openxmlformats.org/officeDocument/2006/relationships/customXml" Target="../ink/ink441.xml"/><Relationship Id="rId73" Type="http://schemas.openxmlformats.org/officeDocument/2006/relationships/image" Target="../media/image326.png"/><Relationship Id="rId94" Type="http://schemas.openxmlformats.org/officeDocument/2006/relationships/customXml" Target="../ink/ink462.xml"/><Relationship Id="rId148" Type="http://schemas.openxmlformats.org/officeDocument/2006/relationships/customXml" Target="../ink/ink489.xml"/><Relationship Id="rId169" Type="http://schemas.openxmlformats.org/officeDocument/2006/relationships/image" Target="../media/image374.png"/><Relationship Id="rId334" Type="http://schemas.openxmlformats.org/officeDocument/2006/relationships/customXml" Target="../ink/ink582.xml"/><Relationship Id="rId355" Type="http://schemas.openxmlformats.org/officeDocument/2006/relationships/image" Target="../media/image466.png"/><Relationship Id="rId376" Type="http://schemas.openxmlformats.org/officeDocument/2006/relationships/customXml" Target="../ink/ink603.xml"/><Relationship Id="rId397" Type="http://schemas.openxmlformats.org/officeDocument/2006/relationships/image" Target="../media/image487.png"/><Relationship Id="rId4" Type="http://schemas.openxmlformats.org/officeDocument/2006/relationships/customXml" Target="../ink/ink417.xml"/><Relationship Id="rId180" Type="http://schemas.openxmlformats.org/officeDocument/2006/relationships/customXml" Target="../ink/ink505.xml"/><Relationship Id="rId215" Type="http://schemas.openxmlformats.org/officeDocument/2006/relationships/image" Target="../media/image396.png"/><Relationship Id="rId236" Type="http://schemas.openxmlformats.org/officeDocument/2006/relationships/customXml" Target="../ink/ink533.xml"/><Relationship Id="rId257" Type="http://schemas.openxmlformats.org/officeDocument/2006/relationships/image" Target="../media/image417.png"/><Relationship Id="rId278" Type="http://schemas.openxmlformats.org/officeDocument/2006/relationships/customXml" Target="../ink/ink554.xml"/><Relationship Id="rId401" Type="http://schemas.openxmlformats.org/officeDocument/2006/relationships/image" Target="../media/image489.png"/><Relationship Id="rId422" Type="http://schemas.openxmlformats.org/officeDocument/2006/relationships/customXml" Target="../ink/ink626.xml"/><Relationship Id="rId443" Type="http://schemas.openxmlformats.org/officeDocument/2006/relationships/image" Target="../media/image510.png"/><Relationship Id="rId464" Type="http://schemas.openxmlformats.org/officeDocument/2006/relationships/customXml" Target="../ink/ink647.xml"/><Relationship Id="rId303" Type="http://schemas.openxmlformats.org/officeDocument/2006/relationships/image" Target="../media/image440.png"/><Relationship Id="rId42" Type="http://schemas.openxmlformats.org/officeDocument/2006/relationships/customXml" Target="../ink/ink436.xml"/><Relationship Id="rId84" Type="http://schemas.openxmlformats.org/officeDocument/2006/relationships/customXml" Target="../ink/ink457.xml"/><Relationship Id="rId138" Type="http://schemas.openxmlformats.org/officeDocument/2006/relationships/customXml" Target="../ink/ink484.xml"/><Relationship Id="rId345" Type="http://schemas.openxmlformats.org/officeDocument/2006/relationships/image" Target="../media/image461.png"/><Relationship Id="rId387" Type="http://schemas.openxmlformats.org/officeDocument/2006/relationships/image" Target="../media/image482.png"/><Relationship Id="rId191" Type="http://schemas.openxmlformats.org/officeDocument/2006/relationships/image" Target="../media/image384.png"/><Relationship Id="rId205" Type="http://schemas.openxmlformats.org/officeDocument/2006/relationships/image" Target="../media/image391.png"/><Relationship Id="rId247" Type="http://schemas.openxmlformats.org/officeDocument/2006/relationships/image" Target="../media/image412.png"/><Relationship Id="rId412" Type="http://schemas.openxmlformats.org/officeDocument/2006/relationships/customXml" Target="../ink/ink621.xml"/><Relationship Id="rId107" Type="http://schemas.openxmlformats.org/officeDocument/2006/relationships/image" Target="../media/image343.png"/><Relationship Id="rId289" Type="http://schemas.openxmlformats.org/officeDocument/2006/relationships/image" Target="../media/image433.png"/><Relationship Id="rId454" Type="http://schemas.openxmlformats.org/officeDocument/2006/relationships/customXml" Target="../ink/ink642.xml"/><Relationship Id="rId11" Type="http://schemas.openxmlformats.org/officeDocument/2006/relationships/image" Target="../media/image295.png"/><Relationship Id="rId53" Type="http://schemas.openxmlformats.org/officeDocument/2006/relationships/image" Target="../media/image316.png"/><Relationship Id="rId149" Type="http://schemas.openxmlformats.org/officeDocument/2006/relationships/image" Target="../media/image364.png"/><Relationship Id="rId314" Type="http://schemas.openxmlformats.org/officeDocument/2006/relationships/customXml" Target="../ink/ink572.xml"/><Relationship Id="rId356" Type="http://schemas.openxmlformats.org/officeDocument/2006/relationships/customXml" Target="../ink/ink593.xml"/><Relationship Id="rId398" Type="http://schemas.openxmlformats.org/officeDocument/2006/relationships/customXml" Target="../ink/ink614.xml"/><Relationship Id="rId95" Type="http://schemas.openxmlformats.org/officeDocument/2006/relationships/image" Target="../media/image337.png"/><Relationship Id="rId160" Type="http://schemas.openxmlformats.org/officeDocument/2006/relationships/customXml" Target="../ink/ink495.xml"/><Relationship Id="rId216" Type="http://schemas.openxmlformats.org/officeDocument/2006/relationships/customXml" Target="../ink/ink523.xml"/><Relationship Id="rId423" Type="http://schemas.openxmlformats.org/officeDocument/2006/relationships/image" Target="../media/image500.png"/><Relationship Id="rId258" Type="http://schemas.openxmlformats.org/officeDocument/2006/relationships/customXml" Target="../ink/ink544.xml"/><Relationship Id="rId465" Type="http://schemas.openxmlformats.org/officeDocument/2006/relationships/image" Target="../media/image521.png"/><Relationship Id="rId22" Type="http://schemas.openxmlformats.org/officeDocument/2006/relationships/customXml" Target="../ink/ink426.xml"/><Relationship Id="rId64" Type="http://schemas.openxmlformats.org/officeDocument/2006/relationships/customXml" Target="../ink/ink447.xml"/><Relationship Id="rId118" Type="http://schemas.openxmlformats.org/officeDocument/2006/relationships/customXml" Target="../ink/ink474.xml"/><Relationship Id="rId325" Type="http://schemas.openxmlformats.org/officeDocument/2006/relationships/image" Target="../media/image451.png"/><Relationship Id="rId367" Type="http://schemas.openxmlformats.org/officeDocument/2006/relationships/image" Target="../media/image472.png"/><Relationship Id="rId171" Type="http://schemas.openxmlformats.org/officeDocument/2006/relationships/image" Target="../media/image375.png"/><Relationship Id="rId227" Type="http://schemas.openxmlformats.org/officeDocument/2006/relationships/image" Target="../media/image402.png"/><Relationship Id="rId269" Type="http://schemas.openxmlformats.org/officeDocument/2006/relationships/image" Target="../media/image423.png"/><Relationship Id="rId434" Type="http://schemas.openxmlformats.org/officeDocument/2006/relationships/customXml" Target="../ink/ink632.xml"/><Relationship Id="rId33" Type="http://schemas.openxmlformats.org/officeDocument/2006/relationships/image" Target="../media/image306.png"/><Relationship Id="rId129" Type="http://schemas.openxmlformats.org/officeDocument/2006/relationships/image" Target="../media/image354.png"/><Relationship Id="rId280" Type="http://schemas.openxmlformats.org/officeDocument/2006/relationships/customXml" Target="../ink/ink555.xml"/><Relationship Id="rId336" Type="http://schemas.openxmlformats.org/officeDocument/2006/relationships/customXml" Target="../ink/ink583.xml"/><Relationship Id="rId75" Type="http://schemas.openxmlformats.org/officeDocument/2006/relationships/image" Target="../media/image327.png"/><Relationship Id="rId140" Type="http://schemas.openxmlformats.org/officeDocument/2006/relationships/customXml" Target="../ink/ink485.xml"/><Relationship Id="rId182" Type="http://schemas.openxmlformats.org/officeDocument/2006/relationships/customXml" Target="../ink/ink506.xml"/><Relationship Id="rId378" Type="http://schemas.openxmlformats.org/officeDocument/2006/relationships/customXml" Target="../ink/ink604.xml"/><Relationship Id="rId403" Type="http://schemas.openxmlformats.org/officeDocument/2006/relationships/image" Target="../media/image490.png"/><Relationship Id="rId6" Type="http://schemas.openxmlformats.org/officeDocument/2006/relationships/customXml" Target="../ink/ink418.xml"/><Relationship Id="rId238" Type="http://schemas.openxmlformats.org/officeDocument/2006/relationships/customXml" Target="../ink/ink534.xml"/><Relationship Id="rId445" Type="http://schemas.openxmlformats.org/officeDocument/2006/relationships/image" Target="../media/image511.png"/><Relationship Id="rId291" Type="http://schemas.openxmlformats.org/officeDocument/2006/relationships/image" Target="../media/image434.png"/><Relationship Id="rId305" Type="http://schemas.openxmlformats.org/officeDocument/2006/relationships/image" Target="../media/image441.png"/><Relationship Id="rId347" Type="http://schemas.openxmlformats.org/officeDocument/2006/relationships/image" Target="../media/image462.png"/><Relationship Id="rId44" Type="http://schemas.openxmlformats.org/officeDocument/2006/relationships/customXml" Target="../ink/ink437.xml"/><Relationship Id="rId86" Type="http://schemas.openxmlformats.org/officeDocument/2006/relationships/customXml" Target="../ink/ink458.xml"/><Relationship Id="rId151" Type="http://schemas.openxmlformats.org/officeDocument/2006/relationships/image" Target="../media/image365.png"/><Relationship Id="rId389" Type="http://schemas.openxmlformats.org/officeDocument/2006/relationships/image" Target="../media/image483.png"/><Relationship Id="rId193" Type="http://schemas.openxmlformats.org/officeDocument/2006/relationships/image" Target="../media/image385.png"/><Relationship Id="rId207" Type="http://schemas.openxmlformats.org/officeDocument/2006/relationships/image" Target="../media/image392.png"/><Relationship Id="rId249" Type="http://schemas.openxmlformats.org/officeDocument/2006/relationships/image" Target="../media/image413.png"/><Relationship Id="rId414" Type="http://schemas.openxmlformats.org/officeDocument/2006/relationships/customXml" Target="../ink/ink622.xml"/><Relationship Id="rId456" Type="http://schemas.openxmlformats.org/officeDocument/2006/relationships/customXml" Target="../ink/ink643.xml"/><Relationship Id="rId13" Type="http://schemas.openxmlformats.org/officeDocument/2006/relationships/image" Target="../media/image296.png"/><Relationship Id="rId109" Type="http://schemas.openxmlformats.org/officeDocument/2006/relationships/image" Target="../media/image344.png"/><Relationship Id="rId260" Type="http://schemas.openxmlformats.org/officeDocument/2006/relationships/customXml" Target="../ink/ink545.xml"/><Relationship Id="rId316" Type="http://schemas.openxmlformats.org/officeDocument/2006/relationships/customXml" Target="../ink/ink573.xml"/><Relationship Id="rId55" Type="http://schemas.openxmlformats.org/officeDocument/2006/relationships/image" Target="../media/image317.png"/><Relationship Id="rId97" Type="http://schemas.openxmlformats.org/officeDocument/2006/relationships/image" Target="../media/image338.png"/><Relationship Id="rId120" Type="http://schemas.openxmlformats.org/officeDocument/2006/relationships/customXml" Target="../ink/ink475.xml"/><Relationship Id="rId358" Type="http://schemas.openxmlformats.org/officeDocument/2006/relationships/customXml" Target="../ink/ink594.xml"/><Relationship Id="rId162" Type="http://schemas.openxmlformats.org/officeDocument/2006/relationships/customXml" Target="../ink/ink496.xml"/><Relationship Id="rId218" Type="http://schemas.openxmlformats.org/officeDocument/2006/relationships/customXml" Target="../ink/ink524.xml"/><Relationship Id="rId425" Type="http://schemas.openxmlformats.org/officeDocument/2006/relationships/image" Target="../media/image501.png"/><Relationship Id="rId467" Type="http://schemas.openxmlformats.org/officeDocument/2006/relationships/image" Target="../media/image522.png"/><Relationship Id="rId271" Type="http://schemas.openxmlformats.org/officeDocument/2006/relationships/image" Target="../media/image424.png"/><Relationship Id="rId24" Type="http://schemas.openxmlformats.org/officeDocument/2006/relationships/customXml" Target="../ink/ink427.xml"/><Relationship Id="rId66" Type="http://schemas.openxmlformats.org/officeDocument/2006/relationships/customXml" Target="../ink/ink448.xml"/><Relationship Id="rId131" Type="http://schemas.openxmlformats.org/officeDocument/2006/relationships/image" Target="../media/image355.png"/><Relationship Id="rId327" Type="http://schemas.openxmlformats.org/officeDocument/2006/relationships/image" Target="../media/image452.png"/><Relationship Id="rId369" Type="http://schemas.openxmlformats.org/officeDocument/2006/relationships/image" Target="../media/image473.png"/><Relationship Id="rId173" Type="http://schemas.openxmlformats.org/officeDocument/2006/relationships/image" Target="../media/image376.png"/><Relationship Id="rId229" Type="http://schemas.openxmlformats.org/officeDocument/2006/relationships/image" Target="../media/image403.png"/><Relationship Id="rId380" Type="http://schemas.openxmlformats.org/officeDocument/2006/relationships/customXml" Target="../ink/ink605.xml"/><Relationship Id="rId436" Type="http://schemas.openxmlformats.org/officeDocument/2006/relationships/customXml" Target="../ink/ink633.xml"/><Relationship Id="rId240" Type="http://schemas.openxmlformats.org/officeDocument/2006/relationships/customXml" Target="../ink/ink535.xml"/><Relationship Id="rId35" Type="http://schemas.openxmlformats.org/officeDocument/2006/relationships/image" Target="../media/image307.png"/><Relationship Id="rId77" Type="http://schemas.openxmlformats.org/officeDocument/2006/relationships/image" Target="../media/image328.png"/><Relationship Id="rId100" Type="http://schemas.openxmlformats.org/officeDocument/2006/relationships/customXml" Target="../ink/ink465.xml"/><Relationship Id="rId282" Type="http://schemas.openxmlformats.org/officeDocument/2006/relationships/customXml" Target="../ink/ink556.xml"/><Relationship Id="rId338" Type="http://schemas.openxmlformats.org/officeDocument/2006/relationships/customXml" Target="../ink/ink584.xml"/><Relationship Id="rId8" Type="http://schemas.openxmlformats.org/officeDocument/2006/relationships/customXml" Target="../ink/ink419.xml"/><Relationship Id="rId142" Type="http://schemas.openxmlformats.org/officeDocument/2006/relationships/customXml" Target="../ink/ink486.xml"/><Relationship Id="rId184" Type="http://schemas.openxmlformats.org/officeDocument/2006/relationships/customXml" Target="../ink/ink507.xml"/><Relationship Id="rId391" Type="http://schemas.openxmlformats.org/officeDocument/2006/relationships/image" Target="../media/image484.png"/><Relationship Id="rId405" Type="http://schemas.openxmlformats.org/officeDocument/2006/relationships/image" Target="../media/image491.png"/><Relationship Id="rId447" Type="http://schemas.openxmlformats.org/officeDocument/2006/relationships/image" Target="../media/image512.png"/><Relationship Id="rId251" Type="http://schemas.openxmlformats.org/officeDocument/2006/relationships/image" Target="../media/image414.png"/><Relationship Id="rId46" Type="http://schemas.openxmlformats.org/officeDocument/2006/relationships/customXml" Target="../ink/ink438.xml"/><Relationship Id="rId293" Type="http://schemas.openxmlformats.org/officeDocument/2006/relationships/image" Target="../media/image435.png"/><Relationship Id="rId307" Type="http://schemas.openxmlformats.org/officeDocument/2006/relationships/image" Target="../media/image442.png"/><Relationship Id="rId349" Type="http://schemas.openxmlformats.org/officeDocument/2006/relationships/image" Target="../media/image463.png"/><Relationship Id="rId88" Type="http://schemas.openxmlformats.org/officeDocument/2006/relationships/customXml" Target="../ink/ink459.xml"/><Relationship Id="rId111" Type="http://schemas.openxmlformats.org/officeDocument/2006/relationships/image" Target="../media/image345.png"/><Relationship Id="rId153" Type="http://schemas.openxmlformats.org/officeDocument/2006/relationships/image" Target="../media/image366.png"/><Relationship Id="rId195" Type="http://schemas.openxmlformats.org/officeDocument/2006/relationships/image" Target="../media/image386.png"/><Relationship Id="rId209" Type="http://schemas.openxmlformats.org/officeDocument/2006/relationships/image" Target="../media/image393.png"/><Relationship Id="rId360" Type="http://schemas.openxmlformats.org/officeDocument/2006/relationships/customXml" Target="../ink/ink595.xml"/><Relationship Id="rId416" Type="http://schemas.openxmlformats.org/officeDocument/2006/relationships/customXml" Target="../ink/ink623.xml"/><Relationship Id="rId220" Type="http://schemas.openxmlformats.org/officeDocument/2006/relationships/customXml" Target="../ink/ink525.xml"/><Relationship Id="rId458" Type="http://schemas.openxmlformats.org/officeDocument/2006/relationships/customXml" Target="../ink/ink644.xml"/><Relationship Id="rId15" Type="http://schemas.openxmlformats.org/officeDocument/2006/relationships/image" Target="../media/image297.png"/><Relationship Id="rId57" Type="http://schemas.openxmlformats.org/officeDocument/2006/relationships/image" Target="../media/image318.png"/><Relationship Id="rId262" Type="http://schemas.openxmlformats.org/officeDocument/2006/relationships/customXml" Target="../ink/ink546.xml"/><Relationship Id="rId318" Type="http://schemas.openxmlformats.org/officeDocument/2006/relationships/customXml" Target="../ink/ink574.xml"/><Relationship Id="rId99" Type="http://schemas.openxmlformats.org/officeDocument/2006/relationships/image" Target="../media/image339.png"/><Relationship Id="rId122" Type="http://schemas.openxmlformats.org/officeDocument/2006/relationships/customXml" Target="../ink/ink476.xml"/><Relationship Id="rId164" Type="http://schemas.openxmlformats.org/officeDocument/2006/relationships/customXml" Target="../ink/ink497.xml"/><Relationship Id="rId371" Type="http://schemas.openxmlformats.org/officeDocument/2006/relationships/image" Target="../media/image474.png"/><Relationship Id="rId427" Type="http://schemas.openxmlformats.org/officeDocument/2006/relationships/image" Target="../media/image502.png"/><Relationship Id="rId469" Type="http://schemas.openxmlformats.org/officeDocument/2006/relationships/image" Target="../media/image523.png"/><Relationship Id="rId26" Type="http://schemas.openxmlformats.org/officeDocument/2006/relationships/customXml" Target="../ink/ink428.xml"/><Relationship Id="rId231" Type="http://schemas.openxmlformats.org/officeDocument/2006/relationships/image" Target="../media/image404.png"/><Relationship Id="rId273" Type="http://schemas.openxmlformats.org/officeDocument/2006/relationships/image" Target="../media/image425.png"/><Relationship Id="rId329" Type="http://schemas.openxmlformats.org/officeDocument/2006/relationships/image" Target="../media/image453.png"/><Relationship Id="rId68" Type="http://schemas.openxmlformats.org/officeDocument/2006/relationships/customXml" Target="../ink/ink449.xml"/><Relationship Id="rId133" Type="http://schemas.openxmlformats.org/officeDocument/2006/relationships/image" Target="../media/image356.png"/><Relationship Id="rId175" Type="http://schemas.openxmlformats.org/officeDocument/2006/relationships/image" Target="../media/image377.png"/><Relationship Id="rId340" Type="http://schemas.openxmlformats.org/officeDocument/2006/relationships/customXml" Target="../ink/ink585.xml"/><Relationship Id="rId200" Type="http://schemas.openxmlformats.org/officeDocument/2006/relationships/customXml" Target="../ink/ink515.xml"/><Relationship Id="rId382" Type="http://schemas.openxmlformats.org/officeDocument/2006/relationships/customXml" Target="../ink/ink606.xml"/><Relationship Id="rId438" Type="http://schemas.openxmlformats.org/officeDocument/2006/relationships/customXml" Target="../ink/ink634.xml"/><Relationship Id="rId242" Type="http://schemas.openxmlformats.org/officeDocument/2006/relationships/customXml" Target="../ink/ink536.xml"/><Relationship Id="rId284" Type="http://schemas.openxmlformats.org/officeDocument/2006/relationships/customXml" Target="../ink/ink557.xml"/><Relationship Id="rId37" Type="http://schemas.openxmlformats.org/officeDocument/2006/relationships/image" Target="../media/image308.png"/><Relationship Id="rId79" Type="http://schemas.openxmlformats.org/officeDocument/2006/relationships/image" Target="../media/image329.png"/><Relationship Id="rId102" Type="http://schemas.openxmlformats.org/officeDocument/2006/relationships/customXml" Target="../ink/ink466.xml"/><Relationship Id="rId144" Type="http://schemas.openxmlformats.org/officeDocument/2006/relationships/customXml" Target="../ink/ink487.xml"/><Relationship Id="rId90" Type="http://schemas.openxmlformats.org/officeDocument/2006/relationships/customXml" Target="../ink/ink460.xml"/><Relationship Id="rId186" Type="http://schemas.openxmlformats.org/officeDocument/2006/relationships/customXml" Target="../ink/ink508.xml"/><Relationship Id="rId351" Type="http://schemas.openxmlformats.org/officeDocument/2006/relationships/image" Target="../media/image464.png"/><Relationship Id="rId393" Type="http://schemas.openxmlformats.org/officeDocument/2006/relationships/image" Target="../media/image485.png"/><Relationship Id="rId407" Type="http://schemas.openxmlformats.org/officeDocument/2006/relationships/image" Target="../media/image492.png"/><Relationship Id="rId449" Type="http://schemas.openxmlformats.org/officeDocument/2006/relationships/image" Target="../media/image513.png"/><Relationship Id="rId211" Type="http://schemas.openxmlformats.org/officeDocument/2006/relationships/image" Target="../media/image394.png"/><Relationship Id="rId253" Type="http://schemas.openxmlformats.org/officeDocument/2006/relationships/image" Target="../media/image415.png"/><Relationship Id="rId295" Type="http://schemas.openxmlformats.org/officeDocument/2006/relationships/image" Target="../media/image436.png"/><Relationship Id="rId309" Type="http://schemas.openxmlformats.org/officeDocument/2006/relationships/image" Target="../media/image443.png"/><Relationship Id="rId460" Type="http://schemas.openxmlformats.org/officeDocument/2006/relationships/customXml" Target="../ink/ink645.xml"/><Relationship Id="rId48" Type="http://schemas.openxmlformats.org/officeDocument/2006/relationships/customXml" Target="../ink/ink439.xml"/><Relationship Id="rId113" Type="http://schemas.openxmlformats.org/officeDocument/2006/relationships/image" Target="../media/image346.png"/><Relationship Id="rId320" Type="http://schemas.openxmlformats.org/officeDocument/2006/relationships/customXml" Target="../ink/ink575.xml"/><Relationship Id="rId155" Type="http://schemas.openxmlformats.org/officeDocument/2006/relationships/image" Target="../media/image367.png"/><Relationship Id="rId197" Type="http://schemas.openxmlformats.org/officeDocument/2006/relationships/image" Target="../media/image387.png"/><Relationship Id="rId362" Type="http://schemas.openxmlformats.org/officeDocument/2006/relationships/customXml" Target="../ink/ink596.xml"/><Relationship Id="rId418" Type="http://schemas.openxmlformats.org/officeDocument/2006/relationships/customXml" Target="../ink/ink624.xml"/><Relationship Id="rId222" Type="http://schemas.openxmlformats.org/officeDocument/2006/relationships/customXml" Target="../ink/ink526.xml"/><Relationship Id="rId264" Type="http://schemas.openxmlformats.org/officeDocument/2006/relationships/customXml" Target="../ink/ink547.xml"/><Relationship Id="rId471" Type="http://schemas.openxmlformats.org/officeDocument/2006/relationships/image" Target="../media/image524.png"/><Relationship Id="rId17" Type="http://schemas.openxmlformats.org/officeDocument/2006/relationships/image" Target="../media/image298.png"/><Relationship Id="rId59" Type="http://schemas.openxmlformats.org/officeDocument/2006/relationships/image" Target="../media/image319.png"/><Relationship Id="rId124" Type="http://schemas.openxmlformats.org/officeDocument/2006/relationships/customXml" Target="../ink/ink477.xml"/><Relationship Id="rId70" Type="http://schemas.openxmlformats.org/officeDocument/2006/relationships/customXml" Target="../ink/ink450.xml"/><Relationship Id="rId166" Type="http://schemas.openxmlformats.org/officeDocument/2006/relationships/customXml" Target="../ink/ink498.xml"/><Relationship Id="rId331" Type="http://schemas.openxmlformats.org/officeDocument/2006/relationships/image" Target="../media/image454.png"/><Relationship Id="rId373" Type="http://schemas.openxmlformats.org/officeDocument/2006/relationships/image" Target="../media/image475.png"/><Relationship Id="rId429" Type="http://schemas.openxmlformats.org/officeDocument/2006/relationships/image" Target="../media/image503.png"/><Relationship Id="rId1" Type="http://schemas.openxmlformats.org/officeDocument/2006/relationships/slideLayout" Target="../slideLayouts/slideLayout7.xml"/><Relationship Id="rId233" Type="http://schemas.openxmlformats.org/officeDocument/2006/relationships/image" Target="../media/image405.png"/><Relationship Id="rId440" Type="http://schemas.openxmlformats.org/officeDocument/2006/relationships/customXml" Target="../ink/ink635.xml"/><Relationship Id="rId28" Type="http://schemas.openxmlformats.org/officeDocument/2006/relationships/customXml" Target="../ink/ink429.xml"/><Relationship Id="rId275" Type="http://schemas.openxmlformats.org/officeDocument/2006/relationships/image" Target="../media/image426.png"/><Relationship Id="rId300" Type="http://schemas.openxmlformats.org/officeDocument/2006/relationships/customXml" Target="../ink/ink565.xml"/><Relationship Id="rId81" Type="http://schemas.openxmlformats.org/officeDocument/2006/relationships/image" Target="../media/image330.png"/><Relationship Id="rId135" Type="http://schemas.openxmlformats.org/officeDocument/2006/relationships/image" Target="../media/image357.png"/><Relationship Id="rId177" Type="http://schemas.openxmlformats.org/officeDocument/2006/relationships/image" Target="../media/image378.png"/><Relationship Id="rId342" Type="http://schemas.openxmlformats.org/officeDocument/2006/relationships/customXml" Target="../ink/ink586.xml"/><Relationship Id="rId384" Type="http://schemas.openxmlformats.org/officeDocument/2006/relationships/customXml" Target="../ink/ink607.xml"/><Relationship Id="rId202" Type="http://schemas.openxmlformats.org/officeDocument/2006/relationships/customXml" Target="../ink/ink516.xml"/><Relationship Id="rId244" Type="http://schemas.openxmlformats.org/officeDocument/2006/relationships/customXml" Target="../ink/ink537.xml"/><Relationship Id="rId39" Type="http://schemas.openxmlformats.org/officeDocument/2006/relationships/image" Target="../media/image309.png"/><Relationship Id="rId286" Type="http://schemas.openxmlformats.org/officeDocument/2006/relationships/customXml" Target="../ink/ink558.xml"/><Relationship Id="rId451" Type="http://schemas.openxmlformats.org/officeDocument/2006/relationships/image" Target="../media/image514.png"/><Relationship Id="rId50" Type="http://schemas.openxmlformats.org/officeDocument/2006/relationships/customXml" Target="../ink/ink440.xml"/><Relationship Id="rId104" Type="http://schemas.openxmlformats.org/officeDocument/2006/relationships/customXml" Target="../ink/ink467.xml"/><Relationship Id="rId146" Type="http://schemas.openxmlformats.org/officeDocument/2006/relationships/customXml" Target="../ink/ink488.xml"/><Relationship Id="rId188" Type="http://schemas.openxmlformats.org/officeDocument/2006/relationships/customXml" Target="../ink/ink509.xml"/><Relationship Id="rId311" Type="http://schemas.openxmlformats.org/officeDocument/2006/relationships/image" Target="../media/image444.png"/><Relationship Id="rId353" Type="http://schemas.openxmlformats.org/officeDocument/2006/relationships/image" Target="../media/image465.png"/><Relationship Id="rId395" Type="http://schemas.openxmlformats.org/officeDocument/2006/relationships/image" Target="../media/image486.png"/><Relationship Id="rId409" Type="http://schemas.openxmlformats.org/officeDocument/2006/relationships/image" Target="../media/image493.png"/><Relationship Id="rId92" Type="http://schemas.openxmlformats.org/officeDocument/2006/relationships/customXml" Target="../ink/ink461.xml"/><Relationship Id="rId213" Type="http://schemas.openxmlformats.org/officeDocument/2006/relationships/image" Target="../media/image395.png"/><Relationship Id="rId420" Type="http://schemas.openxmlformats.org/officeDocument/2006/relationships/customXml" Target="../ink/ink625.xml"/><Relationship Id="rId255" Type="http://schemas.openxmlformats.org/officeDocument/2006/relationships/image" Target="../media/image416.png"/><Relationship Id="rId297" Type="http://schemas.openxmlformats.org/officeDocument/2006/relationships/image" Target="../media/image437.png"/><Relationship Id="rId462" Type="http://schemas.openxmlformats.org/officeDocument/2006/relationships/customXml" Target="../ink/ink646.xml"/><Relationship Id="rId115" Type="http://schemas.openxmlformats.org/officeDocument/2006/relationships/image" Target="../media/image347.png"/><Relationship Id="rId157" Type="http://schemas.openxmlformats.org/officeDocument/2006/relationships/image" Target="../media/image368.png"/><Relationship Id="rId322" Type="http://schemas.openxmlformats.org/officeDocument/2006/relationships/customXml" Target="../ink/ink576.xml"/><Relationship Id="rId364" Type="http://schemas.openxmlformats.org/officeDocument/2006/relationships/customXml" Target="../ink/ink597.xml"/><Relationship Id="rId61" Type="http://schemas.openxmlformats.org/officeDocument/2006/relationships/image" Target="../media/image320.png"/><Relationship Id="rId199" Type="http://schemas.openxmlformats.org/officeDocument/2006/relationships/image" Target="../media/image388.png"/><Relationship Id="rId19" Type="http://schemas.openxmlformats.org/officeDocument/2006/relationships/image" Target="../media/image299.png"/><Relationship Id="rId224" Type="http://schemas.openxmlformats.org/officeDocument/2006/relationships/customXml" Target="../ink/ink527.xml"/><Relationship Id="rId266" Type="http://schemas.openxmlformats.org/officeDocument/2006/relationships/customXml" Target="../ink/ink548.xml"/><Relationship Id="rId431" Type="http://schemas.openxmlformats.org/officeDocument/2006/relationships/image" Target="../media/image504.png"/><Relationship Id="rId473" Type="http://schemas.openxmlformats.org/officeDocument/2006/relationships/image" Target="../media/image525.png"/></Relationships>
</file>

<file path=ppt/slides/_rels/slide12.xml.rels><?xml version="1.0" encoding="UTF-8" standalone="yes"?>
<Relationships xmlns="http://schemas.openxmlformats.org/package/2006/relationships"><Relationship Id="rId8" Type="http://schemas.openxmlformats.org/officeDocument/2006/relationships/image" Target="../media/image529.png"/><Relationship Id="rId13" Type="http://schemas.openxmlformats.org/officeDocument/2006/relationships/customXml" Target="../ink/ink658.xml"/><Relationship Id="rId18" Type="http://schemas.openxmlformats.org/officeDocument/2006/relationships/image" Target="../media/image534.png"/><Relationship Id="rId3" Type="http://schemas.openxmlformats.org/officeDocument/2006/relationships/customXml" Target="../ink/ink653.xml"/><Relationship Id="rId21" Type="http://schemas.openxmlformats.org/officeDocument/2006/relationships/customXml" Target="../ink/ink662.xml"/><Relationship Id="rId7" Type="http://schemas.openxmlformats.org/officeDocument/2006/relationships/customXml" Target="../ink/ink655.xml"/><Relationship Id="rId12" Type="http://schemas.openxmlformats.org/officeDocument/2006/relationships/image" Target="../media/image531.png"/><Relationship Id="rId17" Type="http://schemas.openxmlformats.org/officeDocument/2006/relationships/customXml" Target="../ink/ink660.xml"/><Relationship Id="rId2" Type="http://schemas.openxmlformats.org/officeDocument/2006/relationships/notesSlide" Target="../notesSlides/notesSlide12.xml"/><Relationship Id="rId16" Type="http://schemas.openxmlformats.org/officeDocument/2006/relationships/image" Target="../media/image533.png"/><Relationship Id="rId20" Type="http://schemas.openxmlformats.org/officeDocument/2006/relationships/image" Target="../media/image535.png"/><Relationship Id="rId1" Type="http://schemas.openxmlformats.org/officeDocument/2006/relationships/slideLayout" Target="../slideLayouts/slideLayout7.xml"/><Relationship Id="rId6" Type="http://schemas.openxmlformats.org/officeDocument/2006/relationships/image" Target="../media/image528.png"/><Relationship Id="rId11" Type="http://schemas.openxmlformats.org/officeDocument/2006/relationships/customXml" Target="../ink/ink657.xml"/><Relationship Id="rId5" Type="http://schemas.openxmlformats.org/officeDocument/2006/relationships/customXml" Target="../ink/ink654.xml"/><Relationship Id="rId15" Type="http://schemas.openxmlformats.org/officeDocument/2006/relationships/customXml" Target="../ink/ink659.xml"/><Relationship Id="rId10" Type="http://schemas.openxmlformats.org/officeDocument/2006/relationships/image" Target="../media/image530.png"/><Relationship Id="rId19" Type="http://schemas.openxmlformats.org/officeDocument/2006/relationships/customXml" Target="../ink/ink661.xml"/><Relationship Id="rId4" Type="http://schemas.openxmlformats.org/officeDocument/2006/relationships/image" Target="../media/image527.png"/><Relationship Id="rId9" Type="http://schemas.openxmlformats.org/officeDocument/2006/relationships/customXml" Target="../ink/ink656.xml"/><Relationship Id="rId14" Type="http://schemas.openxmlformats.org/officeDocument/2006/relationships/image" Target="../media/image532.png"/><Relationship Id="rId22" Type="http://schemas.openxmlformats.org/officeDocument/2006/relationships/image" Target="../media/image536.png"/></Relationships>
</file>

<file path=ppt/slides/_rels/slide13.xml.rels><?xml version="1.0" encoding="UTF-8" standalone="yes"?>
<Relationships xmlns="http://schemas.openxmlformats.org/package/2006/relationships"><Relationship Id="rId8" Type="http://schemas.openxmlformats.org/officeDocument/2006/relationships/image" Target="../media/image539.png"/><Relationship Id="rId13" Type="http://schemas.openxmlformats.org/officeDocument/2006/relationships/customXml" Target="../ink/ink668.xml"/><Relationship Id="rId18" Type="http://schemas.openxmlformats.org/officeDocument/2006/relationships/image" Target="../media/image544.png"/><Relationship Id="rId26" Type="http://schemas.openxmlformats.org/officeDocument/2006/relationships/image" Target="../media/image548.png"/><Relationship Id="rId3" Type="http://schemas.openxmlformats.org/officeDocument/2006/relationships/customXml" Target="../ink/ink663.xml"/><Relationship Id="rId21" Type="http://schemas.openxmlformats.org/officeDocument/2006/relationships/customXml" Target="../ink/ink672.xml"/><Relationship Id="rId7" Type="http://schemas.openxmlformats.org/officeDocument/2006/relationships/customXml" Target="../ink/ink665.xml"/><Relationship Id="rId12" Type="http://schemas.openxmlformats.org/officeDocument/2006/relationships/image" Target="../media/image541.png"/><Relationship Id="rId17" Type="http://schemas.openxmlformats.org/officeDocument/2006/relationships/customXml" Target="../ink/ink670.xml"/><Relationship Id="rId25" Type="http://schemas.openxmlformats.org/officeDocument/2006/relationships/customXml" Target="../ink/ink674.xml"/><Relationship Id="rId2" Type="http://schemas.openxmlformats.org/officeDocument/2006/relationships/notesSlide" Target="../notesSlides/notesSlide13.xml"/><Relationship Id="rId16" Type="http://schemas.openxmlformats.org/officeDocument/2006/relationships/image" Target="../media/image543.png"/><Relationship Id="rId20" Type="http://schemas.openxmlformats.org/officeDocument/2006/relationships/image" Target="../media/image545.png"/><Relationship Id="rId1" Type="http://schemas.openxmlformats.org/officeDocument/2006/relationships/slideLayout" Target="../slideLayouts/slideLayout7.xml"/><Relationship Id="rId6" Type="http://schemas.openxmlformats.org/officeDocument/2006/relationships/image" Target="../media/image538.png"/><Relationship Id="rId11" Type="http://schemas.openxmlformats.org/officeDocument/2006/relationships/customXml" Target="../ink/ink667.xml"/><Relationship Id="rId24" Type="http://schemas.openxmlformats.org/officeDocument/2006/relationships/image" Target="../media/image547.png"/><Relationship Id="rId5" Type="http://schemas.openxmlformats.org/officeDocument/2006/relationships/customXml" Target="../ink/ink664.xml"/><Relationship Id="rId15" Type="http://schemas.openxmlformats.org/officeDocument/2006/relationships/customXml" Target="../ink/ink669.xml"/><Relationship Id="rId23" Type="http://schemas.openxmlformats.org/officeDocument/2006/relationships/customXml" Target="../ink/ink673.xml"/><Relationship Id="rId10" Type="http://schemas.openxmlformats.org/officeDocument/2006/relationships/image" Target="../media/image540.png"/><Relationship Id="rId19" Type="http://schemas.openxmlformats.org/officeDocument/2006/relationships/customXml" Target="../ink/ink671.xml"/><Relationship Id="rId4" Type="http://schemas.openxmlformats.org/officeDocument/2006/relationships/image" Target="../media/image537.png"/><Relationship Id="rId9" Type="http://schemas.openxmlformats.org/officeDocument/2006/relationships/customXml" Target="../ink/ink666.xml"/><Relationship Id="rId14" Type="http://schemas.openxmlformats.org/officeDocument/2006/relationships/image" Target="../media/image542.png"/><Relationship Id="rId22" Type="http://schemas.openxmlformats.org/officeDocument/2006/relationships/image" Target="../media/image546.png"/></Relationships>
</file>

<file path=ppt/slides/_rels/slide14.xml.rels><?xml version="1.0" encoding="UTF-8" standalone="yes"?>
<Relationships xmlns="http://schemas.openxmlformats.org/package/2006/relationships"><Relationship Id="rId8" Type="http://schemas.openxmlformats.org/officeDocument/2006/relationships/image" Target="../media/image551.png"/><Relationship Id="rId13" Type="http://schemas.openxmlformats.org/officeDocument/2006/relationships/customXml" Target="../ink/ink680.xml"/><Relationship Id="rId3" Type="http://schemas.openxmlformats.org/officeDocument/2006/relationships/customXml" Target="../ink/ink675.xml"/><Relationship Id="rId7" Type="http://schemas.openxmlformats.org/officeDocument/2006/relationships/customXml" Target="../ink/ink677.xml"/><Relationship Id="rId12" Type="http://schemas.openxmlformats.org/officeDocument/2006/relationships/image" Target="../media/image55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50.png"/><Relationship Id="rId11" Type="http://schemas.openxmlformats.org/officeDocument/2006/relationships/customXml" Target="../ink/ink679.xml"/><Relationship Id="rId5" Type="http://schemas.openxmlformats.org/officeDocument/2006/relationships/customXml" Target="../ink/ink676.xml"/><Relationship Id="rId10" Type="http://schemas.openxmlformats.org/officeDocument/2006/relationships/image" Target="../media/image552.png"/><Relationship Id="rId4" Type="http://schemas.openxmlformats.org/officeDocument/2006/relationships/image" Target="../media/image549.png"/><Relationship Id="rId9" Type="http://schemas.openxmlformats.org/officeDocument/2006/relationships/customXml" Target="../ink/ink678.xml"/><Relationship Id="rId14" Type="http://schemas.openxmlformats.org/officeDocument/2006/relationships/image" Target="../media/image554.png"/></Relationships>
</file>

<file path=ppt/slides/_rels/slide15.xml.rels><?xml version="1.0" encoding="UTF-8" standalone="yes"?>
<Relationships xmlns="http://schemas.openxmlformats.org/package/2006/relationships"><Relationship Id="rId117" Type="http://schemas.openxmlformats.org/officeDocument/2006/relationships/image" Target="../media/image610.png"/><Relationship Id="rId21" Type="http://schemas.openxmlformats.org/officeDocument/2006/relationships/image" Target="../media/image562.png"/><Relationship Id="rId324" Type="http://schemas.openxmlformats.org/officeDocument/2006/relationships/customXml" Target="../ink/ink839.xml"/><Relationship Id="rId531" Type="http://schemas.openxmlformats.org/officeDocument/2006/relationships/image" Target="../media/image944.png"/><Relationship Id="rId170" Type="http://schemas.openxmlformats.org/officeDocument/2006/relationships/customXml" Target="../ink/ink762.xml"/><Relationship Id="rId268" Type="http://schemas.openxmlformats.org/officeDocument/2006/relationships/customXml" Target="../ink/ink811.xml"/><Relationship Id="rId475" Type="http://schemas.openxmlformats.org/officeDocument/2006/relationships/image" Target="../media/image916.png"/><Relationship Id="rId32" Type="http://schemas.openxmlformats.org/officeDocument/2006/relationships/customXml" Target="../ink/ink693.xml"/><Relationship Id="rId128" Type="http://schemas.openxmlformats.org/officeDocument/2006/relationships/customXml" Target="../ink/ink741.xml"/><Relationship Id="rId335" Type="http://schemas.openxmlformats.org/officeDocument/2006/relationships/image" Target="../media/image719.png"/><Relationship Id="rId542" Type="http://schemas.openxmlformats.org/officeDocument/2006/relationships/customXml" Target="../ink/ink948.xml"/><Relationship Id="rId181" Type="http://schemas.openxmlformats.org/officeDocument/2006/relationships/image" Target="../media/image642.png"/><Relationship Id="rId402" Type="http://schemas.openxmlformats.org/officeDocument/2006/relationships/customXml" Target="../ink/ink878.xml"/><Relationship Id="rId279" Type="http://schemas.openxmlformats.org/officeDocument/2006/relationships/image" Target="../media/image691.png"/><Relationship Id="rId486" Type="http://schemas.openxmlformats.org/officeDocument/2006/relationships/customXml" Target="../ink/ink920.xml"/><Relationship Id="rId43" Type="http://schemas.openxmlformats.org/officeDocument/2006/relationships/image" Target="../media/image573.png"/><Relationship Id="rId139" Type="http://schemas.openxmlformats.org/officeDocument/2006/relationships/image" Target="../media/image621.png"/><Relationship Id="rId346" Type="http://schemas.openxmlformats.org/officeDocument/2006/relationships/customXml" Target="../ink/ink850.xml"/><Relationship Id="rId553" Type="http://schemas.openxmlformats.org/officeDocument/2006/relationships/image" Target="../media/image955.png"/><Relationship Id="rId192" Type="http://schemas.openxmlformats.org/officeDocument/2006/relationships/customXml" Target="../ink/ink773.xml"/><Relationship Id="rId206" Type="http://schemas.openxmlformats.org/officeDocument/2006/relationships/customXml" Target="../ink/ink780.xml"/><Relationship Id="rId413" Type="http://schemas.openxmlformats.org/officeDocument/2006/relationships/image" Target="../media/image885.png"/><Relationship Id="rId497" Type="http://schemas.openxmlformats.org/officeDocument/2006/relationships/image" Target="../media/image927.png"/><Relationship Id="rId357" Type="http://schemas.openxmlformats.org/officeDocument/2006/relationships/image" Target="../media/image730.png"/><Relationship Id="rId54" Type="http://schemas.openxmlformats.org/officeDocument/2006/relationships/customXml" Target="../ink/ink704.xml"/><Relationship Id="rId217" Type="http://schemas.openxmlformats.org/officeDocument/2006/relationships/image" Target="../media/image660.png"/><Relationship Id="rId424" Type="http://schemas.openxmlformats.org/officeDocument/2006/relationships/customXml" Target="../ink/ink889.xml"/><Relationship Id="rId23" Type="http://schemas.openxmlformats.org/officeDocument/2006/relationships/image" Target="../media/image563.png"/><Relationship Id="rId119" Type="http://schemas.openxmlformats.org/officeDocument/2006/relationships/image" Target="../media/image611.png"/><Relationship Id="rId270" Type="http://schemas.openxmlformats.org/officeDocument/2006/relationships/customXml" Target="../ink/ink812.xml"/><Relationship Id="rId326" Type="http://schemas.openxmlformats.org/officeDocument/2006/relationships/customXml" Target="../ink/ink840.xml"/><Relationship Id="rId533" Type="http://schemas.openxmlformats.org/officeDocument/2006/relationships/image" Target="../media/image945.png"/><Relationship Id="rId65" Type="http://schemas.openxmlformats.org/officeDocument/2006/relationships/image" Target="../media/image584.png"/><Relationship Id="rId130" Type="http://schemas.openxmlformats.org/officeDocument/2006/relationships/customXml" Target="../ink/ink742.xml"/><Relationship Id="rId368" Type="http://schemas.openxmlformats.org/officeDocument/2006/relationships/customXml" Target="../ink/ink861.xml"/><Relationship Id="rId172" Type="http://schemas.openxmlformats.org/officeDocument/2006/relationships/customXml" Target="../ink/ink763.xml"/><Relationship Id="rId228" Type="http://schemas.openxmlformats.org/officeDocument/2006/relationships/customXml" Target="../ink/ink791.xml"/><Relationship Id="rId435" Type="http://schemas.openxmlformats.org/officeDocument/2006/relationships/image" Target="../media/image896.png"/><Relationship Id="rId477" Type="http://schemas.openxmlformats.org/officeDocument/2006/relationships/image" Target="../media/image917.png"/><Relationship Id="rId281" Type="http://schemas.openxmlformats.org/officeDocument/2006/relationships/image" Target="../media/image692.png"/><Relationship Id="rId337" Type="http://schemas.openxmlformats.org/officeDocument/2006/relationships/image" Target="../media/image720.png"/><Relationship Id="rId502" Type="http://schemas.openxmlformats.org/officeDocument/2006/relationships/customXml" Target="../ink/ink928.xml"/><Relationship Id="rId34" Type="http://schemas.openxmlformats.org/officeDocument/2006/relationships/customXml" Target="../ink/ink694.xml"/><Relationship Id="rId76" Type="http://schemas.openxmlformats.org/officeDocument/2006/relationships/customXml" Target="../ink/ink715.xml"/><Relationship Id="rId141" Type="http://schemas.openxmlformats.org/officeDocument/2006/relationships/image" Target="../media/image622.png"/><Relationship Id="rId379" Type="http://schemas.openxmlformats.org/officeDocument/2006/relationships/image" Target="../media/image741.png"/><Relationship Id="rId544" Type="http://schemas.openxmlformats.org/officeDocument/2006/relationships/customXml" Target="../ink/ink949.xml"/><Relationship Id="rId7" Type="http://schemas.openxmlformats.org/officeDocument/2006/relationships/image" Target="../media/image1180.png"/><Relationship Id="rId183" Type="http://schemas.openxmlformats.org/officeDocument/2006/relationships/image" Target="../media/image643.png"/><Relationship Id="rId239" Type="http://schemas.openxmlformats.org/officeDocument/2006/relationships/image" Target="../media/image671.png"/><Relationship Id="rId390" Type="http://schemas.openxmlformats.org/officeDocument/2006/relationships/customXml" Target="../ink/ink872.xml"/><Relationship Id="rId404" Type="http://schemas.openxmlformats.org/officeDocument/2006/relationships/customXml" Target="../ink/ink879.xml"/><Relationship Id="rId446" Type="http://schemas.openxmlformats.org/officeDocument/2006/relationships/customXml" Target="../ink/ink900.xml"/><Relationship Id="rId250" Type="http://schemas.openxmlformats.org/officeDocument/2006/relationships/customXml" Target="../ink/ink802.xml"/><Relationship Id="rId292" Type="http://schemas.openxmlformats.org/officeDocument/2006/relationships/customXml" Target="../ink/ink823.xml"/><Relationship Id="rId306" Type="http://schemas.openxmlformats.org/officeDocument/2006/relationships/customXml" Target="../ink/ink830.xml"/><Relationship Id="rId488" Type="http://schemas.openxmlformats.org/officeDocument/2006/relationships/customXml" Target="../ink/ink921.xml"/><Relationship Id="rId45" Type="http://schemas.openxmlformats.org/officeDocument/2006/relationships/image" Target="../media/image574.png"/><Relationship Id="rId87" Type="http://schemas.openxmlformats.org/officeDocument/2006/relationships/image" Target="../media/image595.png"/><Relationship Id="rId110" Type="http://schemas.openxmlformats.org/officeDocument/2006/relationships/customXml" Target="../ink/ink732.xml"/><Relationship Id="rId348" Type="http://schemas.openxmlformats.org/officeDocument/2006/relationships/customXml" Target="../ink/ink851.xml"/><Relationship Id="rId513" Type="http://schemas.openxmlformats.org/officeDocument/2006/relationships/image" Target="../media/image935.png"/><Relationship Id="rId555" Type="http://schemas.openxmlformats.org/officeDocument/2006/relationships/image" Target="../media/image956.png"/><Relationship Id="rId152" Type="http://schemas.openxmlformats.org/officeDocument/2006/relationships/customXml" Target="../ink/ink753.xml"/><Relationship Id="rId194" Type="http://schemas.openxmlformats.org/officeDocument/2006/relationships/customXml" Target="../ink/ink774.xml"/><Relationship Id="rId208" Type="http://schemas.openxmlformats.org/officeDocument/2006/relationships/customXml" Target="../ink/ink781.xml"/><Relationship Id="rId415" Type="http://schemas.openxmlformats.org/officeDocument/2006/relationships/image" Target="../media/image886.png"/><Relationship Id="rId457" Type="http://schemas.openxmlformats.org/officeDocument/2006/relationships/image" Target="../media/image907.png"/><Relationship Id="rId261" Type="http://schemas.openxmlformats.org/officeDocument/2006/relationships/image" Target="../media/image682.png"/><Relationship Id="rId499" Type="http://schemas.openxmlformats.org/officeDocument/2006/relationships/image" Target="../media/image928.png"/><Relationship Id="rId14" Type="http://schemas.openxmlformats.org/officeDocument/2006/relationships/customXml" Target="../ink/ink684.xml"/><Relationship Id="rId56" Type="http://schemas.openxmlformats.org/officeDocument/2006/relationships/customXml" Target="../ink/ink705.xml"/><Relationship Id="rId317" Type="http://schemas.openxmlformats.org/officeDocument/2006/relationships/image" Target="../media/image710.png"/><Relationship Id="rId359" Type="http://schemas.openxmlformats.org/officeDocument/2006/relationships/image" Target="../media/image731.png"/><Relationship Id="rId524" Type="http://schemas.openxmlformats.org/officeDocument/2006/relationships/customXml" Target="../ink/ink939.xml"/><Relationship Id="rId98" Type="http://schemas.openxmlformats.org/officeDocument/2006/relationships/customXml" Target="../ink/ink726.xml"/><Relationship Id="rId121" Type="http://schemas.openxmlformats.org/officeDocument/2006/relationships/image" Target="../media/image612.png"/><Relationship Id="rId163" Type="http://schemas.openxmlformats.org/officeDocument/2006/relationships/image" Target="../media/image633.png"/><Relationship Id="rId219" Type="http://schemas.openxmlformats.org/officeDocument/2006/relationships/image" Target="../media/image661.png"/><Relationship Id="rId370" Type="http://schemas.openxmlformats.org/officeDocument/2006/relationships/customXml" Target="../ink/ink862.xml"/><Relationship Id="rId426" Type="http://schemas.openxmlformats.org/officeDocument/2006/relationships/customXml" Target="../ink/ink890.xml"/><Relationship Id="rId230" Type="http://schemas.openxmlformats.org/officeDocument/2006/relationships/customXml" Target="../ink/ink792.xml"/><Relationship Id="rId468" Type="http://schemas.openxmlformats.org/officeDocument/2006/relationships/customXml" Target="../ink/ink911.xml"/><Relationship Id="rId25" Type="http://schemas.openxmlformats.org/officeDocument/2006/relationships/image" Target="../media/image564.png"/><Relationship Id="rId67" Type="http://schemas.openxmlformats.org/officeDocument/2006/relationships/image" Target="../media/image585.png"/><Relationship Id="rId272" Type="http://schemas.openxmlformats.org/officeDocument/2006/relationships/customXml" Target="../ink/ink813.xml"/><Relationship Id="rId328" Type="http://schemas.openxmlformats.org/officeDocument/2006/relationships/customXml" Target="../ink/ink841.xml"/><Relationship Id="rId535" Type="http://schemas.openxmlformats.org/officeDocument/2006/relationships/image" Target="../media/image946.png"/><Relationship Id="rId132" Type="http://schemas.openxmlformats.org/officeDocument/2006/relationships/customXml" Target="../ink/ink743.xml"/><Relationship Id="rId174" Type="http://schemas.openxmlformats.org/officeDocument/2006/relationships/customXml" Target="../ink/ink764.xml"/><Relationship Id="rId381" Type="http://schemas.openxmlformats.org/officeDocument/2006/relationships/image" Target="../media/image742.png"/><Relationship Id="rId241" Type="http://schemas.openxmlformats.org/officeDocument/2006/relationships/image" Target="../media/image672.png"/><Relationship Id="rId437" Type="http://schemas.openxmlformats.org/officeDocument/2006/relationships/image" Target="../media/image897.png"/><Relationship Id="rId479" Type="http://schemas.openxmlformats.org/officeDocument/2006/relationships/image" Target="../media/image918.png"/><Relationship Id="rId36" Type="http://schemas.openxmlformats.org/officeDocument/2006/relationships/customXml" Target="../ink/ink695.xml"/><Relationship Id="rId283" Type="http://schemas.openxmlformats.org/officeDocument/2006/relationships/image" Target="../media/image693.png"/><Relationship Id="rId339" Type="http://schemas.openxmlformats.org/officeDocument/2006/relationships/image" Target="../media/image721.png"/><Relationship Id="rId490" Type="http://schemas.openxmlformats.org/officeDocument/2006/relationships/customXml" Target="../ink/ink922.xml"/><Relationship Id="rId504" Type="http://schemas.openxmlformats.org/officeDocument/2006/relationships/customXml" Target="../ink/ink929.xml"/><Relationship Id="rId546" Type="http://schemas.openxmlformats.org/officeDocument/2006/relationships/customXml" Target="../ink/ink950.xml"/><Relationship Id="rId78" Type="http://schemas.openxmlformats.org/officeDocument/2006/relationships/customXml" Target="../ink/ink716.xml"/><Relationship Id="rId101" Type="http://schemas.openxmlformats.org/officeDocument/2006/relationships/image" Target="../media/image602.png"/><Relationship Id="rId143" Type="http://schemas.openxmlformats.org/officeDocument/2006/relationships/image" Target="../media/image623.png"/><Relationship Id="rId185" Type="http://schemas.openxmlformats.org/officeDocument/2006/relationships/image" Target="../media/image644.png"/><Relationship Id="rId350" Type="http://schemas.openxmlformats.org/officeDocument/2006/relationships/customXml" Target="../ink/ink852.xml"/><Relationship Id="rId406" Type="http://schemas.openxmlformats.org/officeDocument/2006/relationships/customXml" Target="../ink/ink880.xml"/><Relationship Id="rId9" Type="http://schemas.openxmlformats.org/officeDocument/2006/relationships/image" Target="../media/image556.png"/><Relationship Id="rId210" Type="http://schemas.openxmlformats.org/officeDocument/2006/relationships/customXml" Target="../ink/ink782.xml"/><Relationship Id="rId392" Type="http://schemas.openxmlformats.org/officeDocument/2006/relationships/customXml" Target="../ink/ink873.xml"/><Relationship Id="rId448" Type="http://schemas.openxmlformats.org/officeDocument/2006/relationships/customXml" Target="../ink/ink901.xml"/><Relationship Id="rId252" Type="http://schemas.openxmlformats.org/officeDocument/2006/relationships/customXml" Target="../ink/ink803.xml"/><Relationship Id="rId294" Type="http://schemas.openxmlformats.org/officeDocument/2006/relationships/customXml" Target="../ink/ink824.xml"/><Relationship Id="rId308" Type="http://schemas.openxmlformats.org/officeDocument/2006/relationships/customXml" Target="../ink/ink831.xml"/><Relationship Id="rId515" Type="http://schemas.openxmlformats.org/officeDocument/2006/relationships/image" Target="../media/image936.png"/><Relationship Id="rId47" Type="http://schemas.openxmlformats.org/officeDocument/2006/relationships/image" Target="../media/image575.png"/><Relationship Id="rId89" Type="http://schemas.openxmlformats.org/officeDocument/2006/relationships/image" Target="../media/image596.png"/><Relationship Id="rId112" Type="http://schemas.openxmlformats.org/officeDocument/2006/relationships/customXml" Target="../ink/ink733.xml"/><Relationship Id="rId154" Type="http://schemas.openxmlformats.org/officeDocument/2006/relationships/customXml" Target="../ink/ink754.xml"/><Relationship Id="rId361" Type="http://schemas.openxmlformats.org/officeDocument/2006/relationships/image" Target="../media/image732.png"/><Relationship Id="rId557" Type="http://schemas.openxmlformats.org/officeDocument/2006/relationships/image" Target="../media/image957.png"/><Relationship Id="rId196" Type="http://schemas.openxmlformats.org/officeDocument/2006/relationships/customXml" Target="../ink/ink775.xml"/><Relationship Id="rId417" Type="http://schemas.openxmlformats.org/officeDocument/2006/relationships/image" Target="../media/image887.png"/><Relationship Id="rId459" Type="http://schemas.openxmlformats.org/officeDocument/2006/relationships/image" Target="../media/image908.png"/><Relationship Id="rId16" Type="http://schemas.openxmlformats.org/officeDocument/2006/relationships/customXml" Target="../ink/ink685.xml"/><Relationship Id="rId221" Type="http://schemas.openxmlformats.org/officeDocument/2006/relationships/image" Target="../media/image662.png"/><Relationship Id="rId263" Type="http://schemas.openxmlformats.org/officeDocument/2006/relationships/image" Target="../media/image683.png"/><Relationship Id="rId319" Type="http://schemas.openxmlformats.org/officeDocument/2006/relationships/image" Target="../media/image711.png"/><Relationship Id="rId470" Type="http://schemas.openxmlformats.org/officeDocument/2006/relationships/customXml" Target="../ink/ink912.xml"/><Relationship Id="rId526" Type="http://schemas.openxmlformats.org/officeDocument/2006/relationships/customXml" Target="../ink/ink940.xml"/><Relationship Id="rId58" Type="http://schemas.openxmlformats.org/officeDocument/2006/relationships/customXml" Target="../ink/ink706.xml"/><Relationship Id="rId123" Type="http://schemas.openxmlformats.org/officeDocument/2006/relationships/image" Target="../media/image613.png"/><Relationship Id="rId330" Type="http://schemas.openxmlformats.org/officeDocument/2006/relationships/customXml" Target="../ink/ink842.xml"/><Relationship Id="rId165" Type="http://schemas.openxmlformats.org/officeDocument/2006/relationships/image" Target="../media/image634.png"/><Relationship Id="rId372" Type="http://schemas.openxmlformats.org/officeDocument/2006/relationships/customXml" Target="../ink/ink863.xml"/><Relationship Id="rId428" Type="http://schemas.openxmlformats.org/officeDocument/2006/relationships/customXml" Target="../ink/ink891.xml"/><Relationship Id="rId232" Type="http://schemas.openxmlformats.org/officeDocument/2006/relationships/customXml" Target="../ink/ink793.xml"/><Relationship Id="rId274" Type="http://schemas.openxmlformats.org/officeDocument/2006/relationships/customXml" Target="../ink/ink814.xml"/><Relationship Id="rId481" Type="http://schemas.openxmlformats.org/officeDocument/2006/relationships/image" Target="../media/image919.png"/><Relationship Id="rId27" Type="http://schemas.openxmlformats.org/officeDocument/2006/relationships/image" Target="../media/image565.png"/><Relationship Id="rId69" Type="http://schemas.openxmlformats.org/officeDocument/2006/relationships/image" Target="../media/image586.png"/><Relationship Id="rId134" Type="http://schemas.openxmlformats.org/officeDocument/2006/relationships/customXml" Target="../ink/ink744.xml"/><Relationship Id="rId537" Type="http://schemas.openxmlformats.org/officeDocument/2006/relationships/image" Target="../media/image947.png"/><Relationship Id="rId80" Type="http://schemas.openxmlformats.org/officeDocument/2006/relationships/customXml" Target="../ink/ink717.xml"/><Relationship Id="rId176" Type="http://schemas.openxmlformats.org/officeDocument/2006/relationships/customXml" Target="../ink/ink765.xml"/><Relationship Id="rId341" Type="http://schemas.openxmlformats.org/officeDocument/2006/relationships/image" Target="../media/image722.png"/><Relationship Id="rId383" Type="http://schemas.openxmlformats.org/officeDocument/2006/relationships/image" Target="../media/image743.png"/><Relationship Id="rId439" Type="http://schemas.openxmlformats.org/officeDocument/2006/relationships/image" Target="../media/image898.png"/><Relationship Id="rId201" Type="http://schemas.openxmlformats.org/officeDocument/2006/relationships/image" Target="../media/image652.png"/><Relationship Id="rId243" Type="http://schemas.openxmlformats.org/officeDocument/2006/relationships/image" Target="../media/image673.png"/><Relationship Id="rId285" Type="http://schemas.openxmlformats.org/officeDocument/2006/relationships/image" Target="../media/image694.png"/><Relationship Id="rId450" Type="http://schemas.openxmlformats.org/officeDocument/2006/relationships/customXml" Target="../ink/ink902.xml"/><Relationship Id="rId506" Type="http://schemas.openxmlformats.org/officeDocument/2006/relationships/customXml" Target="../ink/ink930.xml"/><Relationship Id="rId38" Type="http://schemas.openxmlformats.org/officeDocument/2006/relationships/customXml" Target="../ink/ink696.xml"/><Relationship Id="rId103" Type="http://schemas.openxmlformats.org/officeDocument/2006/relationships/image" Target="../media/image603.png"/><Relationship Id="rId310" Type="http://schemas.openxmlformats.org/officeDocument/2006/relationships/customXml" Target="../ink/ink832.xml"/><Relationship Id="rId492" Type="http://schemas.openxmlformats.org/officeDocument/2006/relationships/customXml" Target="../ink/ink923.xml"/><Relationship Id="rId548" Type="http://schemas.openxmlformats.org/officeDocument/2006/relationships/customXml" Target="../ink/ink951.xml"/><Relationship Id="rId91" Type="http://schemas.openxmlformats.org/officeDocument/2006/relationships/image" Target="../media/image597.png"/><Relationship Id="rId145" Type="http://schemas.openxmlformats.org/officeDocument/2006/relationships/image" Target="../media/image624.png"/><Relationship Id="rId187" Type="http://schemas.openxmlformats.org/officeDocument/2006/relationships/image" Target="../media/image645.png"/><Relationship Id="rId352" Type="http://schemas.openxmlformats.org/officeDocument/2006/relationships/customXml" Target="../ink/ink853.xml"/><Relationship Id="rId394" Type="http://schemas.openxmlformats.org/officeDocument/2006/relationships/customXml" Target="../ink/ink874.xml"/><Relationship Id="rId408" Type="http://schemas.openxmlformats.org/officeDocument/2006/relationships/customXml" Target="../ink/ink881.xml"/><Relationship Id="rId212" Type="http://schemas.openxmlformats.org/officeDocument/2006/relationships/customXml" Target="../ink/ink783.xml"/><Relationship Id="rId254" Type="http://schemas.openxmlformats.org/officeDocument/2006/relationships/customXml" Target="../ink/ink804.xml"/><Relationship Id="rId49" Type="http://schemas.openxmlformats.org/officeDocument/2006/relationships/image" Target="../media/image576.png"/><Relationship Id="rId114" Type="http://schemas.openxmlformats.org/officeDocument/2006/relationships/customXml" Target="../ink/ink734.xml"/><Relationship Id="rId296" Type="http://schemas.openxmlformats.org/officeDocument/2006/relationships/customXml" Target="../ink/ink825.xml"/><Relationship Id="rId461" Type="http://schemas.openxmlformats.org/officeDocument/2006/relationships/image" Target="../media/image909.png"/><Relationship Id="rId517" Type="http://schemas.openxmlformats.org/officeDocument/2006/relationships/image" Target="../media/image937.png"/><Relationship Id="rId559" Type="http://schemas.openxmlformats.org/officeDocument/2006/relationships/image" Target="../media/image958.png"/><Relationship Id="rId60" Type="http://schemas.openxmlformats.org/officeDocument/2006/relationships/customXml" Target="../ink/ink707.xml"/><Relationship Id="rId156" Type="http://schemas.openxmlformats.org/officeDocument/2006/relationships/customXml" Target="../ink/ink755.xml"/><Relationship Id="rId198" Type="http://schemas.openxmlformats.org/officeDocument/2006/relationships/customXml" Target="../ink/ink776.xml"/><Relationship Id="rId321" Type="http://schemas.openxmlformats.org/officeDocument/2006/relationships/image" Target="../media/image712.png"/><Relationship Id="rId363" Type="http://schemas.openxmlformats.org/officeDocument/2006/relationships/image" Target="../media/image733.png"/><Relationship Id="rId419" Type="http://schemas.openxmlformats.org/officeDocument/2006/relationships/image" Target="../media/image888.png"/><Relationship Id="rId223" Type="http://schemas.openxmlformats.org/officeDocument/2006/relationships/image" Target="../media/image663.png"/><Relationship Id="rId430" Type="http://schemas.openxmlformats.org/officeDocument/2006/relationships/customXml" Target="../ink/ink892.xml"/><Relationship Id="rId18" Type="http://schemas.openxmlformats.org/officeDocument/2006/relationships/customXml" Target="../ink/ink686.xml"/><Relationship Id="rId265" Type="http://schemas.openxmlformats.org/officeDocument/2006/relationships/image" Target="../media/image684.png"/><Relationship Id="rId472" Type="http://schemas.openxmlformats.org/officeDocument/2006/relationships/customXml" Target="../ink/ink913.xml"/><Relationship Id="rId528" Type="http://schemas.openxmlformats.org/officeDocument/2006/relationships/customXml" Target="../ink/ink941.xml"/><Relationship Id="rId125" Type="http://schemas.openxmlformats.org/officeDocument/2006/relationships/image" Target="../media/image614.png"/><Relationship Id="rId167" Type="http://schemas.openxmlformats.org/officeDocument/2006/relationships/image" Target="../media/image635.png"/><Relationship Id="rId332" Type="http://schemas.openxmlformats.org/officeDocument/2006/relationships/customXml" Target="../ink/ink843.xml"/><Relationship Id="rId374" Type="http://schemas.openxmlformats.org/officeDocument/2006/relationships/customXml" Target="../ink/ink864.xml"/><Relationship Id="rId71" Type="http://schemas.openxmlformats.org/officeDocument/2006/relationships/image" Target="../media/image587.png"/><Relationship Id="rId234" Type="http://schemas.openxmlformats.org/officeDocument/2006/relationships/customXml" Target="../ink/ink794.xml"/><Relationship Id="rId2" Type="http://schemas.openxmlformats.org/officeDocument/2006/relationships/notesSlide" Target="../notesSlides/notesSlide15.xml"/><Relationship Id="rId29" Type="http://schemas.openxmlformats.org/officeDocument/2006/relationships/image" Target="../media/image566.png"/><Relationship Id="rId276" Type="http://schemas.openxmlformats.org/officeDocument/2006/relationships/customXml" Target="../ink/ink815.xml"/><Relationship Id="rId441" Type="http://schemas.openxmlformats.org/officeDocument/2006/relationships/image" Target="../media/image899.png"/><Relationship Id="rId483" Type="http://schemas.openxmlformats.org/officeDocument/2006/relationships/image" Target="../media/image920.png"/><Relationship Id="rId539" Type="http://schemas.openxmlformats.org/officeDocument/2006/relationships/image" Target="../media/image948.png"/><Relationship Id="rId40" Type="http://schemas.openxmlformats.org/officeDocument/2006/relationships/customXml" Target="../ink/ink697.xml"/><Relationship Id="rId136" Type="http://schemas.openxmlformats.org/officeDocument/2006/relationships/customXml" Target="../ink/ink745.xml"/><Relationship Id="rId178" Type="http://schemas.openxmlformats.org/officeDocument/2006/relationships/customXml" Target="../ink/ink766.xml"/><Relationship Id="rId301" Type="http://schemas.openxmlformats.org/officeDocument/2006/relationships/image" Target="../media/image702.png"/><Relationship Id="rId343" Type="http://schemas.openxmlformats.org/officeDocument/2006/relationships/image" Target="../media/image723.png"/><Relationship Id="rId550" Type="http://schemas.openxmlformats.org/officeDocument/2006/relationships/customXml" Target="../ink/ink952.xml"/><Relationship Id="rId82" Type="http://schemas.openxmlformats.org/officeDocument/2006/relationships/customXml" Target="../ink/ink718.xml"/><Relationship Id="rId203" Type="http://schemas.openxmlformats.org/officeDocument/2006/relationships/image" Target="../media/image653.png"/><Relationship Id="rId385" Type="http://schemas.openxmlformats.org/officeDocument/2006/relationships/image" Target="../media/image744.png"/><Relationship Id="rId245" Type="http://schemas.openxmlformats.org/officeDocument/2006/relationships/image" Target="../media/image674.png"/><Relationship Id="rId287" Type="http://schemas.openxmlformats.org/officeDocument/2006/relationships/image" Target="../media/image695.png"/><Relationship Id="rId410" Type="http://schemas.openxmlformats.org/officeDocument/2006/relationships/customXml" Target="../ink/ink882.xml"/><Relationship Id="rId452" Type="http://schemas.openxmlformats.org/officeDocument/2006/relationships/customXml" Target="../ink/ink903.xml"/><Relationship Id="rId494" Type="http://schemas.openxmlformats.org/officeDocument/2006/relationships/customXml" Target="../ink/ink924.xml"/><Relationship Id="rId508" Type="http://schemas.openxmlformats.org/officeDocument/2006/relationships/customXml" Target="../ink/ink931.xml"/><Relationship Id="rId105" Type="http://schemas.openxmlformats.org/officeDocument/2006/relationships/image" Target="../media/image604.png"/><Relationship Id="rId147" Type="http://schemas.openxmlformats.org/officeDocument/2006/relationships/image" Target="../media/image625.png"/><Relationship Id="rId312" Type="http://schemas.openxmlformats.org/officeDocument/2006/relationships/customXml" Target="../ink/ink833.xml"/><Relationship Id="rId354" Type="http://schemas.openxmlformats.org/officeDocument/2006/relationships/customXml" Target="../ink/ink854.xml"/><Relationship Id="rId51" Type="http://schemas.openxmlformats.org/officeDocument/2006/relationships/image" Target="../media/image577.png"/><Relationship Id="rId93" Type="http://schemas.openxmlformats.org/officeDocument/2006/relationships/image" Target="../media/image598.png"/><Relationship Id="rId189" Type="http://schemas.openxmlformats.org/officeDocument/2006/relationships/image" Target="../media/image646.png"/><Relationship Id="rId396" Type="http://schemas.openxmlformats.org/officeDocument/2006/relationships/customXml" Target="../ink/ink875.xml"/><Relationship Id="rId561" Type="http://schemas.openxmlformats.org/officeDocument/2006/relationships/image" Target="../media/image959.png"/><Relationship Id="rId214" Type="http://schemas.openxmlformats.org/officeDocument/2006/relationships/customXml" Target="../ink/ink784.xml"/><Relationship Id="rId256" Type="http://schemas.openxmlformats.org/officeDocument/2006/relationships/customXml" Target="../ink/ink805.xml"/><Relationship Id="rId298" Type="http://schemas.openxmlformats.org/officeDocument/2006/relationships/customXml" Target="../ink/ink826.xml"/><Relationship Id="rId421" Type="http://schemas.openxmlformats.org/officeDocument/2006/relationships/image" Target="../media/image889.png"/><Relationship Id="rId463" Type="http://schemas.openxmlformats.org/officeDocument/2006/relationships/image" Target="../media/image910.png"/><Relationship Id="rId519" Type="http://schemas.openxmlformats.org/officeDocument/2006/relationships/image" Target="../media/image938.png"/><Relationship Id="rId116" Type="http://schemas.openxmlformats.org/officeDocument/2006/relationships/customXml" Target="../ink/ink735.xml"/><Relationship Id="rId158" Type="http://schemas.openxmlformats.org/officeDocument/2006/relationships/customXml" Target="../ink/ink756.xml"/><Relationship Id="rId323" Type="http://schemas.openxmlformats.org/officeDocument/2006/relationships/image" Target="../media/image713.png"/><Relationship Id="rId530" Type="http://schemas.openxmlformats.org/officeDocument/2006/relationships/customXml" Target="../ink/ink942.xml"/><Relationship Id="rId20" Type="http://schemas.openxmlformats.org/officeDocument/2006/relationships/customXml" Target="../ink/ink687.xml"/><Relationship Id="rId62" Type="http://schemas.openxmlformats.org/officeDocument/2006/relationships/customXml" Target="../ink/ink708.xml"/><Relationship Id="rId365" Type="http://schemas.openxmlformats.org/officeDocument/2006/relationships/image" Target="../media/image734.png"/><Relationship Id="rId225" Type="http://schemas.openxmlformats.org/officeDocument/2006/relationships/image" Target="../media/image664.png"/><Relationship Id="rId267" Type="http://schemas.openxmlformats.org/officeDocument/2006/relationships/image" Target="../media/image685.png"/><Relationship Id="rId432" Type="http://schemas.openxmlformats.org/officeDocument/2006/relationships/customXml" Target="../ink/ink893.xml"/><Relationship Id="rId474" Type="http://schemas.openxmlformats.org/officeDocument/2006/relationships/customXml" Target="../ink/ink914.xml"/><Relationship Id="rId127" Type="http://schemas.openxmlformats.org/officeDocument/2006/relationships/image" Target="../media/image615.png"/><Relationship Id="rId31" Type="http://schemas.openxmlformats.org/officeDocument/2006/relationships/image" Target="../media/image567.png"/><Relationship Id="rId73" Type="http://schemas.openxmlformats.org/officeDocument/2006/relationships/image" Target="../media/image588.png"/><Relationship Id="rId169" Type="http://schemas.openxmlformats.org/officeDocument/2006/relationships/image" Target="../media/image636.png"/><Relationship Id="rId334" Type="http://schemas.openxmlformats.org/officeDocument/2006/relationships/customXml" Target="../ink/ink844.xml"/><Relationship Id="rId376" Type="http://schemas.openxmlformats.org/officeDocument/2006/relationships/customXml" Target="../ink/ink865.xml"/><Relationship Id="rId541" Type="http://schemas.openxmlformats.org/officeDocument/2006/relationships/image" Target="../media/image949.png"/><Relationship Id="rId4" Type="http://schemas.openxmlformats.org/officeDocument/2006/relationships/image" Target="../media/image1150.png"/><Relationship Id="rId180" Type="http://schemas.openxmlformats.org/officeDocument/2006/relationships/customXml" Target="../ink/ink767.xml"/><Relationship Id="rId236" Type="http://schemas.openxmlformats.org/officeDocument/2006/relationships/customXml" Target="../ink/ink795.xml"/><Relationship Id="rId278" Type="http://schemas.openxmlformats.org/officeDocument/2006/relationships/customXml" Target="../ink/ink816.xml"/><Relationship Id="rId401" Type="http://schemas.openxmlformats.org/officeDocument/2006/relationships/image" Target="../media/image752.png"/><Relationship Id="rId443" Type="http://schemas.openxmlformats.org/officeDocument/2006/relationships/image" Target="../media/image900.png"/><Relationship Id="rId303" Type="http://schemas.openxmlformats.org/officeDocument/2006/relationships/image" Target="../media/image703.png"/><Relationship Id="rId485" Type="http://schemas.openxmlformats.org/officeDocument/2006/relationships/image" Target="../media/image921.png"/><Relationship Id="rId42" Type="http://schemas.openxmlformats.org/officeDocument/2006/relationships/customXml" Target="../ink/ink698.xml"/><Relationship Id="rId84" Type="http://schemas.openxmlformats.org/officeDocument/2006/relationships/customXml" Target="../ink/ink719.xml"/><Relationship Id="rId138" Type="http://schemas.openxmlformats.org/officeDocument/2006/relationships/customXml" Target="../ink/ink746.xml"/><Relationship Id="rId345" Type="http://schemas.openxmlformats.org/officeDocument/2006/relationships/image" Target="../media/image724.png"/><Relationship Id="rId387" Type="http://schemas.openxmlformats.org/officeDocument/2006/relationships/image" Target="../media/image745.png"/><Relationship Id="rId510" Type="http://schemas.openxmlformats.org/officeDocument/2006/relationships/customXml" Target="../ink/ink932.xml"/><Relationship Id="rId552" Type="http://schemas.openxmlformats.org/officeDocument/2006/relationships/customXml" Target="../ink/ink953.xml"/><Relationship Id="rId191" Type="http://schemas.openxmlformats.org/officeDocument/2006/relationships/image" Target="../media/image647.png"/><Relationship Id="rId205" Type="http://schemas.openxmlformats.org/officeDocument/2006/relationships/image" Target="../media/image654.png"/><Relationship Id="rId247" Type="http://schemas.openxmlformats.org/officeDocument/2006/relationships/image" Target="../media/image675.png"/><Relationship Id="rId412" Type="http://schemas.openxmlformats.org/officeDocument/2006/relationships/customXml" Target="../ink/ink883.xml"/><Relationship Id="rId107" Type="http://schemas.openxmlformats.org/officeDocument/2006/relationships/image" Target="../media/image605.png"/><Relationship Id="rId289" Type="http://schemas.openxmlformats.org/officeDocument/2006/relationships/image" Target="../media/image696.png"/><Relationship Id="rId454" Type="http://schemas.openxmlformats.org/officeDocument/2006/relationships/customXml" Target="../ink/ink904.xml"/><Relationship Id="rId496" Type="http://schemas.openxmlformats.org/officeDocument/2006/relationships/customXml" Target="../ink/ink925.xml"/><Relationship Id="rId11" Type="http://schemas.openxmlformats.org/officeDocument/2006/relationships/image" Target="../media/image557.png"/><Relationship Id="rId53" Type="http://schemas.openxmlformats.org/officeDocument/2006/relationships/image" Target="../media/image578.png"/><Relationship Id="rId149" Type="http://schemas.openxmlformats.org/officeDocument/2006/relationships/image" Target="../media/image626.png"/><Relationship Id="rId314" Type="http://schemas.openxmlformats.org/officeDocument/2006/relationships/customXml" Target="../ink/ink834.xml"/><Relationship Id="rId356" Type="http://schemas.openxmlformats.org/officeDocument/2006/relationships/customXml" Target="../ink/ink855.xml"/><Relationship Id="rId398" Type="http://schemas.openxmlformats.org/officeDocument/2006/relationships/customXml" Target="../ink/ink876.xml"/><Relationship Id="rId521" Type="http://schemas.openxmlformats.org/officeDocument/2006/relationships/image" Target="../media/image939.png"/><Relationship Id="rId563" Type="http://schemas.openxmlformats.org/officeDocument/2006/relationships/image" Target="../media/image960.png"/><Relationship Id="rId95" Type="http://schemas.openxmlformats.org/officeDocument/2006/relationships/image" Target="../media/image599.png"/><Relationship Id="rId160" Type="http://schemas.openxmlformats.org/officeDocument/2006/relationships/customXml" Target="../ink/ink757.xml"/><Relationship Id="rId216" Type="http://schemas.openxmlformats.org/officeDocument/2006/relationships/customXml" Target="../ink/ink785.xml"/><Relationship Id="rId423" Type="http://schemas.openxmlformats.org/officeDocument/2006/relationships/image" Target="../media/image890.png"/><Relationship Id="rId258" Type="http://schemas.openxmlformats.org/officeDocument/2006/relationships/customXml" Target="../ink/ink806.xml"/><Relationship Id="rId465" Type="http://schemas.openxmlformats.org/officeDocument/2006/relationships/image" Target="../media/image911.png"/><Relationship Id="rId22" Type="http://schemas.openxmlformats.org/officeDocument/2006/relationships/customXml" Target="../ink/ink688.xml"/><Relationship Id="rId64" Type="http://schemas.openxmlformats.org/officeDocument/2006/relationships/customXml" Target="../ink/ink709.xml"/><Relationship Id="rId118" Type="http://schemas.openxmlformats.org/officeDocument/2006/relationships/customXml" Target="../ink/ink736.xml"/><Relationship Id="rId325" Type="http://schemas.openxmlformats.org/officeDocument/2006/relationships/image" Target="../media/image714.png"/><Relationship Id="rId367" Type="http://schemas.openxmlformats.org/officeDocument/2006/relationships/image" Target="../media/image735.png"/><Relationship Id="rId532" Type="http://schemas.openxmlformats.org/officeDocument/2006/relationships/customXml" Target="../ink/ink943.xml"/><Relationship Id="rId171" Type="http://schemas.openxmlformats.org/officeDocument/2006/relationships/image" Target="../media/image637.png"/><Relationship Id="rId227" Type="http://schemas.openxmlformats.org/officeDocument/2006/relationships/image" Target="../media/image665.png"/><Relationship Id="rId269" Type="http://schemas.openxmlformats.org/officeDocument/2006/relationships/image" Target="../media/image686.png"/><Relationship Id="rId434" Type="http://schemas.openxmlformats.org/officeDocument/2006/relationships/customXml" Target="../ink/ink894.xml"/><Relationship Id="rId476" Type="http://schemas.openxmlformats.org/officeDocument/2006/relationships/customXml" Target="../ink/ink915.xml"/><Relationship Id="rId33" Type="http://schemas.openxmlformats.org/officeDocument/2006/relationships/image" Target="../media/image568.png"/><Relationship Id="rId129" Type="http://schemas.openxmlformats.org/officeDocument/2006/relationships/image" Target="../media/image616.png"/><Relationship Id="rId280" Type="http://schemas.openxmlformats.org/officeDocument/2006/relationships/customXml" Target="../ink/ink817.xml"/><Relationship Id="rId336" Type="http://schemas.openxmlformats.org/officeDocument/2006/relationships/customXml" Target="../ink/ink845.xml"/><Relationship Id="rId501" Type="http://schemas.openxmlformats.org/officeDocument/2006/relationships/image" Target="../media/image929.png"/><Relationship Id="rId543" Type="http://schemas.openxmlformats.org/officeDocument/2006/relationships/image" Target="../media/image950.png"/><Relationship Id="rId75" Type="http://schemas.openxmlformats.org/officeDocument/2006/relationships/image" Target="../media/image589.png"/><Relationship Id="rId140" Type="http://schemas.openxmlformats.org/officeDocument/2006/relationships/customXml" Target="../ink/ink747.xml"/><Relationship Id="rId182" Type="http://schemas.openxmlformats.org/officeDocument/2006/relationships/customXml" Target="../ink/ink768.xml"/><Relationship Id="rId378" Type="http://schemas.openxmlformats.org/officeDocument/2006/relationships/customXml" Target="../ink/ink866.xml"/><Relationship Id="rId403" Type="http://schemas.openxmlformats.org/officeDocument/2006/relationships/image" Target="../media/image753.png"/><Relationship Id="rId238" Type="http://schemas.openxmlformats.org/officeDocument/2006/relationships/customXml" Target="../ink/ink796.xml"/><Relationship Id="rId445" Type="http://schemas.openxmlformats.org/officeDocument/2006/relationships/image" Target="../media/image901.png"/><Relationship Id="rId487" Type="http://schemas.openxmlformats.org/officeDocument/2006/relationships/image" Target="../media/image922.png"/><Relationship Id="rId291" Type="http://schemas.openxmlformats.org/officeDocument/2006/relationships/image" Target="../media/image697.png"/><Relationship Id="rId305" Type="http://schemas.openxmlformats.org/officeDocument/2006/relationships/image" Target="../media/image704.png"/><Relationship Id="rId347" Type="http://schemas.openxmlformats.org/officeDocument/2006/relationships/image" Target="../media/image725.png"/><Relationship Id="rId512" Type="http://schemas.openxmlformats.org/officeDocument/2006/relationships/customXml" Target="../ink/ink933.xml"/><Relationship Id="rId44" Type="http://schemas.openxmlformats.org/officeDocument/2006/relationships/customXml" Target="../ink/ink699.xml"/><Relationship Id="rId86" Type="http://schemas.openxmlformats.org/officeDocument/2006/relationships/customXml" Target="../ink/ink720.xml"/><Relationship Id="rId151" Type="http://schemas.openxmlformats.org/officeDocument/2006/relationships/image" Target="../media/image627.png"/><Relationship Id="rId389" Type="http://schemas.openxmlformats.org/officeDocument/2006/relationships/image" Target="../media/image746.png"/><Relationship Id="rId554" Type="http://schemas.openxmlformats.org/officeDocument/2006/relationships/customXml" Target="../ink/ink954.xml"/><Relationship Id="rId193" Type="http://schemas.openxmlformats.org/officeDocument/2006/relationships/image" Target="../media/image648.png"/><Relationship Id="rId207" Type="http://schemas.openxmlformats.org/officeDocument/2006/relationships/image" Target="../media/image655.png"/><Relationship Id="rId249" Type="http://schemas.openxmlformats.org/officeDocument/2006/relationships/image" Target="../media/image676.png"/><Relationship Id="rId414" Type="http://schemas.openxmlformats.org/officeDocument/2006/relationships/customXml" Target="../ink/ink884.xml"/><Relationship Id="rId456" Type="http://schemas.openxmlformats.org/officeDocument/2006/relationships/customXml" Target="../ink/ink905.xml"/><Relationship Id="rId498" Type="http://schemas.openxmlformats.org/officeDocument/2006/relationships/customXml" Target="../ink/ink926.xml"/><Relationship Id="rId13" Type="http://schemas.openxmlformats.org/officeDocument/2006/relationships/image" Target="../media/image558.png"/><Relationship Id="rId109" Type="http://schemas.openxmlformats.org/officeDocument/2006/relationships/image" Target="../media/image606.png"/><Relationship Id="rId260" Type="http://schemas.openxmlformats.org/officeDocument/2006/relationships/customXml" Target="../ink/ink807.xml"/><Relationship Id="rId316" Type="http://schemas.openxmlformats.org/officeDocument/2006/relationships/customXml" Target="../ink/ink835.xml"/><Relationship Id="rId523" Type="http://schemas.openxmlformats.org/officeDocument/2006/relationships/image" Target="../media/image940.png"/><Relationship Id="rId55" Type="http://schemas.openxmlformats.org/officeDocument/2006/relationships/image" Target="../media/image579.png"/><Relationship Id="rId97" Type="http://schemas.openxmlformats.org/officeDocument/2006/relationships/image" Target="../media/image600.png"/><Relationship Id="rId120" Type="http://schemas.openxmlformats.org/officeDocument/2006/relationships/customXml" Target="../ink/ink737.xml"/><Relationship Id="rId358" Type="http://schemas.openxmlformats.org/officeDocument/2006/relationships/customXml" Target="../ink/ink856.xml"/><Relationship Id="rId162" Type="http://schemas.openxmlformats.org/officeDocument/2006/relationships/customXml" Target="../ink/ink758.xml"/><Relationship Id="rId218" Type="http://schemas.openxmlformats.org/officeDocument/2006/relationships/customXml" Target="../ink/ink786.xml"/><Relationship Id="rId425" Type="http://schemas.openxmlformats.org/officeDocument/2006/relationships/image" Target="../media/image891.png"/><Relationship Id="rId467" Type="http://schemas.openxmlformats.org/officeDocument/2006/relationships/image" Target="../media/image912.png"/><Relationship Id="rId271" Type="http://schemas.openxmlformats.org/officeDocument/2006/relationships/image" Target="../media/image687.png"/><Relationship Id="rId24" Type="http://schemas.openxmlformats.org/officeDocument/2006/relationships/customXml" Target="../ink/ink689.xml"/><Relationship Id="rId66" Type="http://schemas.openxmlformats.org/officeDocument/2006/relationships/customXml" Target="../ink/ink710.xml"/><Relationship Id="rId131" Type="http://schemas.openxmlformats.org/officeDocument/2006/relationships/image" Target="../media/image617.png"/><Relationship Id="rId327" Type="http://schemas.openxmlformats.org/officeDocument/2006/relationships/image" Target="../media/image715.png"/><Relationship Id="rId369" Type="http://schemas.openxmlformats.org/officeDocument/2006/relationships/image" Target="../media/image736.png"/><Relationship Id="rId534" Type="http://schemas.openxmlformats.org/officeDocument/2006/relationships/customXml" Target="../ink/ink944.xml"/><Relationship Id="rId173" Type="http://schemas.openxmlformats.org/officeDocument/2006/relationships/image" Target="../media/image638.png"/><Relationship Id="rId229" Type="http://schemas.openxmlformats.org/officeDocument/2006/relationships/image" Target="../media/image666.png"/><Relationship Id="rId380" Type="http://schemas.openxmlformats.org/officeDocument/2006/relationships/customXml" Target="../ink/ink867.xml"/><Relationship Id="rId436" Type="http://schemas.openxmlformats.org/officeDocument/2006/relationships/customXml" Target="../ink/ink895.xml"/><Relationship Id="rId240" Type="http://schemas.openxmlformats.org/officeDocument/2006/relationships/customXml" Target="../ink/ink797.xml"/><Relationship Id="rId478" Type="http://schemas.openxmlformats.org/officeDocument/2006/relationships/customXml" Target="../ink/ink916.xml"/><Relationship Id="rId35" Type="http://schemas.openxmlformats.org/officeDocument/2006/relationships/image" Target="../media/image569.png"/><Relationship Id="rId77" Type="http://schemas.openxmlformats.org/officeDocument/2006/relationships/image" Target="../media/image590.png"/><Relationship Id="rId100" Type="http://schemas.openxmlformats.org/officeDocument/2006/relationships/customXml" Target="../ink/ink727.xml"/><Relationship Id="rId282" Type="http://schemas.openxmlformats.org/officeDocument/2006/relationships/customXml" Target="../ink/ink818.xml"/><Relationship Id="rId338" Type="http://schemas.openxmlformats.org/officeDocument/2006/relationships/customXml" Target="../ink/ink846.xml"/><Relationship Id="rId503" Type="http://schemas.openxmlformats.org/officeDocument/2006/relationships/image" Target="../media/image930.png"/><Relationship Id="rId545" Type="http://schemas.openxmlformats.org/officeDocument/2006/relationships/image" Target="../media/image951.png"/><Relationship Id="rId8" Type="http://schemas.openxmlformats.org/officeDocument/2006/relationships/customXml" Target="../ink/ink681.xml"/><Relationship Id="rId142" Type="http://schemas.openxmlformats.org/officeDocument/2006/relationships/customXml" Target="../ink/ink748.xml"/><Relationship Id="rId184" Type="http://schemas.openxmlformats.org/officeDocument/2006/relationships/customXml" Target="../ink/ink769.xml"/><Relationship Id="rId391" Type="http://schemas.openxmlformats.org/officeDocument/2006/relationships/image" Target="../media/image747.png"/><Relationship Id="rId405" Type="http://schemas.openxmlformats.org/officeDocument/2006/relationships/image" Target="../media/image754.png"/><Relationship Id="rId447" Type="http://schemas.openxmlformats.org/officeDocument/2006/relationships/image" Target="../media/image902.png"/><Relationship Id="rId251" Type="http://schemas.openxmlformats.org/officeDocument/2006/relationships/image" Target="../media/image677.png"/><Relationship Id="rId489" Type="http://schemas.openxmlformats.org/officeDocument/2006/relationships/image" Target="../media/image923.png"/><Relationship Id="rId46" Type="http://schemas.openxmlformats.org/officeDocument/2006/relationships/customXml" Target="../ink/ink700.xml"/><Relationship Id="rId293" Type="http://schemas.openxmlformats.org/officeDocument/2006/relationships/image" Target="../media/image698.png"/><Relationship Id="rId307" Type="http://schemas.openxmlformats.org/officeDocument/2006/relationships/image" Target="../media/image705.png"/><Relationship Id="rId349" Type="http://schemas.openxmlformats.org/officeDocument/2006/relationships/image" Target="../media/image726.png"/><Relationship Id="rId514" Type="http://schemas.openxmlformats.org/officeDocument/2006/relationships/customXml" Target="../ink/ink934.xml"/><Relationship Id="rId556" Type="http://schemas.openxmlformats.org/officeDocument/2006/relationships/customXml" Target="../ink/ink955.xml"/><Relationship Id="rId88" Type="http://schemas.openxmlformats.org/officeDocument/2006/relationships/customXml" Target="../ink/ink721.xml"/><Relationship Id="rId111" Type="http://schemas.openxmlformats.org/officeDocument/2006/relationships/image" Target="../media/image607.png"/><Relationship Id="rId153" Type="http://schemas.openxmlformats.org/officeDocument/2006/relationships/image" Target="../media/image628.png"/><Relationship Id="rId195" Type="http://schemas.openxmlformats.org/officeDocument/2006/relationships/image" Target="../media/image649.png"/><Relationship Id="rId209" Type="http://schemas.openxmlformats.org/officeDocument/2006/relationships/image" Target="../media/image656.png"/><Relationship Id="rId360" Type="http://schemas.openxmlformats.org/officeDocument/2006/relationships/customXml" Target="../ink/ink857.xml"/><Relationship Id="rId416" Type="http://schemas.openxmlformats.org/officeDocument/2006/relationships/customXml" Target="../ink/ink885.xml"/><Relationship Id="rId220" Type="http://schemas.openxmlformats.org/officeDocument/2006/relationships/customXml" Target="../ink/ink787.xml"/><Relationship Id="rId458" Type="http://schemas.openxmlformats.org/officeDocument/2006/relationships/customXml" Target="../ink/ink906.xml"/><Relationship Id="rId15" Type="http://schemas.openxmlformats.org/officeDocument/2006/relationships/image" Target="../media/image559.png"/><Relationship Id="rId57" Type="http://schemas.openxmlformats.org/officeDocument/2006/relationships/image" Target="../media/image580.png"/><Relationship Id="rId262" Type="http://schemas.openxmlformats.org/officeDocument/2006/relationships/customXml" Target="../ink/ink808.xml"/><Relationship Id="rId318" Type="http://schemas.openxmlformats.org/officeDocument/2006/relationships/customXml" Target="../ink/ink836.xml"/><Relationship Id="rId525" Type="http://schemas.openxmlformats.org/officeDocument/2006/relationships/image" Target="../media/image941.png"/><Relationship Id="rId99" Type="http://schemas.openxmlformats.org/officeDocument/2006/relationships/image" Target="../media/image601.png"/><Relationship Id="rId122" Type="http://schemas.openxmlformats.org/officeDocument/2006/relationships/customXml" Target="../ink/ink738.xml"/><Relationship Id="rId164" Type="http://schemas.openxmlformats.org/officeDocument/2006/relationships/customXml" Target="../ink/ink759.xml"/><Relationship Id="rId371" Type="http://schemas.openxmlformats.org/officeDocument/2006/relationships/image" Target="../media/image737.png"/><Relationship Id="rId427" Type="http://schemas.openxmlformats.org/officeDocument/2006/relationships/image" Target="../media/image892.png"/><Relationship Id="rId469" Type="http://schemas.openxmlformats.org/officeDocument/2006/relationships/image" Target="../media/image913.png"/><Relationship Id="rId26" Type="http://schemas.openxmlformats.org/officeDocument/2006/relationships/customXml" Target="../ink/ink690.xml"/><Relationship Id="rId231" Type="http://schemas.openxmlformats.org/officeDocument/2006/relationships/image" Target="../media/image667.png"/><Relationship Id="rId273" Type="http://schemas.openxmlformats.org/officeDocument/2006/relationships/image" Target="../media/image688.png"/><Relationship Id="rId329" Type="http://schemas.openxmlformats.org/officeDocument/2006/relationships/image" Target="../media/image716.png"/><Relationship Id="rId480" Type="http://schemas.openxmlformats.org/officeDocument/2006/relationships/customXml" Target="../ink/ink917.xml"/><Relationship Id="rId536" Type="http://schemas.openxmlformats.org/officeDocument/2006/relationships/customXml" Target="../ink/ink945.xml"/><Relationship Id="rId68" Type="http://schemas.openxmlformats.org/officeDocument/2006/relationships/customXml" Target="../ink/ink711.xml"/><Relationship Id="rId133" Type="http://schemas.openxmlformats.org/officeDocument/2006/relationships/image" Target="../media/image618.png"/><Relationship Id="rId175" Type="http://schemas.openxmlformats.org/officeDocument/2006/relationships/image" Target="../media/image639.png"/><Relationship Id="rId340" Type="http://schemas.openxmlformats.org/officeDocument/2006/relationships/customXml" Target="../ink/ink847.xml"/><Relationship Id="rId200" Type="http://schemas.openxmlformats.org/officeDocument/2006/relationships/customXml" Target="../ink/ink777.xml"/><Relationship Id="rId382" Type="http://schemas.openxmlformats.org/officeDocument/2006/relationships/customXml" Target="../ink/ink868.xml"/><Relationship Id="rId438" Type="http://schemas.openxmlformats.org/officeDocument/2006/relationships/customXml" Target="../ink/ink896.xml"/><Relationship Id="rId242" Type="http://schemas.openxmlformats.org/officeDocument/2006/relationships/customXml" Target="../ink/ink798.xml"/><Relationship Id="rId284" Type="http://schemas.openxmlformats.org/officeDocument/2006/relationships/customXml" Target="../ink/ink819.xml"/><Relationship Id="rId491" Type="http://schemas.openxmlformats.org/officeDocument/2006/relationships/image" Target="../media/image924.png"/><Relationship Id="rId505" Type="http://schemas.openxmlformats.org/officeDocument/2006/relationships/image" Target="../media/image931.png"/><Relationship Id="rId37" Type="http://schemas.openxmlformats.org/officeDocument/2006/relationships/image" Target="../media/image570.png"/><Relationship Id="rId79" Type="http://schemas.openxmlformats.org/officeDocument/2006/relationships/image" Target="../media/image591.png"/><Relationship Id="rId102" Type="http://schemas.openxmlformats.org/officeDocument/2006/relationships/customXml" Target="../ink/ink728.xml"/><Relationship Id="rId144" Type="http://schemas.openxmlformats.org/officeDocument/2006/relationships/customXml" Target="../ink/ink749.xml"/><Relationship Id="rId547" Type="http://schemas.openxmlformats.org/officeDocument/2006/relationships/image" Target="../media/image952.png"/><Relationship Id="rId90" Type="http://schemas.openxmlformats.org/officeDocument/2006/relationships/customXml" Target="../ink/ink722.xml"/><Relationship Id="rId186" Type="http://schemas.openxmlformats.org/officeDocument/2006/relationships/customXml" Target="../ink/ink770.xml"/><Relationship Id="rId351" Type="http://schemas.openxmlformats.org/officeDocument/2006/relationships/image" Target="../media/image727.png"/><Relationship Id="rId393" Type="http://schemas.openxmlformats.org/officeDocument/2006/relationships/image" Target="../media/image748.png"/><Relationship Id="rId407" Type="http://schemas.openxmlformats.org/officeDocument/2006/relationships/image" Target="../media/image755.png"/><Relationship Id="rId449" Type="http://schemas.openxmlformats.org/officeDocument/2006/relationships/image" Target="../media/image903.png"/><Relationship Id="rId211" Type="http://schemas.openxmlformats.org/officeDocument/2006/relationships/image" Target="../media/image657.png"/><Relationship Id="rId253" Type="http://schemas.openxmlformats.org/officeDocument/2006/relationships/image" Target="../media/image678.png"/><Relationship Id="rId295" Type="http://schemas.openxmlformats.org/officeDocument/2006/relationships/image" Target="../media/image699.png"/><Relationship Id="rId309" Type="http://schemas.openxmlformats.org/officeDocument/2006/relationships/image" Target="../media/image706.png"/><Relationship Id="rId460" Type="http://schemas.openxmlformats.org/officeDocument/2006/relationships/customXml" Target="../ink/ink907.xml"/><Relationship Id="rId516" Type="http://schemas.openxmlformats.org/officeDocument/2006/relationships/customXml" Target="../ink/ink935.xml"/><Relationship Id="rId48" Type="http://schemas.openxmlformats.org/officeDocument/2006/relationships/customXml" Target="../ink/ink701.xml"/><Relationship Id="rId113" Type="http://schemas.openxmlformats.org/officeDocument/2006/relationships/image" Target="../media/image608.png"/><Relationship Id="rId320" Type="http://schemas.openxmlformats.org/officeDocument/2006/relationships/customXml" Target="../ink/ink837.xml"/><Relationship Id="rId558" Type="http://schemas.openxmlformats.org/officeDocument/2006/relationships/customXml" Target="../ink/ink956.xml"/><Relationship Id="rId155" Type="http://schemas.openxmlformats.org/officeDocument/2006/relationships/image" Target="../media/image629.png"/><Relationship Id="rId197" Type="http://schemas.openxmlformats.org/officeDocument/2006/relationships/image" Target="../media/image650.png"/><Relationship Id="rId362" Type="http://schemas.openxmlformats.org/officeDocument/2006/relationships/customXml" Target="../ink/ink858.xml"/><Relationship Id="rId418" Type="http://schemas.openxmlformats.org/officeDocument/2006/relationships/customXml" Target="../ink/ink886.xml"/><Relationship Id="rId222" Type="http://schemas.openxmlformats.org/officeDocument/2006/relationships/customXml" Target="../ink/ink788.xml"/><Relationship Id="rId264" Type="http://schemas.openxmlformats.org/officeDocument/2006/relationships/customXml" Target="../ink/ink809.xml"/><Relationship Id="rId471" Type="http://schemas.openxmlformats.org/officeDocument/2006/relationships/image" Target="../media/image914.png"/><Relationship Id="rId17" Type="http://schemas.openxmlformats.org/officeDocument/2006/relationships/image" Target="../media/image560.png"/><Relationship Id="rId59" Type="http://schemas.openxmlformats.org/officeDocument/2006/relationships/image" Target="../media/image581.png"/><Relationship Id="rId124" Type="http://schemas.openxmlformats.org/officeDocument/2006/relationships/customXml" Target="../ink/ink739.xml"/><Relationship Id="rId527" Type="http://schemas.openxmlformats.org/officeDocument/2006/relationships/image" Target="../media/image942.png"/><Relationship Id="rId70" Type="http://schemas.openxmlformats.org/officeDocument/2006/relationships/customXml" Target="../ink/ink712.xml"/><Relationship Id="rId166" Type="http://schemas.openxmlformats.org/officeDocument/2006/relationships/customXml" Target="../ink/ink760.xml"/><Relationship Id="rId331" Type="http://schemas.openxmlformats.org/officeDocument/2006/relationships/image" Target="../media/image717.png"/><Relationship Id="rId373" Type="http://schemas.openxmlformats.org/officeDocument/2006/relationships/image" Target="../media/image738.png"/><Relationship Id="rId429" Type="http://schemas.openxmlformats.org/officeDocument/2006/relationships/image" Target="../media/image893.png"/><Relationship Id="rId1" Type="http://schemas.openxmlformats.org/officeDocument/2006/relationships/slideLayout" Target="../slideLayouts/slideLayout7.xml"/><Relationship Id="rId233" Type="http://schemas.openxmlformats.org/officeDocument/2006/relationships/image" Target="../media/image668.png"/><Relationship Id="rId440" Type="http://schemas.openxmlformats.org/officeDocument/2006/relationships/customXml" Target="../ink/ink897.xml"/><Relationship Id="rId28" Type="http://schemas.openxmlformats.org/officeDocument/2006/relationships/customXml" Target="../ink/ink691.xml"/><Relationship Id="rId275" Type="http://schemas.openxmlformats.org/officeDocument/2006/relationships/image" Target="../media/image689.png"/><Relationship Id="rId300" Type="http://schemas.openxmlformats.org/officeDocument/2006/relationships/customXml" Target="../ink/ink827.xml"/><Relationship Id="rId482" Type="http://schemas.openxmlformats.org/officeDocument/2006/relationships/customXml" Target="../ink/ink918.xml"/><Relationship Id="rId538" Type="http://schemas.openxmlformats.org/officeDocument/2006/relationships/customXml" Target="../ink/ink946.xml"/><Relationship Id="rId81" Type="http://schemas.openxmlformats.org/officeDocument/2006/relationships/image" Target="../media/image592.png"/><Relationship Id="rId135" Type="http://schemas.openxmlformats.org/officeDocument/2006/relationships/image" Target="../media/image619.png"/><Relationship Id="rId177" Type="http://schemas.openxmlformats.org/officeDocument/2006/relationships/image" Target="../media/image640.png"/><Relationship Id="rId342" Type="http://schemas.openxmlformats.org/officeDocument/2006/relationships/customXml" Target="../ink/ink848.xml"/><Relationship Id="rId384" Type="http://schemas.openxmlformats.org/officeDocument/2006/relationships/customXml" Target="../ink/ink869.xml"/><Relationship Id="rId202" Type="http://schemas.openxmlformats.org/officeDocument/2006/relationships/customXml" Target="../ink/ink778.xml"/><Relationship Id="rId244" Type="http://schemas.openxmlformats.org/officeDocument/2006/relationships/customXml" Target="../ink/ink799.xml"/><Relationship Id="rId39" Type="http://schemas.openxmlformats.org/officeDocument/2006/relationships/image" Target="../media/image571.png"/><Relationship Id="rId286" Type="http://schemas.openxmlformats.org/officeDocument/2006/relationships/customXml" Target="../ink/ink820.xml"/><Relationship Id="rId451" Type="http://schemas.openxmlformats.org/officeDocument/2006/relationships/image" Target="../media/image904.png"/><Relationship Id="rId493" Type="http://schemas.openxmlformats.org/officeDocument/2006/relationships/image" Target="../media/image925.png"/><Relationship Id="rId507" Type="http://schemas.openxmlformats.org/officeDocument/2006/relationships/image" Target="../media/image932.png"/><Relationship Id="rId549" Type="http://schemas.openxmlformats.org/officeDocument/2006/relationships/image" Target="../media/image953.png"/><Relationship Id="rId50" Type="http://schemas.openxmlformats.org/officeDocument/2006/relationships/customXml" Target="../ink/ink702.xml"/><Relationship Id="rId104" Type="http://schemas.openxmlformats.org/officeDocument/2006/relationships/customXml" Target="../ink/ink729.xml"/><Relationship Id="rId146" Type="http://schemas.openxmlformats.org/officeDocument/2006/relationships/customXml" Target="../ink/ink750.xml"/><Relationship Id="rId188" Type="http://schemas.openxmlformats.org/officeDocument/2006/relationships/customXml" Target="../ink/ink771.xml"/><Relationship Id="rId311" Type="http://schemas.openxmlformats.org/officeDocument/2006/relationships/image" Target="../media/image707.png"/><Relationship Id="rId353" Type="http://schemas.openxmlformats.org/officeDocument/2006/relationships/image" Target="../media/image728.png"/><Relationship Id="rId395" Type="http://schemas.openxmlformats.org/officeDocument/2006/relationships/image" Target="../media/image749.png"/><Relationship Id="rId409" Type="http://schemas.openxmlformats.org/officeDocument/2006/relationships/image" Target="../media/image883.png"/><Relationship Id="rId560" Type="http://schemas.openxmlformats.org/officeDocument/2006/relationships/customXml" Target="../ink/ink957.xml"/><Relationship Id="rId92" Type="http://schemas.openxmlformats.org/officeDocument/2006/relationships/customXml" Target="../ink/ink723.xml"/><Relationship Id="rId213" Type="http://schemas.openxmlformats.org/officeDocument/2006/relationships/image" Target="../media/image658.png"/><Relationship Id="rId420" Type="http://schemas.openxmlformats.org/officeDocument/2006/relationships/customXml" Target="../ink/ink887.xml"/><Relationship Id="rId255" Type="http://schemas.openxmlformats.org/officeDocument/2006/relationships/image" Target="../media/image679.png"/><Relationship Id="rId297" Type="http://schemas.openxmlformats.org/officeDocument/2006/relationships/image" Target="../media/image700.png"/><Relationship Id="rId462" Type="http://schemas.openxmlformats.org/officeDocument/2006/relationships/customXml" Target="../ink/ink908.xml"/><Relationship Id="rId518" Type="http://schemas.openxmlformats.org/officeDocument/2006/relationships/customXml" Target="../ink/ink936.xml"/><Relationship Id="rId115" Type="http://schemas.openxmlformats.org/officeDocument/2006/relationships/image" Target="../media/image609.png"/><Relationship Id="rId157" Type="http://schemas.openxmlformats.org/officeDocument/2006/relationships/image" Target="../media/image630.png"/><Relationship Id="rId322" Type="http://schemas.openxmlformats.org/officeDocument/2006/relationships/customXml" Target="../ink/ink838.xml"/><Relationship Id="rId364" Type="http://schemas.openxmlformats.org/officeDocument/2006/relationships/customXml" Target="../ink/ink859.xml"/><Relationship Id="rId61" Type="http://schemas.openxmlformats.org/officeDocument/2006/relationships/image" Target="../media/image582.png"/><Relationship Id="rId199" Type="http://schemas.openxmlformats.org/officeDocument/2006/relationships/image" Target="../media/image651.png"/><Relationship Id="rId19" Type="http://schemas.openxmlformats.org/officeDocument/2006/relationships/image" Target="../media/image561.png"/><Relationship Id="rId224" Type="http://schemas.openxmlformats.org/officeDocument/2006/relationships/customXml" Target="../ink/ink789.xml"/><Relationship Id="rId266" Type="http://schemas.openxmlformats.org/officeDocument/2006/relationships/customXml" Target="../ink/ink810.xml"/><Relationship Id="rId431" Type="http://schemas.openxmlformats.org/officeDocument/2006/relationships/image" Target="../media/image894.png"/><Relationship Id="rId473" Type="http://schemas.openxmlformats.org/officeDocument/2006/relationships/image" Target="../media/image915.png"/><Relationship Id="rId529" Type="http://schemas.openxmlformats.org/officeDocument/2006/relationships/image" Target="../media/image943.png"/><Relationship Id="rId30" Type="http://schemas.openxmlformats.org/officeDocument/2006/relationships/customXml" Target="../ink/ink692.xml"/><Relationship Id="rId126" Type="http://schemas.openxmlformats.org/officeDocument/2006/relationships/customXml" Target="../ink/ink740.xml"/><Relationship Id="rId168" Type="http://schemas.openxmlformats.org/officeDocument/2006/relationships/customXml" Target="../ink/ink761.xml"/><Relationship Id="rId333" Type="http://schemas.openxmlformats.org/officeDocument/2006/relationships/image" Target="../media/image718.png"/><Relationship Id="rId540" Type="http://schemas.openxmlformats.org/officeDocument/2006/relationships/customXml" Target="../ink/ink947.xml"/><Relationship Id="rId72" Type="http://schemas.openxmlformats.org/officeDocument/2006/relationships/customXml" Target="../ink/ink713.xml"/><Relationship Id="rId375" Type="http://schemas.openxmlformats.org/officeDocument/2006/relationships/image" Target="../media/image739.png"/><Relationship Id="rId3" Type="http://schemas.openxmlformats.org/officeDocument/2006/relationships/image" Target="../media/image555.jpg"/><Relationship Id="rId235" Type="http://schemas.openxmlformats.org/officeDocument/2006/relationships/image" Target="../media/image669.png"/><Relationship Id="rId277" Type="http://schemas.openxmlformats.org/officeDocument/2006/relationships/image" Target="../media/image690.png"/><Relationship Id="rId400" Type="http://schemas.openxmlformats.org/officeDocument/2006/relationships/customXml" Target="../ink/ink877.xml"/><Relationship Id="rId442" Type="http://schemas.openxmlformats.org/officeDocument/2006/relationships/customXml" Target="../ink/ink898.xml"/><Relationship Id="rId484" Type="http://schemas.openxmlformats.org/officeDocument/2006/relationships/customXml" Target="../ink/ink919.xml"/><Relationship Id="rId137" Type="http://schemas.openxmlformats.org/officeDocument/2006/relationships/image" Target="../media/image620.png"/><Relationship Id="rId302" Type="http://schemas.openxmlformats.org/officeDocument/2006/relationships/customXml" Target="../ink/ink828.xml"/><Relationship Id="rId344" Type="http://schemas.openxmlformats.org/officeDocument/2006/relationships/customXml" Target="../ink/ink849.xml"/><Relationship Id="rId41" Type="http://schemas.openxmlformats.org/officeDocument/2006/relationships/image" Target="../media/image572.png"/><Relationship Id="rId83" Type="http://schemas.openxmlformats.org/officeDocument/2006/relationships/image" Target="../media/image593.png"/><Relationship Id="rId179" Type="http://schemas.openxmlformats.org/officeDocument/2006/relationships/image" Target="../media/image641.png"/><Relationship Id="rId386" Type="http://schemas.openxmlformats.org/officeDocument/2006/relationships/customXml" Target="../ink/ink870.xml"/><Relationship Id="rId551" Type="http://schemas.openxmlformats.org/officeDocument/2006/relationships/image" Target="../media/image954.png"/><Relationship Id="rId190" Type="http://schemas.openxmlformats.org/officeDocument/2006/relationships/customXml" Target="../ink/ink772.xml"/><Relationship Id="rId204" Type="http://schemas.openxmlformats.org/officeDocument/2006/relationships/customXml" Target="../ink/ink779.xml"/><Relationship Id="rId246" Type="http://schemas.openxmlformats.org/officeDocument/2006/relationships/customXml" Target="../ink/ink800.xml"/><Relationship Id="rId288" Type="http://schemas.openxmlformats.org/officeDocument/2006/relationships/customXml" Target="../ink/ink821.xml"/><Relationship Id="rId411" Type="http://schemas.openxmlformats.org/officeDocument/2006/relationships/image" Target="../media/image884.png"/><Relationship Id="rId453" Type="http://schemas.openxmlformats.org/officeDocument/2006/relationships/image" Target="../media/image905.png"/><Relationship Id="rId509" Type="http://schemas.openxmlformats.org/officeDocument/2006/relationships/image" Target="../media/image933.png"/><Relationship Id="rId106" Type="http://schemas.openxmlformats.org/officeDocument/2006/relationships/customXml" Target="../ink/ink730.xml"/><Relationship Id="rId313" Type="http://schemas.openxmlformats.org/officeDocument/2006/relationships/image" Target="../media/image708.png"/><Relationship Id="rId495" Type="http://schemas.openxmlformats.org/officeDocument/2006/relationships/image" Target="../media/image926.png"/><Relationship Id="rId10" Type="http://schemas.openxmlformats.org/officeDocument/2006/relationships/customXml" Target="../ink/ink682.xml"/><Relationship Id="rId52" Type="http://schemas.openxmlformats.org/officeDocument/2006/relationships/customXml" Target="../ink/ink703.xml"/><Relationship Id="rId94" Type="http://schemas.openxmlformats.org/officeDocument/2006/relationships/customXml" Target="../ink/ink724.xml"/><Relationship Id="rId148" Type="http://schemas.openxmlformats.org/officeDocument/2006/relationships/customXml" Target="../ink/ink751.xml"/><Relationship Id="rId355" Type="http://schemas.openxmlformats.org/officeDocument/2006/relationships/image" Target="../media/image729.png"/><Relationship Id="rId397" Type="http://schemas.openxmlformats.org/officeDocument/2006/relationships/image" Target="../media/image750.png"/><Relationship Id="rId520" Type="http://schemas.openxmlformats.org/officeDocument/2006/relationships/customXml" Target="../ink/ink937.xml"/><Relationship Id="rId562" Type="http://schemas.openxmlformats.org/officeDocument/2006/relationships/customXml" Target="../ink/ink958.xml"/><Relationship Id="rId215" Type="http://schemas.openxmlformats.org/officeDocument/2006/relationships/image" Target="../media/image659.png"/><Relationship Id="rId257" Type="http://schemas.openxmlformats.org/officeDocument/2006/relationships/image" Target="../media/image680.png"/><Relationship Id="rId422" Type="http://schemas.openxmlformats.org/officeDocument/2006/relationships/customXml" Target="../ink/ink888.xml"/><Relationship Id="rId464" Type="http://schemas.openxmlformats.org/officeDocument/2006/relationships/customXml" Target="../ink/ink909.xml"/><Relationship Id="rId299" Type="http://schemas.openxmlformats.org/officeDocument/2006/relationships/image" Target="../media/image701.png"/><Relationship Id="rId63" Type="http://schemas.openxmlformats.org/officeDocument/2006/relationships/image" Target="../media/image583.png"/><Relationship Id="rId159" Type="http://schemas.openxmlformats.org/officeDocument/2006/relationships/image" Target="../media/image631.png"/><Relationship Id="rId366" Type="http://schemas.openxmlformats.org/officeDocument/2006/relationships/customXml" Target="../ink/ink860.xml"/><Relationship Id="rId226" Type="http://schemas.openxmlformats.org/officeDocument/2006/relationships/customXml" Target="../ink/ink790.xml"/><Relationship Id="rId433" Type="http://schemas.openxmlformats.org/officeDocument/2006/relationships/image" Target="../media/image895.png"/><Relationship Id="rId74" Type="http://schemas.openxmlformats.org/officeDocument/2006/relationships/customXml" Target="../ink/ink714.xml"/><Relationship Id="rId377" Type="http://schemas.openxmlformats.org/officeDocument/2006/relationships/image" Target="../media/image740.png"/><Relationship Id="rId500" Type="http://schemas.openxmlformats.org/officeDocument/2006/relationships/customXml" Target="../ink/ink927.xml"/><Relationship Id="rId5" Type="http://schemas.openxmlformats.org/officeDocument/2006/relationships/image" Target="../media/image1160.png"/><Relationship Id="rId237" Type="http://schemas.openxmlformats.org/officeDocument/2006/relationships/image" Target="../media/image670.png"/><Relationship Id="rId444" Type="http://schemas.openxmlformats.org/officeDocument/2006/relationships/customXml" Target="../ink/ink899.xml"/><Relationship Id="rId290" Type="http://schemas.openxmlformats.org/officeDocument/2006/relationships/customXml" Target="../ink/ink822.xml"/><Relationship Id="rId304" Type="http://schemas.openxmlformats.org/officeDocument/2006/relationships/customXml" Target="../ink/ink829.xml"/><Relationship Id="rId388" Type="http://schemas.openxmlformats.org/officeDocument/2006/relationships/customXml" Target="../ink/ink871.xml"/><Relationship Id="rId511" Type="http://schemas.openxmlformats.org/officeDocument/2006/relationships/image" Target="../media/image934.png"/><Relationship Id="rId85" Type="http://schemas.openxmlformats.org/officeDocument/2006/relationships/image" Target="../media/image594.png"/><Relationship Id="rId150" Type="http://schemas.openxmlformats.org/officeDocument/2006/relationships/customXml" Target="../ink/ink752.xml"/><Relationship Id="rId248" Type="http://schemas.openxmlformats.org/officeDocument/2006/relationships/customXml" Target="../ink/ink801.xml"/><Relationship Id="rId455" Type="http://schemas.openxmlformats.org/officeDocument/2006/relationships/image" Target="../media/image906.png"/><Relationship Id="rId12" Type="http://schemas.openxmlformats.org/officeDocument/2006/relationships/customXml" Target="../ink/ink683.xml"/><Relationship Id="rId108" Type="http://schemas.openxmlformats.org/officeDocument/2006/relationships/customXml" Target="../ink/ink731.xml"/><Relationship Id="rId315" Type="http://schemas.openxmlformats.org/officeDocument/2006/relationships/image" Target="../media/image709.png"/><Relationship Id="rId522" Type="http://schemas.openxmlformats.org/officeDocument/2006/relationships/customXml" Target="../ink/ink938.xml"/><Relationship Id="rId96" Type="http://schemas.openxmlformats.org/officeDocument/2006/relationships/customXml" Target="../ink/ink725.xml"/><Relationship Id="rId161" Type="http://schemas.openxmlformats.org/officeDocument/2006/relationships/image" Target="../media/image632.png"/><Relationship Id="rId399" Type="http://schemas.openxmlformats.org/officeDocument/2006/relationships/image" Target="../media/image751.png"/><Relationship Id="rId259" Type="http://schemas.openxmlformats.org/officeDocument/2006/relationships/image" Target="../media/image681.png"/><Relationship Id="rId466" Type="http://schemas.openxmlformats.org/officeDocument/2006/relationships/customXml" Target="../ink/ink910.xml"/></Relationships>
</file>

<file path=ppt/slides/_rels/slide16.xml.rels><?xml version="1.0" encoding="UTF-8" standalone="yes"?>
<Relationships xmlns="http://schemas.openxmlformats.org/package/2006/relationships"><Relationship Id="rId26" Type="http://schemas.openxmlformats.org/officeDocument/2006/relationships/image" Target="../media/image972.png"/><Relationship Id="rId21" Type="http://schemas.openxmlformats.org/officeDocument/2006/relationships/customXml" Target="../ink/ink968.xml"/><Relationship Id="rId42" Type="http://schemas.openxmlformats.org/officeDocument/2006/relationships/image" Target="../media/image980.png"/><Relationship Id="rId47" Type="http://schemas.openxmlformats.org/officeDocument/2006/relationships/customXml" Target="../ink/ink981.xml"/><Relationship Id="rId63" Type="http://schemas.openxmlformats.org/officeDocument/2006/relationships/customXml" Target="../ink/ink989.xml"/><Relationship Id="rId68" Type="http://schemas.openxmlformats.org/officeDocument/2006/relationships/image" Target="../media/image992.png"/><Relationship Id="rId84" Type="http://schemas.openxmlformats.org/officeDocument/2006/relationships/image" Target="../media/image1000.png"/><Relationship Id="rId89" Type="http://schemas.openxmlformats.org/officeDocument/2006/relationships/customXml" Target="../ink/ink1002.xml"/><Relationship Id="rId16" Type="http://schemas.openxmlformats.org/officeDocument/2006/relationships/image" Target="../media/image967.png"/><Relationship Id="rId11" Type="http://schemas.openxmlformats.org/officeDocument/2006/relationships/customXml" Target="../ink/ink963.xml"/><Relationship Id="rId32" Type="http://schemas.openxmlformats.org/officeDocument/2006/relationships/image" Target="../media/image975.png"/><Relationship Id="rId37" Type="http://schemas.openxmlformats.org/officeDocument/2006/relationships/customXml" Target="../ink/ink976.xml"/><Relationship Id="rId53" Type="http://schemas.openxmlformats.org/officeDocument/2006/relationships/customXml" Target="../ink/ink984.xml"/><Relationship Id="rId58" Type="http://schemas.openxmlformats.org/officeDocument/2006/relationships/image" Target="../media/image988.png"/><Relationship Id="rId74" Type="http://schemas.openxmlformats.org/officeDocument/2006/relationships/image" Target="../media/image995.png"/><Relationship Id="rId79" Type="http://schemas.openxmlformats.org/officeDocument/2006/relationships/customXml" Target="../ink/ink997.xml"/><Relationship Id="rId5" Type="http://schemas.openxmlformats.org/officeDocument/2006/relationships/customXml" Target="../ink/ink960.xml"/><Relationship Id="rId90" Type="http://schemas.openxmlformats.org/officeDocument/2006/relationships/image" Target="../media/image1003.png"/><Relationship Id="rId22" Type="http://schemas.openxmlformats.org/officeDocument/2006/relationships/image" Target="../media/image970.png"/><Relationship Id="rId27" Type="http://schemas.openxmlformats.org/officeDocument/2006/relationships/customXml" Target="../ink/ink971.xml"/><Relationship Id="rId43" Type="http://schemas.openxmlformats.org/officeDocument/2006/relationships/customXml" Target="../ink/ink979.xml"/><Relationship Id="rId48" Type="http://schemas.openxmlformats.org/officeDocument/2006/relationships/image" Target="../media/image983.png"/><Relationship Id="rId64" Type="http://schemas.openxmlformats.org/officeDocument/2006/relationships/image" Target="../media/image990.png"/><Relationship Id="rId69" Type="http://schemas.openxmlformats.org/officeDocument/2006/relationships/customXml" Target="../ink/ink992.xml"/><Relationship Id="rId8" Type="http://schemas.openxmlformats.org/officeDocument/2006/relationships/image" Target="../media/image963.png"/><Relationship Id="rId51" Type="http://schemas.openxmlformats.org/officeDocument/2006/relationships/customXml" Target="../ink/ink983.xml"/><Relationship Id="rId72" Type="http://schemas.openxmlformats.org/officeDocument/2006/relationships/image" Target="../media/image994.png"/><Relationship Id="rId80" Type="http://schemas.openxmlformats.org/officeDocument/2006/relationships/image" Target="../media/image998.png"/><Relationship Id="rId85" Type="http://schemas.openxmlformats.org/officeDocument/2006/relationships/customXml" Target="../ink/ink1000.xml"/><Relationship Id="rId93" Type="http://schemas.openxmlformats.org/officeDocument/2006/relationships/customXml" Target="../ink/ink1004.xml"/><Relationship Id="rId3" Type="http://schemas.openxmlformats.org/officeDocument/2006/relationships/customXml" Target="../ink/ink959.xml"/><Relationship Id="rId12" Type="http://schemas.openxmlformats.org/officeDocument/2006/relationships/image" Target="../media/image965.png"/><Relationship Id="rId17" Type="http://schemas.openxmlformats.org/officeDocument/2006/relationships/customXml" Target="../ink/ink966.xml"/><Relationship Id="rId25" Type="http://schemas.openxmlformats.org/officeDocument/2006/relationships/customXml" Target="../ink/ink970.xml"/><Relationship Id="rId33" Type="http://schemas.openxmlformats.org/officeDocument/2006/relationships/customXml" Target="../ink/ink974.xml"/><Relationship Id="rId38" Type="http://schemas.openxmlformats.org/officeDocument/2006/relationships/image" Target="../media/image978.png"/><Relationship Id="rId46" Type="http://schemas.openxmlformats.org/officeDocument/2006/relationships/image" Target="../media/image982.png"/><Relationship Id="rId59" Type="http://schemas.openxmlformats.org/officeDocument/2006/relationships/customXml" Target="../ink/ink987.xml"/><Relationship Id="rId67" Type="http://schemas.openxmlformats.org/officeDocument/2006/relationships/customXml" Target="../ink/ink991.xml"/><Relationship Id="rId20" Type="http://schemas.openxmlformats.org/officeDocument/2006/relationships/image" Target="../media/image969.png"/><Relationship Id="rId41" Type="http://schemas.openxmlformats.org/officeDocument/2006/relationships/customXml" Target="../ink/ink978.xml"/><Relationship Id="rId54" Type="http://schemas.openxmlformats.org/officeDocument/2006/relationships/image" Target="../media/image986.png"/><Relationship Id="rId62" Type="http://schemas.openxmlformats.org/officeDocument/2006/relationships/image" Target="../media/image271.png"/><Relationship Id="rId70" Type="http://schemas.openxmlformats.org/officeDocument/2006/relationships/image" Target="../media/image993.png"/><Relationship Id="rId75" Type="http://schemas.openxmlformats.org/officeDocument/2006/relationships/customXml" Target="../ink/ink995.xml"/><Relationship Id="rId83" Type="http://schemas.openxmlformats.org/officeDocument/2006/relationships/customXml" Target="../ink/ink999.xml"/><Relationship Id="rId88" Type="http://schemas.openxmlformats.org/officeDocument/2006/relationships/image" Target="../media/image1002.png"/><Relationship Id="rId91" Type="http://schemas.openxmlformats.org/officeDocument/2006/relationships/customXml" Target="../ink/ink1003.xml"/><Relationship Id="rId1" Type="http://schemas.openxmlformats.org/officeDocument/2006/relationships/slideLayout" Target="../slideLayouts/slideLayout7.xml"/><Relationship Id="rId6" Type="http://schemas.openxmlformats.org/officeDocument/2006/relationships/image" Target="../media/image962.png"/><Relationship Id="rId15" Type="http://schemas.openxmlformats.org/officeDocument/2006/relationships/customXml" Target="../ink/ink965.xml"/><Relationship Id="rId23" Type="http://schemas.openxmlformats.org/officeDocument/2006/relationships/customXml" Target="../ink/ink969.xml"/><Relationship Id="rId28" Type="http://schemas.openxmlformats.org/officeDocument/2006/relationships/image" Target="../media/image973.png"/><Relationship Id="rId36" Type="http://schemas.openxmlformats.org/officeDocument/2006/relationships/image" Target="../media/image977.png"/><Relationship Id="rId49" Type="http://schemas.openxmlformats.org/officeDocument/2006/relationships/customXml" Target="../ink/ink982.xml"/><Relationship Id="rId57" Type="http://schemas.openxmlformats.org/officeDocument/2006/relationships/customXml" Target="../ink/ink986.xml"/><Relationship Id="rId10" Type="http://schemas.openxmlformats.org/officeDocument/2006/relationships/image" Target="../media/image964.png"/><Relationship Id="rId31" Type="http://schemas.openxmlformats.org/officeDocument/2006/relationships/customXml" Target="../ink/ink973.xml"/><Relationship Id="rId44" Type="http://schemas.openxmlformats.org/officeDocument/2006/relationships/image" Target="../media/image981.png"/><Relationship Id="rId52" Type="http://schemas.openxmlformats.org/officeDocument/2006/relationships/image" Target="../media/image985.png"/><Relationship Id="rId60" Type="http://schemas.openxmlformats.org/officeDocument/2006/relationships/image" Target="../media/image989.png"/><Relationship Id="rId65" Type="http://schemas.openxmlformats.org/officeDocument/2006/relationships/customXml" Target="../ink/ink990.xml"/><Relationship Id="rId73" Type="http://schemas.openxmlformats.org/officeDocument/2006/relationships/customXml" Target="../ink/ink994.xml"/><Relationship Id="rId78" Type="http://schemas.openxmlformats.org/officeDocument/2006/relationships/image" Target="../media/image997.png"/><Relationship Id="rId81" Type="http://schemas.openxmlformats.org/officeDocument/2006/relationships/customXml" Target="../ink/ink998.xml"/><Relationship Id="rId86" Type="http://schemas.openxmlformats.org/officeDocument/2006/relationships/image" Target="../media/image1001.png"/><Relationship Id="rId94" Type="http://schemas.openxmlformats.org/officeDocument/2006/relationships/image" Target="../media/image1005.png"/><Relationship Id="rId4" Type="http://schemas.openxmlformats.org/officeDocument/2006/relationships/image" Target="../media/image961.png"/><Relationship Id="rId9" Type="http://schemas.openxmlformats.org/officeDocument/2006/relationships/customXml" Target="../ink/ink962.xml"/><Relationship Id="rId13" Type="http://schemas.openxmlformats.org/officeDocument/2006/relationships/customXml" Target="../ink/ink964.xml"/><Relationship Id="rId18" Type="http://schemas.openxmlformats.org/officeDocument/2006/relationships/image" Target="../media/image968.png"/><Relationship Id="rId39" Type="http://schemas.openxmlformats.org/officeDocument/2006/relationships/customXml" Target="../ink/ink977.xml"/><Relationship Id="rId34" Type="http://schemas.openxmlformats.org/officeDocument/2006/relationships/image" Target="../media/image976.png"/><Relationship Id="rId50" Type="http://schemas.openxmlformats.org/officeDocument/2006/relationships/image" Target="../media/image984.png"/><Relationship Id="rId55" Type="http://schemas.openxmlformats.org/officeDocument/2006/relationships/customXml" Target="../ink/ink985.xml"/><Relationship Id="rId76" Type="http://schemas.openxmlformats.org/officeDocument/2006/relationships/image" Target="../media/image996.png"/><Relationship Id="rId7" Type="http://schemas.openxmlformats.org/officeDocument/2006/relationships/customXml" Target="../ink/ink961.xml"/><Relationship Id="rId71" Type="http://schemas.openxmlformats.org/officeDocument/2006/relationships/customXml" Target="../ink/ink993.xml"/><Relationship Id="rId92" Type="http://schemas.openxmlformats.org/officeDocument/2006/relationships/image" Target="../media/image1004.png"/><Relationship Id="rId2" Type="http://schemas.openxmlformats.org/officeDocument/2006/relationships/notesSlide" Target="../notesSlides/notesSlide16.xml"/><Relationship Id="rId29" Type="http://schemas.openxmlformats.org/officeDocument/2006/relationships/customXml" Target="../ink/ink972.xml"/><Relationship Id="rId24" Type="http://schemas.openxmlformats.org/officeDocument/2006/relationships/image" Target="../media/image971.png"/><Relationship Id="rId40" Type="http://schemas.openxmlformats.org/officeDocument/2006/relationships/image" Target="../media/image979.png"/><Relationship Id="rId45" Type="http://schemas.openxmlformats.org/officeDocument/2006/relationships/customXml" Target="../ink/ink980.xml"/><Relationship Id="rId66" Type="http://schemas.openxmlformats.org/officeDocument/2006/relationships/image" Target="../media/image991.png"/><Relationship Id="rId87" Type="http://schemas.openxmlformats.org/officeDocument/2006/relationships/customXml" Target="../ink/ink1001.xml"/><Relationship Id="rId61" Type="http://schemas.openxmlformats.org/officeDocument/2006/relationships/customXml" Target="../ink/ink988.xml"/><Relationship Id="rId82" Type="http://schemas.openxmlformats.org/officeDocument/2006/relationships/image" Target="../media/image999.png"/><Relationship Id="rId19" Type="http://schemas.openxmlformats.org/officeDocument/2006/relationships/customXml" Target="../ink/ink967.xml"/><Relationship Id="rId14" Type="http://schemas.openxmlformats.org/officeDocument/2006/relationships/image" Target="../media/image966.png"/><Relationship Id="rId30" Type="http://schemas.openxmlformats.org/officeDocument/2006/relationships/image" Target="../media/image974.png"/><Relationship Id="rId35" Type="http://schemas.openxmlformats.org/officeDocument/2006/relationships/customXml" Target="../ink/ink975.xml"/><Relationship Id="rId56" Type="http://schemas.openxmlformats.org/officeDocument/2006/relationships/image" Target="../media/image987.png"/><Relationship Id="rId77" Type="http://schemas.openxmlformats.org/officeDocument/2006/relationships/customXml" Target="../ink/ink99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3" Type="http://schemas.openxmlformats.org/officeDocument/2006/relationships/customXml" Target="../ink/ink1010.xml"/><Relationship Id="rId18" Type="http://schemas.openxmlformats.org/officeDocument/2006/relationships/image" Target="../media/image1013.png"/><Relationship Id="rId26" Type="http://schemas.openxmlformats.org/officeDocument/2006/relationships/image" Target="../media/image1017.png"/><Relationship Id="rId39" Type="http://schemas.openxmlformats.org/officeDocument/2006/relationships/customXml" Target="../ink/ink1023.xml"/><Relationship Id="rId21" Type="http://schemas.openxmlformats.org/officeDocument/2006/relationships/customXml" Target="../ink/ink1014.xml"/><Relationship Id="rId34" Type="http://schemas.openxmlformats.org/officeDocument/2006/relationships/image" Target="../media/image1021.png"/><Relationship Id="rId42" Type="http://schemas.openxmlformats.org/officeDocument/2006/relationships/image" Target="../media/image1025.png"/><Relationship Id="rId47" Type="http://schemas.openxmlformats.org/officeDocument/2006/relationships/customXml" Target="../ink/ink1027.xml"/><Relationship Id="rId50" Type="http://schemas.openxmlformats.org/officeDocument/2006/relationships/image" Target="../media/image1029.png"/><Relationship Id="rId7" Type="http://schemas.openxmlformats.org/officeDocument/2006/relationships/customXml" Target="../ink/ink1007.xml"/><Relationship Id="rId2" Type="http://schemas.openxmlformats.org/officeDocument/2006/relationships/notesSlide" Target="../notesSlides/notesSlide18.xml"/><Relationship Id="rId16" Type="http://schemas.openxmlformats.org/officeDocument/2006/relationships/image" Target="../media/image1012.png"/><Relationship Id="rId29" Type="http://schemas.openxmlformats.org/officeDocument/2006/relationships/customXml" Target="../ink/ink1018.xml"/><Relationship Id="rId11" Type="http://schemas.openxmlformats.org/officeDocument/2006/relationships/customXml" Target="../ink/ink1009.xml"/><Relationship Id="rId24" Type="http://schemas.openxmlformats.org/officeDocument/2006/relationships/image" Target="../media/image1016.png"/><Relationship Id="rId32" Type="http://schemas.openxmlformats.org/officeDocument/2006/relationships/image" Target="../media/image1020.png"/><Relationship Id="rId37" Type="http://schemas.openxmlformats.org/officeDocument/2006/relationships/customXml" Target="../ink/ink1022.xml"/><Relationship Id="rId40" Type="http://schemas.openxmlformats.org/officeDocument/2006/relationships/image" Target="../media/image1024.png"/><Relationship Id="rId45" Type="http://schemas.openxmlformats.org/officeDocument/2006/relationships/customXml" Target="../ink/ink1026.xml"/><Relationship Id="rId53" Type="http://schemas.openxmlformats.org/officeDocument/2006/relationships/customXml" Target="../ink/ink1030.xml"/><Relationship Id="rId5" Type="http://schemas.openxmlformats.org/officeDocument/2006/relationships/customXml" Target="../ink/ink1006.xml"/><Relationship Id="rId10" Type="http://schemas.openxmlformats.org/officeDocument/2006/relationships/image" Target="../media/image1009.png"/><Relationship Id="rId19" Type="http://schemas.openxmlformats.org/officeDocument/2006/relationships/customXml" Target="../ink/ink1013.xml"/><Relationship Id="rId31" Type="http://schemas.openxmlformats.org/officeDocument/2006/relationships/customXml" Target="../ink/ink1019.xml"/><Relationship Id="rId44" Type="http://schemas.openxmlformats.org/officeDocument/2006/relationships/image" Target="../media/image1026.png"/><Relationship Id="rId52" Type="http://schemas.openxmlformats.org/officeDocument/2006/relationships/image" Target="../media/image1030.png"/><Relationship Id="rId4" Type="http://schemas.openxmlformats.org/officeDocument/2006/relationships/image" Target="../media/image1006.png"/><Relationship Id="rId9" Type="http://schemas.openxmlformats.org/officeDocument/2006/relationships/customXml" Target="../ink/ink1008.xml"/><Relationship Id="rId14" Type="http://schemas.openxmlformats.org/officeDocument/2006/relationships/image" Target="../media/image1011.png"/><Relationship Id="rId22" Type="http://schemas.openxmlformats.org/officeDocument/2006/relationships/image" Target="../media/image1015.png"/><Relationship Id="rId27" Type="http://schemas.openxmlformats.org/officeDocument/2006/relationships/customXml" Target="../ink/ink1017.xml"/><Relationship Id="rId30" Type="http://schemas.openxmlformats.org/officeDocument/2006/relationships/image" Target="../media/image1019.png"/><Relationship Id="rId35" Type="http://schemas.openxmlformats.org/officeDocument/2006/relationships/customXml" Target="../ink/ink1021.xml"/><Relationship Id="rId43" Type="http://schemas.openxmlformats.org/officeDocument/2006/relationships/customXml" Target="../ink/ink1025.xml"/><Relationship Id="rId48" Type="http://schemas.openxmlformats.org/officeDocument/2006/relationships/image" Target="../media/image1028.png"/><Relationship Id="rId8" Type="http://schemas.openxmlformats.org/officeDocument/2006/relationships/image" Target="../media/image1008.png"/><Relationship Id="rId51" Type="http://schemas.openxmlformats.org/officeDocument/2006/relationships/customXml" Target="../ink/ink1029.xml"/><Relationship Id="rId3" Type="http://schemas.openxmlformats.org/officeDocument/2006/relationships/customXml" Target="../ink/ink1005.xml"/><Relationship Id="rId12" Type="http://schemas.openxmlformats.org/officeDocument/2006/relationships/image" Target="../media/image1010.png"/><Relationship Id="rId17" Type="http://schemas.openxmlformats.org/officeDocument/2006/relationships/customXml" Target="../ink/ink1012.xml"/><Relationship Id="rId25" Type="http://schemas.openxmlformats.org/officeDocument/2006/relationships/customXml" Target="../ink/ink1016.xml"/><Relationship Id="rId33" Type="http://schemas.openxmlformats.org/officeDocument/2006/relationships/customXml" Target="../ink/ink1020.xml"/><Relationship Id="rId38" Type="http://schemas.openxmlformats.org/officeDocument/2006/relationships/image" Target="../media/image1023.png"/><Relationship Id="rId46" Type="http://schemas.openxmlformats.org/officeDocument/2006/relationships/image" Target="../media/image1027.png"/><Relationship Id="rId20" Type="http://schemas.openxmlformats.org/officeDocument/2006/relationships/image" Target="../media/image1014.png"/><Relationship Id="rId41" Type="http://schemas.openxmlformats.org/officeDocument/2006/relationships/customXml" Target="../ink/ink1024.xml"/><Relationship Id="rId54" Type="http://schemas.openxmlformats.org/officeDocument/2006/relationships/image" Target="../media/image1031.png"/><Relationship Id="rId1" Type="http://schemas.openxmlformats.org/officeDocument/2006/relationships/slideLayout" Target="../slideLayouts/slideLayout7.xml"/><Relationship Id="rId6" Type="http://schemas.openxmlformats.org/officeDocument/2006/relationships/image" Target="../media/image1007.png"/><Relationship Id="rId15" Type="http://schemas.openxmlformats.org/officeDocument/2006/relationships/customXml" Target="../ink/ink1011.xml"/><Relationship Id="rId23" Type="http://schemas.openxmlformats.org/officeDocument/2006/relationships/customXml" Target="../ink/ink1015.xml"/><Relationship Id="rId28" Type="http://schemas.openxmlformats.org/officeDocument/2006/relationships/image" Target="../media/image1018.png"/><Relationship Id="rId36" Type="http://schemas.openxmlformats.org/officeDocument/2006/relationships/image" Target="../media/image1022.png"/><Relationship Id="rId49" Type="http://schemas.openxmlformats.org/officeDocument/2006/relationships/customXml" Target="../ink/ink10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6" Type="http://schemas.openxmlformats.org/officeDocument/2006/relationships/image" Target="../media/image767.png"/><Relationship Id="rId21" Type="http://schemas.openxmlformats.org/officeDocument/2006/relationships/customXml" Target="../ink/ink23.xml"/><Relationship Id="rId42" Type="http://schemas.openxmlformats.org/officeDocument/2006/relationships/image" Target="../media/image775.png"/><Relationship Id="rId47" Type="http://schemas.openxmlformats.org/officeDocument/2006/relationships/customXml" Target="../ink/ink36.xml"/><Relationship Id="rId63" Type="http://schemas.openxmlformats.org/officeDocument/2006/relationships/customXml" Target="../ink/ink44.xml"/><Relationship Id="rId68" Type="http://schemas.openxmlformats.org/officeDocument/2006/relationships/image" Target="../media/image786.png"/><Relationship Id="rId84" Type="http://schemas.openxmlformats.org/officeDocument/2006/relationships/image" Target="../media/image794.png"/><Relationship Id="rId89" Type="http://schemas.openxmlformats.org/officeDocument/2006/relationships/customXml" Target="../ink/ink57.xml"/><Relationship Id="rId16" Type="http://schemas.openxmlformats.org/officeDocument/2006/relationships/image" Target="../media/image762.png"/><Relationship Id="rId11" Type="http://schemas.openxmlformats.org/officeDocument/2006/relationships/customXml" Target="../ink/ink18.xml"/><Relationship Id="rId32" Type="http://schemas.openxmlformats.org/officeDocument/2006/relationships/image" Target="../media/image770.png"/><Relationship Id="rId37" Type="http://schemas.openxmlformats.org/officeDocument/2006/relationships/customXml" Target="../ink/ink31.xml"/><Relationship Id="rId53" Type="http://schemas.openxmlformats.org/officeDocument/2006/relationships/customXml" Target="../ink/ink39.xml"/><Relationship Id="rId58" Type="http://schemas.openxmlformats.org/officeDocument/2006/relationships/image" Target="../media/image781.png"/><Relationship Id="rId74" Type="http://schemas.openxmlformats.org/officeDocument/2006/relationships/image" Target="../media/image789.png"/><Relationship Id="rId79" Type="http://schemas.openxmlformats.org/officeDocument/2006/relationships/customXml" Target="../ink/ink52.xml"/><Relationship Id="rId5" Type="http://schemas.openxmlformats.org/officeDocument/2006/relationships/customXml" Target="../ink/ink15.xml"/><Relationship Id="rId90" Type="http://schemas.openxmlformats.org/officeDocument/2006/relationships/image" Target="../media/image797.png"/><Relationship Id="rId95" Type="http://schemas.openxmlformats.org/officeDocument/2006/relationships/customXml" Target="../ink/ink60.xml"/><Relationship Id="rId22" Type="http://schemas.openxmlformats.org/officeDocument/2006/relationships/image" Target="../media/image765.png"/><Relationship Id="rId27" Type="http://schemas.openxmlformats.org/officeDocument/2006/relationships/customXml" Target="../ink/ink26.xml"/><Relationship Id="rId43" Type="http://schemas.openxmlformats.org/officeDocument/2006/relationships/customXml" Target="../ink/ink34.xml"/><Relationship Id="rId48" Type="http://schemas.openxmlformats.org/officeDocument/2006/relationships/image" Target="../media/image148.png"/><Relationship Id="rId64" Type="http://schemas.openxmlformats.org/officeDocument/2006/relationships/image" Target="../media/image784.png"/><Relationship Id="rId69" Type="http://schemas.openxmlformats.org/officeDocument/2006/relationships/customXml" Target="../ink/ink47.xml"/><Relationship Id="rId80" Type="http://schemas.openxmlformats.org/officeDocument/2006/relationships/image" Target="../media/image792.png"/><Relationship Id="rId85" Type="http://schemas.openxmlformats.org/officeDocument/2006/relationships/customXml" Target="../ink/ink55.xml"/><Relationship Id="rId3" Type="http://schemas.openxmlformats.org/officeDocument/2006/relationships/customXml" Target="../ink/ink14.xml"/><Relationship Id="rId12" Type="http://schemas.openxmlformats.org/officeDocument/2006/relationships/image" Target="../media/image760.png"/><Relationship Id="rId17" Type="http://schemas.openxmlformats.org/officeDocument/2006/relationships/customXml" Target="../ink/ink21.xml"/><Relationship Id="rId25" Type="http://schemas.openxmlformats.org/officeDocument/2006/relationships/customXml" Target="../ink/ink25.xml"/><Relationship Id="rId33" Type="http://schemas.openxmlformats.org/officeDocument/2006/relationships/customXml" Target="../ink/ink29.xml"/><Relationship Id="rId38" Type="http://schemas.openxmlformats.org/officeDocument/2006/relationships/image" Target="../media/image773.png"/><Relationship Id="rId46" Type="http://schemas.openxmlformats.org/officeDocument/2006/relationships/image" Target="../media/image777.png"/><Relationship Id="rId59" Type="http://schemas.openxmlformats.org/officeDocument/2006/relationships/customXml" Target="../ink/ink42.xml"/><Relationship Id="rId67" Type="http://schemas.openxmlformats.org/officeDocument/2006/relationships/customXml" Target="../ink/ink46.xml"/><Relationship Id="rId20" Type="http://schemas.openxmlformats.org/officeDocument/2006/relationships/image" Target="../media/image764.png"/><Relationship Id="rId41" Type="http://schemas.openxmlformats.org/officeDocument/2006/relationships/customXml" Target="../ink/ink33.xml"/><Relationship Id="rId54" Type="http://schemas.openxmlformats.org/officeDocument/2006/relationships/image" Target="../media/image779.png"/><Relationship Id="rId62" Type="http://schemas.openxmlformats.org/officeDocument/2006/relationships/image" Target="../media/image783.png"/><Relationship Id="rId70" Type="http://schemas.openxmlformats.org/officeDocument/2006/relationships/image" Target="../media/image787.png"/><Relationship Id="rId75" Type="http://schemas.openxmlformats.org/officeDocument/2006/relationships/customXml" Target="../ink/ink50.xml"/><Relationship Id="rId83" Type="http://schemas.openxmlformats.org/officeDocument/2006/relationships/customXml" Target="../ink/ink54.xml"/><Relationship Id="rId88" Type="http://schemas.openxmlformats.org/officeDocument/2006/relationships/image" Target="../media/image796.png"/><Relationship Id="rId91" Type="http://schemas.openxmlformats.org/officeDocument/2006/relationships/customXml" Target="../ink/ink58.xml"/><Relationship Id="rId9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57.png"/><Relationship Id="rId15" Type="http://schemas.openxmlformats.org/officeDocument/2006/relationships/customXml" Target="../ink/ink20.xml"/><Relationship Id="rId23" Type="http://schemas.openxmlformats.org/officeDocument/2006/relationships/customXml" Target="../ink/ink24.xml"/><Relationship Id="rId28" Type="http://schemas.openxmlformats.org/officeDocument/2006/relationships/image" Target="../media/image768.png"/><Relationship Id="rId36" Type="http://schemas.openxmlformats.org/officeDocument/2006/relationships/image" Target="../media/image772.png"/><Relationship Id="rId49" Type="http://schemas.openxmlformats.org/officeDocument/2006/relationships/customXml" Target="../ink/ink37.xml"/><Relationship Id="rId57" Type="http://schemas.openxmlformats.org/officeDocument/2006/relationships/customXml" Target="../ink/ink41.xml"/><Relationship Id="rId10" Type="http://schemas.openxmlformats.org/officeDocument/2006/relationships/image" Target="../media/image759.png"/><Relationship Id="rId31" Type="http://schemas.openxmlformats.org/officeDocument/2006/relationships/customXml" Target="../ink/ink28.xml"/><Relationship Id="rId44" Type="http://schemas.openxmlformats.org/officeDocument/2006/relationships/image" Target="../media/image776.png"/><Relationship Id="rId52" Type="http://schemas.openxmlformats.org/officeDocument/2006/relationships/image" Target="../media/image155.png"/><Relationship Id="rId60" Type="http://schemas.openxmlformats.org/officeDocument/2006/relationships/image" Target="../media/image782.png"/><Relationship Id="rId65" Type="http://schemas.openxmlformats.org/officeDocument/2006/relationships/customXml" Target="../ink/ink45.xml"/><Relationship Id="rId73" Type="http://schemas.openxmlformats.org/officeDocument/2006/relationships/customXml" Target="../ink/ink49.xml"/><Relationship Id="rId78" Type="http://schemas.openxmlformats.org/officeDocument/2006/relationships/image" Target="../media/image791.png"/><Relationship Id="rId81" Type="http://schemas.openxmlformats.org/officeDocument/2006/relationships/customXml" Target="../ink/ink53.xml"/><Relationship Id="rId86" Type="http://schemas.openxmlformats.org/officeDocument/2006/relationships/image" Target="../media/image795.png"/><Relationship Id="rId94" Type="http://schemas.openxmlformats.org/officeDocument/2006/relationships/image" Target="../media/image15.png"/><Relationship Id="rId99" Type="http://schemas.openxmlformats.org/officeDocument/2006/relationships/customXml" Target="../ink/ink62.xml"/><Relationship Id="rId4" Type="http://schemas.openxmlformats.org/officeDocument/2006/relationships/image" Target="../media/image756.png"/><Relationship Id="rId9" Type="http://schemas.openxmlformats.org/officeDocument/2006/relationships/customXml" Target="../ink/ink17.xml"/><Relationship Id="rId13" Type="http://schemas.openxmlformats.org/officeDocument/2006/relationships/customXml" Target="../ink/ink19.xml"/><Relationship Id="rId18" Type="http://schemas.openxmlformats.org/officeDocument/2006/relationships/image" Target="../media/image763.png"/><Relationship Id="rId39" Type="http://schemas.openxmlformats.org/officeDocument/2006/relationships/customXml" Target="../ink/ink32.xml"/><Relationship Id="rId34" Type="http://schemas.openxmlformats.org/officeDocument/2006/relationships/image" Target="../media/image771.png"/><Relationship Id="rId50" Type="http://schemas.openxmlformats.org/officeDocument/2006/relationships/image" Target="../media/image778.png"/><Relationship Id="rId55" Type="http://schemas.openxmlformats.org/officeDocument/2006/relationships/customXml" Target="../ink/ink40.xml"/><Relationship Id="rId76" Type="http://schemas.openxmlformats.org/officeDocument/2006/relationships/image" Target="../media/image790.png"/><Relationship Id="rId97" Type="http://schemas.openxmlformats.org/officeDocument/2006/relationships/customXml" Target="../ink/ink61.xml"/><Relationship Id="rId7" Type="http://schemas.openxmlformats.org/officeDocument/2006/relationships/customXml" Target="../ink/ink16.xml"/><Relationship Id="rId71" Type="http://schemas.openxmlformats.org/officeDocument/2006/relationships/customXml" Target="../ink/ink48.xml"/><Relationship Id="rId92" Type="http://schemas.openxmlformats.org/officeDocument/2006/relationships/image" Target="../media/image798.png"/><Relationship Id="rId2" Type="http://schemas.openxmlformats.org/officeDocument/2006/relationships/notesSlide" Target="../notesSlides/notesSlide2.xml"/><Relationship Id="rId29" Type="http://schemas.openxmlformats.org/officeDocument/2006/relationships/customXml" Target="../ink/ink27.xml"/><Relationship Id="rId24" Type="http://schemas.openxmlformats.org/officeDocument/2006/relationships/image" Target="../media/image766.png"/><Relationship Id="rId40" Type="http://schemas.openxmlformats.org/officeDocument/2006/relationships/image" Target="../media/image774.png"/><Relationship Id="rId45" Type="http://schemas.openxmlformats.org/officeDocument/2006/relationships/customXml" Target="../ink/ink35.xml"/><Relationship Id="rId66" Type="http://schemas.openxmlformats.org/officeDocument/2006/relationships/image" Target="../media/image785.png"/><Relationship Id="rId87" Type="http://schemas.openxmlformats.org/officeDocument/2006/relationships/customXml" Target="../ink/ink56.xml"/><Relationship Id="rId61" Type="http://schemas.openxmlformats.org/officeDocument/2006/relationships/customXml" Target="../ink/ink43.xml"/><Relationship Id="rId82" Type="http://schemas.openxmlformats.org/officeDocument/2006/relationships/image" Target="../media/image793.png"/><Relationship Id="rId19" Type="http://schemas.openxmlformats.org/officeDocument/2006/relationships/customXml" Target="../ink/ink22.xml"/><Relationship Id="rId14" Type="http://schemas.openxmlformats.org/officeDocument/2006/relationships/image" Target="../media/image761.png"/><Relationship Id="rId30" Type="http://schemas.openxmlformats.org/officeDocument/2006/relationships/image" Target="../media/image769.png"/><Relationship Id="rId35" Type="http://schemas.openxmlformats.org/officeDocument/2006/relationships/customXml" Target="../ink/ink30.xml"/><Relationship Id="rId56" Type="http://schemas.openxmlformats.org/officeDocument/2006/relationships/image" Target="../media/image780.png"/><Relationship Id="rId77" Type="http://schemas.openxmlformats.org/officeDocument/2006/relationships/customXml" Target="../ink/ink51.xml"/><Relationship Id="rId100" Type="http://schemas.openxmlformats.org/officeDocument/2006/relationships/image" Target="../media/image18.png"/><Relationship Id="rId8" Type="http://schemas.openxmlformats.org/officeDocument/2006/relationships/image" Target="../media/image758.png"/><Relationship Id="rId51" Type="http://schemas.openxmlformats.org/officeDocument/2006/relationships/customXml" Target="../ink/ink38.xml"/><Relationship Id="rId72" Type="http://schemas.openxmlformats.org/officeDocument/2006/relationships/image" Target="../media/image788.png"/><Relationship Id="rId93" Type="http://schemas.openxmlformats.org/officeDocument/2006/relationships/customXml" Target="../ink/ink59.xml"/><Relationship Id="rId98" Type="http://schemas.openxmlformats.org/officeDocument/2006/relationships/image" Target="../media/image17.png"/></Relationships>
</file>

<file path=ppt/slides/_rels/slide20.xml.rels><?xml version="1.0" encoding="UTF-8" standalone="yes"?>
<Relationships xmlns="http://schemas.openxmlformats.org/package/2006/relationships"><Relationship Id="rId117" Type="http://schemas.openxmlformats.org/officeDocument/2006/relationships/image" Target="../media/image1089.png"/><Relationship Id="rId299" Type="http://schemas.openxmlformats.org/officeDocument/2006/relationships/image" Target="../media/image1181.png"/><Relationship Id="rId21" Type="http://schemas.openxmlformats.org/officeDocument/2006/relationships/image" Target="../media/image1041.png"/><Relationship Id="rId63" Type="http://schemas.openxmlformats.org/officeDocument/2006/relationships/image" Target="../media/image1062.png"/><Relationship Id="rId159" Type="http://schemas.openxmlformats.org/officeDocument/2006/relationships/image" Target="../media/image689.png"/><Relationship Id="rId324" Type="http://schemas.openxmlformats.org/officeDocument/2006/relationships/customXml" Target="../ink/ink1191.xml"/><Relationship Id="rId366" Type="http://schemas.openxmlformats.org/officeDocument/2006/relationships/image" Target="../media/image1214.png"/><Relationship Id="rId170" Type="http://schemas.openxmlformats.org/officeDocument/2006/relationships/customXml" Target="../ink/ink1114.xml"/><Relationship Id="rId226" Type="http://schemas.openxmlformats.org/officeDocument/2006/relationships/customXml" Target="../ink/ink1142.xml"/><Relationship Id="rId268" Type="http://schemas.openxmlformats.org/officeDocument/2006/relationships/customXml" Target="../ink/ink1163.xml"/><Relationship Id="rId32" Type="http://schemas.openxmlformats.org/officeDocument/2006/relationships/customXml" Target="../ink/ink1045.xml"/><Relationship Id="rId74" Type="http://schemas.openxmlformats.org/officeDocument/2006/relationships/customXml" Target="../ink/ink1066.xml"/><Relationship Id="rId128" Type="http://schemas.openxmlformats.org/officeDocument/2006/relationships/customXml" Target="../ink/ink1093.xml"/><Relationship Id="rId335" Type="http://schemas.openxmlformats.org/officeDocument/2006/relationships/image" Target="../media/image1199.png"/><Relationship Id="rId377" Type="http://schemas.openxmlformats.org/officeDocument/2006/relationships/customXml" Target="../ink/ink1218.xml"/><Relationship Id="rId5" Type="http://schemas.openxmlformats.org/officeDocument/2006/relationships/image" Target="../media/image1033.png"/><Relationship Id="rId181" Type="http://schemas.openxmlformats.org/officeDocument/2006/relationships/image" Target="../media/image1119.png"/><Relationship Id="rId237" Type="http://schemas.openxmlformats.org/officeDocument/2006/relationships/image" Target="../media/image1147.png"/><Relationship Id="rId279" Type="http://schemas.openxmlformats.org/officeDocument/2006/relationships/image" Target="../media/image1170.png"/><Relationship Id="rId43" Type="http://schemas.openxmlformats.org/officeDocument/2006/relationships/image" Target="../media/image1052.png"/><Relationship Id="rId139" Type="http://schemas.openxmlformats.org/officeDocument/2006/relationships/image" Target="../media/image1100.png"/><Relationship Id="rId290" Type="http://schemas.openxmlformats.org/officeDocument/2006/relationships/customXml" Target="../ink/ink1174.xml"/><Relationship Id="rId304" Type="http://schemas.openxmlformats.org/officeDocument/2006/relationships/customXml" Target="../ink/ink1181.xml"/><Relationship Id="rId346" Type="http://schemas.openxmlformats.org/officeDocument/2006/relationships/customXml" Target="../ink/ink1202.xml"/><Relationship Id="rId388" Type="http://schemas.openxmlformats.org/officeDocument/2006/relationships/image" Target="../media/image1225.png"/><Relationship Id="rId85" Type="http://schemas.openxmlformats.org/officeDocument/2006/relationships/image" Target="../media/image1073.png"/><Relationship Id="rId150" Type="http://schemas.openxmlformats.org/officeDocument/2006/relationships/customXml" Target="../ink/ink1104.xml"/><Relationship Id="rId192" Type="http://schemas.openxmlformats.org/officeDocument/2006/relationships/customXml" Target="../ink/ink1125.xml"/><Relationship Id="rId206" Type="http://schemas.openxmlformats.org/officeDocument/2006/relationships/customXml" Target="../ink/ink1132.xml"/><Relationship Id="rId248" Type="http://schemas.openxmlformats.org/officeDocument/2006/relationships/customXml" Target="../ink/ink1153.xml"/><Relationship Id="rId12" Type="http://schemas.openxmlformats.org/officeDocument/2006/relationships/customXml" Target="../ink/ink1035.xml"/><Relationship Id="rId108" Type="http://schemas.openxmlformats.org/officeDocument/2006/relationships/customXml" Target="../ink/ink1083.xml"/><Relationship Id="rId315" Type="http://schemas.openxmlformats.org/officeDocument/2006/relationships/image" Target="../media/image1189.png"/><Relationship Id="rId357" Type="http://schemas.openxmlformats.org/officeDocument/2006/relationships/customXml" Target="../ink/ink1208.xml"/><Relationship Id="rId54" Type="http://schemas.openxmlformats.org/officeDocument/2006/relationships/customXml" Target="../ink/ink1056.xml"/><Relationship Id="rId96" Type="http://schemas.openxmlformats.org/officeDocument/2006/relationships/customXml" Target="../ink/ink1077.xml"/><Relationship Id="rId161" Type="http://schemas.openxmlformats.org/officeDocument/2006/relationships/image" Target="../media/image1109.png"/><Relationship Id="rId217" Type="http://schemas.openxmlformats.org/officeDocument/2006/relationships/image" Target="../media/image1137.png"/><Relationship Id="rId259" Type="http://schemas.openxmlformats.org/officeDocument/2006/relationships/image" Target="../media/image1159.png"/><Relationship Id="rId23" Type="http://schemas.openxmlformats.org/officeDocument/2006/relationships/image" Target="../media/image1042.png"/><Relationship Id="rId119" Type="http://schemas.openxmlformats.org/officeDocument/2006/relationships/image" Target="../media/image1090.png"/><Relationship Id="rId270" Type="http://schemas.openxmlformats.org/officeDocument/2006/relationships/customXml" Target="../ink/ink1164.xml"/><Relationship Id="rId326" Type="http://schemas.openxmlformats.org/officeDocument/2006/relationships/customXml" Target="../ink/ink1192.xml"/><Relationship Id="rId65" Type="http://schemas.openxmlformats.org/officeDocument/2006/relationships/image" Target="../media/image1063.png"/><Relationship Id="rId130" Type="http://schemas.openxmlformats.org/officeDocument/2006/relationships/customXml" Target="../ink/ink1094.xml"/><Relationship Id="rId368" Type="http://schemas.openxmlformats.org/officeDocument/2006/relationships/image" Target="../media/image1215.png"/><Relationship Id="rId172" Type="http://schemas.openxmlformats.org/officeDocument/2006/relationships/customXml" Target="../ink/ink1115.xml"/><Relationship Id="rId228" Type="http://schemas.openxmlformats.org/officeDocument/2006/relationships/customXml" Target="../ink/ink1143.xml"/><Relationship Id="rId281" Type="http://schemas.openxmlformats.org/officeDocument/2006/relationships/image" Target="../media/image1171.png"/><Relationship Id="rId337" Type="http://schemas.openxmlformats.org/officeDocument/2006/relationships/image" Target="../media/image1200.png"/><Relationship Id="rId34" Type="http://schemas.openxmlformats.org/officeDocument/2006/relationships/customXml" Target="../ink/ink1046.xml"/><Relationship Id="rId76" Type="http://schemas.openxmlformats.org/officeDocument/2006/relationships/customXml" Target="../ink/ink1067.xml"/><Relationship Id="rId141" Type="http://schemas.openxmlformats.org/officeDocument/2006/relationships/image" Target="../media/image1101.png"/><Relationship Id="rId379" Type="http://schemas.openxmlformats.org/officeDocument/2006/relationships/customXml" Target="../ink/ink1219.xml"/><Relationship Id="rId7" Type="http://schemas.openxmlformats.org/officeDocument/2006/relationships/image" Target="../media/image1034.png"/><Relationship Id="rId183" Type="http://schemas.openxmlformats.org/officeDocument/2006/relationships/image" Target="../media/image1120.png"/><Relationship Id="rId239" Type="http://schemas.openxmlformats.org/officeDocument/2006/relationships/image" Target="../media/image1148.png"/><Relationship Id="rId390" Type="http://schemas.openxmlformats.org/officeDocument/2006/relationships/image" Target="../media/image1226.png"/><Relationship Id="rId250" Type="http://schemas.openxmlformats.org/officeDocument/2006/relationships/customXml" Target="../ink/ink1154.xml"/><Relationship Id="rId292" Type="http://schemas.openxmlformats.org/officeDocument/2006/relationships/customXml" Target="../ink/ink1175.xml"/><Relationship Id="rId306" Type="http://schemas.openxmlformats.org/officeDocument/2006/relationships/customXml" Target="../ink/ink1182.xml"/><Relationship Id="rId45" Type="http://schemas.openxmlformats.org/officeDocument/2006/relationships/image" Target="../media/image1053.png"/><Relationship Id="rId87" Type="http://schemas.openxmlformats.org/officeDocument/2006/relationships/image" Target="../media/image1074.png"/><Relationship Id="rId110" Type="http://schemas.openxmlformats.org/officeDocument/2006/relationships/customXml" Target="../ink/ink1084.xml"/><Relationship Id="rId348" Type="http://schemas.openxmlformats.org/officeDocument/2006/relationships/customXml" Target="../ink/ink1203.xml"/><Relationship Id="rId152" Type="http://schemas.openxmlformats.org/officeDocument/2006/relationships/customXml" Target="../ink/ink1105.xml"/><Relationship Id="rId194" Type="http://schemas.openxmlformats.org/officeDocument/2006/relationships/customXml" Target="../ink/ink1126.xml"/><Relationship Id="rId208" Type="http://schemas.openxmlformats.org/officeDocument/2006/relationships/customXml" Target="../ink/ink1133.xml"/><Relationship Id="rId261" Type="http://schemas.openxmlformats.org/officeDocument/2006/relationships/image" Target="../media/image1161.png"/><Relationship Id="rId14" Type="http://schemas.openxmlformats.org/officeDocument/2006/relationships/customXml" Target="../ink/ink1036.xml"/><Relationship Id="rId56" Type="http://schemas.openxmlformats.org/officeDocument/2006/relationships/customXml" Target="../ink/ink1057.xml"/><Relationship Id="rId317" Type="http://schemas.openxmlformats.org/officeDocument/2006/relationships/image" Target="../media/image1190.png"/><Relationship Id="rId359" Type="http://schemas.openxmlformats.org/officeDocument/2006/relationships/customXml" Target="../ink/ink1209.xml"/><Relationship Id="rId98" Type="http://schemas.openxmlformats.org/officeDocument/2006/relationships/customXml" Target="../ink/ink1078.xml"/><Relationship Id="rId121" Type="http://schemas.openxmlformats.org/officeDocument/2006/relationships/image" Target="../media/image1091.png"/><Relationship Id="rId163" Type="http://schemas.openxmlformats.org/officeDocument/2006/relationships/image" Target="../media/image1110.png"/><Relationship Id="rId219" Type="http://schemas.openxmlformats.org/officeDocument/2006/relationships/image" Target="../media/image1138.png"/><Relationship Id="rId370" Type="http://schemas.openxmlformats.org/officeDocument/2006/relationships/image" Target="../media/image1216.png"/><Relationship Id="rId230" Type="http://schemas.openxmlformats.org/officeDocument/2006/relationships/customXml" Target="../ink/ink1144.xml"/><Relationship Id="rId25" Type="http://schemas.openxmlformats.org/officeDocument/2006/relationships/image" Target="../media/image1043.png"/><Relationship Id="rId67" Type="http://schemas.openxmlformats.org/officeDocument/2006/relationships/image" Target="../media/image1064.png"/><Relationship Id="rId272" Type="http://schemas.openxmlformats.org/officeDocument/2006/relationships/customXml" Target="../ink/ink1165.xml"/><Relationship Id="rId328" Type="http://schemas.openxmlformats.org/officeDocument/2006/relationships/customXml" Target="../ink/ink1193.xml"/><Relationship Id="rId132" Type="http://schemas.openxmlformats.org/officeDocument/2006/relationships/customXml" Target="../ink/ink1095.xml"/><Relationship Id="rId174" Type="http://schemas.openxmlformats.org/officeDocument/2006/relationships/customXml" Target="../ink/ink1116.xml"/><Relationship Id="rId381" Type="http://schemas.openxmlformats.org/officeDocument/2006/relationships/customXml" Target="../ink/ink1220.xml"/><Relationship Id="rId241" Type="http://schemas.openxmlformats.org/officeDocument/2006/relationships/image" Target="../media/image1149.png"/><Relationship Id="rId36" Type="http://schemas.openxmlformats.org/officeDocument/2006/relationships/customXml" Target="../ink/ink1047.xml"/><Relationship Id="rId283" Type="http://schemas.openxmlformats.org/officeDocument/2006/relationships/image" Target="../media/image1172.png"/><Relationship Id="rId339" Type="http://schemas.openxmlformats.org/officeDocument/2006/relationships/image" Target="../media/image1201.png"/><Relationship Id="rId78" Type="http://schemas.openxmlformats.org/officeDocument/2006/relationships/customXml" Target="../ink/ink1068.xml"/><Relationship Id="rId101" Type="http://schemas.openxmlformats.org/officeDocument/2006/relationships/image" Target="../media/image1081.png"/><Relationship Id="rId143" Type="http://schemas.openxmlformats.org/officeDocument/2006/relationships/image" Target="../media/image1102.png"/><Relationship Id="rId185" Type="http://schemas.openxmlformats.org/officeDocument/2006/relationships/image" Target="../media/image1121.png"/><Relationship Id="rId350" Type="http://schemas.openxmlformats.org/officeDocument/2006/relationships/image" Target="../media/image1206.png"/><Relationship Id="rId9" Type="http://schemas.openxmlformats.org/officeDocument/2006/relationships/image" Target="../media/image1035.png"/><Relationship Id="rId210" Type="http://schemas.openxmlformats.org/officeDocument/2006/relationships/customXml" Target="../ink/ink1134.xml"/><Relationship Id="rId252" Type="http://schemas.openxmlformats.org/officeDocument/2006/relationships/customXml" Target="../ink/ink1155.xml"/><Relationship Id="rId294" Type="http://schemas.openxmlformats.org/officeDocument/2006/relationships/customXml" Target="../ink/ink1176.xml"/><Relationship Id="rId308" Type="http://schemas.openxmlformats.org/officeDocument/2006/relationships/customXml" Target="../ink/ink1183.xml"/><Relationship Id="rId47" Type="http://schemas.openxmlformats.org/officeDocument/2006/relationships/image" Target="../media/image1054.png"/><Relationship Id="rId89" Type="http://schemas.openxmlformats.org/officeDocument/2006/relationships/image" Target="../media/image1075.png"/><Relationship Id="rId112" Type="http://schemas.openxmlformats.org/officeDocument/2006/relationships/customXml" Target="../ink/ink1085.xml"/><Relationship Id="rId154" Type="http://schemas.openxmlformats.org/officeDocument/2006/relationships/customXml" Target="../ink/ink1106.xml"/><Relationship Id="rId361" Type="http://schemas.openxmlformats.org/officeDocument/2006/relationships/customXml" Target="../ink/ink1210.xml"/><Relationship Id="rId196" Type="http://schemas.openxmlformats.org/officeDocument/2006/relationships/customXml" Target="../ink/ink1127.xml"/><Relationship Id="rId200" Type="http://schemas.openxmlformats.org/officeDocument/2006/relationships/customXml" Target="../ink/ink1129.xml"/><Relationship Id="rId382" Type="http://schemas.openxmlformats.org/officeDocument/2006/relationships/image" Target="../media/image1222.png"/><Relationship Id="rId16" Type="http://schemas.openxmlformats.org/officeDocument/2006/relationships/customXml" Target="../ink/ink1037.xml"/><Relationship Id="rId221" Type="http://schemas.openxmlformats.org/officeDocument/2006/relationships/image" Target="../media/image1139.png"/><Relationship Id="rId242" Type="http://schemas.openxmlformats.org/officeDocument/2006/relationships/customXml" Target="../ink/ink1150.xml"/><Relationship Id="rId263" Type="http://schemas.openxmlformats.org/officeDocument/2006/relationships/image" Target="../media/image1162.png"/><Relationship Id="rId284" Type="http://schemas.openxmlformats.org/officeDocument/2006/relationships/customXml" Target="../ink/ink1171.xml"/><Relationship Id="rId319" Type="http://schemas.openxmlformats.org/officeDocument/2006/relationships/image" Target="../media/image1191.png"/><Relationship Id="rId37" Type="http://schemas.openxmlformats.org/officeDocument/2006/relationships/image" Target="../media/image1049.png"/><Relationship Id="rId58" Type="http://schemas.openxmlformats.org/officeDocument/2006/relationships/customXml" Target="../ink/ink1058.xml"/><Relationship Id="rId79" Type="http://schemas.openxmlformats.org/officeDocument/2006/relationships/image" Target="../media/image1070.png"/><Relationship Id="rId102" Type="http://schemas.openxmlformats.org/officeDocument/2006/relationships/customXml" Target="../ink/ink1080.xml"/><Relationship Id="rId123" Type="http://schemas.openxmlformats.org/officeDocument/2006/relationships/image" Target="../media/image1092.png"/><Relationship Id="rId144" Type="http://schemas.openxmlformats.org/officeDocument/2006/relationships/customXml" Target="../ink/ink1101.xml"/><Relationship Id="rId330" Type="http://schemas.openxmlformats.org/officeDocument/2006/relationships/customXml" Target="../ink/ink1194.xml"/><Relationship Id="rId90" Type="http://schemas.openxmlformats.org/officeDocument/2006/relationships/customXml" Target="../ink/ink1074.xml"/><Relationship Id="rId165" Type="http://schemas.openxmlformats.org/officeDocument/2006/relationships/image" Target="../media/image1111.png"/><Relationship Id="rId186" Type="http://schemas.openxmlformats.org/officeDocument/2006/relationships/customXml" Target="../ink/ink1122.xml"/><Relationship Id="rId351" Type="http://schemas.openxmlformats.org/officeDocument/2006/relationships/customXml" Target="../ink/ink1205.xml"/><Relationship Id="rId372" Type="http://schemas.openxmlformats.org/officeDocument/2006/relationships/image" Target="../media/image1217.png"/><Relationship Id="rId211" Type="http://schemas.openxmlformats.org/officeDocument/2006/relationships/image" Target="../media/image1134.png"/><Relationship Id="rId232" Type="http://schemas.openxmlformats.org/officeDocument/2006/relationships/customXml" Target="../ink/ink1145.xml"/><Relationship Id="rId253" Type="http://schemas.openxmlformats.org/officeDocument/2006/relationships/image" Target="../media/image1156.png"/><Relationship Id="rId274" Type="http://schemas.openxmlformats.org/officeDocument/2006/relationships/customXml" Target="../ink/ink1166.xml"/><Relationship Id="rId295" Type="http://schemas.openxmlformats.org/officeDocument/2006/relationships/image" Target="../media/image1178.png"/><Relationship Id="rId309" Type="http://schemas.openxmlformats.org/officeDocument/2006/relationships/image" Target="../media/image1186.png"/><Relationship Id="rId27" Type="http://schemas.openxmlformats.org/officeDocument/2006/relationships/image" Target="../media/image1044.png"/><Relationship Id="rId48" Type="http://schemas.openxmlformats.org/officeDocument/2006/relationships/customXml" Target="../ink/ink1053.xml"/><Relationship Id="rId69" Type="http://schemas.openxmlformats.org/officeDocument/2006/relationships/image" Target="../media/image1065.png"/><Relationship Id="rId113" Type="http://schemas.openxmlformats.org/officeDocument/2006/relationships/image" Target="../media/image1087.png"/><Relationship Id="rId134" Type="http://schemas.openxmlformats.org/officeDocument/2006/relationships/customXml" Target="../ink/ink1096.xml"/><Relationship Id="rId320" Type="http://schemas.openxmlformats.org/officeDocument/2006/relationships/customXml" Target="../ink/ink1189.xml"/><Relationship Id="rId80" Type="http://schemas.openxmlformats.org/officeDocument/2006/relationships/customXml" Target="../ink/ink1069.xml"/><Relationship Id="rId155" Type="http://schemas.openxmlformats.org/officeDocument/2006/relationships/image" Target="../media/image572.png"/><Relationship Id="rId176" Type="http://schemas.openxmlformats.org/officeDocument/2006/relationships/customXml" Target="../ink/ink1117.xml"/><Relationship Id="rId197" Type="http://schemas.openxmlformats.org/officeDocument/2006/relationships/image" Target="../media/image1127.png"/><Relationship Id="rId341" Type="http://schemas.openxmlformats.org/officeDocument/2006/relationships/image" Target="../media/image1202.png"/><Relationship Id="rId362" Type="http://schemas.openxmlformats.org/officeDocument/2006/relationships/image" Target="../media/image1212.png"/><Relationship Id="rId383" Type="http://schemas.openxmlformats.org/officeDocument/2006/relationships/customXml" Target="../ink/ink1221.xml"/><Relationship Id="rId201" Type="http://schemas.openxmlformats.org/officeDocument/2006/relationships/image" Target="../media/image1129.png"/><Relationship Id="rId222" Type="http://schemas.openxmlformats.org/officeDocument/2006/relationships/customXml" Target="../ink/ink1140.xml"/><Relationship Id="rId243" Type="http://schemas.openxmlformats.org/officeDocument/2006/relationships/image" Target="../media/image1151.png"/><Relationship Id="rId264" Type="http://schemas.openxmlformats.org/officeDocument/2006/relationships/customXml" Target="../ink/ink1161.xml"/><Relationship Id="rId285" Type="http://schemas.openxmlformats.org/officeDocument/2006/relationships/image" Target="../media/image1173.png"/><Relationship Id="rId17" Type="http://schemas.openxmlformats.org/officeDocument/2006/relationships/image" Target="../media/image1039.png"/><Relationship Id="rId38" Type="http://schemas.openxmlformats.org/officeDocument/2006/relationships/customXml" Target="../ink/ink1048.xml"/><Relationship Id="rId59" Type="http://schemas.openxmlformats.org/officeDocument/2006/relationships/image" Target="../media/image1060.png"/><Relationship Id="rId103" Type="http://schemas.openxmlformats.org/officeDocument/2006/relationships/image" Target="../media/image1082.png"/><Relationship Id="rId124" Type="http://schemas.openxmlformats.org/officeDocument/2006/relationships/customXml" Target="../ink/ink1091.xml"/><Relationship Id="rId310" Type="http://schemas.openxmlformats.org/officeDocument/2006/relationships/customXml" Target="../ink/ink1184.xml"/><Relationship Id="rId70" Type="http://schemas.openxmlformats.org/officeDocument/2006/relationships/customXml" Target="../ink/ink1064.xml"/><Relationship Id="rId91" Type="http://schemas.openxmlformats.org/officeDocument/2006/relationships/image" Target="../media/image1076.png"/><Relationship Id="rId145" Type="http://schemas.openxmlformats.org/officeDocument/2006/relationships/image" Target="../media/image1103.png"/><Relationship Id="rId166" Type="http://schemas.openxmlformats.org/officeDocument/2006/relationships/customXml" Target="../ink/ink1112.xml"/><Relationship Id="rId187" Type="http://schemas.openxmlformats.org/officeDocument/2006/relationships/image" Target="../media/image1122.png"/><Relationship Id="rId331" Type="http://schemas.openxmlformats.org/officeDocument/2006/relationships/image" Target="../media/image1197.png"/><Relationship Id="rId352" Type="http://schemas.openxmlformats.org/officeDocument/2006/relationships/image" Target="../media/image1207.png"/><Relationship Id="rId373" Type="http://schemas.openxmlformats.org/officeDocument/2006/relationships/customXml" Target="../ink/ink1216.xml"/><Relationship Id="rId1" Type="http://schemas.openxmlformats.org/officeDocument/2006/relationships/slideLayout" Target="../slideLayouts/slideLayout7.xml"/><Relationship Id="rId212" Type="http://schemas.openxmlformats.org/officeDocument/2006/relationships/customXml" Target="../ink/ink1135.xml"/><Relationship Id="rId233" Type="http://schemas.openxmlformats.org/officeDocument/2006/relationships/image" Target="../media/image1145.png"/><Relationship Id="rId254" Type="http://schemas.openxmlformats.org/officeDocument/2006/relationships/customXml" Target="../ink/ink1156.xml"/><Relationship Id="rId28" Type="http://schemas.openxmlformats.org/officeDocument/2006/relationships/customXml" Target="../ink/ink1043.xml"/><Relationship Id="rId49" Type="http://schemas.openxmlformats.org/officeDocument/2006/relationships/image" Target="../media/image1055.png"/><Relationship Id="rId114" Type="http://schemas.openxmlformats.org/officeDocument/2006/relationships/customXml" Target="../ink/ink1086.xml"/><Relationship Id="rId275" Type="http://schemas.openxmlformats.org/officeDocument/2006/relationships/image" Target="../media/image1168.png"/><Relationship Id="rId296" Type="http://schemas.openxmlformats.org/officeDocument/2006/relationships/customXml" Target="../ink/ink1177.xml"/><Relationship Id="rId300" Type="http://schemas.openxmlformats.org/officeDocument/2006/relationships/customXml" Target="../ink/ink1179.xml"/><Relationship Id="rId60" Type="http://schemas.openxmlformats.org/officeDocument/2006/relationships/customXml" Target="../ink/ink1059.xml"/><Relationship Id="rId81" Type="http://schemas.openxmlformats.org/officeDocument/2006/relationships/image" Target="../media/image1071.png"/><Relationship Id="rId135" Type="http://schemas.openxmlformats.org/officeDocument/2006/relationships/image" Target="../media/image1098.png"/><Relationship Id="rId156" Type="http://schemas.openxmlformats.org/officeDocument/2006/relationships/customXml" Target="../ink/ink1107.xml"/><Relationship Id="rId177" Type="http://schemas.openxmlformats.org/officeDocument/2006/relationships/image" Target="../media/image1117.png"/><Relationship Id="rId198" Type="http://schemas.openxmlformats.org/officeDocument/2006/relationships/customXml" Target="../ink/ink1128.xml"/><Relationship Id="rId321" Type="http://schemas.openxmlformats.org/officeDocument/2006/relationships/image" Target="../media/image1192.png"/><Relationship Id="rId342" Type="http://schemas.openxmlformats.org/officeDocument/2006/relationships/customXml" Target="../ink/ink1200.xml"/><Relationship Id="rId363" Type="http://schemas.openxmlformats.org/officeDocument/2006/relationships/customXml" Target="../ink/ink1211.xml"/><Relationship Id="rId384" Type="http://schemas.openxmlformats.org/officeDocument/2006/relationships/image" Target="../media/image1223.png"/><Relationship Id="rId202" Type="http://schemas.openxmlformats.org/officeDocument/2006/relationships/customXml" Target="../ink/ink1130.xml"/><Relationship Id="rId223" Type="http://schemas.openxmlformats.org/officeDocument/2006/relationships/image" Target="../media/image1140.png"/><Relationship Id="rId244" Type="http://schemas.openxmlformats.org/officeDocument/2006/relationships/customXml" Target="../ink/ink1151.xml"/><Relationship Id="rId18" Type="http://schemas.openxmlformats.org/officeDocument/2006/relationships/customXml" Target="../ink/ink1038.xml"/><Relationship Id="rId39" Type="http://schemas.openxmlformats.org/officeDocument/2006/relationships/image" Target="../media/image1050.png"/><Relationship Id="rId265" Type="http://schemas.openxmlformats.org/officeDocument/2006/relationships/image" Target="../media/image1163.png"/><Relationship Id="rId286" Type="http://schemas.openxmlformats.org/officeDocument/2006/relationships/customXml" Target="../ink/ink1172.xml"/><Relationship Id="rId50" Type="http://schemas.openxmlformats.org/officeDocument/2006/relationships/customXml" Target="../ink/ink1054.xml"/><Relationship Id="rId104" Type="http://schemas.openxmlformats.org/officeDocument/2006/relationships/customXml" Target="../ink/ink1081.xml"/><Relationship Id="rId125" Type="http://schemas.openxmlformats.org/officeDocument/2006/relationships/image" Target="../media/image1093.png"/><Relationship Id="rId146" Type="http://schemas.openxmlformats.org/officeDocument/2006/relationships/customXml" Target="../ink/ink1102.xml"/><Relationship Id="rId167" Type="http://schemas.openxmlformats.org/officeDocument/2006/relationships/image" Target="../media/image1112.png"/><Relationship Id="rId188" Type="http://schemas.openxmlformats.org/officeDocument/2006/relationships/customXml" Target="../ink/ink1123.xml"/><Relationship Id="rId311" Type="http://schemas.openxmlformats.org/officeDocument/2006/relationships/image" Target="../media/image1187.png"/><Relationship Id="rId332" Type="http://schemas.openxmlformats.org/officeDocument/2006/relationships/customXml" Target="../ink/ink1195.xml"/><Relationship Id="rId353" Type="http://schemas.openxmlformats.org/officeDocument/2006/relationships/customXml" Target="../ink/ink1206.xml"/><Relationship Id="rId374" Type="http://schemas.openxmlformats.org/officeDocument/2006/relationships/image" Target="../media/image1218.png"/><Relationship Id="rId71" Type="http://schemas.openxmlformats.org/officeDocument/2006/relationships/image" Target="../media/image1066.png"/><Relationship Id="rId92" Type="http://schemas.openxmlformats.org/officeDocument/2006/relationships/customXml" Target="../ink/ink1075.xml"/><Relationship Id="rId213" Type="http://schemas.openxmlformats.org/officeDocument/2006/relationships/image" Target="../media/image1135.png"/><Relationship Id="rId234" Type="http://schemas.openxmlformats.org/officeDocument/2006/relationships/customXml" Target="../ink/ink1146.xml"/><Relationship Id="rId2" Type="http://schemas.openxmlformats.org/officeDocument/2006/relationships/notesSlide" Target="../notesSlides/notesSlide20.xml"/><Relationship Id="rId29" Type="http://schemas.openxmlformats.org/officeDocument/2006/relationships/image" Target="../media/image1045.png"/><Relationship Id="rId255" Type="http://schemas.openxmlformats.org/officeDocument/2006/relationships/image" Target="../media/image1157.png"/><Relationship Id="rId276" Type="http://schemas.openxmlformats.org/officeDocument/2006/relationships/customXml" Target="../ink/ink1167.xml"/><Relationship Id="rId297" Type="http://schemas.openxmlformats.org/officeDocument/2006/relationships/image" Target="../media/image1179.png"/><Relationship Id="rId40" Type="http://schemas.openxmlformats.org/officeDocument/2006/relationships/customXml" Target="../ink/ink1049.xml"/><Relationship Id="rId115" Type="http://schemas.openxmlformats.org/officeDocument/2006/relationships/image" Target="../media/image1088.png"/><Relationship Id="rId136" Type="http://schemas.openxmlformats.org/officeDocument/2006/relationships/customXml" Target="../ink/ink1097.xml"/><Relationship Id="rId157" Type="http://schemas.openxmlformats.org/officeDocument/2006/relationships/image" Target="../media/image1108.png"/><Relationship Id="rId178" Type="http://schemas.openxmlformats.org/officeDocument/2006/relationships/customXml" Target="../ink/ink1118.xml"/><Relationship Id="rId301" Type="http://schemas.openxmlformats.org/officeDocument/2006/relationships/image" Target="../media/image1182.png"/><Relationship Id="rId322" Type="http://schemas.openxmlformats.org/officeDocument/2006/relationships/customXml" Target="../ink/ink1190.xml"/><Relationship Id="rId343" Type="http://schemas.openxmlformats.org/officeDocument/2006/relationships/image" Target="../media/image1203.png"/><Relationship Id="rId364" Type="http://schemas.openxmlformats.org/officeDocument/2006/relationships/image" Target="../media/image1213.png"/><Relationship Id="rId61" Type="http://schemas.openxmlformats.org/officeDocument/2006/relationships/image" Target="../media/image1061.png"/><Relationship Id="rId82" Type="http://schemas.openxmlformats.org/officeDocument/2006/relationships/customXml" Target="../ink/ink1070.xml"/><Relationship Id="rId199" Type="http://schemas.openxmlformats.org/officeDocument/2006/relationships/image" Target="../media/image1128.png"/><Relationship Id="rId203" Type="http://schemas.openxmlformats.org/officeDocument/2006/relationships/image" Target="../media/image1130.png"/><Relationship Id="rId385" Type="http://schemas.openxmlformats.org/officeDocument/2006/relationships/customXml" Target="../ink/ink1222.xml"/><Relationship Id="rId19" Type="http://schemas.openxmlformats.org/officeDocument/2006/relationships/image" Target="../media/image1040.png"/><Relationship Id="rId224" Type="http://schemas.openxmlformats.org/officeDocument/2006/relationships/customXml" Target="../ink/ink1141.xml"/><Relationship Id="rId245" Type="http://schemas.openxmlformats.org/officeDocument/2006/relationships/image" Target="../media/image1152.png"/><Relationship Id="rId266" Type="http://schemas.openxmlformats.org/officeDocument/2006/relationships/customXml" Target="../ink/ink1162.xml"/><Relationship Id="rId287" Type="http://schemas.openxmlformats.org/officeDocument/2006/relationships/image" Target="../media/image1174.png"/><Relationship Id="rId30" Type="http://schemas.openxmlformats.org/officeDocument/2006/relationships/customXml" Target="../ink/ink1044.xml"/><Relationship Id="rId105" Type="http://schemas.openxmlformats.org/officeDocument/2006/relationships/image" Target="../media/image1083.png"/><Relationship Id="rId126" Type="http://schemas.openxmlformats.org/officeDocument/2006/relationships/customXml" Target="../ink/ink1092.xml"/><Relationship Id="rId147" Type="http://schemas.openxmlformats.org/officeDocument/2006/relationships/image" Target="../media/image1104.png"/><Relationship Id="rId168" Type="http://schemas.openxmlformats.org/officeDocument/2006/relationships/customXml" Target="../ink/ink1113.xml"/><Relationship Id="rId312" Type="http://schemas.openxmlformats.org/officeDocument/2006/relationships/customXml" Target="../ink/ink1185.xml"/><Relationship Id="rId333" Type="http://schemas.openxmlformats.org/officeDocument/2006/relationships/image" Target="../media/image1198.png"/><Relationship Id="rId354" Type="http://schemas.openxmlformats.org/officeDocument/2006/relationships/image" Target="../media/image1208.png"/><Relationship Id="rId51" Type="http://schemas.openxmlformats.org/officeDocument/2006/relationships/image" Target="../media/image1056.png"/><Relationship Id="rId72" Type="http://schemas.openxmlformats.org/officeDocument/2006/relationships/customXml" Target="../ink/ink1065.xml"/><Relationship Id="rId93" Type="http://schemas.openxmlformats.org/officeDocument/2006/relationships/image" Target="../media/image1077.png"/><Relationship Id="rId189" Type="http://schemas.openxmlformats.org/officeDocument/2006/relationships/image" Target="../media/image1123.png"/><Relationship Id="rId375" Type="http://schemas.openxmlformats.org/officeDocument/2006/relationships/customXml" Target="../ink/ink1217.xml"/><Relationship Id="rId3" Type="http://schemas.openxmlformats.org/officeDocument/2006/relationships/image" Target="../media/image1032.png"/><Relationship Id="rId214" Type="http://schemas.openxmlformats.org/officeDocument/2006/relationships/customXml" Target="../ink/ink1136.xml"/><Relationship Id="rId235" Type="http://schemas.openxmlformats.org/officeDocument/2006/relationships/image" Target="../media/image1146.png"/><Relationship Id="rId256" Type="http://schemas.openxmlformats.org/officeDocument/2006/relationships/customXml" Target="../ink/ink1157.xml"/><Relationship Id="rId277" Type="http://schemas.openxmlformats.org/officeDocument/2006/relationships/image" Target="../media/image1169.png"/><Relationship Id="rId298" Type="http://schemas.openxmlformats.org/officeDocument/2006/relationships/customXml" Target="../ink/ink1178.xml"/><Relationship Id="rId116" Type="http://schemas.openxmlformats.org/officeDocument/2006/relationships/customXml" Target="../ink/ink1087.xml"/><Relationship Id="rId137" Type="http://schemas.openxmlformats.org/officeDocument/2006/relationships/image" Target="../media/image1099.png"/><Relationship Id="rId158" Type="http://schemas.openxmlformats.org/officeDocument/2006/relationships/customXml" Target="../ink/ink1108.xml"/><Relationship Id="rId302" Type="http://schemas.openxmlformats.org/officeDocument/2006/relationships/customXml" Target="../ink/ink1180.xml"/><Relationship Id="rId323" Type="http://schemas.openxmlformats.org/officeDocument/2006/relationships/image" Target="../media/image1193.png"/><Relationship Id="rId344" Type="http://schemas.openxmlformats.org/officeDocument/2006/relationships/customXml" Target="../ink/ink1201.xml"/><Relationship Id="rId20" Type="http://schemas.openxmlformats.org/officeDocument/2006/relationships/customXml" Target="../ink/ink1039.xml"/><Relationship Id="rId41" Type="http://schemas.openxmlformats.org/officeDocument/2006/relationships/image" Target="../media/image1051.png"/><Relationship Id="rId62" Type="http://schemas.openxmlformats.org/officeDocument/2006/relationships/customXml" Target="../ink/ink1060.xml"/><Relationship Id="rId83" Type="http://schemas.openxmlformats.org/officeDocument/2006/relationships/image" Target="../media/image1072.png"/><Relationship Id="rId179" Type="http://schemas.openxmlformats.org/officeDocument/2006/relationships/image" Target="../media/image1118.png"/><Relationship Id="rId365" Type="http://schemas.openxmlformats.org/officeDocument/2006/relationships/customXml" Target="../ink/ink1212.xml"/><Relationship Id="rId386" Type="http://schemas.openxmlformats.org/officeDocument/2006/relationships/image" Target="../media/image1224.png"/><Relationship Id="rId190" Type="http://schemas.openxmlformats.org/officeDocument/2006/relationships/customXml" Target="../ink/ink1124.xml"/><Relationship Id="rId204" Type="http://schemas.openxmlformats.org/officeDocument/2006/relationships/customXml" Target="../ink/ink1131.xml"/><Relationship Id="rId225" Type="http://schemas.openxmlformats.org/officeDocument/2006/relationships/image" Target="../media/image1141.png"/><Relationship Id="rId246" Type="http://schemas.openxmlformats.org/officeDocument/2006/relationships/customXml" Target="../ink/ink1152.xml"/><Relationship Id="rId267" Type="http://schemas.openxmlformats.org/officeDocument/2006/relationships/image" Target="../media/image1164.png"/><Relationship Id="rId288" Type="http://schemas.openxmlformats.org/officeDocument/2006/relationships/customXml" Target="../ink/ink1173.xml"/><Relationship Id="rId106" Type="http://schemas.openxmlformats.org/officeDocument/2006/relationships/customXml" Target="../ink/ink1082.xml"/><Relationship Id="rId127" Type="http://schemas.openxmlformats.org/officeDocument/2006/relationships/image" Target="../media/image1094.png"/><Relationship Id="rId313" Type="http://schemas.openxmlformats.org/officeDocument/2006/relationships/image" Target="../media/image1188.png"/><Relationship Id="rId10" Type="http://schemas.openxmlformats.org/officeDocument/2006/relationships/customXml" Target="../ink/ink1034.xml"/><Relationship Id="rId31" Type="http://schemas.openxmlformats.org/officeDocument/2006/relationships/image" Target="../media/image1046.png"/><Relationship Id="rId52" Type="http://schemas.openxmlformats.org/officeDocument/2006/relationships/customXml" Target="../ink/ink1055.xml"/><Relationship Id="rId73" Type="http://schemas.openxmlformats.org/officeDocument/2006/relationships/image" Target="../media/image1067.png"/><Relationship Id="rId94" Type="http://schemas.openxmlformats.org/officeDocument/2006/relationships/customXml" Target="../ink/ink1076.xml"/><Relationship Id="rId148" Type="http://schemas.openxmlformats.org/officeDocument/2006/relationships/customXml" Target="../ink/ink1103.xml"/><Relationship Id="rId169" Type="http://schemas.openxmlformats.org/officeDocument/2006/relationships/image" Target="../media/image1113.png"/><Relationship Id="rId334" Type="http://schemas.openxmlformats.org/officeDocument/2006/relationships/customXml" Target="../ink/ink1196.xml"/><Relationship Id="rId355" Type="http://schemas.openxmlformats.org/officeDocument/2006/relationships/customXml" Target="../ink/ink1207.xml"/><Relationship Id="rId376" Type="http://schemas.openxmlformats.org/officeDocument/2006/relationships/image" Target="../media/image1219.png"/><Relationship Id="rId4" Type="http://schemas.openxmlformats.org/officeDocument/2006/relationships/customXml" Target="../ink/ink1031.xml"/><Relationship Id="rId180" Type="http://schemas.openxmlformats.org/officeDocument/2006/relationships/customXml" Target="../ink/ink1119.xml"/><Relationship Id="rId215" Type="http://schemas.openxmlformats.org/officeDocument/2006/relationships/image" Target="../media/image1136.png"/><Relationship Id="rId236" Type="http://schemas.openxmlformats.org/officeDocument/2006/relationships/customXml" Target="../ink/ink1147.xml"/><Relationship Id="rId257" Type="http://schemas.openxmlformats.org/officeDocument/2006/relationships/image" Target="../media/image1158.png"/><Relationship Id="rId278" Type="http://schemas.openxmlformats.org/officeDocument/2006/relationships/customXml" Target="../ink/ink1168.xml"/><Relationship Id="rId303" Type="http://schemas.openxmlformats.org/officeDocument/2006/relationships/image" Target="../media/image1183.png"/><Relationship Id="rId42" Type="http://schemas.openxmlformats.org/officeDocument/2006/relationships/customXml" Target="../ink/ink1050.xml"/><Relationship Id="rId84" Type="http://schemas.openxmlformats.org/officeDocument/2006/relationships/customXml" Target="../ink/ink1071.xml"/><Relationship Id="rId138" Type="http://schemas.openxmlformats.org/officeDocument/2006/relationships/customXml" Target="../ink/ink1098.xml"/><Relationship Id="rId345" Type="http://schemas.openxmlformats.org/officeDocument/2006/relationships/image" Target="../media/image1204.png"/><Relationship Id="rId387" Type="http://schemas.openxmlformats.org/officeDocument/2006/relationships/customXml" Target="../ink/ink1223.xml"/><Relationship Id="rId191" Type="http://schemas.openxmlformats.org/officeDocument/2006/relationships/image" Target="../media/image1124.png"/><Relationship Id="rId205" Type="http://schemas.openxmlformats.org/officeDocument/2006/relationships/image" Target="../media/image1131.png"/><Relationship Id="rId247" Type="http://schemas.openxmlformats.org/officeDocument/2006/relationships/image" Target="../media/image1153.png"/><Relationship Id="rId107" Type="http://schemas.openxmlformats.org/officeDocument/2006/relationships/image" Target="../media/image1084.png"/><Relationship Id="rId289" Type="http://schemas.openxmlformats.org/officeDocument/2006/relationships/image" Target="../media/image1175.png"/><Relationship Id="rId11" Type="http://schemas.openxmlformats.org/officeDocument/2006/relationships/image" Target="../media/image1036.png"/><Relationship Id="rId53" Type="http://schemas.openxmlformats.org/officeDocument/2006/relationships/image" Target="../media/image1057.png"/><Relationship Id="rId149" Type="http://schemas.openxmlformats.org/officeDocument/2006/relationships/image" Target="../media/image1105.png"/><Relationship Id="rId314" Type="http://schemas.openxmlformats.org/officeDocument/2006/relationships/customXml" Target="../ink/ink1186.xml"/><Relationship Id="rId356" Type="http://schemas.openxmlformats.org/officeDocument/2006/relationships/image" Target="../media/image1209.png"/><Relationship Id="rId95" Type="http://schemas.openxmlformats.org/officeDocument/2006/relationships/image" Target="../media/image1078.png"/><Relationship Id="rId160" Type="http://schemas.openxmlformats.org/officeDocument/2006/relationships/customXml" Target="../ink/ink1109.xml"/><Relationship Id="rId216" Type="http://schemas.openxmlformats.org/officeDocument/2006/relationships/customXml" Target="../ink/ink1137.xml"/><Relationship Id="rId258" Type="http://schemas.openxmlformats.org/officeDocument/2006/relationships/customXml" Target="../ink/ink1158.xml"/><Relationship Id="rId22" Type="http://schemas.openxmlformats.org/officeDocument/2006/relationships/customXml" Target="../ink/ink1040.xml"/><Relationship Id="rId64" Type="http://schemas.openxmlformats.org/officeDocument/2006/relationships/customXml" Target="../ink/ink1061.xml"/><Relationship Id="rId118" Type="http://schemas.openxmlformats.org/officeDocument/2006/relationships/customXml" Target="../ink/ink1088.xml"/><Relationship Id="rId325" Type="http://schemas.openxmlformats.org/officeDocument/2006/relationships/image" Target="../media/image1194.png"/><Relationship Id="rId367" Type="http://schemas.openxmlformats.org/officeDocument/2006/relationships/customXml" Target="../ink/ink1213.xml"/><Relationship Id="rId171" Type="http://schemas.openxmlformats.org/officeDocument/2006/relationships/image" Target="../media/image1114.png"/><Relationship Id="rId227" Type="http://schemas.openxmlformats.org/officeDocument/2006/relationships/image" Target="../media/image1142.png"/><Relationship Id="rId269" Type="http://schemas.openxmlformats.org/officeDocument/2006/relationships/image" Target="../media/image1165.png"/><Relationship Id="rId33" Type="http://schemas.openxmlformats.org/officeDocument/2006/relationships/image" Target="../media/image1047.png"/><Relationship Id="rId129" Type="http://schemas.openxmlformats.org/officeDocument/2006/relationships/image" Target="../media/image1095.png"/><Relationship Id="rId280" Type="http://schemas.openxmlformats.org/officeDocument/2006/relationships/customXml" Target="../ink/ink1169.xml"/><Relationship Id="rId336" Type="http://schemas.openxmlformats.org/officeDocument/2006/relationships/customXml" Target="../ink/ink1197.xml"/><Relationship Id="rId75" Type="http://schemas.openxmlformats.org/officeDocument/2006/relationships/image" Target="../media/image1068.png"/><Relationship Id="rId140" Type="http://schemas.openxmlformats.org/officeDocument/2006/relationships/customXml" Target="../ink/ink1099.xml"/><Relationship Id="rId182" Type="http://schemas.openxmlformats.org/officeDocument/2006/relationships/customXml" Target="../ink/ink1120.xml"/><Relationship Id="rId378" Type="http://schemas.openxmlformats.org/officeDocument/2006/relationships/image" Target="../media/image1220.png"/><Relationship Id="rId6" Type="http://schemas.openxmlformats.org/officeDocument/2006/relationships/customXml" Target="../ink/ink1032.xml"/><Relationship Id="rId238" Type="http://schemas.openxmlformats.org/officeDocument/2006/relationships/customXml" Target="../ink/ink1148.xml"/><Relationship Id="rId291" Type="http://schemas.openxmlformats.org/officeDocument/2006/relationships/image" Target="../media/image1176.png"/><Relationship Id="rId305" Type="http://schemas.openxmlformats.org/officeDocument/2006/relationships/image" Target="../media/image1184.png"/><Relationship Id="rId347" Type="http://schemas.openxmlformats.org/officeDocument/2006/relationships/image" Target="../media/image1205.png"/><Relationship Id="rId44" Type="http://schemas.openxmlformats.org/officeDocument/2006/relationships/customXml" Target="../ink/ink1051.xml"/><Relationship Id="rId86" Type="http://schemas.openxmlformats.org/officeDocument/2006/relationships/customXml" Target="../ink/ink1072.xml"/><Relationship Id="rId151" Type="http://schemas.openxmlformats.org/officeDocument/2006/relationships/image" Target="../media/image1106.png"/><Relationship Id="rId389" Type="http://schemas.openxmlformats.org/officeDocument/2006/relationships/customXml" Target="../ink/ink1224.xml"/><Relationship Id="rId193" Type="http://schemas.openxmlformats.org/officeDocument/2006/relationships/image" Target="../media/image1125.png"/><Relationship Id="rId207" Type="http://schemas.openxmlformats.org/officeDocument/2006/relationships/image" Target="../media/image1132.png"/><Relationship Id="rId249" Type="http://schemas.openxmlformats.org/officeDocument/2006/relationships/image" Target="../media/image1154.png"/><Relationship Id="rId13" Type="http://schemas.openxmlformats.org/officeDocument/2006/relationships/image" Target="../media/image1037.png"/><Relationship Id="rId109" Type="http://schemas.openxmlformats.org/officeDocument/2006/relationships/image" Target="../media/image1085.png"/><Relationship Id="rId260" Type="http://schemas.openxmlformats.org/officeDocument/2006/relationships/customXml" Target="../ink/ink1159.xml"/><Relationship Id="rId316" Type="http://schemas.openxmlformats.org/officeDocument/2006/relationships/customXml" Target="../ink/ink1187.xml"/><Relationship Id="rId55" Type="http://schemas.openxmlformats.org/officeDocument/2006/relationships/image" Target="../media/image1058.png"/><Relationship Id="rId97" Type="http://schemas.openxmlformats.org/officeDocument/2006/relationships/image" Target="../media/image1079.png"/><Relationship Id="rId120" Type="http://schemas.openxmlformats.org/officeDocument/2006/relationships/customXml" Target="../ink/ink1089.xml"/><Relationship Id="rId358" Type="http://schemas.openxmlformats.org/officeDocument/2006/relationships/image" Target="../media/image1210.png"/><Relationship Id="rId162" Type="http://schemas.openxmlformats.org/officeDocument/2006/relationships/customXml" Target="../ink/ink1110.xml"/><Relationship Id="rId218" Type="http://schemas.openxmlformats.org/officeDocument/2006/relationships/customXml" Target="../ink/ink1138.xml"/><Relationship Id="rId271" Type="http://schemas.openxmlformats.org/officeDocument/2006/relationships/image" Target="../media/image1166.png"/><Relationship Id="rId24" Type="http://schemas.openxmlformats.org/officeDocument/2006/relationships/customXml" Target="../ink/ink1041.xml"/><Relationship Id="rId66" Type="http://schemas.openxmlformats.org/officeDocument/2006/relationships/customXml" Target="../ink/ink1062.xml"/><Relationship Id="rId131" Type="http://schemas.openxmlformats.org/officeDocument/2006/relationships/image" Target="../media/image1096.png"/><Relationship Id="rId327" Type="http://schemas.openxmlformats.org/officeDocument/2006/relationships/image" Target="../media/image1195.png"/><Relationship Id="rId369" Type="http://schemas.openxmlformats.org/officeDocument/2006/relationships/customXml" Target="../ink/ink1214.xml"/><Relationship Id="rId173" Type="http://schemas.openxmlformats.org/officeDocument/2006/relationships/image" Target="../media/image1115.png"/><Relationship Id="rId229" Type="http://schemas.openxmlformats.org/officeDocument/2006/relationships/image" Target="../media/image1143.png"/><Relationship Id="rId380" Type="http://schemas.openxmlformats.org/officeDocument/2006/relationships/image" Target="../media/image1221.png"/><Relationship Id="rId240" Type="http://schemas.openxmlformats.org/officeDocument/2006/relationships/customXml" Target="../ink/ink1149.xml"/><Relationship Id="rId35" Type="http://schemas.openxmlformats.org/officeDocument/2006/relationships/image" Target="../media/image1048.png"/><Relationship Id="rId77" Type="http://schemas.openxmlformats.org/officeDocument/2006/relationships/image" Target="../media/image1069.png"/><Relationship Id="rId100" Type="http://schemas.openxmlformats.org/officeDocument/2006/relationships/customXml" Target="../ink/ink1079.xml"/><Relationship Id="rId282" Type="http://schemas.openxmlformats.org/officeDocument/2006/relationships/customXml" Target="../ink/ink1170.xml"/><Relationship Id="rId338" Type="http://schemas.openxmlformats.org/officeDocument/2006/relationships/customXml" Target="../ink/ink1198.xml"/><Relationship Id="rId8" Type="http://schemas.openxmlformats.org/officeDocument/2006/relationships/customXml" Target="../ink/ink1033.xml"/><Relationship Id="rId142" Type="http://schemas.openxmlformats.org/officeDocument/2006/relationships/customXml" Target="../ink/ink1100.xml"/><Relationship Id="rId184" Type="http://schemas.openxmlformats.org/officeDocument/2006/relationships/customXml" Target="../ink/ink1121.xml"/><Relationship Id="rId251" Type="http://schemas.openxmlformats.org/officeDocument/2006/relationships/image" Target="../media/image1155.png"/><Relationship Id="rId46" Type="http://schemas.openxmlformats.org/officeDocument/2006/relationships/customXml" Target="../ink/ink1052.xml"/><Relationship Id="rId293" Type="http://schemas.openxmlformats.org/officeDocument/2006/relationships/image" Target="../media/image1177.png"/><Relationship Id="rId307" Type="http://schemas.openxmlformats.org/officeDocument/2006/relationships/image" Target="../media/image1185.png"/><Relationship Id="rId349" Type="http://schemas.openxmlformats.org/officeDocument/2006/relationships/customXml" Target="../ink/ink1204.xml"/><Relationship Id="rId88" Type="http://schemas.openxmlformats.org/officeDocument/2006/relationships/customXml" Target="../ink/ink1073.xml"/><Relationship Id="rId111" Type="http://schemas.openxmlformats.org/officeDocument/2006/relationships/image" Target="../media/image1086.png"/><Relationship Id="rId153" Type="http://schemas.openxmlformats.org/officeDocument/2006/relationships/image" Target="../media/image1107.png"/><Relationship Id="rId195" Type="http://schemas.openxmlformats.org/officeDocument/2006/relationships/image" Target="../media/image1126.png"/><Relationship Id="rId209" Type="http://schemas.openxmlformats.org/officeDocument/2006/relationships/image" Target="../media/image1133.png"/><Relationship Id="rId360" Type="http://schemas.openxmlformats.org/officeDocument/2006/relationships/image" Target="../media/image1211.png"/><Relationship Id="rId220" Type="http://schemas.openxmlformats.org/officeDocument/2006/relationships/customXml" Target="../ink/ink1139.xml"/><Relationship Id="rId15" Type="http://schemas.openxmlformats.org/officeDocument/2006/relationships/image" Target="../media/image1038.png"/><Relationship Id="rId57" Type="http://schemas.openxmlformats.org/officeDocument/2006/relationships/image" Target="../media/image1059.png"/><Relationship Id="rId262" Type="http://schemas.openxmlformats.org/officeDocument/2006/relationships/customXml" Target="../ink/ink1160.xml"/><Relationship Id="rId318" Type="http://schemas.openxmlformats.org/officeDocument/2006/relationships/customXml" Target="../ink/ink1188.xml"/><Relationship Id="rId99" Type="http://schemas.openxmlformats.org/officeDocument/2006/relationships/image" Target="../media/image1080.png"/><Relationship Id="rId122" Type="http://schemas.openxmlformats.org/officeDocument/2006/relationships/customXml" Target="../ink/ink1090.xml"/><Relationship Id="rId164" Type="http://schemas.openxmlformats.org/officeDocument/2006/relationships/customXml" Target="../ink/ink1111.xml"/><Relationship Id="rId371" Type="http://schemas.openxmlformats.org/officeDocument/2006/relationships/customXml" Target="../ink/ink1215.xml"/><Relationship Id="rId26" Type="http://schemas.openxmlformats.org/officeDocument/2006/relationships/customXml" Target="../ink/ink1042.xml"/><Relationship Id="rId231" Type="http://schemas.openxmlformats.org/officeDocument/2006/relationships/image" Target="../media/image1144.png"/><Relationship Id="rId273" Type="http://schemas.openxmlformats.org/officeDocument/2006/relationships/image" Target="../media/image1167.png"/><Relationship Id="rId329" Type="http://schemas.openxmlformats.org/officeDocument/2006/relationships/image" Target="../media/image1196.png"/><Relationship Id="rId68" Type="http://schemas.openxmlformats.org/officeDocument/2006/relationships/customXml" Target="../ink/ink1063.xml"/><Relationship Id="rId133" Type="http://schemas.openxmlformats.org/officeDocument/2006/relationships/image" Target="../media/image1097.png"/><Relationship Id="rId175" Type="http://schemas.openxmlformats.org/officeDocument/2006/relationships/image" Target="../media/image1116.png"/><Relationship Id="rId340" Type="http://schemas.openxmlformats.org/officeDocument/2006/relationships/customXml" Target="../ink/ink1199.xml"/></Relationships>
</file>

<file path=ppt/slides/_rels/slide21.xml.rels><?xml version="1.0" encoding="UTF-8" standalone="yes"?>
<Relationships xmlns="http://schemas.openxmlformats.org/package/2006/relationships"><Relationship Id="rId117" Type="http://schemas.openxmlformats.org/officeDocument/2006/relationships/image" Target="../media/image1281.png"/><Relationship Id="rId21" Type="http://schemas.openxmlformats.org/officeDocument/2006/relationships/image" Target="../media/image1236.png"/><Relationship Id="rId63" Type="http://schemas.openxmlformats.org/officeDocument/2006/relationships/image" Target="../media/image1256.png"/><Relationship Id="rId159" Type="http://schemas.openxmlformats.org/officeDocument/2006/relationships/customXml" Target="../ink/ink1303.xml"/><Relationship Id="rId170" Type="http://schemas.openxmlformats.org/officeDocument/2006/relationships/image" Target="../media/image1307.png"/><Relationship Id="rId226" Type="http://schemas.openxmlformats.org/officeDocument/2006/relationships/image" Target="../media/image1335.png"/><Relationship Id="rId268" Type="http://schemas.openxmlformats.org/officeDocument/2006/relationships/image" Target="../media/image1355.png"/><Relationship Id="rId32" Type="http://schemas.openxmlformats.org/officeDocument/2006/relationships/customXml" Target="../ink/ink1239.xml"/><Relationship Id="rId74" Type="http://schemas.openxmlformats.org/officeDocument/2006/relationships/customXml" Target="../ink/ink1260.xml"/><Relationship Id="rId128" Type="http://schemas.openxmlformats.org/officeDocument/2006/relationships/image" Target="../media/image1286.png"/><Relationship Id="rId5" Type="http://schemas.openxmlformats.org/officeDocument/2006/relationships/image" Target="../media/image1228.png"/><Relationship Id="rId181" Type="http://schemas.openxmlformats.org/officeDocument/2006/relationships/customXml" Target="../ink/ink1314.xml"/><Relationship Id="rId237" Type="http://schemas.openxmlformats.org/officeDocument/2006/relationships/customXml" Target="../ink/ink1342.xml"/><Relationship Id="rId279" Type="http://schemas.openxmlformats.org/officeDocument/2006/relationships/customXml" Target="../ink/ink1363.xml"/><Relationship Id="rId43" Type="http://schemas.openxmlformats.org/officeDocument/2006/relationships/image" Target="../media/image1247.png"/><Relationship Id="rId139" Type="http://schemas.openxmlformats.org/officeDocument/2006/relationships/customXml" Target="../ink/ink1293.xml"/><Relationship Id="rId290" Type="http://schemas.openxmlformats.org/officeDocument/2006/relationships/image" Target="../media/image1366.png"/><Relationship Id="rId85" Type="http://schemas.openxmlformats.org/officeDocument/2006/relationships/image" Target="../media/image1267.png"/><Relationship Id="rId150" Type="http://schemas.openxmlformats.org/officeDocument/2006/relationships/image" Target="../media/image1297.png"/><Relationship Id="rId192" Type="http://schemas.openxmlformats.org/officeDocument/2006/relationships/image" Target="../media/image1318.png"/><Relationship Id="rId206" Type="http://schemas.openxmlformats.org/officeDocument/2006/relationships/image" Target="../media/image1325.png"/><Relationship Id="rId248" Type="http://schemas.openxmlformats.org/officeDocument/2006/relationships/image" Target="../media/image1345.png"/><Relationship Id="rId269" Type="http://schemas.openxmlformats.org/officeDocument/2006/relationships/customXml" Target="../ink/ink1358.xml"/><Relationship Id="rId12" Type="http://schemas.openxmlformats.org/officeDocument/2006/relationships/customXml" Target="../ink/ink1229.xml"/><Relationship Id="rId33" Type="http://schemas.openxmlformats.org/officeDocument/2006/relationships/image" Target="../media/image1242.png"/><Relationship Id="rId108" Type="http://schemas.openxmlformats.org/officeDocument/2006/relationships/customXml" Target="../ink/ink1277.xml"/><Relationship Id="rId129" Type="http://schemas.openxmlformats.org/officeDocument/2006/relationships/customXml" Target="../ink/ink1288.xml"/><Relationship Id="rId280" Type="http://schemas.openxmlformats.org/officeDocument/2006/relationships/image" Target="../media/image1361.png"/><Relationship Id="rId54" Type="http://schemas.openxmlformats.org/officeDocument/2006/relationships/customXml" Target="../ink/ink1250.xml"/><Relationship Id="rId75" Type="http://schemas.openxmlformats.org/officeDocument/2006/relationships/image" Target="../media/image1262.png"/><Relationship Id="rId96" Type="http://schemas.openxmlformats.org/officeDocument/2006/relationships/customXml" Target="../ink/ink1271.xml"/><Relationship Id="rId140" Type="http://schemas.openxmlformats.org/officeDocument/2006/relationships/image" Target="../media/image1292.png"/><Relationship Id="rId161" Type="http://schemas.openxmlformats.org/officeDocument/2006/relationships/customXml" Target="../ink/ink1304.xml"/><Relationship Id="rId182" Type="http://schemas.openxmlformats.org/officeDocument/2006/relationships/image" Target="../media/image1313.png"/><Relationship Id="rId217" Type="http://schemas.openxmlformats.org/officeDocument/2006/relationships/customXml" Target="../ink/ink1332.xml"/><Relationship Id="rId6" Type="http://schemas.openxmlformats.org/officeDocument/2006/relationships/customXml" Target="../ink/ink1226.xml"/><Relationship Id="rId238" Type="http://schemas.openxmlformats.org/officeDocument/2006/relationships/image" Target="../media/image1341.png"/><Relationship Id="rId259" Type="http://schemas.openxmlformats.org/officeDocument/2006/relationships/customXml" Target="../ink/ink1353.xml"/><Relationship Id="rId23" Type="http://schemas.openxmlformats.org/officeDocument/2006/relationships/image" Target="../media/image1237.png"/><Relationship Id="rId119" Type="http://schemas.openxmlformats.org/officeDocument/2006/relationships/image" Target="../media/image1282.png"/><Relationship Id="rId270" Type="http://schemas.openxmlformats.org/officeDocument/2006/relationships/image" Target="../media/image1356.png"/><Relationship Id="rId291" Type="http://schemas.openxmlformats.org/officeDocument/2006/relationships/customXml" Target="../ink/ink1369.xml"/><Relationship Id="rId44" Type="http://schemas.openxmlformats.org/officeDocument/2006/relationships/customXml" Target="../ink/ink1245.xml"/><Relationship Id="rId65" Type="http://schemas.openxmlformats.org/officeDocument/2006/relationships/image" Target="../media/image1257.png"/><Relationship Id="rId86" Type="http://schemas.openxmlformats.org/officeDocument/2006/relationships/customXml" Target="../ink/ink1266.xml"/><Relationship Id="rId130" Type="http://schemas.openxmlformats.org/officeDocument/2006/relationships/image" Target="../media/image1287.png"/><Relationship Id="rId151" Type="http://schemas.openxmlformats.org/officeDocument/2006/relationships/customXml" Target="../ink/ink1299.xml"/><Relationship Id="rId172" Type="http://schemas.openxmlformats.org/officeDocument/2006/relationships/image" Target="../media/image1308.png"/><Relationship Id="rId193" Type="http://schemas.openxmlformats.org/officeDocument/2006/relationships/customXml" Target="../ink/ink1320.xml"/><Relationship Id="rId207" Type="http://schemas.openxmlformats.org/officeDocument/2006/relationships/customXml" Target="../ink/ink1327.xml"/><Relationship Id="rId228" Type="http://schemas.openxmlformats.org/officeDocument/2006/relationships/image" Target="../media/image1336.png"/><Relationship Id="rId249" Type="http://schemas.openxmlformats.org/officeDocument/2006/relationships/customXml" Target="../ink/ink1348.xml"/><Relationship Id="rId13" Type="http://schemas.openxmlformats.org/officeDocument/2006/relationships/image" Target="../media/image1232.png"/><Relationship Id="rId109" Type="http://schemas.openxmlformats.org/officeDocument/2006/relationships/image" Target="../media/image1277.png"/><Relationship Id="rId260" Type="http://schemas.openxmlformats.org/officeDocument/2006/relationships/image" Target="../media/image1351.png"/><Relationship Id="rId281" Type="http://schemas.openxmlformats.org/officeDocument/2006/relationships/customXml" Target="../ink/ink1364.xml"/><Relationship Id="rId34" Type="http://schemas.openxmlformats.org/officeDocument/2006/relationships/customXml" Target="../ink/ink1240.xml"/><Relationship Id="rId55" Type="http://schemas.openxmlformats.org/officeDocument/2006/relationships/image" Target="../media/image1253.png"/><Relationship Id="rId76" Type="http://schemas.openxmlformats.org/officeDocument/2006/relationships/customXml" Target="../ink/ink1261.xml"/><Relationship Id="rId97" Type="http://schemas.openxmlformats.org/officeDocument/2006/relationships/image" Target="../media/image1272.png"/><Relationship Id="rId120" Type="http://schemas.openxmlformats.org/officeDocument/2006/relationships/customXml" Target="../ink/ink1283.xml"/><Relationship Id="rId141" Type="http://schemas.openxmlformats.org/officeDocument/2006/relationships/customXml" Target="../ink/ink1294.xml"/><Relationship Id="rId7" Type="http://schemas.openxmlformats.org/officeDocument/2006/relationships/image" Target="../media/image1229.png"/><Relationship Id="rId162" Type="http://schemas.openxmlformats.org/officeDocument/2006/relationships/image" Target="../media/image1303.png"/><Relationship Id="rId183" Type="http://schemas.openxmlformats.org/officeDocument/2006/relationships/customXml" Target="../ink/ink1315.xml"/><Relationship Id="rId218" Type="http://schemas.openxmlformats.org/officeDocument/2006/relationships/image" Target="../media/image1331.png"/><Relationship Id="rId239" Type="http://schemas.openxmlformats.org/officeDocument/2006/relationships/customXml" Target="../ink/ink1343.xml"/><Relationship Id="rId250" Type="http://schemas.openxmlformats.org/officeDocument/2006/relationships/image" Target="../media/image1346.png"/><Relationship Id="rId271" Type="http://schemas.openxmlformats.org/officeDocument/2006/relationships/customXml" Target="../ink/ink1359.xml"/><Relationship Id="rId292" Type="http://schemas.openxmlformats.org/officeDocument/2006/relationships/image" Target="../media/image1367.png"/><Relationship Id="rId24" Type="http://schemas.openxmlformats.org/officeDocument/2006/relationships/customXml" Target="../ink/ink1235.xml"/><Relationship Id="rId45" Type="http://schemas.openxmlformats.org/officeDocument/2006/relationships/image" Target="../media/image1248.png"/><Relationship Id="rId66" Type="http://schemas.openxmlformats.org/officeDocument/2006/relationships/customXml" Target="../ink/ink1256.xml"/><Relationship Id="rId87" Type="http://schemas.openxmlformats.org/officeDocument/2006/relationships/image" Target="../media/image1268.png"/><Relationship Id="rId110" Type="http://schemas.openxmlformats.org/officeDocument/2006/relationships/customXml" Target="../ink/ink1278.xml"/><Relationship Id="rId131" Type="http://schemas.openxmlformats.org/officeDocument/2006/relationships/customXml" Target="../ink/ink1289.xml"/><Relationship Id="rId152" Type="http://schemas.openxmlformats.org/officeDocument/2006/relationships/image" Target="../media/image1298.png"/><Relationship Id="rId173" Type="http://schemas.openxmlformats.org/officeDocument/2006/relationships/customXml" Target="../ink/ink1310.xml"/><Relationship Id="rId194" Type="http://schemas.openxmlformats.org/officeDocument/2006/relationships/image" Target="../media/image1319.png"/><Relationship Id="rId208" Type="http://schemas.openxmlformats.org/officeDocument/2006/relationships/image" Target="../media/image1326.png"/><Relationship Id="rId229" Type="http://schemas.openxmlformats.org/officeDocument/2006/relationships/customXml" Target="../ink/ink1338.xml"/><Relationship Id="rId240" Type="http://schemas.openxmlformats.org/officeDocument/2006/relationships/image" Target="../media/image1342.png"/><Relationship Id="rId261" Type="http://schemas.openxmlformats.org/officeDocument/2006/relationships/customXml" Target="../ink/ink1354.xml"/><Relationship Id="rId14" Type="http://schemas.openxmlformats.org/officeDocument/2006/relationships/customXml" Target="../ink/ink1230.xml"/><Relationship Id="rId35" Type="http://schemas.openxmlformats.org/officeDocument/2006/relationships/image" Target="../media/image1243.png"/><Relationship Id="rId56" Type="http://schemas.openxmlformats.org/officeDocument/2006/relationships/customXml" Target="../ink/ink1251.xml"/><Relationship Id="rId77" Type="http://schemas.openxmlformats.org/officeDocument/2006/relationships/image" Target="../media/image1263.png"/><Relationship Id="rId100" Type="http://schemas.openxmlformats.org/officeDocument/2006/relationships/customXml" Target="../ink/ink1273.xml"/><Relationship Id="rId282" Type="http://schemas.openxmlformats.org/officeDocument/2006/relationships/image" Target="../media/image1362.png"/><Relationship Id="rId8" Type="http://schemas.openxmlformats.org/officeDocument/2006/relationships/customXml" Target="../ink/ink1227.xml"/><Relationship Id="rId98" Type="http://schemas.openxmlformats.org/officeDocument/2006/relationships/customXml" Target="../ink/ink1272.xml"/><Relationship Id="rId121" Type="http://schemas.openxmlformats.org/officeDocument/2006/relationships/image" Target="../media/image1283.png"/><Relationship Id="rId142" Type="http://schemas.openxmlformats.org/officeDocument/2006/relationships/image" Target="../media/image1293.png"/><Relationship Id="rId163" Type="http://schemas.openxmlformats.org/officeDocument/2006/relationships/customXml" Target="../ink/ink1305.xml"/><Relationship Id="rId184" Type="http://schemas.openxmlformats.org/officeDocument/2006/relationships/image" Target="../media/image1314.png"/><Relationship Id="rId219" Type="http://schemas.openxmlformats.org/officeDocument/2006/relationships/customXml" Target="../ink/ink1333.xml"/><Relationship Id="rId230" Type="http://schemas.openxmlformats.org/officeDocument/2006/relationships/image" Target="../media/image1337.png"/><Relationship Id="rId251" Type="http://schemas.openxmlformats.org/officeDocument/2006/relationships/customXml" Target="../ink/ink1349.xml"/><Relationship Id="rId25" Type="http://schemas.openxmlformats.org/officeDocument/2006/relationships/image" Target="../media/image1238.png"/><Relationship Id="rId46" Type="http://schemas.openxmlformats.org/officeDocument/2006/relationships/customXml" Target="../ink/ink1246.xml"/><Relationship Id="rId67" Type="http://schemas.openxmlformats.org/officeDocument/2006/relationships/image" Target="../media/image1258.png"/><Relationship Id="rId272" Type="http://schemas.openxmlformats.org/officeDocument/2006/relationships/image" Target="../media/image1357.png"/><Relationship Id="rId88" Type="http://schemas.openxmlformats.org/officeDocument/2006/relationships/customXml" Target="../ink/ink1267.xml"/><Relationship Id="rId111" Type="http://schemas.openxmlformats.org/officeDocument/2006/relationships/image" Target="../media/image1278.png"/><Relationship Id="rId132" Type="http://schemas.openxmlformats.org/officeDocument/2006/relationships/image" Target="../media/image1288.png"/><Relationship Id="rId153" Type="http://schemas.openxmlformats.org/officeDocument/2006/relationships/customXml" Target="../ink/ink1300.xml"/><Relationship Id="rId174" Type="http://schemas.openxmlformats.org/officeDocument/2006/relationships/image" Target="../media/image1309.png"/><Relationship Id="rId195" Type="http://schemas.openxmlformats.org/officeDocument/2006/relationships/customXml" Target="../ink/ink1321.xml"/><Relationship Id="rId209" Type="http://schemas.openxmlformats.org/officeDocument/2006/relationships/customXml" Target="../ink/ink1328.xml"/><Relationship Id="rId220" Type="http://schemas.openxmlformats.org/officeDocument/2006/relationships/image" Target="../media/image1332.png"/><Relationship Id="rId241" Type="http://schemas.openxmlformats.org/officeDocument/2006/relationships/customXml" Target="../ink/ink1344.xml"/><Relationship Id="rId15" Type="http://schemas.openxmlformats.org/officeDocument/2006/relationships/image" Target="../media/image1233.png"/><Relationship Id="rId36" Type="http://schemas.openxmlformats.org/officeDocument/2006/relationships/customXml" Target="../ink/ink1241.xml"/><Relationship Id="rId57" Type="http://schemas.openxmlformats.org/officeDocument/2006/relationships/image" Target="../media/image1254.png"/><Relationship Id="rId262" Type="http://schemas.openxmlformats.org/officeDocument/2006/relationships/image" Target="../media/image1352.png"/><Relationship Id="rId283" Type="http://schemas.openxmlformats.org/officeDocument/2006/relationships/customXml" Target="../ink/ink1365.xml"/><Relationship Id="rId78" Type="http://schemas.openxmlformats.org/officeDocument/2006/relationships/customXml" Target="../ink/ink1262.xml"/><Relationship Id="rId99" Type="http://schemas.openxmlformats.org/officeDocument/2006/relationships/image" Target="../media/image1066.png"/><Relationship Id="rId101" Type="http://schemas.openxmlformats.org/officeDocument/2006/relationships/image" Target="../media/image1273.png"/><Relationship Id="rId122" Type="http://schemas.openxmlformats.org/officeDocument/2006/relationships/customXml" Target="../ink/ink1284.xml"/><Relationship Id="rId143" Type="http://schemas.openxmlformats.org/officeDocument/2006/relationships/customXml" Target="../ink/ink1295.xml"/><Relationship Id="rId164" Type="http://schemas.openxmlformats.org/officeDocument/2006/relationships/image" Target="../media/image1304.png"/><Relationship Id="rId185" Type="http://schemas.openxmlformats.org/officeDocument/2006/relationships/customXml" Target="../ink/ink1316.xml"/><Relationship Id="rId9" Type="http://schemas.openxmlformats.org/officeDocument/2006/relationships/image" Target="../media/image1230.png"/><Relationship Id="rId210" Type="http://schemas.openxmlformats.org/officeDocument/2006/relationships/image" Target="../media/image1327.png"/><Relationship Id="rId26" Type="http://schemas.openxmlformats.org/officeDocument/2006/relationships/customXml" Target="../ink/ink1236.xml"/><Relationship Id="rId231" Type="http://schemas.openxmlformats.org/officeDocument/2006/relationships/customXml" Target="../ink/ink1339.xml"/><Relationship Id="rId252" Type="http://schemas.openxmlformats.org/officeDocument/2006/relationships/image" Target="../media/image1347.png"/><Relationship Id="rId273" Type="http://schemas.openxmlformats.org/officeDocument/2006/relationships/customXml" Target="../ink/ink1360.xml"/><Relationship Id="rId47" Type="http://schemas.openxmlformats.org/officeDocument/2006/relationships/image" Target="../media/image1249.png"/><Relationship Id="rId68" Type="http://schemas.openxmlformats.org/officeDocument/2006/relationships/customXml" Target="../ink/ink1257.xml"/><Relationship Id="rId89" Type="http://schemas.openxmlformats.org/officeDocument/2006/relationships/image" Target="../media/image271.png"/><Relationship Id="rId112" Type="http://schemas.openxmlformats.org/officeDocument/2006/relationships/customXml" Target="../ink/ink1279.xml"/><Relationship Id="rId133" Type="http://schemas.openxmlformats.org/officeDocument/2006/relationships/customXml" Target="../ink/ink1290.xml"/><Relationship Id="rId154" Type="http://schemas.openxmlformats.org/officeDocument/2006/relationships/image" Target="../media/image1299.png"/><Relationship Id="rId175" Type="http://schemas.openxmlformats.org/officeDocument/2006/relationships/customXml" Target="../ink/ink1311.xml"/><Relationship Id="rId196" Type="http://schemas.openxmlformats.org/officeDocument/2006/relationships/image" Target="../media/image1320.png"/><Relationship Id="rId200" Type="http://schemas.openxmlformats.org/officeDocument/2006/relationships/image" Target="../media/image1322.png"/><Relationship Id="rId16" Type="http://schemas.openxmlformats.org/officeDocument/2006/relationships/customXml" Target="../ink/ink1231.xml"/><Relationship Id="rId221" Type="http://schemas.openxmlformats.org/officeDocument/2006/relationships/customXml" Target="../ink/ink1334.xml"/><Relationship Id="rId242" Type="http://schemas.openxmlformats.org/officeDocument/2006/relationships/image" Target="../media/image440.png"/><Relationship Id="rId263" Type="http://schemas.openxmlformats.org/officeDocument/2006/relationships/customXml" Target="../ink/ink1355.xml"/><Relationship Id="rId284" Type="http://schemas.openxmlformats.org/officeDocument/2006/relationships/image" Target="../media/image1363.png"/><Relationship Id="rId37" Type="http://schemas.openxmlformats.org/officeDocument/2006/relationships/image" Target="../media/image1244.png"/><Relationship Id="rId58" Type="http://schemas.openxmlformats.org/officeDocument/2006/relationships/customXml" Target="../ink/ink1252.xml"/><Relationship Id="rId79" Type="http://schemas.openxmlformats.org/officeDocument/2006/relationships/image" Target="../media/image1264.png"/><Relationship Id="rId102" Type="http://schemas.openxmlformats.org/officeDocument/2006/relationships/customXml" Target="../ink/ink1274.xml"/><Relationship Id="rId123" Type="http://schemas.openxmlformats.org/officeDocument/2006/relationships/customXml" Target="../ink/ink1285.xml"/><Relationship Id="rId144" Type="http://schemas.openxmlformats.org/officeDocument/2006/relationships/image" Target="../media/image1294.png"/><Relationship Id="rId90" Type="http://schemas.openxmlformats.org/officeDocument/2006/relationships/customXml" Target="../ink/ink1268.xml"/><Relationship Id="rId165" Type="http://schemas.openxmlformats.org/officeDocument/2006/relationships/customXml" Target="../ink/ink1306.xml"/><Relationship Id="rId186" Type="http://schemas.openxmlformats.org/officeDocument/2006/relationships/image" Target="../media/image1315.png"/><Relationship Id="rId211" Type="http://schemas.openxmlformats.org/officeDocument/2006/relationships/customXml" Target="../ink/ink1329.xml"/><Relationship Id="rId232" Type="http://schemas.openxmlformats.org/officeDocument/2006/relationships/image" Target="../media/image1338.png"/><Relationship Id="rId253" Type="http://schemas.openxmlformats.org/officeDocument/2006/relationships/customXml" Target="../ink/ink1350.xml"/><Relationship Id="rId274" Type="http://schemas.openxmlformats.org/officeDocument/2006/relationships/image" Target="../media/image1358.png"/><Relationship Id="rId27" Type="http://schemas.openxmlformats.org/officeDocument/2006/relationships/image" Target="../media/image1239.png"/><Relationship Id="rId48" Type="http://schemas.openxmlformats.org/officeDocument/2006/relationships/customXml" Target="../ink/ink1247.xml"/><Relationship Id="rId69" Type="http://schemas.openxmlformats.org/officeDocument/2006/relationships/image" Target="../media/image1259.png"/><Relationship Id="rId113" Type="http://schemas.openxmlformats.org/officeDocument/2006/relationships/image" Target="../media/image1279.png"/><Relationship Id="rId134" Type="http://schemas.openxmlformats.org/officeDocument/2006/relationships/image" Target="../media/image1289.png"/><Relationship Id="rId80" Type="http://schemas.openxmlformats.org/officeDocument/2006/relationships/customXml" Target="../ink/ink1263.xml"/><Relationship Id="rId155" Type="http://schemas.openxmlformats.org/officeDocument/2006/relationships/customXml" Target="../ink/ink1301.xml"/><Relationship Id="rId176" Type="http://schemas.openxmlformats.org/officeDocument/2006/relationships/image" Target="../media/image1310.png"/><Relationship Id="rId197" Type="http://schemas.openxmlformats.org/officeDocument/2006/relationships/customXml" Target="../ink/ink1322.xml"/><Relationship Id="rId201" Type="http://schemas.openxmlformats.org/officeDocument/2006/relationships/customXml" Target="../ink/ink1324.xml"/><Relationship Id="rId222" Type="http://schemas.openxmlformats.org/officeDocument/2006/relationships/image" Target="../media/image1333.png"/><Relationship Id="rId243" Type="http://schemas.openxmlformats.org/officeDocument/2006/relationships/customXml" Target="../ink/ink1345.xml"/><Relationship Id="rId264" Type="http://schemas.openxmlformats.org/officeDocument/2006/relationships/image" Target="../media/image1353.png"/><Relationship Id="rId285" Type="http://schemas.openxmlformats.org/officeDocument/2006/relationships/customXml" Target="../ink/ink1366.xml"/><Relationship Id="rId17" Type="http://schemas.openxmlformats.org/officeDocument/2006/relationships/image" Target="../media/image1234.png"/><Relationship Id="rId38" Type="http://schemas.openxmlformats.org/officeDocument/2006/relationships/customXml" Target="../ink/ink1242.xml"/><Relationship Id="rId59" Type="http://schemas.openxmlformats.org/officeDocument/2006/relationships/image" Target="../media/image1255.png"/><Relationship Id="rId103" Type="http://schemas.openxmlformats.org/officeDocument/2006/relationships/image" Target="../media/image1274.png"/><Relationship Id="rId124" Type="http://schemas.openxmlformats.org/officeDocument/2006/relationships/image" Target="../media/image1284.png"/><Relationship Id="rId70" Type="http://schemas.openxmlformats.org/officeDocument/2006/relationships/customXml" Target="../ink/ink1258.xml"/><Relationship Id="rId91" Type="http://schemas.openxmlformats.org/officeDocument/2006/relationships/image" Target="../media/image1269.png"/><Relationship Id="rId145" Type="http://schemas.openxmlformats.org/officeDocument/2006/relationships/customXml" Target="../ink/ink1296.xml"/><Relationship Id="rId166" Type="http://schemas.openxmlformats.org/officeDocument/2006/relationships/image" Target="../media/image1305.png"/><Relationship Id="rId187" Type="http://schemas.openxmlformats.org/officeDocument/2006/relationships/customXml" Target="../ink/ink1317.xml"/><Relationship Id="rId1" Type="http://schemas.openxmlformats.org/officeDocument/2006/relationships/slideLayout" Target="../slideLayouts/slideLayout7.xml"/><Relationship Id="rId212" Type="http://schemas.openxmlformats.org/officeDocument/2006/relationships/image" Target="../media/image1328.png"/><Relationship Id="rId233" Type="http://schemas.openxmlformats.org/officeDocument/2006/relationships/customXml" Target="../ink/ink1340.xml"/><Relationship Id="rId254" Type="http://schemas.openxmlformats.org/officeDocument/2006/relationships/image" Target="../media/image1348.png"/><Relationship Id="rId28" Type="http://schemas.openxmlformats.org/officeDocument/2006/relationships/customXml" Target="../ink/ink1237.xml"/><Relationship Id="rId49" Type="http://schemas.openxmlformats.org/officeDocument/2006/relationships/image" Target="../media/image1250.png"/><Relationship Id="rId114" Type="http://schemas.openxmlformats.org/officeDocument/2006/relationships/customXml" Target="../ink/ink1280.xml"/><Relationship Id="rId275" Type="http://schemas.openxmlformats.org/officeDocument/2006/relationships/customXml" Target="../ink/ink1361.xml"/><Relationship Id="rId60" Type="http://schemas.openxmlformats.org/officeDocument/2006/relationships/customXml" Target="../ink/ink1253.xml"/><Relationship Id="rId81" Type="http://schemas.openxmlformats.org/officeDocument/2006/relationships/image" Target="../media/image1265.png"/><Relationship Id="rId135" Type="http://schemas.openxmlformats.org/officeDocument/2006/relationships/customXml" Target="../ink/ink1291.xml"/><Relationship Id="rId156" Type="http://schemas.openxmlformats.org/officeDocument/2006/relationships/image" Target="../media/image1300.png"/><Relationship Id="rId177" Type="http://schemas.openxmlformats.org/officeDocument/2006/relationships/customXml" Target="../ink/ink1312.xml"/><Relationship Id="rId198" Type="http://schemas.openxmlformats.org/officeDocument/2006/relationships/image" Target="../media/image1321.png"/><Relationship Id="rId202" Type="http://schemas.openxmlformats.org/officeDocument/2006/relationships/image" Target="../media/image1323.png"/><Relationship Id="rId223" Type="http://schemas.openxmlformats.org/officeDocument/2006/relationships/customXml" Target="../ink/ink1335.xml"/><Relationship Id="rId244" Type="http://schemas.openxmlformats.org/officeDocument/2006/relationships/image" Target="../media/image1343.png"/><Relationship Id="rId18" Type="http://schemas.openxmlformats.org/officeDocument/2006/relationships/customXml" Target="../ink/ink1232.xml"/><Relationship Id="rId39" Type="http://schemas.openxmlformats.org/officeDocument/2006/relationships/image" Target="../media/image1245.png"/><Relationship Id="rId265" Type="http://schemas.openxmlformats.org/officeDocument/2006/relationships/customXml" Target="../ink/ink1356.xml"/><Relationship Id="rId286" Type="http://schemas.openxmlformats.org/officeDocument/2006/relationships/image" Target="../media/image1364.png"/><Relationship Id="rId50" Type="http://schemas.openxmlformats.org/officeDocument/2006/relationships/customXml" Target="../ink/ink1248.xml"/><Relationship Id="rId104" Type="http://schemas.openxmlformats.org/officeDocument/2006/relationships/customXml" Target="../ink/ink1275.xml"/><Relationship Id="rId125" Type="http://schemas.openxmlformats.org/officeDocument/2006/relationships/customXml" Target="../ink/ink1286.xml"/><Relationship Id="rId146" Type="http://schemas.openxmlformats.org/officeDocument/2006/relationships/image" Target="../media/image1295.png"/><Relationship Id="rId167" Type="http://schemas.openxmlformats.org/officeDocument/2006/relationships/customXml" Target="../ink/ink1307.xml"/><Relationship Id="rId188" Type="http://schemas.openxmlformats.org/officeDocument/2006/relationships/image" Target="../media/image1316.png"/><Relationship Id="rId71" Type="http://schemas.openxmlformats.org/officeDocument/2006/relationships/image" Target="../media/image1260.png"/><Relationship Id="rId92" Type="http://schemas.openxmlformats.org/officeDocument/2006/relationships/customXml" Target="../ink/ink1269.xml"/><Relationship Id="rId213" Type="http://schemas.openxmlformats.org/officeDocument/2006/relationships/customXml" Target="../ink/ink1330.xml"/><Relationship Id="rId234" Type="http://schemas.openxmlformats.org/officeDocument/2006/relationships/image" Target="../media/image1339.png"/><Relationship Id="rId2" Type="http://schemas.openxmlformats.org/officeDocument/2006/relationships/notesSlide" Target="../notesSlides/notesSlide21.xml"/><Relationship Id="rId29" Type="http://schemas.openxmlformats.org/officeDocument/2006/relationships/image" Target="../media/image1240.png"/><Relationship Id="rId255" Type="http://schemas.openxmlformats.org/officeDocument/2006/relationships/customXml" Target="../ink/ink1351.xml"/><Relationship Id="rId276" Type="http://schemas.openxmlformats.org/officeDocument/2006/relationships/image" Target="../media/image1359.png"/><Relationship Id="rId40" Type="http://schemas.openxmlformats.org/officeDocument/2006/relationships/customXml" Target="../ink/ink1243.xml"/><Relationship Id="rId115" Type="http://schemas.openxmlformats.org/officeDocument/2006/relationships/image" Target="../media/image1280.png"/><Relationship Id="rId136" Type="http://schemas.openxmlformats.org/officeDocument/2006/relationships/image" Target="../media/image1290.png"/><Relationship Id="rId157" Type="http://schemas.openxmlformats.org/officeDocument/2006/relationships/customXml" Target="../ink/ink1302.xml"/><Relationship Id="rId178" Type="http://schemas.openxmlformats.org/officeDocument/2006/relationships/image" Target="../media/image1311.png"/><Relationship Id="rId61" Type="http://schemas.openxmlformats.org/officeDocument/2006/relationships/image" Target="../media/image1176.png"/><Relationship Id="rId82" Type="http://schemas.openxmlformats.org/officeDocument/2006/relationships/customXml" Target="../ink/ink1264.xml"/><Relationship Id="rId199" Type="http://schemas.openxmlformats.org/officeDocument/2006/relationships/customXml" Target="../ink/ink1323.xml"/><Relationship Id="rId203" Type="http://schemas.openxmlformats.org/officeDocument/2006/relationships/customXml" Target="../ink/ink1325.xml"/><Relationship Id="rId19" Type="http://schemas.openxmlformats.org/officeDocument/2006/relationships/image" Target="../media/image1235.png"/><Relationship Id="rId224" Type="http://schemas.openxmlformats.org/officeDocument/2006/relationships/image" Target="../media/image1334.png"/><Relationship Id="rId245" Type="http://schemas.openxmlformats.org/officeDocument/2006/relationships/customXml" Target="../ink/ink1346.xml"/><Relationship Id="rId266" Type="http://schemas.openxmlformats.org/officeDocument/2006/relationships/image" Target="../media/image1354.png"/><Relationship Id="rId287" Type="http://schemas.openxmlformats.org/officeDocument/2006/relationships/customXml" Target="../ink/ink1367.xml"/><Relationship Id="rId30" Type="http://schemas.openxmlformats.org/officeDocument/2006/relationships/customXml" Target="../ink/ink1238.xml"/><Relationship Id="rId105" Type="http://schemas.openxmlformats.org/officeDocument/2006/relationships/image" Target="../media/image1275.png"/><Relationship Id="rId126" Type="http://schemas.openxmlformats.org/officeDocument/2006/relationships/image" Target="../media/image1285.png"/><Relationship Id="rId147" Type="http://schemas.openxmlformats.org/officeDocument/2006/relationships/customXml" Target="../ink/ink1297.xml"/><Relationship Id="rId168" Type="http://schemas.openxmlformats.org/officeDocument/2006/relationships/image" Target="../media/image1306.png"/><Relationship Id="rId51" Type="http://schemas.openxmlformats.org/officeDocument/2006/relationships/image" Target="../media/image1251.png"/><Relationship Id="rId72" Type="http://schemas.openxmlformats.org/officeDocument/2006/relationships/customXml" Target="../ink/ink1259.xml"/><Relationship Id="rId93" Type="http://schemas.openxmlformats.org/officeDocument/2006/relationships/image" Target="../media/image1270.png"/><Relationship Id="rId189" Type="http://schemas.openxmlformats.org/officeDocument/2006/relationships/customXml" Target="../ink/ink1318.xml"/><Relationship Id="rId3" Type="http://schemas.openxmlformats.org/officeDocument/2006/relationships/image" Target="../media/image1227.png"/><Relationship Id="rId214" Type="http://schemas.openxmlformats.org/officeDocument/2006/relationships/image" Target="../media/image1329.png"/><Relationship Id="rId235" Type="http://schemas.openxmlformats.org/officeDocument/2006/relationships/customXml" Target="../ink/ink1341.xml"/><Relationship Id="rId256" Type="http://schemas.openxmlformats.org/officeDocument/2006/relationships/image" Target="../media/image1349.png"/><Relationship Id="rId277" Type="http://schemas.openxmlformats.org/officeDocument/2006/relationships/customXml" Target="../ink/ink1362.xml"/><Relationship Id="rId116" Type="http://schemas.openxmlformats.org/officeDocument/2006/relationships/customXml" Target="../ink/ink1281.xml"/><Relationship Id="rId137" Type="http://schemas.openxmlformats.org/officeDocument/2006/relationships/customXml" Target="../ink/ink1292.xml"/><Relationship Id="rId158" Type="http://schemas.openxmlformats.org/officeDocument/2006/relationships/image" Target="../media/image1301.png"/><Relationship Id="rId20" Type="http://schemas.openxmlformats.org/officeDocument/2006/relationships/customXml" Target="../ink/ink1233.xml"/><Relationship Id="rId41" Type="http://schemas.openxmlformats.org/officeDocument/2006/relationships/image" Target="../media/image1246.png"/><Relationship Id="rId62" Type="http://schemas.openxmlformats.org/officeDocument/2006/relationships/customXml" Target="../ink/ink1254.xml"/><Relationship Id="rId83" Type="http://schemas.openxmlformats.org/officeDocument/2006/relationships/image" Target="../media/image1266.png"/><Relationship Id="rId179" Type="http://schemas.openxmlformats.org/officeDocument/2006/relationships/customXml" Target="../ink/ink1313.xml"/><Relationship Id="rId190" Type="http://schemas.openxmlformats.org/officeDocument/2006/relationships/image" Target="../media/image1317.png"/><Relationship Id="rId204" Type="http://schemas.openxmlformats.org/officeDocument/2006/relationships/image" Target="../media/image1324.png"/><Relationship Id="rId225" Type="http://schemas.openxmlformats.org/officeDocument/2006/relationships/customXml" Target="../ink/ink1336.xml"/><Relationship Id="rId246" Type="http://schemas.openxmlformats.org/officeDocument/2006/relationships/image" Target="../media/image1344.png"/><Relationship Id="rId267" Type="http://schemas.openxmlformats.org/officeDocument/2006/relationships/customXml" Target="../ink/ink1357.xml"/><Relationship Id="rId288" Type="http://schemas.openxmlformats.org/officeDocument/2006/relationships/image" Target="../media/image1365.png"/><Relationship Id="rId106" Type="http://schemas.openxmlformats.org/officeDocument/2006/relationships/customXml" Target="../ink/ink1276.xml"/><Relationship Id="rId127" Type="http://schemas.openxmlformats.org/officeDocument/2006/relationships/customXml" Target="../ink/ink1287.xml"/><Relationship Id="rId10" Type="http://schemas.openxmlformats.org/officeDocument/2006/relationships/customXml" Target="../ink/ink1228.xml"/><Relationship Id="rId31" Type="http://schemas.openxmlformats.org/officeDocument/2006/relationships/image" Target="../media/image1241.png"/><Relationship Id="rId52" Type="http://schemas.openxmlformats.org/officeDocument/2006/relationships/customXml" Target="../ink/ink1249.xml"/><Relationship Id="rId73" Type="http://schemas.openxmlformats.org/officeDocument/2006/relationships/image" Target="../media/image1261.png"/><Relationship Id="rId94" Type="http://schemas.openxmlformats.org/officeDocument/2006/relationships/customXml" Target="../ink/ink1270.xml"/><Relationship Id="rId148" Type="http://schemas.openxmlformats.org/officeDocument/2006/relationships/image" Target="../media/image1296.png"/><Relationship Id="rId169" Type="http://schemas.openxmlformats.org/officeDocument/2006/relationships/customXml" Target="../ink/ink1308.xml"/><Relationship Id="rId4" Type="http://schemas.openxmlformats.org/officeDocument/2006/relationships/customXml" Target="../ink/ink1225.xml"/><Relationship Id="rId180" Type="http://schemas.openxmlformats.org/officeDocument/2006/relationships/image" Target="../media/image1312.png"/><Relationship Id="rId215" Type="http://schemas.openxmlformats.org/officeDocument/2006/relationships/customXml" Target="../ink/ink1331.xml"/><Relationship Id="rId236" Type="http://schemas.openxmlformats.org/officeDocument/2006/relationships/image" Target="../media/image1340.png"/><Relationship Id="rId257" Type="http://schemas.openxmlformats.org/officeDocument/2006/relationships/customXml" Target="../ink/ink1352.xml"/><Relationship Id="rId278" Type="http://schemas.openxmlformats.org/officeDocument/2006/relationships/image" Target="../media/image1360.png"/><Relationship Id="rId42" Type="http://schemas.openxmlformats.org/officeDocument/2006/relationships/customXml" Target="../ink/ink1244.xml"/><Relationship Id="rId84" Type="http://schemas.openxmlformats.org/officeDocument/2006/relationships/customXml" Target="../ink/ink1265.xml"/><Relationship Id="rId138" Type="http://schemas.openxmlformats.org/officeDocument/2006/relationships/image" Target="../media/image1291.png"/><Relationship Id="rId191" Type="http://schemas.openxmlformats.org/officeDocument/2006/relationships/customXml" Target="../ink/ink1319.xml"/><Relationship Id="rId205" Type="http://schemas.openxmlformats.org/officeDocument/2006/relationships/customXml" Target="../ink/ink1326.xml"/><Relationship Id="rId247" Type="http://schemas.openxmlformats.org/officeDocument/2006/relationships/customXml" Target="../ink/ink1347.xml"/><Relationship Id="rId107" Type="http://schemas.openxmlformats.org/officeDocument/2006/relationships/image" Target="../media/image1276.png"/><Relationship Id="rId289" Type="http://schemas.openxmlformats.org/officeDocument/2006/relationships/customXml" Target="../ink/ink1368.xml"/><Relationship Id="rId11" Type="http://schemas.openxmlformats.org/officeDocument/2006/relationships/image" Target="../media/image1231.png"/><Relationship Id="rId53" Type="http://schemas.openxmlformats.org/officeDocument/2006/relationships/image" Target="../media/image1252.png"/><Relationship Id="rId149" Type="http://schemas.openxmlformats.org/officeDocument/2006/relationships/customXml" Target="../ink/ink1298.xml"/><Relationship Id="rId95" Type="http://schemas.openxmlformats.org/officeDocument/2006/relationships/image" Target="../media/image1271.png"/><Relationship Id="rId160" Type="http://schemas.openxmlformats.org/officeDocument/2006/relationships/image" Target="../media/image1302.png"/><Relationship Id="rId216" Type="http://schemas.openxmlformats.org/officeDocument/2006/relationships/image" Target="../media/image1330.png"/><Relationship Id="rId258" Type="http://schemas.openxmlformats.org/officeDocument/2006/relationships/image" Target="../media/image1350.png"/><Relationship Id="rId22" Type="http://schemas.openxmlformats.org/officeDocument/2006/relationships/customXml" Target="../ink/ink1234.xml"/><Relationship Id="rId64" Type="http://schemas.openxmlformats.org/officeDocument/2006/relationships/customXml" Target="../ink/ink1255.xml"/><Relationship Id="rId118" Type="http://schemas.openxmlformats.org/officeDocument/2006/relationships/customXml" Target="../ink/ink1282.xml"/><Relationship Id="rId171" Type="http://schemas.openxmlformats.org/officeDocument/2006/relationships/customXml" Target="../ink/ink1309.xml"/><Relationship Id="rId227" Type="http://schemas.openxmlformats.org/officeDocument/2006/relationships/customXml" Target="../ink/ink13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20.xml"/><Relationship Id="rId21" Type="http://schemas.openxmlformats.org/officeDocument/2006/relationships/customXml" Target="../ink/ink72.xml"/><Relationship Id="rId42" Type="http://schemas.openxmlformats.org/officeDocument/2006/relationships/image" Target="../media/image817.png"/><Relationship Id="rId63" Type="http://schemas.openxmlformats.org/officeDocument/2006/relationships/customXml" Target="../ink/ink93.xml"/><Relationship Id="rId84" Type="http://schemas.openxmlformats.org/officeDocument/2006/relationships/image" Target="../media/image838.png"/><Relationship Id="rId138" Type="http://schemas.openxmlformats.org/officeDocument/2006/relationships/image" Target="../media/image865.png"/><Relationship Id="rId159" Type="http://schemas.openxmlformats.org/officeDocument/2006/relationships/customXml" Target="../ink/ink141.xml"/><Relationship Id="rId170" Type="http://schemas.openxmlformats.org/officeDocument/2006/relationships/image" Target="../media/image881.png"/><Relationship Id="rId107" Type="http://schemas.openxmlformats.org/officeDocument/2006/relationships/customXml" Target="../ink/ink115.xml"/><Relationship Id="rId11" Type="http://schemas.openxmlformats.org/officeDocument/2006/relationships/customXml" Target="../ink/ink67.xml"/><Relationship Id="rId32" Type="http://schemas.openxmlformats.org/officeDocument/2006/relationships/image" Target="../media/image813.png"/><Relationship Id="rId53" Type="http://schemas.openxmlformats.org/officeDocument/2006/relationships/customXml" Target="../ink/ink88.xml"/><Relationship Id="rId74" Type="http://schemas.openxmlformats.org/officeDocument/2006/relationships/image" Target="../media/image833.png"/><Relationship Id="rId128" Type="http://schemas.openxmlformats.org/officeDocument/2006/relationships/image" Target="../media/image860.png"/><Relationship Id="rId149" Type="http://schemas.openxmlformats.org/officeDocument/2006/relationships/customXml" Target="../ink/ink136.xml"/><Relationship Id="rId5" Type="http://schemas.openxmlformats.org/officeDocument/2006/relationships/customXml" Target="../ink/ink64.xml"/><Relationship Id="rId95" Type="http://schemas.openxmlformats.org/officeDocument/2006/relationships/customXml" Target="../ink/ink109.xml"/><Relationship Id="rId160" Type="http://schemas.openxmlformats.org/officeDocument/2006/relationships/image" Target="../media/image876.png"/><Relationship Id="rId22" Type="http://schemas.openxmlformats.org/officeDocument/2006/relationships/image" Target="../media/image808.png"/><Relationship Id="rId43" Type="http://schemas.openxmlformats.org/officeDocument/2006/relationships/customXml" Target="../ink/ink83.xml"/><Relationship Id="rId64" Type="http://schemas.openxmlformats.org/officeDocument/2006/relationships/image" Target="../media/image828.png"/><Relationship Id="rId118" Type="http://schemas.openxmlformats.org/officeDocument/2006/relationships/image" Target="../media/image855.png"/><Relationship Id="rId139" Type="http://schemas.openxmlformats.org/officeDocument/2006/relationships/customXml" Target="../ink/ink131.xml"/><Relationship Id="rId85" Type="http://schemas.openxmlformats.org/officeDocument/2006/relationships/customXml" Target="../ink/ink104.xml"/><Relationship Id="rId150" Type="http://schemas.openxmlformats.org/officeDocument/2006/relationships/image" Target="../media/image871.png"/><Relationship Id="rId171" Type="http://schemas.openxmlformats.org/officeDocument/2006/relationships/customXml" Target="../ink/ink147.xml"/><Relationship Id="rId12" Type="http://schemas.openxmlformats.org/officeDocument/2006/relationships/image" Target="../media/image803.png"/><Relationship Id="rId33" Type="http://schemas.openxmlformats.org/officeDocument/2006/relationships/customXml" Target="../ink/ink78.xml"/><Relationship Id="rId108" Type="http://schemas.openxmlformats.org/officeDocument/2006/relationships/image" Target="../media/image850.png"/><Relationship Id="rId129" Type="http://schemas.openxmlformats.org/officeDocument/2006/relationships/customXml" Target="../ink/ink126.xml"/><Relationship Id="rId54" Type="http://schemas.openxmlformats.org/officeDocument/2006/relationships/image" Target="../media/image823.png"/><Relationship Id="rId70" Type="http://schemas.openxmlformats.org/officeDocument/2006/relationships/image" Target="../media/image831.png"/><Relationship Id="rId75" Type="http://schemas.openxmlformats.org/officeDocument/2006/relationships/customXml" Target="../ink/ink99.xml"/><Relationship Id="rId91" Type="http://schemas.openxmlformats.org/officeDocument/2006/relationships/customXml" Target="../ink/ink107.xml"/><Relationship Id="rId96" Type="http://schemas.openxmlformats.org/officeDocument/2006/relationships/image" Target="../media/image844.png"/><Relationship Id="rId140" Type="http://schemas.openxmlformats.org/officeDocument/2006/relationships/image" Target="../media/image866.png"/><Relationship Id="rId145" Type="http://schemas.openxmlformats.org/officeDocument/2006/relationships/customXml" Target="../ink/ink134.xml"/><Relationship Id="rId161" Type="http://schemas.openxmlformats.org/officeDocument/2006/relationships/customXml" Target="../ink/ink142.xml"/><Relationship Id="rId166" Type="http://schemas.openxmlformats.org/officeDocument/2006/relationships/image" Target="../media/image879.png"/><Relationship Id="rId1" Type="http://schemas.openxmlformats.org/officeDocument/2006/relationships/slideLayout" Target="../slideLayouts/slideLayout7.xml"/><Relationship Id="rId6" Type="http://schemas.openxmlformats.org/officeDocument/2006/relationships/image" Target="../media/image800.png"/><Relationship Id="rId23" Type="http://schemas.openxmlformats.org/officeDocument/2006/relationships/customXml" Target="../ink/ink73.xml"/><Relationship Id="rId28" Type="http://schemas.openxmlformats.org/officeDocument/2006/relationships/image" Target="../media/image811.png"/><Relationship Id="rId49" Type="http://schemas.openxmlformats.org/officeDocument/2006/relationships/customXml" Target="../ink/ink86.xml"/><Relationship Id="rId114" Type="http://schemas.openxmlformats.org/officeDocument/2006/relationships/image" Target="../media/image853.png"/><Relationship Id="rId119" Type="http://schemas.openxmlformats.org/officeDocument/2006/relationships/customXml" Target="../ink/ink121.xml"/><Relationship Id="rId44" Type="http://schemas.openxmlformats.org/officeDocument/2006/relationships/image" Target="../media/image818.png"/><Relationship Id="rId60" Type="http://schemas.openxmlformats.org/officeDocument/2006/relationships/image" Target="../media/image826.png"/><Relationship Id="rId65" Type="http://schemas.openxmlformats.org/officeDocument/2006/relationships/customXml" Target="../ink/ink94.xml"/><Relationship Id="rId81" Type="http://schemas.openxmlformats.org/officeDocument/2006/relationships/customXml" Target="../ink/ink102.xml"/><Relationship Id="rId86" Type="http://schemas.openxmlformats.org/officeDocument/2006/relationships/image" Target="../media/image839.png"/><Relationship Id="rId130" Type="http://schemas.openxmlformats.org/officeDocument/2006/relationships/image" Target="../media/image861.png"/><Relationship Id="rId135" Type="http://schemas.openxmlformats.org/officeDocument/2006/relationships/customXml" Target="../ink/ink129.xml"/><Relationship Id="rId151" Type="http://schemas.openxmlformats.org/officeDocument/2006/relationships/customXml" Target="../ink/ink137.xml"/><Relationship Id="rId156" Type="http://schemas.openxmlformats.org/officeDocument/2006/relationships/image" Target="../media/image874.png"/><Relationship Id="rId172" Type="http://schemas.openxmlformats.org/officeDocument/2006/relationships/image" Target="../media/image882.png"/><Relationship Id="rId13" Type="http://schemas.openxmlformats.org/officeDocument/2006/relationships/customXml" Target="../ink/ink68.xml"/><Relationship Id="rId18" Type="http://schemas.openxmlformats.org/officeDocument/2006/relationships/image" Target="../media/image806.png"/><Relationship Id="rId39" Type="http://schemas.openxmlformats.org/officeDocument/2006/relationships/customXml" Target="../ink/ink81.xml"/><Relationship Id="rId109" Type="http://schemas.openxmlformats.org/officeDocument/2006/relationships/customXml" Target="../ink/ink116.xml"/><Relationship Id="rId34" Type="http://schemas.openxmlformats.org/officeDocument/2006/relationships/image" Target="../media/image814.png"/><Relationship Id="rId50" Type="http://schemas.openxmlformats.org/officeDocument/2006/relationships/image" Target="../media/image821.png"/><Relationship Id="rId55" Type="http://schemas.openxmlformats.org/officeDocument/2006/relationships/customXml" Target="../ink/ink89.xml"/><Relationship Id="rId76" Type="http://schemas.openxmlformats.org/officeDocument/2006/relationships/image" Target="../media/image834.png"/><Relationship Id="rId97" Type="http://schemas.openxmlformats.org/officeDocument/2006/relationships/customXml" Target="../ink/ink110.xml"/><Relationship Id="rId104" Type="http://schemas.openxmlformats.org/officeDocument/2006/relationships/image" Target="../media/image848.png"/><Relationship Id="rId120" Type="http://schemas.openxmlformats.org/officeDocument/2006/relationships/image" Target="../media/image856.png"/><Relationship Id="rId125" Type="http://schemas.openxmlformats.org/officeDocument/2006/relationships/customXml" Target="../ink/ink124.xml"/><Relationship Id="rId141" Type="http://schemas.openxmlformats.org/officeDocument/2006/relationships/customXml" Target="../ink/ink132.xml"/><Relationship Id="rId146" Type="http://schemas.openxmlformats.org/officeDocument/2006/relationships/image" Target="../media/image869.png"/><Relationship Id="rId167" Type="http://schemas.openxmlformats.org/officeDocument/2006/relationships/customXml" Target="../ink/ink145.xml"/><Relationship Id="rId7" Type="http://schemas.openxmlformats.org/officeDocument/2006/relationships/customXml" Target="../ink/ink65.xml"/><Relationship Id="rId71" Type="http://schemas.openxmlformats.org/officeDocument/2006/relationships/customXml" Target="../ink/ink97.xml"/><Relationship Id="rId92" Type="http://schemas.openxmlformats.org/officeDocument/2006/relationships/image" Target="../media/image842.png"/><Relationship Id="rId162" Type="http://schemas.openxmlformats.org/officeDocument/2006/relationships/image" Target="../media/image877.png"/><Relationship Id="rId2" Type="http://schemas.openxmlformats.org/officeDocument/2006/relationships/notesSlide" Target="../notesSlides/notesSlide3.xml"/><Relationship Id="rId29" Type="http://schemas.openxmlformats.org/officeDocument/2006/relationships/customXml" Target="../ink/ink76.xml"/><Relationship Id="rId24" Type="http://schemas.openxmlformats.org/officeDocument/2006/relationships/image" Target="../media/image809.png"/><Relationship Id="rId40" Type="http://schemas.openxmlformats.org/officeDocument/2006/relationships/image" Target="../media/image816.png"/><Relationship Id="rId45" Type="http://schemas.openxmlformats.org/officeDocument/2006/relationships/customXml" Target="../ink/ink84.xml"/><Relationship Id="rId66" Type="http://schemas.openxmlformats.org/officeDocument/2006/relationships/image" Target="../media/image829.png"/><Relationship Id="rId87" Type="http://schemas.openxmlformats.org/officeDocument/2006/relationships/customXml" Target="../ink/ink105.xml"/><Relationship Id="rId110" Type="http://schemas.openxmlformats.org/officeDocument/2006/relationships/image" Target="../media/image851.png"/><Relationship Id="rId115" Type="http://schemas.openxmlformats.org/officeDocument/2006/relationships/customXml" Target="../ink/ink119.xml"/><Relationship Id="rId131" Type="http://schemas.openxmlformats.org/officeDocument/2006/relationships/customXml" Target="../ink/ink127.xml"/><Relationship Id="rId136" Type="http://schemas.openxmlformats.org/officeDocument/2006/relationships/image" Target="../media/image864.png"/><Relationship Id="rId157" Type="http://schemas.openxmlformats.org/officeDocument/2006/relationships/customXml" Target="../ink/ink140.xml"/><Relationship Id="rId61" Type="http://schemas.openxmlformats.org/officeDocument/2006/relationships/customXml" Target="../ink/ink92.xml"/><Relationship Id="rId82" Type="http://schemas.openxmlformats.org/officeDocument/2006/relationships/image" Target="../media/image837.png"/><Relationship Id="rId152" Type="http://schemas.openxmlformats.org/officeDocument/2006/relationships/image" Target="../media/image872.png"/><Relationship Id="rId19" Type="http://schemas.openxmlformats.org/officeDocument/2006/relationships/customXml" Target="../ink/ink71.xml"/><Relationship Id="rId14" Type="http://schemas.openxmlformats.org/officeDocument/2006/relationships/image" Target="../media/image804.png"/><Relationship Id="rId30" Type="http://schemas.openxmlformats.org/officeDocument/2006/relationships/image" Target="../media/image812.png"/><Relationship Id="rId35" Type="http://schemas.openxmlformats.org/officeDocument/2006/relationships/customXml" Target="../ink/ink79.xml"/><Relationship Id="rId56" Type="http://schemas.openxmlformats.org/officeDocument/2006/relationships/image" Target="../media/image824.png"/><Relationship Id="rId77" Type="http://schemas.openxmlformats.org/officeDocument/2006/relationships/customXml" Target="../ink/ink100.xml"/><Relationship Id="rId100" Type="http://schemas.openxmlformats.org/officeDocument/2006/relationships/image" Target="../media/image846.png"/><Relationship Id="rId105" Type="http://schemas.openxmlformats.org/officeDocument/2006/relationships/customXml" Target="../ink/ink114.xml"/><Relationship Id="rId126" Type="http://schemas.openxmlformats.org/officeDocument/2006/relationships/image" Target="../media/image859.png"/><Relationship Id="rId147" Type="http://schemas.openxmlformats.org/officeDocument/2006/relationships/customXml" Target="../ink/ink135.xml"/><Relationship Id="rId168" Type="http://schemas.openxmlformats.org/officeDocument/2006/relationships/image" Target="../media/image880.png"/><Relationship Id="rId8" Type="http://schemas.openxmlformats.org/officeDocument/2006/relationships/image" Target="../media/image801.png"/><Relationship Id="rId51" Type="http://schemas.openxmlformats.org/officeDocument/2006/relationships/customXml" Target="../ink/ink87.xml"/><Relationship Id="rId72" Type="http://schemas.openxmlformats.org/officeDocument/2006/relationships/image" Target="../media/image832.png"/><Relationship Id="rId93" Type="http://schemas.openxmlformats.org/officeDocument/2006/relationships/customXml" Target="../ink/ink108.xml"/><Relationship Id="rId98" Type="http://schemas.openxmlformats.org/officeDocument/2006/relationships/image" Target="../media/image845.png"/><Relationship Id="rId121" Type="http://schemas.openxmlformats.org/officeDocument/2006/relationships/customXml" Target="../ink/ink122.xml"/><Relationship Id="rId142" Type="http://schemas.openxmlformats.org/officeDocument/2006/relationships/image" Target="../media/image867.png"/><Relationship Id="rId163" Type="http://schemas.openxmlformats.org/officeDocument/2006/relationships/customXml" Target="../ink/ink143.xml"/><Relationship Id="rId3" Type="http://schemas.openxmlformats.org/officeDocument/2006/relationships/customXml" Target="../ink/ink63.xml"/><Relationship Id="rId25" Type="http://schemas.openxmlformats.org/officeDocument/2006/relationships/customXml" Target="../ink/ink74.xml"/><Relationship Id="rId46" Type="http://schemas.openxmlformats.org/officeDocument/2006/relationships/image" Target="../media/image819.png"/><Relationship Id="rId67" Type="http://schemas.openxmlformats.org/officeDocument/2006/relationships/customXml" Target="../ink/ink95.xml"/><Relationship Id="rId116" Type="http://schemas.openxmlformats.org/officeDocument/2006/relationships/image" Target="../media/image854.png"/><Relationship Id="rId137" Type="http://schemas.openxmlformats.org/officeDocument/2006/relationships/customXml" Target="../ink/ink130.xml"/><Relationship Id="rId158" Type="http://schemas.openxmlformats.org/officeDocument/2006/relationships/image" Target="../media/image875.png"/><Relationship Id="rId20" Type="http://schemas.openxmlformats.org/officeDocument/2006/relationships/image" Target="../media/image807.png"/><Relationship Id="rId41" Type="http://schemas.openxmlformats.org/officeDocument/2006/relationships/customXml" Target="../ink/ink82.xml"/><Relationship Id="rId62" Type="http://schemas.openxmlformats.org/officeDocument/2006/relationships/image" Target="../media/image827.png"/><Relationship Id="rId83" Type="http://schemas.openxmlformats.org/officeDocument/2006/relationships/customXml" Target="../ink/ink103.xml"/><Relationship Id="rId88" Type="http://schemas.openxmlformats.org/officeDocument/2006/relationships/image" Target="../media/image840.png"/><Relationship Id="rId111" Type="http://schemas.openxmlformats.org/officeDocument/2006/relationships/customXml" Target="../ink/ink117.xml"/><Relationship Id="rId132" Type="http://schemas.openxmlformats.org/officeDocument/2006/relationships/image" Target="../media/image862.png"/><Relationship Id="rId153" Type="http://schemas.openxmlformats.org/officeDocument/2006/relationships/customXml" Target="../ink/ink138.xml"/><Relationship Id="rId15" Type="http://schemas.openxmlformats.org/officeDocument/2006/relationships/customXml" Target="../ink/ink69.xml"/><Relationship Id="rId36" Type="http://schemas.openxmlformats.org/officeDocument/2006/relationships/image" Target="../media/image815.png"/><Relationship Id="rId57" Type="http://schemas.openxmlformats.org/officeDocument/2006/relationships/customXml" Target="../ink/ink90.xml"/><Relationship Id="rId106" Type="http://schemas.openxmlformats.org/officeDocument/2006/relationships/image" Target="../media/image849.png"/><Relationship Id="rId127" Type="http://schemas.openxmlformats.org/officeDocument/2006/relationships/customXml" Target="../ink/ink125.xml"/><Relationship Id="rId10" Type="http://schemas.openxmlformats.org/officeDocument/2006/relationships/image" Target="../media/image802.png"/><Relationship Id="rId31" Type="http://schemas.openxmlformats.org/officeDocument/2006/relationships/customXml" Target="../ink/ink77.xml"/><Relationship Id="rId52" Type="http://schemas.openxmlformats.org/officeDocument/2006/relationships/image" Target="../media/image822.png"/><Relationship Id="rId73" Type="http://schemas.openxmlformats.org/officeDocument/2006/relationships/customXml" Target="../ink/ink98.xml"/><Relationship Id="rId78" Type="http://schemas.openxmlformats.org/officeDocument/2006/relationships/image" Target="../media/image835.png"/><Relationship Id="rId94" Type="http://schemas.openxmlformats.org/officeDocument/2006/relationships/image" Target="../media/image843.png"/><Relationship Id="rId99" Type="http://schemas.openxmlformats.org/officeDocument/2006/relationships/customXml" Target="../ink/ink111.xml"/><Relationship Id="rId101" Type="http://schemas.openxmlformats.org/officeDocument/2006/relationships/customXml" Target="../ink/ink112.xml"/><Relationship Id="rId122" Type="http://schemas.openxmlformats.org/officeDocument/2006/relationships/image" Target="../media/image857.png"/><Relationship Id="rId143" Type="http://schemas.openxmlformats.org/officeDocument/2006/relationships/customXml" Target="../ink/ink133.xml"/><Relationship Id="rId148" Type="http://schemas.openxmlformats.org/officeDocument/2006/relationships/image" Target="../media/image870.png"/><Relationship Id="rId164" Type="http://schemas.openxmlformats.org/officeDocument/2006/relationships/image" Target="../media/image878.png"/><Relationship Id="rId169" Type="http://schemas.openxmlformats.org/officeDocument/2006/relationships/customXml" Target="../ink/ink146.xml"/><Relationship Id="rId4" Type="http://schemas.openxmlformats.org/officeDocument/2006/relationships/image" Target="../media/image799.png"/><Relationship Id="rId9" Type="http://schemas.openxmlformats.org/officeDocument/2006/relationships/customXml" Target="../ink/ink66.xml"/><Relationship Id="rId26" Type="http://schemas.openxmlformats.org/officeDocument/2006/relationships/image" Target="../media/image810.png"/><Relationship Id="rId47" Type="http://schemas.openxmlformats.org/officeDocument/2006/relationships/customXml" Target="../ink/ink85.xml"/><Relationship Id="rId68" Type="http://schemas.openxmlformats.org/officeDocument/2006/relationships/image" Target="../media/image830.png"/><Relationship Id="rId89" Type="http://schemas.openxmlformats.org/officeDocument/2006/relationships/customXml" Target="../ink/ink106.xml"/><Relationship Id="rId112" Type="http://schemas.openxmlformats.org/officeDocument/2006/relationships/image" Target="../media/image852.png"/><Relationship Id="rId133" Type="http://schemas.openxmlformats.org/officeDocument/2006/relationships/customXml" Target="../ink/ink128.xml"/><Relationship Id="rId154" Type="http://schemas.openxmlformats.org/officeDocument/2006/relationships/image" Target="../media/image873.png"/><Relationship Id="rId16" Type="http://schemas.openxmlformats.org/officeDocument/2006/relationships/image" Target="../media/image805.png"/><Relationship Id="rId37" Type="http://schemas.openxmlformats.org/officeDocument/2006/relationships/customXml" Target="../ink/ink80.xml"/><Relationship Id="rId58" Type="http://schemas.openxmlformats.org/officeDocument/2006/relationships/image" Target="../media/image825.png"/><Relationship Id="rId79" Type="http://schemas.openxmlformats.org/officeDocument/2006/relationships/customXml" Target="../ink/ink101.xml"/><Relationship Id="rId102" Type="http://schemas.openxmlformats.org/officeDocument/2006/relationships/image" Target="../media/image847.png"/><Relationship Id="rId123" Type="http://schemas.openxmlformats.org/officeDocument/2006/relationships/customXml" Target="../ink/ink123.xml"/><Relationship Id="rId144" Type="http://schemas.openxmlformats.org/officeDocument/2006/relationships/image" Target="../media/image868.png"/><Relationship Id="rId90" Type="http://schemas.openxmlformats.org/officeDocument/2006/relationships/image" Target="../media/image841.png"/><Relationship Id="rId165" Type="http://schemas.openxmlformats.org/officeDocument/2006/relationships/customXml" Target="../ink/ink144.xml"/><Relationship Id="rId27" Type="http://schemas.openxmlformats.org/officeDocument/2006/relationships/customXml" Target="../ink/ink75.xml"/><Relationship Id="rId48" Type="http://schemas.openxmlformats.org/officeDocument/2006/relationships/image" Target="../media/image820.png"/><Relationship Id="rId69" Type="http://schemas.openxmlformats.org/officeDocument/2006/relationships/customXml" Target="../ink/ink96.xml"/><Relationship Id="rId113" Type="http://schemas.openxmlformats.org/officeDocument/2006/relationships/customXml" Target="../ink/ink118.xml"/><Relationship Id="rId134" Type="http://schemas.openxmlformats.org/officeDocument/2006/relationships/image" Target="../media/image863.png"/><Relationship Id="rId80" Type="http://schemas.openxmlformats.org/officeDocument/2006/relationships/image" Target="../media/image836.png"/><Relationship Id="rId155" Type="http://schemas.openxmlformats.org/officeDocument/2006/relationships/customXml" Target="../ink/ink139.xml"/><Relationship Id="rId17" Type="http://schemas.openxmlformats.org/officeDocument/2006/relationships/customXml" Target="../ink/ink70.xml"/><Relationship Id="rId38" Type="http://schemas.openxmlformats.org/officeDocument/2006/relationships/image" Target="../media/image148.png"/><Relationship Id="rId59" Type="http://schemas.openxmlformats.org/officeDocument/2006/relationships/customXml" Target="../ink/ink91.xml"/><Relationship Id="rId103" Type="http://schemas.openxmlformats.org/officeDocument/2006/relationships/customXml" Target="../ink/ink113.xml"/><Relationship Id="rId124" Type="http://schemas.openxmlformats.org/officeDocument/2006/relationships/image" Target="../media/image85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20.png"/></Relationships>
</file>

<file path=ppt/slides/_rels/slide32.xml.rels><?xml version="1.0" encoding="UTF-8" standalone="yes"?>
<Relationships xmlns="http://schemas.openxmlformats.org/package/2006/relationships"><Relationship Id="rId8" Type="http://schemas.openxmlformats.org/officeDocument/2006/relationships/image" Target="../media/image10600.png"/><Relationship Id="rId13" Type="http://schemas.openxmlformats.org/officeDocument/2006/relationships/image" Target="../media/image5900.png"/><Relationship Id="rId3" Type="http://schemas.openxmlformats.org/officeDocument/2006/relationships/image" Target="../media/image8210.png"/><Relationship Id="rId7" Type="http://schemas.openxmlformats.org/officeDocument/2006/relationships/image" Target="../media/image9000.png"/><Relationship Id="rId12" Type="http://schemas.openxmlformats.org/officeDocument/2006/relationships/image" Target="../media/image411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200.png"/><Relationship Id="rId11" Type="http://schemas.openxmlformats.org/officeDocument/2006/relationships/image" Target="../media/image13000.png"/><Relationship Id="rId5" Type="http://schemas.openxmlformats.org/officeDocument/2006/relationships/image" Target="../media/image2100.png"/><Relationship Id="rId15" Type="http://schemas.openxmlformats.org/officeDocument/2006/relationships/image" Target="../media/image7200.png"/><Relationship Id="rId10" Type="http://schemas.openxmlformats.org/officeDocument/2006/relationships/image" Target="../media/image12000.png"/><Relationship Id="rId4" Type="http://schemas.openxmlformats.org/officeDocument/2006/relationships/image" Target="../media/image11000.png"/><Relationship Id="rId9" Type="http://schemas.openxmlformats.org/officeDocument/2006/relationships/image" Target="../media/image11100.png"/><Relationship Id="rId14" Type="http://schemas.openxmlformats.org/officeDocument/2006/relationships/image" Target="../media/image6800.png"/></Relationships>
</file>

<file path=ppt/slides/_rels/slide4.xml.rels><?xml version="1.0" encoding="UTF-8" standalone="yes"?>
<Relationships xmlns="http://schemas.openxmlformats.org/package/2006/relationships"><Relationship Id="rId8" Type="http://schemas.openxmlformats.org/officeDocument/2006/relationships/customXml" Target="../ink/ink150.xml"/><Relationship Id="rId3" Type="http://schemas.openxmlformats.org/officeDocument/2006/relationships/hyperlink" Target="https://www.trademap.org/"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149.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customXml" Target="../ink/ink151.xml"/><Relationship Id="rId4" Type="http://schemas.openxmlformats.org/officeDocument/2006/relationships/customXml" Target="../ink/ink148.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17" Type="http://schemas.openxmlformats.org/officeDocument/2006/relationships/image" Target="../media/image80.png"/><Relationship Id="rId299" Type="http://schemas.openxmlformats.org/officeDocument/2006/relationships/customXml" Target="../ink/ink300.xml"/><Relationship Id="rId21" Type="http://schemas.openxmlformats.org/officeDocument/2006/relationships/image" Target="../media/image32.png"/><Relationship Id="rId63" Type="http://schemas.openxmlformats.org/officeDocument/2006/relationships/image" Target="../media/image53.png"/><Relationship Id="rId159" Type="http://schemas.openxmlformats.org/officeDocument/2006/relationships/image" Target="../media/image101.png"/><Relationship Id="rId170" Type="http://schemas.openxmlformats.org/officeDocument/2006/relationships/customXml" Target="../ink/ink235.xml"/><Relationship Id="rId226" Type="http://schemas.openxmlformats.org/officeDocument/2006/relationships/customXml" Target="../ink/ink263.xml"/><Relationship Id="rId268" Type="http://schemas.openxmlformats.org/officeDocument/2006/relationships/customXml" Target="../ink/ink284.xml"/><Relationship Id="rId32" Type="http://schemas.openxmlformats.org/officeDocument/2006/relationships/customXml" Target="../ink/ink166.xml"/><Relationship Id="rId74" Type="http://schemas.openxmlformats.org/officeDocument/2006/relationships/customXml" Target="../ink/ink187.xml"/><Relationship Id="rId128" Type="http://schemas.openxmlformats.org/officeDocument/2006/relationships/customXml" Target="../ink/ink214.xml"/><Relationship Id="rId5" Type="http://schemas.openxmlformats.org/officeDocument/2006/relationships/image" Target="../media/image24.png"/><Relationship Id="rId181" Type="http://schemas.openxmlformats.org/officeDocument/2006/relationships/image" Target="../media/image112.png"/><Relationship Id="rId237" Type="http://schemas.openxmlformats.org/officeDocument/2006/relationships/image" Target="../media/image140.png"/><Relationship Id="rId279" Type="http://schemas.openxmlformats.org/officeDocument/2006/relationships/image" Target="../media/image163.png"/><Relationship Id="rId43" Type="http://schemas.openxmlformats.org/officeDocument/2006/relationships/image" Target="../media/image43.png"/><Relationship Id="rId139" Type="http://schemas.openxmlformats.org/officeDocument/2006/relationships/image" Target="../media/image91.png"/><Relationship Id="rId290" Type="http://schemas.openxmlformats.org/officeDocument/2006/relationships/customXml" Target="../ink/ink295.xml"/><Relationship Id="rId304" Type="http://schemas.openxmlformats.org/officeDocument/2006/relationships/image" Target="../media/image175.png"/><Relationship Id="rId85" Type="http://schemas.openxmlformats.org/officeDocument/2006/relationships/image" Target="../media/image64.png"/><Relationship Id="rId150" Type="http://schemas.openxmlformats.org/officeDocument/2006/relationships/customXml" Target="../ink/ink225.xml"/><Relationship Id="rId192" Type="http://schemas.openxmlformats.org/officeDocument/2006/relationships/customXml" Target="../ink/ink246.xml"/><Relationship Id="rId206" Type="http://schemas.openxmlformats.org/officeDocument/2006/relationships/customXml" Target="../ink/ink253.xml"/><Relationship Id="rId248" Type="http://schemas.openxmlformats.org/officeDocument/2006/relationships/customXml" Target="../ink/ink274.xml"/><Relationship Id="rId12" Type="http://schemas.openxmlformats.org/officeDocument/2006/relationships/customXml" Target="../ink/ink156.xml"/><Relationship Id="rId108" Type="http://schemas.openxmlformats.org/officeDocument/2006/relationships/customXml" Target="../ink/ink204.xml"/><Relationship Id="rId315" Type="http://schemas.openxmlformats.org/officeDocument/2006/relationships/customXml" Target="../ink/ink308.xml"/><Relationship Id="rId54" Type="http://schemas.openxmlformats.org/officeDocument/2006/relationships/customXml" Target="../ink/ink177.xml"/><Relationship Id="rId96" Type="http://schemas.openxmlformats.org/officeDocument/2006/relationships/customXml" Target="../ink/ink198.xml"/><Relationship Id="rId161" Type="http://schemas.openxmlformats.org/officeDocument/2006/relationships/image" Target="../media/image102.png"/><Relationship Id="rId217" Type="http://schemas.openxmlformats.org/officeDocument/2006/relationships/image" Target="../media/image130.png"/><Relationship Id="rId259" Type="http://schemas.openxmlformats.org/officeDocument/2006/relationships/image" Target="../media/image152.png"/><Relationship Id="rId23" Type="http://schemas.openxmlformats.org/officeDocument/2006/relationships/image" Target="../media/image33.png"/><Relationship Id="rId119" Type="http://schemas.openxmlformats.org/officeDocument/2006/relationships/image" Target="../media/image81.png"/><Relationship Id="rId270" Type="http://schemas.openxmlformats.org/officeDocument/2006/relationships/customXml" Target="../ink/ink285.xml"/><Relationship Id="rId65" Type="http://schemas.openxmlformats.org/officeDocument/2006/relationships/image" Target="../media/image54.png"/><Relationship Id="rId130" Type="http://schemas.openxmlformats.org/officeDocument/2006/relationships/customXml" Target="../ink/ink215.xml"/><Relationship Id="rId172" Type="http://schemas.openxmlformats.org/officeDocument/2006/relationships/customXml" Target="../ink/ink236.xml"/><Relationship Id="rId228" Type="http://schemas.openxmlformats.org/officeDocument/2006/relationships/customXml" Target="../ink/ink264.xml"/><Relationship Id="rId13" Type="http://schemas.openxmlformats.org/officeDocument/2006/relationships/image" Target="../media/image28.png"/><Relationship Id="rId109" Type="http://schemas.openxmlformats.org/officeDocument/2006/relationships/image" Target="../media/image76.png"/><Relationship Id="rId260" Type="http://schemas.openxmlformats.org/officeDocument/2006/relationships/customXml" Target="../ink/ink280.xml"/><Relationship Id="rId281" Type="http://schemas.openxmlformats.org/officeDocument/2006/relationships/image" Target="../media/image164.png"/><Relationship Id="rId316" Type="http://schemas.openxmlformats.org/officeDocument/2006/relationships/image" Target="../media/image181.png"/><Relationship Id="rId34" Type="http://schemas.openxmlformats.org/officeDocument/2006/relationships/customXml" Target="../ink/ink167.xml"/><Relationship Id="rId55" Type="http://schemas.openxmlformats.org/officeDocument/2006/relationships/image" Target="../media/image49.png"/><Relationship Id="rId76" Type="http://schemas.openxmlformats.org/officeDocument/2006/relationships/customXml" Target="../ink/ink188.xml"/><Relationship Id="rId97" Type="http://schemas.openxmlformats.org/officeDocument/2006/relationships/image" Target="../media/image70.png"/><Relationship Id="rId120" Type="http://schemas.openxmlformats.org/officeDocument/2006/relationships/customXml" Target="../ink/ink210.xml"/><Relationship Id="rId141" Type="http://schemas.openxmlformats.org/officeDocument/2006/relationships/image" Target="../media/image92.png"/><Relationship Id="rId7" Type="http://schemas.openxmlformats.org/officeDocument/2006/relationships/image" Target="../media/image25.png"/><Relationship Id="rId162" Type="http://schemas.openxmlformats.org/officeDocument/2006/relationships/customXml" Target="../ink/ink231.xml"/><Relationship Id="rId183" Type="http://schemas.openxmlformats.org/officeDocument/2006/relationships/image" Target="../media/image113.png"/><Relationship Id="rId218" Type="http://schemas.openxmlformats.org/officeDocument/2006/relationships/customXml" Target="../ink/ink259.xml"/><Relationship Id="rId239" Type="http://schemas.openxmlformats.org/officeDocument/2006/relationships/image" Target="../media/image141.png"/><Relationship Id="rId250" Type="http://schemas.openxmlformats.org/officeDocument/2006/relationships/customXml" Target="../ink/ink275.xml"/><Relationship Id="rId271" Type="http://schemas.openxmlformats.org/officeDocument/2006/relationships/image" Target="../media/image159.png"/><Relationship Id="rId292" Type="http://schemas.openxmlformats.org/officeDocument/2006/relationships/customXml" Target="../ink/ink296.xml"/><Relationship Id="rId306" Type="http://schemas.openxmlformats.org/officeDocument/2006/relationships/image" Target="../media/image176.png"/><Relationship Id="rId24" Type="http://schemas.openxmlformats.org/officeDocument/2006/relationships/customXml" Target="../ink/ink162.xml"/><Relationship Id="rId45" Type="http://schemas.openxmlformats.org/officeDocument/2006/relationships/image" Target="../media/image44.png"/><Relationship Id="rId66" Type="http://schemas.openxmlformats.org/officeDocument/2006/relationships/customXml" Target="../ink/ink183.xml"/><Relationship Id="rId87" Type="http://schemas.openxmlformats.org/officeDocument/2006/relationships/image" Target="../media/image65.png"/><Relationship Id="rId110" Type="http://schemas.openxmlformats.org/officeDocument/2006/relationships/customXml" Target="../ink/ink205.xml"/><Relationship Id="rId131" Type="http://schemas.openxmlformats.org/officeDocument/2006/relationships/image" Target="../media/image87.png"/><Relationship Id="rId152" Type="http://schemas.openxmlformats.org/officeDocument/2006/relationships/customXml" Target="../ink/ink226.xml"/><Relationship Id="rId173" Type="http://schemas.openxmlformats.org/officeDocument/2006/relationships/image" Target="../media/image108.png"/><Relationship Id="rId194" Type="http://schemas.openxmlformats.org/officeDocument/2006/relationships/customXml" Target="../ink/ink247.xml"/><Relationship Id="rId208" Type="http://schemas.openxmlformats.org/officeDocument/2006/relationships/customXml" Target="../ink/ink254.xml"/><Relationship Id="rId229" Type="http://schemas.openxmlformats.org/officeDocument/2006/relationships/image" Target="../media/image136.png"/><Relationship Id="rId240" Type="http://schemas.openxmlformats.org/officeDocument/2006/relationships/customXml" Target="../ink/ink270.xml"/><Relationship Id="rId261" Type="http://schemas.openxmlformats.org/officeDocument/2006/relationships/image" Target="../media/image153.png"/><Relationship Id="rId14" Type="http://schemas.openxmlformats.org/officeDocument/2006/relationships/customXml" Target="../ink/ink157.xml"/><Relationship Id="rId35" Type="http://schemas.openxmlformats.org/officeDocument/2006/relationships/image" Target="../media/image39.png"/><Relationship Id="rId56" Type="http://schemas.openxmlformats.org/officeDocument/2006/relationships/customXml" Target="../ink/ink178.xml"/><Relationship Id="rId77" Type="http://schemas.openxmlformats.org/officeDocument/2006/relationships/image" Target="../media/image60.png"/><Relationship Id="rId100" Type="http://schemas.openxmlformats.org/officeDocument/2006/relationships/customXml" Target="../ink/ink200.xml"/><Relationship Id="rId282" Type="http://schemas.openxmlformats.org/officeDocument/2006/relationships/customXml" Target="../ink/ink291.xml"/><Relationship Id="rId317" Type="http://schemas.openxmlformats.org/officeDocument/2006/relationships/customXml" Target="../ink/ink309.xml"/><Relationship Id="rId8" Type="http://schemas.openxmlformats.org/officeDocument/2006/relationships/customXml" Target="../ink/ink154.xml"/><Relationship Id="rId98" Type="http://schemas.openxmlformats.org/officeDocument/2006/relationships/customXml" Target="../ink/ink199.xml"/><Relationship Id="rId121" Type="http://schemas.openxmlformats.org/officeDocument/2006/relationships/image" Target="../media/image82.png"/><Relationship Id="rId142" Type="http://schemas.openxmlformats.org/officeDocument/2006/relationships/customXml" Target="../ink/ink221.xml"/><Relationship Id="rId163" Type="http://schemas.openxmlformats.org/officeDocument/2006/relationships/image" Target="../media/image103.png"/><Relationship Id="rId184" Type="http://schemas.openxmlformats.org/officeDocument/2006/relationships/customXml" Target="../ink/ink242.xml"/><Relationship Id="rId219" Type="http://schemas.openxmlformats.org/officeDocument/2006/relationships/image" Target="../media/image131.png"/><Relationship Id="rId230" Type="http://schemas.openxmlformats.org/officeDocument/2006/relationships/customXml" Target="../ink/ink265.xml"/><Relationship Id="rId251" Type="http://schemas.openxmlformats.org/officeDocument/2006/relationships/image" Target="../media/image147.png"/><Relationship Id="rId25" Type="http://schemas.openxmlformats.org/officeDocument/2006/relationships/image" Target="../media/image34.png"/><Relationship Id="rId46" Type="http://schemas.openxmlformats.org/officeDocument/2006/relationships/customXml" Target="../ink/ink173.xml"/><Relationship Id="rId67" Type="http://schemas.openxmlformats.org/officeDocument/2006/relationships/image" Target="../media/image55.png"/><Relationship Id="rId272" Type="http://schemas.openxmlformats.org/officeDocument/2006/relationships/customXml" Target="../ink/ink286.xml"/><Relationship Id="rId293" Type="http://schemas.openxmlformats.org/officeDocument/2006/relationships/image" Target="../media/image170.png"/><Relationship Id="rId307" Type="http://schemas.openxmlformats.org/officeDocument/2006/relationships/customXml" Target="../ink/ink304.xml"/><Relationship Id="rId88" Type="http://schemas.openxmlformats.org/officeDocument/2006/relationships/customXml" Target="../ink/ink194.xml"/><Relationship Id="rId111" Type="http://schemas.openxmlformats.org/officeDocument/2006/relationships/image" Target="../media/image77.png"/><Relationship Id="rId132" Type="http://schemas.openxmlformats.org/officeDocument/2006/relationships/customXml" Target="../ink/ink216.xml"/><Relationship Id="rId153" Type="http://schemas.openxmlformats.org/officeDocument/2006/relationships/image" Target="../media/image98.png"/><Relationship Id="rId174" Type="http://schemas.openxmlformats.org/officeDocument/2006/relationships/customXml" Target="../ink/ink237.xml"/><Relationship Id="rId195" Type="http://schemas.openxmlformats.org/officeDocument/2006/relationships/image" Target="../media/image119.png"/><Relationship Id="rId209" Type="http://schemas.openxmlformats.org/officeDocument/2006/relationships/image" Target="../media/image126.png"/><Relationship Id="rId220" Type="http://schemas.openxmlformats.org/officeDocument/2006/relationships/customXml" Target="../ink/ink260.xml"/><Relationship Id="rId241" Type="http://schemas.openxmlformats.org/officeDocument/2006/relationships/image" Target="../media/image142.png"/><Relationship Id="rId15" Type="http://schemas.openxmlformats.org/officeDocument/2006/relationships/image" Target="../media/image29.png"/><Relationship Id="rId36" Type="http://schemas.openxmlformats.org/officeDocument/2006/relationships/customXml" Target="../ink/ink168.xml"/><Relationship Id="rId57" Type="http://schemas.openxmlformats.org/officeDocument/2006/relationships/image" Target="../media/image50.png"/><Relationship Id="rId262" Type="http://schemas.openxmlformats.org/officeDocument/2006/relationships/customXml" Target="../ink/ink281.xml"/><Relationship Id="rId283" Type="http://schemas.openxmlformats.org/officeDocument/2006/relationships/image" Target="../media/image165.png"/><Relationship Id="rId318" Type="http://schemas.openxmlformats.org/officeDocument/2006/relationships/image" Target="../media/image182.png"/><Relationship Id="rId78" Type="http://schemas.openxmlformats.org/officeDocument/2006/relationships/customXml" Target="../ink/ink189.xml"/><Relationship Id="rId99" Type="http://schemas.openxmlformats.org/officeDocument/2006/relationships/image" Target="../media/image71.png"/><Relationship Id="rId101" Type="http://schemas.openxmlformats.org/officeDocument/2006/relationships/image" Target="../media/image72.png"/><Relationship Id="rId122" Type="http://schemas.openxmlformats.org/officeDocument/2006/relationships/customXml" Target="../ink/ink211.xml"/><Relationship Id="rId143" Type="http://schemas.openxmlformats.org/officeDocument/2006/relationships/image" Target="../media/image93.png"/><Relationship Id="rId164" Type="http://schemas.openxmlformats.org/officeDocument/2006/relationships/customXml" Target="../ink/ink232.xml"/><Relationship Id="rId185" Type="http://schemas.openxmlformats.org/officeDocument/2006/relationships/image" Target="../media/image114.png"/><Relationship Id="rId9" Type="http://schemas.openxmlformats.org/officeDocument/2006/relationships/image" Target="../media/image26.png"/><Relationship Id="rId210" Type="http://schemas.openxmlformats.org/officeDocument/2006/relationships/customXml" Target="../ink/ink255.xml"/><Relationship Id="rId26" Type="http://schemas.openxmlformats.org/officeDocument/2006/relationships/customXml" Target="../ink/ink163.xml"/><Relationship Id="rId231" Type="http://schemas.openxmlformats.org/officeDocument/2006/relationships/image" Target="../media/image137.png"/><Relationship Id="rId252" Type="http://schemas.openxmlformats.org/officeDocument/2006/relationships/customXml" Target="../ink/ink276.xml"/><Relationship Id="rId273" Type="http://schemas.openxmlformats.org/officeDocument/2006/relationships/image" Target="../media/image160.png"/><Relationship Id="rId294" Type="http://schemas.openxmlformats.org/officeDocument/2006/relationships/customXml" Target="../ink/ink297.xml"/><Relationship Id="rId308" Type="http://schemas.openxmlformats.org/officeDocument/2006/relationships/image" Target="../media/image177.png"/><Relationship Id="rId47" Type="http://schemas.openxmlformats.org/officeDocument/2006/relationships/image" Target="../media/image45.png"/><Relationship Id="rId68" Type="http://schemas.openxmlformats.org/officeDocument/2006/relationships/customXml" Target="../ink/ink184.xml"/><Relationship Id="rId89" Type="http://schemas.openxmlformats.org/officeDocument/2006/relationships/image" Target="../media/image66.png"/><Relationship Id="rId112" Type="http://schemas.openxmlformats.org/officeDocument/2006/relationships/customXml" Target="../ink/ink206.xml"/><Relationship Id="rId133" Type="http://schemas.openxmlformats.org/officeDocument/2006/relationships/image" Target="../media/image88.png"/><Relationship Id="rId154" Type="http://schemas.openxmlformats.org/officeDocument/2006/relationships/customXml" Target="../ink/ink227.xml"/><Relationship Id="rId175" Type="http://schemas.openxmlformats.org/officeDocument/2006/relationships/image" Target="../media/image109.png"/><Relationship Id="rId196" Type="http://schemas.openxmlformats.org/officeDocument/2006/relationships/customXml" Target="../ink/ink248.xml"/><Relationship Id="rId200" Type="http://schemas.openxmlformats.org/officeDocument/2006/relationships/customXml" Target="../ink/ink250.xml"/><Relationship Id="rId16" Type="http://schemas.openxmlformats.org/officeDocument/2006/relationships/customXml" Target="../ink/ink158.xml"/><Relationship Id="rId221" Type="http://schemas.openxmlformats.org/officeDocument/2006/relationships/image" Target="../media/image132.png"/><Relationship Id="rId242" Type="http://schemas.openxmlformats.org/officeDocument/2006/relationships/customXml" Target="../ink/ink271.xml"/><Relationship Id="rId263" Type="http://schemas.openxmlformats.org/officeDocument/2006/relationships/image" Target="../media/image154.png"/><Relationship Id="rId284" Type="http://schemas.openxmlformats.org/officeDocument/2006/relationships/customXml" Target="../ink/ink292.xml"/><Relationship Id="rId37" Type="http://schemas.openxmlformats.org/officeDocument/2006/relationships/image" Target="../media/image40.png"/><Relationship Id="rId58" Type="http://schemas.openxmlformats.org/officeDocument/2006/relationships/customXml" Target="../ink/ink179.xml"/><Relationship Id="rId79" Type="http://schemas.openxmlformats.org/officeDocument/2006/relationships/image" Target="../media/image61.png"/><Relationship Id="rId102" Type="http://schemas.openxmlformats.org/officeDocument/2006/relationships/customXml" Target="../ink/ink201.xml"/><Relationship Id="rId123" Type="http://schemas.openxmlformats.org/officeDocument/2006/relationships/image" Target="../media/image83.png"/><Relationship Id="rId144" Type="http://schemas.openxmlformats.org/officeDocument/2006/relationships/customXml" Target="../ink/ink222.xml"/><Relationship Id="rId90" Type="http://schemas.openxmlformats.org/officeDocument/2006/relationships/customXml" Target="../ink/ink195.xml"/><Relationship Id="rId165" Type="http://schemas.openxmlformats.org/officeDocument/2006/relationships/image" Target="../media/image104.png"/><Relationship Id="rId186" Type="http://schemas.openxmlformats.org/officeDocument/2006/relationships/customXml" Target="../ink/ink243.xml"/><Relationship Id="rId211" Type="http://schemas.openxmlformats.org/officeDocument/2006/relationships/image" Target="../media/image127.png"/><Relationship Id="rId232" Type="http://schemas.openxmlformats.org/officeDocument/2006/relationships/customXml" Target="../ink/ink266.xml"/><Relationship Id="rId253" Type="http://schemas.openxmlformats.org/officeDocument/2006/relationships/image" Target="../media/image149.png"/><Relationship Id="rId274" Type="http://schemas.openxmlformats.org/officeDocument/2006/relationships/customXml" Target="../ink/ink287.xml"/><Relationship Id="rId295" Type="http://schemas.openxmlformats.org/officeDocument/2006/relationships/image" Target="../media/image171.png"/><Relationship Id="rId309" Type="http://schemas.openxmlformats.org/officeDocument/2006/relationships/customXml" Target="../ink/ink305.xml"/><Relationship Id="rId27" Type="http://schemas.openxmlformats.org/officeDocument/2006/relationships/image" Target="../media/image35.png"/><Relationship Id="rId48" Type="http://schemas.openxmlformats.org/officeDocument/2006/relationships/customXml" Target="../ink/ink174.xml"/><Relationship Id="rId69" Type="http://schemas.openxmlformats.org/officeDocument/2006/relationships/image" Target="../media/image56.png"/><Relationship Id="rId113" Type="http://schemas.openxmlformats.org/officeDocument/2006/relationships/image" Target="../media/image78.png"/><Relationship Id="rId134" Type="http://schemas.openxmlformats.org/officeDocument/2006/relationships/customXml" Target="../ink/ink217.xml"/><Relationship Id="rId80" Type="http://schemas.openxmlformats.org/officeDocument/2006/relationships/customXml" Target="../ink/ink190.xml"/><Relationship Id="rId155" Type="http://schemas.openxmlformats.org/officeDocument/2006/relationships/image" Target="../media/image99.png"/><Relationship Id="rId176" Type="http://schemas.openxmlformats.org/officeDocument/2006/relationships/customXml" Target="../ink/ink238.xml"/><Relationship Id="rId197" Type="http://schemas.openxmlformats.org/officeDocument/2006/relationships/image" Target="../media/image120.png"/><Relationship Id="rId201" Type="http://schemas.openxmlformats.org/officeDocument/2006/relationships/image" Target="../media/image122.png"/><Relationship Id="rId222" Type="http://schemas.openxmlformats.org/officeDocument/2006/relationships/customXml" Target="../ink/ink261.xml"/><Relationship Id="rId243" Type="http://schemas.openxmlformats.org/officeDocument/2006/relationships/image" Target="../media/image143.png"/><Relationship Id="rId264" Type="http://schemas.openxmlformats.org/officeDocument/2006/relationships/customXml" Target="../ink/ink282.xml"/><Relationship Id="rId285" Type="http://schemas.openxmlformats.org/officeDocument/2006/relationships/image" Target="../media/image166.png"/><Relationship Id="rId17" Type="http://schemas.openxmlformats.org/officeDocument/2006/relationships/image" Target="../media/image30.png"/><Relationship Id="rId38" Type="http://schemas.openxmlformats.org/officeDocument/2006/relationships/customXml" Target="../ink/ink169.xml"/><Relationship Id="rId59" Type="http://schemas.openxmlformats.org/officeDocument/2006/relationships/image" Target="../media/image51.png"/><Relationship Id="rId103" Type="http://schemas.openxmlformats.org/officeDocument/2006/relationships/image" Target="../media/image73.png"/><Relationship Id="rId124" Type="http://schemas.openxmlformats.org/officeDocument/2006/relationships/customXml" Target="../ink/ink212.xml"/><Relationship Id="rId310" Type="http://schemas.openxmlformats.org/officeDocument/2006/relationships/image" Target="../media/image178.png"/><Relationship Id="rId70" Type="http://schemas.openxmlformats.org/officeDocument/2006/relationships/customXml" Target="../ink/ink185.xml"/><Relationship Id="rId91" Type="http://schemas.openxmlformats.org/officeDocument/2006/relationships/image" Target="../media/image67.png"/><Relationship Id="rId145" Type="http://schemas.openxmlformats.org/officeDocument/2006/relationships/image" Target="../media/image94.png"/><Relationship Id="rId166" Type="http://schemas.openxmlformats.org/officeDocument/2006/relationships/customXml" Target="../ink/ink233.xml"/><Relationship Id="rId187" Type="http://schemas.openxmlformats.org/officeDocument/2006/relationships/image" Target="../media/image115.png"/><Relationship Id="rId1" Type="http://schemas.openxmlformats.org/officeDocument/2006/relationships/slideLayout" Target="../slideLayouts/slideLayout7.xml"/><Relationship Id="rId212" Type="http://schemas.openxmlformats.org/officeDocument/2006/relationships/customXml" Target="../ink/ink256.xml"/><Relationship Id="rId233" Type="http://schemas.openxmlformats.org/officeDocument/2006/relationships/image" Target="../media/image138.png"/><Relationship Id="rId254" Type="http://schemas.openxmlformats.org/officeDocument/2006/relationships/customXml" Target="../ink/ink277.xml"/><Relationship Id="rId28" Type="http://schemas.openxmlformats.org/officeDocument/2006/relationships/customXml" Target="../ink/ink164.xml"/><Relationship Id="rId49" Type="http://schemas.openxmlformats.org/officeDocument/2006/relationships/image" Target="../media/image46.png"/><Relationship Id="rId114" Type="http://schemas.openxmlformats.org/officeDocument/2006/relationships/customXml" Target="../ink/ink207.xml"/><Relationship Id="rId275" Type="http://schemas.openxmlformats.org/officeDocument/2006/relationships/image" Target="../media/image161.png"/><Relationship Id="rId296" Type="http://schemas.openxmlformats.org/officeDocument/2006/relationships/customXml" Target="../ink/ink298.xml"/><Relationship Id="rId300" Type="http://schemas.openxmlformats.org/officeDocument/2006/relationships/image" Target="../media/image173.png"/><Relationship Id="rId60" Type="http://schemas.openxmlformats.org/officeDocument/2006/relationships/customXml" Target="../ink/ink180.xml"/><Relationship Id="rId81" Type="http://schemas.openxmlformats.org/officeDocument/2006/relationships/image" Target="../media/image62.png"/><Relationship Id="rId135" Type="http://schemas.openxmlformats.org/officeDocument/2006/relationships/image" Target="../media/image89.png"/><Relationship Id="rId156" Type="http://schemas.openxmlformats.org/officeDocument/2006/relationships/customXml" Target="../ink/ink228.xml"/><Relationship Id="rId177" Type="http://schemas.openxmlformats.org/officeDocument/2006/relationships/image" Target="../media/image110.png"/><Relationship Id="rId198" Type="http://schemas.openxmlformats.org/officeDocument/2006/relationships/customXml" Target="../ink/ink249.xml"/><Relationship Id="rId202" Type="http://schemas.openxmlformats.org/officeDocument/2006/relationships/customXml" Target="../ink/ink251.xml"/><Relationship Id="rId223" Type="http://schemas.openxmlformats.org/officeDocument/2006/relationships/image" Target="../media/image133.png"/><Relationship Id="rId244" Type="http://schemas.openxmlformats.org/officeDocument/2006/relationships/customXml" Target="../ink/ink272.xml"/><Relationship Id="rId18" Type="http://schemas.openxmlformats.org/officeDocument/2006/relationships/customXml" Target="../ink/ink159.xml"/><Relationship Id="rId39" Type="http://schemas.openxmlformats.org/officeDocument/2006/relationships/image" Target="../media/image41.png"/><Relationship Id="rId265" Type="http://schemas.openxmlformats.org/officeDocument/2006/relationships/image" Target="../media/image156.png"/><Relationship Id="rId286" Type="http://schemas.openxmlformats.org/officeDocument/2006/relationships/customXml" Target="../ink/ink293.xml"/><Relationship Id="rId50" Type="http://schemas.openxmlformats.org/officeDocument/2006/relationships/customXml" Target="../ink/ink175.xml"/><Relationship Id="rId104" Type="http://schemas.openxmlformats.org/officeDocument/2006/relationships/customXml" Target="../ink/ink202.xml"/><Relationship Id="rId125" Type="http://schemas.openxmlformats.org/officeDocument/2006/relationships/image" Target="../media/image84.png"/><Relationship Id="rId146" Type="http://schemas.openxmlformats.org/officeDocument/2006/relationships/customXml" Target="../ink/ink223.xml"/><Relationship Id="rId167" Type="http://schemas.openxmlformats.org/officeDocument/2006/relationships/image" Target="../media/image105.png"/><Relationship Id="rId188" Type="http://schemas.openxmlformats.org/officeDocument/2006/relationships/customXml" Target="../ink/ink244.xml"/><Relationship Id="rId311" Type="http://schemas.openxmlformats.org/officeDocument/2006/relationships/customXml" Target="../ink/ink306.xml"/><Relationship Id="rId71" Type="http://schemas.openxmlformats.org/officeDocument/2006/relationships/image" Target="../media/image57.png"/><Relationship Id="rId92" Type="http://schemas.openxmlformats.org/officeDocument/2006/relationships/customXml" Target="../ink/ink196.xml"/><Relationship Id="rId213" Type="http://schemas.openxmlformats.org/officeDocument/2006/relationships/image" Target="../media/image128.png"/><Relationship Id="rId234" Type="http://schemas.openxmlformats.org/officeDocument/2006/relationships/customXml" Target="../ink/ink267.xml"/><Relationship Id="rId2" Type="http://schemas.openxmlformats.org/officeDocument/2006/relationships/notesSlide" Target="../notesSlides/notesSlide5.xml"/><Relationship Id="rId29" Type="http://schemas.openxmlformats.org/officeDocument/2006/relationships/image" Target="../media/image36.png"/><Relationship Id="rId255" Type="http://schemas.openxmlformats.org/officeDocument/2006/relationships/image" Target="../media/image150.png"/><Relationship Id="rId276" Type="http://schemas.openxmlformats.org/officeDocument/2006/relationships/customXml" Target="../ink/ink288.xml"/><Relationship Id="rId297" Type="http://schemas.openxmlformats.org/officeDocument/2006/relationships/image" Target="../media/image172.png"/><Relationship Id="rId40" Type="http://schemas.openxmlformats.org/officeDocument/2006/relationships/customXml" Target="../ink/ink170.xml"/><Relationship Id="rId115" Type="http://schemas.openxmlformats.org/officeDocument/2006/relationships/image" Target="../media/image79.png"/><Relationship Id="rId136" Type="http://schemas.openxmlformats.org/officeDocument/2006/relationships/customXml" Target="../ink/ink218.xml"/><Relationship Id="rId157" Type="http://schemas.openxmlformats.org/officeDocument/2006/relationships/image" Target="../media/image100.png"/><Relationship Id="rId178" Type="http://schemas.openxmlformats.org/officeDocument/2006/relationships/customXml" Target="../ink/ink239.xml"/><Relationship Id="rId301" Type="http://schemas.openxmlformats.org/officeDocument/2006/relationships/customXml" Target="../ink/ink301.xml"/><Relationship Id="rId61" Type="http://schemas.openxmlformats.org/officeDocument/2006/relationships/image" Target="../media/image52.png"/><Relationship Id="rId82" Type="http://schemas.openxmlformats.org/officeDocument/2006/relationships/customXml" Target="../ink/ink191.xml"/><Relationship Id="rId199" Type="http://schemas.openxmlformats.org/officeDocument/2006/relationships/image" Target="../media/image121.png"/><Relationship Id="rId203" Type="http://schemas.openxmlformats.org/officeDocument/2006/relationships/image" Target="../media/image123.png"/><Relationship Id="rId19" Type="http://schemas.openxmlformats.org/officeDocument/2006/relationships/image" Target="../media/image31.png"/><Relationship Id="rId224" Type="http://schemas.openxmlformats.org/officeDocument/2006/relationships/customXml" Target="../ink/ink262.xml"/><Relationship Id="rId245" Type="http://schemas.openxmlformats.org/officeDocument/2006/relationships/image" Target="../media/image144.png"/><Relationship Id="rId266" Type="http://schemas.openxmlformats.org/officeDocument/2006/relationships/customXml" Target="../ink/ink283.xml"/><Relationship Id="rId287" Type="http://schemas.openxmlformats.org/officeDocument/2006/relationships/image" Target="../media/image167.png"/><Relationship Id="rId30" Type="http://schemas.openxmlformats.org/officeDocument/2006/relationships/customXml" Target="../ink/ink165.xml"/><Relationship Id="rId105" Type="http://schemas.openxmlformats.org/officeDocument/2006/relationships/image" Target="../media/image74.png"/><Relationship Id="rId126" Type="http://schemas.openxmlformats.org/officeDocument/2006/relationships/customXml" Target="../ink/ink213.xml"/><Relationship Id="rId147" Type="http://schemas.openxmlformats.org/officeDocument/2006/relationships/image" Target="../media/image95.png"/><Relationship Id="rId168" Type="http://schemas.openxmlformats.org/officeDocument/2006/relationships/customXml" Target="../ink/ink234.xml"/><Relationship Id="rId312" Type="http://schemas.openxmlformats.org/officeDocument/2006/relationships/image" Target="../media/image179.png"/><Relationship Id="rId51" Type="http://schemas.openxmlformats.org/officeDocument/2006/relationships/image" Target="../media/image47.png"/><Relationship Id="rId72" Type="http://schemas.openxmlformats.org/officeDocument/2006/relationships/customXml" Target="../ink/ink186.xml"/><Relationship Id="rId93" Type="http://schemas.openxmlformats.org/officeDocument/2006/relationships/image" Target="../media/image68.png"/><Relationship Id="rId189" Type="http://schemas.openxmlformats.org/officeDocument/2006/relationships/image" Target="../media/image116.png"/><Relationship Id="rId3" Type="http://schemas.openxmlformats.org/officeDocument/2006/relationships/image" Target="../media/image23.png"/><Relationship Id="rId214" Type="http://schemas.openxmlformats.org/officeDocument/2006/relationships/customXml" Target="../ink/ink257.xml"/><Relationship Id="rId235" Type="http://schemas.openxmlformats.org/officeDocument/2006/relationships/image" Target="../media/image139.png"/><Relationship Id="rId256" Type="http://schemas.openxmlformats.org/officeDocument/2006/relationships/customXml" Target="../ink/ink278.xml"/><Relationship Id="rId277" Type="http://schemas.openxmlformats.org/officeDocument/2006/relationships/image" Target="../media/image162.png"/><Relationship Id="rId298" Type="http://schemas.openxmlformats.org/officeDocument/2006/relationships/customXml" Target="../ink/ink299.xml"/><Relationship Id="rId116" Type="http://schemas.openxmlformats.org/officeDocument/2006/relationships/customXml" Target="../ink/ink208.xml"/><Relationship Id="rId137" Type="http://schemas.openxmlformats.org/officeDocument/2006/relationships/image" Target="../media/image90.png"/><Relationship Id="rId158" Type="http://schemas.openxmlformats.org/officeDocument/2006/relationships/customXml" Target="../ink/ink229.xml"/><Relationship Id="rId302" Type="http://schemas.openxmlformats.org/officeDocument/2006/relationships/image" Target="../media/image174.png"/><Relationship Id="rId20" Type="http://schemas.openxmlformats.org/officeDocument/2006/relationships/customXml" Target="../ink/ink160.xml"/><Relationship Id="rId41" Type="http://schemas.openxmlformats.org/officeDocument/2006/relationships/image" Target="../media/image42.png"/><Relationship Id="rId62" Type="http://schemas.openxmlformats.org/officeDocument/2006/relationships/customXml" Target="../ink/ink181.xml"/><Relationship Id="rId83" Type="http://schemas.openxmlformats.org/officeDocument/2006/relationships/image" Target="../media/image63.png"/><Relationship Id="rId179" Type="http://schemas.openxmlformats.org/officeDocument/2006/relationships/image" Target="../media/image111.png"/><Relationship Id="rId190" Type="http://schemas.openxmlformats.org/officeDocument/2006/relationships/customXml" Target="../ink/ink245.xml"/><Relationship Id="rId204" Type="http://schemas.openxmlformats.org/officeDocument/2006/relationships/customXml" Target="../ink/ink252.xml"/><Relationship Id="rId225" Type="http://schemas.openxmlformats.org/officeDocument/2006/relationships/image" Target="../media/image134.png"/><Relationship Id="rId246" Type="http://schemas.openxmlformats.org/officeDocument/2006/relationships/customXml" Target="../ink/ink273.xml"/><Relationship Id="rId267" Type="http://schemas.openxmlformats.org/officeDocument/2006/relationships/image" Target="../media/image157.png"/><Relationship Id="rId288" Type="http://schemas.openxmlformats.org/officeDocument/2006/relationships/customXml" Target="../ink/ink294.xml"/><Relationship Id="rId106" Type="http://schemas.openxmlformats.org/officeDocument/2006/relationships/customXml" Target="../ink/ink203.xml"/><Relationship Id="rId127" Type="http://schemas.openxmlformats.org/officeDocument/2006/relationships/image" Target="../media/image85.png"/><Relationship Id="rId313" Type="http://schemas.openxmlformats.org/officeDocument/2006/relationships/customXml" Target="../ink/ink307.xml"/><Relationship Id="rId10" Type="http://schemas.openxmlformats.org/officeDocument/2006/relationships/customXml" Target="../ink/ink155.xml"/><Relationship Id="rId31" Type="http://schemas.openxmlformats.org/officeDocument/2006/relationships/image" Target="../media/image37.png"/><Relationship Id="rId52" Type="http://schemas.openxmlformats.org/officeDocument/2006/relationships/customXml" Target="../ink/ink176.xml"/><Relationship Id="rId73" Type="http://schemas.openxmlformats.org/officeDocument/2006/relationships/image" Target="../media/image58.png"/><Relationship Id="rId94" Type="http://schemas.openxmlformats.org/officeDocument/2006/relationships/customXml" Target="../ink/ink197.xml"/><Relationship Id="rId148" Type="http://schemas.openxmlformats.org/officeDocument/2006/relationships/customXml" Target="../ink/ink224.xml"/><Relationship Id="rId169" Type="http://schemas.openxmlformats.org/officeDocument/2006/relationships/image" Target="../media/image106.png"/><Relationship Id="rId4" Type="http://schemas.openxmlformats.org/officeDocument/2006/relationships/customXml" Target="../ink/ink152.xml"/><Relationship Id="rId180" Type="http://schemas.openxmlformats.org/officeDocument/2006/relationships/customXml" Target="../ink/ink240.xml"/><Relationship Id="rId215" Type="http://schemas.openxmlformats.org/officeDocument/2006/relationships/image" Target="../media/image129.png"/><Relationship Id="rId236" Type="http://schemas.openxmlformats.org/officeDocument/2006/relationships/customXml" Target="../ink/ink268.xml"/><Relationship Id="rId257" Type="http://schemas.openxmlformats.org/officeDocument/2006/relationships/image" Target="../media/image151.png"/><Relationship Id="rId278" Type="http://schemas.openxmlformats.org/officeDocument/2006/relationships/customXml" Target="../ink/ink289.xml"/><Relationship Id="rId303" Type="http://schemas.openxmlformats.org/officeDocument/2006/relationships/customXml" Target="../ink/ink302.xml"/><Relationship Id="rId42" Type="http://schemas.openxmlformats.org/officeDocument/2006/relationships/customXml" Target="../ink/ink171.xml"/><Relationship Id="rId84" Type="http://schemas.openxmlformats.org/officeDocument/2006/relationships/customXml" Target="../ink/ink192.xml"/><Relationship Id="rId138" Type="http://schemas.openxmlformats.org/officeDocument/2006/relationships/customXml" Target="../ink/ink219.xml"/><Relationship Id="rId191" Type="http://schemas.openxmlformats.org/officeDocument/2006/relationships/image" Target="../media/image117.png"/><Relationship Id="rId205" Type="http://schemas.openxmlformats.org/officeDocument/2006/relationships/image" Target="../media/image124.png"/><Relationship Id="rId247" Type="http://schemas.openxmlformats.org/officeDocument/2006/relationships/image" Target="../media/image145.png"/><Relationship Id="rId107" Type="http://schemas.openxmlformats.org/officeDocument/2006/relationships/image" Target="../media/image75.png"/><Relationship Id="rId289" Type="http://schemas.openxmlformats.org/officeDocument/2006/relationships/image" Target="../media/image168.png"/><Relationship Id="rId11" Type="http://schemas.openxmlformats.org/officeDocument/2006/relationships/image" Target="../media/image27.png"/><Relationship Id="rId53" Type="http://schemas.openxmlformats.org/officeDocument/2006/relationships/image" Target="../media/image48.png"/><Relationship Id="rId149" Type="http://schemas.openxmlformats.org/officeDocument/2006/relationships/image" Target="../media/image96.png"/><Relationship Id="rId314" Type="http://schemas.openxmlformats.org/officeDocument/2006/relationships/image" Target="../media/image180.png"/><Relationship Id="rId95" Type="http://schemas.openxmlformats.org/officeDocument/2006/relationships/image" Target="../media/image69.png"/><Relationship Id="rId160" Type="http://schemas.openxmlformats.org/officeDocument/2006/relationships/customXml" Target="../ink/ink230.xml"/><Relationship Id="rId216" Type="http://schemas.openxmlformats.org/officeDocument/2006/relationships/customXml" Target="../ink/ink258.xml"/><Relationship Id="rId258" Type="http://schemas.openxmlformats.org/officeDocument/2006/relationships/customXml" Target="../ink/ink279.xml"/><Relationship Id="rId22" Type="http://schemas.openxmlformats.org/officeDocument/2006/relationships/customXml" Target="../ink/ink161.xml"/><Relationship Id="rId64" Type="http://schemas.openxmlformats.org/officeDocument/2006/relationships/customXml" Target="../ink/ink182.xml"/><Relationship Id="rId118" Type="http://schemas.openxmlformats.org/officeDocument/2006/relationships/customXml" Target="../ink/ink209.xml"/><Relationship Id="rId171" Type="http://schemas.openxmlformats.org/officeDocument/2006/relationships/image" Target="../media/image107.png"/><Relationship Id="rId227" Type="http://schemas.openxmlformats.org/officeDocument/2006/relationships/image" Target="../media/image135.png"/><Relationship Id="rId269" Type="http://schemas.openxmlformats.org/officeDocument/2006/relationships/image" Target="../media/image158.png"/><Relationship Id="rId33" Type="http://schemas.openxmlformats.org/officeDocument/2006/relationships/image" Target="../media/image38.png"/><Relationship Id="rId129" Type="http://schemas.openxmlformats.org/officeDocument/2006/relationships/image" Target="../media/image86.png"/><Relationship Id="rId280" Type="http://schemas.openxmlformats.org/officeDocument/2006/relationships/customXml" Target="../ink/ink290.xml"/><Relationship Id="rId75" Type="http://schemas.openxmlformats.org/officeDocument/2006/relationships/image" Target="../media/image59.png"/><Relationship Id="rId140" Type="http://schemas.openxmlformats.org/officeDocument/2006/relationships/customXml" Target="../ink/ink220.xml"/><Relationship Id="rId182" Type="http://schemas.openxmlformats.org/officeDocument/2006/relationships/customXml" Target="../ink/ink241.xml"/><Relationship Id="rId6" Type="http://schemas.openxmlformats.org/officeDocument/2006/relationships/customXml" Target="../ink/ink153.xml"/><Relationship Id="rId238" Type="http://schemas.openxmlformats.org/officeDocument/2006/relationships/customXml" Target="../ink/ink269.xml"/><Relationship Id="rId291" Type="http://schemas.openxmlformats.org/officeDocument/2006/relationships/image" Target="../media/image169.png"/><Relationship Id="rId305" Type="http://schemas.openxmlformats.org/officeDocument/2006/relationships/customXml" Target="../ink/ink303.xml"/><Relationship Id="rId44" Type="http://schemas.openxmlformats.org/officeDocument/2006/relationships/customXml" Target="../ink/ink172.xml"/><Relationship Id="rId86" Type="http://schemas.openxmlformats.org/officeDocument/2006/relationships/customXml" Target="../ink/ink193.xml"/><Relationship Id="rId151" Type="http://schemas.openxmlformats.org/officeDocument/2006/relationships/image" Target="../media/image97.png"/><Relationship Id="rId193" Type="http://schemas.openxmlformats.org/officeDocument/2006/relationships/image" Target="../media/image118.png"/><Relationship Id="rId207" Type="http://schemas.openxmlformats.org/officeDocument/2006/relationships/image" Target="../media/image125.png"/><Relationship Id="rId249" Type="http://schemas.openxmlformats.org/officeDocument/2006/relationships/image" Target="../media/image146.png"/></Relationships>
</file>

<file path=ppt/slides/_rels/slide6.xml.rels><?xml version="1.0" encoding="UTF-8" standalone="yes"?>
<Relationships xmlns="http://schemas.openxmlformats.org/package/2006/relationships"><Relationship Id="rId13" Type="http://schemas.openxmlformats.org/officeDocument/2006/relationships/customXml" Target="../ink/ink315.xml"/><Relationship Id="rId18" Type="http://schemas.openxmlformats.org/officeDocument/2006/relationships/image" Target="../media/image190.png"/><Relationship Id="rId26" Type="http://schemas.openxmlformats.org/officeDocument/2006/relationships/image" Target="../media/image194.png"/><Relationship Id="rId39" Type="http://schemas.openxmlformats.org/officeDocument/2006/relationships/customXml" Target="../ink/ink328.xml"/><Relationship Id="rId21" Type="http://schemas.openxmlformats.org/officeDocument/2006/relationships/customXml" Target="../ink/ink319.xml"/><Relationship Id="rId34" Type="http://schemas.openxmlformats.org/officeDocument/2006/relationships/image" Target="../media/image198.png"/><Relationship Id="rId42" Type="http://schemas.openxmlformats.org/officeDocument/2006/relationships/image" Target="../media/image202.png"/><Relationship Id="rId47" Type="http://schemas.openxmlformats.org/officeDocument/2006/relationships/customXml" Target="../ink/ink332.xml"/><Relationship Id="rId50" Type="http://schemas.openxmlformats.org/officeDocument/2006/relationships/image" Target="../media/image206.png"/><Relationship Id="rId55" Type="http://schemas.openxmlformats.org/officeDocument/2006/relationships/customXml" Target="../ink/ink336.xml"/><Relationship Id="rId7" Type="http://schemas.openxmlformats.org/officeDocument/2006/relationships/customXml" Target="../ink/ink312.xml"/><Relationship Id="rId2" Type="http://schemas.openxmlformats.org/officeDocument/2006/relationships/notesSlide" Target="../notesSlides/notesSlide6.xml"/><Relationship Id="rId16" Type="http://schemas.openxmlformats.org/officeDocument/2006/relationships/image" Target="../media/image189.png"/><Relationship Id="rId29" Type="http://schemas.openxmlformats.org/officeDocument/2006/relationships/customXml" Target="../ink/ink323.xml"/><Relationship Id="rId11" Type="http://schemas.openxmlformats.org/officeDocument/2006/relationships/customXml" Target="../ink/ink314.xml"/><Relationship Id="rId24" Type="http://schemas.openxmlformats.org/officeDocument/2006/relationships/image" Target="../media/image193.png"/><Relationship Id="rId32" Type="http://schemas.openxmlformats.org/officeDocument/2006/relationships/image" Target="../media/image197.png"/><Relationship Id="rId37" Type="http://schemas.openxmlformats.org/officeDocument/2006/relationships/customXml" Target="../ink/ink327.xml"/><Relationship Id="rId40" Type="http://schemas.openxmlformats.org/officeDocument/2006/relationships/image" Target="../media/image201.png"/><Relationship Id="rId45" Type="http://schemas.openxmlformats.org/officeDocument/2006/relationships/customXml" Target="../ink/ink331.xml"/><Relationship Id="rId53" Type="http://schemas.openxmlformats.org/officeDocument/2006/relationships/customXml" Target="../ink/ink335.xml"/><Relationship Id="rId5" Type="http://schemas.openxmlformats.org/officeDocument/2006/relationships/customXml" Target="../ink/ink311.xml"/><Relationship Id="rId10" Type="http://schemas.openxmlformats.org/officeDocument/2006/relationships/image" Target="../media/image186.png"/><Relationship Id="rId19" Type="http://schemas.openxmlformats.org/officeDocument/2006/relationships/customXml" Target="../ink/ink318.xml"/><Relationship Id="rId31" Type="http://schemas.openxmlformats.org/officeDocument/2006/relationships/customXml" Target="../ink/ink324.xml"/><Relationship Id="rId44" Type="http://schemas.openxmlformats.org/officeDocument/2006/relationships/image" Target="../media/image203.png"/><Relationship Id="rId52" Type="http://schemas.openxmlformats.org/officeDocument/2006/relationships/image" Target="../media/image207.png"/><Relationship Id="rId4" Type="http://schemas.openxmlformats.org/officeDocument/2006/relationships/image" Target="../media/image183.png"/><Relationship Id="rId9" Type="http://schemas.openxmlformats.org/officeDocument/2006/relationships/customXml" Target="../ink/ink313.xml"/><Relationship Id="rId14" Type="http://schemas.openxmlformats.org/officeDocument/2006/relationships/image" Target="../media/image188.png"/><Relationship Id="rId22" Type="http://schemas.openxmlformats.org/officeDocument/2006/relationships/image" Target="../media/image192.png"/><Relationship Id="rId27" Type="http://schemas.openxmlformats.org/officeDocument/2006/relationships/customXml" Target="../ink/ink322.xml"/><Relationship Id="rId30" Type="http://schemas.openxmlformats.org/officeDocument/2006/relationships/image" Target="../media/image196.png"/><Relationship Id="rId35" Type="http://schemas.openxmlformats.org/officeDocument/2006/relationships/customXml" Target="../ink/ink326.xml"/><Relationship Id="rId43" Type="http://schemas.openxmlformats.org/officeDocument/2006/relationships/customXml" Target="../ink/ink330.xml"/><Relationship Id="rId48" Type="http://schemas.openxmlformats.org/officeDocument/2006/relationships/image" Target="../media/image205.png"/><Relationship Id="rId56" Type="http://schemas.openxmlformats.org/officeDocument/2006/relationships/image" Target="../media/image209.png"/><Relationship Id="rId8" Type="http://schemas.openxmlformats.org/officeDocument/2006/relationships/image" Target="../media/image185.png"/><Relationship Id="rId51" Type="http://schemas.openxmlformats.org/officeDocument/2006/relationships/customXml" Target="../ink/ink334.xml"/><Relationship Id="rId3" Type="http://schemas.openxmlformats.org/officeDocument/2006/relationships/customXml" Target="../ink/ink310.xml"/><Relationship Id="rId12" Type="http://schemas.openxmlformats.org/officeDocument/2006/relationships/image" Target="../media/image187.png"/><Relationship Id="rId17" Type="http://schemas.openxmlformats.org/officeDocument/2006/relationships/customXml" Target="../ink/ink317.xml"/><Relationship Id="rId25" Type="http://schemas.openxmlformats.org/officeDocument/2006/relationships/customXml" Target="../ink/ink321.xml"/><Relationship Id="rId33" Type="http://schemas.openxmlformats.org/officeDocument/2006/relationships/customXml" Target="../ink/ink325.xml"/><Relationship Id="rId38" Type="http://schemas.openxmlformats.org/officeDocument/2006/relationships/image" Target="../media/image200.png"/><Relationship Id="rId46" Type="http://schemas.openxmlformats.org/officeDocument/2006/relationships/image" Target="../media/image204.png"/><Relationship Id="rId20" Type="http://schemas.openxmlformats.org/officeDocument/2006/relationships/image" Target="../media/image191.png"/><Relationship Id="rId41" Type="http://schemas.openxmlformats.org/officeDocument/2006/relationships/customXml" Target="../ink/ink329.xml"/><Relationship Id="rId54"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184.png"/><Relationship Id="rId15" Type="http://schemas.openxmlformats.org/officeDocument/2006/relationships/customXml" Target="../ink/ink316.xml"/><Relationship Id="rId23" Type="http://schemas.openxmlformats.org/officeDocument/2006/relationships/customXml" Target="../ink/ink320.xml"/><Relationship Id="rId28" Type="http://schemas.openxmlformats.org/officeDocument/2006/relationships/image" Target="../media/image195.png"/><Relationship Id="rId36" Type="http://schemas.openxmlformats.org/officeDocument/2006/relationships/image" Target="../media/image199.png"/><Relationship Id="rId49" Type="http://schemas.openxmlformats.org/officeDocument/2006/relationships/customXml" Target="../ink/ink333.xml"/></Relationships>
</file>

<file path=ppt/slides/_rels/slide7.xml.rels><?xml version="1.0" encoding="UTF-8" standalone="yes"?>
<Relationships xmlns="http://schemas.openxmlformats.org/package/2006/relationships"><Relationship Id="rId26" Type="http://schemas.openxmlformats.org/officeDocument/2006/relationships/image" Target="../media/image221.png"/><Relationship Id="rId21" Type="http://schemas.openxmlformats.org/officeDocument/2006/relationships/customXml" Target="../ink/ink346.xml"/><Relationship Id="rId42" Type="http://schemas.openxmlformats.org/officeDocument/2006/relationships/image" Target="../media/image229.png"/><Relationship Id="rId47" Type="http://schemas.openxmlformats.org/officeDocument/2006/relationships/customXml" Target="../ink/ink359.xml"/><Relationship Id="rId63" Type="http://schemas.openxmlformats.org/officeDocument/2006/relationships/customXml" Target="../ink/ink367.xml"/><Relationship Id="rId68" Type="http://schemas.openxmlformats.org/officeDocument/2006/relationships/image" Target="../media/image242.png"/><Relationship Id="rId7" Type="http://schemas.openxmlformats.org/officeDocument/2006/relationships/customXml" Target="../ink/ink339.xml"/><Relationship Id="rId2" Type="http://schemas.openxmlformats.org/officeDocument/2006/relationships/notesSlide" Target="../notesSlides/notesSlide7.xml"/><Relationship Id="rId16" Type="http://schemas.openxmlformats.org/officeDocument/2006/relationships/image" Target="../media/image216.png"/><Relationship Id="rId29" Type="http://schemas.openxmlformats.org/officeDocument/2006/relationships/customXml" Target="../ink/ink350.xml"/><Relationship Id="rId11" Type="http://schemas.openxmlformats.org/officeDocument/2006/relationships/customXml" Target="../ink/ink341.xml"/><Relationship Id="rId24" Type="http://schemas.openxmlformats.org/officeDocument/2006/relationships/image" Target="../media/image220.png"/><Relationship Id="rId32" Type="http://schemas.openxmlformats.org/officeDocument/2006/relationships/image" Target="../media/image224.png"/><Relationship Id="rId37" Type="http://schemas.openxmlformats.org/officeDocument/2006/relationships/customXml" Target="../ink/ink354.xml"/><Relationship Id="rId40" Type="http://schemas.openxmlformats.org/officeDocument/2006/relationships/image" Target="../media/image228.png"/><Relationship Id="rId45" Type="http://schemas.openxmlformats.org/officeDocument/2006/relationships/customXml" Target="../ink/ink358.xml"/><Relationship Id="rId53" Type="http://schemas.openxmlformats.org/officeDocument/2006/relationships/customXml" Target="../ink/ink362.xml"/><Relationship Id="rId58" Type="http://schemas.openxmlformats.org/officeDocument/2006/relationships/image" Target="../media/image237.png"/><Relationship Id="rId66" Type="http://schemas.openxmlformats.org/officeDocument/2006/relationships/image" Target="../media/image241.png"/><Relationship Id="rId5" Type="http://schemas.openxmlformats.org/officeDocument/2006/relationships/customXml" Target="../ink/ink338.xml"/><Relationship Id="rId61" Type="http://schemas.openxmlformats.org/officeDocument/2006/relationships/customXml" Target="../ink/ink366.xml"/><Relationship Id="rId19" Type="http://schemas.openxmlformats.org/officeDocument/2006/relationships/customXml" Target="../ink/ink345.xml"/><Relationship Id="rId14" Type="http://schemas.openxmlformats.org/officeDocument/2006/relationships/image" Target="../media/image215.png"/><Relationship Id="rId22" Type="http://schemas.openxmlformats.org/officeDocument/2006/relationships/image" Target="../media/image219.png"/><Relationship Id="rId27" Type="http://schemas.openxmlformats.org/officeDocument/2006/relationships/customXml" Target="../ink/ink349.xml"/><Relationship Id="rId30" Type="http://schemas.openxmlformats.org/officeDocument/2006/relationships/image" Target="../media/image223.png"/><Relationship Id="rId35" Type="http://schemas.openxmlformats.org/officeDocument/2006/relationships/customXml" Target="../ink/ink353.xml"/><Relationship Id="rId43" Type="http://schemas.openxmlformats.org/officeDocument/2006/relationships/customXml" Target="../ink/ink357.xml"/><Relationship Id="rId48" Type="http://schemas.openxmlformats.org/officeDocument/2006/relationships/image" Target="../media/image232.png"/><Relationship Id="rId56" Type="http://schemas.openxmlformats.org/officeDocument/2006/relationships/image" Target="../media/image236.png"/><Relationship Id="rId64" Type="http://schemas.openxmlformats.org/officeDocument/2006/relationships/image" Target="../media/image240.png"/><Relationship Id="rId69" Type="http://schemas.openxmlformats.org/officeDocument/2006/relationships/customXml" Target="../ink/ink370.xml"/><Relationship Id="rId8" Type="http://schemas.openxmlformats.org/officeDocument/2006/relationships/image" Target="../media/image212.png"/><Relationship Id="rId51" Type="http://schemas.openxmlformats.org/officeDocument/2006/relationships/customXml" Target="../ink/ink361.xml"/><Relationship Id="rId3" Type="http://schemas.openxmlformats.org/officeDocument/2006/relationships/customXml" Target="../ink/ink337.xml"/><Relationship Id="rId12" Type="http://schemas.openxmlformats.org/officeDocument/2006/relationships/image" Target="../media/image214.png"/><Relationship Id="rId17" Type="http://schemas.openxmlformats.org/officeDocument/2006/relationships/customXml" Target="../ink/ink344.xml"/><Relationship Id="rId25" Type="http://schemas.openxmlformats.org/officeDocument/2006/relationships/customXml" Target="../ink/ink348.xml"/><Relationship Id="rId33" Type="http://schemas.openxmlformats.org/officeDocument/2006/relationships/customXml" Target="../ink/ink352.xml"/><Relationship Id="rId38" Type="http://schemas.openxmlformats.org/officeDocument/2006/relationships/image" Target="../media/image227.png"/><Relationship Id="rId46" Type="http://schemas.openxmlformats.org/officeDocument/2006/relationships/image" Target="../media/image231.png"/><Relationship Id="rId59" Type="http://schemas.openxmlformats.org/officeDocument/2006/relationships/customXml" Target="../ink/ink365.xml"/><Relationship Id="rId67" Type="http://schemas.openxmlformats.org/officeDocument/2006/relationships/customXml" Target="../ink/ink369.xml"/><Relationship Id="rId20" Type="http://schemas.openxmlformats.org/officeDocument/2006/relationships/image" Target="../media/image218.png"/><Relationship Id="rId41" Type="http://schemas.openxmlformats.org/officeDocument/2006/relationships/customXml" Target="../ink/ink356.xml"/><Relationship Id="rId54" Type="http://schemas.openxmlformats.org/officeDocument/2006/relationships/image" Target="../media/image235.png"/><Relationship Id="rId62" Type="http://schemas.openxmlformats.org/officeDocument/2006/relationships/image" Target="../media/image239.png"/><Relationship Id="rId70" Type="http://schemas.openxmlformats.org/officeDocument/2006/relationships/image" Target="../media/image243.png"/><Relationship Id="rId1" Type="http://schemas.openxmlformats.org/officeDocument/2006/relationships/slideLayout" Target="../slideLayouts/slideLayout7.xml"/><Relationship Id="rId6" Type="http://schemas.openxmlformats.org/officeDocument/2006/relationships/image" Target="../media/image211.png"/><Relationship Id="rId15" Type="http://schemas.openxmlformats.org/officeDocument/2006/relationships/customXml" Target="../ink/ink343.xml"/><Relationship Id="rId23" Type="http://schemas.openxmlformats.org/officeDocument/2006/relationships/customXml" Target="../ink/ink347.xml"/><Relationship Id="rId28" Type="http://schemas.openxmlformats.org/officeDocument/2006/relationships/image" Target="../media/image222.png"/><Relationship Id="rId36" Type="http://schemas.openxmlformats.org/officeDocument/2006/relationships/image" Target="../media/image226.png"/><Relationship Id="rId49" Type="http://schemas.openxmlformats.org/officeDocument/2006/relationships/customXml" Target="../ink/ink360.xml"/><Relationship Id="rId57" Type="http://schemas.openxmlformats.org/officeDocument/2006/relationships/customXml" Target="../ink/ink364.xml"/><Relationship Id="rId10" Type="http://schemas.openxmlformats.org/officeDocument/2006/relationships/image" Target="../media/image213.png"/><Relationship Id="rId31" Type="http://schemas.openxmlformats.org/officeDocument/2006/relationships/customXml" Target="../ink/ink351.xml"/><Relationship Id="rId44" Type="http://schemas.openxmlformats.org/officeDocument/2006/relationships/image" Target="../media/image230.png"/><Relationship Id="rId52" Type="http://schemas.openxmlformats.org/officeDocument/2006/relationships/image" Target="../media/image234.png"/><Relationship Id="rId60" Type="http://schemas.openxmlformats.org/officeDocument/2006/relationships/image" Target="../media/image238.png"/><Relationship Id="rId65" Type="http://schemas.openxmlformats.org/officeDocument/2006/relationships/customXml" Target="../ink/ink368.xml"/><Relationship Id="rId4" Type="http://schemas.openxmlformats.org/officeDocument/2006/relationships/image" Target="../media/image210.png"/><Relationship Id="rId9" Type="http://schemas.openxmlformats.org/officeDocument/2006/relationships/customXml" Target="../ink/ink340.xml"/><Relationship Id="rId13" Type="http://schemas.openxmlformats.org/officeDocument/2006/relationships/customXml" Target="../ink/ink342.xml"/><Relationship Id="rId18" Type="http://schemas.openxmlformats.org/officeDocument/2006/relationships/image" Target="../media/image217.png"/><Relationship Id="rId39" Type="http://schemas.openxmlformats.org/officeDocument/2006/relationships/customXml" Target="../ink/ink355.xml"/><Relationship Id="rId34" Type="http://schemas.openxmlformats.org/officeDocument/2006/relationships/image" Target="../media/image225.png"/><Relationship Id="rId50" Type="http://schemas.openxmlformats.org/officeDocument/2006/relationships/image" Target="../media/image233.png"/><Relationship Id="rId55" Type="http://schemas.openxmlformats.org/officeDocument/2006/relationships/customXml" Target="../ink/ink363.xml"/></Relationships>
</file>

<file path=ppt/slides/_rels/slide8.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customXml" Target="../ink/ink371.xml"/><Relationship Id="rId7" Type="http://schemas.openxmlformats.org/officeDocument/2006/relationships/customXml" Target="../ink/ink37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5.png"/><Relationship Id="rId5" Type="http://schemas.openxmlformats.org/officeDocument/2006/relationships/customXml" Target="../ink/ink372.xml"/><Relationship Id="rId10" Type="http://schemas.openxmlformats.org/officeDocument/2006/relationships/image" Target="../media/image247.png"/><Relationship Id="rId4" Type="http://schemas.openxmlformats.org/officeDocument/2006/relationships/image" Target="../media/image244.png"/><Relationship Id="rId9" Type="http://schemas.openxmlformats.org/officeDocument/2006/relationships/customXml" Target="../ink/ink374.xml"/></Relationships>
</file>

<file path=ppt/slides/_rels/slide9.xml.rels><?xml version="1.0" encoding="UTF-8" standalone="yes"?>
<Relationships xmlns="http://schemas.openxmlformats.org/package/2006/relationships"><Relationship Id="rId8" Type="http://schemas.openxmlformats.org/officeDocument/2006/relationships/customXml" Target="../ink/ink376.xml"/><Relationship Id="rId13" Type="http://schemas.openxmlformats.org/officeDocument/2006/relationships/image" Target="../media/image251.png"/><Relationship Id="rId18" Type="http://schemas.openxmlformats.org/officeDocument/2006/relationships/customXml" Target="../ink/ink381.xml"/><Relationship Id="rId3" Type="http://schemas.openxmlformats.org/officeDocument/2006/relationships/hyperlink" Target="https://www.trademap.org/(X(1)S(mhpk2vvy1c1cp4rg4eotbsap))/Country_SelProductCountry_TS.aspx?nvpm=1%7c842%7c%7c%7c%7cTOTAL%7c%7c%7c2%7c1%7c1%7c1%7c2%7c1%7c2%7c1%7c1%7c1" TargetMode="External"/><Relationship Id="rId21" Type="http://schemas.openxmlformats.org/officeDocument/2006/relationships/image" Target="../media/image255.png"/><Relationship Id="rId7" Type="http://schemas.openxmlformats.org/officeDocument/2006/relationships/image" Target="../media/image248.png"/><Relationship Id="rId12" Type="http://schemas.openxmlformats.org/officeDocument/2006/relationships/customXml" Target="../ink/ink378.xml"/><Relationship Id="rId17" Type="http://schemas.openxmlformats.org/officeDocument/2006/relationships/image" Target="../media/image253.png"/><Relationship Id="rId2" Type="http://schemas.openxmlformats.org/officeDocument/2006/relationships/notesSlide" Target="../notesSlides/notesSlide9.xml"/><Relationship Id="rId16" Type="http://schemas.openxmlformats.org/officeDocument/2006/relationships/customXml" Target="../ink/ink380.xml"/><Relationship Id="rId20" Type="http://schemas.openxmlformats.org/officeDocument/2006/relationships/customXml" Target="../ink/ink382.xml"/><Relationship Id="rId1" Type="http://schemas.openxmlformats.org/officeDocument/2006/relationships/slideLayout" Target="../slideLayouts/slideLayout7.xml"/><Relationship Id="rId6" Type="http://schemas.openxmlformats.org/officeDocument/2006/relationships/customXml" Target="../ink/ink375.xml"/><Relationship Id="rId11" Type="http://schemas.openxmlformats.org/officeDocument/2006/relationships/image" Target="../media/image250.png"/><Relationship Id="rId5" Type="http://schemas.openxmlformats.org/officeDocument/2006/relationships/hyperlink" Target="https://appsso.eurostat.ec.europa.eu/nui/show.do?dataset=nama_10_gdp&amp;lang=de" TargetMode="External"/><Relationship Id="rId15" Type="http://schemas.openxmlformats.org/officeDocument/2006/relationships/image" Target="../media/image252.png"/><Relationship Id="rId10" Type="http://schemas.openxmlformats.org/officeDocument/2006/relationships/customXml" Target="../ink/ink377.xml"/><Relationship Id="rId19" Type="http://schemas.openxmlformats.org/officeDocument/2006/relationships/image" Target="../media/image254.png"/><Relationship Id="rId4" Type="http://schemas.openxmlformats.org/officeDocument/2006/relationships/hyperlink" Target="https://www.trademap.org/(X(1)S(mhpk2vvy1c1cp4rg4eotbsap))/Country_SelProductCountry_TS.aspx?nvpm=1%7c842%7c%7c%7c%7cTOTAL%7c%7c%7c2%7c1%7c1%7c2%7c2%7c1%7c2%7c1%7c1%7c1" TargetMode="External"/><Relationship Id="rId9" Type="http://schemas.openxmlformats.org/officeDocument/2006/relationships/image" Target="../media/image249.png"/><Relationship Id="rId14" Type="http://schemas.openxmlformats.org/officeDocument/2006/relationships/customXml" Target="../ink/ink3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B0120C8-D5C4-A358-A236-22F4BEDE5FD7}"/>
                  </a:ext>
                </a:extLst>
              </p14:cNvPr>
              <p14:cNvContentPartPr/>
              <p14:nvPr/>
            </p14:nvContentPartPr>
            <p14:xfrm>
              <a:off x="11567684" y="1341622"/>
              <a:ext cx="33480" cy="13680"/>
            </p14:xfrm>
          </p:contentPart>
        </mc:Choice>
        <mc:Fallback xmlns="">
          <p:pic>
            <p:nvPicPr>
              <p:cNvPr id="2" name="Freihand 1">
                <a:extLst>
                  <a:ext uri="{FF2B5EF4-FFF2-40B4-BE49-F238E27FC236}">
                    <a16:creationId xmlns:a16="http://schemas.microsoft.com/office/drawing/2014/main" id="{FB0120C8-D5C4-A358-A236-22F4BEDE5FD7}"/>
                  </a:ext>
                </a:extLst>
              </p:cNvPr>
              <p:cNvPicPr/>
              <p:nvPr/>
            </p:nvPicPr>
            <p:blipFill>
              <a:blip r:embed="rId6"/>
              <a:stretch>
                <a:fillRect/>
              </a:stretch>
            </p:blipFill>
            <p:spPr>
              <a:xfrm>
                <a:off x="11558684" y="1332622"/>
                <a:ext cx="51120" cy="31320"/>
              </a:xfrm>
              <a:prstGeom prst="rect">
                <a:avLst/>
              </a:prstGeom>
            </p:spPr>
          </p:pic>
        </mc:Fallback>
      </mc:AlternateContent>
      <p:grpSp>
        <p:nvGrpSpPr>
          <p:cNvPr id="6" name="Gruppieren 5">
            <a:extLst>
              <a:ext uri="{FF2B5EF4-FFF2-40B4-BE49-F238E27FC236}">
                <a16:creationId xmlns:a16="http://schemas.microsoft.com/office/drawing/2014/main" id="{1B1CB0D4-566D-84CD-6145-D576B6EE313E}"/>
              </a:ext>
            </a:extLst>
          </p:cNvPr>
          <p:cNvGrpSpPr/>
          <p:nvPr/>
        </p:nvGrpSpPr>
        <p:grpSpPr>
          <a:xfrm>
            <a:off x="11439884" y="519742"/>
            <a:ext cx="344880" cy="246960"/>
            <a:chOff x="11439884" y="519742"/>
            <a:chExt cx="344880" cy="2469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DD7B884-9F38-CBC3-BA41-3C92C593FD8D}"/>
                    </a:ext>
                  </a:extLst>
                </p14:cNvPr>
                <p14:cNvContentPartPr/>
                <p14:nvPr/>
              </p14:nvContentPartPr>
              <p14:xfrm>
                <a:off x="11508284" y="519742"/>
                <a:ext cx="138600" cy="246960"/>
              </p14:xfrm>
            </p:contentPart>
          </mc:Choice>
          <mc:Fallback xmlns="">
            <p:pic>
              <p:nvPicPr>
                <p:cNvPr id="3" name="Freihand 2">
                  <a:extLst>
                    <a:ext uri="{FF2B5EF4-FFF2-40B4-BE49-F238E27FC236}">
                      <a16:creationId xmlns:a16="http://schemas.microsoft.com/office/drawing/2014/main" id="{9DD7B884-9F38-CBC3-BA41-3C92C593FD8D}"/>
                    </a:ext>
                  </a:extLst>
                </p:cNvPr>
                <p:cNvPicPr/>
                <p:nvPr/>
              </p:nvPicPr>
              <p:blipFill>
                <a:blip r:embed="rId8"/>
                <a:stretch>
                  <a:fillRect/>
                </a:stretch>
              </p:blipFill>
              <p:spPr>
                <a:xfrm>
                  <a:off x="11499644" y="510742"/>
                  <a:ext cx="156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EC4ECFA-AF69-8AC8-F278-9D1DEB797390}"/>
                    </a:ext>
                  </a:extLst>
                </p14:cNvPr>
                <p14:cNvContentPartPr/>
                <p14:nvPr/>
              </p14:nvContentPartPr>
              <p14:xfrm>
                <a:off x="11439884" y="542422"/>
                <a:ext cx="344880" cy="202680"/>
              </p14:xfrm>
            </p:contentPart>
          </mc:Choice>
          <mc:Fallback xmlns="">
            <p:pic>
              <p:nvPicPr>
                <p:cNvPr id="4" name="Freihand 3">
                  <a:extLst>
                    <a:ext uri="{FF2B5EF4-FFF2-40B4-BE49-F238E27FC236}">
                      <a16:creationId xmlns:a16="http://schemas.microsoft.com/office/drawing/2014/main" id="{8EC4ECFA-AF69-8AC8-F278-9D1DEB797390}"/>
                    </a:ext>
                  </a:extLst>
                </p:cNvPr>
                <p:cNvPicPr/>
                <p:nvPr/>
              </p:nvPicPr>
              <p:blipFill>
                <a:blip r:embed="rId10"/>
                <a:stretch>
                  <a:fillRect/>
                </a:stretch>
              </p:blipFill>
              <p:spPr>
                <a:xfrm>
                  <a:off x="11430884" y="533422"/>
                  <a:ext cx="362520" cy="220320"/>
                </a:xfrm>
                <a:prstGeom prst="rect">
                  <a:avLst/>
                </a:prstGeom>
              </p:spPr>
            </p:pic>
          </mc:Fallback>
        </mc:AlternateContent>
      </p:grpSp>
      <p:grpSp>
        <p:nvGrpSpPr>
          <p:cNvPr id="15" name="Gruppieren 14">
            <a:extLst>
              <a:ext uri="{FF2B5EF4-FFF2-40B4-BE49-F238E27FC236}">
                <a16:creationId xmlns:a16="http://schemas.microsoft.com/office/drawing/2014/main" id="{C5B01F20-3CBB-48D0-8747-02422213AE57}"/>
              </a:ext>
            </a:extLst>
          </p:cNvPr>
          <p:cNvGrpSpPr/>
          <p:nvPr/>
        </p:nvGrpSpPr>
        <p:grpSpPr>
          <a:xfrm>
            <a:off x="11094800" y="1085347"/>
            <a:ext cx="403200" cy="407160"/>
            <a:chOff x="11094800" y="1085347"/>
            <a:chExt cx="403200" cy="4071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52BB81C-540A-449B-82D8-B79B5277C452}"/>
                    </a:ext>
                  </a:extLst>
                </p14:cNvPr>
                <p14:cNvContentPartPr/>
                <p14:nvPr/>
              </p14:nvContentPartPr>
              <p14:xfrm>
                <a:off x="11237360" y="1085347"/>
                <a:ext cx="132120" cy="348120"/>
              </p14:xfrm>
            </p:contentPart>
          </mc:Choice>
          <mc:Fallback xmlns="">
            <p:pic>
              <p:nvPicPr>
                <p:cNvPr id="9" name="Freihand 8">
                  <a:extLst>
                    <a:ext uri="{FF2B5EF4-FFF2-40B4-BE49-F238E27FC236}">
                      <a16:creationId xmlns:a16="http://schemas.microsoft.com/office/drawing/2014/main" id="{352BB81C-540A-449B-82D8-B79B5277C452}"/>
                    </a:ext>
                  </a:extLst>
                </p:cNvPr>
                <p:cNvPicPr/>
                <p:nvPr/>
              </p:nvPicPr>
              <p:blipFill>
                <a:blip r:embed="rId12"/>
                <a:stretch>
                  <a:fillRect/>
                </a:stretch>
              </p:blipFill>
              <p:spPr>
                <a:xfrm>
                  <a:off x="11233040" y="1081027"/>
                  <a:ext cx="1407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4E4EBC1F-46E0-41CA-9FD8-C1D095245091}"/>
                    </a:ext>
                  </a:extLst>
                </p14:cNvPr>
                <p14:cNvContentPartPr/>
                <p14:nvPr/>
              </p14:nvContentPartPr>
              <p14:xfrm>
                <a:off x="11094800" y="1147987"/>
                <a:ext cx="403200" cy="344520"/>
              </p14:xfrm>
            </p:contentPart>
          </mc:Choice>
          <mc:Fallback xmlns="">
            <p:pic>
              <p:nvPicPr>
                <p:cNvPr id="14" name="Freihand 13">
                  <a:extLst>
                    <a:ext uri="{FF2B5EF4-FFF2-40B4-BE49-F238E27FC236}">
                      <a16:creationId xmlns:a16="http://schemas.microsoft.com/office/drawing/2014/main" id="{4E4EBC1F-46E0-41CA-9FD8-C1D095245091}"/>
                    </a:ext>
                  </a:extLst>
                </p:cNvPr>
                <p:cNvPicPr/>
                <p:nvPr/>
              </p:nvPicPr>
              <p:blipFill>
                <a:blip r:embed="rId14"/>
                <a:stretch>
                  <a:fillRect/>
                </a:stretch>
              </p:blipFill>
              <p:spPr>
                <a:xfrm>
                  <a:off x="11090480" y="1143667"/>
                  <a:ext cx="411840" cy="353160"/>
                </a:xfrm>
                <a:prstGeom prst="rect">
                  <a:avLst/>
                </a:prstGeom>
              </p:spPr>
            </p:pic>
          </mc:Fallback>
        </mc:AlternateContent>
      </p:grpSp>
      <p:grpSp>
        <p:nvGrpSpPr>
          <p:cNvPr id="18" name="Gruppieren 17">
            <a:extLst>
              <a:ext uri="{FF2B5EF4-FFF2-40B4-BE49-F238E27FC236}">
                <a16:creationId xmlns:a16="http://schemas.microsoft.com/office/drawing/2014/main" id="{71787947-3093-4FA1-96C8-02A90180A01E}"/>
              </a:ext>
            </a:extLst>
          </p:cNvPr>
          <p:cNvGrpSpPr/>
          <p:nvPr/>
        </p:nvGrpSpPr>
        <p:grpSpPr>
          <a:xfrm>
            <a:off x="10969053" y="361147"/>
            <a:ext cx="289800" cy="230040"/>
            <a:chOff x="10969053" y="361147"/>
            <a:chExt cx="289800" cy="23004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108ECA25-2664-4032-A2C2-6950A1DFE9C0}"/>
                    </a:ext>
                  </a:extLst>
                </p14:cNvPr>
                <p14:cNvContentPartPr/>
                <p14:nvPr/>
              </p14:nvContentPartPr>
              <p14:xfrm>
                <a:off x="10969053" y="375187"/>
                <a:ext cx="197280" cy="216000"/>
              </p14:xfrm>
            </p:contentPart>
          </mc:Choice>
          <mc:Fallback xmlns="">
            <p:pic>
              <p:nvPicPr>
                <p:cNvPr id="16" name="Freihand 15">
                  <a:extLst>
                    <a:ext uri="{FF2B5EF4-FFF2-40B4-BE49-F238E27FC236}">
                      <a16:creationId xmlns:a16="http://schemas.microsoft.com/office/drawing/2014/main" id="{108ECA25-2664-4032-A2C2-6950A1DFE9C0}"/>
                    </a:ext>
                  </a:extLst>
                </p:cNvPr>
                <p:cNvPicPr/>
                <p:nvPr/>
              </p:nvPicPr>
              <p:blipFill>
                <a:blip r:embed="rId16"/>
                <a:stretch>
                  <a:fillRect/>
                </a:stretch>
              </p:blipFill>
              <p:spPr>
                <a:xfrm>
                  <a:off x="10964733" y="370867"/>
                  <a:ext cx="205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256A71A7-B2BD-4165-84A5-68ECD44F1765}"/>
                    </a:ext>
                  </a:extLst>
                </p14:cNvPr>
                <p14:cNvContentPartPr/>
                <p14:nvPr/>
              </p14:nvContentPartPr>
              <p14:xfrm>
                <a:off x="10978413" y="361147"/>
                <a:ext cx="280440" cy="230040"/>
              </p14:xfrm>
            </p:contentPart>
          </mc:Choice>
          <mc:Fallback xmlns="">
            <p:pic>
              <p:nvPicPr>
                <p:cNvPr id="17" name="Freihand 16">
                  <a:extLst>
                    <a:ext uri="{FF2B5EF4-FFF2-40B4-BE49-F238E27FC236}">
                      <a16:creationId xmlns:a16="http://schemas.microsoft.com/office/drawing/2014/main" id="{256A71A7-B2BD-4165-84A5-68ECD44F1765}"/>
                    </a:ext>
                  </a:extLst>
                </p:cNvPr>
                <p:cNvPicPr/>
                <p:nvPr/>
              </p:nvPicPr>
              <p:blipFill>
                <a:blip r:embed="rId18"/>
                <a:stretch>
                  <a:fillRect/>
                </a:stretch>
              </p:blipFill>
              <p:spPr>
                <a:xfrm>
                  <a:off x="10974093" y="356827"/>
                  <a:ext cx="289080" cy="238680"/>
                </a:xfrm>
                <a:prstGeom prst="rect">
                  <a:avLst/>
                </a:prstGeom>
              </p:spPr>
            </p:pic>
          </mc:Fallback>
        </mc:AlternateContent>
      </p:grpSp>
      <p:grpSp>
        <p:nvGrpSpPr>
          <p:cNvPr id="21" name="Gruppieren 20">
            <a:extLst>
              <a:ext uri="{FF2B5EF4-FFF2-40B4-BE49-F238E27FC236}">
                <a16:creationId xmlns:a16="http://schemas.microsoft.com/office/drawing/2014/main" id="{391C225D-5A6E-43D6-8545-D0A4DA55C69B}"/>
              </a:ext>
            </a:extLst>
          </p:cNvPr>
          <p:cNvGrpSpPr/>
          <p:nvPr/>
        </p:nvGrpSpPr>
        <p:grpSpPr>
          <a:xfrm>
            <a:off x="11529102" y="1547947"/>
            <a:ext cx="280800" cy="304200"/>
            <a:chOff x="11529102" y="1547947"/>
            <a:chExt cx="280800" cy="30420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EE46C6BE-70F8-4733-98DF-87CBFF5EA4ED}"/>
                    </a:ext>
                  </a:extLst>
                </p14:cNvPr>
                <p14:cNvContentPartPr/>
                <p14:nvPr/>
              </p14:nvContentPartPr>
              <p14:xfrm>
                <a:off x="11576982" y="1569187"/>
                <a:ext cx="201960" cy="282960"/>
              </p14:xfrm>
            </p:contentPart>
          </mc:Choice>
          <mc:Fallback xmlns="">
            <p:pic>
              <p:nvPicPr>
                <p:cNvPr id="19" name="Freihand 18">
                  <a:extLst>
                    <a:ext uri="{FF2B5EF4-FFF2-40B4-BE49-F238E27FC236}">
                      <a16:creationId xmlns:a16="http://schemas.microsoft.com/office/drawing/2014/main" id="{EE46C6BE-70F8-4733-98DF-87CBFF5EA4ED}"/>
                    </a:ext>
                  </a:extLst>
                </p:cNvPr>
                <p:cNvPicPr/>
                <p:nvPr/>
              </p:nvPicPr>
              <p:blipFill>
                <a:blip r:embed="rId20"/>
                <a:stretch>
                  <a:fillRect/>
                </a:stretch>
              </p:blipFill>
              <p:spPr>
                <a:xfrm>
                  <a:off x="11572662" y="1564867"/>
                  <a:ext cx="210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615C2A2E-F8A9-40DA-82CB-C6087B47CCA1}"/>
                    </a:ext>
                  </a:extLst>
                </p14:cNvPr>
                <p14:cNvContentPartPr/>
                <p14:nvPr/>
              </p14:nvContentPartPr>
              <p14:xfrm>
                <a:off x="11529102" y="1547947"/>
                <a:ext cx="280800" cy="244080"/>
              </p14:xfrm>
            </p:contentPart>
          </mc:Choice>
          <mc:Fallback xmlns="">
            <p:pic>
              <p:nvPicPr>
                <p:cNvPr id="20" name="Freihand 19">
                  <a:extLst>
                    <a:ext uri="{FF2B5EF4-FFF2-40B4-BE49-F238E27FC236}">
                      <a16:creationId xmlns:a16="http://schemas.microsoft.com/office/drawing/2014/main" id="{615C2A2E-F8A9-40DA-82CB-C6087B47CCA1}"/>
                    </a:ext>
                  </a:extLst>
                </p:cNvPr>
                <p:cNvPicPr/>
                <p:nvPr/>
              </p:nvPicPr>
              <p:blipFill>
                <a:blip r:embed="rId22"/>
                <a:stretch>
                  <a:fillRect/>
                </a:stretch>
              </p:blipFill>
              <p:spPr>
                <a:xfrm>
                  <a:off x="11524782" y="1543627"/>
                  <a:ext cx="289440" cy="252720"/>
                </a:xfrm>
                <a:prstGeom prst="rect">
                  <a:avLst/>
                </a:prstGeom>
              </p:spPr>
            </p:pic>
          </mc:Fallback>
        </mc:AlternateContent>
      </p:grpSp>
      <p:grpSp>
        <p:nvGrpSpPr>
          <p:cNvPr id="24" name="Gruppieren 23">
            <a:extLst>
              <a:ext uri="{FF2B5EF4-FFF2-40B4-BE49-F238E27FC236}">
                <a16:creationId xmlns:a16="http://schemas.microsoft.com/office/drawing/2014/main" id="{773CC36B-61EC-40D5-9888-4D979B3DE6BC}"/>
              </a:ext>
            </a:extLst>
          </p:cNvPr>
          <p:cNvGrpSpPr/>
          <p:nvPr/>
        </p:nvGrpSpPr>
        <p:grpSpPr>
          <a:xfrm>
            <a:off x="10418413" y="533107"/>
            <a:ext cx="226080" cy="267120"/>
            <a:chOff x="10418413" y="533107"/>
            <a:chExt cx="226080" cy="2671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230694D7-3C24-4829-AB6E-8FCF5FC2EA9D}"/>
                    </a:ext>
                  </a:extLst>
                </p14:cNvPr>
                <p14:cNvContentPartPr/>
                <p14:nvPr/>
              </p14:nvContentPartPr>
              <p14:xfrm>
                <a:off x="10418413" y="533107"/>
                <a:ext cx="149760" cy="267120"/>
              </p14:xfrm>
            </p:contentPart>
          </mc:Choice>
          <mc:Fallback xmlns="">
            <p:pic>
              <p:nvPicPr>
                <p:cNvPr id="22" name="Freihand 21">
                  <a:extLst>
                    <a:ext uri="{FF2B5EF4-FFF2-40B4-BE49-F238E27FC236}">
                      <a16:creationId xmlns:a16="http://schemas.microsoft.com/office/drawing/2014/main" id="{230694D7-3C24-4829-AB6E-8FCF5FC2EA9D}"/>
                    </a:ext>
                  </a:extLst>
                </p:cNvPr>
                <p:cNvPicPr/>
                <p:nvPr/>
              </p:nvPicPr>
              <p:blipFill>
                <a:blip r:embed="rId24"/>
                <a:stretch>
                  <a:fillRect/>
                </a:stretch>
              </p:blipFill>
              <p:spPr>
                <a:xfrm>
                  <a:off x="10414093" y="528787"/>
                  <a:ext cx="158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73504F22-8DD7-496A-8D2C-1D8010C82EC7}"/>
                    </a:ext>
                  </a:extLst>
                </p14:cNvPr>
                <p14:cNvContentPartPr/>
                <p14:nvPr/>
              </p14:nvContentPartPr>
              <p14:xfrm>
                <a:off x="10427053" y="545347"/>
                <a:ext cx="217440" cy="252000"/>
              </p14:xfrm>
            </p:contentPart>
          </mc:Choice>
          <mc:Fallback xmlns="">
            <p:pic>
              <p:nvPicPr>
                <p:cNvPr id="23" name="Freihand 22">
                  <a:extLst>
                    <a:ext uri="{FF2B5EF4-FFF2-40B4-BE49-F238E27FC236}">
                      <a16:creationId xmlns:a16="http://schemas.microsoft.com/office/drawing/2014/main" id="{73504F22-8DD7-496A-8D2C-1D8010C82EC7}"/>
                    </a:ext>
                  </a:extLst>
                </p:cNvPr>
                <p:cNvPicPr/>
                <p:nvPr/>
              </p:nvPicPr>
              <p:blipFill>
                <a:blip r:embed="rId26"/>
                <a:stretch>
                  <a:fillRect/>
                </a:stretch>
              </p:blipFill>
              <p:spPr>
                <a:xfrm>
                  <a:off x="10422733" y="541027"/>
                  <a:ext cx="226080" cy="260640"/>
                </a:xfrm>
                <a:prstGeom prst="rect">
                  <a:avLst/>
                </a:prstGeom>
              </p:spPr>
            </p:pic>
          </mc:Fallback>
        </mc:AlternateContent>
      </p:grpSp>
      <p:grpSp>
        <p:nvGrpSpPr>
          <p:cNvPr id="27" name="Gruppieren 26">
            <a:extLst>
              <a:ext uri="{FF2B5EF4-FFF2-40B4-BE49-F238E27FC236}">
                <a16:creationId xmlns:a16="http://schemas.microsoft.com/office/drawing/2014/main" id="{AA8C9F60-E873-27D2-5671-276AB58ED616}"/>
              </a:ext>
            </a:extLst>
          </p:cNvPr>
          <p:cNvGrpSpPr/>
          <p:nvPr/>
        </p:nvGrpSpPr>
        <p:grpSpPr>
          <a:xfrm>
            <a:off x="10185480" y="1623862"/>
            <a:ext cx="376920" cy="280440"/>
            <a:chOff x="10185480" y="1623862"/>
            <a:chExt cx="376920" cy="28044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3BE310F5-C330-624A-7AEB-97FF1E91CAC1}"/>
                    </a:ext>
                  </a:extLst>
                </p14:cNvPr>
                <p14:cNvContentPartPr/>
                <p14:nvPr/>
              </p14:nvContentPartPr>
              <p14:xfrm>
                <a:off x="10185480" y="1670662"/>
                <a:ext cx="176400" cy="233640"/>
              </p14:xfrm>
            </p:contentPart>
          </mc:Choice>
          <mc:Fallback xmlns="">
            <p:pic>
              <p:nvPicPr>
                <p:cNvPr id="25" name="Freihand 24">
                  <a:extLst>
                    <a:ext uri="{FF2B5EF4-FFF2-40B4-BE49-F238E27FC236}">
                      <a16:creationId xmlns:a16="http://schemas.microsoft.com/office/drawing/2014/main" id="{3BE310F5-C330-624A-7AEB-97FF1E91CAC1}"/>
                    </a:ext>
                  </a:extLst>
                </p:cNvPr>
                <p:cNvPicPr/>
                <p:nvPr/>
              </p:nvPicPr>
              <p:blipFill>
                <a:blip r:embed="rId28"/>
                <a:stretch>
                  <a:fillRect/>
                </a:stretch>
              </p:blipFill>
              <p:spPr>
                <a:xfrm>
                  <a:off x="10176480" y="1662022"/>
                  <a:ext cx="194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83B183DA-4050-97AA-50A0-7A79624F8751}"/>
                    </a:ext>
                  </a:extLst>
                </p14:cNvPr>
                <p14:cNvContentPartPr/>
                <p14:nvPr/>
              </p14:nvContentPartPr>
              <p14:xfrm>
                <a:off x="10189440" y="1623862"/>
                <a:ext cx="372960" cy="273960"/>
              </p14:xfrm>
            </p:contentPart>
          </mc:Choice>
          <mc:Fallback xmlns="">
            <p:pic>
              <p:nvPicPr>
                <p:cNvPr id="26" name="Freihand 25">
                  <a:extLst>
                    <a:ext uri="{FF2B5EF4-FFF2-40B4-BE49-F238E27FC236}">
                      <a16:creationId xmlns:a16="http://schemas.microsoft.com/office/drawing/2014/main" id="{83B183DA-4050-97AA-50A0-7A79624F8751}"/>
                    </a:ext>
                  </a:extLst>
                </p:cNvPr>
                <p:cNvPicPr/>
                <p:nvPr/>
              </p:nvPicPr>
              <p:blipFill>
                <a:blip r:embed="rId30"/>
                <a:stretch>
                  <a:fillRect/>
                </a:stretch>
              </p:blipFill>
              <p:spPr>
                <a:xfrm>
                  <a:off x="10180800" y="1614862"/>
                  <a:ext cx="390600" cy="2916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746496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9094962" y="481029"/>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r>
              <a:rPr lang="de-DE" sz="1633" dirty="0">
                <a:latin typeface="Times New Roman" panose="02020603050405020304" pitchFamily="18" charset="0"/>
                <a:cs typeface="Times New Roman" panose="02020603050405020304" pitchFamily="18" charset="0"/>
              </a:rPr>
              <a:t> (2019)</a:t>
            </a:r>
          </a:p>
        </p:txBody>
      </p:sp>
      <p:sp>
        <p:nvSpPr>
          <p:cNvPr id="10" name="Textfeld 9">
            <a:extLst>
              <a:ext uri="{FF2B5EF4-FFF2-40B4-BE49-F238E27FC236}">
                <a16:creationId xmlns:a16="http://schemas.microsoft.com/office/drawing/2014/main" id="{70ABDD23-FFB0-4FC7-A0A4-D7C69934B6E7}"/>
              </a:ext>
            </a:extLst>
          </p:cNvPr>
          <p:cNvSpPr txBox="1"/>
          <p:nvPr/>
        </p:nvSpPr>
        <p:spPr>
          <a:xfrm>
            <a:off x="693271" y="6308195"/>
            <a:ext cx="11030937"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 Daten verfügbar durch </a:t>
            </a:r>
            <a:r>
              <a:rPr lang="de-DE" dirty="0" err="1">
                <a:latin typeface="Times New Roman" panose="02020603050405020304" pitchFamily="18" charset="0"/>
                <a:cs typeface="Times New Roman" panose="02020603050405020304" pitchFamily="18" charset="0"/>
              </a:rPr>
              <a:t>Doppelelklick</a:t>
            </a:r>
            <a:endParaRPr lang="de-DE" dirty="0">
              <a:latin typeface="Times New Roman" panose="02020603050405020304" pitchFamily="18" charset="0"/>
              <a:cs typeface="Times New Roman" panose="02020603050405020304" pitchFamily="18" charset="0"/>
            </a:endParaRPr>
          </a:p>
        </p:txBody>
      </p:sp>
      <p:graphicFrame>
        <p:nvGraphicFramePr>
          <p:cNvPr id="2" name="Objekt 1"/>
          <p:cNvGraphicFramePr>
            <a:graphicFrameLocks noChangeAspect="1"/>
          </p:cNvGraphicFramePr>
          <p:nvPr/>
        </p:nvGraphicFramePr>
        <p:xfrm>
          <a:off x="246063" y="523875"/>
          <a:ext cx="8329612" cy="5629275"/>
        </p:xfrm>
        <a:graphic>
          <a:graphicData uri="http://schemas.openxmlformats.org/presentationml/2006/ole">
            <mc:AlternateContent xmlns:mc="http://schemas.openxmlformats.org/markup-compatibility/2006">
              <mc:Choice xmlns:v="urn:schemas-microsoft-com:vml" Requires="v">
                <p:oleObj name="Arbeitsblatt" r:id="rId3" imgW="8329690" imgH="5629110" progId="Excel.Sheet.12">
                  <p:embed/>
                </p:oleObj>
              </mc:Choice>
              <mc:Fallback>
                <p:oleObj name="Arbeitsblatt" r:id="rId3" imgW="8329690" imgH="5629110" progId="Excel.Sheet.12">
                  <p:embed/>
                  <p:pic>
                    <p:nvPicPr>
                      <p:cNvPr id="2" name="Objekt 1"/>
                      <p:cNvPicPr/>
                      <p:nvPr/>
                    </p:nvPicPr>
                    <p:blipFill>
                      <a:blip r:embed="rId4"/>
                      <a:stretch>
                        <a:fillRect/>
                      </a:stretch>
                    </p:blipFill>
                    <p:spPr>
                      <a:xfrm>
                        <a:off x="246063" y="523875"/>
                        <a:ext cx="8329612" cy="5629275"/>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03038BE8-9778-4844-98CB-332413DCE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2705B34A-EB3F-65CF-C79C-529926589031}"/>
                  </a:ext>
                </a:extLst>
              </p14:cNvPr>
              <p14:cNvContentPartPr/>
              <p14:nvPr/>
            </p14:nvContentPartPr>
            <p14:xfrm>
              <a:off x="7125840" y="1247302"/>
              <a:ext cx="473760" cy="223200"/>
            </p14:xfrm>
          </p:contentPart>
        </mc:Choice>
        <mc:Fallback>
          <p:pic>
            <p:nvPicPr>
              <p:cNvPr id="11" name="Freihand 10">
                <a:extLst>
                  <a:ext uri="{FF2B5EF4-FFF2-40B4-BE49-F238E27FC236}">
                    <a16:creationId xmlns:a16="http://schemas.microsoft.com/office/drawing/2014/main" id="{2705B34A-EB3F-65CF-C79C-529926589031}"/>
                  </a:ext>
                </a:extLst>
              </p:cNvPr>
              <p:cNvPicPr/>
              <p:nvPr/>
            </p:nvPicPr>
            <p:blipFill>
              <a:blip r:embed="rId6"/>
              <a:stretch>
                <a:fillRect/>
              </a:stretch>
            </p:blipFill>
            <p:spPr>
              <a:xfrm>
                <a:off x="7116840" y="1238302"/>
                <a:ext cx="4914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07645B7F-6A47-7B61-3FC1-64598ADA5A7C}"/>
                  </a:ext>
                </a:extLst>
              </p14:cNvPr>
              <p14:cNvContentPartPr/>
              <p14:nvPr/>
            </p14:nvContentPartPr>
            <p14:xfrm>
              <a:off x="7129080" y="1442062"/>
              <a:ext cx="486360" cy="259560"/>
            </p14:xfrm>
          </p:contentPart>
        </mc:Choice>
        <mc:Fallback>
          <p:pic>
            <p:nvPicPr>
              <p:cNvPr id="12" name="Freihand 11">
                <a:extLst>
                  <a:ext uri="{FF2B5EF4-FFF2-40B4-BE49-F238E27FC236}">
                    <a16:creationId xmlns:a16="http://schemas.microsoft.com/office/drawing/2014/main" id="{07645B7F-6A47-7B61-3FC1-64598ADA5A7C}"/>
                  </a:ext>
                </a:extLst>
              </p:cNvPr>
              <p:cNvPicPr/>
              <p:nvPr/>
            </p:nvPicPr>
            <p:blipFill>
              <a:blip r:embed="rId8"/>
              <a:stretch>
                <a:fillRect/>
              </a:stretch>
            </p:blipFill>
            <p:spPr>
              <a:xfrm>
                <a:off x="7120080" y="1433062"/>
                <a:ext cx="5040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AB5FC08B-DFFB-512E-D8BF-B8962CF3A85E}"/>
                  </a:ext>
                </a:extLst>
              </p14:cNvPr>
              <p14:cNvContentPartPr/>
              <p14:nvPr/>
            </p14:nvContentPartPr>
            <p14:xfrm>
              <a:off x="7910280" y="1263142"/>
              <a:ext cx="507240" cy="193680"/>
            </p14:xfrm>
          </p:contentPart>
        </mc:Choice>
        <mc:Fallback>
          <p:pic>
            <p:nvPicPr>
              <p:cNvPr id="13" name="Freihand 12">
                <a:extLst>
                  <a:ext uri="{FF2B5EF4-FFF2-40B4-BE49-F238E27FC236}">
                    <a16:creationId xmlns:a16="http://schemas.microsoft.com/office/drawing/2014/main" id="{AB5FC08B-DFFB-512E-D8BF-B8962CF3A85E}"/>
                  </a:ext>
                </a:extLst>
              </p:cNvPr>
              <p:cNvPicPr/>
              <p:nvPr/>
            </p:nvPicPr>
            <p:blipFill>
              <a:blip r:embed="rId10"/>
              <a:stretch>
                <a:fillRect/>
              </a:stretch>
            </p:blipFill>
            <p:spPr>
              <a:xfrm>
                <a:off x="7901280" y="1254142"/>
                <a:ext cx="524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486960A7-C0C7-F485-6722-84AD73120C15}"/>
                  </a:ext>
                </a:extLst>
              </p14:cNvPr>
              <p14:cNvContentPartPr/>
              <p14:nvPr/>
            </p14:nvContentPartPr>
            <p14:xfrm>
              <a:off x="7909200" y="1436302"/>
              <a:ext cx="455760" cy="195840"/>
            </p14:xfrm>
          </p:contentPart>
        </mc:Choice>
        <mc:Fallback>
          <p:pic>
            <p:nvPicPr>
              <p:cNvPr id="14" name="Freihand 13">
                <a:extLst>
                  <a:ext uri="{FF2B5EF4-FFF2-40B4-BE49-F238E27FC236}">
                    <a16:creationId xmlns:a16="http://schemas.microsoft.com/office/drawing/2014/main" id="{486960A7-C0C7-F485-6722-84AD73120C15}"/>
                  </a:ext>
                </a:extLst>
              </p:cNvPr>
              <p:cNvPicPr/>
              <p:nvPr/>
            </p:nvPicPr>
            <p:blipFill>
              <a:blip r:embed="rId12"/>
              <a:stretch>
                <a:fillRect/>
              </a:stretch>
            </p:blipFill>
            <p:spPr>
              <a:xfrm>
                <a:off x="7900560" y="1427662"/>
                <a:ext cx="473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4990A75E-F6D2-03B9-207F-7F0BCC1D5736}"/>
                  </a:ext>
                </a:extLst>
              </p14:cNvPr>
              <p14:cNvContentPartPr/>
              <p14:nvPr/>
            </p14:nvContentPartPr>
            <p14:xfrm>
              <a:off x="7928640" y="1621342"/>
              <a:ext cx="443520" cy="221040"/>
            </p14:xfrm>
          </p:contentPart>
        </mc:Choice>
        <mc:Fallback>
          <p:pic>
            <p:nvPicPr>
              <p:cNvPr id="15" name="Freihand 14">
                <a:extLst>
                  <a:ext uri="{FF2B5EF4-FFF2-40B4-BE49-F238E27FC236}">
                    <a16:creationId xmlns:a16="http://schemas.microsoft.com/office/drawing/2014/main" id="{4990A75E-F6D2-03B9-207F-7F0BCC1D5736}"/>
                  </a:ext>
                </a:extLst>
              </p:cNvPr>
              <p:cNvPicPr/>
              <p:nvPr/>
            </p:nvPicPr>
            <p:blipFill>
              <a:blip r:embed="rId14"/>
              <a:stretch>
                <a:fillRect/>
              </a:stretch>
            </p:blipFill>
            <p:spPr>
              <a:xfrm>
                <a:off x="7919640" y="1612702"/>
                <a:ext cx="461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1B268C59-C528-295E-E26E-BF4C9338147B}"/>
                  </a:ext>
                </a:extLst>
              </p14:cNvPr>
              <p14:cNvContentPartPr/>
              <p14:nvPr/>
            </p14:nvContentPartPr>
            <p14:xfrm>
              <a:off x="7943400" y="1778662"/>
              <a:ext cx="462600" cy="214920"/>
            </p14:xfrm>
          </p:contentPart>
        </mc:Choice>
        <mc:Fallback>
          <p:pic>
            <p:nvPicPr>
              <p:cNvPr id="16" name="Freihand 15">
                <a:extLst>
                  <a:ext uri="{FF2B5EF4-FFF2-40B4-BE49-F238E27FC236}">
                    <a16:creationId xmlns:a16="http://schemas.microsoft.com/office/drawing/2014/main" id="{1B268C59-C528-295E-E26E-BF4C9338147B}"/>
                  </a:ext>
                </a:extLst>
              </p:cNvPr>
              <p:cNvPicPr/>
              <p:nvPr/>
            </p:nvPicPr>
            <p:blipFill>
              <a:blip r:embed="rId16"/>
              <a:stretch>
                <a:fillRect/>
              </a:stretch>
            </p:blipFill>
            <p:spPr>
              <a:xfrm>
                <a:off x="7934760" y="1769662"/>
                <a:ext cx="480240" cy="232560"/>
              </a:xfrm>
              <a:prstGeom prst="rect">
                <a:avLst/>
              </a:prstGeom>
            </p:spPr>
          </p:pic>
        </mc:Fallback>
      </mc:AlternateContent>
      <p:grpSp>
        <p:nvGrpSpPr>
          <p:cNvPr id="49" name="Gruppieren 48">
            <a:extLst>
              <a:ext uri="{FF2B5EF4-FFF2-40B4-BE49-F238E27FC236}">
                <a16:creationId xmlns:a16="http://schemas.microsoft.com/office/drawing/2014/main" id="{B905D466-CAA8-DAB9-1B34-BAC59242235E}"/>
              </a:ext>
            </a:extLst>
          </p:cNvPr>
          <p:cNvGrpSpPr/>
          <p:nvPr/>
        </p:nvGrpSpPr>
        <p:grpSpPr>
          <a:xfrm>
            <a:off x="6976440" y="484462"/>
            <a:ext cx="4605480" cy="618120"/>
            <a:chOff x="6976440" y="484462"/>
            <a:chExt cx="4605480" cy="618120"/>
          </a:xfrm>
        </p:grpSpPr>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23BE9820-117C-8141-C34D-795C4288BEE6}"/>
                    </a:ext>
                  </a:extLst>
                </p14:cNvPr>
                <p14:cNvContentPartPr/>
                <p14:nvPr/>
              </p14:nvContentPartPr>
              <p14:xfrm>
                <a:off x="7373160" y="696502"/>
                <a:ext cx="19080" cy="266760"/>
              </p14:xfrm>
            </p:contentPart>
          </mc:Choice>
          <mc:Fallback>
            <p:pic>
              <p:nvPicPr>
                <p:cNvPr id="5" name="Freihand 4">
                  <a:extLst>
                    <a:ext uri="{FF2B5EF4-FFF2-40B4-BE49-F238E27FC236}">
                      <a16:creationId xmlns:a16="http://schemas.microsoft.com/office/drawing/2014/main" id="{23BE9820-117C-8141-C34D-795C4288BEE6}"/>
                    </a:ext>
                  </a:extLst>
                </p:cNvPr>
                <p:cNvPicPr/>
                <p:nvPr/>
              </p:nvPicPr>
              <p:blipFill>
                <a:blip r:embed="rId18"/>
                <a:stretch>
                  <a:fillRect/>
                </a:stretch>
              </p:blipFill>
              <p:spPr>
                <a:xfrm>
                  <a:off x="7364520" y="687502"/>
                  <a:ext cx="367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2B906F77-666C-C989-5908-C32AAA8721CA}"/>
                    </a:ext>
                  </a:extLst>
                </p14:cNvPr>
                <p14:cNvContentPartPr/>
                <p14:nvPr/>
              </p14:nvContentPartPr>
              <p14:xfrm>
                <a:off x="7297920" y="857422"/>
                <a:ext cx="162000" cy="162000"/>
              </p14:xfrm>
            </p:contentPart>
          </mc:Choice>
          <mc:Fallback>
            <p:pic>
              <p:nvPicPr>
                <p:cNvPr id="6" name="Freihand 5">
                  <a:extLst>
                    <a:ext uri="{FF2B5EF4-FFF2-40B4-BE49-F238E27FC236}">
                      <a16:creationId xmlns:a16="http://schemas.microsoft.com/office/drawing/2014/main" id="{2B906F77-666C-C989-5908-C32AAA8721CA}"/>
                    </a:ext>
                  </a:extLst>
                </p:cNvPr>
                <p:cNvPicPr/>
                <p:nvPr/>
              </p:nvPicPr>
              <p:blipFill>
                <a:blip r:embed="rId20"/>
                <a:stretch>
                  <a:fillRect/>
                </a:stretch>
              </p:blipFill>
              <p:spPr>
                <a:xfrm>
                  <a:off x="7289280" y="848782"/>
                  <a:ext cx="179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5B1D9C1E-4C45-D16A-1959-00D9D8221788}"/>
                    </a:ext>
                  </a:extLst>
                </p14:cNvPr>
                <p14:cNvContentPartPr/>
                <p14:nvPr/>
              </p14:nvContentPartPr>
              <p14:xfrm>
                <a:off x="8096040" y="706942"/>
                <a:ext cx="5400" cy="47880"/>
              </p14:xfrm>
            </p:contentPart>
          </mc:Choice>
          <mc:Fallback>
            <p:pic>
              <p:nvPicPr>
                <p:cNvPr id="17" name="Freihand 16">
                  <a:extLst>
                    <a:ext uri="{FF2B5EF4-FFF2-40B4-BE49-F238E27FC236}">
                      <a16:creationId xmlns:a16="http://schemas.microsoft.com/office/drawing/2014/main" id="{5B1D9C1E-4C45-D16A-1959-00D9D8221788}"/>
                    </a:ext>
                  </a:extLst>
                </p:cNvPr>
                <p:cNvPicPr/>
                <p:nvPr/>
              </p:nvPicPr>
              <p:blipFill>
                <a:blip r:embed="rId22"/>
                <a:stretch>
                  <a:fillRect/>
                </a:stretch>
              </p:blipFill>
              <p:spPr>
                <a:xfrm>
                  <a:off x="8087400" y="697942"/>
                  <a:ext cx="23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282ED399-C5D8-E83F-CD96-C7D907B79D32}"/>
                    </a:ext>
                  </a:extLst>
                </p14:cNvPr>
                <p14:cNvContentPartPr/>
                <p14:nvPr/>
              </p14:nvContentPartPr>
              <p14:xfrm>
                <a:off x="8030160" y="829702"/>
                <a:ext cx="159840" cy="196560"/>
              </p14:xfrm>
            </p:contentPart>
          </mc:Choice>
          <mc:Fallback>
            <p:pic>
              <p:nvPicPr>
                <p:cNvPr id="18" name="Freihand 17">
                  <a:extLst>
                    <a:ext uri="{FF2B5EF4-FFF2-40B4-BE49-F238E27FC236}">
                      <a16:creationId xmlns:a16="http://schemas.microsoft.com/office/drawing/2014/main" id="{282ED399-C5D8-E83F-CD96-C7D907B79D32}"/>
                    </a:ext>
                  </a:extLst>
                </p:cNvPr>
                <p:cNvPicPr/>
                <p:nvPr/>
              </p:nvPicPr>
              <p:blipFill>
                <a:blip r:embed="rId24"/>
                <a:stretch>
                  <a:fillRect/>
                </a:stretch>
              </p:blipFill>
              <p:spPr>
                <a:xfrm>
                  <a:off x="8021160" y="821062"/>
                  <a:ext cx="177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76D3FA95-E74D-A46A-7F62-C4077FA11CF5}"/>
                    </a:ext>
                  </a:extLst>
                </p14:cNvPr>
                <p14:cNvContentPartPr/>
                <p14:nvPr/>
              </p14:nvContentPartPr>
              <p14:xfrm>
                <a:off x="8105400" y="733222"/>
                <a:ext cx="14760" cy="291600"/>
              </p14:xfrm>
            </p:contentPart>
          </mc:Choice>
          <mc:Fallback>
            <p:pic>
              <p:nvPicPr>
                <p:cNvPr id="20" name="Freihand 19">
                  <a:extLst>
                    <a:ext uri="{FF2B5EF4-FFF2-40B4-BE49-F238E27FC236}">
                      <a16:creationId xmlns:a16="http://schemas.microsoft.com/office/drawing/2014/main" id="{76D3FA95-E74D-A46A-7F62-C4077FA11CF5}"/>
                    </a:ext>
                  </a:extLst>
                </p:cNvPr>
                <p:cNvPicPr/>
                <p:nvPr/>
              </p:nvPicPr>
              <p:blipFill>
                <a:blip r:embed="rId26"/>
                <a:stretch>
                  <a:fillRect/>
                </a:stretch>
              </p:blipFill>
              <p:spPr>
                <a:xfrm>
                  <a:off x="8096760" y="724222"/>
                  <a:ext cx="324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9F86E7C0-BF04-B2B7-B2FA-661ACA17DD4B}"/>
                    </a:ext>
                  </a:extLst>
                </p14:cNvPr>
                <p14:cNvContentPartPr/>
                <p14:nvPr/>
              </p14:nvContentPartPr>
              <p14:xfrm>
                <a:off x="8050680" y="898462"/>
                <a:ext cx="112680" cy="144720"/>
              </p14:xfrm>
            </p:contentPart>
          </mc:Choice>
          <mc:Fallback>
            <p:pic>
              <p:nvPicPr>
                <p:cNvPr id="21" name="Freihand 20">
                  <a:extLst>
                    <a:ext uri="{FF2B5EF4-FFF2-40B4-BE49-F238E27FC236}">
                      <a16:creationId xmlns:a16="http://schemas.microsoft.com/office/drawing/2014/main" id="{9F86E7C0-BF04-B2B7-B2FA-661ACA17DD4B}"/>
                    </a:ext>
                  </a:extLst>
                </p:cNvPr>
                <p:cNvPicPr/>
                <p:nvPr/>
              </p:nvPicPr>
              <p:blipFill>
                <a:blip r:embed="rId28"/>
                <a:stretch>
                  <a:fillRect/>
                </a:stretch>
              </p:blipFill>
              <p:spPr>
                <a:xfrm>
                  <a:off x="8042040" y="889462"/>
                  <a:ext cx="130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F867A1F7-F23E-55C2-9DB5-17D5B4BA283D}"/>
                    </a:ext>
                  </a:extLst>
                </p14:cNvPr>
                <p14:cNvContentPartPr/>
                <p14:nvPr/>
              </p14:nvContentPartPr>
              <p14:xfrm>
                <a:off x="6976440" y="522982"/>
                <a:ext cx="222120" cy="270720"/>
              </p14:xfrm>
            </p:contentPart>
          </mc:Choice>
          <mc:Fallback>
            <p:pic>
              <p:nvPicPr>
                <p:cNvPr id="23" name="Freihand 22">
                  <a:extLst>
                    <a:ext uri="{FF2B5EF4-FFF2-40B4-BE49-F238E27FC236}">
                      <a16:creationId xmlns:a16="http://schemas.microsoft.com/office/drawing/2014/main" id="{F867A1F7-F23E-55C2-9DB5-17D5B4BA283D}"/>
                    </a:ext>
                  </a:extLst>
                </p:cNvPr>
                <p:cNvPicPr/>
                <p:nvPr/>
              </p:nvPicPr>
              <p:blipFill>
                <a:blip r:embed="rId30"/>
                <a:stretch>
                  <a:fillRect/>
                </a:stretch>
              </p:blipFill>
              <p:spPr>
                <a:xfrm>
                  <a:off x="6967800" y="513982"/>
                  <a:ext cx="2397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37CB30A1-E827-AA49-BE51-F3F43695C3B1}"/>
                    </a:ext>
                  </a:extLst>
                </p14:cNvPr>
                <p14:cNvContentPartPr/>
                <p14:nvPr/>
              </p14:nvContentPartPr>
              <p14:xfrm>
                <a:off x="7231320" y="510742"/>
                <a:ext cx="358920" cy="214560"/>
              </p14:xfrm>
            </p:contentPart>
          </mc:Choice>
          <mc:Fallback>
            <p:pic>
              <p:nvPicPr>
                <p:cNvPr id="24" name="Freihand 23">
                  <a:extLst>
                    <a:ext uri="{FF2B5EF4-FFF2-40B4-BE49-F238E27FC236}">
                      <a16:creationId xmlns:a16="http://schemas.microsoft.com/office/drawing/2014/main" id="{37CB30A1-E827-AA49-BE51-F3F43695C3B1}"/>
                    </a:ext>
                  </a:extLst>
                </p:cNvPr>
                <p:cNvPicPr/>
                <p:nvPr/>
              </p:nvPicPr>
              <p:blipFill>
                <a:blip r:embed="rId32"/>
                <a:stretch>
                  <a:fillRect/>
                </a:stretch>
              </p:blipFill>
              <p:spPr>
                <a:xfrm>
                  <a:off x="7222680" y="502102"/>
                  <a:ext cx="376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9D00AD0C-7B15-DD46-073C-09BD4C51B925}"/>
                    </a:ext>
                  </a:extLst>
                </p14:cNvPr>
                <p14:cNvContentPartPr/>
                <p14:nvPr/>
              </p14:nvContentPartPr>
              <p14:xfrm>
                <a:off x="7505280" y="526222"/>
                <a:ext cx="3960" cy="12240"/>
              </p14:xfrm>
            </p:contentPart>
          </mc:Choice>
          <mc:Fallback>
            <p:pic>
              <p:nvPicPr>
                <p:cNvPr id="25" name="Freihand 24">
                  <a:extLst>
                    <a:ext uri="{FF2B5EF4-FFF2-40B4-BE49-F238E27FC236}">
                      <a16:creationId xmlns:a16="http://schemas.microsoft.com/office/drawing/2014/main" id="{9D00AD0C-7B15-DD46-073C-09BD4C51B925}"/>
                    </a:ext>
                  </a:extLst>
                </p:cNvPr>
                <p:cNvPicPr/>
                <p:nvPr/>
              </p:nvPicPr>
              <p:blipFill>
                <a:blip r:embed="rId34"/>
                <a:stretch>
                  <a:fillRect/>
                </a:stretch>
              </p:blipFill>
              <p:spPr>
                <a:xfrm>
                  <a:off x="7496640" y="517582"/>
                  <a:ext cx="21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AFFD0A04-CC22-5DA5-33E5-399630485E5B}"/>
                    </a:ext>
                  </a:extLst>
                </p14:cNvPr>
                <p14:cNvContentPartPr/>
                <p14:nvPr/>
              </p14:nvContentPartPr>
              <p14:xfrm>
                <a:off x="7665840" y="513262"/>
                <a:ext cx="132480" cy="179280"/>
              </p14:xfrm>
            </p:contentPart>
          </mc:Choice>
          <mc:Fallback>
            <p:pic>
              <p:nvPicPr>
                <p:cNvPr id="26" name="Freihand 25">
                  <a:extLst>
                    <a:ext uri="{FF2B5EF4-FFF2-40B4-BE49-F238E27FC236}">
                      <a16:creationId xmlns:a16="http://schemas.microsoft.com/office/drawing/2014/main" id="{AFFD0A04-CC22-5DA5-33E5-399630485E5B}"/>
                    </a:ext>
                  </a:extLst>
                </p:cNvPr>
                <p:cNvPicPr/>
                <p:nvPr/>
              </p:nvPicPr>
              <p:blipFill>
                <a:blip r:embed="rId36"/>
                <a:stretch>
                  <a:fillRect/>
                </a:stretch>
              </p:blipFill>
              <p:spPr>
                <a:xfrm>
                  <a:off x="7657200" y="504262"/>
                  <a:ext cx="150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AC1D1545-4074-347A-C487-9AE196103D05}"/>
                    </a:ext>
                  </a:extLst>
                </p14:cNvPr>
                <p14:cNvContentPartPr/>
                <p14:nvPr/>
              </p14:nvContentPartPr>
              <p14:xfrm>
                <a:off x="7836120" y="564022"/>
                <a:ext cx="59400" cy="116280"/>
              </p14:xfrm>
            </p:contentPart>
          </mc:Choice>
          <mc:Fallback>
            <p:pic>
              <p:nvPicPr>
                <p:cNvPr id="27" name="Freihand 26">
                  <a:extLst>
                    <a:ext uri="{FF2B5EF4-FFF2-40B4-BE49-F238E27FC236}">
                      <a16:creationId xmlns:a16="http://schemas.microsoft.com/office/drawing/2014/main" id="{AC1D1545-4074-347A-C487-9AE196103D05}"/>
                    </a:ext>
                  </a:extLst>
                </p:cNvPr>
                <p:cNvPicPr/>
                <p:nvPr/>
              </p:nvPicPr>
              <p:blipFill>
                <a:blip r:embed="rId38"/>
                <a:stretch>
                  <a:fillRect/>
                </a:stretch>
              </p:blipFill>
              <p:spPr>
                <a:xfrm>
                  <a:off x="7827120" y="555022"/>
                  <a:ext cx="77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C25AC648-B52E-97EA-E3AA-B6CBCA77A02B}"/>
                    </a:ext>
                  </a:extLst>
                </p14:cNvPr>
                <p14:cNvContentPartPr/>
                <p14:nvPr/>
              </p14:nvContentPartPr>
              <p14:xfrm>
                <a:off x="7913160" y="558262"/>
                <a:ext cx="56520" cy="108360"/>
              </p14:xfrm>
            </p:contentPart>
          </mc:Choice>
          <mc:Fallback>
            <p:pic>
              <p:nvPicPr>
                <p:cNvPr id="28" name="Freihand 27">
                  <a:extLst>
                    <a:ext uri="{FF2B5EF4-FFF2-40B4-BE49-F238E27FC236}">
                      <a16:creationId xmlns:a16="http://schemas.microsoft.com/office/drawing/2014/main" id="{C25AC648-B52E-97EA-E3AA-B6CBCA77A02B}"/>
                    </a:ext>
                  </a:extLst>
                </p:cNvPr>
                <p:cNvPicPr/>
                <p:nvPr/>
              </p:nvPicPr>
              <p:blipFill>
                <a:blip r:embed="rId40"/>
                <a:stretch>
                  <a:fillRect/>
                </a:stretch>
              </p:blipFill>
              <p:spPr>
                <a:xfrm>
                  <a:off x="7904520" y="549262"/>
                  <a:ext cx="74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F732DD02-DCE5-FFE2-319E-CFA7BF1A9BF9}"/>
                    </a:ext>
                  </a:extLst>
                </p14:cNvPr>
                <p14:cNvContentPartPr/>
                <p14:nvPr/>
              </p14:nvContentPartPr>
              <p14:xfrm>
                <a:off x="8000280" y="484462"/>
                <a:ext cx="132480" cy="288360"/>
              </p14:xfrm>
            </p:contentPart>
          </mc:Choice>
          <mc:Fallback>
            <p:pic>
              <p:nvPicPr>
                <p:cNvPr id="29" name="Freihand 28">
                  <a:extLst>
                    <a:ext uri="{FF2B5EF4-FFF2-40B4-BE49-F238E27FC236}">
                      <a16:creationId xmlns:a16="http://schemas.microsoft.com/office/drawing/2014/main" id="{F732DD02-DCE5-FFE2-319E-CFA7BF1A9BF9}"/>
                    </a:ext>
                  </a:extLst>
                </p:cNvPr>
                <p:cNvPicPr/>
                <p:nvPr/>
              </p:nvPicPr>
              <p:blipFill>
                <a:blip r:embed="rId42"/>
                <a:stretch>
                  <a:fillRect/>
                </a:stretch>
              </p:blipFill>
              <p:spPr>
                <a:xfrm>
                  <a:off x="7991640" y="475822"/>
                  <a:ext cx="1501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2C827819-A436-0F13-CC3A-A35A8D8BBABF}"/>
                    </a:ext>
                  </a:extLst>
                </p14:cNvPr>
                <p14:cNvContentPartPr/>
                <p14:nvPr/>
              </p14:nvContentPartPr>
              <p14:xfrm>
                <a:off x="8165160" y="512182"/>
                <a:ext cx="94320" cy="124200"/>
              </p14:xfrm>
            </p:contentPart>
          </mc:Choice>
          <mc:Fallback>
            <p:pic>
              <p:nvPicPr>
                <p:cNvPr id="30" name="Freihand 29">
                  <a:extLst>
                    <a:ext uri="{FF2B5EF4-FFF2-40B4-BE49-F238E27FC236}">
                      <a16:creationId xmlns:a16="http://schemas.microsoft.com/office/drawing/2014/main" id="{2C827819-A436-0F13-CC3A-A35A8D8BBABF}"/>
                    </a:ext>
                  </a:extLst>
                </p:cNvPr>
                <p:cNvPicPr/>
                <p:nvPr/>
              </p:nvPicPr>
              <p:blipFill>
                <a:blip r:embed="rId44"/>
                <a:stretch>
                  <a:fillRect/>
                </a:stretch>
              </p:blipFill>
              <p:spPr>
                <a:xfrm>
                  <a:off x="8156520" y="503542"/>
                  <a:ext cx="111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AD8CD8FF-4024-9966-FA31-33FCD7E18A4F}"/>
                    </a:ext>
                  </a:extLst>
                </p14:cNvPr>
                <p14:cNvContentPartPr/>
                <p14:nvPr/>
              </p14:nvContentPartPr>
              <p14:xfrm>
                <a:off x="7926480" y="497062"/>
                <a:ext cx="47880" cy="7560"/>
              </p14:xfrm>
            </p:contentPart>
          </mc:Choice>
          <mc:Fallback>
            <p:pic>
              <p:nvPicPr>
                <p:cNvPr id="31" name="Freihand 30">
                  <a:extLst>
                    <a:ext uri="{FF2B5EF4-FFF2-40B4-BE49-F238E27FC236}">
                      <a16:creationId xmlns:a16="http://schemas.microsoft.com/office/drawing/2014/main" id="{AD8CD8FF-4024-9966-FA31-33FCD7E18A4F}"/>
                    </a:ext>
                  </a:extLst>
                </p:cNvPr>
                <p:cNvPicPr/>
                <p:nvPr/>
              </p:nvPicPr>
              <p:blipFill>
                <a:blip r:embed="rId46"/>
                <a:stretch>
                  <a:fillRect/>
                </a:stretch>
              </p:blipFill>
              <p:spPr>
                <a:xfrm>
                  <a:off x="7917480" y="488062"/>
                  <a:ext cx="65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61BB39E2-2850-5DD1-3836-5A5B490566AD}"/>
                    </a:ext>
                  </a:extLst>
                </p14:cNvPr>
                <p14:cNvContentPartPr/>
                <p14:nvPr/>
              </p14:nvContentPartPr>
              <p14:xfrm>
                <a:off x="8299440" y="890182"/>
                <a:ext cx="290160" cy="108360"/>
              </p14:xfrm>
            </p:contentPart>
          </mc:Choice>
          <mc:Fallback>
            <p:pic>
              <p:nvPicPr>
                <p:cNvPr id="33" name="Freihand 32">
                  <a:extLst>
                    <a:ext uri="{FF2B5EF4-FFF2-40B4-BE49-F238E27FC236}">
                      <a16:creationId xmlns:a16="http://schemas.microsoft.com/office/drawing/2014/main" id="{61BB39E2-2850-5DD1-3836-5A5B490566AD}"/>
                    </a:ext>
                  </a:extLst>
                </p:cNvPr>
                <p:cNvPicPr/>
                <p:nvPr/>
              </p:nvPicPr>
              <p:blipFill>
                <a:blip r:embed="rId48"/>
                <a:stretch>
                  <a:fillRect/>
                </a:stretch>
              </p:blipFill>
              <p:spPr>
                <a:xfrm>
                  <a:off x="8290800" y="881182"/>
                  <a:ext cx="307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C81EB672-610F-649F-18D4-DB5A5E406CA6}"/>
                    </a:ext>
                  </a:extLst>
                </p14:cNvPr>
                <p14:cNvContentPartPr/>
                <p14:nvPr/>
              </p14:nvContentPartPr>
              <p14:xfrm>
                <a:off x="8237520" y="845542"/>
                <a:ext cx="124200" cy="110880"/>
              </p14:xfrm>
            </p:contentPart>
          </mc:Choice>
          <mc:Fallback>
            <p:pic>
              <p:nvPicPr>
                <p:cNvPr id="34" name="Freihand 33">
                  <a:extLst>
                    <a:ext uri="{FF2B5EF4-FFF2-40B4-BE49-F238E27FC236}">
                      <a16:creationId xmlns:a16="http://schemas.microsoft.com/office/drawing/2014/main" id="{C81EB672-610F-649F-18D4-DB5A5E406CA6}"/>
                    </a:ext>
                  </a:extLst>
                </p:cNvPr>
                <p:cNvPicPr/>
                <p:nvPr/>
              </p:nvPicPr>
              <p:blipFill>
                <a:blip r:embed="rId50"/>
                <a:stretch>
                  <a:fillRect/>
                </a:stretch>
              </p:blipFill>
              <p:spPr>
                <a:xfrm>
                  <a:off x="8228520" y="836902"/>
                  <a:ext cx="141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A5B101DD-8F5D-39FB-EC8B-E178FE892856}"/>
                    </a:ext>
                  </a:extLst>
                </p14:cNvPr>
                <p14:cNvContentPartPr/>
                <p14:nvPr/>
              </p14:nvContentPartPr>
              <p14:xfrm>
                <a:off x="8739720" y="802702"/>
                <a:ext cx="249120" cy="299880"/>
              </p14:xfrm>
            </p:contentPart>
          </mc:Choice>
          <mc:Fallback>
            <p:pic>
              <p:nvPicPr>
                <p:cNvPr id="36" name="Freihand 35">
                  <a:extLst>
                    <a:ext uri="{FF2B5EF4-FFF2-40B4-BE49-F238E27FC236}">
                      <a16:creationId xmlns:a16="http://schemas.microsoft.com/office/drawing/2014/main" id="{A5B101DD-8F5D-39FB-EC8B-E178FE892856}"/>
                    </a:ext>
                  </a:extLst>
                </p:cNvPr>
                <p:cNvPicPr/>
                <p:nvPr/>
              </p:nvPicPr>
              <p:blipFill>
                <a:blip r:embed="rId52"/>
                <a:stretch>
                  <a:fillRect/>
                </a:stretch>
              </p:blipFill>
              <p:spPr>
                <a:xfrm>
                  <a:off x="8730720" y="794062"/>
                  <a:ext cx="2667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40132C9D-EC1B-D034-FDD7-587D3DA5126A}"/>
                    </a:ext>
                  </a:extLst>
                </p14:cNvPr>
                <p14:cNvContentPartPr/>
                <p14:nvPr/>
              </p14:nvContentPartPr>
              <p14:xfrm>
                <a:off x="8996040" y="786862"/>
                <a:ext cx="334800" cy="280080"/>
              </p14:xfrm>
            </p:contentPart>
          </mc:Choice>
          <mc:Fallback>
            <p:pic>
              <p:nvPicPr>
                <p:cNvPr id="37" name="Freihand 36">
                  <a:extLst>
                    <a:ext uri="{FF2B5EF4-FFF2-40B4-BE49-F238E27FC236}">
                      <a16:creationId xmlns:a16="http://schemas.microsoft.com/office/drawing/2014/main" id="{40132C9D-EC1B-D034-FDD7-587D3DA5126A}"/>
                    </a:ext>
                  </a:extLst>
                </p:cNvPr>
                <p:cNvPicPr/>
                <p:nvPr/>
              </p:nvPicPr>
              <p:blipFill>
                <a:blip r:embed="rId54"/>
                <a:stretch>
                  <a:fillRect/>
                </a:stretch>
              </p:blipFill>
              <p:spPr>
                <a:xfrm>
                  <a:off x="8987400" y="777862"/>
                  <a:ext cx="3524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FD6DCEC2-A1C1-9BA6-92B0-81D7B514491A}"/>
                    </a:ext>
                  </a:extLst>
                </p14:cNvPr>
                <p14:cNvContentPartPr/>
                <p14:nvPr/>
              </p14:nvContentPartPr>
              <p14:xfrm>
                <a:off x="9330480" y="917182"/>
                <a:ext cx="227880" cy="148680"/>
              </p14:xfrm>
            </p:contentPart>
          </mc:Choice>
          <mc:Fallback>
            <p:pic>
              <p:nvPicPr>
                <p:cNvPr id="39" name="Freihand 38">
                  <a:extLst>
                    <a:ext uri="{FF2B5EF4-FFF2-40B4-BE49-F238E27FC236}">
                      <a16:creationId xmlns:a16="http://schemas.microsoft.com/office/drawing/2014/main" id="{FD6DCEC2-A1C1-9BA6-92B0-81D7B514491A}"/>
                    </a:ext>
                  </a:extLst>
                </p:cNvPr>
                <p:cNvPicPr/>
                <p:nvPr/>
              </p:nvPicPr>
              <p:blipFill>
                <a:blip r:embed="rId56"/>
                <a:stretch>
                  <a:fillRect/>
                </a:stretch>
              </p:blipFill>
              <p:spPr>
                <a:xfrm>
                  <a:off x="9321840" y="908182"/>
                  <a:ext cx="245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0405025C-CCDA-9EF0-3EFE-E7F2A3DAA5CE}"/>
                    </a:ext>
                  </a:extLst>
                </p14:cNvPr>
                <p14:cNvContentPartPr/>
                <p14:nvPr/>
              </p14:nvContentPartPr>
              <p14:xfrm>
                <a:off x="9567720" y="913942"/>
                <a:ext cx="76680" cy="109800"/>
              </p14:xfrm>
            </p:contentPart>
          </mc:Choice>
          <mc:Fallback>
            <p:pic>
              <p:nvPicPr>
                <p:cNvPr id="40" name="Freihand 39">
                  <a:extLst>
                    <a:ext uri="{FF2B5EF4-FFF2-40B4-BE49-F238E27FC236}">
                      <a16:creationId xmlns:a16="http://schemas.microsoft.com/office/drawing/2014/main" id="{0405025C-CCDA-9EF0-3EFE-E7F2A3DAA5CE}"/>
                    </a:ext>
                  </a:extLst>
                </p:cNvPr>
                <p:cNvPicPr/>
                <p:nvPr/>
              </p:nvPicPr>
              <p:blipFill>
                <a:blip r:embed="rId58"/>
                <a:stretch>
                  <a:fillRect/>
                </a:stretch>
              </p:blipFill>
              <p:spPr>
                <a:xfrm>
                  <a:off x="9559080" y="904942"/>
                  <a:ext cx="94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D1D4EC53-4400-FEDC-D9FC-F1C6F1A71A18}"/>
                    </a:ext>
                  </a:extLst>
                </p14:cNvPr>
                <p14:cNvContentPartPr/>
                <p14:nvPr/>
              </p14:nvContentPartPr>
              <p14:xfrm>
                <a:off x="9799560" y="835102"/>
                <a:ext cx="118080" cy="193680"/>
              </p14:xfrm>
            </p:contentPart>
          </mc:Choice>
          <mc:Fallback>
            <p:pic>
              <p:nvPicPr>
                <p:cNvPr id="41" name="Freihand 40">
                  <a:extLst>
                    <a:ext uri="{FF2B5EF4-FFF2-40B4-BE49-F238E27FC236}">
                      <a16:creationId xmlns:a16="http://schemas.microsoft.com/office/drawing/2014/main" id="{D1D4EC53-4400-FEDC-D9FC-F1C6F1A71A18}"/>
                    </a:ext>
                  </a:extLst>
                </p:cNvPr>
                <p:cNvPicPr/>
                <p:nvPr/>
              </p:nvPicPr>
              <p:blipFill>
                <a:blip r:embed="rId60"/>
                <a:stretch>
                  <a:fillRect/>
                </a:stretch>
              </p:blipFill>
              <p:spPr>
                <a:xfrm>
                  <a:off x="9790560" y="826102"/>
                  <a:ext cx="135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EE1026AE-9637-EA11-1C99-6654279478AB}"/>
                    </a:ext>
                  </a:extLst>
                </p14:cNvPr>
                <p14:cNvContentPartPr/>
                <p14:nvPr/>
              </p14:nvContentPartPr>
              <p14:xfrm>
                <a:off x="9966960" y="948502"/>
                <a:ext cx="185400" cy="70560"/>
              </p14:xfrm>
            </p:contentPart>
          </mc:Choice>
          <mc:Fallback>
            <p:pic>
              <p:nvPicPr>
                <p:cNvPr id="42" name="Freihand 41">
                  <a:extLst>
                    <a:ext uri="{FF2B5EF4-FFF2-40B4-BE49-F238E27FC236}">
                      <a16:creationId xmlns:a16="http://schemas.microsoft.com/office/drawing/2014/main" id="{EE1026AE-9637-EA11-1C99-6654279478AB}"/>
                    </a:ext>
                  </a:extLst>
                </p:cNvPr>
                <p:cNvPicPr/>
                <p:nvPr/>
              </p:nvPicPr>
              <p:blipFill>
                <a:blip r:embed="rId62"/>
                <a:stretch>
                  <a:fillRect/>
                </a:stretch>
              </p:blipFill>
              <p:spPr>
                <a:xfrm>
                  <a:off x="9957960" y="939502"/>
                  <a:ext cx="20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24A719A3-F07C-04BF-705C-D00A930F80DE}"/>
                    </a:ext>
                  </a:extLst>
                </p14:cNvPr>
                <p14:cNvContentPartPr/>
                <p14:nvPr/>
              </p14:nvContentPartPr>
              <p14:xfrm>
                <a:off x="10173240" y="842302"/>
                <a:ext cx="284760" cy="192600"/>
              </p14:xfrm>
            </p:contentPart>
          </mc:Choice>
          <mc:Fallback>
            <p:pic>
              <p:nvPicPr>
                <p:cNvPr id="43" name="Freihand 42">
                  <a:extLst>
                    <a:ext uri="{FF2B5EF4-FFF2-40B4-BE49-F238E27FC236}">
                      <a16:creationId xmlns:a16="http://schemas.microsoft.com/office/drawing/2014/main" id="{24A719A3-F07C-04BF-705C-D00A930F80DE}"/>
                    </a:ext>
                  </a:extLst>
                </p:cNvPr>
                <p:cNvPicPr/>
                <p:nvPr/>
              </p:nvPicPr>
              <p:blipFill>
                <a:blip r:embed="rId64"/>
                <a:stretch>
                  <a:fillRect/>
                </a:stretch>
              </p:blipFill>
              <p:spPr>
                <a:xfrm>
                  <a:off x="10164240" y="833662"/>
                  <a:ext cx="302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51DAA19D-C15C-1441-16CB-28ADCDBF3D5F}"/>
                    </a:ext>
                  </a:extLst>
                </p14:cNvPr>
                <p14:cNvContentPartPr/>
                <p14:nvPr/>
              </p14:nvContentPartPr>
              <p14:xfrm>
                <a:off x="10461600" y="902422"/>
                <a:ext cx="90720" cy="144360"/>
              </p14:xfrm>
            </p:contentPart>
          </mc:Choice>
          <mc:Fallback>
            <p:pic>
              <p:nvPicPr>
                <p:cNvPr id="44" name="Freihand 43">
                  <a:extLst>
                    <a:ext uri="{FF2B5EF4-FFF2-40B4-BE49-F238E27FC236}">
                      <a16:creationId xmlns:a16="http://schemas.microsoft.com/office/drawing/2014/main" id="{51DAA19D-C15C-1441-16CB-28ADCDBF3D5F}"/>
                    </a:ext>
                  </a:extLst>
                </p:cNvPr>
                <p:cNvPicPr/>
                <p:nvPr/>
              </p:nvPicPr>
              <p:blipFill>
                <a:blip r:embed="rId66"/>
                <a:stretch>
                  <a:fillRect/>
                </a:stretch>
              </p:blipFill>
              <p:spPr>
                <a:xfrm>
                  <a:off x="10452600" y="893782"/>
                  <a:ext cx="108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67338822-1644-0485-CE71-9693BFD4602F}"/>
                    </a:ext>
                  </a:extLst>
                </p14:cNvPr>
                <p14:cNvContentPartPr/>
                <p14:nvPr/>
              </p14:nvContentPartPr>
              <p14:xfrm>
                <a:off x="10604160" y="953182"/>
                <a:ext cx="83880" cy="125280"/>
              </p14:xfrm>
            </p:contentPart>
          </mc:Choice>
          <mc:Fallback>
            <p:pic>
              <p:nvPicPr>
                <p:cNvPr id="45" name="Freihand 44">
                  <a:extLst>
                    <a:ext uri="{FF2B5EF4-FFF2-40B4-BE49-F238E27FC236}">
                      <a16:creationId xmlns:a16="http://schemas.microsoft.com/office/drawing/2014/main" id="{67338822-1644-0485-CE71-9693BFD4602F}"/>
                    </a:ext>
                  </a:extLst>
                </p:cNvPr>
                <p:cNvPicPr/>
                <p:nvPr/>
              </p:nvPicPr>
              <p:blipFill>
                <a:blip r:embed="rId68"/>
                <a:stretch>
                  <a:fillRect/>
                </a:stretch>
              </p:blipFill>
              <p:spPr>
                <a:xfrm>
                  <a:off x="10595160" y="944542"/>
                  <a:ext cx="101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ED6DB7CC-60AA-59B8-FEF4-F1E2E643AB23}"/>
                    </a:ext>
                  </a:extLst>
                </p14:cNvPr>
                <p14:cNvContentPartPr/>
                <p14:nvPr/>
              </p14:nvContentPartPr>
              <p14:xfrm>
                <a:off x="10770840" y="839422"/>
                <a:ext cx="507600" cy="219600"/>
              </p14:xfrm>
            </p:contentPart>
          </mc:Choice>
          <mc:Fallback>
            <p:pic>
              <p:nvPicPr>
                <p:cNvPr id="47" name="Freihand 46">
                  <a:extLst>
                    <a:ext uri="{FF2B5EF4-FFF2-40B4-BE49-F238E27FC236}">
                      <a16:creationId xmlns:a16="http://schemas.microsoft.com/office/drawing/2014/main" id="{ED6DB7CC-60AA-59B8-FEF4-F1E2E643AB23}"/>
                    </a:ext>
                  </a:extLst>
                </p:cNvPr>
                <p:cNvPicPr/>
                <p:nvPr/>
              </p:nvPicPr>
              <p:blipFill>
                <a:blip r:embed="rId70"/>
                <a:stretch>
                  <a:fillRect/>
                </a:stretch>
              </p:blipFill>
              <p:spPr>
                <a:xfrm>
                  <a:off x="10761840" y="830782"/>
                  <a:ext cx="525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4133B61C-8A34-0ECE-FCAE-1FFD9648E4E2}"/>
                    </a:ext>
                  </a:extLst>
                </p14:cNvPr>
                <p14:cNvContentPartPr/>
                <p14:nvPr/>
              </p14:nvContentPartPr>
              <p14:xfrm>
                <a:off x="11338560" y="908182"/>
                <a:ext cx="243360" cy="145800"/>
              </p14:xfrm>
            </p:contentPart>
          </mc:Choice>
          <mc:Fallback>
            <p:pic>
              <p:nvPicPr>
                <p:cNvPr id="48" name="Freihand 47">
                  <a:extLst>
                    <a:ext uri="{FF2B5EF4-FFF2-40B4-BE49-F238E27FC236}">
                      <a16:creationId xmlns:a16="http://schemas.microsoft.com/office/drawing/2014/main" id="{4133B61C-8A34-0ECE-FCAE-1FFD9648E4E2}"/>
                    </a:ext>
                  </a:extLst>
                </p:cNvPr>
                <p:cNvPicPr/>
                <p:nvPr/>
              </p:nvPicPr>
              <p:blipFill>
                <a:blip r:embed="rId72"/>
                <a:stretch>
                  <a:fillRect/>
                </a:stretch>
              </p:blipFill>
              <p:spPr>
                <a:xfrm>
                  <a:off x="11329920" y="899182"/>
                  <a:ext cx="261000" cy="163440"/>
                </a:xfrm>
                <a:prstGeom prst="rect">
                  <a:avLst/>
                </a:prstGeom>
              </p:spPr>
            </p:pic>
          </mc:Fallback>
        </mc:AlternateContent>
      </p:grpSp>
    </p:spTree>
    <p:extLst>
      <p:ext uri="{BB962C8B-B14F-4D97-AF65-F5344CB8AC3E}">
        <p14:creationId xmlns:p14="http://schemas.microsoft.com/office/powerpoint/2010/main" val="225551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827208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 (2019)</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29740" y="142558"/>
            <a:ext cx="201850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endParaRPr lang="de-DE" sz="1633"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3"/>
          <a:stretch>
            <a:fillRect/>
          </a:stretch>
        </p:blipFill>
        <p:spPr>
          <a:xfrm>
            <a:off x="322137" y="602645"/>
            <a:ext cx="7636341" cy="4589929"/>
          </a:xfrm>
          <a:prstGeom prst="rect">
            <a:avLst/>
          </a:prstGeom>
        </p:spPr>
      </p:pic>
      <p:sp>
        <p:nvSpPr>
          <p:cNvPr id="24" name="Rechteck 23">
            <a:extLst>
              <a:ext uri="{FF2B5EF4-FFF2-40B4-BE49-F238E27FC236}">
                <a16:creationId xmlns:a16="http://schemas.microsoft.com/office/drawing/2014/main" id="{75465BC0-D84C-4780-8B17-A4341E16A7E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3021386-90F3-473F-8BB6-AB4231DBCE67}"/>
              </a:ext>
            </a:extLst>
          </p:cNvPr>
          <p:cNvSpPr txBox="1"/>
          <p:nvPr/>
        </p:nvSpPr>
        <p:spPr>
          <a:xfrm rot="16200000">
            <a:off x="-1266884" y="2318939"/>
            <a:ext cx="2982897" cy="369332"/>
          </a:xfrm>
          <a:prstGeom prst="rect">
            <a:avLst/>
          </a:prstGeom>
          <a:noFill/>
        </p:spPr>
        <p:txBody>
          <a:bodyPr wrap="square" rtlCol="0">
            <a:spAutoFit/>
          </a:bodyPr>
          <a:lstStyle/>
          <a:p>
            <a:r>
              <a:rPr lang="de-DE" dirty="0"/>
              <a:t>Anteil am US-Handel der EU</a:t>
            </a:r>
          </a:p>
        </p:txBody>
      </p:sp>
      <p:sp>
        <p:nvSpPr>
          <p:cNvPr id="25" name="Textfeld 24">
            <a:extLst>
              <a:ext uri="{FF2B5EF4-FFF2-40B4-BE49-F238E27FC236}">
                <a16:creationId xmlns:a16="http://schemas.microsoft.com/office/drawing/2014/main" id="{C37249F1-76E0-49E2-8293-9B5C4A5F743C}"/>
              </a:ext>
            </a:extLst>
          </p:cNvPr>
          <p:cNvSpPr txBox="1"/>
          <p:nvPr/>
        </p:nvSpPr>
        <p:spPr>
          <a:xfrm>
            <a:off x="2878397" y="5182759"/>
            <a:ext cx="2982897" cy="369332"/>
          </a:xfrm>
          <a:prstGeom prst="rect">
            <a:avLst/>
          </a:prstGeom>
          <a:noFill/>
        </p:spPr>
        <p:txBody>
          <a:bodyPr wrap="square" rtlCol="0">
            <a:spAutoFit/>
          </a:bodyPr>
          <a:lstStyle/>
          <a:p>
            <a:r>
              <a:rPr lang="de-DE" dirty="0"/>
              <a:t>Anteil am BIP der EU</a:t>
            </a:r>
          </a:p>
        </p:txBody>
      </p:sp>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79A23F49-75DD-F2CE-710E-90D9FE896C28}"/>
                  </a:ext>
                </a:extLst>
              </p14:cNvPr>
              <p14:cNvContentPartPr/>
              <p14:nvPr/>
            </p14:nvContentPartPr>
            <p14:xfrm>
              <a:off x="1288440" y="1840582"/>
              <a:ext cx="4972320" cy="2758680"/>
            </p14:xfrm>
          </p:contentPart>
        </mc:Choice>
        <mc:Fallback>
          <p:pic>
            <p:nvPicPr>
              <p:cNvPr id="9" name="Freihand 8">
                <a:extLst>
                  <a:ext uri="{FF2B5EF4-FFF2-40B4-BE49-F238E27FC236}">
                    <a16:creationId xmlns:a16="http://schemas.microsoft.com/office/drawing/2014/main" id="{79A23F49-75DD-F2CE-710E-90D9FE896C28}"/>
                  </a:ext>
                </a:extLst>
              </p:cNvPr>
              <p:cNvPicPr/>
              <p:nvPr/>
            </p:nvPicPr>
            <p:blipFill>
              <a:blip r:embed="rId5"/>
              <a:stretch>
                <a:fillRect/>
              </a:stretch>
            </p:blipFill>
            <p:spPr>
              <a:xfrm>
                <a:off x="1279440" y="1831582"/>
                <a:ext cx="4989960" cy="277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3" name="Freihand 32">
                <a:extLst>
                  <a:ext uri="{FF2B5EF4-FFF2-40B4-BE49-F238E27FC236}">
                    <a16:creationId xmlns:a16="http://schemas.microsoft.com/office/drawing/2014/main" id="{1B40AAE3-7A37-6C83-20F5-4F501DEEA7FF}"/>
                  </a:ext>
                </a:extLst>
              </p14:cNvPr>
              <p14:cNvContentPartPr/>
              <p14:nvPr/>
            </p14:nvContentPartPr>
            <p14:xfrm>
              <a:off x="1728720" y="2873062"/>
              <a:ext cx="1175760" cy="448920"/>
            </p14:xfrm>
          </p:contentPart>
        </mc:Choice>
        <mc:Fallback>
          <p:pic>
            <p:nvPicPr>
              <p:cNvPr id="33" name="Freihand 32">
                <a:extLst>
                  <a:ext uri="{FF2B5EF4-FFF2-40B4-BE49-F238E27FC236}">
                    <a16:creationId xmlns:a16="http://schemas.microsoft.com/office/drawing/2014/main" id="{1B40AAE3-7A37-6C83-20F5-4F501DEEA7FF}"/>
                  </a:ext>
                </a:extLst>
              </p:cNvPr>
              <p:cNvPicPr/>
              <p:nvPr/>
            </p:nvPicPr>
            <p:blipFill>
              <a:blip r:embed="rId7"/>
              <a:stretch>
                <a:fillRect/>
              </a:stretch>
            </p:blipFill>
            <p:spPr>
              <a:xfrm>
                <a:off x="1719720" y="2864062"/>
                <a:ext cx="119340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 name="Freihand 33">
                <a:extLst>
                  <a:ext uri="{FF2B5EF4-FFF2-40B4-BE49-F238E27FC236}">
                    <a16:creationId xmlns:a16="http://schemas.microsoft.com/office/drawing/2014/main" id="{4083B6B3-67A0-6D03-C3A2-9EC659D96B8A}"/>
                  </a:ext>
                </a:extLst>
              </p14:cNvPr>
              <p14:cNvContentPartPr/>
              <p14:nvPr/>
            </p14:nvContentPartPr>
            <p14:xfrm>
              <a:off x="3607200" y="2879902"/>
              <a:ext cx="491760" cy="325080"/>
            </p14:xfrm>
          </p:contentPart>
        </mc:Choice>
        <mc:Fallback>
          <p:pic>
            <p:nvPicPr>
              <p:cNvPr id="34" name="Freihand 33">
                <a:extLst>
                  <a:ext uri="{FF2B5EF4-FFF2-40B4-BE49-F238E27FC236}">
                    <a16:creationId xmlns:a16="http://schemas.microsoft.com/office/drawing/2014/main" id="{4083B6B3-67A0-6D03-C3A2-9EC659D96B8A}"/>
                  </a:ext>
                </a:extLst>
              </p:cNvPr>
              <p:cNvPicPr/>
              <p:nvPr/>
            </p:nvPicPr>
            <p:blipFill>
              <a:blip r:embed="rId9"/>
              <a:stretch>
                <a:fillRect/>
              </a:stretch>
            </p:blipFill>
            <p:spPr>
              <a:xfrm>
                <a:off x="3598560" y="2870902"/>
                <a:ext cx="5094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Freihand 34">
                <a:extLst>
                  <a:ext uri="{FF2B5EF4-FFF2-40B4-BE49-F238E27FC236}">
                    <a16:creationId xmlns:a16="http://schemas.microsoft.com/office/drawing/2014/main" id="{7A2E011C-0EA4-4E8C-6DC4-35FB1313EA05}"/>
                  </a:ext>
                </a:extLst>
              </p14:cNvPr>
              <p14:cNvContentPartPr/>
              <p14:nvPr/>
            </p14:nvContentPartPr>
            <p14:xfrm>
              <a:off x="1410120" y="3060262"/>
              <a:ext cx="574200" cy="362520"/>
            </p14:xfrm>
          </p:contentPart>
        </mc:Choice>
        <mc:Fallback>
          <p:pic>
            <p:nvPicPr>
              <p:cNvPr id="35" name="Freihand 34">
                <a:extLst>
                  <a:ext uri="{FF2B5EF4-FFF2-40B4-BE49-F238E27FC236}">
                    <a16:creationId xmlns:a16="http://schemas.microsoft.com/office/drawing/2014/main" id="{7A2E011C-0EA4-4E8C-6DC4-35FB1313EA05}"/>
                  </a:ext>
                </a:extLst>
              </p:cNvPr>
              <p:cNvPicPr/>
              <p:nvPr/>
            </p:nvPicPr>
            <p:blipFill>
              <a:blip r:embed="rId11"/>
              <a:stretch>
                <a:fillRect/>
              </a:stretch>
            </p:blipFill>
            <p:spPr>
              <a:xfrm>
                <a:off x="1401480" y="3051622"/>
                <a:ext cx="59184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Freihand 35">
                <a:extLst>
                  <a:ext uri="{FF2B5EF4-FFF2-40B4-BE49-F238E27FC236}">
                    <a16:creationId xmlns:a16="http://schemas.microsoft.com/office/drawing/2014/main" id="{E63CB108-1BD4-B0E3-8B15-988EEEFE9A41}"/>
                  </a:ext>
                </a:extLst>
              </p14:cNvPr>
              <p14:cNvContentPartPr/>
              <p14:nvPr/>
            </p14:nvContentPartPr>
            <p14:xfrm>
              <a:off x="1572480" y="3402622"/>
              <a:ext cx="569880" cy="280800"/>
            </p14:xfrm>
          </p:contentPart>
        </mc:Choice>
        <mc:Fallback>
          <p:pic>
            <p:nvPicPr>
              <p:cNvPr id="36" name="Freihand 35">
                <a:extLst>
                  <a:ext uri="{FF2B5EF4-FFF2-40B4-BE49-F238E27FC236}">
                    <a16:creationId xmlns:a16="http://schemas.microsoft.com/office/drawing/2014/main" id="{E63CB108-1BD4-B0E3-8B15-988EEEFE9A41}"/>
                  </a:ext>
                </a:extLst>
              </p:cNvPr>
              <p:cNvPicPr/>
              <p:nvPr/>
            </p:nvPicPr>
            <p:blipFill>
              <a:blip r:embed="rId13"/>
              <a:stretch>
                <a:fillRect/>
              </a:stretch>
            </p:blipFill>
            <p:spPr>
              <a:xfrm>
                <a:off x="1563480" y="3393622"/>
                <a:ext cx="5875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7" name="Freihand 36">
                <a:extLst>
                  <a:ext uri="{FF2B5EF4-FFF2-40B4-BE49-F238E27FC236}">
                    <a16:creationId xmlns:a16="http://schemas.microsoft.com/office/drawing/2014/main" id="{C3435BA8-6A14-0323-D92E-CFA0B08DCFA7}"/>
                  </a:ext>
                </a:extLst>
              </p14:cNvPr>
              <p14:cNvContentPartPr/>
              <p14:nvPr/>
            </p14:nvContentPartPr>
            <p14:xfrm>
              <a:off x="3640320" y="2877022"/>
              <a:ext cx="531720" cy="376560"/>
            </p14:xfrm>
          </p:contentPart>
        </mc:Choice>
        <mc:Fallback>
          <p:pic>
            <p:nvPicPr>
              <p:cNvPr id="37" name="Freihand 36">
                <a:extLst>
                  <a:ext uri="{FF2B5EF4-FFF2-40B4-BE49-F238E27FC236}">
                    <a16:creationId xmlns:a16="http://schemas.microsoft.com/office/drawing/2014/main" id="{C3435BA8-6A14-0323-D92E-CFA0B08DCFA7}"/>
                  </a:ext>
                </a:extLst>
              </p:cNvPr>
              <p:cNvPicPr/>
              <p:nvPr/>
            </p:nvPicPr>
            <p:blipFill>
              <a:blip r:embed="rId15"/>
              <a:stretch>
                <a:fillRect/>
              </a:stretch>
            </p:blipFill>
            <p:spPr>
              <a:xfrm>
                <a:off x="3631680" y="2868382"/>
                <a:ext cx="54936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4" name="Freihand 153">
                <a:extLst>
                  <a:ext uri="{FF2B5EF4-FFF2-40B4-BE49-F238E27FC236}">
                    <a16:creationId xmlns:a16="http://schemas.microsoft.com/office/drawing/2014/main" id="{4A73F526-E60B-1795-4A2B-4B373C7011F1}"/>
                  </a:ext>
                </a:extLst>
              </p14:cNvPr>
              <p14:cNvContentPartPr/>
              <p14:nvPr/>
            </p14:nvContentPartPr>
            <p14:xfrm>
              <a:off x="9668160" y="1239022"/>
              <a:ext cx="690120" cy="427320"/>
            </p14:xfrm>
          </p:contentPart>
        </mc:Choice>
        <mc:Fallback>
          <p:pic>
            <p:nvPicPr>
              <p:cNvPr id="154" name="Freihand 153">
                <a:extLst>
                  <a:ext uri="{FF2B5EF4-FFF2-40B4-BE49-F238E27FC236}">
                    <a16:creationId xmlns:a16="http://schemas.microsoft.com/office/drawing/2014/main" id="{4A73F526-E60B-1795-4A2B-4B373C7011F1}"/>
                  </a:ext>
                </a:extLst>
              </p:cNvPr>
              <p:cNvPicPr/>
              <p:nvPr/>
            </p:nvPicPr>
            <p:blipFill>
              <a:blip r:embed="rId17"/>
              <a:stretch>
                <a:fillRect/>
              </a:stretch>
            </p:blipFill>
            <p:spPr>
              <a:xfrm>
                <a:off x="9659160" y="1230022"/>
                <a:ext cx="70776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0" name="Freihand 249">
                <a:extLst>
                  <a:ext uri="{FF2B5EF4-FFF2-40B4-BE49-F238E27FC236}">
                    <a16:creationId xmlns:a16="http://schemas.microsoft.com/office/drawing/2014/main" id="{E6FDD5C4-9614-2C10-A988-65D1E576422F}"/>
                  </a:ext>
                </a:extLst>
              </p14:cNvPr>
              <p14:cNvContentPartPr/>
              <p14:nvPr/>
            </p14:nvContentPartPr>
            <p14:xfrm>
              <a:off x="8040240" y="77662"/>
              <a:ext cx="3911760" cy="1800720"/>
            </p14:xfrm>
          </p:contentPart>
        </mc:Choice>
        <mc:Fallback>
          <p:pic>
            <p:nvPicPr>
              <p:cNvPr id="250" name="Freihand 249">
                <a:extLst>
                  <a:ext uri="{FF2B5EF4-FFF2-40B4-BE49-F238E27FC236}">
                    <a16:creationId xmlns:a16="http://schemas.microsoft.com/office/drawing/2014/main" id="{E6FDD5C4-9614-2C10-A988-65D1E576422F}"/>
                  </a:ext>
                </a:extLst>
              </p:cNvPr>
              <p:cNvPicPr/>
              <p:nvPr/>
            </p:nvPicPr>
            <p:blipFill>
              <a:blip r:embed="rId19"/>
              <a:stretch>
                <a:fillRect/>
              </a:stretch>
            </p:blipFill>
            <p:spPr>
              <a:xfrm>
                <a:off x="8031240" y="68662"/>
                <a:ext cx="3929400" cy="1818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2" name="Freihand 251">
                <a:extLst>
                  <a:ext uri="{FF2B5EF4-FFF2-40B4-BE49-F238E27FC236}">
                    <a16:creationId xmlns:a16="http://schemas.microsoft.com/office/drawing/2014/main" id="{14FCB7B1-CA85-6472-9B3F-2593A3180529}"/>
                  </a:ext>
                </a:extLst>
              </p14:cNvPr>
              <p14:cNvContentPartPr/>
              <p14:nvPr/>
            </p14:nvContentPartPr>
            <p14:xfrm>
              <a:off x="2838600" y="3942622"/>
              <a:ext cx="245880" cy="507960"/>
            </p14:xfrm>
          </p:contentPart>
        </mc:Choice>
        <mc:Fallback>
          <p:pic>
            <p:nvPicPr>
              <p:cNvPr id="252" name="Freihand 251">
                <a:extLst>
                  <a:ext uri="{FF2B5EF4-FFF2-40B4-BE49-F238E27FC236}">
                    <a16:creationId xmlns:a16="http://schemas.microsoft.com/office/drawing/2014/main" id="{14FCB7B1-CA85-6472-9B3F-2593A3180529}"/>
                  </a:ext>
                </a:extLst>
              </p:cNvPr>
              <p:cNvPicPr/>
              <p:nvPr/>
            </p:nvPicPr>
            <p:blipFill>
              <a:blip r:embed="rId21"/>
              <a:stretch>
                <a:fillRect/>
              </a:stretch>
            </p:blipFill>
            <p:spPr>
              <a:xfrm>
                <a:off x="2829600" y="3933622"/>
                <a:ext cx="263520" cy="525600"/>
              </a:xfrm>
              <a:prstGeom prst="rect">
                <a:avLst/>
              </a:prstGeom>
            </p:spPr>
          </p:pic>
        </mc:Fallback>
      </mc:AlternateContent>
      <p:grpSp>
        <p:nvGrpSpPr>
          <p:cNvPr id="274" name="Gruppieren 273">
            <a:extLst>
              <a:ext uri="{FF2B5EF4-FFF2-40B4-BE49-F238E27FC236}">
                <a16:creationId xmlns:a16="http://schemas.microsoft.com/office/drawing/2014/main" id="{FD7731C5-4070-D2AF-9CCA-97B86DB18563}"/>
              </a:ext>
            </a:extLst>
          </p:cNvPr>
          <p:cNvGrpSpPr/>
          <p:nvPr/>
        </p:nvGrpSpPr>
        <p:grpSpPr>
          <a:xfrm>
            <a:off x="-150840" y="112942"/>
            <a:ext cx="12074400" cy="6494760"/>
            <a:chOff x="-150840" y="112942"/>
            <a:chExt cx="12074400" cy="6494760"/>
          </a:xfrm>
        </p:grpSpPr>
        <mc:AlternateContent xmlns:mc="http://schemas.openxmlformats.org/markup-compatibility/2006">
          <mc:Choice xmlns:p14="http://schemas.microsoft.com/office/powerpoint/2010/main" Requires="p14">
            <p:contentPart p14:bwMode="auto" r:id="rId22">
              <p14:nvContentPartPr>
                <p14:cNvPr id="5" name="Freihand 4">
                  <a:extLst>
                    <a:ext uri="{FF2B5EF4-FFF2-40B4-BE49-F238E27FC236}">
                      <a16:creationId xmlns:a16="http://schemas.microsoft.com/office/drawing/2014/main" id="{E5E0144F-A5E6-AFF3-9893-B1DAA2A6C8C1}"/>
                    </a:ext>
                  </a:extLst>
                </p14:cNvPr>
                <p14:cNvContentPartPr/>
                <p14:nvPr/>
              </p14:nvContentPartPr>
              <p14:xfrm>
                <a:off x="-21960" y="1280422"/>
                <a:ext cx="479880" cy="2891160"/>
              </p14:xfrm>
            </p:contentPart>
          </mc:Choice>
          <mc:Fallback>
            <p:pic>
              <p:nvPicPr>
                <p:cNvPr id="5" name="Freihand 4">
                  <a:extLst>
                    <a:ext uri="{FF2B5EF4-FFF2-40B4-BE49-F238E27FC236}">
                      <a16:creationId xmlns:a16="http://schemas.microsoft.com/office/drawing/2014/main" id="{E5E0144F-A5E6-AFF3-9893-B1DAA2A6C8C1}"/>
                    </a:ext>
                  </a:extLst>
                </p:cNvPr>
                <p:cNvPicPr/>
                <p:nvPr/>
              </p:nvPicPr>
              <p:blipFill>
                <a:blip r:embed="rId23"/>
                <a:stretch>
                  <a:fillRect/>
                </a:stretch>
              </p:blipFill>
              <p:spPr>
                <a:xfrm>
                  <a:off x="-30600" y="1271782"/>
                  <a:ext cx="497520" cy="2908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 name="Freihand 7">
                  <a:extLst>
                    <a:ext uri="{FF2B5EF4-FFF2-40B4-BE49-F238E27FC236}">
                      <a16:creationId xmlns:a16="http://schemas.microsoft.com/office/drawing/2014/main" id="{7EB89994-17B8-5D22-D0A2-090B6CDCF1ED}"/>
                    </a:ext>
                  </a:extLst>
                </p14:cNvPr>
                <p14:cNvContentPartPr/>
                <p14:nvPr/>
              </p14:nvContentPartPr>
              <p14:xfrm>
                <a:off x="2723040" y="5084902"/>
                <a:ext cx="2330640" cy="630000"/>
              </p14:xfrm>
            </p:contentPart>
          </mc:Choice>
          <mc:Fallback>
            <p:pic>
              <p:nvPicPr>
                <p:cNvPr id="8" name="Freihand 7">
                  <a:extLst>
                    <a:ext uri="{FF2B5EF4-FFF2-40B4-BE49-F238E27FC236}">
                      <a16:creationId xmlns:a16="http://schemas.microsoft.com/office/drawing/2014/main" id="{7EB89994-17B8-5D22-D0A2-090B6CDCF1ED}"/>
                    </a:ext>
                  </a:extLst>
                </p:cNvPr>
                <p:cNvPicPr/>
                <p:nvPr/>
              </p:nvPicPr>
              <p:blipFill>
                <a:blip r:embed="rId25"/>
                <a:stretch>
                  <a:fillRect/>
                </a:stretch>
              </p:blipFill>
              <p:spPr>
                <a:xfrm>
                  <a:off x="2714400" y="5076262"/>
                  <a:ext cx="234828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CA7ED97A-89B9-7552-F84C-8A5DFBB46D99}"/>
                    </a:ext>
                  </a:extLst>
                </p14:cNvPr>
                <p14:cNvContentPartPr/>
                <p14:nvPr/>
              </p14:nvContentPartPr>
              <p14:xfrm>
                <a:off x="3072240" y="1647982"/>
                <a:ext cx="1209960" cy="336240"/>
              </p14:xfrm>
            </p:contentPart>
          </mc:Choice>
          <mc:Fallback>
            <p:pic>
              <p:nvPicPr>
                <p:cNvPr id="11" name="Freihand 10">
                  <a:extLst>
                    <a:ext uri="{FF2B5EF4-FFF2-40B4-BE49-F238E27FC236}">
                      <a16:creationId xmlns:a16="http://schemas.microsoft.com/office/drawing/2014/main" id="{CA7ED97A-89B9-7552-F84C-8A5DFBB46D99}"/>
                    </a:ext>
                  </a:extLst>
                </p:cNvPr>
                <p:cNvPicPr/>
                <p:nvPr/>
              </p:nvPicPr>
              <p:blipFill>
                <a:blip r:embed="rId27"/>
                <a:stretch>
                  <a:fillRect/>
                </a:stretch>
              </p:blipFill>
              <p:spPr>
                <a:xfrm>
                  <a:off x="3063600" y="1638982"/>
                  <a:ext cx="12276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F3F8DF1E-E73F-B03F-7F23-E580F19E5C50}"/>
                    </a:ext>
                  </a:extLst>
                </p14:cNvPr>
                <p14:cNvContentPartPr/>
                <p14:nvPr/>
              </p14:nvContentPartPr>
              <p14:xfrm>
                <a:off x="4330440" y="960382"/>
                <a:ext cx="961200" cy="932760"/>
              </p14:xfrm>
            </p:contentPart>
          </mc:Choice>
          <mc:Fallback>
            <p:pic>
              <p:nvPicPr>
                <p:cNvPr id="12" name="Freihand 11">
                  <a:extLst>
                    <a:ext uri="{FF2B5EF4-FFF2-40B4-BE49-F238E27FC236}">
                      <a16:creationId xmlns:a16="http://schemas.microsoft.com/office/drawing/2014/main" id="{F3F8DF1E-E73F-B03F-7F23-E580F19E5C50}"/>
                    </a:ext>
                  </a:extLst>
                </p:cNvPr>
                <p:cNvPicPr/>
                <p:nvPr/>
              </p:nvPicPr>
              <p:blipFill>
                <a:blip r:embed="rId29"/>
                <a:stretch>
                  <a:fillRect/>
                </a:stretch>
              </p:blipFill>
              <p:spPr>
                <a:xfrm>
                  <a:off x="4321800" y="951382"/>
                  <a:ext cx="978840" cy="950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Freihand 12">
                  <a:extLst>
                    <a:ext uri="{FF2B5EF4-FFF2-40B4-BE49-F238E27FC236}">
                      <a16:creationId xmlns:a16="http://schemas.microsoft.com/office/drawing/2014/main" id="{CB7D6EA3-2DEE-3CAD-0F1E-608AD1F52B74}"/>
                    </a:ext>
                  </a:extLst>
                </p14:cNvPr>
                <p14:cNvContentPartPr/>
                <p14:nvPr/>
              </p14:nvContentPartPr>
              <p14:xfrm>
                <a:off x="4322880" y="1614502"/>
                <a:ext cx="313200" cy="410040"/>
              </p14:xfrm>
            </p:contentPart>
          </mc:Choice>
          <mc:Fallback>
            <p:pic>
              <p:nvPicPr>
                <p:cNvPr id="13" name="Freihand 12">
                  <a:extLst>
                    <a:ext uri="{FF2B5EF4-FFF2-40B4-BE49-F238E27FC236}">
                      <a16:creationId xmlns:a16="http://schemas.microsoft.com/office/drawing/2014/main" id="{CB7D6EA3-2DEE-3CAD-0F1E-608AD1F52B74}"/>
                    </a:ext>
                  </a:extLst>
                </p:cNvPr>
                <p:cNvPicPr/>
                <p:nvPr/>
              </p:nvPicPr>
              <p:blipFill>
                <a:blip r:embed="rId31"/>
                <a:stretch>
                  <a:fillRect/>
                </a:stretch>
              </p:blipFill>
              <p:spPr>
                <a:xfrm>
                  <a:off x="4313880" y="1605502"/>
                  <a:ext cx="33084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Freihand 14">
                  <a:extLst>
                    <a:ext uri="{FF2B5EF4-FFF2-40B4-BE49-F238E27FC236}">
                      <a16:creationId xmlns:a16="http://schemas.microsoft.com/office/drawing/2014/main" id="{340815BB-4391-1512-C15C-A8C0F3D9D604}"/>
                    </a:ext>
                  </a:extLst>
                </p14:cNvPr>
                <p14:cNvContentPartPr/>
                <p14:nvPr/>
              </p14:nvContentPartPr>
              <p14:xfrm>
                <a:off x="5470920" y="631342"/>
                <a:ext cx="129600" cy="255600"/>
              </p14:xfrm>
            </p:contentPart>
          </mc:Choice>
          <mc:Fallback>
            <p:pic>
              <p:nvPicPr>
                <p:cNvPr id="15" name="Freihand 14">
                  <a:extLst>
                    <a:ext uri="{FF2B5EF4-FFF2-40B4-BE49-F238E27FC236}">
                      <a16:creationId xmlns:a16="http://schemas.microsoft.com/office/drawing/2014/main" id="{340815BB-4391-1512-C15C-A8C0F3D9D604}"/>
                    </a:ext>
                  </a:extLst>
                </p:cNvPr>
                <p:cNvPicPr/>
                <p:nvPr/>
              </p:nvPicPr>
              <p:blipFill>
                <a:blip r:embed="rId33"/>
                <a:stretch>
                  <a:fillRect/>
                </a:stretch>
              </p:blipFill>
              <p:spPr>
                <a:xfrm>
                  <a:off x="5461920" y="622702"/>
                  <a:ext cx="1472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30D0E8F2-E361-C0C2-796D-047D680A22A7}"/>
                    </a:ext>
                  </a:extLst>
                </p14:cNvPr>
                <p14:cNvContentPartPr/>
                <p14:nvPr/>
              </p14:nvContentPartPr>
              <p14:xfrm>
                <a:off x="5558040" y="813862"/>
                <a:ext cx="68040" cy="55440"/>
              </p14:xfrm>
            </p:contentPart>
          </mc:Choice>
          <mc:Fallback>
            <p:pic>
              <p:nvPicPr>
                <p:cNvPr id="16" name="Freihand 15">
                  <a:extLst>
                    <a:ext uri="{FF2B5EF4-FFF2-40B4-BE49-F238E27FC236}">
                      <a16:creationId xmlns:a16="http://schemas.microsoft.com/office/drawing/2014/main" id="{30D0E8F2-E361-C0C2-796D-047D680A22A7}"/>
                    </a:ext>
                  </a:extLst>
                </p:cNvPr>
                <p:cNvPicPr/>
                <p:nvPr/>
              </p:nvPicPr>
              <p:blipFill>
                <a:blip r:embed="rId35"/>
                <a:stretch>
                  <a:fillRect/>
                </a:stretch>
              </p:blipFill>
              <p:spPr>
                <a:xfrm>
                  <a:off x="5549400" y="804862"/>
                  <a:ext cx="85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Freihand 16">
                  <a:extLst>
                    <a:ext uri="{FF2B5EF4-FFF2-40B4-BE49-F238E27FC236}">
                      <a16:creationId xmlns:a16="http://schemas.microsoft.com/office/drawing/2014/main" id="{351F69AE-3E5F-D1CF-D06B-1515BA5B74AE}"/>
                    </a:ext>
                  </a:extLst>
                </p14:cNvPr>
                <p14:cNvContentPartPr/>
                <p14:nvPr/>
              </p14:nvContentPartPr>
              <p14:xfrm>
                <a:off x="5667480" y="558262"/>
                <a:ext cx="471960" cy="333720"/>
              </p14:xfrm>
            </p:contentPart>
          </mc:Choice>
          <mc:Fallback>
            <p:pic>
              <p:nvPicPr>
                <p:cNvPr id="17" name="Freihand 16">
                  <a:extLst>
                    <a:ext uri="{FF2B5EF4-FFF2-40B4-BE49-F238E27FC236}">
                      <a16:creationId xmlns:a16="http://schemas.microsoft.com/office/drawing/2014/main" id="{351F69AE-3E5F-D1CF-D06B-1515BA5B74AE}"/>
                    </a:ext>
                  </a:extLst>
                </p:cNvPr>
                <p:cNvPicPr/>
                <p:nvPr/>
              </p:nvPicPr>
              <p:blipFill>
                <a:blip r:embed="rId37"/>
                <a:stretch>
                  <a:fillRect/>
                </a:stretch>
              </p:blipFill>
              <p:spPr>
                <a:xfrm>
                  <a:off x="5658840" y="549622"/>
                  <a:ext cx="48960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 name="Freihand 17">
                  <a:extLst>
                    <a:ext uri="{FF2B5EF4-FFF2-40B4-BE49-F238E27FC236}">
                      <a16:creationId xmlns:a16="http://schemas.microsoft.com/office/drawing/2014/main" id="{44C698F5-31B8-539E-F4AE-ADB1E01024D1}"/>
                    </a:ext>
                  </a:extLst>
                </p14:cNvPr>
                <p14:cNvContentPartPr/>
                <p14:nvPr/>
              </p14:nvContentPartPr>
              <p14:xfrm>
                <a:off x="6200640" y="545662"/>
                <a:ext cx="327960" cy="289800"/>
              </p14:xfrm>
            </p:contentPart>
          </mc:Choice>
          <mc:Fallback>
            <p:pic>
              <p:nvPicPr>
                <p:cNvPr id="18" name="Freihand 17">
                  <a:extLst>
                    <a:ext uri="{FF2B5EF4-FFF2-40B4-BE49-F238E27FC236}">
                      <a16:creationId xmlns:a16="http://schemas.microsoft.com/office/drawing/2014/main" id="{44C698F5-31B8-539E-F4AE-ADB1E01024D1}"/>
                    </a:ext>
                  </a:extLst>
                </p:cNvPr>
                <p:cNvPicPr/>
                <p:nvPr/>
              </p:nvPicPr>
              <p:blipFill>
                <a:blip r:embed="rId39"/>
                <a:stretch>
                  <a:fillRect/>
                </a:stretch>
              </p:blipFill>
              <p:spPr>
                <a:xfrm>
                  <a:off x="6191640" y="537022"/>
                  <a:ext cx="3456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Freihand 18">
                  <a:extLst>
                    <a:ext uri="{FF2B5EF4-FFF2-40B4-BE49-F238E27FC236}">
                      <a16:creationId xmlns:a16="http://schemas.microsoft.com/office/drawing/2014/main" id="{0E8AF84C-0228-961A-22C9-FDD312453700}"/>
                    </a:ext>
                  </a:extLst>
                </p14:cNvPr>
                <p14:cNvContentPartPr/>
                <p14:nvPr/>
              </p14:nvContentPartPr>
              <p14:xfrm>
                <a:off x="6517800" y="663742"/>
                <a:ext cx="229320" cy="133920"/>
              </p14:xfrm>
            </p:contentPart>
          </mc:Choice>
          <mc:Fallback>
            <p:pic>
              <p:nvPicPr>
                <p:cNvPr id="19" name="Freihand 18">
                  <a:extLst>
                    <a:ext uri="{FF2B5EF4-FFF2-40B4-BE49-F238E27FC236}">
                      <a16:creationId xmlns:a16="http://schemas.microsoft.com/office/drawing/2014/main" id="{0E8AF84C-0228-961A-22C9-FDD312453700}"/>
                    </a:ext>
                  </a:extLst>
                </p:cNvPr>
                <p:cNvPicPr/>
                <p:nvPr/>
              </p:nvPicPr>
              <p:blipFill>
                <a:blip r:embed="rId41"/>
                <a:stretch>
                  <a:fillRect/>
                </a:stretch>
              </p:blipFill>
              <p:spPr>
                <a:xfrm>
                  <a:off x="6508800" y="654742"/>
                  <a:ext cx="246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 name="Freihand 19">
                  <a:extLst>
                    <a:ext uri="{FF2B5EF4-FFF2-40B4-BE49-F238E27FC236}">
                      <a16:creationId xmlns:a16="http://schemas.microsoft.com/office/drawing/2014/main" id="{AC2FEA79-1B7A-D63E-5DD7-71E0CA633824}"/>
                    </a:ext>
                  </a:extLst>
                </p14:cNvPr>
                <p14:cNvContentPartPr/>
                <p14:nvPr/>
              </p14:nvContentPartPr>
              <p14:xfrm>
                <a:off x="6792120" y="706942"/>
                <a:ext cx="112680" cy="88920"/>
              </p14:xfrm>
            </p:contentPart>
          </mc:Choice>
          <mc:Fallback>
            <p:pic>
              <p:nvPicPr>
                <p:cNvPr id="20" name="Freihand 19">
                  <a:extLst>
                    <a:ext uri="{FF2B5EF4-FFF2-40B4-BE49-F238E27FC236}">
                      <a16:creationId xmlns:a16="http://schemas.microsoft.com/office/drawing/2014/main" id="{AC2FEA79-1B7A-D63E-5DD7-71E0CA633824}"/>
                    </a:ext>
                  </a:extLst>
                </p:cNvPr>
                <p:cNvPicPr/>
                <p:nvPr/>
              </p:nvPicPr>
              <p:blipFill>
                <a:blip r:embed="rId43"/>
                <a:stretch>
                  <a:fillRect/>
                </a:stretch>
              </p:blipFill>
              <p:spPr>
                <a:xfrm>
                  <a:off x="6783480" y="697942"/>
                  <a:ext cx="130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 name="Freihand 20">
                  <a:extLst>
                    <a:ext uri="{FF2B5EF4-FFF2-40B4-BE49-F238E27FC236}">
                      <a16:creationId xmlns:a16="http://schemas.microsoft.com/office/drawing/2014/main" id="{BED57E29-F071-447C-CB78-0B1DAF5710AA}"/>
                    </a:ext>
                  </a:extLst>
                </p14:cNvPr>
                <p14:cNvContentPartPr/>
                <p14:nvPr/>
              </p14:nvContentPartPr>
              <p14:xfrm>
                <a:off x="6993360" y="583462"/>
                <a:ext cx="110520" cy="281880"/>
              </p14:xfrm>
            </p:contentPart>
          </mc:Choice>
          <mc:Fallback>
            <p:pic>
              <p:nvPicPr>
                <p:cNvPr id="21" name="Freihand 20">
                  <a:extLst>
                    <a:ext uri="{FF2B5EF4-FFF2-40B4-BE49-F238E27FC236}">
                      <a16:creationId xmlns:a16="http://schemas.microsoft.com/office/drawing/2014/main" id="{BED57E29-F071-447C-CB78-0B1DAF5710AA}"/>
                    </a:ext>
                  </a:extLst>
                </p:cNvPr>
                <p:cNvPicPr/>
                <p:nvPr/>
              </p:nvPicPr>
              <p:blipFill>
                <a:blip r:embed="rId45"/>
                <a:stretch>
                  <a:fillRect/>
                </a:stretch>
              </p:blipFill>
              <p:spPr>
                <a:xfrm>
                  <a:off x="6984360" y="574822"/>
                  <a:ext cx="1281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2" name="Freihand 21">
                  <a:extLst>
                    <a:ext uri="{FF2B5EF4-FFF2-40B4-BE49-F238E27FC236}">
                      <a16:creationId xmlns:a16="http://schemas.microsoft.com/office/drawing/2014/main" id="{5EEBF9C4-7283-ABA0-584C-9BC46670B998}"/>
                    </a:ext>
                  </a:extLst>
                </p14:cNvPr>
                <p14:cNvContentPartPr/>
                <p14:nvPr/>
              </p14:nvContentPartPr>
              <p14:xfrm>
                <a:off x="7071840" y="777502"/>
                <a:ext cx="23400" cy="55440"/>
              </p14:xfrm>
            </p:contentPart>
          </mc:Choice>
          <mc:Fallback>
            <p:pic>
              <p:nvPicPr>
                <p:cNvPr id="22" name="Freihand 21">
                  <a:extLst>
                    <a:ext uri="{FF2B5EF4-FFF2-40B4-BE49-F238E27FC236}">
                      <a16:creationId xmlns:a16="http://schemas.microsoft.com/office/drawing/2014/main" id="{5EEBF9C4-7283-ABA0-584C-9BC46670B998}"/>
                    </a:ext>
                  </a:extLst>
                </p:cNvPr>
                <p:cNvPicPr/>
                <p:nvPr/>
              </p:nvPicPr>
              <p:blipFill>
                <a:blip r:embed="rId47"/>
                <a:stretch>
                  <a:fillRect/>
                </a:stretch>
              </p:blipFill>
              <p:spPr>
                <a:xfrm>
                  <a:off x="7063200" y="768862"/>
                  <a:ext cx="41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3" name="Freihand 22">
                  <a:extLst>
                    <a:ext uri="{FF2B5EF4-FFF2-40B4-BE49-F238E27FC236}">
                      <a16:creationId xmlns:a16="http://schemas.microsoft.com/office/drawing/2014/main" id="{E36BA213-FD7A-AABB-398A-A5214F7AC4EA}"/>
                    </a:ext>
                  </a:extLst>
                </p14:cNvPr>
                <p14:cNvContentPartPr/>
                <p14:nvPr/>
              </p14:nvContentPartPr>
              <p14:xfrm>
                <a:off x="7156800" y="740062"/>
                <a:ext cx="57600" cy="121320"/>
              </p14:xfrm>
            </p:contentPart>
          </mc:Choice>
          <mc:Fallback>
            <p:pic>
              <p:nvPicPr>
                <p:cNvPr id="23" name="Freihand 22">
                  <a:extLst>
                    <a:ext uri="{FF2B5EF4-FFF2-40B4-BE49-F238E27FC236}">
                      <a16:creationId xmlns:a16="http://schemas.microsoft.com/office/drawing/2014/main" id="{E36BA213-FD7A-AABB-398A-A5214F7AC4EA}"/>
                    </a:ext>
                  </a:extLst>
                </p:cNvPr>
                <p:cNvPicPr/>
                <p:nvPr/>
              </p:nvPicPr>
              <p:blipFill>
                <a:blip r:embed="rId49"/>
                <a:stretch>
                  <a:fillRect/>
                </a:stretch>
              </p:blipFill>
              <p:spPr>
                <a:xfrm>
                  <a:off x="7148160" y="731062"/>
                  <a:ext cx="75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Freihand 25">
                  <a:extLst>
                    <a:ext uri="{FF2B5EF4-FFF2-40B4-BE49-F238E27FC236}">
                      <a16:creationId xmlns:a16="http://schemas.microsoft.com/office/drawing/2014/main" id="{F812515A-E25F-24AE-5200-856A63438DEF}"/>
                    </a:ext>
                  </a:extLst>
                </p14:cNvPr>
                <p14:cNvContentPartPr/>
                <p14:nvPr/>
              </p14:nvContentPartPr>
              <p14:xfrm>
                <a:off x="7261200" y="722782"/>
                <a:ext cx="130320" cy="149760"/>
              </p14:xfrm>
            </p:contentPart>
          </mc:Choice>
          <mc:Fallback>
            <p:pic>
              <p:nvPicPr>
                <p:cNvPr id="26" name="Freihand 25">
                  <a:extLst>
                    <a:ext uri="{FF2B5EF4-FFF2-40B4-BE49-F238E27FC236}">
                      <a16:creationId xmlns:a16="http://schemas.microsoft.com/office/drawing/2014/main" id="{F812515A-E25F-24AE-5200-856A63438DEF}"/>
                    </a:ext>
                  </a:extLst>
                </p:cNvPr>
                <p:cNvPicPr/>
                <p:nvPr/>
              </p:nvPicPr>
              <p:blipFill>
                <a:blip r:embed="rId51"/>
                <a:stretch>
                  <a:fillRect/>
                </a:stretch>
              </p:blipFill>
              <p:spPr>
                <a:xfrm>
                  <a:off x="7252560" y="713782"/>
                  <a:ext cx="147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 name="Freihand 26">
                  <a:extLst>
                    <a:ext uri="{FF2B5EF4-FFF2-40B4-BE49-F238E27FC236}">
                      <a16:creationId xmlns:a16="http://schemas.microsoft.com/office/drawing/2014/main" id="{A5F2DAB5-40F9-8784-0BDA-E2FB17E3C9FD}"/>
                    </a:ext>
                  </a:extLst>
                </p14:cNvPr>
                <p14:cNvContentPartPr/>
                <p14:nvPr/>
              </p14:nvContentPartPr>
              <p14:xfrm>
                <a:off x="7413480" y="580942"/>
                <a:ext cx="232560" cy="396720"/>
              </p14:xfrm>
            </p:contentPart>
          </mc:Choice>
          <mc:Fallback>
            <p:pic>
              <p:nvPicPr>
                <p:cNvPr id="27" name="Freihand 26">
                  <a:extLst>
                    <a:ext uri="{FF2B5EF4-FFF2-40B4-BE49-F238E27FC236}">
                      <a16:creationId xmlns:a16="http://schemas.microsoft.com/office/drawing/2014/main" id="{A5F2DAB5-40F9-8784-0BDA-E2FB17E3C9FD}"/>
                    </a:ext>
                  </a:extLst>
                </p:cNvPr>
                <p:cNvPicPr/>
                <p:nvPr/>
              </p:nvPicPr>
              <p:blipFill>
                <a:blip r:embed="rId53"/>
                <a:stretch>
                  <a:fillRect/>
                </a:stretch>
              </p:blipFill>
              <p:spPr>
                <a:xfrm>
                  <a:off x="7404480" y="571942"/>
                  <a:ext cx="2502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 name="Freihand 27">
                  <a:extLst>
                    <a:ext uri="{FF2B5EF4-FFF2-40B4-BE49-F238E27FC236}">
                      <a16:creationId xmlns:a16="http://schemas.microsoft.com/office/drawing/2014/main" id="{2FC7AF00-BB8A-2891-49F0-A4225927821A}"/>
                    </a:ext>
                  </a:extLst>
                </p14:cNvPr>
                <p14:cNvContentPartPr/>
                <p14:nvPr/>
              </p14:nvContentPartPr>
              <p14:xfrm>
                <a:off x="7614720" y="635302"/>
                <a:ext cx="210240" cy="192600"/>
              </p14:xfrm>
            </p:contentPart>
          </mc:Choice>
          <mc:Fallback>
            <p:pic>
              <p:nvPicPr>
                <p:cNvPr id="28" name="Freihand 27">
                  <a:extLst>
                    <a:ext uri="{FF2B5EF4-FFF2-40B4-BE49-F238E27FC236}">
                      <a16:creationId xmlns:a16="http://schemas.microsoft.com/office/drawing/2014/main" id="{2FC7AF00-BB8A-2891-49F0-A4225927821A}"/>
                    </a:ext>
                  </a:extLst>
                </p:cNvPr>
                <p:cNvPicPr/>
                <p:nvPr/>
              </p:nvPicPr>
              <p:blipFill>
                <a:blip r:embed="rId55"/>
                <a:stretch>
                  <a:fillRect/>
                </a:stretch>
              </p:blipFill>
              <p:spPr>
                <a:xfrm>
                  <a:off x="7606080" y="626302"/>
                  <a:ext cx="227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Freihand 28">
                  <a:extLst>
                    <a:ext uri="{FF2B5EF4-FFF2-40B4-BE49-F238E27FC236}">
                      <a16:creationId xmlns:a16="http://schemas.microsoft.com/office/drawing/2014/main" id="{DE9F3E08-D6B7-32AF-A673-632CD611A800}"/>
                    </a:ext>
                  </a:extLst>
                </p14:cNvPr>
                <p14:cNvContentPartPr/>
                <p14:nvPr/>
              </p14:nvContentPartPr>
              <p14:xfrm>
                <a:off x="7705440" y="735382"/>
                <a:ext cx="168480" cy="55080"/>
              </p14:xfrm>
            </p:contentPart>
          </mc:Choice>
          <mc:Fallback>
            <p:pic>
              <p:nvPicPr>
                <p:cNvPr id="29" name="Freihand 28">
                  <a:extLst>
                    <a:ext uri="{FF2B5EF4-FFF2-40B4-BE49-F238E27FC236}">
                      <a16:creationId xmlns:a16="http://schemas.microsoft.com/office/drawing/2014/main" id="{DE9F3E08-D6B7-32AF-A673-632CD611A800}"/>
                    </a:ext>
                  </a:extLst>
                </p:cNvPr>
                <p:cNvPicPr/>
                <p:nvPr/>
              </p:nvPicPr>
              <p:blipFill>
                <a:blip r:embed="rId57"/>
                <a:stretch>
                  <a:fillRect/>
                </a:stretch>
              </p:blipFill>
              <p:spPr>
                <a:xfrm>
                  <a:off x="7696800" y="726382"/>
                  <a:ext cx="186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Freihand 29">
                  <a:extLst>
                    <a:ext uri="{FF2B5EF4-FFF2-40B4-BE49-F238E27FC236}">
                      <a16:creationId xmlns:a16="http://schemas.microsoft.com/office/drawing/2014/main" id="{4D75C241-A1BD-76BB-39FB-695CBFCB0CB6}"/>
                    </a:ext>
                  </a:extLst>
                </p14:cNvPr>
                <p14:cNvContentPartPr/>
                <p14:nvPr/>
              </p14:nvContentPartPr>
              <p14:xfrm>
                <a:off x="7900200" y="537382"/>
                <a:ext cx="364680" cy="246960"/>
              </p14:xfrm>
            </p:contentPart>
          </mc:Choice>
          <mc:Fallback>
            <p:pic>
              <p:nvPicPr>
                <p:cNvPr id="30" name="Freihand 29">
                  <a:extLst>
                    <a:ext uri="{FF2B5EF4-FFF2-40B4-BE49-F238E27FC236}">
                      <a16:creationId xmlns:a16="http://schemas.microsoft.com/office/drawing/2014/main" id="{4D75C241-A1BD-76BB-39FB-695CBFCB0CB6}"/>
                    </a:ext>
                  </a:extLst>
                </p:cNvPr>
                <p:cNvPicPr/>
                <p:nvPr/>
              </p:nvPicPr>
              <p:blipFill>
                <a:blip r:embed="rId59"/>
                <a:stretch>
                  <a:fillRect/>
                </a:stretch>
              </p:blipFill>
              <p:spPr>
                <a:xfrm>
                  <a:off x="7891200" y="528382"/>
                  <a:ext cx="3823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 name="Freihand 30">
                  <a:extLst>
                    <a:ext uri="{FF2B5EF4-FFF2-40B4-BE49-F238E27FC236}">
                      <a16:creationId xmlns:a16="http://schemas.microsoft.com/office/drawing/2014/main" id="{B63DC00B-0907-2194-C62F-E478C487EBB6}"/>
                    </a:ext>
                  </a:extLst>
                </p14:cNvPr>
                <p14:cNvContentPartPr/>
                <p14:nvPr/>
              </p14:nvContentPartPr>
              <p14:xfrm>
                <a:off x="7859520" y="560422"/>
                <a:ext cx="30240" cy="17280"/>
              </p14:xfrm>
            </p:contentPart>
          </mc:Choice>
          <mc:Fallback>
            <p:pic>
              <p:nvPicPr>
                <p:cNvPr id="31" name="Freihand 30">
                  <a:extLst>
                    <a:ext uri="{FF2B5EF4-FFF2-40B4-BE49-F238E27FC236}">
                      <a16:creationId xmlns:a16="http://schemas.microsoft.com/office/drawing/2014/main" id="{B63DC00B-0907-2194-C62F-E478C487EBB6}"/>
                    </a:ext>
                  </a:extLst>
                </p:cNvPr>
                <p:cNvPicPr/>
                <p:nvPr/>
              </p:nvPicPr>
              <p:blipFill>
                <a:blip r:embed="rId61"/>
                <a:stretch>
                  <a:fillRect/>
                </a:stretch>
              </p:blipFill>
              <p:spPr>
                <a:xfrm>
                  <a:off x="7850520" y="551422"/>
                  <a:ext cx="47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22F08824-2A69-315C-9DDB-AB1E27CA740A}"/>
                    </a:ext>
                  </a:extLst>
                </p14:cNvPr>
                <p14:cNvContentPartPr/>
                <p14:nvPr/>
              </p14:nvContentPartPr>
              <p14:xfrm>
                <a:off x="1090440" y="2578582"/>
                <a:ext cx="3220200" cy="1271880"/>
              </p14:xfrm>
            </p:contentPart>
          </mc:Choice>
          <mc:Fallback>
            <p:pic>
              <p:nvPicPr>
                <p:cNvPr id="38" name="Freihand 37">
                  <a:extLst>
                    <a:ext uri="{FF2B5EF4-FFF2-40B4-BE49-F238E27FC236}">
                      <a16:creationId xmlns:a16="http://schemas.microsoft.com/office/drawing/2014/main" id="{22F08824-2A69-315C-9DDB-AB1E27CA740A}"/>
                    </a:ext>
                  </a:extLst>
                </p:cNvPr>
                <p:cNvPicPr/>
                <p:nvPr/>
              </p:nvPicPr>
              <p:blipFill>
                <a:blip r:embed="rId63"/>
                <a:stretch>
                  <a:fillRect/>
                </a:stretch>
              </p:blipFill>
              <p:spPr>
                <a:xfrm>
                  <a:off x="1081440" y="2569942"/>
                  <a:ext cx="3237840" cy="1289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A77E80E6-2F3E-C35B-72D1-0729A43E294A}"/>
                    </a:ext>
                  </a:extLst>
                </p14:cNvPr>
                <p14:cNvContentPartPr/>
                <p14:nvPr/>
              </p14:nvContentPartPr>
              <p14:xfrm>
                <a:off x="4331160" y="1664182"/>
                <a:ext cx="4617000" cy="1140840"/>
              </p14:xfrm>
            </p:contentPart>
          </mc:Choice>
          <mc:Fallback>
            <p:pic>
              <p:nvPicPr>
                <p:cNvPr id="39" name="Freihand 38">
                  <a:extLst>
                    <a:ext uri="{FF2B5EF4-FFF2-40B4-BE49-F238E27FC236}">
                      <a16:creationId xmlns:a16="http://schemas.microsoft.com/office/drawing/2014/main" id="{A77E80E6-2F3E-C35B-72D1-0729A43E294A}"/>
                    </a:ext>
                  </a:extLst>
                </p:cNvPr>
                <p:cNvPicPr/>
                <p:nvPr/>
              </p:nvPicPr>
              <p:blipFill>
                <a:blip r:embed="rId65"/>
                <a:stretch>
                  <a:fillRect/>
                </a:stretch>
              </p:blipFill>
              <p:spPr>
                <a:xfrm>
                  <a:off x="4322160" y="1655182"/>
                  <a:ext cx="4634640" cy="1158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4B8C4F09-DC71-4133-9B7C-2642314C6D95}"/>
                    </a:ext>
                  </a:extLst>
                </p14:cNvPr>
                <p14:cNvContentPartPr/>
                <p14:nvPr/>
              </p14:nvContentPartPr>
              <p14:xfrm>
                <a:off x="9170280" y="1074862"/>
                <a:ext cx="104040" cy="253800"/>
              </p14:xfrm>
            </p:contentPart>
          </mc:Choice>
          <mc:Fallback>
            <p:pic>
              <p:nvPicPr>
                <p:cNvPr id="41" name="Freihand 40">
                  <a:extLst>
                    <a:ext uri="{FF2B5EF4-FFF2-40B4-BE49-F238E27FC236}">
                      <a16:creationId xmlns:a16="http://schemas.microsoft.com/office/drawing/2014/main" id="{4B8C4F09-DC71-4133-9B7C-2642314C6D95}"/>
                    </a:ext>
                  </a:extLst>
                </p:cNvPr>
                <p:cNvPicPr/>
                <p:nvPr/>
              </p:nvPicPr>
              <p:blipFill>
                <a:blip r:embed="rId67"/>
                <a:stretch>
                  <a:fillRect/>
                </a:stretch>
              </p:blipFill>
              <p:spPr>
                <a:xfrm>
                  <a:off x="9161280" y="1065862"/>
                  <a:ext cx="1216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FC7FC7D1-B366-0E82-D8B3-1B6659154A46}"/>
                    </a:ext>
                  </a:extLst>
                </p14:cNvPr>
                <p14:cNvContentPartPr/>
                <p14:nvPr/>
              </p14:nvContentPartPr>
              <p14:xfrm>
                <a:off x="9210600" y="1182502"/>
                <a:ext cx="129240" cy="44280"/>
              </p14:xfrm>
            </p:contentPart>
          </mc:Choice>
          <mc:Fallback>
            <p:pic>
              <p:nvPicPr>
                <p:cNvPr id="42" name="Freihand 41">
                  <a:extLst>
                    <a:ext uri="{FF2B5EF4-FFF2-40B4-BE49-F238E27FC236}">
                      <a16:creationId xmlns:a16="http://schemas.microsoft.com/office/drawing/2014/main" id="{FC7FC7D1-B366-0E82-D8B3-1B6659154A46}"/>
                    </a:ext>
                  </a:extLst>
                </p:cNvPr>
                <p:cNvPicPr/>
                <p:nvPr/>
              </p:nvPicPr>
              <p:blipFill>
                <a:blip r:embed="rId69"/>
                <a:stretch>
                  <a:fillRect/>
                </a:stretch>
              </p:blipFill>
              <p:spPr>
                <a:xfrm>
                  <a:off x="9201960" y="1173862"/>
                  <a:ext cx="146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DB03D6D5-8A08-5909-F579-6CF43852B8D0}"/>
                    </a:ext>
                  </a:extLst>
                </p14:cNvPr>
                <p14:cNvContentPartPr/>
                <p14:nvPr/>
              </p14:nvContentPartPr>
              <p14:xfrm>
                <a:off x="9358560" y="1073422"/>
                <a:ext cx="94320" cy="204840"/>
              </p14:xfrm>
            </p:contentPart>
          </mc:Choice>
          <mc:Fallback>
            <p:pic>
              <p:nvPicPr>
                <p:cNvPr id="43" name="Freihand 42">
                  <a:extLst>
                    <a:ext uri="{FF2B5EF4-FFF2-40B4-BE49-F238E27FC236}">
                      <a16:creationId xmlns:a16="http://schemas.microsoft.com/office/drawing/2014/main" id="{DB03D6D5-8A08-5909-F579-6CF43852B8D0}"/>
                    </a:ext>
                  </a:extLst>
                </p:cNvPr>
                <p:cNvPicPr/>
                <p:nvPr/>
              </p:nvPicPr>
              <p:blipFill>
                <a:blip r:embed="rId71"/>
                <a:stretch>
                  <a:fillRect/>
                </a:stretch>
              </p:blipFill>
              <p:spPr>
                <a:xfrm>
                  <a:off x="9349560" y="1064422"/>
                  <a:ext cx="1119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2AF8EC59-8365-469F-0D22-56CDA1B10520}"/>
                    </a:ext>
                  </a:extLst>
                </p14:cNvPr>
                <p14:cNvContentPartPr/>
                <p14:nvPr/>
              </p14:nvContentPartPr>
              <p14:xfrm>
                <a:off x="9499320" y="1075942"/>
                <a:ext cx="201600" cy="121680"/>
              </p14:xfrm>
            </p:contentPart>
          </mc:Choice>
          <mc:Fallback>
            <p:pic>
              <p:nvPicPr>
                <p:cNvPr id="44" name="Freihand 43">
                  <a:extLst>
                    <a:ext uri="{FF2B5EF4-FFF2-40B4-BE49-F238E27FC236}">
                      <a16:creationId xmlns:a16="http://schemas.microsoft.com/office/drawing/2014/main" id="{2AF8EC59-8365-469F-0D22-56CDA1B10520}"/>
                    </a:ext>
                  </a:extLst>
                </p:cNvPr>
                <p:cNvPicPr/>
                <p:nvPr/>
              </p:nvPicPr>
              <p:blipFill>
                <a:blip r:embed="rId73"/>
                <a:stretch>
                  <a:fillRect/>
                </a:stretch>
              </p:blipFill>
              <p:spPr>
                <a:xfrm>
                  <a:off x="9490320" y="1066942"/>
                  <a:ext cx="219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747CDBDB-AA9A-0375-D727-C91D95FB5DA1}"/>
                    </a:ext>
                  </a:extLst>
                </p14:cNvPr>
                <p14:cNvContentPartPr/>
                <p14:nvPr/>
              </p14:nvContentPartPr>
              <p14:xfrm>
                <a:off x="9955800" y="1031662"/>
                <a:ext cx="82440" cy="102240"/>
              </p14:xfrm>
            </p:contentPart>
          </mc:Choice>
          <mc:Fallback>
            <p:pic>
              <p:nvPicPr>
                <p:cNvPr id="46" name="Freihand 45">
                  <a:extLst>
                    <a:ext uri="{FF2B5EF4-FFF2-40B4-BE49-F238E27FC236}">
                      <a16:creationId xmlns:a16="http://schemas.microsoft.com/office/drawing/2014/main" id="{747CDBDB-AA9A-0375-D727-C91D95FB5DA1}"/>
                    </a:ext>
                  </a:extLst>
                </p:cNvPr>
                <p:cNvPicPr/>
                <p:nvPr/>
              </p:nvPicPr>
              <p:blipFill>
                <a:blip r:embed="rId75"/>
                <a:stretch>
                  <a:fillRect/>
                </a:stretch>
              </p:blipFill>
              <p:spPr>
                <a:xfrm>
                  <a:off x="9946800" y="1022662"/>
                  <a:ext cx="100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5269F407-14DF-5715-F0F0-BC13C7756AE5}"/>
                    </a:ext>
                  </a:extLst>
                </p14:cNvPr>
                <p14:cNvContentPartPr/>
                <p14:nvPr/>
              </p14:nvContentPartPr>
              <p14:xfrm>
                <a:off x="10072440" y="921502"/>
                <a:ext cx="97560" cy="214200"/>
              </p14:xfrm>
            </p:contentPart>
          </mc:Choice>
          <mc:Fallback>
            <p:pic>
              <p:nvPicPr>
                <p:cNvPr id="47" name="Freihand 46">
                  <a:extLst>
                    <a:ext uri="{FF2B5EF4-FFF2-40B4-BE49-F238E27FC236}">
                      <a16:creationId xmlns:a16="http://schemas.microsoft.com/office/drawing/2014/main" id="{5269F407-14DF-5715-F0F0-BC13C7756AE5}"/>
                    </a:ext>
                  </a:extLst>
                </p:cNvPr>
                <p:cNvPicPr/>
                <p:nvPr/>
              </p:nvPicPr>
              <p:blipFill>
                <a:blip r:embed="rId77"/>
                <a:stretch>
                  <a:fillRect/>
                </a:stretch>
              </p:blipFill>
              <p:spPr>
                <a:xfrm>
                  <a:off x="10063440" y="912862"/>
                  <a:ext cx="115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9FCDEC9A-E999-2385-6100-FEDD663C8646}"/>
                    </a:ext>
                  </a:extLst>
                </p14:cNvPr>
                <p14:cNvContentPartPr/>
                <p14:nvPr/>
              </p14:nvContentPartPr>
              <p14:xfrm>
                <a:off x="10221120" y="975142"/>
                <a:ext cx="215280" cy="115920"/>
              </p14:xfrm>
            </p:contentPart>
          </mc:Choice>
          <mc:Fallback>
            <p:pic>
              <p:nvPicPr>
                <p:cNvPr id="48" name="Freihand 47">
                  <a:extLst>
                    <a:ext uri="{FF2B5EF4-FFF2-40B4-BE49-F238E27FC236}">
                      <a16:creationId xmlns:a16="http://schemas.microsoft.com/office/drawing/2014/main" id="{9FCDEC9A-E999-2385-6100-FEDD663C8646}"/>
                    </a:ext>
                  </a:extLst>
                </p:cNvPr>
                <p:cNvPicPr/>
                <p:nvPr/>
              </p:nvPicPr>
              <p:blipFill>
                <a:blip r:embed="rId79"/>
                <a:stretch>
                  <a:fillRect/>
                </a:stretch>
              </p:blipFill>
              <p:spPr>
                <a:xfrm>
                  <a:off x="10212480" y="966502"/>
                  <a:ext cx="232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9D082927-72CA-B232-2D26-91D23597075B}"/>
                    </a:ext>
                  </a:extLst>
                </p14:cNvPr>
                <p14:cNvContentPartPr/>
                <p14:nvPr/>
              </p14:nvContentPartPr>
              <p14:xfrm>
                <a:off x="10499400" y="859942"/>
                <a:ext cx="191520" cy="158760"/>
              </p14:xfrm>
            </p:contentPart>
          </mc:Choice>
          <mc:Fallback>
            <p:pic>
              <p:nvPicPr>
                <p:cNvPr id="49" name="Freihand 48">
                  <a:extLst>
                    <a:ext uri="{FF2B5EF4-FFF2-40B4-BE49-F238E27FC236}">
                      <a16:creationId xmlns:a16="http://schemas.microsoft.com/office/drawing/2014/main" id="{9D082927-72CA-B232-2D26-91D23597075B}"/>
                    </a:ext>
                  </a:extLst>
                </p:cNvPr>
                <p:cNvPicPr/>
                <p:nvPr/>
              </p:nvPicPr>
              <p:blipFill>
                <a:blip r:embed="rId81"/>
                <a:stretch>
                  <a:fillRect/>
                </a:stretch>
              </p:blipFill>
              <p:spPr>
                <a:xfrm>
                  <a:off x="10490400" y="850942"/>
                  <a:ext cx="209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B1D0B021-D480-94BB-29D0-B4C1EBD4A366}"/>
                    </a:ext>
                  </a:extLst>
                </p14:cNvPr>
                <p14:cNvContentPartPr/>
                <p14:nvPr/>
              </p14:nvContentPartPr>
              <p14:xfrm>
                <a:off x="10752840" y="785782"/>
                <a:ext cx="27360" cy="192240"/>
              </p14:xfrm>
            </p:contentPart>
          </mc:Choice>
          <mc:Fallback>
            <p:pic>
              <p:nvPicPr>
                <p:cNvPr id="50" name="Freihand 49">
                  <a:extLst>
                    <a:ext uri="{FF2B5EF4-FFF2-40B4-BE49-F238E27FC236}">
                      <a16:creationId xmlns:a16="http://schemas.microsoft.com/office/drawing/2014/main" id="{B1D0B021-D480-94BB-29D0-B4C1EBD4A366}"/>
                    </a:ext>
                  </a:extLst>
                </p:cNvPr>
                <p:cNvPicPr/>
                <p:nvPr/>
              </p:nvPicPr>
              <p:blipFill>
                <a:blip r:embed="rId83"/>
                <a:stretch>
                  <a:fillRect/>
                </a:stretch>
              </p:blipFill>
              <p:spPr>
                <a:xfrm>
                  <a:off x="10744200" y="777142"/>
                  <a:ext cx="45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C679CEB1-5DB5-CECC-08F8-967ADDDCF901}"/>
                    </a:ext>
                  </a:extLst>
                </p14:cNvPr>
                <p14:cNvContentPartPr/>
                <p14:nvPr/>
              </p14:nvContentPartPr>
              <p14:xfrm>
                <a:off x="9240480" y="1517302"/>
                <a:ext cx="135720" cy="169920"/>
              </p14:xfrm>
            </p:contentPart>
          </mc:Choice>
          <mc:Fallback>
            <p:pic>
              <p:nvPicPr>
                <p:cNvPr id="52" name="Freihand 51">
                  <a:extLst>
                    <a:ext uri="{FF2B5EF4-FFF2-40B4-BE49-F238E27FC236}">
                      <a16:creationId xmlns:a16="http://schemas.microsoft.com/office/drawing/2014/main" id="{C679CEB1-5DB5-CECC-08F8-967ADDDCF901}"/>
                    </a:ext>
                  </a:extLst>
                </p:cNvPr>
                <p:cNvPicPr/>
                <p:nvPr/>
              </p:nvPicPr>
              <p:blipFill>
                <a:blip r:embed="rId85"/>
                <a:stretch>
                  <a:fillRect/>
                </a:stretch>
              </p:blipFill>
              <p:spPr>
                <a:xfrm>
                  <a:off x="9231840" y="1508302"/>
                  <a:ext cx="153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23CE9691-E97E-54B7-6B7E-44E912E707B2}"/>
                    </a:ext>
                  </a:extLst>
                </p14:cNvPr>
                <p14:cNvContentPartPr/>
                <p14:nvPr/>
              </p14:nvContentPartPr>
              <p14:xfrm>
                <a:off x="9462960" y="1443142"/>
                <a:ext cx="42120" cy="217800"/>
              </p14:xfrm>
            </p:contentPart>
          </mc:Choice>
          <mc:Fallback>
            <p:pic>
              <p:nvPicPr>
                <p:cNvPr id="53" name="Freihand 52">
                  <a:extLst>
                    <a:ext uri="{FF2B5EF4-FFF2-40B4-BE49-F238E27FC236}">
                      <a16:creationId xmlns:a16="http://schemas.microsoft.com/office/drawing/2014/main" id="{23CE9691-E97E-54B7-6B7E-44E912E707B2}"/>
                    </a:ext>
                  </a:extLst>
                </p:cNvPr>
                <p:cNvPicPr/>
                <p:nvPr/>
              </p:nvPicPr>
              <p:blipFill>
                <a:blip r:embed="rId87"/>
                <a:stretch>
                  <a:fillRect/>
                </a:stretch>
              </p:blipFill>
              <p:spPr>
                <a:xfrm>
                  <a:off x="9454320" y="1434502"/>
                  <a:ext cx="597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F2498DD6-CE64-5AFC-00BF-B360F0CC6F10}"/>
                    </a:ext>
                  </a:extLst>
                </p14:cNvPr>
                <p14:cNvContentPartPr/>
                <p14:nvPr/>
              </p14:nvContentPartPr>
              <p14:xfrm>
                <a:off x="9620640" y="1348822"/>
                <a:ext cx="24480" cy="312480"/>
              </p14:xfrm>
            </p:contentPart>
          </mc:Choice>
          <mc:Fallback>
            <p:pic>
              <p:nvPicPr>
                <p:cNvPr id="54" name="Freihand 53">
                  <a:extLst>
                    <a:ext uri="{FF2B5EF4-FFF2-40B4-BE49-F238E27FC236}">
                      <a16:creationId xmlns:a16="http://schemas.microsoft.com/office/drawing/2014/main" id="{F2498DD6-CE64-5AFC-00BF-B360F0CC6F10}"/>
                    </a:ext>
                  </a:extLst>
                </p:cNvPr>
                <p:cNvPicPr/>
                <p:nvPr/>
              </p:nvPicPr>
              <p:blipFill>
                <a:blip r:embed="rId89"/>
                <a:stretch>
                  <a:fillRect/>
                </a:stretch>
              </p:blipFill>
              <p:spPr>
                <a:xfrm>
                  <a:off x="9612000" y="1340182"/>
                  <a:ext cx="4212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42CD0D01-AA2C-607D-1316-ED586212D621}"/>
                    </a:ext>
                  </a:extLst>
                </p14:cNvPr>
                <p14:cNvContentPartPr/>
                <p14:nvPr/>
              </p14:nvContentPartPr>
              <p14:xfrm>
                <a:off x="9815040" y="1406422"/>
                <a:ext cx="29160" cy="203760"/>
              </p14:xfrm>
            </p:contentPart>
          </mc:Choice>
          <mc:Fallback>
            <p:pic>
              <p:nvPicPr>
                <p:cNvPr id="55" name="Freihand 54">
                  <a:extLst>
                    <a:ext uri="{FF2B5EF4-FFF2-40B4-BE49-F238E27FC236}">
                      <a16:creationId xmlns:a16="http://schemas.microsoft.com/office/drawing/2014/main" id="{42CD0D01-AA2C-607D-1316-ED586212D621}"/>
                    </a:ext>
                  </a:extLst>
                </p:cNvPr>
                <p:cNvPicPr/>
                <p:nvPr/>
              </p:nvPicPr>
              <p:blipFill>
                <a:blip r:embed="rId91"/>
                <a:stretch>
                  <a:fillRect/>
                </a:stretch>
              </p:blipFill>
              <p:spPr>
                <a:xfrm>
                  <a:off x="9806040" y="1397782"/>
                  <a:ext cx="468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7EEB1974-D4D0-A2B1-6B52-DD8FD8042EE5}"/>
                    </a:ext>
                  </a:extLst>
                </p14:cNvPr>
                <p14:cNvContentPartPr/>
                <p14:nvPr/>
              </p14:nvContentPartPr>
              <p14:xfrm>
                <a:off x="9729720" y="1359622"/>
                <a:ext cx="192240" cy="262080"/>
              </p14:xfrm>
            </p:contentPart>
          </mc:Choice>
          <mc:Fallback>
            <p:pic>
              <p:nvPicPr>
                <p:cNvPr id="56" name="Freihand 55">
                  <a:extLst>
                    <a:ext uri="{FF2B5EF4-FFF2-40B4-BE49-F238E27FC236}">
                      <a16:creationId xmlns:a16="http://schemas.microsoft.com/office/drawing/2014/main" id="{7EEB1974-D4D0-A2B1-6B52-DD8FD8042EE5}"/>
                    </a:ext>
                  </a:extLst>
                </p:cNvPr>
                <p:cNvPicPr/>
                <p:nvPr/>
              </p:nvPicPr>
              <p:blipFill>
                <a:blip r:embed="rId93"/>
                <a:stretch>
                  <a:fillRect/>
                </a:stretch>
              </p:blipFill>
              <p:spPr>
                <a:xfrm>
                  <a:off x="9721080" y="1350622"/>
                  <a:ext cx="2098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E3DD01FF-8D5F-C6BC-C22F-17B769E80CE0}"/>
                    </a:ext>
                  </a:extLst>
                </p14:cNvPr>
                <p14:cNvContentPartPr/>
                <p14:nvPr/>
              </p14:nvContentPartPr>
              <p14:xfrm>
                <a:off x="9983520" y="1370062"/>
                <a:ext cx="38160" cy="185400"/>
              </p14:xfrm>
            </p:contentPart>
          </mc:Choice>
          <mc:Fallback>
            <p:pic>
              <p:nvPicPr>
                <p:cNvPr id="57" name="Freihand 56">
                  <a:extLst>
                    <a:ext uri="{FF2B5EF4-FFF2-40B4-BE49-F238E27FC236}">
                      <a16:creationId xmlns:a16="http://schemas.microsoft.com/office/drawing/2014/main" id="{E3DD01FF-8D5F-C6BC-C22F-17B769E80CE0}"/>
                    </a:ext>
                  </a:extLst>
                </p:cNvPr>
                <p:cNvPicPr/>
                <p:nvPr/>
              </p:nvPicPr>
              <p:blipFill>
                <a:blip r:embed="rId95"/>
                <a:stretch>
                  <a:fillRect/>
                </a:stretch>
              </p:blipFill>
              <p:spPr>
                <a:xfrm>
                  <a:off x="9974880" y="1361062"/>
                  <a:ext cx="55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EA455E11-687E-8880-9A07-27B1A48DFEA9}"/>
                    </a:ext>
                  </a:extLst>
                </p14:cNvPr>
                <p14:cNvContentPartPr/>
                <p14:nvPr/>
              </p14:nvContentPartPr>
              <p14:xfrm>
                <a:off x="9942480" y="1344142"/>
                <a:ext cx="201960" cy="136080"/>
              </p14:xfrm>
            </p:contentPart>
          </mc:Choice>
          <mc:Fallback>
            <p:pic>
              <p:nvPicPr>
                <p:cNvPr id="58" name="Freihand 57">
                  <a:extLst>
                    <a:ext uri="{FF2B5EF4-FFF2-40B4-BE49-F238E27FC236}">
                      <a16:creationId xmlns:a16="http://schemas.microsoft.com/office/drawing/2014/main" id="{EA455E11-687E-8880-9A07-27B1A48DFEA9}"/>
                    </a:ext>
                  </a:extLst>
                </p:cNvPr>
                <p:cNvPicPr/>
                <p:nvPr/>
              </p:nvPicPr>
              <p:blipFill>
                <a:blip r:embed="rId97"/>
                <a:stretch>
                  <a:fillRect/>
                </a:stretch>
              </p:blipFill>
              <p:spPr>
                <a:xfrm>
                  <a:off x="9933480" y="1335142"/>
                  <a:ext cx="219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C7FE840A-0437-7A78-166B-811617B81251}"/>
                    </a:ext>
                  </a:extLst>
                </p14:cNvPr>
                <p14:cNvContentPartPr/>
                <p14:nvPr/>
              </p14:nvContentPartPr>
              <p14:xfrm>
                <a:off x="10191600" y="1300942"/>
                <a:ext cx="115920" cy="170280"/>
              </p14:xfrm>
            </p:contentPart>
          </mc:Choice>
          <mc:Fallback>
            <p:pic>
              <p:nvPicPr>
                <p:cNvPr id="59" name="Freihand 58">
                  <a:extLst>
                    <a:ext uri="{FF2B5EF4-FFF2-40B4-BE49-F238E27FC236}">
                      <a16:creationId xmlns:a16="http://schemas.microsoft.com/office/drawing/2014/main" id="{C7FE840A-0437-7A78-166B-811617B81251}"/>
                    </a:ext>
                  </a:extLst>
                </p:cNvPr>
                <p:cNvPicPr/>
                <p:nvPr/>
              </p:nvPicPr>
              <p:blipFill>
                <a:blip r:embed="rId99"/>
                <a:stretch>
                  <a:fillRect/>
                </a:stretch>
              </p:blipFill>
              <p:spPr>
                <a:xfrm>
                  <a:off x="10182960" y="1291942"/>
                  <a:ext cx="133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7BE875D2-7AF8-7B96-49DD-8AA382012D56}"/>
                    </a:ext>
                  </a:extLst>
                </p14:cNvPr>
                <p14:cNvContentPartPr/>
                <p14:nvPr/>
              </p14:nvContentPartPr>
              <p14:xfrm>
                <a:off x="10385640" y="1185742"/>
                <a:ext cx="45360" cy="321120"/>
              </p14:xfrm>
            </p:contentPart>
          </mc:Choice>
          <mc:Fallback>
            <p:pic>
              <p:nvPicPr>
                <p:cNvPr id="60" name="Freihand 59">
                  <a:extLst>
                    <a:ext uri="{FF2B5EF4-FFF2-40B4-BE49-F238E27FC236}">
                      <a16:creationId xmlns:a16="http://schemas.microsoft.com/office/drawing/2014/main" id="{7BE875D2-7AF8-7B96-49DD-8AA382012D56}"/>
                    </a:ext>
                  </a:extLst>
                </p:cNvPr>
                <p:cNvPicPr/>
                <p:nvPr/>
              </p:nvPicPr>
              <p:blipFill>
                <a:blip r:embed="rId101"/>
                <a:stretch>
                  <a:fillRect/>
                </a:stretch>
              </p:blipFill>
              <p:spPr>
                <a:xfrm>
                  <a:off x="10376640" y="1176742"/>
                  <a:ext cx="630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58AA83E5-1FC6-9ED9-6F02-9AD56B5A7240}"/>
                    </a:ext>
                  </a:extLst>
                </p14:cNvPr>
                <p14:cNvContentPartPr/>
                <p14:nvPr/>
              </p14:nvContentPartPr>
              <p14:xfrm>
                <a:off x="10580760" y="1210582"/>
                <a:ext cx="32400" cy="157320"/>
              </p14:xfrm>
            </p:contentPart>
          </mc:Choice>
          <mc:Fallback>
            <p:pic>
              <p:nvPicPr>
                <p:cNvPr id="61" name="Freihand 60">
                  <a:extLst>
                    <a:ext uri="{FF2B5EF4-FFF2-40B4-BE49-F238E27FC236}">
                      <a16:creationId xmlns:a16="http://schemas.microsoft.com/office/drawing/2014/main" id="{58AA83E5-1FC6-9ED9-6F02-9AD56B5A7240}"/>
                    </a:ext>
                  </a:extLst>
                </p:cNvPr>
                <p:cNvPicPr/>
                <p:nvPr/>
              </p:nvPicPr>
              <p:blipFill>
                <a:blip r:embed="rId103"/>
                <a:stretch>
                  <a:fillRect/>
                </a:stretch>
              </p:blipFill>
              <p:spPr>
                <a:xfrm>
                  <a:off x="10571760" y="1201582"/>
                  <a:ext cx="50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F8FE06A0-E435-57F8-E878-8C7B6B7616F1}"/>
                    </a:ext>
                  </a:extLst>
                </p14:cNvPr>
                <p14:cNvContentPartPr/>
                <p14:nvPr/>
              </p14:nvContentPartPr>
              <p14:xfrm>
                <a:off x="10539000" y="1184302"/>
                <a:ext cx="204120" cy="233640"/>
              </p14:xfrm>
            </p:contentPart>
          </mc:Choice>
          <mc:Fallback>
            <p:pic>
              <p:nvPicPr>
                <p:cNvPr id="62" name="Freihand 61">
                  <a:extLst>
                    <a:ext uri="{FF2B5EF4-FFF2-40B4-BE49-F238E27FC236}">
                      <a16:creationId xmlns:a16="http://schemas.microsoft.com/office/drawing/2014/main" id="{F8FE06A0-E435-57F8-E878-8C7B6B7616F1}"/>
                    </a:ext>
                  </a:extLst>
                </p:cNvPr>
                <p:cNvPicPr/>
                <p:nvPr/>
              </p:nvPicPr>
              <p:blipFill>
                <a:blip r:embed="rId105"/>
                <a:stretch>
                  <a:fillRect/>
                </a:stretch>
              </p:blipFill>
              <p:spPr>
                <a:xfrm>
                  <a:off x="10530000" y="1175662"/>
                  <a:ext cx="221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5EF57C3E-D7B3-2671-F7B2-D7CD477508AE}"/>
                    </a:ext>
                  </a:extLst>
                </p14:cNvPr>
                <p14:cNvContentPartPr/>
                <p14:nvPr/>
              </p14:nvContentPartPr>
              <p14:xfrm>
                <a:off x="10797480" y="1172422"/>
                <a:ext cx="36360" cy="129240"/>
              </p14:xfrm>
            </p:contentPart>
          </mc:Choice>
          <mc:Fallback>
            <p:pic>
              <p:nvPicPr>
                <p:cNvPr id="63" name="Freihand 62">
                  <a:extLst>
                    <a:ext uri="{FF2B5EF4-FFF2-40B4-BE49-F238E27FC236}">
                      <a16:creationId xmlns:a16="http://schemas.microsoft.com/office/drawing/2014/main" id="{5EF57C3E-D7B3-2671-F7B2-D7CD477508AE}"/>
                    </a:ext>
                  </a:extLst>
                </p:cNvPr>
                <p:cNvPicPr/>
                <p:nvPr/>
              </p:nvPicPr>
              <p:blipFill>
                <a:blip r:embed="rId107"/>
                <a:stretch>
                  <a:fillRect/>
                </a:stretch>
              </p:blipFill>
              <p:spPr>
                <a:xfrm>
                  <a:off x="10788480" y="1163422"/>
                  <a:ext cx="54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AC657C79-7528-3138-D311-AB958586F7D3}"/>
                    </a:ext>
                  </a:extLst>
                </p14:cNvPr>
                <p14:cNvContentPartPr/>
                <p14:nvPr/>
              </p14:nvContentPartPr>
              <p14:xfrm>
                <a:off x="10787400" y="1118782"/>
                <a:ext cx="143640" cy="96840"/>
              </p14:xfrm>
            </p:contentPart>
          </mc:Choice>
          <mc:Fallback>
            <p:pic>
              <p:nvPicPr>
                <p:cNvPr id="64" name="Freihand 63">
                  <a:extLst>
                    <a:ext uri="{FF2B5EF4-FFF2-40B4-BE49-F238E27FC236}">
                      <a16:creationId xmlns:a16="http://schemas.microsoft.com/office/drawing/2014/main" id="{AC657C79-7528-3138-D311-AB958586F7D3}"/>
                    </a:ext>
                  </a:extLst>
                </p:cNvPr>
                <p:cNvPicPr/>
                <p:nvPr/>
              </p:nvPicPr>
              <p:blipFill>
                <a:blip r:embed="rId109"/>
                <a:stretch>
                  <a:fillRect/>
                </a:stretch>
              </p:blipFill>
              <p:spPr>
                <a:xfrm>
                  <a:off x="10778760" y="1109782"/>
                  <a:ext cx="161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FEFE3C67-E8D7-A440-AEC1-6BC6C24755C1}"/>
                    </a:ext>
                  </a:extLst>
                </p14:cNvPr>
                <p14:cNvContentPartPr/>
                <p14:nvPr/>
              </p14:nvContentPartPr>
              <p14:xfrm>
                <a:off x="10798920" y="1096822"/>
                <a:ext cx="343080" cy="279360"/>
              </p14:xfrm>
            </p:contentPart>
          </mc:Choice>
          <mc:Fallback>
            <p:pic>
              <p:nvPicPr>
                <p:cNvPr id="65" name="Freihand 64">
                  <a:extLst>
                    <a:ext uri="{FF2B5EF4-FFF2-40B4-BE49-F238E27FC236}">
                      <a16:creationId xmlns:a16="http://schemas.microsoft.com/office/drawing/2014/main" id="{FEFE3C67-E8D7-A440-AEC1-6BC6C24755C1}"/>
                    </a:ext>
                  </a:extLst>
                </p:cNvPr>
                <p:cNvPicPr/>
                <p:nvPr/>
              </p:nvPicPr>
              <p:blipFill>
                <a:blip r:embed="rId111"/>
                <a:stretch>
                  <a:fillRect/>
                </a:stretch>
              </p:blipFill>
              <p:spPr>
                <a:xfrm>
                  <a:off x="10789920" y="1088182"/>
                  <a:ext cx="36072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C8D2CD44-2F79-1072-0D7B-A5833AA6FD01}"/>
                    </a:ext>
                  </a:extLst>
                </p14:cNvPr>
                <p14:cNvContentPartPr/>
                <p14:nvPr/>
              </p14:nvContentPartPr>
              <p14:xfrm>
                <a:off x="8751600" y="2002942"/>
                <a:ext cx="215280" cy="214920"/>
              </p14:xfrm>
            </p:contentPart>
          </mc:Choice>
          <mc:Fallback>
            <p:pic>
              <p:nvPicPr>
                <p:cNvPr id="67" name="Freihand 66">
                  <a:extLst>
                    <a:ext uri="{FF2B5EF4-FFF2-40B4-BE49-F238E27FC236}">
                      <a16:creationId xmlns:a16="http://schemas.microsoft.com/office/drawing/2014/main" id="{C8D2CD44-2F79-1072-0D7B-A5833AA6FD01}"/>
                    </a:ext>
                  </a:extLst>
                </p:cNvPr>
                <p:cNvPicPr/>
                <p:nvPr/>
              </p:nvPicPr>
              <p:blipFill>
                <a:blip r:embed="rId113"/>
                <a:stretch>
                  <a:fillRect/>
                </a:stretch>
              </p:blipFill>
              <p:spPr>
                <a:xfrm>
                  <a:off x="8742960" y="1994302"/>
                  <a:ext cx="2329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E6A9619B-97A7-722F-A78A-CCC3F911846C}"/>
                    </a:ext>
                  </a:extLst>
                </p14:cNvPr>
                <p14:cNvContentPartPr/>
                <p14:nvPr/>
              </p14:nvContentPartPr>
              <p14:xfrm>
                <a:off x="8948160" y="1910062"/>
                <a:ext cx="302400" cy="243000"/>
              </p14:xfrm>
            </p:contentPart>
          </mc:Choice>
          <mc:Fallback>
            <p:pic>
              <p:nvPicPr>
                <p:cNvPr id="68" name="Freihand 67">
                  <a:extLst>
                    <a:ext uri="{FF2B5EF4-FFF2-40B4-BE49-F238E27FC236}">
                      <a16:creationId xmlns:a16="http://schemas.microsoft.com/office/drawing/2014/main" id="{E6A9619B-97A7-722F-A78A-CCC3F911846C}"/>
                    </a:ext>
                  </a:extLst>
                </p:cNvPr>
                <p:cNvPicPr/>
                <p:nvPr/>
              </p:nvPicPr>
              <p:blipFill>
                <a:blip r:embed="rId115"/>
                <a:stretch>
                  <a:fillRect/>
                </a:stretch>
              </p:blipFill>
              <p:spPr>
                <a:xfrm>
                  <a:off x="8939160" y="1901422"/>
                  <a:ext cx="320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BB71BAA7-684A-FF39-4DDB-70FCA245ADB1}"/>
                    </a:ext>
                  </a:extLst>
                </p14:cNvPr>
                <p14:cNvContentPartPr/>
                <p14:nvPr/>
              </p14:nvContentPartPr>
              <p14:xfrm>
                <a:off x="9283680" y="1942822"/>
                <a:ext cx="50400" cy="74880"/>
              </p14:xfrm>
            </p:contentPart>
          </mc:Choice>
          <mc:Fallback>
            <p:pic>
              <p:nvPicPr>
                <p:cNvPr id="69" name="Freihand 68">
                  <a:extLst>
                    <a:ext uri="{FF2B5EF4-FFF2-40B4-BE49-F238E27FC236}">
                      <a16:creationId xmlns:a16="http://schemas.microsoft.com/office/drawing/2014/main" id="{BB71BAA7-684A-FF39-4DDB-70FCA245ADB1}"/>
                    </a:ext>
                  </a:extLst>
                </p:cNvPr>
                <p:cNvPicPr/>
                <p:nvPr/>
              </p:nvPicPr>
              <p:blipFill>
                <a:blip r:embed="rId117"/>
                <a:stretch>
                  <a:fillRect/>
                </a:stretch>
              </p:blipFill>
              <p:spPr>
                <a:xfrm>
                  <a:off x="9274680" y="1933822"/>
                  <a:ext cx="68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64AAE295-95DF-BD94-867F-9664839A31ED}"/>
                    </a:ext>
                  </a:extLst>
                </p14:cNvPr>
                <p14:cNvContentPartPr/>
                <p14:nvPr/>
              </p14:nvContentPartPr>
              <p14:xfrm>
                <a:off x="9294840" y="1855342"/>
                <a:ext cx="169920" cy="204840"/>
              </p14:xfrm>
            </p:contentPart>
          </mc:Choice>
          <mc:Fallback>
            <p:pic>
              <p:nvPicPr>
                <p:cNvPr id="70" name="Freihand 69">
                  <a:extLst>
                    <a:ext uri="{FF2B5EF4-FFF2-40B4-BE49-F238E27FC236}">
                      <a16:creationId xmlns:a16="http://schemas.microsoft.com/office/drawing/2014/main" id="{64AAE295-95DF-BD94-867F-9664839A31ED}"/>
                    </a:ext>
                  </a:extLst>
                </p:cNvPr>
                <p:cNvPicPr/>
                <p:nvPr/>
              </p:nvPicPr>
              <p:blipFill>
                <a:blip r:embed="rId119"/>
                <a:stretch>
                  <a:fillRect/>
                </a:stretch>
              </p:blipFill>
              <p:spPr>
                <a:xfrm>
                  <a:off x="9285840" y="1846702"/>
                  <a:ext cx="187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D78A8193-0075-3AF2-F81C-33F6F90B1871}"/>
                    </a:ext>
                  </a:extLst>
                </p14:cNvPr>
                <p14:cNvContentPartPr/>
                <p14:nvPr/>
              </p14:nvContentPartPr>
              <p14:xfrm>
                <a:off x="9421200" y="1853542"/>
                <a:ext cx="9000" cy="7920"/>
              </p14:xfrm>
            </p:contentPart>
          </mc:Choice>
          <mc:Fallback>
            <p:pic>
              <p:nvPicPr>
                <p:cNvPr id="71" name="Freihand 70">
                  <a:extLst>
                    <a:ext uri="{FF2B5EF4-FFF2-40B4-BE49-F238E27FC236}">
                      <a16:creationId xmlns:a16="http://schemas.microsoft.com/office/drawing/2014/main" id="{D78A8193-0075-3AF2-F81C-33F6F90B1871}"/>
                    </a:ext>
                  </a:extLst>
                </p:cNvPr>
                <p:cNvPicPr/>
                <p:nvPr/>
              </p:nvPicPr>
              <p:blipFill>
                <a:blip r:embed="rId121"/>
                <a:stretch>
                  <a:fillRect/>
                </a:stretch>
              </p:blipFill>
              <p:spPr>
                <a:xfrm>
                  <a:off x="9412560" y="1844542"/>
                  <a:ext cx="26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F91FDEC1-BAEE-F0CD-CC03-62C0B2DA6FF2}"/>
                    </a:ext>
                  </a:extLst>
                </p14:cNvPr>
                <p14:cNvContentPartPr/>
                <p14:nvPr/>
              </p14:nvContentPartPr>
              <p14:xfrm>
                <a:off x="9493920" y="1826902"/>
                <a:ext cx="127440" cy="194400"/>
              </p14:xfrm>
            </p:contentPart>
          </mc:Choice>
          <mc:Fallback>
            <p:pic>
              <p:nvPicPr>
                <p:cNvPr id="72" name="Freihand 71">
                  <a:extLst>
                    <a:ext uri="{FF2B5EF4-FFF2-40B4-BE49-F238E27FC236}">
                      <a16:creationId xmlns:a16="http://schemas.microsoft.com/office/drawing/2014/main" id="{F91FDEC1-BAEE-F0CD-CC03-62C0B2DA6FF2}"/>
                    </a:ext>
                  </a:extLst>
                </p:cNvPr>
                <p:cNvPicPr/>
                <p:nvPr/>
              </p:nvPicPr>
              <p:blipFill>
                <a:blip r:embed="rId123"/>
                <a:stretch>
                  <a:fillRect/>
                </a:stretch>
              </p:blipFill>
              <p:spPr>
                <a:xfrm>
                  <a:off x="9484920" y="1817902"/>
                  <a:ext cx="1450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0360249F-BC34-E495-0D31-BA4EA2E1E3FC}"/>
                    </a:ext>
                  </a:extLst>
                </p14:cNvPr>
                <p14:cNvContentPartPr/>
                <p14:nvPr/>
              </p14:nvContentPartPr>
              <p14:xfrm>
                <a:off x="9669960" y="1871902"/>
                <a:ext cx="234360" cy="153000"/>
              </p14:xfrm>
            </p:contentPart>
          </mc:Choice>
          <mc:Fallback>
            <p:pic>
              <p:nvPicPr>
                <p:cNvPr id="73" name="Freihand 72">
                  <a:extLst>
                    <a:ext uri="{FF2B5EF4-FFF2-40B4-BE49-F238E27FC236}">
                      <a16:creationId xmlns:a16="http://schemas.microsoft.com/office/drawing/2014/main" id="{0360249F-BC34-E495-0D31-BA4EA2E1E3FC}"/>
                    </a:ext>
                  </a:extLst>
                </p:cNvPr>
                <p:cNvPicPr/>
                <p:nvPr/>
              </p:nvPicPr>
              <p:blipFill>
                <a:blip r:embed="rId125"/>
                <a:stretch>
                  <a:fillRect/>
                </a:stretch>
              </p:blipFill>
              <p:spPr>
                <a:xfrm>
                  <a:off x="9660960" y="1863262"/>
                  <a:ext cx="252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A31FAC24-D7E2-4009-36DD-6314863A9D09}"/>
                    </a:ext>
                  </a:extLst>
                </p14:cNvPr>
                <p14:cNvContentPartPr/>
                <p14:nvPr/>
              </p14:nvContentPartPr>
              <p14:xfrm>
                <a:off x="10028160" y="1723222"/>
                <a:ext cx="124200" cy="176040"/>
              </p14:xfrm>
            </p:contentPart>
          </mc:Choice>
          <mc:Fallback>
            <p:pic>
              <p:nvPicPr>
                <p:cNvPr id="74" name="Freihand 73">
                  <a:extLst>
                    <a:ext uri="{FF2B5EF4-FFF2-40B4-BE49-F238E27FC236}">
                      <a16:creationId xmlns:a16="http://schemas.microsoft.com/office/drawing/2014/main" id="{A31FAC24-D7E2-4009-36DD-6314863A9D09}"/>
                    </a:ext>
                  </a:extLst>
                </p:cNvPr>
                <p:cNvPicPr/>
                <p:nvPr/>
              </p:nvPicPr>
              <p:blipFill>
                <a:blip r:embed="rId127"/>
                <a:stretch>
                  <a:fillRect/>
                </a:stretch>
              </p:blipFill>
              <p:spPr>
                <a:xfrm>
                  <a:off x="10019160" y="1714222"/>
                  <a:ext cx="1418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4F0FD7BB-734D-5F71-0707-6814CF826003}"/>
                    </a:ext>
                  </a:extLst>
                </p14:cNvPr>
                <p14:cNvContentPartPr/>
                <p14:nvPr/>
              </p14:nvContentPartPr>
              <p14:xfrm>
                <a:off x="10107360" y="1692982"/>
                <a:ext cx="145800" cy="198000"/>
              </p14:xfrm>
            </p:contentPart>
          </mc:Choice>
          <mc:Fallback>
            <p:pic>
              <p:nvPicPr>
                <p:cNvPr id="75" name="Freihand 74">
                  <a:extLst>
                    <a:ext uri="{FF2B5EF4-FFF2-40B4-BE49-F238E27FC236}">
                      <a16:creationId xmlns:a16="http://schemas.microsoft.com/office/drawing/2014/main" id="{4F0FD7BB-734D-5F71-0707-6814CF826003}"/>
                    </a:ext>
                  </a:extLst>
                </p:cNvPr>
                <p:cNvPicPr/>
                <p:nvPr/>
              </p:nvPicPr>
              <p:blipFill>
                <a:blip r:embed="rId129"/>
                <a:stretch>
                  <a:fillRect/>
                </a:stretch>
              </p:blipFill>
              <p:spPr>
                <a:xfrm>
                  <a:off x="10098720" y="1683982"/>
                  <a:ext cx="163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B6F2FE63-05E3-B3A7-AD16-7770CF332BEB}"/>
                    </a:ext>
                  </a:extLst>
                </p14:cNvPr>
                <p14:cNvContentPartPr/>
                <p14:nvPr/>
              </p14:nvContentPartPr>
              <p14:xfrm>
                <a:off x="10303920" y="1624222"/>
                <a:ext cx="478800" cy="210600"/>
              </p14:xfrm>
            </p:contentPart>
          </mc:Choice>
          <mc:Fallback>
            <p:pic>
              <p:nvPicPr>
                <p:cNvPr id="76" name="Freihand 75">
                  <a:extLst>
                    <a:ext uri="{FF2B5EF4-FFF2-40B4-BE49-F238E27FC236}">
                      <a16:creationId xmlns:a16="http://schemas.microsoft.com/office/drawing/2014/main" id="{B6F2FE63-05E3-B3A7-AD16-7770CF332BEB}"/>
                    </a:ext>
                  </a:extLst>
                </p:cNvPr>
                <p:cNvPicPr/>
                <p:nvPr/>
              </p:nvPicPr>
              <p:blipFill>
                <a:blip r:embed="rId131"/>
                <a:stretch>
                  <a:fillRect/>
                </a:stretch>
              </p:blipFill>
              <p:spPr>
                <a:xfrm>
                  <a:off x="10295280" y="1615582"/>
                  <a:ext cx="496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9EF5E7D8-6908-23AF-8F3B-78B220F2220B}"/>
                    </a:ext>
                  </a:extLst>
                </p14:cNvPr>
                <p14:cNvContentPartPr/>
                <p14:nvPr/>
              </p14:nvContentPartPr>
              <p14:xfrm>
                <a:off x="10560960" y="1572742"/>
                <a:ext cx="49320" cy="13680"/>
              </p14:xfrm>
            </p:contentPart>
          </mc:Choice>
          <mc:Fallback>
            <p:pic>
              <p:nvPicPr>
                <p:cNvPr id="77" name="Freihand 76">
                  <a:extLst>
                    <a:ext uri="{FF2B5EF4-FFF2-40B4-BE49-F238E27FC236}">
                      <a16:creationId xmlns:a16="http://schemas.microsoft.com/office/drawing/2014/main" id="{9EF5E7D8-6908-23AF-8F3B-78B220F2220B}"/>
                    </a:ext>
                  </a:extLst>
                </p:cNvPr>
                <p:cNvPicPr/>
                <p:nvPr/>
              </p:nvPicPr>
              <p:blipFill>
                <a:blip r:embed="rId133"/>
                <a:stretch>
                  <a:fillRect/>
                </a:stretch>
              </p:blipFill>
              <p:spPr>
                <a:xfrm>
                  <a:off x="10552320" y="1563742"/>
                  <a:ext cx="66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023DB2D9-3E0E-CCC5-55E3-295FCB09E1D7}"/>
                    </a:ext>
                  </a:extLst>
                </p14:cNvPr>
                <p14:cNvContentPartPr/>
                <p14:nvPr/>
              </p14:nvContentPartPr>
              <p14:xfrm>
                <a:off x="9984240" y="1723942"/>
                <a:ext cx="901800" cy="316080"/>
              </p14:xfrm>
            </p:contentPart>
          </mc:Choice>
          <mc:Fallback>
            <p:pic>
              <p:nvPicPr>
                <p:cNvPr id="78" name="Freihand 77">
                  <a:extLst>
                    <a:ext uri="{FF2B5EF4-FFF2-40B4-BE49-F238E27FC236}">
                      <a16:creationId xmlns:a16="http://schemas.microsoft.com/office/drawing/2014/main" id="{023DB2D9-3E0E-CCC5-55E3-295FCB09E1D7}"/>
                    </a:ext>
                  </a:extLst>
                </p:cNvPr>
                <p:cNvPicPr/>
                <p:nvPr/>
              </p:nvPicPr>
              <p:blipFill>
                <a:blip r:embed="rId135"/>
                <a:stretch>
                  <a:fillRect/>
                </a:stretch>
              </p:blipFill>
              <p:spPr>
                <a:xfrm>
                  <a:off x="9975240" y="1714942"/>
                  <a:ext cx="9194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4E2FF286-9367-5EB7-E137-59F880799DBB}"/>
                    </a:ext>
                  </a:extLst>
                </p14:cNvPr>
                <p14:cNvContentPartPr/>
                <p14:nvPr/>
              </p14:nvContentPartPr>
              <p14:xfrm>
                <a:off x="11048400" y="1471942"/>
                <a:ext cx="396360" cy="152280"/>
              </p14:xfrm>
            </p:contentPart>
          </mc:Choice>
          <mc:Fallback>
            <p:pic>
              <p:nvPicPr>
                <p:cNvPr id="79" name="Freihand 78">
                  <a:extLst>
                    <a:ext uri="{FF2B5EF4-FFF2-40B4-BE49-F238E27FC236}">
                      <a16:creationId xmlns:a16="http://schemas.microsoft.com/office/drawing/2014/main" id="{4E2FF286-9367-5EB7-E137-59F880799DBB}"/>
                    </a:ext>
                  </a:extLst>
                </p:cNvPr>
                <p:cNvPicPr/>
                <p:nvPr/>
              </p:nvPicPr>
              <p:blipFill>
                <a:blip r:embed="rId137"/>
                <a:stretch>
                  <a:fillRect/>
                </a:stretch>
              </p:blipFill>
              <p:spPr>
                <a:xfrm>
                  <a:off x="11039760" y="1463302"/>
                  <a:ext cx="414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CA165D59-A5F5-9027-D629-E4BBCC5A0B8D}"/>
                    </a:ext>
                  </a:extLst>
                </p14:cNvPr>
                <p14:cNvContentPartPr/>
                <p14:nvPr/>
              </p14:nvContentPartPr>
              <p14:xfrm>
                <a:off x="11314800" y="1352782"/>
                <a:ext cx="18360" cy="35280"/>
              </p14:xfrm>
            </p:contentPart>
          </mc:Choice>
          <mc:Fallback>
            <p:pic>
              <p:nvPicPr>
                <p:cNvPr id="80" name="Freihand 79">
                  <a:extLst>
                    <a:ext uri="{FF2B5EF4-FFF2-40B4-BE49-F238E27FC236}">
                      <a16:creationId xmlns:a16="http://schemas.microsoft.com/office/drawing/2014/main" id="{CA165D59-A5F5-9027-D629-E4BBCC5A0B8D}"/>
                    </a:ext>
                  </a:extLst>
                </p:cNvPr>
                <p:cNvPicPr/>
                <p:nvPr/>
              </p:nvPicPr>
              <p:blipFill>
                <a:blip r:embed="rId139"/>
                <a:stretch>
                  <a:fillRect/>
                </a:stretch>
              </p:blipFill>
              <p:spPr>
                <a:xfrm>
                  <a:off x="11306160" y="1344142"/>
                  <a:ext cx="36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FC27B5CA-104F-33EF-83C7-A49656BCE832}"/>
                    </a:ext>
                  </a:extLst>
                </p14:cNvPr>
                <p14:cNvContentPartPr/>
                <p14:nvPr/>
              </p14:nvContentPartPr>
              <p14:xfrm>
                <a:off x="8831520" y="2502982"/>
                <a:ext cx="42840" cy="165960"/>
              </p14:xfrm>
            </p:contentPart>
          </mc:Choice>
          <mc:Fallback>
            <p:pic>
              <p:nvPicPr>
                <p:cNvPr id="81" name="Freihand 80">
                  <a:extLst>
                    <a:ext uri="{FF2B5EF4-FFF2-40B4-BE49-F238E27FC236}">
                      <a16:creationId xmlns:a16="http://schemas.microsoft.com/office/drawing/2014/main" id="{FC27B5CA-104F-33EF-83C7-A49656BCE832}"/>
                    </a:ext>
                  </a:extLst>
                </p:cNvPr>
                <p:cNvPicPr/>
                <p:nvPr/>
              </p:nvPicPr>
              <p:blipFill>
                <a:blip r:embed="rId141"/>
                <a:stretch>
                  <a:fillRect/>
                </a:stretch>
              </p:blipFill>
              <p:spPr>
                <a:xfrm>
                  <a:off x="8822520" y="2494342"/>
                  <a:ext cx="60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A2673AF6-FA30-82E9-003F-990C93B6E2EA}"/>
                    </a:ext>
                  </a:extLst>
                </p14:cNvPr>
                <p14:cNvContentPartPr/>
                <p14:nvPr/>
              </p14:nvContentPartPr>
              <p14:xfrm>
                <a:off x="8742600" y="2421262"/>
                <a:ext cx="360000" cy="294480"/>
              </p14:xfrm>
            </p:contentPart>
          </mc:Choice>
          <mc:Fallback>
            <p:pic>
              <p:nvPicPr>
                <p:cNvPr id="82" name="Freihand 81">
                  <a:extLst>
                    <a:ext uri="{FF2B5EF4-FFF2-40B4-BE49-F238E27FC236}">
                      <a16:creationId xmlns:a16="http://schemas.microsoft.com/office/drawing/2014/main" id="{A2673AF6-FA30-82E9-003F-990C93B6E2EA}"/>
                    </a:ext>
                  </a:extLst>
                </p:cNvPr>
                <p:cNvPicPr/>
                <p:nvPr/>
              </p:nvPicPr>
              <p:blipFill>
                <a:blip r:embed="rId143"/>
                <a:stretch>
                  <a:fillRect/>
                </a:stretch>
              </p:blipFill>
              <p:spPr>
                <a:xfrm>
                  <a:off x="8733960" y="2412262"/>
                  <a:ext cx="3776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Freihand 82">
                  <a:extLst>
                    <a:ext uri="{FF2B5EF4-FFF2-40B4-BE49-F238E27FC236}">
                      <a16:creationId xmlns:a16="http://schemas.microsoft.com/office/drawing/2014/main" id="{77D23D8D-2F51-2330-E732-715B3A295343}"/>
                    </a:ext>
                  </a:extLst>
                </p14:cNvPr>
                <p14:cNvContentPartPr/>
                <p14:nvPr/>
              </p14:nvContentPartPr>
              <p14:xfrm>
                <a:off x="9146160" y="2386342"/>
                <a:ext cx="29880" cy="190080"/>
              </p14:xfrm>
            </p:contentPart>
          </mc:Choice>
          <mc:Fallback>
            <p:pic>
              <p:nvPicPr>
                <p:cNvPr id="83" name="Freihand 82">
                  <a:extLst>
                    <a:ext uri="{FF2B5EF4-FFF2-40B4-BE49-F238E27FC236}">
                      <a16:creationId xmlns:a16="http://schemas.microsoft.com/office/drawing/2014/main" id="{77D23D8D-2F51-2330-E732-715B3A295343}"/>
                    </a:ext>
                  </a:extLst>
                </p:cNvPr>
                <p:cNvPicPr/>
                <p:nvPr/>
              </p:nvPicPr>
              <p:blipFill>
                <a:blip r:embed="rId145"/>
                <a:stretch>
                  <a:fillRect/>
                </a:stretch>
              </p:blipFill>
              <p:spPr>
                <a:xfrm>
                  <a:off x="9137520" y="2377702"/>
                  <a:ext cx="47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D9D93C46-5333-94A0-CF57-6FE2AEE288EB}"/>
                    </a:ext>
                  </a:extLst>
                </p14:cNvPr>
                <p14:cNvContentPartPr/>
                <p14:nvPr/>
              </p14:nvContentPartPr>
              <p14:xfrm>
                <a:off x="9038520" y="2332342"/>
                <a:ext cx="223200" cy="128160"/>
              </p14:xfrm>
            </p:contentPart>
          </mc:Choice>
          <mc:Fallback>
            <p:pic>
              <p:nvPicPr>
                <p:cNvPr id="84" name="Freihand 83">
                  <a:extLst>
                    <a:ext uri="{FF2B5EF4-FFF2-40B4-BE49-F238E27FC236}">
                      <a16:creationId xmlns:a16="http://schemas.microsoft.com/office/drawing/2014/main" id="{D9D93C46-5333-94A0-CF57-6FE2AEE288EB}"/>
                    </a:ext>
                  </a:extLst>
                </p:cNvPr>
                <p:cNvPicPr/>
                <p:nvPr/>
              </p:nvPicPr>
              <p:blipFill>
                <a:blip r:embed="rId147"/>
                <a:stretch>
                  <a:fillRect/>
                </a:stretch>
              </p:blipFill>
              <p:spPr>
                <a:xfrm>
                  <a:off x="9029520" y="2323702"/>
                  <a:ext cx="240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Freihand 84">
                  <a:extLst>
                    <a:ext uri="{FF2B5EF4-FFF2-40B4-BE49-F238E27FC236}">
                      <a16:creationId xmlns:a16="http://schemas.microsoft.com/office/drawing/2014/main" id="{1C9B9819-B34D-1C2C-EFA7-DA3511676EB7}"/>
                    </a:ext>
                  </a:extLst>
                </p14:cNvPr>
                <p14:cNvContentPartPr/>
                <p14:nvPr/>
              </p14:nvContentPartPr>
              <p14:xfrm>
                <a:off x="9323640" y="2382742"/>
                <a:ext cx="117000" cy="170640"/>
              </p14:xfrm>
            </p:contentPart>
          </mc:Choice>
          <mc:Fallback>
            <p:pic>
              <p:nvPicPr>
                <p:cNvPr id="85" name="Freihand 84">
                  <a:extLst>
                    <a:ext uri="{FF2B5EF4-FFF2-40B4-BE49-F238E27FC236}">
                      <a16:creationId xmlns:a16="http://schemas.microsoft.com/office/drawing/2014/main" id="{1C9B9819-B34D-1C2C-EFA7-DA3511676EB7}"/>
                    </a:ext>
                  </a:extLst>
                </p:cNvPr>
                <p:cNvPicPr/>
                <p:nvPr/>
              </p:nvPicPr>
              <p:blipFill>
                <a:blip r:embed="rId149"/>
                <a:stretch>
                  <a:fillRect/>
                </a:stretch>
              </p:blipFill>
              <p:spPr>
                <a:xfrm>
                  <a:off x="9315000" y="2374102"/>
                  <a:ext cx="134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6" name="Freihand 85">
                  <a:extLst>
                    <a:ext uri="{FF2B5EF4-FFF2-40B4-BE49-F238E27FC236}">
                      <a16:creationId xmlns:a16="http://schemas.microsoft.com/office/drawing/2014/main" id="{89AC33BB-F280-1CA2-3EB9-117A282EF0F4}"/>
                    </a:ext>
                  </a:extLst>
                </p14:cNvPr>
                <p14:cNvContentPartPr/>
                <p14:nvPr/>
              </p14:nvContentPartPr>
              <p14:xfrm>
                <a:off x="9518760" y="2231182"/>
                <a:ext cx="268200" cy="225360"/>
              </p14:xfrm>
            </p:contentPart>
          </mc:Choice>
          <mc:Fallback>
            <p:pic>
              <p:nvPicPr>
                <p:cNvPr id="86" name="Freihand 85">
                  <a:extLst>
                    <a:ext uri="{FF2B5EF4-FFF2-40B4-BE49-F238E27FC236}">
                      <a16:creationId xmlns:a16="http://schemas.microsoft.com/office/drawing/2014/main" id="{89AC33BB-F280-1CA2-3EB9-117A282EF0F4}"/>
                    </a:ext>
                  </a:extLst>
                </p:cNvPr>
                <p:cNvPicPr/>
                <p:nvPr/>
              </p:nvPicPr>
              <p:blipFill>
                <a:blip r:embed="rId151"/>
                <a:stretch>
                  <a:fillRect/>
                </a:stretch>
              </p:blipFill>
              <p:spPr>
                <a:xfrm>
                  <a:off x="9509760" y="2222182"/>
                  <a:ext cx="2858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7" name="Freihand 86">
                  <a:extLst>
                    <a:ext uri="{FF2B5EF4-FFF2-40B4-BE49-F238E27FC236}">
                      <a16:creationId xmlns:a16="http://schemas.microsoft.com/office/drawing/2014/main" id="{ECEA1154-9AF3-2931-266C-B65BB19C7CC9}"/>
                    </a:ext>
                  </a:extLst>
                </p14:cNvPr>
                <p14:cNvContentPartPr/>
                <p14:nvPr/>
              </p14:nvContentPartPr>
              <p14:xfrm>
                <a:off x="9835200" y="2225062"/>
                <a:ext cx="137520" cy="156240"/>
              </p14:xfrm>
            </p:contentPart>
          </mc:Choice>
          <mc:Fallback>
            <p:pic>
              <p:nvPicPr>
                <p:cNvPr id="87" name="Freihand 86">
                  <a:extLst>
                    <a:ext uri="{FF2B5EF4-FFF2-40B4-BE49-F238E27FC236}">
                      <a16:creationId xmlns:a16="http://schemas.microsoft.com/office/drawing/2014/main" id="{ECEA1154-9AF3-2931-266C-B65BB19C7CC9}"/>
                    </a:ext>
                  </a:extLst>
                </p:cNvPr>
                <p:cNvPicPr/>
                <p:nvPr/>
              </p:nvPicPr>
              <p:blipFill>
                <a:blip r:embed="rId153"/>
                <a:stretch>
                  <a:fillRect/>
                </a:stretch>
              </p:blipFill>
              <p:spPr>
                <a:xfrm>
                  <a:off x="9826200" y="2216422"/>
                  <a:ext cx="155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 name="Freihand 87">
                  <a:extLst>
                    <a:ext uri="{FF2B5EF4-FFF2-40B4-BE49-F238E27FC236}">
                      <a16:creationId xmlns:a16="http://schemas.microsoft.com/office/drawing/2014/main" id="{1F91829D-1772-0698-B142-0C743E5780CF}"/>
                    </a:ext>
                  </a:extLst>
                </p14:cNvPr>
                <p14:cNvContentPartPr/>
                <p14:nvPr/>
              </p14:nvContentPartPr>
              <p14:xfrm>
                <a:off x="10103400" y="2316142"/>
                <a:ext cx="10080" cy="64800"/>
              </p14:xfrm>
            </p:contentPart>
          </mc:Choice>
          <mc:Fallback>
            <p:pic>
              <p:nvPicPr>
                <p:cNvPr id="88" name="Freihand 87">
                  <a:extLst>
                    <a:ext uri="{FF2B5EF4-FFF2-40B4-BE49-F238E27FC236}">
                      <a16:creationId xmlns:a16="http://schemas.microsoft.com/office/drawing/2014/main" id="{1F91829D-1772-0698-B142-0C743E5780CF}"/>
                    </a:ext>
                  </a:extLst>
                </p:cNvPr>
                <p:cNvPicPr/>
                <p:nvPr/>
              </p:nvPicPr>
              <p:blipFill>
                <a:blip r:embed="rId155"/>
                <a:stretch>
                  <a:fillRect/>
                </a:stretch>
              </p:blipFill>
              <p:spPr>
                <a:xfrm>
                  <a:off x="10094400" y="2307502"/>
                  <a:ext cx="27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9" name="Freihand 88">
                  <a:extLst>
                    <a:ext uri="{FF2B5EF4-FFF2-40B4-BE49-F238E27FC236}">
                      <a16:creationId xmlns:a16="http://schemas.microsoft.com/office/drawing/2014/main" id="{7B03958F-6BC1-3BCE-D96A-9B63221F1487}"/>
                    </a:ext>
                  </a:extLst>
                </p14:cNvPr>
                <p14:cNvContentPartPr/>
                <p14:nvPr/>
              </p14:nvContentPartPr>
              <p14:xfrm>
                <a:off x="10340640" y="2160982"/>
                <a:ext cx="31680" cy="131040"/>
              </p14:xfrm>
            </p:contentPart>
          </mc:Choice>
          <mc:Fallback>
            <p:pic>
              <p:nvPicPr>
                <p:cNvPr id="89" name="Freihand 88">
                  <a:extLst>
                    <a:ext uri="{FF2B5EF4-FFF2-40B4-BE49-F238E27FC236}">
                      <a16:creationId xmlns:a16="http://schemas.microsoft.com/office/drawing/2014/main" id="{7B03958F-6BC1-3BCE-D96A-9B63221F1487}"/>
                    </a:ext>
                  </a:extLst>
                </p:cNvPr>
                <p:cNvPicPr/>
                <p:nvPr/>
              </p:nvPicPr>
              <p:blipFill>
                <a:blip r:embed="rId157"/>
                <a:stretch>
                  <a:fillRect/>
                </a:stretch>
              </p:blipFill>
              <p:spPr>
                <a:xfrm>
                  <a:off x="10332000" y="2151982"/>
                  <a:ext cx="49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0" name="Freihand 89">
                  <a:extLst>
                    <a:ext uri="{FF2B5EF4-FFF2-40B4-BE49-F238E27FC236}">
                      <a16:creationId xmlns:a16="http://schemas.microsoft.com/office/drawing/2014/main" id="{85004F55-05DE-23B2-EE65-20744BC07B49}"/>
                    </a:ext>
                  </a:extLst>
                </p14:cNvPr>
                <p14:cNvContentPartPr/>
                <p14:nvPr/>
              </p14:nvContentPartPr>
              <p14:xfrm>
                <a:off x="10387080" y="2104462"/>
                <a:ext cx="157680" cy="178560"/>
              </p14:xfrm>
            </p:contentPart>
          </mc:Choice>
          <mc:Fallback>
            <p:pic>
              <p:nvPicPr>
                <p:cNvPr id="90" name="Freihand 89">
                  <a:extLst>
                    <a:ext uri="{FF2B5EF4-FFF2-40B4-BE49-F238E27FC236}">
                      <a16:creationId xmlns:a16="http://schemas.microsoft.com/office/drawing/2014/main" id="{85004F55-05DE-23B2-EE65-20744BC07B49}"/>
                    </a:ext>
                  </a:extLst>
                </p:cNvPr>
                <p:cNvPicPr/>
                <p:nvPr/>
              </p:nvPicPr>
              <p:blipFill>
                <a:blip r:embed="rId159"/>
                <a:stretch>
                  <a:fillRect/>
                </a:stretch>
              </p:blipFill>
              <p:spPr>
                <a:xfrm>
                  <a:off x="10378080" y="2095462"/>
                  <a:ext cx="175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026933C8-8890-0B55-C433-2E5794AFBC27}"/>
                    </a:ext>
                  </a:extLst>
                </p14:cNvPr>
                <p14:cNvContentPartPr/>
                <p14:nvPr/>
              </p14:nvContentPartPr>
              <p14:xfrm>
                <a:off x="10424880" y="1994662"/>
                <a:ext cx="208800" cy="175320"/>
              </p14:xfrm>
            </p:contentPart>
          </mc:Choice>
          <mc:Fallback>
            <p:pic>
              <p:nvPicPr>
                <p:cNvPr id="91" name="Freihand 90">
                  <a:extLst>
                    <a:ext uri="{FF2B5EF4-FFF2-40B4-BE49-F238E27FC236}">
                      <a16:creationId xmlns:a16="http://schemas.microsoft.com/office/drawing/2014/main" id="{026933C8-8890-0B55-C433-2E5794AFBC27}"/>
                    </a:ext>
                  </a:extLst>
                </p:cNvPr>
                <p:cNvPicPr/>
                <p:nvPr/>
              </p:nvPicPr>
              <p:blipFill>
                <a:blip r:embed="rId161"/>
                <a:stretch>
                  <a:fillRect/>
                </a:stretch>
              </p:blipFill>
              <p:spPr>
                <a:xfrm>
                  <a:off x="10415880" y="1986022"/>
                  <a:ext cx="226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2" name="Freihand 91">
                  <a:extLst>
                    <a:ext uri="{FF2B5EF4-FFF2-40B4-BE49-F238E27FC236}">
                      <a16:creationId xmlns:a16="http://schemas.microsoft.com/office/drawing/2014/main" id="{A93F8BA6-8785-D2A1-4319-ECB8D77A1B9F}"/>
                    </a:ext>
                  </a:extLst>
                </p14:cNvPr>
                <p14:cNvContentPartPr/>
                <p14:nvPr/>
              </p14:nvContentPartPr>
              <p14:xfrm>
                <a:off x="10870560" y="1920142"/>
                <a:ext cx="608760" cy="195840"/>
              </p14:xfrm>
            </p:contentPart>
          </mc:Choice>
          <mc:Fallback>
            <p:pic>
              <p:nvPicPr>
                <p:cNvPr id="92" name="Freihand 91">
                  <a:extLst>
                    <a:ext uri="{FF2B5EF4-FFF2-40B4-BE49-F238E27FC236}">
                      <a16:creationId xmlns:a16="http://schemas.microsoft.com/office/drawing/2014/main" id="{A93F8BA6-8785-D2A1-4319-ECB8D77A1B9F}"/>
                    </a:ext>
                  </a:extLst>
                </p:cNvPr>
                <p:cNvPicPr/>
                <p:nvPr/>
              </p:nvPicPr>
              <p:blipFill>
                <a:blip r:embed="rId163"/>
                <a:stretch>
                  <a:fillRect/>
                </a:stretch>
              </p:blipFill>
              <p:spPr>
                <a:xfrm>
                  <a:off x="10861920" y="1911502"/>
                  <a:ext cx="626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3" name="Freihand 92">
                  <a:extLst>
                    <a:ext uri="{FF2B5EF4-FFF2-40B4-BE49-F238E27FC236}">
                      <a16:creationId xmlns:a16="http://schemas.microsoft.com/office/drawing/2014/main" id="{A2B87F44-E398-662E-2E78-099F2A197855}"/>
                    </a:ext>
                  </a:extLst>
                </p14:cNvPr>
                <p14:cNvContentPartPr/>
                <p14:nvPr/>
              </p14:nvContentPartPr>
              <p14:xfrm>
                <a:off x="8840160" y="2842822"/>
                <a:ext cx="169560" cy="218160"/>
              </p14:xfrm>
            </p:contentPart>
          </mc:Choice>
          <mc:Fallback>
            <p:pic>
              <p:nvPicPr>
                <p:cNvPr id="93" name="Freihand 92">
                  <a:extLst>
                    <a:ext uri="{FF2B5EF4-FFF2-40B4-BE49-F238E27FC236}">
                      <a16:creationId xmlns:a16="http://schemas.microsoft.com/office/drawing/2014/main" id="{A2B87F44-E398-662E-2E78-099F2A197855}"/>
                    </a:ext>
                  </a:extLst>
                </p:cNvPr>
                <p:cNvPicPr/>
                <p:nvPr/>
              </p:nvPicPr>
              <p:blipFill>
                <a:blip r:embed="rId165"/>
                <a:stretch>
                  <a:fillRect/>
                </a:stretch>
              </p:blipFill>
              <p:spPr>
                <a:xfrm>
                  <a:off x="8831520" y="2833822"/>
                  <a:ext cx="1872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737024A9-482B-2008-F9CB-7D68E8C9B0FB}"/>
                    </a:ext>
                  </a:extLst>
                </p14:cNvPr>
                <p14:cNvContentPartPr/>
                <p14:nvPr/>
              </p14:nvContentPartPr>
              <p14:xfrm>
                <a:off x="9023400" y="2891422"/>
                <a:ext cx="227880" cy="116280"/>
              </p14:xfrm>
            </p:contentPart>
          </mc:Choice>
          <mc:Fallback>
            <p:pic>
              <p:nvPicPr>
                <p:cNvPr id="94" name="Freihand 93">
                  <a:extLst>
                    <a:ext uri="{FF2B5EF4-FFF2-40B4-BE49-F238E27FC236}">
                      <a16:creationId xmlns:a16="http://schemas.microsoft.com/office/drawing/2014/main" id="{737024A9-482B-2008-F9CB-7D68E8C9B0FB}"/>
                    </a:ext>
                  </a:extLst>
                </p:cNvPr>
                <p:cNvPicPr/>
                <p:nvPr/>
              </p:nvPicPr>
              <p:blipFill>
                <a:blip r:embed="rId167"/>
                <a:stretch>
                  <a:fillRect/>
                </a:stretch>
              </p:blipFill>
              <p:spPr>
                <a:xfrm>
                  <a:off x="9014760" y="2882782"/>
                  <a:ext cx="245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A2F63381-7109-7326-CEFA-49641C499F3F}"/>
                    </a:ext>
                  </a:extLst>
                </p14:cNvPr>
                <p14:cNvContentPartPr/>
                <p14:nvPr/>
              </p14:nvContentPartPr>
              <p14:xfrm>
                <a:off x="9286920" y="2757862"/>
                <a:ext cx="211680" cy="171720"/>
              </p14:xfrm>
            </p:contentPart>
          </mc:Choice>
          <mc:Fallback>
            <p:pic>
              <p:nvPicPr>
                <p:cNvPr id="95" name="Freihand 94">
                  <a:extLst>
                    <a:ext uri="{FF2B5EF4-FFF2-40B4-BE49-F238E27FC236}">
                      <a16:creationId xmlns:a16="http://schemas.microsoft.com/office/drawing/2014/main" id="{A2F63381-7109-7326-CEFA-49641C499F3F}"/>
                    </a:ext>
                  </a:extLst>
                </p:cNvPr>
                <p:cNvPicPr/>
                <p:nvPr/>
              </p:nvPicPr>
              <p:blipFill>
                <a:blip r:embed="rId169"/>
                <a:stretch>
                  <a:fillRect/>
                </a:stretch>
              </p:blipFill>
              <p:spPr>
                <a:xfrm>
                  <a:off x="9277920" y="2748862"/>
                  <a:ext cx="229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64FCD358-C313-765B-1934-A2E058C3A83B}"/>
                    </a:ext>
                  </a:extLst>
                </p14:cNvPr>
                <p14:cNvContentPartPr/>
                <p14:nvPr/>
              </p14:nvContentPartPr>
              <p14:xfrm>
                <a:off x="9526320" y="2644462"/>
                <a:ext cx="31320" cy="227520"/>
              </p14:xfrm>
            </p:contentPart>
          </mc:Choice>
          <mc:Fallback>
            <p:pic>
              <p:nvPicPr>
                <p:cNvPr id="96" name="Freihand 95">
                  <a:extLst>
                    <a:ext uri="{FF2B5EF4-FFF2-40B4-BE49-F238E27FC236}">
                      <a16:creationId xmlns:a16="http://schemas.microsoft.com/office/drawing/2014/main" id="{64FCD358-C313-765B-1934-A2E058C3A83B}"/>
                    </a:ext>
                  </a:extLst>
                </p:cNvPr>
                <p:cNvPicPr/>
                <p:nvPr/>
              </p:nvPicPr>
              <p:blipFill>
                <a:blip r:embed="rId171"/>
                <a:stretch>
                  <a:fillRect/>
                </a:stretch>
              </p:blipFill>
              <p:spPr>
                <a:xfrm>
                  <a:off x="9517680" y="2635462"/>
                  <a:ext cx="489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7" name="Freihand 96">
                  <a:extLst>
                    <a:ext uri="{FF2B5EF4-FFF2-40B4-BE49-F238E27FC236}">
                      <a16:creationId xmlns:a16="http://schemas.microsoft.com/office/drawing/2014/main" id="{3E951EF8-6502-978E-DD5C-FAD949F6D6C4}"/>
                    </a:ext>
                  </a:extLst>
                </p14:cNvPr>
                <p14:cNvContentPartPr/>
                <p14:nvPr/>
              </p14:nvContentPartPr>
              <p14:xfrm>
                <a:off x="9662040" y="2626462"/>
                <a:ext cx="23400" cy="54000"/>
              </p14:xfrm>
            </p:contentPart>
          </mc:Choice>
          <mc:Fallback>
            <p:pic>
              <p:nvPicPr>
                <p:cNvPr id="97" name="Freihand 96">
                  <a:extLst>
                    <a:ext uri="{FF2B5EF4-FFF2-40B4-BE49-F238E27FC236}">
                      <a16:creationId xmlns:a16="http://schemas.microsoft.com/office/drawing/2014/main" id="{3E951EF8-6502-978E-DD5C-FAD949F6D6C4}"/>
                    </a:ext>
                  </a:extLst>
                </p:cNvPr>
                <p:cNvPicPr/>
                <p:nvPr/>
              </p:nvPicPr>
              <p:blipFill>
                <a:blip r:embed="rId173"/>
                <a:stretch>
                  <a:fillRect/>
                </a:stretch>
              </p:blipFill>
              <p:spPr>
                <a:xfrm>
                  <a:off x="9653400" y="2617462"/>
                  <a:ext cx="41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Freihand 97">
                  <a:extLst>
                    <a:ext uri="{FF2B5EF4-FFF2-40B4-BE49-F238E27FC236}">
                      <a16:creationId xmlns:a16="http://schemas.microsoft.com/office/drawing/2014/main" id="{896F0552-D276-E7AE-6835-0B3D9F468D06}"/>
                    </a:ext>
                  </a:extLst>
                </p14:cNvPr>
                <p14:cNvContentPartPr/>
                <p14:nvPr/>
              </p14:nvContentPartPr>
              <p14:xfrm>
                <a:off x="9616680" y="2737342"/>
                <a:ext cx="100440" cy="94320"/>
              </p14:xfrm>
            </p:contentPart>
          </mc:Choice>
          <mc:Fallback>
            <p:pic>
              <p:nvPicPr>
                <p:cNvPr id="98" name="Freihand 97">
                  <a:extLst>
                    <a:ext uri="{FF2B5EF4-FFF2-40B4-BE49-F238E27FC236}">
                      <a16:creationId xmlns:a16="http://schemas.microsoft.com/office/drawing/2014/main" id="{896F0552-D276-E7AE-6835-0B3D9F468D06}"/>
                    </a:ext>
                  </a:extLst>
                </p:cNvPr>
                <p:cNvPicPr/>
                <p:nvPr/>
              </p:nvPicPr>
              <p:blipFill>
                <a:blip r:embed="rId175"/>
                <a:stretch>
                  <a:fillRect/>
                </a:stretch>
              </p:blipFill>
              <p:spPr>
                <a:xfrm>
                  <a:off x="9608040" y="2728702"/>
                  <a:ext cx="118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9" name="Freihand 98">
                  <a:extLst>
                    <a:ext uri="{FF2B5EF4-FFF2-40B4-BE49-F238E27FC236}">
                      <a16:creationId xmlns:a16="http://schemas.microsoft.com/office/drawing/2014/main" id="{B7C102EF-415C-8182-94A3-5BE1C18A8751}"/>
                    </a:ext>
                  </a:extLst>
                </p14:cNvPr>
                <p14:cNvContentPartPr/>
                <p14:nvPr/>
              </p14:nvContentPartPr>
              <p14:xfrm>
                <a:off x="9735120" y="2709262"/>
                <a:ext cx="152280" cy="115200"/>
              </p14:xfrm>
            </p:contentPart>
          </mc:Choice>
          <mc:Fallback>
            <p:pic>
              <p:nvPicPr>
                <p:cNvPr id="99" name="Freihand 98">
                  <a:extLst>
                    <a:ext uri="{FF2B5EF4-FFF2-40B4-BE49-F238E27FC236}">
                      <a16:creationId xmlns:a16="http://schemas.microsoft.com/office/drawing/2014/main" id="{B7C102EF-415C-8182-94A3-5BE1C18A8751}"/>
                    </a:ext>
                  </a:extLst>
                </p:cNvPr>
                <p:cNvPicPr/>
                <p:nvPr/>
              </p:nvPicPr>
              <p:blipFill>
                <a:blip r:embed="rId177"/>
                <a:stretch>
                  <a:fillRect/>
                </a:stretch>
              </p:blipFill>
              <p:spPr>
                <a:xfrm>
                  <a:off x="9726120" y="2700262"/>
                  <a:ext cx="169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0" name="Freihand 99">
                  <a:extLst>
                    <a:ext uri="{FF2B5EF4-FFF2-40B4-BE49-F238E27FC236}">
                      <a16:creationId xmlns:a16="http://schemas.microsoft.com/office/drawing/2014/main" id="{863F32CF-6489-B0E1-AD88-E73AFF158D10}"/>
                    </a:ext>
                  </a:extLst>
                </p14:cNvPr>
                <p14:cNvContentPartPr/>
                <p14:nvPr/>
              </p14:nvContentPartPr>
              <p14:xfrm>
                <a:off x="9929880" y="2548342"/>
                <a:ext cx="573120" cy="245520"/>
              </p14:xfrm>
            </p:contentPart>
          </mc:Choice>
          <mc:Fallback>
            <p:pic>
              <p:nvPicPr>
                <p:cNvPr id="100" name="Freihand 99">
                  <a:extLst>
                    <a:ext uri="{FF2B5EF4-FFF2-40B4-BE49-F238E27FC236}">
                      <a16:creationId xmlns:a16="http://schemas.microsoft.com/office/drawing/2014/main" id="{863F32CF-6489-B0E1-AD88-E73AFF158D10}"/>
                    </a:ext>
                  </a:extLst>
                </p:cNvPr>
                <p:cNvPicPr/>
                <p:nvPr/>
              </p:nvPicPr>
              <p:blipFill>
                <a:blip r:embed="rId179"/>
                <a:stretch>
                  <a:fillRect/>
                </a:stretch>
              </p:blipFill>
              <p:spPr>
                <a:xfrm>
                  <a:off x="9920880" y="2539702"/>
                  <a:ext cx="5907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1" name="Freihand 100">
                  <a:extLst>
                    <a:ext uri="{FF2B5EF4-FFF2-40B4-BE49-F238E27FC236}">
                      <a16:creationId xmlns:a16="http://schemas.microsoft.com/office/drawing/2014/main" id="{19A28225-D12D-0FFF-05A5-A4BEBC9FC748}"/>
                    </a:ext>
                  </a:extLst>
                </p14:cNvPr>
                <p14:cNvContentPartPr/>
                <p14:nvPr/>
              </p14:nvContentPartPr>
              <p14:xfrm>
                <a:off x="10580040" y="2510902"/>
                <a:ext cx="257040" cy="83520"/>
              </p14:xfrm>
            </p:contentPart>
          </mc:Choice>
          <mc:Fallback>
            <p:pic>
              <p:nvPicPr>
                <p:cNvPr id="101" name="Freihand 100">
                  <a:extLst>
                    <a:ext uri="{FF2B5EF4-FFF2-40B4-BE49-F238E27FC236}">
                      <a16:creationId xmlns:a16="http://schemas.microsoft.com/office/drawing/2014/main" id="{19A28225-D12D-0FFF-05A5-A4BEBC9FC748}"/>
                    </a:ext>
                  </a:extLst>
                </p:cNvPr>
                <p:cNvPicPr/>
                <p:nvPr/>
              </p:nvPicPr>
              <p:blipFill>
                <a:blip r:embed="rId181"/>
                <a:stretch>
                  <a:fillRect/>
                </a:stretch>
              </p:blipFill>
              <p:spPr>
                <a:xfrm>
                  <a:off x="10571400" y="2501902"/>
                  <a:ext cx="274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3" name="Freihand 102">
                  <a:extLst>
                    <a:ext uri="{FF2B5EF4-FFF2-40B4-BE49-F238E27FC236}">
                      <a16:creationId xmlns:a16="http://schemas.microsoft.com/office/drawing/2014/main" id="{226AC43A-E6B1-EFFE-F71D-61D1C1A77F60}"/>
                    </a:ext>
                  </a:extLst>
                </p14:cNvPr>
                <p14:cNvContentPartPr/>
                <p14:nvPr/>
              </p14:nvContentPartPr>
              <p14:xfrm>
                <a:off x="10982160" y="2366902"/>
                <a:ext cx="199440" cy="180720"/>
              </p14:xfrm>
            </p:contentPart>
          </mc:Choice>
          <mc:Fallback>
            <p:pic>
              <p:nvPicPr>
                <p:cNvPr id="103" name="Freihand 102">
                  <a:extLst>
                    <a:ext uri="{FF2B5EF4-FFF2-40B4-BE49-F238E27FC236}">
                      <a16:creationId xmlns:a16="http://schemas.microsoft.com/office/drawing/2014/main" id="{226AC43A-E6B1-EFFE-F71D-61D1C1A77F60}"/>
                    </a:ext>
                  </a:extLst>
                </p:cNvPr>
                <p:cNvPicPr/>
                <p:nvPr/>
              </p:nvPicPr>
              <p:blipFill>
                <a:blip r:embed="rId183"/>
                <a:stretch>
                  <a:fillRect/>
                </a:stretch>
              </p:blipFill>
              <p:spPr>
                <a:xfrm>
                  <a:off x="10973160" y="2358262"/>
                  <a:ext cx="217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4" name="Freihand 103">
                  <a:extLst>
                    <a:ext uri="{FF2B5EF4-FFF2-40B4-BE49-F238E27FC236}">
                      <a16:creationId xmlns:a16="http://schemas.microsoft.com/office/drawing/2014/main" id="{2DE10656-8F31-ECAB-4006-9202CD5BB00D}"/>
                    </a:ext>
                  </a:extLst>
                </p14:cNvPr>
                <p14:cNvContentPartPr/>
                <p14:nvPr/>
              </p14:nvContentPartPr>
              <p14:xfrm>
                <a:off x="11136960" y="2310022"/>
                <a:ext cx="6480" cy="13320"/>
              </p14:xfrm>
            </p:contentPart>
          </mc:Choice>
          <mc:Fallback>
            <p:pic>
              <p:nvPicPr>
                <p:cNvPr id="104" name="Freihand 103">
                  <a:extLst>
                    <a:ext uri="{FF2B5EF4-FFF2-40B4-BE49-F238E27FC236}">
                      <a16:creationId xmlns:a16="http://schemas.microsoft.com/office/drawing/2014/main" id="{2DE10656-8F31-ECAB-4006-9202CD5BB00D}"/>
                    </a:ext>
                  </a:extLst>
                </p:cNvPr>
                <p:cNvPicPr/>
                <p:nvPr/>
              </p:nvPicPr>
              <p:blipFill>
                <a:blip r:embed="rId185"/>
                <a:stretch>
                  <a:fillRect/>
                </a:stretch>
              </p:blipFill>
              <p:spPr>
                <a:xfrm>
                  <a:off x="11127960" y="2301022"/>
                  <a:ext cx="24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5" name="Freihand 104">
                  <a:extLst>
                    <a:ext uri="{FF2B5EF4-FFF2-40B4-BE49-F238E27FC236}">
                      <a16:creationId xmlns:a16="http://schemas.microsoft.com/office/drawing/2014/main" id="{830AB2BF-F3E6-0D07-F722-B253CC215F90}"/>
                    </a:ext>
                  </a:extLst>
                </p14:cNvPr>
                <p14:cNvContentPartPr/>
                <p14:nvPr/>
              </p14:nvContentPartPr>
              <p14:xfrm>
                <a:off x="11309400" y="2137222"/>
                <a:ext cx="414720" cy="268200"/>
              </p14:xfrm>
            </p:contentPart>
          </mc:Choice>
          <mc:Fallback>
            <p:pic>
              <p:nvPicPr>
                <p:cNvPr id="105" name="Freihand 104">
                  <a:extLst>
                    <a:ext uri="{FF2B5EF4-FFF2-40B4-BE49-F238E27FC236}">
                      <a16:creationId xmlns:a16="http://schemas.microsoft.com/office/drawing/2014/main" id="{830AB2BF-F3E6-0D07-F722-B253CC215F90}"/>
                    </a:ext>
                  </a:extLst>
                </p:cNvPr>
                <p:cNvPicPr/>
                <p:nvPr/>
              </p:nvPicPr>
              <p:blipFill>
                <a:blip r:embed="rId187"/>
                <a:stretch>
                  <a:fillRect/>
                </a:stretch>
              </p:blipFill>
              <p:spPr>
                <a:xfrm>
                  <a:off x="11300400" y="2128222"/>
                  <a:ext cx="4323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6" name="Freihand 105">
                  <a:extLst>
                    <a:ext uri="{FF2B5EF4-FFF2-40B4-BE49-F238E27FC236}">
                      <a16:creationId xmlns:a16="http://schemas.microsoft.com/office/drawing/2014/main" id="{59EE9ED6-3209-92FD-38FB-38AB3E76745C}"/>
                    </a:ext>
                  </a:extLst>
                </p14:cNvPr>
                <p14:cNvContentPartPr/>
                <p14:nvPr/>
              </p14:nvContentPartPr>
              <p14:xfrm>
                <a:off x="11743560" y="2164942"/>
                <a:ext cx="150120" cy="106560"/>
              </p14:xfrm>
            </p:contentPart>
          </mc:Choice>
          <mc:Fallback>
            <p:pic>
              <p:nvPicPr>
                <p:cNvPr id="106" name="Freihand 105">
                  <a:extLst>
                    <a:ext uri="{FF2B5EF4-FFF2-40B4-BE49-F238E27FC236}">
                      <a16:creationId xmlns:a16="http://schemas.microsoft.com/office/drawing/2014/main" id="{59EE9ED6-3209-92FD-38FB-38AB3E76745C}"/>
                    </a:ext>
                  </a:extLst>
                </p:cNvPr>
                <p:cNvPicPr/>
                <p:nvPr/>
              </p:nvPicPr>
              <p:blipFill>
                <a:blip r:embed="rId189"/>
                <a:stretch>
                  <a:fillRect/>
                </a:stretch>
              </p:blipFill>
              <p:spPr>
                <a:xfrm>
                  <a:off x="11734920" y="2156302"/>
                  <a:ext cx="167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7" name="Freihand 106">
                  <a:extLst>
                    <a:ext uri="{FF2B5EF4-FFF2-40B4-BE49-F238E27FC236}">
                      <a16:creationId xmlns:a16="http://schemas.microsoft.com/office/drawing/2014/main" id="{492C454E-7D89-8632-9F33-722AF138DF9E}"/>
                    </a:ext>
                  </a:extLst>
                </p14:cNvPr>
                <p14:cNvContentPartPr/>
                <p14:nvPr/>
              </p14:nvContentPartPr>
              <p14:xfrm>
                <a:off x="8994240" y="3211462"/>
                <a:ext cx="109440" cy="197640"/>
              </p14:xfrm>
            </p:contentPart>
          </mc:Choice>
          <mc:Fallback>
            <p:pic>
              <p:nvPicPr>
                <p:cNvPr id="107" name="Freihand 106">
                  <a:extLst>
                    <a:ext uri="{FF2B5EF4-FFF2-40B4-BE49-F238E27FC236}">
                      <a16:creationId xmlns:a16="http://schemas.microsoft.com/office/drawing/2014/main" id="{492C454E-7D89-8632-9F33-722AF138DF9E}"/>
                    </a:ext>
                  </a:extLst>
                </p:cNvPr>
                <p:cNvPicPr/>
                <p:nvPr/>
              </p:nvPicPr>
              <p:blipFill>
                <a:blip r:embed="rId191"/>
                <a:stretch>
                  <a:fillRect/>
                </a:stretch>
              </p:blipFill>
              <p:spPr>
                <a:xfrm>
                  <a:off x="8985600" y="3202822"/>
                  <a:ext cx="127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8" name="Freihand 107">
                  <a:extLst>
                    <a:ext uri="{FF2B5EF4-FFF2-40B4-BE49-F238E27FC236}">
                      <a16:creationId xmlns:a16="http://schemas.microsoft.com/office/drawing/2014/main" id="{085852EE-BCBA-6FB5-C3E6-54F9BDB7B0FF}"/>
                    </a:ext>
                  </a:extLst>
                </p14:cNvPr>
                <p14:cNvContentPartPr/>
                <p14:nvPr/>
              </p14:nvContentPartPr>
              <p14:xfrm>
                <a:off x="9182160" y="3216142"/>
                <a:ext cx="74160" cy="118080"/>
              </p14:xfrm>
            </p:contentPart>
          </mc:Choice>
          <mc:Fallback>
            <p:pic>
              <p:nvPicPr>
                <p:cNvPr id="108" name="Freihand 107">
                  <a:extLst>
                    <a:ext uri="{FF2B5EF4-FFF2-40B4-BE49-F238E27FC236}">
                      <a16:creationId xmlns:a16="http://schemas.microsoft.com/office/drawing/2014/main" id="{085852EE-BCBA-6FB5-C3E6-54F9BDB7B0FF}"/>
                    </a:ext>
                  </a:extLst>
                </p:cNvPr>
                <p:cNvPicPr/>
                <p:nvPr/>
              </p:nvPicPr>
              <p:blipFill>
                <a:blip r:embed="rId193"/>
                <a:stretch>
                  <a:fillRect/>
                </a:stretch>
              </p:blipFill>
              <p:spPr>
                <a:xfrm>
                  <a:off x="9173520" y="3207142"/>
                  <a:ext cx="91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9" name="Freihand 108">
                  <a:extLst>
                    <a:ext uri="{FF2B5EF4-FFF2-40B4-BE49-F238E27FC236}">
                      <a16:creationId xmlns:a16="http://schemas.microsoft.com/office/drawing/2014/main" id="{9225A4BD-1E61-B664-EB63-887A35256E9B}"/>
                    </a:ext>
                  </a:extLst>
                </p14:cNvPr>
                <p14:cNvContentPartPr/>
                <p14:nvPr/>
              </p14:nvContentPartPr>
              <p14:xfrm>
                <a:off x="9351000" y="3134062"/>
                <a:ext cx="228960" cy="303480"/>
              </p14:xfrm>
            </p:contentPart>
          </mc:Choice>
          <mc:Fallback>
            <p:pic>
              <p:nvPicPr>
                <p:cNvPr id="109" name="Freihand 108">
                  <a:extLst>
                    <a:ext uri="{FF2B5EF4-FFF2-40B4-BE49-F238E27FC236}">
                      <a16:creationId xmlns:a16="http://schemas.microsoft.com/office/drawing/2014/main" id="{9225A4BD-1E61-B664-EB63-887A35256E9B}"/>
                    </a:ext>
                  </a:extLst>
                </p:cNvPr>
                <p:cNvPicPr/>
                <p:nvPr/>
              </p:nvPicPr>
              <p:blipFill>
                <a:blip r:embed="rId195"/>
                <a:stretch>
                  <a:fillRect/>
                </a:stretch>
              </p:blipFill>
              <p:spPr>
                <a:xfrm>
                  <a:off x="9342360" y="3125062"/>
                  <a:ext cx="2466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0" name="Freihand 109">
                  <a:extLst>
                    <a:ext uri="{FF2B5EF4-FFF2-40B4-BE49-F238E27FC236}">
                      <a16:creationId xmlns:a16="http://schemas.microsoft.com/office/drawing/2014/main" id="{BC960AA7-0ED1-1137-FF1D-72C8781863BA}"/>
                    </a:ext>
                  </a:extLst>
                </p14:cNvPr>
                <p14:cNvContentPartPr/>
                <p14:nvPr/>
              </p14:nvContentPartPr>
              <p14:xfrm>
                <a:off x="9577440" y="3030382"/>
                <a:ext cx="272880" cy="285120"/>
              </p14:xfrm>
            </p:contentPart>
          </mc:Choice>
          <mc:Fallback>
            <p:pic>
              <p:nvPicPr>
                <p:cNvPr id="110" name="Freihand 109">
                  <a:extLst>
                    <a:ext uri="{FF2B5EF4-FFF2-40B4-BE49-F238E27FC236}">
                      <a16:creationId xmlns:a16="http://schemas.microsoft.com/office/drawing/2014/main" id="{BC960AA7-0ED1-1137-FF1D-72C8781863BA}"/>
                    </a:ext>
                  </a:extLst>
                </p:cNvPr>
                <p:cNvPicPr/>
                <p:nvPr/>
              </p:nvPicPr>
              <p:blipFill>
                <a:blip r:embed="rId197"/>
                <a:stretch>
                  <a:fillRect/>
                </a:stretch>
              </p:blipFill>
              <p:spPr>
                <a:xfrm>
                  <a:off x="9568800" y="3021382"/>
                  <a:ext cx="2905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2" name="Freihand 111">
                  <a:extLst>
                    <a:ext uri="{FF2B5EF4-FFF2-40B4-BE49-F238E27FC236}">
                      <a16:creationId xmlns:a16="http://schemas.microsoft.com/office/drawing/2014/main" id="{6F0DC98D-A52D-7991-2A86-98B0E0ADC205}"/>
                    </a:ext>
                  </a:extLst>
                </p14:cNvPr>
                <p14:cNvContentPartPr/>
                <p14:nvPr/>
              </p14:nvContentPartPr>
              <p14:xfrm>
                <a:off x="9975960" y="2966662"/>
                <a:ext cx="480600" cy="220320"/>
              </p14:xfrm>
            </p:contentPart>
          </mc:Choice>
          <mc:Fallback>
            <p:pic>
              <p:nvPicPr>
                <p:cNvPr id="112" name="Freihand 111">
                  <a:extLst>
                    <a:ext uri="{FF2B5EF4-FFF2-40B4-BE49-F238E27FC236}">
                      <a16:creationId xmlns:a16="http://schemas.microsoft.com/office/drawing/2014/main" id="{6F0DC98D-A52D-7991-2A86-98B0E0ADC205}"/>
                    </a:ext>
                  </a:extLst>
                </p:cNvPr>
                <p:cNvPicPr/>
                <p:nvPr/>
              </p:nvPicPr>
              <p:blipFill>
                <a:blip r:embed="rId199"/>
                <a:stretch>
                  <a:fillRect/>
                </a:stretch>
              </p:blipFill>
              <p:spPr>
                <a:xfrm>
                  <a:off x="9966960" y="2957662"/>
                  <a:ext cx="498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3" name="Freihand 112">
                  <a:extLst>
                    <a:ext uri="{FF2B5EF4-FFF2-40B4-BE49-F238E27FC236}">
                      <a16:creationId xmlns:a16="http://schemas.microsoft.com/office/drawing/2014/main" id="{3BD8104C-A763-97E1-394F-C1FAB465C1C9}"/>
                    </a:ext>
                  </a:extLst>
                </p14:cNvPr>
                <p14:cNvContentPartPr/>
                <p14:nvPr/>
              </p14:nvContentPartPr>
              <p14:xfrm>
                <a:off x="10358640" y="2853982"/>
                <a:ext cx="16920" cy="7920"/>
              </p14:xfrm>
            </p:contentPart>
          </mc:Choice>
          <mc:Fallback>
            <p:pic>
              <p:nvPicPr>
                <p:cNvPr id="113" name="Freihand 112">
                  <a:extLst>
                    <a:ext uri="{FF2B5EF4-FFF2-40B4-BE49-F238E27FC236}">
                      <a16:creationId xmlns:a16="http://schemas.microsoft.com/office/drawing/2014/main" id="{3BD8104C-A763-97E1-394F-C1FAB465C1C9}"/>
                    </a:ext>
                  </a:extLst>
                </p:cNvPr>
                <p:cNvPicPr/>
                <p:nvPr/>
              </p:nvPicPr>
              <p:blipFill>
                <a:blip r:embed="rId201"/>
                <a:stretch>
                  <a:fillRect/>
                </a:stretch>
              </p:blipFill>
              <p:spPr>
                <a:xfrm>
                  <a:off x="10350000" y="2844982"/>
                  <a:ext cx="34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4" name="Freihand 113">
                  <a:extLst>
                    <a:ext uri="{FF2B5EF4-FFF2-40B4-BE49-F238E27FC236}">
                      <a16:creationId xmlns:a16="http://schemas.microsoft.com/office/drawing/2014/main" id="{1E26ABE1-0CFA-B961-F0E6-9EDC441350E4}"/>
                    </a:ext>
                  </a:extLst>
                </p14:cNvPr>
                <p14:cNvContentPartPr/>
                <p14:nvPr/>
              </p14:nvContentPartPr>
              <p14:xfrm>
                <a:off x="10663560" y="2800342"/>
                <a:ext cx="201240" cy="172800"/>
              </p14:xfrm>
            </p:contentPart>
          </mc:Choice>
          <mc:Fallback>
            <p:pic>
              <p:nvPicPr>
                <p:cNvPr id="114" name="Freihand 113">
                  <a:extLst>
                    <a:ext uri="{FF2B5EF4-FFF2-40B4-BE49-F238E27FC236}">
                      <a16:creationId xmlns:a16="http://schemas.microsoft.com/office/drawing/2014/main" id="{1E26ABE1-0CFA-B961-F0E6-9EDC441350E4}"/>
                    </a:ext>
                  </a:extLst>
                </p:cNvPr>
                <p:cNvPicPr/>
                <p:nvPr/>
              </p:nvPicPr>
              <p:blipFill>
                <a:blip r:embed="rId203"/>
                <a:stretch>
                  <a:fillRect/>
                </a:stretch>
              </p:blipFill>
              <p:spPr>
                <a:xfrm>
                  <a:off x="10654560" y="2791342"/>
                  <a:ext cx="218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5" name="Freihand 114">
                  <a:extLst>
                    <a:ext uri="{FF2B5EF4-FFF2-40B4-BE49-F238E27FC236}">
                      <a16:creationId xmlns:a16="http://schemas.microsoft.com/office/drawing/2014/main" id="{4C722408-40DB-88BC-0463-0449A9DAD1B0}"/>
                    </a:ext>
                  </a:extLst>
                </p14:cNvPr>
                <p14:cNvContentPartPr/>
                <p14:nvPr/>
              </p14:nvContentPartPr>
              <p14:xfrm>
                <a:off x="10854360" y="2810062"/>
                <a:ext cx="120960" cy="136800"/>
              </p14:xfrm>
            </p:contentPart>
          </mc:Choice>
          <mc:Fallback>
            <p:pic>
              <p:nvPicPr>
                <p:cNvPr id="115" name="Freihand 114">
                  <a:extLst>
                    <a:ext uri="{FF2B5EF4-FFF2-40B4-BE49-F238E27FC236}">
                      <a16:creationId xmlns:a16="http://schemas.microsoft.com/office/drawing/2014/main" id="{4C722408-40DB-88BC-0463-0449A9DAD1B0}"/>
                    </a:ext>
                  </a:extLst>
                </p:cNvPr>
                <p:cNvPicPr/>
                <p:nvPr/>
              </p:nvPicPr>
              <p:blipFill>
                <a:blip r:embed="rId205"/>
                <a:stretch>
                  <a:fillRect/>
                </a:stretch>
              </p:blipFill>
              <p:spPr>
                <a:xfrm>
                  <a:off x="10845360" y="2801062"/>
                  <a:ext cx="138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6" name="Freihand 115">
                  <a:extLst>
                    <a:ext uri="{FF2B5EF4-FFF2-40B4-BE49-F238E27FC236}">
                      <a16:creationId xmlns:a16="http://schemas.microsoft.com/office/drawing/2014/main" id="{F8423A65-3ECB-3D42-D62C-DE9978BD9C7B}"/>
                    </a:ext>
                  </a:extLst>
                </p14:cNvPr>
                <p14:cNvContentPartPr/>
                <p14:nvPr/>
              </p14:nvContentPartPr>
              <p14:xfrm>
                <a:off x="11004840" y="2776942"/>
                <a:ext cx="90000" cy="141840"/>
              </p14:xfrm>
            </p:contentPart>
          </mc:Choice>
          <mc:Fallback>
            <p:pic>
              <p:nvPicPr>
                <p:cNvPr id="116" name="Freihand 115">
                  <a:extLst>
                    <a:ext uri="{FF2B5EF4-FFF2-40B4-BE49-F238E27FC236}">
                      <a16:creationId xmlns:a16="http://schemas.microsoft.com/office/drawing/2014/main" id="{F8423A65-3ECB-3D42-D62C-DE9978BD9C7B}"/>
                    </a:ext>
                  </a:extLst>
                </p:cNvPr>
                <p:cNvPicPr/>
                <p:nvPr/>
              </p:nvPicPr>
              <p:blipFill>
                <a:blip r:embed="rId207"/>
                <a:stretch>
                  <a:fillRect/>
                </a:stretch>
              </p:blipFill>
              <p:spPr>
                <a:xfrm>
                  <a:off x="10995840" y="2768302"/>
                  <a:ext cx="107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7" name="Freihand 116">
                  <a:extLst>
                    <a:ext uri="{FF2B5EF4-FFF2-40B4-BE49-F238E27FC236}">
                      <a16:creationId xmlns:a16="http://schemas.microsoft.com/office/drawing/2014/main" id="{3D09F7C5-6AEC-D77A-3AB1-8F2147EFCFAA}"/>
                    </a:ext>
                  </a:extLst>
                </p14:cNvPr>
                <p14:cNvContentPartPr/>
                <p14:nvPr/>
              </p14:nvContentPartPr>
              <p14:xfrm>
                <a:off x="11306520" y="2682982"/>
                <a:ext cx="414360" cy="173880"/>
              </p14:xfrm>
            </p:contentPart>
          </mc:Choice>
          <mc:Fallback>
            <p:pic>
              <p:nvPicPr>
                <p:cNvPr id="117" name="Freihand 116">
                  <a:extLst>
                    <a:ext uri="{FF2B5EF4-FFF2-40B4-BE49-F238E27FC236}">
                      <a16:creationId xmlns:a16="http://schemas.microsoft.com/office/drawing/2014/main" id="{3D09F7C5-6AEC-D77A-3AB1-8F2147EFCFAA}"/>
                    </a:ext>
                  </a:extLst>
                </p:cNvPr>
                <p:cNvPicPr/>
                <p:nvPr/>
              </p:nvPicPr>
              <p:blipFill>
                <a:blip r:embed="rId209"/>
                <a:stretch>
                  <a:fillRect/>
                </a:stretch>
              </p:blipFill>
              <p:spPr>
                <a:xfrm>
                  <a:off x="11297880" y="2674342"/>
                  <a:ext cx="432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8" name="Freihand 117">
                  <a:extLst>
                    <a:ext uri="{FF2B5EF4-FFF2-40B4-BE49-F238E27FC236}">
                      <a16:creationId xmlns:a16="http://schemas.microsoft.com/office/drawing/2014/main" id="{0FC9E792-3143-C106-BD88-08987713BB86}"/>
                    </a:ext>
                  </a:extLst>
                </p14:cNvPr>
                <p14:cNvContentPartPr/>
                <p14:nvPr/>
              </p14:nvContentPartPr>
              <p14:xfrm>
                <a:off x="9379800" y="3634102"/>
                <a:ext cx="45360" cy="195840"/>
              </p14:xfrm>
            </p:contentPart>
          </mc:Choice>
          <mc:Fallback>
            <p:pic>
              <p:nvPicPr>
                <p:cNvPr id="118" name="Freihand 117">
                  <a:extLst>
                    <a:ext uri="{FF2B5EF4-FFF2-40B4-BE49-F238E27FC236}">
                      <a16:creationId xmlns:a16="http://schemas.microsoft.com/office/drawing/2014/main" id="{0FC9E792-3143-C106-BD88-08987713BB86}"/>
                    </a:ext>
                  </a:extLst>
                </p:cNvPr>
                <p:cNvPicPr/>
                <p:nvPr/>
              </p:nvPicPr>
              <p:blipFill>
                <a:blip r:embed="rId211"/>
                <a:stretch>
                  <a:fillRect/>
                </a:stretch>
              </p:blipFill>
              <p:spPr>
                <a:xfrm>
                  <a:off x="9371160" y="3625102"/>
                  <a:ext cx="63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9" name="Freihand 118">
                  <a:extLst>
                    <a:ext uri="{FF2B5EF4-FFF2-40B4-BE49-F238E27FC236}">
                      <a16:creationId xmlns:a16="http://schemas.microsoft.com/office/drawing/2014/main" id="{5BD7B1ED-F408-5FB7-FAD1-B7DE58D11940}"/>
                    </a:ext>
                  </a:extLst>
                </p14:cNvPr>
                <p14:cNvContentPartPr/>
                <p14:nvPr/>
              </p14:nvContentPartPr>
              <p14:xfrm>
                <a:off x="9317880" y="3717622"/>
                <a:ext cx="221040" cy="109080"/>
              </p14:xfrm>
            </p:contentPart>
          </mc:Choice>
          <mc:Fallback>
            <p:pic>
              <p:nvPicPr>
                <p:cNvPr id="119" name="Freihand 118">
                  <a:extLst>
                    <a:ext uri="{FF2B5EF4-FFF2-40B4-BE49-F238E27FC236}">
                      <a16:creationId xmlns:a16="http://schemas.microsoft.com/office/drawing/2014/main" id="{5BD7B1ED-F408-5FB7-FAD1-B7DE58D11940}"/>
                    </a:ext>
                  </a:extLst>
                </p:cNvPr>
                <p:cNvPicPr/>
                <p:nvPr/>
              </p:nvPicPr>
              <p:blipFill>
                <a:blip r:embed="rId213"/>
                <a:stretch>
                  <a:fillRect/>
                </a:stretch>
              </p:blipFill>
              <p:spPr>
                <a:xfrm>
                  <a:off x="9309240" y="3708622"/>
                  <a:ext cx="238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0" name="Freihand 119">
                  <a:extLst>
                    <a:ext uri="{FF2B5EF4-FFF2-40B4-BE49-F238E27FC236}">
                      <a16:creationId xmlns:a16="http://schemas.microsoft.com/office/drawing/2014/main" id="{14DEA984-C8AC-E173-72FA-C27AAF6DF034}"/>
                    </a:ext>
                  </a:extLst>
                </p14:cNvPr>
                <p14:cNvContentPartPr/>
                <p14:nvPr/>
              </p14:nvContentPartPr>
              <p14:xfrm>
                <a:off x="9335160" y="3557062"/>
                <a:ext cx="122040" cy="104040"/>
              </p14:xfrm>
            </p:contentPart>
          </mc:Choice>
          <mc:Fallback>
            <p:pic>
              <p:nvPicPr>
                <p:cNvPr id="120" name="Freihand 119">
                  <a:extLst>
                    <a:ext uri="{FF2B5EF4-FFF2-40B4-BE49-F238E27FC236}">
                      <a16:creationId xmlns:a16="http://schemas.microsoft.com/office/drawing/2014/main" id="{14DEA984-C8AC-E173-72FA-C27AAF6DF034}"/>
                    </a:ext>
                  </a:extLst>
                </p:cNvPr>
                <p:cNvPicPr/>
                <p:nvPr/>
              </p:nvPicPr>
              <p:blipFill>
                <a:blip r:embed="rId215"/>
                <a:stretch>
                  <a:fillRect/>
                </a:stretch>
              </p:blipFill>
              <p:spPr>
                <a:xfrm>
                  <a:off x="9326160" y="3548422"/>
                  <a:ext cx="139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1" name="Freihand 120">
                  <a:extLst>
                    <a:ext uri="{FF2B5EF4-FFF2-40B4-BE49-F238E27FC236}">
                      <a16:creationId xmlns:a16="http://schemas.microsoft.com/office/drawing/2014/main" id="{9BE7FF65-43CD-CCAE-D6EA-88326169D278}"/>
                    </a:ext>
                  </a:extLst>
                </p14:cNvPr>
                <p14:cNvContentPartPr/>
                <p14:nvPr/>
              </p14:nvContentPartPr>
              <p14:xfrm>
                <a:off x="9569880" y="3496222"/>
                <a:ext cx="91800" cy="237960"/>
              </p14:xfrm>
            </p:contentPart>
          </mc:Choice>
          <mc:Fallback>
            <p:pic>
              <p:nvPicPr>
                <p:cNvPr id="121" name="Freihand 120">
                  <a:extLst>
                    <a:ext uri="{FF2B5EF4-FFF2-40B4-BE49-F238E27FC236}">
                      <a16:creationId xmlns:a16="http://schemas.microsoft.com/office/drawing/2014/main" id="{9BE7FF65-43CD-CCAE-D6EA-88326169D278}"/>
                    </a:ext>
                  </a:extLst>
                </p:cNvPr>
                <p:cNvPicPr/>
                <p:nvPr/>
              </p:nvPicPr>
              <p:blipFill>
                <a:blip r:embed="rId217"/>
                <a:stretch>
                  <a:fillRect/>
                </a:stretch>
              </p:blipFill>
              <p:spPr>
                <a:xfrm>
                  <a:off x="9560880" y="3487222"/>
                  <a:ext cx="1094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2" name="Freihand 121">
                  <a:extLst>
                    <a:ext uri="{FF2B5EF4-FFF2-40B4-BE49-F238E27FC236}">
                      <a16:creationId xmlns:a16="http://schemas.microsoft.com/office/drawing/2014/main" id="{455CCEDD-D9D7-2C56-A606-1A2125D29E9A}"/>
                    </a:ext>
                  </a:extLst>
                </p14:cNvPr>
                <p14:cNvContentPartPr/>
                <p14:nvPr/>
              </p14:nvContentPartPr>
              <p14:xfrm>
                <a:off x="9691200" y="3522142"/>
                <a:ext cx="196560" cy="165960"/>
              </p14:xfrm>
            </p:contentPart>
          </mc:Choice>
          <mc:Fallback>
            <p:pic>
              <p:nvPicPr>
                <p:cNvPr id="122" name="Freihand 121">
                  <a:extLst>
                    <a:ext uri="{FF2B5EF4-FFF2-40B4-BE49-F238E27FC236}">
                      <a16:creationId xmlns:a16="http://schemas.microsoft.com/office/drawing/2014/main" id="{455CCEDD-D9D7-2C56-A606-1A2125D29E9A}"/>
                    </a:ext>
                  </a:extLst>
                </p:cNvPr>
                <p:cNvPicPr/>
                <p:nvPr/>
              </p:nvPicPr>
              <p:blipFill>
                <a:blip r:embed="rId219"/>
                <a:stretch>
                  <a:fillRect/>
                </a:stretch>
              </p:blipFill>
              <p:spPr>
                <a:xfrm>
                  <a:off x="9682560" y="3513502"/>
                  <a:ext cx="214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3" name="Freihand 122">
                  <a:extLst>
                    <a:ext uri="{FF2B5EF4-FFF2-40B4-BE49-F238E27FC236}">
                      <a16:creationId xmlns:a16="http://schemas.microsoft.com/office/drawing/2014/main" id="{A15BCC64-9812-7D40-C57A-0373917C22C9}"/>
                    </a:ext>
                  </a:extLst>
                </p14:cNvPr>
                <p14:cNvContentPartPr/>
                <p14:nvPr/>
              </p14:nvContentPartPr>
              <p14:xfrm>
                <a:off x="9865800" y="3399382"/>
                <a:ext cx="50040" cy="281880"/>
              </p14:xfrm>
            </p:contentPart>
          </mc:Choice>
          <mc:Fallback>
            <p:pic>
              <p:nvPicPr>
                <p:cNvPr id="123" name="Freihand 122">
                  <a:extLst>
                    <a:ext uri="{FF2B5EF4-FFF2-40B4-BE49-F238E27FC236}">
                      <a16:creationId xmlns:a16="http://schemas.microsoft.com/office/drawing/2014/main" id="{A15BCC64-9812-7D40-C57A-0373917C22C9}"/>
                    </a:ext>
                  </a:extLst>
                </p:cNvPr>
                <p:cNvPicPr/>
                <p:nvPr/>
              </p:nvPicPr>
              <p:blipFill>
                <a:blip r:embed="rId221"/>
                <a:stretch>
                  <a:fillRect/>
                </a:stretch>
              </p:blipFill>
              <p:spPr>
                <a:xfrm>
                  <a:off x="9856800" y="3390382"/>
                  <a:ext cx="676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4" name="Freihand 123">
                  <a:extLst>
                    <a:ext uri="{FF2B5EF4-FFF2-40B4-BE49-F238E27FC236}">
                      <a16:creationId xmlns:a16="http://schemas.microsoft.com/office/drawing/2014/main" id="{A07E1289-EF5D-1072-95A1-4F21EC0A4891}"/>
                    </a:ext>
                  </a:extLst>
                </p14:cNvPr>
                <p14:cNvContentPartPr/>
                <p14:nvPr/>
              </p14:nvContentPartPr>
              <p14:xfrm>
                <a:off x="9948960" y="3478222"/>
                <a:ext cx="121680" cy="180000"/>
              </p14:xfrm>
            </p:contentPart>
          </mc:Choice>
          <mc:Fallback>
            <p:pic>
              <p:nvPicPr>
                <p:cNvPr id="124" name="Freihand 123">
                  <a:extLst>
                    <a:ext uri="{FF2B5EF4-FFF2-40B4-BE49-F238E27FC236}">
                      <a16:creationId xmlns:a16="http://schemas.microsoft.com/office/drawing/2014/main" id="{A07E1289-EF5D-1072-95A1-4F21EC0A4891}"/>
                    </a:ext>
                  </a:extLst>
                </p:cNvPr>
                <p:cNvPicPr/>
                <p:nvPr/>
              </p:nvPicPr>
              <p:blipFill>
                <a:blip r:embed="rId223"/>
                <a:stretch>
                  <a:fillRect/>
                </a:stretch>
              </p:blipFill>
              <p:spPr>
                <a:xfrm>
                  <a:off x="9940320" y="3469222"/>
                  <a:ext cx="139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5" name="Freihand 124">
                  <a:extLst>
                    <a:ext uri="{FF2B5EF4-FFF2-40B4-BE49-F238E27FC236}">
                      <a16:creationId xmlns:a16="http://schemas.microsoft.com/office/drawing/2014/main" id="{359E967C-0927-751B-BB3A-06C9959D5021}"/>
                    </a:ext>
                  </a:extLst>
                </p14:cNvPr>
                <p14:cNvContentPartPr/>
                <p14:nvPr/>
              </p14:nvContentPartPr>
              <p14:xfrm>
                <a:off x="10076040" y="3454822"/>
                <a:ext cx="245160" cy="147240"/>
              </p14:xfrm>
            </p:contentPart>
          </mc:Choice>
          <mc:Fallback>
            <p:pic>
              <p:nvPicPr>
                <p:cNvPr id="125" name="Freihand 124">
                  <a:extLst>
                    <a:ext uri="{FF2B5EF4-FFF2-40B4-BE49-F238E27FC236}">
                      <a16:creationId xmlns:a16="http://schemas.microsoft.com/office/drawing/2014/main" id="{359E967C-0927-751B-BB3A-06C9959D5021}"/>
                    </a:ext>
                  </a:extLst>
                </p:cNvPr>
                <p:cNvPicPr/>
                <p:nvPr/>
              </p:nvPicPr>
              <p:blipFill>
                <a:blip r:embed="rId225"/>
                <a:stretch>
                  <a:fillRect/>
                </a:stretch>
              </p:blipFill>
              <p:spPr>
                <a:xfrm>
                  <a:off x="10067040" y="3445822"/>
                  <a:ext cx="262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6" name="Freihand 125">
                  <a:extLst>
                    <a:ext uri="{FF2B5EF4-FFF2-40B4-BE49-F238E27FC236}">
                      <a16:creationId xmlns:a16="http://schemas.microsoft.com/office/drawing/2014/main" id="{3C3CDAA9-A103-1E4D-0DA2-7545AA6963CC}"/>
                    </a:ext>
                  </a:extLst>
                </p14:cNvPr>
                <p14:cNvContentPartPr/>
                <p14:nvPr/>
              </p14:nvContentPartPr>
              <p14:xfrm>
                <a:off x="10105920" y="3316582"/>
                <a:ext cx="12240" cy="18360"/>
              </p14:xfrm>
            </p:contentPart>
          </mc:Choice>
          <mc:Fallback>
            <p:pic>
              <p:nvPicPr>
                <p:cNvPr id="126" name="Freihand 125">
                  <a:extLst>
                    <a:ext uri="{FF2B5EF4-FFF2-40B4-BE49-F238E27FC236}">
                      <a16:creationId xmlns:a16="http://schemas.microsoft.com/office/drawing/2014/main" id="{3C3CDAA9-A103-1E4D-0DA2-7545AA6963CC}"/>
                    </a:ext>
                  </a:extLst>
                </p:cNvPr>
                <p:cNvPicPr/>
                <p:nvPr/>
              </p:nvPicPr>
              <p:blipFill>
                <a:blip r:embed="rId227"/>
                <a:stretch>
                  <a:fillRect/>
                </a:stretch>
              </p:blipFill>
              <p:spPr>
                <a:xfrm>
                  <a:off x="10097280" y="3307942"/>
                  <a:ext cx="29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8" name="Freihand 127">
                  <a:extLst>
                    <a:ext uri="{FF2B5EF4-FFF2-40B4-BE49-F238E27FC236}">
                      <a16:creationId xmlns:a16="http://schemas.microsoft.com/office/drawing/2014/main" id="{4061B881-ABE5-BAC4-AE09-5BF82E1DC4C6}"/>
                    </a:ext>
                  </a:extLst>
                </p14:cNvPr>
                <p14:cNvContentPartPr/>
                <p14:nvPr/>
              </p14:nvContentPartPr>
              <p14:xfrm>
                <a:off x="10051560" y="2121382"/>
                <a:ext cx="99720" cy="96480"/>
              </p14:xfrm>
            </p:contentPart>
          </mc:Choice>
          <mc:Fallback>
            <p:pic>
              <p:nvPicPr>
                <p:cNvPr id="128" name="Freihand 127">
                  <a:extLst>
                    <a:ext uri="{FF2B5EF4-FFF2-40B4-BE49-F238E27FC236}">
                      <a16:creationId xmlns:a16="http://schemas.microsoft.com/office/drawing/2014/main" id="{4061B881-ABE5-BAC4-AE09-5BF82E1DC4C6}"/>
                    </a:ext>
                  </a:extLst>
                </p:cNvPr>
                <p:cNvPicPr/>
                <p:nvPr/>
              </p:nvPicPr>
              <p:blipFill>
                <a:blip r:embed="rId229"/>
                <a:stretch>
                  <a:fillRect/>
                </a:stretch>
              </p:blipFill>
              <p:spPr>
                <a:xfrm>
                  <a:off x="10042560" y="2112742"/>
                  <a:ext cx="117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9" name="Freihand 128">
                  <a:extLst>
                    <a:ext uri="{FF2B5EF4-FFF2-40B4-BE49-F238E27FC236}">
                      <a16:creationId xmlns:a16="http://schemas.microsoft.com/office/drawing/2014/main" id="{873AF55A-6801-7B4E-D9E5-2550C2743677}"/>
                    </a:ext>
                  </a:extLst>
                </p14:cNvPr>
                <p14:cNvContentPartPr/>
                <p14:nvPr/>
              </p14:nvContentPartPr>
              <p14:xfrm>
                <a:off x="10171080" y="2038222"/>
                <a:ext cx="12960" cy="120600"/>
              </p14:xfrm>
            </p:contentPart>
          </mc:Choice>
          <mc:Fallback>
            <p:pic>
              <p:nvPicPr>
                <p:cNvPr id="129" name="Freihand 128">
                  <a:extLst>
                    <a:ext uri="{FF2B5EF4-FFF2-40B4-BE49-F238E27FC236}">
                      <a16:creationId xmlns:a16="http://schemas.microsoft.com/office/drawing/2014/main" id="{873AF55A-6801-7B4E-D9E5-2550C2743677}"/>
                    </a:ext>
                  </a:extLst>
                </p:cNvPr>
                <p:cNvPicPr/>
                <p:nvPr/>
              </p:nvPicPr>
              <p:blipFill>
                <a:blip r:embed="rId231"/>
                <a:stretch>
                  <a:fillRect/>
                </a:stretch>
              </p:blipFill>
              <p:spPr>
                <a:xfrm>
                  <a:off x="10162440" y="2029222"/>
                  <a:ext cx="30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0" name="Freihand 129">
                  <a:extLst>
                    <a:ext uri="{FF2B5EF4-FFF2-40B4-BE49-F238E27FC236}">
                      <a16:creationId xmlns:a16="http://schemas.microsoft.com/office/drawing/2014/main" id="{0BCBA2A2-28AD-78B8-C4E6-70B59E239E14}"/>
                    </a:ext>
                  </a:extLst>
                </p14:cNvPr>
                <p14:cNvContentPartPr/>
                <p14:nvPr/>
              </p14:nvContentPartPr>
              <p14:xfrm>
                <a:off x="10227600" y="2039662"/>
                <a:ext cx="97560" cy="88920"/>
              </p14:xfrm>
            </p:contentPart>
          </mc:Choice>
          <mc:Fallback>
            <p:pic>
              <p:nvPicPr>
                <p:cNvPr id="130" name="Freihand 129">
                  <a:extLst>
                    <a:ext uri="{FF2B5EF4-FFF2-40B4-BE49-F238E27FC236}">
                      <a16:creationId xmlns:a16="http://schemas.microsoft.com/office/drawing/2014/main" id="{0BCBA2A2-28AD-78B8-C4E6-70B59E239E14}"/>
                    </a:ext>
                  </a:extLst>
                </p:cNvPr>
                <p:cNvPicPr/>
                <p:nvPr/>
              </p:nvPicPr>
              <p:blipFill>
                <a:blip r:embed="rId233"/>
                <a:stretch>
                  <a:fillRect/>
                </a:stretch>
              </p:blipFill>
              <p:spPr>
                <a:xfrm>
                  <a:off x="10218600" y="2030662"/>
                  <a:ext cx="115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1" name="Freihand 130">
                  <a:extLst>
                    <a:ext uri="{FF2B5EF4-FFF2-40B4-BE49-F238E27FC236}">
                      <a16:creationId xmlns:a16="http://schemas.microsoft.com/office/drawing/2014/main" id="{6821142A-42CF-1128-92C1-B0AA3DA34B95}"/>
                    </a:ext>
                  </a:extLst>
                </p14:cNvPr>
                <p14:cNvContentPartPr/>
                <p14:nvPr/>
              </p14:nvContentPartPr>
              <p14:xfrm>
                <a:off x="10418760" y="1903942"/>
                <a:ext cx="145800" cy="154440"/>
              </p14:xfrm>
            </p:contentPart>
          </mc:Choice>
          <mc:Fallback>
            <p:pic>
              <p:nvPicPr>
                <p:cNvPr id="131" name="Freihand 130">
                  <a:extLst>
                    <a:ext uri="{FF2B5EF4-FFF2-40B4-BE49-F238E27FC236}">
                      <a16:creationId xmlns:a16="http://schemas.microsoft.com/office/drawing/2014/main" id="{6821142A-42CF-1128-92C1-B0AA3DA34B95}"/>
                    </a:ext>
                  </a:extLst>
                </p:cNvPr>
                <p:cNvPicPr/>
                <p:nvPr/>
              </p:nvPicPr>
              <p:blipFill>
                <a:blip r:embed="rId235"/>
                <a:stretch>
                  <a:fillRect/>
                </a:stretch>
              </p:blipFill>
              <p:spPr>
                <a:xfrm>
                  <a:off x="10409760" y="1895302"/>
                  <a:ext cx="163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2" name="Freihand 131">
                  <a:extLst>
                    <a:ext uri="{FF2B5EF4-FFF2-40B4-BE49-F238E27FC236}">
                      <a16:creationId xmlns:a16="http://schemas.microsoft.com/office/drawing/2014/main" id="{91D2522B-7F59-CF99-567D-0E9D7EEDA324}"/>
                    </a:ext>
                  </a:extLst>
                </p14:cNvPr>
                <p14:cNvContentPartPr/>
                <p14:nvPr/>
              </p14:nvContentPartPr>
              <p14:xfrm>
                <a:off x="10451160" y="1851382"/>
                <a:ext cx="192240" cy="99360"/>
              </p14:xfrm>
            </p:contentPart>
          </mc:Choice>
          <mc:Fallback>
            <p:pic>
              <p:nvPicPr>
                <p:cNvPr id="132" name="Freihand 131">
                  <a:extLst>
                    <a:ext uri="{FF2B5EF4-FFF2-40B4-BE49-F238E27FC236}">
                      <a16:creationId xmlns:a16="http://schemas.microsoft.com/office/drawing/2014/main" id="{91D2522B-7F59-CF99-567D-0E9D7EEDA324}"/>
                    </a:ext>
                  </a:extLst>
                </p:cNvPr>
                <p:cNvPicPr/>
                <p:nvPr/>
              </p:nvPicPr>
              <p:blipFill>
                <a:blip r:embed="rId237"/>
                <a:stretch>
                  <a:fillRect/>
                </a:stretch>
              </p:blipFill>
              <p:spPr>
                <a:xfrm>
                  <a:off x="10442160" y="1842382"/>
                  <a:ext cx="209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3" name="Freihand 132">
                  <a:extLst>
                    <a:ext uri="{FF2B5EF4-FFF2-40B4-BE49-F238E27FC236}">
                      <a16:creationId xmlns:a16="http://schemas.microsoft.com/office/drawing/2014/main" id="{9207820D-78CD-3DC6-8755-CD8D61BFBD12}"/>
                    </a:ext>
                  </a:extLst>
                </p14:cNvPr>
                <p14:cNvContentPartPr/>
                <p14:nvPr/>
              </p14:nvContentPartPr>
              <p14:xfrm>
                <a:off x="10651320" y="1808902"/>
                <a:ext cx="97920" cy="136080"/>
              </p14:xfrm>
            </p:contentPart>
          </mc:Choice>
          <mc:Fallback>
            <p:pic>
              <p:nvPicPr>
                <p:cNvPr id="133" name="Freihand 132">
                  <a:extLst>
                    <a:ext uri="{FF2B5EF4-FFF2-40B4-BE49-F238E27FC236}">
                      <a16:creationId xmlns:a16="http://schemas.microsoft.com/office/drawing/2014/main" id="{9207820D-78CD-3DC6-8755-CD8D61BFBD12}"/>
                    </a:ext>
                  </a:extLst>
                </p:cNvPr>
                <p:cNvPicPr/>
                <p:nvPr/>
              </p:nvPicPr>
              <p:blipFill>
                <a:blip r:embed="rId239"/>
                <a:stretch>
                  <a:fillRect/>
                </a:stretch>
              </p:blipFill>
              <p:spPr>
                <a:xfrm>
                  <a:off x="10642320" y="1800262"/>
                  <a:ext cx="115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4" name="Freihand 133">
                  <a:extLst>
                    <a:ext uri="{FF2B5EF4-FFF2-40B4-BE49-F238E27FC236}">
                      <a16:creationId xmlns:a16="http://schemas.microsoft.com/office/drawing/2014/main" id="{EE190E39-CE3B-6D0F-8D7E-3636B8B50AC1}"/>
                    </a:ext>
                  </a:extLst>
                </p14:cNvPr>
                <p14:cNvContentPartPr/>
                <p14:nvPr/>
              </p14:nvContentPartPr>
              <p14:xfrm>
                <a:off x="10132200" y="1819702"/>
                <a:ext cx="695520" cy="471600"/>
              </p14:xfrm>
            </p:contentPart>
          </mc:Choice>
          <mc:Fallback>
            <p:pic>
              <p:nvPicPr>
                <p:cNvPr id="134" name="Freihand 133">
                  <a:extLst>
                    <a:ext uri="{FF2B5EF4-FFF2-40B4-BE49-F238E27FC236}">
                      <a16:creationId xmlns:a16="http://schemas.microsoft.com/office/drawing/2014/main" id="{EE190E39-CE3B-6D0F-8D7E-3636B8B50AC1}"/>
                    </a:ext>
                  </a:extLst>
                </p:cNvPr>
                <p:cNvPicPr/>
                <p:nvPr/>
              </p:nvPicPr>
              <p:blipFill>
                <a:blip r:embed="rId241"/>
                <a:stretch>
                  <a:fillRect/>
                </a:stretch>
              </p:blipFill>
              <p:spPr>
                <a:xfrm>
                  <a:off x="10123200" y="1811062"/>
                  <a:ext cx="71316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6" name="Freihand 135">
                  <a:extLst>
                    <a:ext uri="{FF2B5EF4-FFF2-40B4-BE49-F238E27FC236}">
                      <a16:creationId xmlns:a16="http://schemas.microsoft.com/office/drawing/2014/main" id="{0EBFAA0F-7D1D-D7AD-16ED-1257E364D6BB}"/>
                    </a:ext>
                  </a:extLst>
                </p14:cNvPr>
                <p14:cNvContentPartPr/>
                <p14:nvPr/>
              </p14:nvContentPartPr>
              <p14:xfrm>
                <a:off x="8984160" y="924022"/>
                <a:ext cx="258120" cy="497160"/>
              </p14:xfrm>
            </p:contentPart>
          </mc:Choice>
          <mc:Fallback>
            <p:pic>
              <p:nvPicPr>
                <p:cNvPr id="136" name="Freihand 135">
                  <a:extLst>
                    <a:ext uri="{FF2B5EF4-FFF2-40B4-BE49-F238E27FC236}">
                      <a16:creationId xmlns:a16="http://schemas.microsoft.com/office/drawing/2014/main" id="{0EBFAA0F-7D1D-D7AD-16ED-1257E364D6BB}"/>
                    </a:ext>
                  </a:extLst>
                </p:cNvPr>
                <p:cNvPicPr/>
                <p:nvPr/>
              </p:nvPicPr>
              <p:blipFill>
                <a:blip r:embed="rId243"/>
                <a:stretch>
                  <a:fillRect/>
                </a:stretch>
              </p:blipFill>
              <p:spPr>
                <a:xfrm>
                  <a:off x="8975520" y="915382"/>
                  <a:ext cx="27576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7" name="Freihand 136">
                  <a:extLst>
                    <a:ext uri="{FF2B5EF4-FFF2-40B4-BE49-F238E27FC236}">
                      <a16:creationId xmlns:a16="http://schemas.microsoft.com/office/drawing/2014/main" id="{90E9115C-D3E7-9BC6-E6E0-36E87F95D324}"/>
                    </a:ext>
                  </a:extLst>
                </p14:cNvPr>
                <p14:cNvContentPartPr/>
                <p14:nvPr/>
              </p14:nvContentPartPr>
              <p14:xfrm>
                <a:off x="9130320" y="1258462"/>
                <a:ext cx="154800" cy="198360"/>
              </p14:xfrm>
            </p:contentPart>
          </mc:Choice>
          <mc:Fallback>
            <p:pic>
              <p:nvPicPr>
                <p:cNvPr id="137" name="Freihand 136">
                  <a:extLst>
                    <a:ext uri="{FF2B5EF4-FFF2-40B4-BE49-F238E27FC236}">
                      <a16:creationId xmlns:a16="http://schemas.microsoft.com/office/drawing/2014/main" id="{90E9115C-D3E7-9BC6-E6E0-36E87F95D324}"/>
                    </a:ext>
                  </a:extLst>
                </p:cNvPr>
                <p:cNvPicPr/>
                <p:nvPr/>
              </p:nvPicPr>
              <p:blipFill>
                <a:blip r:embed="rId245"/>
                <a:stretch>
                  <a:fillRect/>
                </a:stretch>
              </p:blipFill>
              <p:spPr>
                <a:xfrm>
                  <a:off x="9121320" y="1249822"/>
                  <a:ext cx="172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9" name="Freihand 138">
                  <a:extLst>
                    <a:ext uri="{FF2B5EF4-FFF2-40B4-BE49-F238E27FC236}">
                      <a16:creationId xmlns:a16="http://schemas.microsoft.com/office/drawing/2014/main" id="{00DA8228-2F12-E714-4E5E-391E72DC9C1D}"/>
                    </a:ext>
                  </a:extLst>
                </p14:cNvPr>
                <p14:cNvContentPartPr/>
                <p14:nvPr/>
              </p14:nvContentPartPr>
              <p14:xfrm>
                <a:off x="8460000" y="774622"/>
                <a:ext cx="190080" cy="271800"/>
              </p14:xfrm>
            </p:contentPart>
          </mc:Choice>
          <mc:Fallback>
            <p:pic>
              <p:nvPicPr>
                <p:cNvPr id="139" name="Freihand 138">
                  <a:extLst>
                    <a:ext uri="{FF2B5EF4-FFF2-40B4-BE49-F238E27FC236}">
                      <a16:creationId xmlns:a16="http://schemas.microsoft.com/office/drawing/2014/main" id="{00DA8228-2F12-E714-4E5E-391E72DC9C1D}"/>
                    </a:ext>
                  </a:extLst>
                </p:cNvPr>
                <p:cNvPicPr/>
                <p:nvPr/>
              </p:nvPicPr>
              <p:blipFill>
                <a:blip r:embed="rId247"/>
                <a:stretch>
                  <a:fillRect/>
                </a:stretch>
              </p:blipFill>
              <p:spPr>
                <a:xfrm>
                  <a:off x="8451000" y="765622"/>
                  <a:ext cx="2077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0" name="Freihand 139">
                  <a:extLst>
                    <a:ext uri="{FF2B5EF4-FFF2-40B4-BE49-F238E27FC236}">
                      <a16:creationId xmlns:a16="http://schemas.microsoft.com/office/drawing/2014/main" id="{A018DCBF-5944-680A-7227-DD5D106D5B72}"/>
                    </a:ext>
                  </a:extLst>
                </p14:cNvPr>
                <p14:cNvContentPartPr/>
                <p14:nvPr/>
              </p14:nvContentPartPr>
              <p14:xfrm>
                <a:off x="8686440" y="623062"/>
                <a:ext cx="348840" cy="303480"/>
              </p14:xfrm>
            </p:contentPart>
          </mc:Choice>
          <mc:Fallback>
            <p:pic>
              <p:nvPicPr>
                <p:cNvPr id="140" name="Freihand 139">
                  <a:extLst>
                    <a:ext uri="{FF2B5EF4-FFF2-40B4-BE49-F238E27FC236}">
                      <a16:creationId xmlns:a16="http://schemas.microsoft.com/office/drawing/2014/main" id="{A018DCBF-5944-680A-7227-DD5D106D5B72}"/>
                    </a:ext>
                  </a:extLst>
                </p:cNvPr>
                <p:cNvPicPr/>
                <p:nvPr/>
              </p:nvPicPr>
              <p:blipFill>
                <a:blip r:embed="rId249"/>
                <a:stretch>
                  <a:fillRect/>
                </a:stretch>
              </p:blipFill>
              <p:spPr>
                <a:xfrm>
                  <a:off x="8677440" y="614422"/>
                  <a:ext cx="3664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1" name="Freihand 140">
                  <a:extLst>
                    <a:ext uri="{FF2B5EF4-FFF2-40B4-BE49-F238E27FC236}">
                      <a16:creationId xmlns:a16="http://schemas.microsoft.com/office/drawing/2014/main" id="{6FA880BE-480E-298B-0970-8FC33BFD7B70}"/>
                    </a:ext>
                  </a:extLst>
                </p14:cNvPr>
                <p14:cNvContentPartPr/>
                <p14:nvPr/>
              </p14:nvContentPartPr>
              <p14:xfrm>
                <a:off x="9082440" y="576982"/>
                <a:ext cx="478440" cy="176400"/>
              </p14:xfrm>
            </p:contentPart>
          </mc:Choice>
          <mc:Fallback>
            <p:pic>
              <p:nvPicPr>
                <p:cNvPr id="141" name="Freihand 140">
                  <a:extLst>
                    <a:ext uri="{FF2B5EF4-FFF2-40B4-BE49-F238E27FC236}">
                      <a16:creationId xmlns:a16="http://schemas.microsoft.com/office/drawing/2014/main" id="{6FA880BE-480E-298B-0970-8FC33BFD7B70}"/>
                    </a:ext>
                  </a:extLst>
                </p:cNvPr>
                <p:cNvPicPr/>
                <p:nvPr/>
              </p:nvPicPr>
              <p:blipFill>
                <a:blip r:embed="rId251"/>
                <a:stretch>
                  <a:fillRect/>
                </a:stretch>
              </p:blipFill>
              <p:spPr>
                <a:xfrm>
                  <a:off x="9073800" y="568342"/>
                  <a:ext cx="496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3" name="Freihand 142">
                  <a:extLst>
                    <a:ext uri="{FF2B5EF4-FFF2-40B4-BE49-F238E27FC236}">
                      <a16:creationId xmlns:a16="http://schemas.microsoft.com/office/drawing/2014/main" id="{8B8E7043-809C-19BA-87A6-7DCBA90BD242}"/>
                    </a:ext>
                  </a:extLst>
                </p14:cNvPr>
                <p14:cNvContentPartPr/>
                <p14:nvPr/>
              </p14:nvContentPartPr>
              <p14:xfrm>
                <a:off x="10691640" y="427222"/>
                <a:ext cx="150120" cy="642600"/>
              </p14:xfrm>
            </p:contentPart>
          </mc:Choice>
          <mc:Fallback>
            <p:pic>
              <p:nvPicPr>
                <p:cNvPr id="143" name="Freihand 142">
                  <a:extLst>
                    <a:ext uri="{FF2B5EF4-FFF2-40B4-BE49-F238E27FC236}">
                      <a16:creationId xmlns:a16="http://schemas.microsoft.com/office/drawing/2014/main" id="{8B8E7043-809C-19BA-87A6-7DCBA90BD242}"/>
                    </a:ext>
                  </a:extLst>
                </p:cNvPr>
                <p:cNvPicPr/>
                <p:nvPr/>
              </p:nvPicPr>
              <p:blipFill>
                <a:blip r:embed="rId253"/>
                <a:stretch>
                  <a:fillRect/>
                </a:stretch>
              </p:blipFill>
              <p:spPr>
                <a:xfrm>
                  <a:off x="10682640" y="418582"/>
                  <a:ext cx="16776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4" name="Freihand 143">
                  <a:extLst>
                    <a:ext uri="{FF2B5EF4-FFF2-40B4-BE49-F238E27FC236}">
                      <a16:creationId xmlns:a16="http://schemas.microsoft.com/office/drawing/2014/main" id="{C2C59732-FCD0-C4C7-3026-692AF638F9CA}"/>
                    </a:ext>
                  </a:extLst>
                </p14:cNvPr>
                <p14:cNvContentPartPr/>
                <p14:nvPr/>
              </p14:nvContentPartPr>
              <p14:xfrm>
                <a:off x="10620360" y="808462"/>
                <a:ext cx="199080" cy="361440"/>
              </p14:xfrm>
            </p:contentPart>
          </mc:Choice>
          <mc:Fallback>
            <p:pic>
              <p:nvPicPr>
                <p:cNvPr id="144" name="Freihand 143">
                  <a:extLst>
                    <a:ext uri="{FF2B5EF4-FFF2-40B4-BE49-F238E27FC236}">
                      <a16:creationId xmlns:a16="http://schemas.microsoft.com/office/drawing/2014/main" id="{C2C59732-FCD0-C4C7-3026-692AF638F9CA}"/>
                    </a:ext>
                  </a:extLst>
                </p:cNvPr>
                <p:cNvPicPr/>
                <p:nvPr/>
              </p:nvPicPr>
              <p:blipFill>
                <a:blip r:embed="rId255"/>
                <a:stretch>
                  <a:fillRect/>
                </a:stretch>
              </p:blipFill>
              <p:spPr>
                <a:xfrm>
                  <a:off x="10611720" y="799822"/>
                  <a:ext cx="21672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5" name="Freihand 144">
                  <a:extLst>
                    <a:ext uri="{FF2B5EF4-FFF2-40B4-BE49-F238E27FC236}">
                      <a16:creationId xmlns:a16="http://schemas.microsoft.com/office/drawing/2014/main" id="{4C985E0A-A3EF-54CF-88F4-C71F95873E48}"/>
                    </a:ext>
                  </a:extLst>
                </p14:cNvPr>
                <p14:cNvContentPartPr/>
                <p14:nvPr/>
              </p14:nvContentPartPr>
              <p14:xfrm>
                <a:off x="11009520" y="252982"/>
                <a:ext cx="14760" cy="191880"/>
              </p14:xfrm>
            </p:contentPart>
          </mc:Choice>
          <mc:Fallback>
            <p:pic>
              <p:nvPicPr>
                <p:cNvPr id="145" name="Freihand 144">
                  <a:extLst>
                    <a:ext uri="{FF2B5EF4-FFF2-40B4-BE49-F238E27FC236}">
                      <a16:creationId xmlns:a16="http://schemas.microsoft.com/office/drawing/2014/main" id="{4C985E0A-A3EF-54CF-88F4-C71F95873E48}"/>
                    </a:ext>
                  </a:extLst>
                </p:cNvPr>
                <p:cNvPicPr/>
                <p:nvPr/>
              </p:nvPicPr>
              <p:blipFill>
                <a:blip r:embed="rId257"/>
                <a:stretch>
                  <a:fillRect/>
                </a:stretch>
              </p:blipFill>
              <p:spPr>
                <a:xfrm>
                  <a:off x="11000520" y="243982"/>
                  <a:ext cx="32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6" name="Freihand 145">
                  <a:extLst>
                    <a:ext uri="{FF2B5EF4-FFF2-40B4-BE49-F238E27FC236}">
                      <a16:creationId xmlns:a16="http://schemas.microsoft.com/office/drawing/2014/main" id="{82877135-96F7-7381-A997-D7544456CF19}"/>
                    </a:ext>
                  </a:extLst>
                </p14:cNvPr>
                <p14:cNvContentPartPr/>
                <p14:nvPr/>
              </p14:nvContentPartPr>
              <p14:xfrm>
                <a:off x="10878480" y="245422"/>
                <a:ext cx="232200" cy="261000"/>
              </p14:xfrm>
            </p:contentPart>
          </mc:Choice>
          <mc:Fallback>
            <p:pic>
              <p:nvPicPr>
                <p:cNvPr id="146" name="Freihand 145">
                  <a:extLst>
                    <a:ext uri="{FF2B5EF4-FFF2-40B4-BE49-F238E27FC236}">
                      <a16:creationId xmlns:a16="http://schemas.microsoft.com/office/drawing/2014/main" id="{82877135-96F7-7381-A997-D7544456CF19}"/>
                    </a:ext>
                  </a:extLst>
                </p:cNvPr>
                <p:cNvPicPr/>
                <p:nvPr/>
              </p:nvPicPr>
              <p:blipFill>
                <a:blip r:embed="rId259"/>
                <a:stretch>
                  <a:fillRect/>
                </a:stretch>
              </p:blipFill>
              <p:spPr>
                <a:xfrm>
                  <a:off x="10869480" y="236782"/>
                  <a:ext cx="2498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8" name="Freihand 147">
                  <a:extLst>
                    <a:ext uri="{FF2B5EF4-FFF2-40B4-BE49-F238E27FC236}">
                      <a16:creationId xmlns:a16="http://schemas.microsoft.com/office/drawing/2014/main" id="{78F4A69B-3A08-4BBB-0AFC-C8ABBC6C8D43}"/>
                    </a:ext>
                  </a:extLst>
                </p14:cNvPr>
                <p14:cNvContentPartPr/>
                <p14:nvPr/>
              </p14:nvContentPartPr>
              <p14:xfrm>
                <a:off x="11128680" y="127702"/>
                <a:ext cx="240480" cy="308880"/>
              </p14:xfrm>
            </p:contentPart>
          </mc:Choice>
          <mc:Fallback>
            <p:pic>
              <p:nvPicPr>
                <p:cNvPr id="148" name="Freihand 147">
                  <a:extLst>
                    <a:ext uri="{FF2B5EF4-FFF2-40B4-BE49-F238E27FC236}">
                      <a16:creationId xmlns:a16="http://schemas.microsoft.com/office/drawing/2014/main" id="{78F4A69B-3A08-4BBB-0AFC-C8ABBC6C8D43}"/>
                    </a:ext>
                  </a:extLst>
                </p:cNvPr>
                <p:cNvPicPr/>
                <p:nvPr/>
              </p:nvPicPr>
              <p:blipFill>
                <a:blip r:embed="rId261"/>
                <a:stretch>
                  <a:fillRect/>
                </a:stretch>
              </p:blipFill>
              <p:spPr>
                <a:xfrm>
                  <a:off x="11119680" y="119062"/>
                  <a:ext cx="2581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 name="Freihand 148">
                  <a:extLst>
                    <a:ext uri="{FF2B5EF4-FFF2-40B4-BE49-F238E27FC236}">
                      <a16:creationId xmlns:a16="http://schemas.microsoft.com/office/drawing/2014/main" id="{ECA3DE06-44C9-9AAC-F6B8-7FFC0233B823}"/>
                    </a:ext>
                  </a:extLst>
                </p14:cNvPr>
                <p14:cNvContentPartPr/>
                <p14:nvPr/>
              </p14:nvContentPartPr>
              <p14:xfrm>
                <a:off x="11418840" y="258742"/>
                <a:ext cx="334080" cy="338400"/>
              </p14:xfrm>
            </p:contentPart>
          </mc:Choice>
          <mc:Fallback>
            <p:pic>
              <p:nvPicPr>
                <p:cNvPr id="149" name="Freihand 148">
                  <a:extLst>
                    <a:ext uri="{FF2B5EF4-FFF2-40B4-BE49-F238E27FC236}">
                      <a16:creationId xmlns:a16="http://schemas.microsoft.com/office/drawing/2014/main" id="{ECA3DE06-44C9-9AAC-F6B8-7FFC0233B823}"/>
                    </a:ext>
                  </a:extLst>
                </p:cNvPr>
                <p:cNvPicPr/>
                <p:nvPr/>
              </p:nvPicPr>
              <p:blipFill>
                <a:blip r:embed="rId263"/>
                <a:stretch>
                  <a:fillRect/>
                </a:stretch>
              </p:blipFill>
              <p:spPr>
                <a:xfrm>
                  <a:off x="11409840" y="250102"/>
                  <a:ext cx="3517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0" name="Freihand 149">
                  <a:extLst>
                    <a:ext uri="{FF2B5EF4-FFF2-40B4-BE49-F238E27FC236}">
                      <a16:creationId xmlns:a16="http://schemas.microsoft.com/office/drawing/2014/main" id="{14063C38-FD47-D926-1838-711DD13DD793}"/>
                    </a:ext>
                  </a:extLst>
                </p14:cNvPr>
                <p14:cNvContentPartPr/>
                <p14:nvPr/>
              </p14:nvContentPartPr>
              <p14:xfrm>
                <a:off x="11709720" y="187822"/>
                <a:ext cx="115920" cy="196560"/>
              </p14:xfrm>
            </p:contentPart>
          </mc:Choice>
          <mc:Fallback>
            <p:pic>
              <p:nvPicPr>
                <p:cNvPr id="150" name="Freihand 149">
                  <a:extLst>
                    <a:ext uri="{FF2B5EF4-FFF2-40B4-BE49-F238E27FC236}">
                      <a16:creationId xmlns:a16="http://schemas.microsoft.com/office/drawing/2014/main" id="{14063C38-FD47-D926-1838-711DD13DD793}"/>
                    </a:ext>
                  </a:extLst>
                </p:cNvPr>
                <p:cNvPicPr/>
                <p:nvPr/>
              </p:nvPicPr>
              <p:blipFill>
                <a:blip r:embed="rId265"/>
                <a:stretch>
                  <a:fillRect/>
                </a:stretch>
              </p:blipFill>
              <p:spPr>
                <a:xfrm>
                  <a:off x="11700720" y="179182"/>
                  <a:ext cx="133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1" name="Freihand 150">
                  <a:extLst>
                    <a:ext uri="{FF2B5EF4-FFF2-40B4-BE49-F238E27FC236}">
                      <a16:creationId xmlns:a16="http://schemas.microsoft.com/office/drawing/2014/main" id="{DF01D7A3-590D-3EDC-2660-1A18AAD359D6}"/>
                    </a:ext>
                  </a:extLst>
                </p14:cNvPr>
                <p14:cNvContentPartPr/>
                <p14:nvPr/>
              </p14:nvContentPartPr>
              <p14:xfrm>
                <a:off x="11630520" y="267022"/>
                <a:ext cx="293040" cy="137520"/>
              </p14:xfrm>
            </p:contentPart>
          </mc:Choice>
          <mc:Fallback>
            <p:pic>
              <p:nvPicPr>
                <p:cNvPr id="151" name="Freihand 150">
                  <a:extLst>
                    <a:ext uri="{FF2B5EF4-FFF2-40B4-BE49-F238E27FC236}">
                      <a16:creationId xmlns:a16="http://schemas.microsoft.com/office/drawing/2014/main" id="{DF01D7A3-590D-3EDC-2660-1A18AAD359D6}"/>
                    </a:ext>
                  </a:extLst>
                </p:cNvPr>
                <p:cNvPicPr/>
                <p:nvPr/>
              </p:nvPicPr>
              <p:blipFill>
                <a:blip r:embed="rId267"/>
                <a:stretch>
                  <a:fillRect/>
                </a:stretch>
              </p:blipFill>
              <p:spPr>
                <a:xfrm>
                  <a:off x="11621880" y="258382"/>
                  <a:ext cx="310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2" name="Freihand 151">
                  <a:extLst>
                    <a:ext uri="{FF2B5EF4-FFF2-40B4-BE49-F238E27FC236}">
                      <a16:creationId xmlns:a16="http://schemas.microsoft.com/office/drawing/2014/main" id="{8521C3FC-D616-834D-BB0F-4F98C4F6EF31}"/>
                    </a:ext>
                  </a:extLst>
                </p14:cNvPr>
                <p14:cNvContentPartPr/>
                <p14:nvPr/>
              </p14:nvContentPartPr>
              <p14:xfrm>
                <a:off x="11615040" y="112942"/>
                <a:ext cx="13320" cy="100080"/>
              </p14:xfrm>
            </p:contentPart>
          </mc:Choice>
          <mc:Fallback>
            <p:pic>
              <p:nvPicPr>
                <p:cNvPr id="152" name="Freihand 151">
                  <a:extLst>
                    <a:ext uri="{FF2B5EF4-FFF2-40B4-BE49-F238E27FC236}">
                      <a16:creationId xmlns:a16="http://schemas.microsoft.com/office/drawing/2014/main" id="{8521C3FC-D616-834D-BB0F-4F98C4F6EF31}"/>
                    </a:ext>
                  </a:extLst>
                </p:cNvPr>
                <p:cNvPicPr/>
                <p:nvPr/>
              </p:nvPicPr>
              <p:blipFill>
                <a:blip r:embed="rId269"/>
                <a:stretch>
                  <a:fillRect/>
                </a:stretch>
              </p:blipFill>
              <p:spPr>
                <a:xfrm>
                  <a:off x="11606400" y="104302"/>
                  <a:ext cx="30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6" name="Freihand 155">
                  <a:extLst>
                    <a:ext uri="{FF2B5EF4-FFF2-40B4-BE49-F238E27FC236}">
                      <a16:creationId xmlns:a16="http://schemas.microsoft.com/office/drawing/2014/main" id="{8EBB9B4F-B1D7-ACA6-8300-A222CE605A0B}"/>
                    </a:ext>
                  </a:extLst>
                </p14:cNvPr>
                <p14:cNvContentPartPr/>
                <p14:nvPr/>
              </p14:nvContentPartPr>
              <p14:xfrm>
                <a:off x="9893880" y="740782"/>
                <a:ext cx="37800" cy="459000"/>
              </p14:xfrm>
            </p:contentPart>
          </mc:Choice>
          <mc:Fallback>
            <p:pic>
              <p:nvPicPr>
                <p:cNvPr id="156" name="Freihand 155">
                  <a:extLst>
                    <a:ext uri="{FF2B5EF4-FFF2-40B4-BE49-F238E27FC236}">
                      <a16:creationId xmlns:a16="http://schemas.microsoft.com/office/drawing/2014/main" id="{8EBB9B4F-B1D7-ACA6-8300-A222CE605A0B}"/>
                    </a:ext>
                  </a:extLst>
                </p:cNvPr>
                <p:cNvPicPr/>
                <p:nvPr/>
              </p:nvPicPr>
              <p:blipFill>
                <a:blip r:embed="rId271"/>
                <a:stretch>
                  <a:fillRect/>
                </a:stretch>
              </p:blipFill>
              <p:spPr>
                <a:xfrm>
                  <a:off x="9884880" y="731782"/>
                  <a:ext cx="5544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7" name="Freihand 156">
                  <a:extLst>
                    <a:ext uri="{FF2B5EF4-FFF2-40B4-BE49-F238E27FC236}">
                      <a16:creationId xmlns:a16="http://schemas.microsoft.com/office/drawing/2014/main" id="{4743F368-3D7B-4B70-D7A9-A4BD3AA4D13D}"/>
                    </a:ext>
                  </a:extLst>
                </p14:cNvPr>
                <p14:cNvContentPartPr/>
                <p14:nvPr/>
              </p14:nvContentPartPr>
              <p14:xfrm>
                <a:off x="9842760" y="1072342"/>
                <a:ext cx="133560" cy="218880"/>
              </p14:xfrm>
            </p:contentPart>
          </mc:Choice>
          <mc:Fallback>
            <p:pic>
              <p:nvPicPr>
                <p:cNvPr id="157" name="Freihand 156">
                  <a:extLst>
                    <a:ext uri="{FF2B5EF4-FFF2-40B4-BE49-F238E27FC236}">
                      <a16:creationId xmlns:a16="http://schemas.microsoft.com/office/drawing/2014/main" id="{4743F368-3D7B-4B70-D7A9-A4BD3AA4D13D}"/>
                    </a:ext>
                  </a:extLst>
                </p:cNvPr>
                <p:cNvPicPr/>
                <p:nvPr/>
              </p:nvPicPr>
              <p:blipFill>
                <a:blip r:embed="rId273"/>
                <a:stretch>
                  <a:fillRect/>
                </a:stretch>
              </p:blipFill>
              <p:spPr>
                <a:xfrm>
                  <a:off x="9834120" y="1063342"/>
                  <a:ext cx="1512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9" name="Freihand 158">
                  <a:extLst>
                    <a:ext uri="{FF2B5EF4-FFF2-40B4-BE49-F238E27FC236}">
                      <a16:creationId xmlns:a16="http://schemas.microsoft.com/office/drawing/2014/main" id="{E027373B-81A7-00B9-B05B-26B1B0FDB9E0}"/>
                    </a:ext>
                  </a:extLst>
                </p14:cNvPr>
                <p14:cNvContentPartPr/>
                <p14:nvPr/>
              </p14:nvContentPartPr>
              <p14:xfrm>
                <a:off x="9679320" y="513982"/>
                <a:ext cx="99000" cy="159120"/>
              </p14:xfrm>
            </p:contentPart>
          </mc:Choice>
          <mc:Fallback>
            <p:pic>
              <p:nvPicPr>
                <p:cNvPr id="159" name="Freihand 158">
                  <a:extLst>
                    <a:ext uri="{FF2B5EF4-FFF2-40B4-BE49-F238E27FC236}">
                      <a16:creationId xmlns:a16="http://schemas.microsoft.com/office/drawing/2014/main" id="{E027373B-81A7-00B9-B05B-26B1B0FDB9E0}"/>
                    </a:ext>
                  </a:extLst>
                </p:cNvPr>
                <p:cNvPicPr/>
                <p:nvPr/>
              </p:nvPicPr>
              <p:blipFill>
                <a:blip r:embed="rId275"/>
                <a:stretch>
                  <a:fillRect/>
                </a:stretch>
              </p:blipFill>
              <p:spPr>
                <a:xfrm>
                  <a:off x="9670680" y="505342"/>
                  <a:ext cx="116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0" name="Freihand 159">
                  <a:extLst>
                    <a:ext uri="{FF2B5EF4-FFF2-40B4-BE49-F238E27FC236}">
                      <a16:creationId xmlns:a16="http://schemas.microsoft.com/office/drawing/2014/main" id="{BB08E5D9-541B-3DB7-A64E-67F84ED2EE45}"/>
                    </a:ext>
                  </a:extLst>
                </p14:cNvPr>
                <p14:cNvContentPartPr/>
                <p14:nvPr/>
              </p14:nvContentPartPr>
              <p14:xfrm>
                <a:off x="9731880" y="633502"/>
                <a:ext cx="59760" cy="19800"/>
              </p14:xfrm>
            </p:contentPart>
          </mc:Choice>
          <mc:Fallback>
            <p:pic>
              <p:nvPicPr>
                <p:cNvPr id="160" name="Freihand 159">
                  <a:extLst>
                    <a:ext uri="{FF2B5EF4-FFF2-40B4-BE49-F238E27FC236}">
                      <a16:creationId xmlns:a16="http://schemas.microsoft.com/office/drawing/2014/main" id="{BB08E5D9-541B-3DB7-A64E-67F84ED2EE45}"/>
                    </a:ext>
                  </a:extLst>
                </p:cNvPr>
                <p:cNvPicPr/>
                <p:nvPr/>
              </p:nvPicPr>
              <p:blipFill>
                <a:blip r:embed="rId277"/>
                <a:stretch>
                  <a:fillRect/>
                </a:stretch>
              </p:blipFill>
              <p:spPr>
                <a:xfrm>
                  <a:off x="9722880" y="624862"/>
                  <a:ext cx="77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1" name="Freihand 160">
                  <a:extLst>
                    <a:ext uri="{FF2B5EF4-FFF2-40B4-BE49-F238E27FC236}">
                      <a16:creationId xmlns:a16="http://schemas.microsoft.com/office/drawing/2014/main" id="{B09811BD-1936-86B4-9115-A3EE1ECA2BEE}"/>
                    </a:ext>
                  </a:extLst>
                </p14:cNvPr>
                <p14:cNvContentPartPr/>
                <p14:nvPr/>
              </p14:nvContentPartPr>
              <p14:xfrm>
                <a:off x="9802440" y="475102"/>
                <a:ext cx="218520" cy="168120"/>
              </p14:xfrm>
            </p:contentPart>
          </mc:Choice>
          <mc:Fallback>
            <p:pic>
              <p:nvPicPr>
                <p:cNvPr id="161" name="Freihand 160">
                  <a:extLst>
                    <a:ext uri="{FF2B5EF4-FFF2-40B4-BE49-F238E27FC236}">
                      <a16:creationId xmlns:a16="http://schemas.microsoft.com/office/drawing/2014/main" id="{B09811BD-1936-86B4-9115-A3EE1ECA2BEE}"/>
                    </a:ext>
                  </a:extLst>
                </p:cNvPr>
                <p:cNvPicPr/>
                <p:nvPr/>
              </p:nvPicPr>
              <p:blipFill>
                <a:blip r:embed="rId279"/>
                <a:stretch>
                  <a:fillRect/>
                </a:stretch>
              </p:blipFill>
              <p:spPr>
                <a:xfrm>
                  <a:off x="9793800" y="466102"/>
                  <a:ext cx="236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2" name="Freihand 161">
                  <a:extLst>
                    <a:ext uri="{FF2B5EF4-FFF2-40B4-BE49-F238E27FC236}">
                      <a16:creationId xmlns:a16="http://schemas.microsoft.com/office/drawing/2014/main" id="{5023896D-3D18-EA7D-3C7C-C15FAEEEF77B}"/>
                    </a:ext>
                  </a:extLst>
                </p14:cNvPr>
                <p14:cNvContentPartPr/>
                <p14:nvPr/>
              </p14:nvContentPartPr>
              <p14:xfrm>
                <a:off x="10007640" y="314182"/>
                <a:ext cx="551160" cy="285480"/>
              </p14:xfrm>
            </p:contentPart>
          </mc:Choice>
          <mc:Fallback>
            <p:pic>
              <p:nvPicPr>
                <p:cNvPr id="162" name="Freihand 161">
                  <a:extLst>
                    <a:ext uri="{FF2B5EF4-FFF2-40B4-BE49-F238E27FC236}">
                      <a16:creationId xmlns:a16="http://schemas.microsoft.com/office/drawing/2014/main" id="{5023896D-3D18-EA7D-3C7C-C15FAEEEF77B}"/>
                    </a:ext>
                  </a:extLst>
                </p:cNvPr>
                <p:cNvPicPr/>
                <p:nvPr/>
              </p:nvPicPr>
              <p:blipFill>
                <a:blip r:embed="rId281"/>
                <a:stretch>
                  <a:fillRect/>
                </a:stretch>
              </p:blipFill>
              <p:spPr>
                <a:xfrm>
                  <a:off x="9998640" y="305542"/>
                  <a:ext cx="5688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3" name="Freihand 162">
                  <a:extLst>
                    <a:ext uri="{FF2B5EF4-FFF2-40B4-BE49-F238E27FC236}">
                      <a16:creationId xmlns:a16="http://schemas.microsoft.com/office/drawing/2014/main" id="{2822192C-0543-F758-6BF7-2D73F8596E26}"/>
                    </a:ext>
                  </a:extLst>
                </p14:cNvPr>
                <p14:cNvContentPartPr/>
                <p14:nvPr/>
              </p14:nvContentPartPr>
              <p14:xfrm>
                <a:off x="9951120" y="676342"/>
                <a:ext cx="91800" cy="142200"/>
              </p14:xfrm>
            </p:contentPart>
          </mc:Choice>
          <mc:Fallback>
            <p:pic>
              <p:nvPicPr>
                <p:cNvPr id="163" name="Freihand 162">
                  <a:extLst>
                    <a:ext uri="{FF2B5EF4-FFF2-40B4-BE49-F238E27FC236}">
                      <a16:creationId xmlns:a16="http://schemas.microsoft.com/office/drawing/2014/main" id="{2822192C-0543-F758-6BF7-2D73F8596E26}"/>
                    </a:ext>
                  </a:extLst>
                </p:cNvPr>
                <p:cNvPicPr/>
                <p:nvPr/>
              </p:nvPicPr>
              <p:blipFill>
                <a:blip r:embed="rId283"/>
                <a:stretch>
                  <a:fillRect/>
                </a:stretch>
              </p:blipFill>
              <p:spPr>
                <a:xfrm>
                  <a:off x="9942120" y="667702"/>
                  <a:ext cx="109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4" name="Freihand 163">
                  <a:extLst>
                    <a:ext uri="{FF2B5EF4-FFF2-40B4-BE49-F238E27FC236}">
                      <a16:creationId xmlns:a16="http://schemas.microsoft.com/office/drawing/2014/main" id="{139A096D-5E57-9284-7499-F63E786EBFDF}"/>
                    </a:ext>
                  </a:extLst>
                </p14:cNvPr>
                <p14:cNvContentPartPr/>
                <p14:nvPr/>
              </p14:nvContentPartPr>
              <p14:xfrm>
                <a:off x="10040760" y="546382"/>
                <a:ext cx="335880" cy="302760"/>
              </p14:xfrm>
            </p:contentPart>
          </mc:Choice>
          <mc:Fallback>
            <p:pic>
              <p:nvPicPr>
                <p:cNvPr id="164" name="Freihand 163">
                  <a:extLst>
                    <a:ext uri="{FF2B5EF4-FFF2-40B4-BE49-F238E27FC236}">
                      <a16:creationId xmlns:a16="http://schemas.microsoft.com/office/drawing/2014/main" id="{139A096D-5E57-9284-7499-F63E786EBFDF}"/>
                    </a:ext>
                  </a:extLst>
                </p:cNvPr>
                <p:cNvPicPr/>
                <p:nvPr/>
              </p:nvPicPr>
              <p:blipFill>
                <a:blip r:embed="rId285"/>
                <a:stretch>
                  <a:fillRect/>
                </a:stretch>
              </p:blipFill>
              <p:spPr>
                <a:xfrm>
                  <a:off x="10031760" y="537742"/>
                  <a:ext cx="3535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5" name="Freihand 164">
                  <a:extLst>
                    <a:ext uri="{FF2B5EF4-FFF2-40B4-BE49-F238E27FC236}">
                      <a16:creationId xmlns:a16="http://schemas.microsoft.com/office/drawing/2014/main" id="{65792EE6-B7FA-3668-E99C-6DCD4E12AE2B}"/>
                    </a:ext>
                  </a:extLst>
                </p14:cNvPr>
                <p14:cNvContentPartPr/>
                <p14:nvPr/>
              </p14:nvContentPartPr>
              <p14:xfrm>
                <a:off x="10396800" y="526222"/>
                <a:ext cx="150840" cy="124200"/>
              </p14:xfrm>
            </p:contentPart>
          </mc:Choice>
          <mc:Fallback>
            <p:pic>
              <p:nvPicPr>
                <p:cNvPr id="165" name="Freihand 164">
                  <a:extLst>
                    <a:ext uri="{FF2B5EF4-FFF2-40B4-BE49-F238E27FC236}">
                      <a16:creationId xmlns:a16="http://schemas.microsoft.com/office/drawing/2014/main" id="{65792EE6-B7FA-3668-E99C-6DCD4E12AE2B}"/>
                    </a:ext>
                  </a:extLst>
                </p:cNvPr>
                <p:cNvPicPr/>
                <p:nvPr/>
              </p:nvPicPr>
              <p:blipFill>
                <a:blip r:embed="rId287"/>
                <a:stretch>
                  <a:fillRect/>
                </a:stretch>
              </p:blipFill>
              <p:spPr>
                <a:xfrm>
                  <a:off x="10388160" y="517222"/>
                  <a:ext cx="168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6" name="Freihand 165">
                  <a:extLst>
                    <a:ext uri="{FF2B5EF4-FFF2-40B4-BE49-F238E27FC236}">
                      <a16:creationId xmlns:a16="http://schemas.microsoft.com/office/drawing/2014/main" id="{52F1F781-3417-B4AE-1D37-CA8639D8AC63}"/>
                    </a:ext>
                  </a:extLst>
                </p14:cNvPr>
                <p14:cNvContentPartPr/>
                <p14:nvPr/>
              </p14:nvContentPartPr>
              <p14:xfrm>
                <a:off x="10467720" y="494182"/>
                <a:ext cx="36360" cy="15840"/>
              </p14:xfrm>
            </p:contentPart>
          </mc:Choice>
          <mc:Fallback>
            <p:pic>
              <p:nvPicPr>
                <p:cNvPr id="166" name="Freihand 165">
                  <a:extLst>
                    <a:ext uri="{FF2B5EF4-FFF2-40B4-BE49-F238E27FC236}">
                      <a16:creationId xmlns:a16="http://schemas.microsoft.com/office/drawing/2014/main" id="{52F1F781-3417-B4AE-1D37-CA8639D8AC63}"/>
                    </a:ext>
                  </a:extLst>
                </p:cNvPr>
                <p:cNvPicPr/>
                <p:nvPr/>
              </p:nvPicPr>
              <p:blipFill>
                <a:blip r:embed="rId289"/>
                <a:stretch>
                  <a:fillRect/>
                </a:stretch>
              </p:blipFill>
              <p:spPr>
                <a:xfrm>
                  <a:off x="10458720" y="485542"/>
                  <a:ext cx="54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7" name="Freihand 166">
                  <a:extLst>
                    <a:ext uri="{FF2B5EF4-FFF2-40B4-BE49-F238E27FC236}">
                      <a16:creationId xmlns:a16="http://schemas.microsoft.com/office/drawing/2014/main" id="{31EC073E-A433-3B93-8358-CEC9E7B7D9E1}"/>
                    </a:ext>
                  </a:extLst>
                </p14:cNvPr>
                <p14:cNvContentPartPr/>
                <p14:nvPr/>
              </p14:nvContentPartPr>
              <p14:xfrm>
                <a:off x="10539000" y="466822"/>
                <a:ext cx="164160" cy="126720"/>
              </p14:xfrm>
            </p:contentPart>
          </mc:Choice>
          <mc:Fallback>
            <p:pic>
              <p:nvPicPr>
                <p:cNvPr id="167" name="Freihand 166">
                  <a:extLst>
                    <a:ext uri="{FF2B5EF4-FFF2-40B4-BE49-F238E27FC236}">
                      <a16:creationId xmlns:a16="http://schemas.microsoft.com/office/drawing/2014/main" id="{31EC073E-A433-3B93-8358-CEC9E7B7D9E1}"/>
                    </a:ext>
                  </a:extLst>
                </p:cNvPr>
                <p:cNvPicPr/>
                <p:nvPr/>
              </p:nvPicPr>
              <p:blipFill>
                <a:blip r:embed="rId291"/>
                <a:stretch>
                  <a:fillRect/>
                </a:stretch>
              </p:blipFill>
              <p:spPr>
                <a:xfrm>
                  <a:off x="10530360" y="458182"/>
                  <a:ext cx="181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8" name="Freihand 167">
                  <a:extLst>
                    <a:ext uri="{FF2B5EF4-FFF2-40B4-BE49-F238E27FC236}">
                      <a16:creationId xmlns:a16="http://schemas.microsoft.com/office/drawing/2014/main" id="{0202C405-192E-0D2C-567C-2723DD536987}"/>
                    </a:ext>
                  </a:extLst>
                </p14:cNvPr>
                <p14:cNvContentPartPr/>
                <p14:nvPr/>
              </p14:nvContentPartPr>
              <p14:xfrm>
                <a:off x="10491840" y="494902"/>
                <a:ext cx="29880" cy="25200"/>
              </p14:xfrm>
            </p:contentPart>
          </mc:Choice>
          <mc:Fallback>
            <p:pic>
              <p:nvPicPr>
                <p:cNvPr id="168" name="Freihand 167">
                  <a:extLst>
                    <a:ext uri="{FF2B5EF4-FFF2-40B4-BE49-F238E27FC236}">
                      <a16:creationId xmlns:a16="http://schemas.microsoft.com/office/drawing/2014/main" id="{0202C405-192E-0D2C-567C-2723DD536987}"/>
                    </a:ext>
                  </a:extLst>
                </p:cNvPr>
                <p:cNvPicPr/>
                <p:nvPr/>
              </p:nvPicPr>
              <p:blipFill>
                <a:blip r:embed="rId293"/>
                <a:stretch>
                  <a:fillRect/>
                </a:stretch>
              </p:blipFill>
              <p:spPr>
                <a:xfrm>
                  <a:off x="10483200" y="485902"/>
                  <a:ext cx="47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9" name="Freihand 168">
                  <a:extLst>
                    <a:ext uri="{FF2B5EF4-FFF2-40B4-BE49-F238E27FC236}">
                      <a16:creationId xmlns:a16="http://schemas.microsoft.com/office/drawing/2014/main" id="{5FA5DF5F-626A-DF61-7588-E821D8C21804}"/>
                    </a:ext>
                  </a:extLst>
                </p14:cNvPr>
                <p14:cNvContentPartPr/>
                <p14:nvPr/>
              </p14:nvContentPartPr>
              <p14:xfrm>
                <a:off x="10134720" y="778222"/>
                <a:ext cx="98280" cy="163800"/>
              </p14:xfrm>
            </p:contentPart>
          </mc:Choice>
          <mc:Fallback>
            <p:pic>
              <p:nvPicPr>
                <p:cNvPr id="169" name="Freihand 168">
                  <a:extLst>
                    <a:ext uri="{FF2B5EF4-FFF2-40B4-BE49-F238E27FC236}">
                      <a16:creationId xmlns:a16="http://schemas.microsoft.com/office/drawing/2014/main" id="{5FA5DF5F-626A-DF61-7588-E821D8C21804}"/>
                    </a:ext>
                  </a:extLst>
                </p:cNvPr>
                <p:cNvPicPr/>
                <p:nvPr/>
              </p:nvPicPr>
              <p:blipFill>
                <a:blip r:embed="rId295"/>
                <a:stretch>
                  <a:fillRect/>
                </a:stretch>
              </p:blipFill>
              <p:spPr>
                <a:xfrm>
                  <a:off x="10126080" y="769222"/>
                  <a:ext cx="115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0" name="Freihand 169">
                  <a:extLst>
                    <a:ext uri="{FF2B5EF4-FFF2-40B4-BE49-F238E27FC236}">
                      <a16:creationId xmlns:a16="http://schemas.microsoft.com/office/drawing/2014/main" id="{82FC33F8-5F17-CB86-34C9-4B1EF4C7AB89}"/>
                    </a:ext>
                  </a:extLst>
                </p14:cNvPr>
                <p14:cNvContentPartPr/>
                <p14:nvPr/>
              </p14:nvContentPartPr>
              <p14:xfrm>
                <a:off x="10252080" y="733582"/>
                <a:ext cx="193320" cy="199800"/>
              </p14:xfrm>
            </p:contentPart>
          </mc:Choice>
          <mc:Fallback>
            <p:pic>
              <p:nvPicPr>
                <p:cNvPr id="170" name="Freihand 169">
                  <a:extLst>
                    <a:ext uri="{FF2B5EF4-FFF2-40B4-BE49-F238E27FC236}">
                      <a16:creationId xmlns:a16="http://schemas.microsoft.com/office/drawing/2014/main" id="{82FC33F8-5F17-CB86-34C9-4B1EF4C7AB89}"/>
                    </a:ext>
                  </a:extLst>
                </p:cNvPr>
                <p:cNvPicPr/>
                <p:nvPr/>
              </p:nvPicPr>
              <p:blipFill>
                <a:blip r:embed="rId297"/>
                <a:stretch>
                  <a:fillRect/>
                </a:stretch>
              </p:blipFill>
              <p:spPr>
                <a:xfrm>
                  <a:off x="10243080" y="724582"/>
                  <a:ext cx="2109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1" name="Freihand 170">
                  <a:extLst>
                    <a:ext uri="{FF2B5EF4-FFF2-40B4-BE49-F238E27FC236}">
                      <a16:creationId xmlns:a16="http://schemas.microsoft.com/office/drawing/2014/main" id="{CFBBEA49-917E-0F84-9ADA-52BD98C2C363}"/>
                    </a:ext>
                  </a:extLst>
                </p14:cNvPr>
                <p14:cNvContentPartPr/>
                <p14:nvPr/>
              </p14:nvContentPartPr>
              <p14:xfrm>
                <a:off x="10486080" y="723142"/>
                <a:ext cx="85320" cy="109440"/>
              </p14:xfrm>
            </p:contentPart>
          </mc:Choice>
          <mc:Fallback>
            <p:pic>
              <p:nvPicPr>
                <p:cNvPr id="171" name="Freihand 170">
                  <a:extLst>
                    <a:ext uri="{FF2B5EF4-FFF2-40B4-BE49-F238E27FC236}">
                      <a16:creationId xmlns:a16="http://schemas.microsoft.com/office/drawing/2014/main" id="{CFBBEA49-917E-0F84-9ADA-52BD98C2C363}"/>
                    </a:ext>
                  </a:extLst>
                </p:cNvPr>
                <p:cNvPicPr/>
                <p:nvPr/>
              </p:nvPicPr>
              <p:blipFill>
                <a:blip r:embed="rId299"/>
                <a:stretch>
                  <a:fillRect/>
                </a:stretch>
              </p:blipFill>
              <p:spPr>
                <a:xfrm>
                  <a:off x="10477440" y="714502"/>
                  <a:ext cx="102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2" name="Freihand 171">
                  <a:extLst>
                    <a:ext uri="{FF2B5EF4-FFF2-40B4-BE49-F238E27FC236}">
                      <a16:creationId xmlns:a16="http://schemas.microsoft.com/office/drawing/2014/main" id="{78322E84-06F6-9A3D-4E20-06BD2B01EFB7}"/>
                    </a:ext>
                  </a:extLst>
                </p14:cNvPr>
                <p14:cNvContentPartPr/>
                <p14:nvPr/>
              </p14:nvContentPartPr>
              <p14:xfrm>
                <a:off x="10260720" y="740062"/>
                <a:ext cx="95400" cy="29880"/>
              </p14:xfrm>
            </p:contentPart>
          </mc:Choice>
          <mc:Fallback>
            <p:pic>
              <p:nvPicPr>
                <p:cNvPr id="172" name="Freihand 171">
                  <a:extLst>
                    <a:ext uri="{FF2B5EF4-FFF2-40B4-BE49-F238E27FC236}">
                      <a16:creationId xmlns:a16="http://schemas.microsoft.com/office/drawing/2014/main" id="{78322E84-06F6-9A3D-4E20-06BD2B01EFB7}"/>
                    </a:ext>
                  </a:extLst>
                </p:cNvPr>
                <p:cNvPicPr/>
                <p:nvPr/>
              </p:nvPicPr>
              <p:blipFill>
                <a:blip r:embed="rId301"/>
                <a:stretch>
                  <a:fillRect/>
                </a:stretch>
              </p:blipFill>
              <p:spPr>
                <a:xfrm>
                  <a:off x="10252080" y="731062"/>
                  <a:ext cx="113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 name="Freihand 173">
                  <a:extLst>
                    <a:ext uri="{FF2B5EF4-FFF2-40B4-BE49-F238E27FC236}">
                      <a16:creationId xmlns:a16="http://schemas.microsoft.com/office/drawing/2014/main" id="{4D668F5E-ACCD-7ED7-0B4C-958CF5939622}"/>
                    </a:ext>
                  </a:extLst>
                </p14:cNvPr>
                <p14:cNvContentPartPr/>
                <p14:nvPr/>
              </p14:nvContentPartPr>
              <p14:xfrm>
                <a:off x="11064600" y="1029502"/>
                <a:ext cx="39600" cy="4320"/>
              </p14:xfrm>
            </p:contentPart>
          </mc:Choice>
          <mc:Fallback>
            <p:pic>
              <p:nvPicPr>
                <p:cNvPr id="174" name="Freihand 173">
                  <a:extLst>
                    <a:ext uri="{FF2B5EF4-FFF2-40B4-BE49-F238E27FC236}">
                      <a16:creationId xmlns:a16="http://schemas.microsoft.com/office/drawing/2014/main" id="{4D668F5E-ACCD-7ED7-0B4C-958CF5939622}"/>
                    </a:ext>
                  </a:extLst>
                </p:cNvPr>
                <p:cNvPicPr/>
                <p:nvPr/>
              </p:nvPicPr>
              <p:blipFill>
                <a:blip r:embed="rId303"/>
                <a:stretch>
                  <a:fillRect/>
                </a:stretch>
              </p:blipFill>
              <p:spPr>
                <a:xfrm>
                  <a:off x="11055960" y="1020502"/>
                  <a:ext cx="57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5" name="Freihand 174">
                  <a:extLst>
                    <a:ext uri="{FF2B5EF4-FFF2-40B4-BE49-F238E27FC236}">
                      <a16:creationId xmlns:a16="http://schemas.microsoft.com/office/drawing/2014/main" id="{96B2E26A-9AB9-B3AB-012B-AED6800D99A8}"/>
                    </a:ext>
                  </a:extLst>
                </p14:cNvPr>
                <p14:cNvContentPartPr/>
                <p14:nvPr/>
              </p14:nvContentPartPr>
              <p14:xfrm>
                <a:off x="8856360" y="957862"/>
                <a:ext cx="2653200" cy="888480"/>
              </p14:xfrm>
            </p:contentPart>
          </mc:Choice>
          <mc:Fallback>
            <p:pic>
              <p:nvPicPr>
                <p:cNvPr id="175" name="Freihand 174">
                  <a:extLst>
                    <a:ext uri="{FF2B5EF4-FFF2-40B4-BE49-F238E27FC236}">
                      <a16:creationId xmlns:a16="http://schemas.microsoft.com/office/drawing/2014/main" id="{96B2E26A-9AB9-B3AB-012B-AED6800D99A8}"/>
                    </a:ext>
                  </a:extLst>
                </p:cNvPr>
                <p:cNvPicPr/>
                <p:nvPr/>
              </p:nvPicPr>
              <p:blipFill>
                <a:blip r:embed="rId305"/>
                <a:stretch>
                  <a:fillRect/>
                </a:stretch>
              </p:blipFill>
              <p:spPr>
                <a:xfrm>
                  <a:off x="8847360" y="949222"/>
                  <a:ext cx="2670840" cy="906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7" name="Freihand 176">
                  <a:extLst>
                    <a:ext uri="{FF2B5EF4-FFF2-40B4-BE49-F238E27FC236}">
                      <a16:creationId xmlns:a16="http://schemas.microsoft.com/office/drawing/2014/main" id="{0B118308-E023-E7D0-E21A-C53113C96BE5}"/>
                    </a:ext>
                  </a:extLst>
                </p14:cNvPr>
                <p14:cNvContentPartPr/>
                <p14:nvPr/>
              </p14:nvContentPartPr>
              <p14:xfrm>
                <a:off x="5995440" y="1536022"/>
                <a:ext cx="219240" cy="56160"/>
              </p14:xfrm>
            </p:contentPart>
          </mc:Choice>
          <mc:Fallback>
            <p:pic>
              <p:nvPicPr>
                <p:cNvPr id="177" name="Freihand 176">
                  <a:extLst>
                    <a:ext uri="{FF2B5EF4-FFF2-40B4-BE49-F238E27FC236}">
                      <a16:creationId xmlns:a16="http://schemas.microsoft.com/office/drawing/2014/main" id="{0B118308-E023-E7D0-E21A-C53113C96BE5}"/>
                    </a:ext>
                  </a:extLst>
                </p:cNvPr>
                <p:cNvPicPr/>
                <p:nvPr/>
              </p:nvPicPr>
              <p:blipFill>
                <a:blip r:embed="rId307"/>
                <a:stretch>
                  <a:fillRect/>
                </a:stretch>
              </p:blipFill>
              <p:spPr>
                <a:xfrm>
                  <a:off x="5986800" y="1527382"/>
                  <a:ext cx="236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8" name="Freihand 177">
                  <a:extLst>
                    <a:ext uri="{FF2B5EF4-FFF2-40B4-BE49-F238E27FC236}">
                      <a16:creationId xmlns:a16="http://schemas.microsoft.com/office/drawing/2014/main" id="{1DE4A4F6-8AE4-59BA-4774-D6FA68100DF9}"/>
                    </a:ext>
                  </a:extLst>
                </p14:cNvPr>
                <p14:cNvContentPartPr/>
                <p14:nvPr/>
              </p14:nvContentPartPr>
              <p14:xfrm>
                <a:off x="681120" y="1501462"/>
                <a:ext cx="6116040" cy="3552480"/>
              </p14:xfrm>
            </p:contentPart>
          </mc:Choice>
          <mc:Fallback>
            <p:pic>
              <p:nvPicPr>
                <p:cNvPr id="178" name="Freihand 177">
                  <a:extLst>
                    <a:ext uri="{FF2B5EF4-FFF2-40B4-BE49-F238E27FC236}">
                      <a16:creationId xmlns:a16="http://schemas.microsoft.com/office/drawing/2014/main" id="{1DE4A4F6-8AE4-59BA-4774-D6FA68100DF9}"/>
                    </a:ext>
                  </a:extLst>
                </p:cNvPr>
                <p:cNvPicPr/>
                <p:nvPr/>
              </p:nvPicPr>
              <p:blipFill>
                <a:blip r:embed="rId309"/>
                <a:stretch>
                  <a:fillRect/>
                </a:stretch>
              </p:blipFill>
              <p:spPr>
                <a:xfrm>
                  <a:off x="672120" y="1492822"/>
                  <a:ext cx="6133680" cy="3570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3" name="Freihand 202">
                  <a:extLst>
                    <a:ext uri="{FF2B5EF4-FFF2-40B4-BE49-F238E27FC236}">
                      <a16:creationId xmlns:a16="http://schemas.microsoft.com/office/drawing/2014/main" id="{E8C36B26-0FC9-8EEA-A6E7-BB394BF11A5F}"/>
                    </a:ext>
                  </a:extLst>
                </p14:cNvPr>
                <p14:cNvContentPartPr/>
                <p14:nvPr/>
              </p14:nvContentPartPr>
              <p14:xfrm>
                <a:off x="5832000" y="5556502"/>
                <a:ext cx="18360" cy="176760"/>
              </p14:xfrm>
            </p:contentPart>
          </mc:Choice>
          <mc:Fallback>
            <p:pic>
              <p:nvPicPr>
                <p:cNvPr id="203" name="Freihand 202">
                  <a:extLst>
                    <a:ext uri="{FF2B5EF4-FFF2-40B4-BE49-F238E27FC236}">
                      <a16:creationId xmlns:a16="http://schemas.microsoft.com/office/drawing/2014/main" id="{E8C36B26-0FC9-8EEA-A6E7-BB394BF11A5F}"/>
                    </a:ext>
                  </a:extLst>
                </p:cNvPr>
                <p:cNvPicPr/>
                <p:nvPr/>
              </p:nvPicPr>
              <p:blipFill>
                <a:blip r:embed="rId311"/>
                <a:stretch>
                  <a:fillRect/>
                </a:stretch>
              </p:blipFill>
              <p:spPr>
                <a:xfrm>
                  <a:off x="5823360" y="5547502"/>
                  <a:ext cx="36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4" name="Freihand 203">
                  <a:extLst>
                    <a:ext uri="{FF2B5EF4-FFF2-40B4-BE49-F238E27FC236}">
                      <a16:creationId xmlns:a16="http://schemas.microsoft.com/office/drawing/2014/main" id="{775802D1-0B40-A06A-FA51-4D090A248BDD}"/>
                    </a:ext>
                  </a:extLst>
                </p14:cNvPr>
                <p14:cNvContentPartPr/>
                <p14:nvPr/>
              </p14:nvContentPartPr>
              <p14:xfrm>
                <a:off x="5760720" y="5551822"/>
                <a:ext cx="168120" cy="243720"/>
              </p14:xfrm>
            </p:contentPart>
          </mc:Choice>
          <mc:Fallback>
            <p:pic>
              <p:nvPicPr>
                <p:cNvPr id="204" name="Freihand 203">
                  <a:extLst>
                    <a:ext uri="{FF2B5EF4-FFF2-40B4-BE49-F238E27FC236}">
                      <a16:creationId xmlns:a16="http://schemas.microsoft.com/office/drawing/2014/main" id="{775802D1-0B40-A06A-FA51-4D090A248BDD}"/>
                    </a:ext>
                  </a:extLst>
                </p:cNvPr>
                <p:cNvPicPr/>
                <p:nvPr/>
              </p:nvPicPr>
              <p:blipFill>
                <a:blip r:embed="rId313"/>
                <a:stretch>
                  <a:fillRect/>
                </a:stretch>
              </p:blipFill>
              <p:spPr>
                <a:xfrm>
                  <a:off x="5752080" y="5542822"/>
                  <a:ext cx="185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5" name="Freihand 204">
                  <a:extLst>
                    <a:ext uri="{FF2B5EF4-FFF2-40B4-BE49-F238E27FC236}">
                      <a16:creationId xmlns:a16="http://schemas.microsoft.com/office/drawing/2014/main" id="{AF02DFF2-E9F5-AD7F-BD94-F1477210CCB2}"/>
                    </a:ext>
                  </a:extLst>
                </p14:cNvPr>
                <p14:cNvContentPartPr/>
                <p14:nvPr/>
              </p14:nvContentPartPr>
              <p14:xfrm>
                <a:off x="6047640" y="5550742"/>
                <a:ext cx="26640" cy="155160"/>
              </p14:xfrm>
            </p:contentPart>
          </mc:Choice>
          <mc:Fallback>
            <p:pic>
              <p:nvPicPr>
                <p:cNvPr id="205" name="Freihand 204">
                  <a:extLst>
                    <a:ext uri="{FF2B5EF4-FFF2-40B4-BE49-F238E27FC236}">
                      <a16:creationId xmlns:a16="http://schemas.microsoft.com/office/drawing/2014/main" id="{AF02DFF2-E9F5-AD7F-BD94-F1477210CCB2}"/>
                    </a:ext>
                  </a:extLst>
                </p:cNvPr>
                <p:cNvPicPr/>
                <p:nvPr/>
              </p:nvPicPr>
              <p:blipFill>
                <a:blip r:embed="rId315"/>
                <a:stretch>
                  <a:fillRect/>
                </a:stretch>
              </p:blipFill>
              <p:spPr>
                <a:xfrm>
                  <a:off x="6039000" y="5542102"/>
                  <a:ext cx="44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6" name="Freihand 205">
                  <a:extLst>
                    <a:ext uri="{FF2B5EF4-FFF2-40B4-BE49-F238E27FC236}">
                      <a16:creationId xmlns:a16="http://schemas.microsoft.com/office/drawing/2014/main" id="{49B387AF-AA05-F42B-FACD-9B09BB3296E9}"/>
                    </a:ext>
                  </a:extLst>
                </p14:cNvPr>
                <p14:cNvContentPartPr/>
                <p14:nvPr/>
              </p14:nvContentPartPr>
              <p14:xfrm>
                <a:off x="6128280" y="5549302"/>
                <a:ext cx="7560" cy="143640"/>
              </p14:xfrm>
            </p:contentPart>
          </mc:Choice>
          <mc:Fallback>
            <p:pic>
              <p:nvPicPr>
                <p:cNvPr id="206" name="Freihand 205">
                  <a:extLst>
                    <a:ext uri="{FF2B5EF4-FFF2-40B4-BE49-F238E27FC236}">
                      <a16:creationId xmlns:a16="http://schemas.microsoft.com/office/drawing/2014/main" id="{49B387AF-AA05-F42B-FACD-9B09BB3296E9}"/>
                    </a:ext>
                  </a:extLst>
                </p:cNvPr>
                <p:cNvPicPr/>
                <p:nvPr/>
              </p:nvPicPr>
              <p:blipFill>
                <a:blip r:embed="rId317"/>
                <a:stretch>
                  <a:fillRect/>
                </a:stretch>
              </p:blipFill>
              <p:spPr>
                <a:xfrm>
                  <a:off x="6119280" y="5540302"/>
                  <a:ext cx="25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7" name="Freihand 206">
                  <a:extLst>
                    <a:ext uri="{FF2B5EF4-FFF2-40B4-BE49-F238E27FC236}">
                      <a16:creationId xmlns:a16="http://schemas.microsoft.com/office/drawing/2014/main" id="{738E7A80-E96F-F956-6366-2C7E9C2156F9}"/>
                    </a:ext>
                  </a:extLst>
                </p14:cNvPr>
                <p14:cNvContentPartPr/>
                <p14:nvPr/>
              </p14:nvContentPartPr>
              <p14:xfrm>
                <a:off x="6077520" y="5520862"/>
                <a:ext cx="250560" cy="185400"/>
              </p14:xfrm>
            </p:contentPart>
          </mc:Choice>
          <mc:Fallback>
            <p:pic>
              <p:nvPicPr>
                <p:cNvPr id="207" name="Freihand 206">
                  <a:extLst>
                    <a:ext uri="{FF2B5EF4-FFF2-40B4-BE49-F238E27FC236}">
                      <a16:creationId xmlns:a16="http://schemas.microsoft.com/office/drawing/2014/main" id="{738E7A80-E96F-F956-6366-2C7E9C2156F9}"/>
                    </a:ext>
                  </a:extLst>
                </p:cNvPr>
                <p:cNvPicPr/>
                <p:nvPr/>
              </p:nvPicPr>
              <p:blipFill>
                <a:blip r:embed="rId319"/>
                <a:stretch>
                  <a:fillRect/>
                </a:stretch>
              </p:blipFill>
              <p:spPr>
                <a:xfrm>
                  <a:off x="6068880" y="5512222"/>
                  <a:ext cx="2682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8" name="Freihand 207">
                  <a:extLst>
                    <a:ext uri="{FF2B5EF4-FFF2-40B4-BE49-F238E27FC236}">
                      <a16:creationId xmlns:a16="http://schemas.microsoft.com/office/drawing/2014/main" id="{4BD0FDC3-5023-E9D2-FAFE-75521D2E1819}"/>
                    </a:ext>
                  </a:extLst>
                </p14:cNvPr>
                <p14:cNvContentPartPr/>
                <p14:nvPr/>
              </p14:nvContentPartPr>
              <p14:xfrm>
                <a:off x="6248520" y="5380462"/>
                <a:ext cx="123840" cy="163800"/>
              </p14:xfrm>
            </p:contentPart>
          </mc:Choice>
          <mc:Fallback>
            <p:pic>
              <p:nvPicPr>
                <p:cNvPr id="208" name="Freihand 207">
                  <a:extLst>
                    <a:ext uri="{FF2B5EF4-FFF2-40B4-BE49-F238E27FC236}">
                      <a16:creationId xmlns:a16="http://schemas.microsoft.com/office/drawing/2014/main" id="{4BD0FDC3-5023-E9D2-FAFE-75521D2E1819}"/>
                    </a:ext>
                  </a:extLst>
                </p:cNvPr>
                <p:cNvPicPr/>
                <p:nvPr/>
              </p:nvPicPr>
              <p:blipFill>
                <a:blip r:embed="rId321"/>
                <a:stretch>
                  <a:fillRect/>
                </a:stretch>
              </p:blipFill>
              <p:spPr>
                <a:xfrm>
                  <a:off x="6239880" y="5371822"/>
                  <a:ext cx="141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9" name="Freihand 208">
                  <a:extLst>
                    <a:ext uri="{FF2B5EF4-FFF2-40B4-BE49-F238E27FC236}">
                      <a16:creationId xmlns:a16="http://schemas.microsoft.com/office/drawing/2014/main" id="{06F2D2D2-A420-F35A-EC7A-234CAE28B077}"/>
                    </a:ext>
                  </a:extLst>
                </p14:cNvPr>
                <p14:cNvContentPartPr/>
                <p14:nvPr/>
              </p14:nvContentPartPr>
              <p14:xfrm>
                <a:off x="6561000" y="5592142"/>
                <a:ext cx="140040" cy="22680"/>
              </p14:xfrm>
            </p:contentPart>
          </mc:Choice>
          <mc:Fallback>
            <p:pic>
              <p:nvPicPr>
                <p:cNvPr id="209" name="Freihand 208">
                  <a:extLst>
                    <a:ext uri="{FF2B5EF4-FFF2-40B4-BE49-F238E27FC236}">
                      <a16:creationId xmlns:a16="http://schemas.microsoft.com/office/drawing/2014/main" id="{06F2D2D2-A420-F35A-EC7A-234CAE28B077}"/>
                    </a:ext>
                  </a:extLst>
                </p:cNvPr>
                <p:cNvPicPr/>
                <p:nvPr/>
              </p:nvPicPr>
              <p:blipFill>
                <a:blip r:embed="rId323"/>
                <a:stretch>
                  <a:fillRect/>
                </a:stretch>
              </p:blipFill>
              <p:spPr>
                <a:xfrm>
                  <a:off x="6552360" y="5583142"/>
                  <a:ext cx="157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0" name="Freihand 209">
                  <a:extLst>
                    <a:ext uri="{FF2B5EF4-FFF2-40B4-BE49-F238E27FC236}">
                      <a16:creationId xmlns:a16="http://schemas.microsoft.com/office/drawing/2014/main" id="{F0DD5884-6B2B-7BCA-B138-2B830668AB65}"/>
                    </a:ext>
                  </a:extLst>
                </p14:cNvPr>
                <p14:cNvContentPartPr/>
                <p14:nvPr/>
              </p14:nvContentPartPr>
              <p14:xfrm>
                <a:off x="6588000" y="5533102"/>
                <a:ext cx="210960" cy="223200"/>
              </p14:xfrm>
            </p:contentPart>
          </mc:Choice>
          <mc:Fallback>
            <p:pic>
              <p:nvPicPr>
                <p:cNvPr id="210" name="Freihand 209">
                  <a:extLst>
                    <a:ext uri="{FF2B5EF4-FFF2-40B4-BE49-F238E27FC236}">
                      <a16:creationId xmlns:a16="http://schemas.microsoft.com/office/drawing/2014/main" id="{F0DD5884-6B2B-7BCA-B138-2B830668AB65}"/>
                    </a:ext>
                  </a:extLst>
                </p:cNvPr>
                <p:cNvPicPr/>
                <p:nvPr/>
              </p:nvPicPr>
              <p:blipFill>
                <a:blip r:embed="rId325"/>
                <a:stretch>
                  <a:fillRect/>
                </a:stretch>
              </p:blipFill>
              <p:spPr>
                <a:xfrm>
                  <a:off x="6579000" y="5524462"/>
                  <a:ext cx="2286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1" name="Freihand 210">
                  <a:extLst>
                    <a:ext uri="{FF2B5EF4-FFF2-40B4-BE49-F238E27FC236}">
                      <a16:creationId xmlns:a16="http://schemas.microsoft.com/office/drawing/2014/main" id="{02597109-AC07-A097-9D0E-01E9BAED81F6}"/>
                    </a:ext>
                  </a:extLst>
                </p14:cNvPr>
                <p14:cNvContentPartPr/>
                <p14:nvPr/>
              </p14:nvContentPartPr>
              <p14:xfrm>
                <a:off x="7098840" y="5463622"/>
                <a:ext cx="35280" cy="168480"/>
              </p14:xfrm>
            </p:contentPart>
          </mc:Choice>
          <mc:Fallback>
            <p:pic>
              <p:nvPicPr>
                <p:cNvPr id="211" name="Freihand 210">
                  <a:extLst>
                    <a:ext uri="{FF2B5EF4-FFF2-40B4-BE49-F238E27FC236}">
                      <a16:creationId xmlns:a16="http://schemas.microsoft.com/office/drawing/2014/main" id="{02597109-AC07-A097-9D0E-01E9BAED81F6}"/>
                    </a:ext>
                  </a:extLst>
                </p:cNvPr>
                <p:cNvPicPr/>
                <p:nvPr/>
              </p:nvPicPr>
              <p:blipFill>
                <a:blip r:embed="rId327"/>
                <a:stretch>
                  <a:fillRect/>
                </a:stretch>
              </p:blipFill>
              <p:spPr>
                <a:xfrm>
                  <a:off x="7089840" y="5454622"/>
                  <a:ext cx="52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2" name="Freihand 211">
                  <a:extLst>
                    <a:ext uri="{FF2B5EF4-FFF2-40B4-BE49-F238E27FC236}">
                      <a16:creationId xmlns:a16="http://schemas.microsoft.com/office/drawing/2014/main" id="{BAF659E5-0887-4F4B-1C18-8C8AE5D5985D}"/>
                    </a:ext>
                  </a:extLst>
                </p14:cNvPr>
                <p14:cNvContentPartPr/>
                <p14:nvPr/>
              </p14:nvContentPartPr>
              <p14:xfrm>
                <a:off x="7106040" y="5452102"/>
                <a:ext cx="105120" cy="200160"/>
              </p14:xfrm>
            </p:contentPart>
          </mc:Choice>
          <mc:Fallback>
            <p:pic>
              <p:nvPicPr>
                <p:cNvPr id="212" name="Freihand 211">
                  <a:extLst>
                    <a:ext uri="{FF2B5EF4-FFF2-40B4-BE49-F238E27FC236}">
                      <a16:creationId xmlns:a16="http://schemas.microsoft.com/office/drawing/2014/main" id="{BAF659E5-0887-4F4B-1C18-8C8AE5D5985D}"/>
                    </a:ext>
                  </a:extLst>
                </p:cNvPr>
                <p:cNvPicPr/>
                <p:nvPr/>
              </p:nvPicPr>
              <p:blipFill>
                <a:blip r:embed="rId329"/>
                <a:stretch>
                  <a:fillRect/>
                </a:stretch>
              </p:blipFill>
              <p:spPr>
                <a:xfrm>
                  <a:off x="7097040" y="5443462"/>
                  <a:ext cx="122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3" name="Freihand 212">
                  <a:extLst>
                    <a:ext uri="{FF2B5EF4-FFF2-40B4-BE49-F238E27FC236}">
                      <a16:creationId xmlns:a16="http://schemas.microsoft.com/office/drawing/2014/main" id="{161AB30A-2277-2C85-8AB6-C9649CD210C4}"/>
                    </a:ext>
                  </a:extLst>
                </p14:cNvPr>
                <p14:cNvContentPartPr/>
                <p14:nvPr/>
              </p14:nvContentPartPr>
              <p14:xfrm>
                <a:off x="7242840" y="5428342"/>
                <a:ext cx="125640" cy="187920"/>
              </p14:xfrm>
            </p:contentPart>
          </mc:Choice>
          <mc:Fallback>
            <p:pic>
              <p:nvPicPr>
                <p:cNvPr id="213" name="Freihand 212">
                  <a:extLst>
                    <a:ext uri="{FF2B5EF4-FFF2-40B4-BE49-F238E27FC236}">
                      <a16:creationId xmlns:a16="http://schemas.microsoft.com/office/drawing/2014/main" id="{161AB30A-2277-2C85-8AB6-C9649CD210C4}"/>
                    </a:ext>
                  </a:extLst>
                </p:cNvPr>
                <p:cNvPicPr/>
                <p:nvPr/>
              </p:nvPicPr>
              <p:blipFill>
                <a:blip r:embed="rId331"/>
                <a:stretch>
                  <a:fillRect/>
                </a:stretch>
              </p:blipFill>
              <p:spPr>
                <a:xfrm>
                  <a:off x="7233840" y="5419702"/>
                  <a:ext cx="143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4" name="Freihand 213">
                  <a:extLst>
                    <a:ext uri="{FF2B5EF4-FFF2-40B4-BE49-F238E27FC236}">
                      <a16:creationId xmlns:a16="http://schemas.microsoft.com/office/drawing/2014/main" id="{A2965702-ACA8-A0E9-BE8E-EFA2CE2E90BD}"/>
                    </a:ext>
                  </a:extLst>
                </p14:cNvPr>
                <p14:cNvContentPartPr/>
                <p14:nvPr/>
              </p14:nvContentPartPr>
              <p14:xfrm>
                <a:off x="7514640" y="5396302"/>
                <a:ext cx="12600" cy="179280"/>
              </p14:xfrm>
            </p:contentPart>
          </mc:Choice>
          <mc:Fallback>
            <p:pic>
              <p:nvPicPr>
                <p:cNvPr id="214" name="Freihand 213">
                  <a:extLst>
                    <a:ext uri="{FF2B5EF4-FFF2-40B4-BE49-F238E27FC236}">
                      <a16:creationId xmlns:a16="http://schemas.microsoft.com/office/drawing/2014/main" id="{A2965702-ACA8-A0E9-BE8E-EFA2CE2E90BD}"/>
                    </a:ext>
                  </a:extLst>
                </p:cNvPr>
                <p:cNvPicPr/>
                <p:nvPr/>
              </p:nvPicPr>
              <p:blipFill>
                <a:blip r:embed="rId333"/>
                <a:stretch>
                  <a:fillRect/>
                </a:stretch>
              </p:blipFill>
              <p:spPr>
                <a:xfrm>
                  <a:off x="7505640" y="5387302"/>
                  <a:ext cx="30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5" name="Freihand 214">
                  <a:extLst>
                    <a:ext uri="{FF2B5EF4-FFF2-40B4-BE49-F238E27FC236}">
                      <a16:creationId xmlns:a16="http://schemas.microsoft.com/office/drawing/2014/main" id="{6D77053A-6228-B7CC-8B29-EA4AB612CAFF}"/>
                    </a:ext>
                  </a:extLst>
                </p14:cNvPr>
                <p14:cNvContentPartPr/>
                <p14:nvPr/>
              </p14:nvContentPartPr>
              <p14:xfrm>
                <a:off x="7434000" y="5238262"/>
                <a:ext cx="178560" cy="268920"/>
              </p14:xfrm>
            </p:contentPart>
          </mc:Choice>
          <mc:Fallback>
            <p:pic>
              <p:nvPicPr>
                <p:cNvPr id="215" name="Freihand 214">
                  <a:extLst>
                    <a:ext uri="{FF2B5EF4-FFF2-40B4-BE49-F238E27FC236}">
                      <a16:creationId xmlns:a16="http://schemas.microsoft.com/office/drawing/2014/main" id="{6D77053A-6228-B7CC-8B29-EA4AB612CAFF}"/>
                    </a:ext>
                  </a:extLst>
                </p:cNvPr>
                <p:cNvPicPr/>
                <p:nvPr/>
              </p:nvPicPr>
              <p:blipFill>
                <a:blip r:embed="rId335"/>
                <a:stretch>
                  <a:fillRect/>
                </a:stretch>
              </p:blipFill>
              <p:spPr>
                <a:xfrm>
                  <a:off x="7425000" y="5229622"/>
                  <a:ext cx="1962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0" name="Freihand 179">
                  <a:extLst>
                    <a:ext uri="{FF2B5EF4-FFF2-40B4-BE49-F238E27FC236}">
                      <a16:creationId xmlns:a16="http://schemas.microsoft.com/office/drawing/2014/main" id="{ADF8BD74-92EA-DD81-4536-47A4934C6A92}"/>
                    </a:ext>
                  </a:extLst>
                </p14:cNvPr>
                <p14:cNvContentPartPr/>
                <p14:nvPr/>
              </p14:nvContentPartPr>
              <p14:xfrm>
                <a:off x="577080" y="5977342"/>
                <a:ext cx="20160" cy="203040"/>
              </p14:xfrm>
            </p:contentPart>
          </mc:Choice>
          <mc:Fallback>
            <p:pic>
              <p:nvPicPr>
                <p:cNvPr id="180" name="Freihand 179">
                  <a:extLst>
                    <a:ext uri="{FF2B5EF4-FFF2-40B4-BE49-F238E27FC236}">
                      <a16:creationId xmlns:a16="http://schemas.microsoft.com/office/drawing/2014/main" id="{ADF8BD74-92EA-DD81-4536-47A4934C6A92}"/>
                    </a:ext>
                  </a:extLst>
                </p:cNvPr>
                <p:cNvPicPr/>
                <p:nvPr/>
              </p:nvPicPr>
              <p:blipFill>
                <a:blip r:embed="rId337"/>
                <a:stretch>
                  <a:fillRect/>
                </a:stretch>
              </p:blipFill>
              <p:spPr>
                <a:xfrm>
                  <a:off x="568440" y="5968342"/>
                  <a:ext cx="37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1" name="Freihand 180">
                  <a:extLst>
                    <a:ext uri="{FF2B5EF4-FFF2-40B4-BE49-F238E27FC236}">
                      <a16:creationId xmlns:a16="http://schemas.microsoft.com/office/drawing/2014/main" id="{24FDD5E1-0D7C-43BA-96AD-1E57951CC6E2}"/>
                    </a:ext>
                  </a:extLst>
                </p14:cNvPr>
                <p14:cNvContentPartPr/>
                <p14:nvPr/>
              </p14:nvContentPartPr>
              <p14:xfrm>
                <a:off x="557280" y="5958982"/>
                <a:ext cx="146520" cy="140040"/>
              </p14:xfrm>
            </p:contentPart>
          </mc:Choice>
          <mc:Fallback>
            <p:pic>
              <p:nvPicPr>
                <p:cNvPr id="181" name="Freihand 180">
                  <a:extLst>
                    <a:ext uri="{FF2B5EF4-FFF2-40B4-BE49-F238E27FC236}">
                      <a16:creationId xmlns:a16="http://schemas.microsoft.com/office/drawing/2014/main" id="{24FDD5E1-0D7C-43BA-96AD-1E57951CC6E2}"/>
                    </a:ext>
                  </a:extLst>
                </p:cNvPr>
                <p:cNvPicPr/>
                <p:nvPr/>
              </p:nvPicPr>
              <p:blipFill>
                <a:blip r:embed="rId339"/>
                <a:stretch>
                  <a:fillRect/>
                </a:stretch>
              </p:blipFill>
              <p:spPr>
                <a:xfrm>
                  <a:off x="548280" y="5949982"/>
                  <a:ext cx="164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2" name="Freihand 181">
                  <a:extLst>
                    <a:ext uri="{FF2B5EF4-FFF2-40B4-BE49-F238E27FC236}">
                      <a16:creationId xmlns:a16="http://schemas.microsoft.com/office/drawing/2014/main" id="{923246B9-A83D-B243-7495-B3A921758508}"/>
                    </a:ext>
                  </a:extLst>
                </p14:cNvPr>
                <p14:cNvContentPartPr/>
                <p14:nvPr/>
              </p14:nvContentPartPr>
              <p14:xfrm>
                <a:off x="630360" y="6083902"/>
                <a:ext cx="109080" cy="120600"/>
              </p14:xfrm>
            </p:contentPart>
          </mc:Choice>
          <mc:Fallback>
            <p:pic>
              <p:nvPicPr>
                <p:cNvPr id="182" name="Freihand 181">
                  <a:extLst>
                    <a:ext uri="{FF2B5EF4-FFF2-40B4-BE49-F238E27FC236}">
                      <a16:creationId xmlns:a16="http://schemas.microsoft.com/office/drawing/2014/main" id="{923246B9-A83D-B243-7495-B3A921758508}"/>
                    </a:ext>
                  </a:extLst>
                </p:cNvPr>
                <p:cNvPicPr/>
                <p:nvPr/>
              </p:nvPicPr>
              <p:blipFill>
                <a:blip r:embed="rId341"/>
                <a:stretch>
                  <a:fillRect/>
                </a:stretch>
              </p:blipFill>
              <p:spPr>
                <a:xfrm>
                  <a:off x="621720" y="6074902"/>
                  <a:ext cx="126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3" name="Freihand 182">
                  <a:extLst>
                    <a:ext uri="{FF2B5EF4-FFF2-40B4-BE49-F238E27FC236}">
                      <a16:creationId xmlns:a16="http://schemas.microsoft.com/office/drawing/2014/main" id="{4999E0C7-745D-7F8A-8A2E-4C23006F1D8F}"/>
                    </a:ext>
                  </a:extLst>
                </p14:cNvPr>
                <p14:cNvContentPartPr/>
                <p14:nvPr/>
              </p14:nvContentPartPr>
              <p14:xfrm>
                <a:off x="780120" y="6018742"/>
                <a:ext cx="251280" cy="97560"/>
              </p14:xfrm>
            </p:contentPart>
          </mc:Choice>
          <mc:Fallback>
            <p:pic>
              <p:nvPicPr>
                <p:cNvPr id="183" name="Freihand 182">
                  <a:extLst>
                    <a:ext uri="{FF2B5EF4-FFF2-40B4-BE49-F238E27FC236}">
                      <a16:creationId xmlns:a16="http://schemas.microsoft.com/office/drawing/2014/main" id="{4999E0C7-745D-7F8A-8A2E-4C23006F1D8F}"/>
                    </a:ext>
                  </a:extLst>
                </p:cNvPr>
                <p:cNvPicPr/>
                <p:nvPr/>
              </p:nvPicPr>
              <p:blipFill>
                <a:blip r:embed="rId343"/>
                <a:stretch>
                  <a:fillRect/>
                </a:stretch>
              </p:blipFill>
              <p:spPr>
                <a:xfrm>
                  <a:off x="771120" y="6010102"/>
                  <a:ext cx="268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4" name="Freihand 183">
                  <a:extLst>
                    <a:ext uri="{FF2B5EF4-FFF2-40B4-BE49-F238E27FC236}">
                      <a16:creationId xmlns:a16="http://schemas.microsoft.com/office/drawing/2014/main" id="{5F5A997E-B9B9-66FF-7549-B8FCBCFC3194}"/>
                    </a:ext>
                  </a:extLst>
                </p14:cNvPr>
                <p14:cNvContentPartPr/>
                <p14:nvPr/>
              </p14:nvContentPartPr>
              <p14:xfrm>
                <a:off x="1124280" y="5983102"/>
                <a:ext cx="105120" cy="160920"/>
              </p14:xfrm>
            </p:contentPart>
          </mc:Choice>
          <mc:Fallback>
            <p:pic>
              <p:nvPicPr>
                <p:cNvPr id="184" name="Freihand 183">
                  <a:extLst>
                    <a:ext uri="{FF2B5EF4-FFF2-40B4-BE49-F238E27FC236}">
                      <a16:creationId xmlns:a16="http://schemas.microsoft.com/office/drawing/2014/main" id="{5F5A997E-B9B9-66FF-7549-B8FCBCFC3194}"/>
                    </a:ext>
                  </a:extLst>
                </p:cNvPr>
                <p:cNvPicPr/>
                <p:nvPr/>
              </p:nvPicPr>
              <p:blipFill>
                <a:blip r:embed="rId345"/>
                <a:stretch>
                  <a:fillRect/>
                </a:stretch>
              </p:blipFill>
              <p:spPr>
                <a:xfrm>
                  <a:off x="1115280" y="5974462"/>
                  <a:ext cx="122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5" name="Freihand 184">
                  <a:extLst>
                    <a:ext uri="{FF2B5EF4-FFF2-40B4-BE49-F238E27FC236}">
                      <a16:creationId xmlns:a16="http://schemas.microsoft.com/office/drawing/2014/main" id="{71B63F86-B601-0729-CF0B-D724C65BD55D}"/>
                    </a:ext>
                  </a:extLst>
                </p14:cNvPr>
                <p14:cNvContentPartPr/>
                <p14:nvPr/>
              </p14:nvContentPartPr>
              <p14:xfrm>
                <a:off x="1291680" y="5947102"/>
                <a:ext cx="136080" cy="90720"/>
              </p14:xfrm>
            </p:contentPart>
          </mc:Choice>
          <mc:Fallback>
            <p:pic>
              <p:nvPicPr>
                <p:cNvPr id="185" name="Freihand 184">
                  <a:extLst>
                    <a:ext uri="{FF2B5EF4-FFF2-40B4-BE49-F238E27FC236}">
                      <a16:creationId xmlns:a16="http://schemas.microsoft.com/office/drawing/2014/main" id="{71B63F86-B601-0729-CF0B-D724C65BD55D}"/>
                    </a:ext>
                  </a:extLst>
                </p:cNvPr>
                <p:cNvPicPr/>
                <p:nvPr/>
              </p:nvPicPr>
              <p:blipFill>
                <a:blip r:embed="rId347"/>
                <a:stretch>
                  <a:fillRect/>
                </a:stretch>
              </p:blipFill>
              <p:spPr>
                <a:xfrm>
                  <a:off x="1282680" y="5938102"/>
                  <a:ext cx="153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6" name="Freihand 185">
                  <a:extLst>
                    <a:ext uri="{FF2B5EF4-FFF2-40B4-BE49-F238E27FC236}">
                      <a16:creationId xmlns:a16="http://schemas.microsoft.com/office/drawing/2014/main" id="{E5F05E82-5C35-3461-AAF2-6D18F05EE66C}"/>
                    </a:ext>
                  </a:extLst>
                </p14:cNvPr>
                <p14:cNvContentPartPr/>
                <p14:nvPr/>
              </p14:nvContentPartPr>
              <p14:xfrm>
                <a:off x="1348200" y="5890942"/>
                <a:ext cx="169200" cy="109080"/>
              </p14:xfrm>
            </p:contentPart>
          </mc:Choice>
          <mc:Fallback>
            <p:pic>
              <p:nvPicPr>
                <p:cNvPr id="186" name="Freihand 185">
                  <a:extLst>
                    <a:ext uri="{FF2B5EF4-FFF2-40B4-BE49-F238E27FC236}">
                      <a16:creationId xmlns:a16="http://schemas.microsoft.com/office/drawing/2014/main" id="{E5F05E82-5C35-3461-AAF2-6D18F05EE66C}"/>
                    </a:ext>
                  </a:extLst>
                </p:cNvPr>
                <p:cNvPicPr/>
                <p:nvPr/>
              </p:nvPicPr>
              <p:blipFill>
                <a:blip r:embed="rId349"/>
                <a:stretch>
                  <a:fillRect/>
                </a:stretch>
              </p:blipFill>
              <p:spPr>
                <a:xfrm>
                  <a:off x="1339200" y="5881942"/>
                  <a:ext cx="186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7" name="Freihand 186">
                  <a:extLst>
                    <a:ext uri="{FF2B5EF4-FFF2-40B4-BE49-F238E27FC236}">
                      <a16:creationId xmlns:a16="http://schemas.microsoft.com/office/drawing/2014/main" id="{5B1ABA8A-2EE1-0115-779C-E2E40980FD94}"/>
                    </a:ext>
                  </a:extLst>
                </p14:cNvPr>
                <p14:cNvContentPartPr/>
                <p14:nvPr/>
              </p14:nvContentPartPr>
              <p14:xfrm>
                <a:off x="1449720" y="5885182"/>
                <a:ext cx="197280" cy="137880"/>
              </p14:xfrm>
            </p:contentPart>
          </mc:Choice>
          <mc:Fallback>
            <p:pic>
              <p:nvPicPr>
                <p:cNvPr id="187" name="Freihand 186">
                  <a:extLst>
                    <a:ext uri="{FF2B5EF4-FFF2-40B4-BE49-F238E27FC236}">
                      <a16:creationId xmlns:a16="http://schemas.microsoft.com/office/drawing/2014/main" id="{5B1ABA8A-2EE1-0115-779C-E2E40980FD94}"/>
                    </a:ext>
                  </a:extLst>
                </p:cNvPr>
                <p:cNvPicPr/>
                <p:nvPr/>
              </p:nvPicPr>
              <p:blipFill>
                <a:blip r:embed="rId351"/>
                <a:stretch>
                  <a:fillRect/>
                </a:stretch>
              </p:blipFill>
              <p:spPr>
                <a:xfrm>
                  <a:off x="1441080" y="5876182"/>
                  <a:ext cx="214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8" name="Freihand 187">
                  <a:extLst>
                    <a:ext uri="{FF2B5EF4-FFF2-40B4-BE49-F238E27FC236}">
                      <a16:creationId xmlns:a16="http://schemas.microsoft.com/office/drawing/2014/main" id="{C2257EEA-7979-BF79-5A9D-AC9F7C6F0957}"/>
                    </a:ext>
                  </a:extLst>
                </p14:cNvPr>
                <p14:cNvContentPartPr/>
                <p14:nvPr/>
              </p14:nvContentPartPr>
              <p14:xfrm>
                <a:off x="1693800" y="5799502"/>
                <a:ext cx="168840" cy="204120"/>
              </p14:xfrm>
            </p:contentPart>
          </mc:Choice>
          <mc:Fallback>
            <p:pic>
              <p:nvPicPr>
                <p:cNvPr id="188" name="Freihand 187">
                  <a:extLst>
                    <a:ext uri="{FF2B5EF4-FFF2-40B4-BE49-F238E27FC236}">
                      <a16:creationId xmlns:a16="http://schemas.microsoft.com/office/drawing/2014/main" id="{C2257EEA-7979-BF79-5A9D-AC9F7C6F0957}"/>
                    </a:ext>
                  </a:extLst>
                </p:cNvPr>
                <p:cNvPicPr/>
                <p:nvPr/>
              </p:nvPicPr>
              <p:blipFill>
                <a:blip r:embed="rId353"/>
                <a:stretch>
                  <a:fillRect/>
                </a:stretch>
              </p:blipFill>
              <p:spPr>
                <a:xfrm>
                  <a:off x="1685160" y="5790502"/>
                  <a:ext cx="186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0" name="Freihand 189">
                  <a:extLst>
                    <a:ext uri="{FF2B5EF4-FFF2-40B4-BE49-F238E27FC236}">
                      <a16:creationId xmlns:a16="http://schemas.microsoft.com/office/drawing/2014/main" id="{C94C9177-A055-8480-24E1-96C4A4B5E7D1}"/>
                    </a:ext>
                  </a:extLst>
                </p14:cNvPr>
                <p14:cNvContentPartPr/>
                <p14:nvPr/>
              </p14:nvContentPartPr>
              <p14:xfrm>
                <a:off x="2088360" y="5852782"/>
                <a:ext cx="385560" cy="181800"/>
              </p14:xfrm>
            </p:contentPart>
          </mc:Choice>
          <mc:Fallback>
            <p:pic>
              <p:nvPicPr>
                <p:cNvPr id="190" name="Freihand 189">
                  <a:extLst>
                    <a:ext uri="{FF2B5EF4-FFF2-40B4-BE49-F238E27FC236}">
                      <a16:creationId xmlns:a16="http://schemas.microsoft.com/office/drawing/2014/main" id="{C94C9177-A055-8480-24E1-96C4A4B5E7D1}"/>
                    </a:ext>
                  </a:extLst>
                </p:cNvPr>
                <p:cNvPicPr/>
                <p:nvPr/>
              </p:nvPicPr>
              <p:blipFill>
                <a:blip r:embed="rId355"/>
                <a:stretch>
                  <a:fillRect/>
                </a:stretch>
              </p:blipFill>
              <p:spPr>
                <a:xfrm>
                  <a:off x="2079360" y="5843782"/>
                  <a:ext cx="403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1" name="Freihand 190">
                  <a:extLst>
                    <a:ext uri="{FF2B5EF4-FFF2-40B4-BE49-F238E27FC236}">
                      <a16:creationId xmlns:a16="http://schemas.microsoft.com/office/drawing/2014/main" id="{E3846DCC-E961-1C3F-0CA6-FCF2020F8A50}"/>
                    </a:ext>
                  </a:extLst>
                </p14:cNvPr>
                <p14:cNvContentPartPr/>
                <p14:nvPr/>
              </p14:nvContentPartPr>
              <p14:xfrm>
                <a:off x="2396520" y="5803462"/>
                <a:ext cx="41040" cy="6480"/>
              </p14:xfrm>
            </p:contentPart>
          </mc:Choice>
          <mc:Fallback>
            <p:pic>
              <p:nvPicPr>
                <p:cNvPr id="191" name="Freihand 190">
                  <a:extLst>
                    <a:ext uri="{FF2B5EF4-FFF2-40B4-BE49-F238E27FC236}">
                      <a16:creationId xmlns:a16="http://schemas.microsoft.com/office/drawing/2014/main" id="{E3846DCC-E961-1C3F-0CA6-FCF2020F8A50}"/>
                    </a:ext>
                  </a:extLst>
                </p:cNvPr>
                <p:cNvPicPr/>
                <p:nvPr/>
              </p:nvPicPr>
              <p:blipFill>
                <a:blip r:embed="rId357"/>
                <a:stretch>
                  <a:fillRect/>
                </a:stretch>
              </p:blipFill>
              <p:spPr>
                <a:xfrm>
                  <a:off x="2387880" y="5794822"/>
                  <a:ext cx="58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2" name="Freihand 191">
                  <a:extLst>
                    <a:ext uri="{FF2B5EF4-FFF2-40B4-BE49-F238E27FC236}">
                      <a16:creationId xmlns:a16="http://schemas.microsoft.com/office/drawing/2014/main" id="{DA786E5F-BD70-3963-ED89-FBA02714E35A}"/>
                    </a:ext>
                  </a:extLst>
                </p14:cNvPr>
                <p14:cNvContentPartPr/>
                <p14:nvPr/>
              </p14:nvContentPartPr>
              <p14:xfrm>
                <a:off x="2509560" y="5773222"/>
                <a:ext cx="137160" cy="166680"/>
              </p14:xfrm>
            </p:contentPart>
          </mc:Choice>
          <mc:Fallback>
            <p:pic>
              <p:nvPicPr>
                <p:cNvPr id="192" name="Freihand 191">
                  <a:extLst>
                    <a:ext uri="{FF2B5EF4-FFF2-40B4-BE49-F238E27FC236}">
                      <a16:creationId xmlns:a16="http://schemas.microsoft.com/office/drawing/2014/main" id="{DA786E5F-BD70-3963-ED89-FBA02714E35A}"/>
                    </a:ext>
                  </a:extLst>
                </p:cNvPr>
                <p:cNvPicPr/>
                <p:nvPr/>
              </p:nvPicPr>
              <p:blipFill>
                <a:blip r:embed="rId359"/>
                <a:stretch>
                  <a:fillRect/>
                </a:stretch>
              </p:blipFill>
              <p:spPr>
                <a:xfrm>
                  <a:off x="2500560" y="5764582"/>
                  <a:ext cx="154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3" name="Freihand 192">
                  <a:extLst>
                    <a:ext uri="{FF2B5EF4-FFF2-40B4-BE49-F238E27FC236}">
                      <a16:creationId xmlns:a16="http://schemas.microsoft.com/office/drawing/2014/main" id="{03B84B1E-E88F-78BD-F914-CBF764E4ACEC}"/>
                    </a:ext>
                  </a:extLst>
                </p14:cNvPr>
                <p14:cNvContentPartPr/>
                <p14:nvPr/>
              </p14:nvContentPartPr>
              <p14:xfrm>
                <a:off x="2902320" y="5846662"/>
                <a:ext cx="198360" cy="164880"/>
              </p14:xfrm>
            </p:contentPart>
          </mc:Choice>
          <mc:Fallback>
            <p:pic>
              <p:nvPicPr>
                <p:cNvPr id="193" name="Freihand 192">
                  <a:extLst>
                    <a:ext uri="{FF2B5EF4-FFF2-40B4-BE49-F238E27FC236}">
                      <a16:creationId xmlns:a16="http://schemas.microsoft.com/office/drawing/2014/main" id="{03B84B1E-E88F-78BD-F914-CBF764E4ACEC}"/>
                    </a:ext>
                  </a:extLst>
                </p:cNvPr>
                <p:cNvPicPr/>
                <p:nvPr/>
              </p:nvPicPr>
              <p:blipFill>
                <a:blip r:embed="rId361"/>
                <a:stretch>
                  <a:fillRect/>
                </a:stretch>
              </p:blipFill>
              <p:spPr>
                <a:xfrm>
                  <a:off x="2893680" y="5837662"/>
                  <a:ext cx="216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4" name="Freihand 193">
                  <a:extLst>
                    <a:ext uri="{FF2B5EF4-FFF2-40B4-BE49-F238E27FC236}">
                      <a16:creationId xmlns:a16="http://schemas.microsoft.com/office/drawing/2014/main" id="{85441BF4-1644-E339-9BC8-B78F0C0BBEAC}"/>
                    </a:ext>
                  </a:extLst>
                </p14:cNvPr>
                <p14:cNvContentPartPr/>
                <p14:nvPr/>
              </p14:nvContentPartPr>
              <p14:xfrm>
                <a:off x="3139560" y="5713822"/>
                <a:ext cx="265320" cy="249840"/>
              </p14:xfrm>
            </p:contentPart>
          </mc:Choice>
          <mc:Fallback>
            <p:pic>
              <p:nvPicPr>
                <p:cNvPr id="194" name="Freihand 193">
                  <a:extLst>
                    <a:ext uri="{FF2B5EF4-FFF2-40B4-BE49-F238E27FC236}">
                      <a16:creationId xmlns:a16="http://schemas.microsoft.com/office/drawing/2014/main" id="{85441BF4-1644-E339-9BC8-B78F0C0BBEAC}"/>
                    </a:ext>
                  </a:extLst>
                </p:cNvPr>
                <p:cNvPicPr/>
                <p:nvPr/>
              </p:nvPicPr>
              <p:blipFill>
                <a:blip r:embed="rId363"/>
                <a:stretch>
                  <a:fillRect/>
                </a:stretch>
              </p:blipFill>
              <p:spPr>
                <a:xfrm>
                  <a:off x="3130560" y="5705182"/>
                  <a:ext cx="2829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95" name="Freihand 194">
                  <a:extLst>
                    <a:ext uri="{FF2B5EF4-FFF2-40B4-BE49-F238E27FC236}">
                      <a16:creationId xmlns:a16="http://schemas.microsoft.com/office/drawing/2014/main" id="{B8C5F7A5-35D6-0255-D8C8-D0A8DA8C9484}"/>
                    </a:ext>
                  </a:extLst>
                </p14:cNvPr>
                <p14:cNvContentPartPr/>
                <p14:nvPr/>
              </p14:nvContentPartPr>
              <p14:xfrm>
                <a:off x="3589200" y="5696902"/>
                <a:ext cx="388080" cy="359280"/>
              </p14:xfrm>
            </p:contentPart>
          </mc:Choice>
          <mc:Fallback>
            <p:pic>
              <p:nvPicPr>
                <p:cNvPr id="195" name="Freihand 194">
                  <a:extLst>
                    <a:ext uri="{FF2B5EF4-FFF2-40B4-BE49-F238E27FC236}">
                      <a16:creationId xmlns:a16="http://schemas.microsoft.com/office/drawing/2014/main" id="{B8C5F7A5-35D6-0255-D8C8-D0A8DA8C9484}"/>
                    </a:ext>
                  </a:extLst>
                </p:cNvPr>
                <p:cNvPicPr/>
                <p:nvPr/>
              </p:nvPicPr>
              <p:blipFill>
                <a:blip r:embed="rId365"/>
                <a:stretch>
                  <a:fillRect/>
                </a:stretch>
              </p:blipFill>
              <p:spPr>
                <a:xfrm>
                  <a:off x="3580560" y="5687902"/>
                  <a:ext cx="4057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96" name="Freihand 195">
                  <a:extLst>
                    <a:ext uri="{FF2B5EF4-FFF2-40B4-BE49-F238E27FC236}">
                      <a16:creationId xmlns:a16="http://schemas.microsoft.com/office/drawing/2014/main" id="{3E29D097-471F-0EB8-2471-7CC27AC683B3}"/>
                    </a:ext>
                  </a:extLst>
                </p14:cNvPr>
                <p14:cNvContentPartPr/>
                <p14:nvPr/>
              </p14:nvContentPartPr>
              <p14:xfrm>
                <a:off x="4247280" y="5648302"/>
                <a:ext cx="324360" cy="223560"/>
              </p14:xfrm>
            </p:contentPart>
          </mc:Choice>
          <mc:Fallback>
            <p:pic>
              <p:nvPicPr>
                <p:cNvPr id="196" name="Freihand 195">
                  <a:extLst>
                    <a:ext uri="{FF2B5EF4-FFF2-40B4-BE49-F238E27FC236}">
                      <a16:creationId xmlns:a16="http://schemas.microsoft.com/office/drawing/2014/main" id="{3E29D097-471F-0EB8-2471-7CC27AC683B3}"/>
                    </a:ext>
                  </a:extLst>
                </p:cNvPr>
                <p:cNvPicPr/>
                <p:nvPr/>
              </p:nvPicPr>
              <p:blipFill>
                <a:blip r:embed="rId367"/>
                <a:stretch>
                  <a:fillRect/>
                </a:stretch>
              </p:blipFill>
              <p:spPr>
                <a:xfrm>
                  <a:off x="4238640" y="5639302"/>
                  <a:ext cx="3420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97" name="Freihand 196">
                  <a:extLst>
                    <a:ext uri="{FF2B5EF4-FFF2-40B4-BE49-F238E27FC236}">
                      <a16:creationId xmlns:a16="http://schemas.microsoft.com/office/drawing/2014/main" id="{B9EC7403-C1D4-7F4D-2FA0-843F95554E34}"/>
                    </a:ext>
                  </a:extLst>
                </p14:cNvPr>
                <p14:cNvContentPartPr/>
                <p14:nvPr/>
              </p14:nvContentPartPr>
              <p14:xfrm>
                <a:off x="4646880" y="5724622"/>
                <a:ext cx="85680" cy="122760"/>
              </p14:xfrm>
            </p:contentPart>
          </mc:Choice>
          <mc:Fallback>
            <p:pic>
              <p:nvPicPr>
                <p:cNvPr id="197" name="Freihand 196">
                  <a:extLst>
                    <a:ext uri="{FF2B5EF4-FFF2-40B4-BE49-F238E27FC236}">
                      <a16:creationId xmlns:a16="http://schemas.microsoft.com/office/drawing/2014/main" id="{B9EC7403-C1D4-7F4D-2FA0-843F95554E34}"/>
                    </a:ext>
                  </a:extLst>
                </p:cNvPr>
                <p:cNvPicPr/>
                <p:nvPr/>
              </p:nvPicPr>
              <p:blipFill>
                <a:blip r:embed="rId369"/>
                <a:stretch>
                  <a:fillRect/>
                </a:stretch>
              </p:blipFill>
              <p:spPr>
                <a:xfrm>
                  <a:off x="4637880" y="5715982"/>
                  <a:ext cx="103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98" name="Freihand 197">
                  <a:extLst>
                    <a:ext uri="{FF2B5EF4-FFF2-40B4-BE49-F238E27FC236}">
                      <a16:creationId xmlns:a16="http://schemas.microsoft.com/office/drawing/2014/main" id="{53C45DC0-5B55-33BE-792C-4C53BE6A2E90}"/>
                    </a:ext>
                  </a:extLst>
                </p14:cNvPr>
                <p14:cNvContentPartPr/>
                <p14:nvPr/>
              </p14:nvContentPartPr>
              <p14:xfrm>
                <a:off x="4720680" y="5556862"/>
                <a:ext cx="99360" cy="263880"/>
              </p14:xfrm>
            </p:contentPart>
          </mc:Choice>
          <mc:Fallback>
            <p:pic>
              <p:nvPicPr>
                <p:cNvPr id="198" name="Freihand 197">
                  <a:extLst>
                    <a:ext uri="{FF2B5EF4-FFF2-40B4-BE49-F238E27FC236}">
                      <a16:creationId xmlns:a16="http://schemas.microsoft.com/office/drawing/2014/main" id="{53C45DC0-5B55-33BE-792C-4C53BE6A2E90}"/>
                    </a:ext>
                  </a:extLst>
                </p:cNvPr>
                <p:cNvPicPr/>
                <p:nvPr/>
              </p:nvPicPr>
              <p:blipFill>
                <a:blip r:embed="rId371"/>
                <a:stretch>
                  <a:fillRect/>
                </a:stretch>
              </p:blipFill>
              <p:spPr>
                <a:xfrm>
                  <a:off x="4711680" y="5548222"/>
                  <a:ext cx="1170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99" name="Freihand 198">
                  <a:extLst>
                    <a:ext uri="{FF2B5EF4-FFF2-40B4-BE49-F238E27FC236}">
                      <a16:creationId xmlns:a16="http://schemas.microsoft.com/office/drawing/2014/main" id="{55A6ECCC-8C7A-CB15-9D7A-CA92B8F5D116}"/>
                    </a:ext>
                  </a:extLst>
                </p14:cNvPr>
                <p14:cNvContentPartPr/>
                <p14:nvPr/>
              </p14:nvContentPartPr>
              <p14:xfrm>
                <a:off x="4895640" y="5547502"/>
                <a:ext cx="330480" cy="255240"/>
              </p14:xfrm>
            </p:contentPart>
          </mc:Choice>
          <mc:Fallback>
            <p:pic>
              <p:nvPicPr>
                <p:cNvPr id="199" name="Freihand 198">
                  <a:extLst>
                    <a:ext uri="{FF2B5EF4-FFF2-40B4-BE49-F238E27FC236}">
                      <a16:creationId xmlns:a16="http://schemas.microsoft.com/office/drawing/2014/main" id="{55A6ECCC-8C7A-CB15-9D7A-CA92B8F5D116}"/>
                    </a:ext>
                  </a:extLst>
                </p:cNvPr>
                <p:cNvPicPr/>
                <p:nvPr/>
              </p:nvPicPr>
              <p:blipFill>
                <a:blip r:embed="rId373"/>
                <a:stretch>
                  <a:fillRect/>
                </a:stretch>
              </p:blipFill>
              <p:spPr>
                <a:xfrm>
                  <a:off x="4886640" y="5538862"/>
                  <a:ext cx="3481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0" name="Freihand 199">
                  <a:extLst>
                    <a:ext uri="{FF2B5EF4-FFF2-40B4-BE49-F238E27FC236}">
                      <a16:creationId xmlns:a16="http://schemas.microsoft.com/office/drawing/2014/main" id="{2229C7C6-C3AA-DF49-4B4E-C3FE6B17A6C2}"/>
                    </a:ext>
                  </a:extLst>
                </p14:cNvPr>
                <p14:cNvContentPartPr/>
                <p14:nvPr/>
              </p14:nvContentPartPr>
              <p14:xfrm>
                <a:off x="5175360" y="5563702"/>
                <a:ext cx="47160" cy="60120"/>
              </p14:xfrm>
            </p:contentPart>
          </mc:Choice>
          <mc:Fallback>
            <p:pic>
              <p:nvPicPr>
                <p:cNvPr id="200" name="Freihand 199">
                  <a:extLst>
                    <a:ext uri="{FF2B5EF4-FFF2-40B4-BE49-F238E27FC236}">
                      <a16:creationId xmlns:a16="http://schemas.microsoft.com/office/drawing/2014/main" id="{2229C7C6-C3AA-DF49-4B4E-C3FE6B17A6C2}"/>
                    </a:ext>
                  </a:extLst>
                </p:cNvPr>
                <p:cNvPicPr/>
                <p:nvPr/>
              </p:nvPicPr>
              <p:blipFill>
                <a:blip r:embed="rId375"/>
                <a:stretch>
                  <a:fillRect/>
                </a:stretch>
              </p:blipFill>
              <p:spPr>
                <a:xfrm>
                  <a:off x="5166360" y="5554702"/>
                  <a:ext cx="64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1" name="Freihand 200">
                  <a:extLst>
                    <a:ext uri="{FF2B5EF4-FFF2-40B4-BE49-F238E27FC236}">
                      <a16:creationId xmlns:a16="http://schemas.microsoft.com/office/drawing/2014/main" id="{82BBE97E-ED76-00C2-200A-6852CCEF2599}"/>
                    </a:ext>
                  </a:extLst>
                </p14:cNvPr>
                <p14:cNvContentPartPr/>
                <p14:nvPr/>
              </p14:nvContentPartPr>
              <p14:xfrm>
                <a:off x="4929480" y="5576662"/>
                <a:ext cx="457560" cy="313560"/>
              </p14:xfrm>
            </p:contentPart>
          </mc:Choice>
          <mc:Fallback>
            <p:pic>
              <p:nvPicPr>
                <p:cNvPr id="201" name="Freihand 200">
                  <a:extLst>
                    <a:ext uri="{FF2B5EF4-FFF2-40B4-BE49-F238E27FC236}">
                      <a16:creationId xmlns:a16="http://schemas.microsoft.com/office/drawing/2014/main" id="{82BBE97E-ED76-00C2-200A-6852CCEF2599}"/>
                    </a:ext>
                  </a:extLst>
                </p:cNvPr>
                <p:cNvPicPr/>
                <p:nvPr/>
              </p:nvPicPr>
              <p:blipFill>
                <a:blip r:embed="rId377"/>
                <a:stretch>
                  <a:fillRect/>
                </a:stretch>
              </p:blipFill>
              <p:spPr>
                <a:xfrm>
                  <a:off x="4920840" y="5568022"/>
                  <a:ext cx="4752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9" name="Freihand 218">
                  <a:extLst>
                    <a:ext uri="{FF2B5EF4-FFF2-40B4-BE49-F238E27FC236}">
                      <a16:creationId xmlns:a16="http://schemas.microsoft.com/office/drawing/2014/main" id="{E8353E98-55AA-D36E-EB48-1AB0DBCF065E}"/>
                    </a:ext>
                  </a:extLst>
                </p14:cNvPr>
                <p14:cNvContentPartPr/>
                <p14:nvPr/>
              </p14:nvContentPartPr>
              <p14:xfrm>
                <a:off x="1192320" y="6473782"/>
                <a:ext cx="126720" cy="133920"/>
              </p14:xfrm>
            </p:contentPart>
          </mc:Choice>
          <mc:Fallback>
            <p:pic>
              <p:nvPicPr>
                <p:cNvPr id="219" name="Freihand 218">
                  <a:extLst>
                    <a:ext uri="{FF2B5EF4-FFF2-40B4-BE49-F238E27FC236}">
                      <a16:creationId xmlns:a16="http://schemas.microsoft.com/office/drawing/2014/main" id="{E8353E98-55AA-D36E-EB48-1AB0DBCF065E}"/>
                    </a:ext>
                  </a:extLst>
                </p:cNvPr>
                <p:cNvPicPr/>
                <p:nvPr/>
              </p:nvPicPr>
              <p:blipFill>
                <a:blip r:embed="rId379"/>
                <a:stretch>
                  <a:fillRect/>
                </a:stretch>
              </p:blipFill>
              <p:spPr>
                <a:xfrm>
                  <a:off x="1183680" y="6464782"/>
                  <a:ext cx="144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0" name="Freihand 219">
                  <a:extLst>
                    <a:ext uri="{FF2B5EF4-FFF2-40B4-BE49-F238E27FC236}">
                      <a16:creationId xmlns:a16="http://schemas.microsoft.com/office/drawing/2014/main" id="{AC601AC0-7E99-5AC2-DAEC-3C043F02A013}"/>
                    </a:ext>
                  </a:extLst>
                </p14:cNvPr>
                <p14:cNvContentPartPr/>
                <p14:nvPr/>
              </p14:nvContentPartPr>
              <p14:xfrm>
                <a:off x="1340280" y="6369742"/>
                <a:ext cx="92160" cy="227160"/>
              </p14:xfrm>
            </p:contentPart>
          </mc:Choice>
          <mc:Fallback>
            <p:pic>
              <p:nvPicPr>
                <p:cNvPr id="220" name="Freihand 219">
                  <a:extLst>
                    <a:ext uri="{FF2B5EF4-FFF2-40B4-BE49-F238E27FC236}">
                      <a16:creationId xmlns:a16="http://schemas.microsoft.com/office/drawing/2014/main" id="{AC601AC0-7E99-5AC2-DAEC-3C043F02A013}"/>
                    </a:ext>
                  </a:extLst>
                </p:cNvPr>
                <p:cNvPicPr/>
                <p:nvPr/>
              </p:nvPicPr>
              <p:blipFill>
                <a:blip r:embed="rId381"/>
                <a:stretch>
                  <a:fillRect/>
                </a:stretch>
              </p:blipFill>
              <p:spPr>
                <a:xfrm>
                  <a:off x="1331280" y="6360742"/>
                  <a:ext cx="1098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1" name="Freihand 220">
                  <a:extLst>
                    <a:ext uri="{FF2B5EF4-FFF2-40B4-BE49-F238E27FC236}">
                      <a16:creationId xmlns:a16="http://schemas.microsoft.com/office/drawing/2014/main" id="{46A38046-EED1-A0BB-4028-37E9E59B4B0E}"/>
                    </a:ext>
                  </a:extLst>
                </p14:cNvPr>
                <p14:cNvContentPartPr/>
                <p14:nvPr/>
              </p14:nvContentPartPr>
              <p14:xfrm>
                <a:off x="1513800" y="6444262"/>
                <a:ext cx="144720" cy="104760"/>
              </p14:xfrm>
            </p:contentPart>
          </mc:Choice>
          <mc:Fallback>
            <p:pic>
              <p:nvPicPr>
                <p:cNvPr id="221" name="Freihand 220">
                  <a:extLst>
                    <a:ext uri="{FF2B5EF4-FFF2-40B4-BE49-F238E27FC236}">
                      <a16:creationId xmlns:a16="http://schemas.microsoft.com/office/drawing/2014/main" id="{46A38046-EED1-A0BB-4028-37E9E59B4B0E}"/>
                    </a:ext>
                  </a:extLst>
                </p:cNvPr>
                <p:cNvPicPr/>
                <p:nvPr/>
              </p:nvPicPr>
              <p:blipFill>
                <a:blip r:embed="rId383"/>
                <a:stretch>
                  <a:fillRect/>
                </a:stretch>
              </p:blipFill>
              <p:spPr>
                <a:xfrm>
                  <a:off x="1505160" y="6435262"/>
                  <a:ext cx="162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2" name="Freihand 221">
                  <a:extLst>
                    <a:ext uri="{FF2B5EF4-FFF2-40B4-BE49-F238E27FC236}">
                      <a16:creationId xmlns:a16="http://schemas.microsoft.com/office/drawing/2014/main" id="{874EBD44-5EB3-7D2D-976C-1455F2A880F4}"/>
                    </a:ext>
                  </a:extLst>
                </p14:cNvPr>
                <p14:cNvContentPartPr/>
                <p14:nvPr/>
              </p14:nvContentPartPr>
              <p14:xfrm>
                <a:off x="1977840" y="6334102"/>
                <a:ext cx="270000" cy="192960"/>
              </p14:xfrm>
            </p:contentPart>
          </mc:Choice>
          <mc:Fallback>
            <p:pic>
              <p:nvPicPr>
                <p:cNvPr id="222" name="Freihand 221">
                  <a:extLst>
                    <a:ext uri="{FF2B5EF4-FFF2-40B4-BE49-F238E27FC236}">
                      <a16:creationId xmlns:a16="http://schemas.microsoft.com/office/drawing/2014/main" id="{874EBD44-5EB3-7D2D-976C-1455F2A880F4}"/>
                    </a:ext>
                  </a:extLst>
                </p:cNvPr>
                <p:cNvPicPr/>
                <p:nvPr/>
              </p:nvPicPr>
              <p:blipFill>
                <a:blip r:embed="rId385"/>
                <a:stretch>
                  <a:fillRect/>
                </a:stretch>
              </p:blipFill>
              <p:spPr>
                <a:xfrm>
                  <a:off x="1969200" y="6325102"/>
                  <a:ext cx="287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3" name="Freihand 222">
                  <a:extLst>
                    <a:ext uri="{FF2B5EF4-FFF2-40B4-BE49-F238E27FC236}">
                      <a16:creationId xmlns:a16="http://schemas.microsoft.com/office/drawing/2014/main" id="{AA0EBC84-B64F-49D7-F1C9-5D642A72D4C4}"/>
                    </a:ext>
                  </a:extLst>
                </p14:cNvPr>
                <p14:cNvContentPartPr/>
                <p14:nvPr/>
              </p14:nvContentPartPr>
              <p14:xfrm>
                <a:off x="2574720" y="6304942"/>
                <a:ext cx="55440" cy="195480"/>
              </p14:xfrm>
            </p:contentPart>
          </mc:Choice>
          <mc:Fallback>
            <p:pic>
              <p:nvPicPr>
                <p:cNvPr id="223" name="Freihand 222">
                  <a:extLst>
                    <a:ext uri="{FF2B5EF4-FFF2-40B4-BE49-F238E27FC236}">
                      <a16:creationId xmlns:a16="http://schemas.microsoft.com/office/drawing/2014/main" id="{AA0EBC84-B64F-49D7-F1C9-5D642A72D4C4}"/>
                    </a:ext>
                  </a:extLst>
                </p:cNvPr>
                <p:cNvPicPr/>
                <p:nvPr/>
              </p:nvPicPr>
              <p:blipFill>
                <a:blip r:embed="rId387"/>
                <a:stretch>
                  <a:fillRect/>
                </a:stretch>
              </p:blipFill>
              <p:spPr>
                <a:xfrm>
                  <a:off x="2565720" y="6296302"/>
                  <a:ext cx="73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4" name="Freihand 223">
                  <a:extLst>
                    <a:ext uri="{FF2B5EF4-FFF2-40B4-BE49-F238E27FC236}">
                      <a16:creationId xmlns:a16="http://schemas.microsoft.com/office/drawing/2014/main" id="{62218574-57F8-E890-0863-488B0D9ADA46}"/>
                    </a:ext>
                  </a:extLst>
                </p14:cNvPr>
                <p14:cNvContentPartPr/>
                <p14:nvPr/>
              </p14:nvContentPartPr>
              <p14:xfrm>
                <a:off x="2482920" y="6307462"/>
                <a:ext cx="188280" cy="231120"/>
              </p14:xfrm>
            </p:contentPart>
          </mc:Choice>
          <mc:Fallback>
            <p:pic>
              <p:nvPicPr>
                <p:cNvPr id="224" name="Freihand 223">
                  <a:extLst>
                    <a:ext uri="{FF2B5EF4-FFF2-40B4-BE49-F238E27FC236}">
                      <a16:creationId xmlns:a16="http://schemas.microsoft.com/office/drawing/2014/main" id="{62218574-57F8-E890-0863-488B0D9ADA46}"/>
                    </a:ext>
                  </a:extLst>
                </p:cNvPr>
                <p:cNvPicPr/>
                <p:nvPr/>
              </p:nvPicPr>
              <p:blipFill>
                <a:blip r:embed="rId389"/>
                <a:stretch>
                  <a:fillRect/>
                </a:stretch>
              </p:blipFill>
              <p:spPr>
                <a:xfrm>
                  <a:off x="2473920" y="6298822"/>
                  <a:ext cx="2059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5" name="Freihand 224">
                  <a:extLst>
                    <a:ext uri="{FF2B5EF4-FFF2-40B4-BE49-F238E27FC236}">
                      <a16:creationId xmlns:a16="http://schemas.microsoft.com/office/drawing/2014/main" id="{72874141-024D-D15D-53C9-C14757D0297C}"/>
                    </a:ext>
                  </a:extLst>
                </p14:cNvPr>
                <p14:cNvContentPartPr/>
                <p14:nvPr/>
              </p14:nvContentPartPr>
              <p14:xfrm>
                <a:off x="2787120" y="6387022"/>
                <a:ext cx="32400" cy="98280"/>
              </p14:xfrm>
            </p:contentPart>
          </mc:Choice>
          <mc:Fallback>
            <p:pic>
              <p:nvPicPr>
                <p:cNvPr id="225" name="Freihand 224">
                  <a:extLst>
                    <a:ext uri="{FF2B5EF4-FFF2-40B4-BE49-F238E27FC236}">
                      <a16:creationId xmlns:a16="http://schemas.microsoft.com/office/drawing/2014/main" id="{72874141-024D-D15D-53C9-C14757D0297C}"/>
                    </a:ext>
                  </a:extLst>
                </p:cNvPr>
                <p:cNvPicPr/>
                <p:nvPr/>
              </p:nvPicPr>
              <p:blipFill>
                <a:blip r:embed="rId391"/>
                <a:stretch>
                  <a:fillRect/>
                </a:stretch>
              </p:blipFill>
              <p:spPr>
                <a:xfrm>
                  <a:off x="2778480" y="6378382"/>
                  <a:ext cx="50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6" name="Freihand 225">
                  <a:extLst>
                    <a:ext uri="{FF2B5EF4-FFF2-40B4-BE49-F238E27FC236}">
                      <a16:creationId xmlns:a16="http://schemas.microsoft.com/office/drawing/2014/main" id="{34FF07E8-4519-C4BA-75D1-F5DC7EBE5A7E}"/>
                    </a:ext>
                  </a:extLst>
                </p14:cNvPr>
                <p14:cNvContentPartPr/>
                <p14:nvPr/>
              </p14:nvContentPartPr>
              <p14:xfrm>
                <a:off x="2745000" y="6304582"/>
                <a:ext cx="34560" cy="13320"/>
              </p14:xfrm>
            </p:contentPart>
          </mc:Choice>
          <mc:Fallback>
            <p:pic>
              <p:nvPicPr>
                <p:cNvPr id="226" name="Freihand 225">
                  <a:extLst>
                    <a:ext uri="{FF2B5EF4-FFF2-40B4-BE49-F238E27FC236}">
                      <a16:creationId xmlns:a16="http://schemas.microsoft.com/office/drawing/2014/main" id="{34FF07E8-4519-C4BA-75D1-F5DC7EBE5A7E}"/>
                    </a:ext>
                  </a:extLst>
                </p:cNvPr>
                <p:cNvPicPr/>
                <p:nvPr/>
              </p:nvPicPr>
              <p:blipFill>
                <a:blip r:embed="rId393"/>
                <a:stretch>
                  <a:fillRect/>
                </a:stretch>
              </p:blipFill>
              <p:spPr>
                <a:xfrm>
                  <a:off x="2736000" y="6295942"/>
                  <a:ext cx="52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7" name="Freihand 226">
                  <a:extLst>
                    <a:ext uri="{FF2B5EF4-FFF2-40B4-BE49-F238E27FC236}">
                      <a16:creationId xmlns:a16="http://schemas.microsoft.com/office/drawing/2014/main" id="{DF2DBCB6-09FD-16B7-1B43-7333A28DC6F6}"/>
                    </a:ext>
                  </a:extLst>
                </p14:cNvPr>
                <p14:cNvContentPartPr/>
                <p14:nvPr/>
              </p14:nvContentPartPr>
              <p14:xfrm>
                <a:off x="2880720" y="6326902"/>
                <a:ext cx="81360" cy="141120"/>
              </p14:xfrm>
            </p:contentPart>
          </mc:Choice>
          <mc:Fallback>
            <p:pic>
              <p:nvPicPr>
                <p:cNvPr id="227" name="Freihand 226">
                  <a:extLst>
                    <a:ext uri="{FF2B5EF4-FFF2-40B4-BE49-F238E27FC236}">
                      <a16:creationId xmlns:a16="http://schemas.microsoft.com/office/drawing/2014/main" id="{DF2DBCB6-09FD-16B7-1B43-7333A28DC6F6}"/>
                    </a:ext>
                  </a:extLst>
                </p:cNvPr>
                <p:cNvPicPr/>
                <p:nvPr/>
              </p:nvPicPr>
              <p:blipFill>
                <a:blip r:embed="rId395"/>
                <a:stretch>
                  <a:fillRect/>
                </a:stretch>
              </p:blipFill>
              <p:spPr>
                <a:xfrm>
                  <a:off x="2871720" y="6317902"/>
                  <a:ext cx="99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8" name="Freihand 227">
                  <a:extLst>
                    <a:ext uri="{FF2B5EF4-FFF2-40B4-BE49-F238E27FC236}">
                      <a16:creationId xmlns:a16="http://schemas.microsoft.com/office/drawing/2014/main" id="{7E478EA0-2C18-949C-B88E-C6777F1BFE07}"/>
                    </a:ext>
                  </a:extLst>
                </p14:cNvPr>
                <p14:cNvContentPartPr/>
                <p14:nvPr/>
              </p14:nvContentPartPr>
              <p14:xfrm>
                <a:off x="3044160" y="6228262"/>
                <a:ext cx="107280" cy="246960"/>
              </p14:xfrm>
            </p:contentPart>
          </mc:Choice>
          <mc:Fallback>
            <p:pic>
              <p:nvPicPr>
                <p:cNvPr id="228" name="Freihand 227">
                  <a:extLst>
                    <a:ext uri="{FF2B5EF4-FFF2-40B4-BE49-F238E27FC236}">
                      <a16:creationId xmlns:a16="http://schemas.microsoft.com/office/drawing/2014/main" id="{7E478EA0-2C18-949C-B88E-C6777F1BFE07}"/>
                    </a:ext>
                  </a:extLst>
                </p:cNvPr>
                <p:cNvPicPr/>
                <p:nvPr/>
              </p:nvPicPr>
              <p:blipFill>
                <a:blip r:embed="rId397"/>
                <a:stretch>
                  <a:fillRect/>
                </a:stretch>
              </p:blipFill>
              <p:spPr>
                <a:xfrm>
                  <a:off x="3035520" y="6219262"/>
                  <a:ext cx="124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9" name="Freihand 228">
                  <a:extLst>
                    <a:ext uri="{FF2B5EF4-FFF2-40B4-BE49-F238E27FC236}">
                      <a16:creationId xmlns:a16="http://schemas.microsoft.com/office/drawing/2014/main" id="{09DBAB03-4FF1-05C5-C115-7A96D19715DD}"/>
                    </a:ext>
                  </a:extLst>
                </p14:cNvPr>
                <p14:cNvContentPartPr/>
                <p14:nvPr/>
              </p14:nvContentPartPr>
              <p14:xfrm>
                <a:off x="3136680" y="6309622"/>
                <a:ext cx="333000" cy="144000"/>
              </p14:xfrm>
            </p:contentPart>
          </mc:Choice>
          <mc:Fallback>
            <p:pic>
              <p:nvPicPr>
                <p:cNvPr id="229" name="Freihand 228">
                  <a:extLst>
                    <a:ext uri="{FF2B5EF4-FFF2-40B4-BE49-F238E27FC236}">
                      <a16:creationId xmlns:a16="http://schemas.microsoft.com/office/drawing/2014/main" id="{09DBAB03-4FF1-05C5-C115-7A96D19715DD}"/>
                    </a:ext>
                  </a:extLst>
                </p:cNvPr>
                <p:cNvPicPr/>
                <p:nvPr/>
              </p:nvPicPr>
              <p:blipFill>
                <a:blip r:embed="rId399"/>
                <a:stretch>
                  <a:fillRect/>
                </a:stretch>
              </p:blipFill>
              <p:spPr>
                <a:xfrm>
                  <a:off x="3128040" y="6300982"/>
                  <a:ext cx="350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0" name="Freihand 229">
                  <a:extLst>
                    <a:ext uri="{FF2B5EF4-FFF2-40B4-BE49-F238E27FC236}">
                      <a16:creationId xmlns:a16="http://schemas.microsoft.com/office/drawing/2014/main" id="{C962723F-3B0B-0A03-C408-A7D667EC6B8C}"/>
                    </a:ext>
                  </a:extLst>
                </p14:cNvPr>
                <p14:cNvContentPartPr/>
                <p14:nvPr/>
              </p14:nvContentPartPr>
              <p14:xfrm>
                <a:off x="3517200" y="6247342"/>
                <a:ext cx="105480" cy="158760"/>
              </p14:xfrm>
            </p:contentPart>
          </mc:Choice>
          <mc:Fallback>
            <p:pic>
              <p:nvPicPr>
                <p:cNvPr id="230" name="Freihand 229">
                  <a:extLst>
                    <a:ext uri="{FF2B5EF4-FFF2-40B4-BE49-F238E27FC236}">
                      <a16:creationId xmlns:a16="http://schemas.microsoft.com/office/drawing/2014/main" id="{C962723F-3B0B-0A03-C408-A7D667EC6B8C}"/>
                    </a:ext>
                  </a:extLst>
                </p:cNvPr>
                <p:cNvPicPr/>
                <p:nvPr/>
              </p:nvPicPr>
              <p:blipFill>
                <a:blip r:embed="rId401"/>
                <a:stretch>
                  <a:fillRect/>
                </a:stretch>
              </p:blipFill>
              <p:spPr>
                <a:xfrm>
                  <a:off x="3508560" y="6238702"/>
                  <a:ext cx="123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1" name="Freihand 230">
                  <a:extLst>
                    <a:ext uri="{FF2B5EF4-FFF2-40B4-BE49-F238E27FC236}">
                      <a16:creationId xmlns:a16="http://schemas.microsoft.com/office/drawing/2014/main" id="{193EE823-F92D-0BD6-36AC-FC80FF2D824A}"/>
                    </a:ext>
                  </a:extLst>
                </p14:cNvPr>
                <p14:cNvContentPartPr/>
                <p14:nvPr/>
              </p14:nvContentPartPr>
              <p14:xfrm>
                <a:off x="3652560" y="6195502"/>
                <a:ext cx="137160" cy="187560"/>
              </p14:xfrm>
            </p:contentPart>
          </mc:Choice>
          <mc:Fallback>
            <p:pic>
              <p:nvPicPr>
                <p:cNvPr id="231" name="Freihand 230">
                  <a:extLst>
                    <a:ext uri="{FF2B5EF4-FFF2-40B4-BE49-F238E27FC236}">
                      <a16:creationId xmlns:a16="http://schemas.microsoft.com/office/drawing/2014/main" id="{193EE823-F92D-0BD6-36AC-FC80FF2D824A}"/>
                    </a:ext>
                  </a:extLst>
                </p:cNvPr>
                <p:cNvPicPr/>
                <p:nvPr/>
              </p:nvPicPr>
              <p:blipFill>
                <a:blip r:embed="rId403"/>
                <a:stretch>
                  <a:fillRect/>
                </a:stretch>
              </p:blipFill>
              <p:spPr>
                <a:xfrm>
                  <a:off x="3643560" y="6186862"/>
                  <a:ext cx="154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2" name="Freihand 231">
                  <a:extLst>
                    <a:ext uri="{FF2B5EF4-FFF2-40B4-BE49-F238E27FC236}">
                      <a16:creationId xmlns:a16="http://schemas.microsoft.com/office/drawing/2014/main" id="{1673ABCC-9351-CADA-E5A6-67A27D6398E1}"/>
                    </a:ext>
                  </a:extLst>
                </p14:cNvPr>
                <p14:cNvContentPartPr/>
                <p14:nvPr/>
              </p14:nvContentPartPr>
              <p14:xfrm>
                <a:off x="3815280" y="6228622"/>
                <a:ext cx="56160" cy="132840"/>
              </p14:xfrm>
            </p:contentPart>
          </mc:Choice>
          <mc:Fallback>
            <p:pic>
              <p:nvPicPr>
                <p:cNvPr id="232" name="Freihand 231">
                  <a:extLst>
                    <a:ext uri="{FF2B5EF4-FFF2-40B4-BE49-F238E27FC236}">
                      <a16:creationId xmlns:a16="http://schemas.microsoft.com/office/drawing/2014/main" id="{1673ABCC-9351-CADA-E5A6-67A27D6398E1}"/>
                    </a:ext>
                  </a:extLst>
                </p:cNvPr>
                <p:cNvPicPr/>
                <p:nvPr/>
              </p:nvPicPr>
              <p:blipFill>
                <a:blip r:embed="rId405"/>
                <a:stretch>
                  <a:fillRect/>
                </a:stretch>
              </p:blipFill>
              <p:spPr>
                <a:xfrm>
                  <a:off x="3806280" y="6219982"/>
                  <a:ext cx="73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3" name="Freihand 232">
                  <a:extLst>
                    <a:ext uri="{FF2B5EF4-FFF2-40B4-BE49-F238E27FC236}">
                      <a16:creationId xmlns:a16="http://schemas.microsoft.com/office/drawing/2014/main" id="{F893FD88-6778-8E41-391B-E278BAD95349}"/>
                    </a:ext>
                  </a:extLst>
                </p14:cNvPr>
                <p14:cNvContentPartPr/>
                <p14:nvPr/>
              </p14:nvContentPartPr>
              <p14:xfrm>
                <a:off x="3925080" y="6081022"/>
                <a:ext cx="453960" cy="477000"/>
              </p14:xfrm>
            </p:contentPart>
          </mc:Choice>
          <mc:Fallback>
            <p:pic>
              <p:nvPicPr>
                <p:cNvPr id="233" name="Freihand 232">
                  <a:extLst>
                    <a:ext uri="{FF2B5EF4-FFF2-40B4-BE49-F238E27FC236}">
                      <a16:creationId xmlns:a16="http://schemas.microsoft.com/office/drawing/2014/main" id="{F893FD88-6778-8E41-391B-E278BAD95349}"/>
                    </a:ext>
                  </a:extLst>
                </p:cNvPr>
                <p:cNvPicPr/>
                <p:nvPr/>
              </p:nvPicPr>
              <p:blipFill>
                <a:blip r:embed="rId407"/>
                <a:stretch>
                  <a:fillRect/>
                </a:stretch>
              </p:blipFill>
              <p:spPr>
                <a:xfrm>
                  <a:off x="3916440" y="6072022"/>
                  <a:ext cx="47160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4" name="Freihand 233">
                  <a:extLst>
                    <a:ext uri="{FF2B5EF4-FFF2-40B4-BE49-F238E27FC236}">
                      <a16:creationId xmlns:a16="http://schemas.microsoft.com/office/drawing/2014/main" id="{8F1B5B13-7191-52CC-CCA4-A7F14E63B1D3}"/>
                    </a:ext>
                  </a:extLst>
                </p14:cNvPr>
                <p14:cNvContentPartPr/>
                <p14:nvPr/>
              </p14:nvContentPartPr>
              <p14:xfrm>
                <a:off x="4120920" y="6065182"/>
                <a:ext cx="24480" cy="25560"/>
              </p14:xfrm>
            </p:contentPart>
          </mc:Choice>
          <mc:Fallback>
            <p:pic>
              <p:nvPicPr>
                <p:cNvPr id="234" name="Freihand 233">
                  <a:extLst>
                    <a:ext uri="{FF2B5EF4-FFF2-40B4-BE49-F238E27FC236}">
                      <a16:creationId xmlns:a16="http://schemas.microsoft.com/office/drawing/2014/main" id="{8F1B5B13-7191-52CC-CCA4-A7F14E63B1D3}"/>
                    </a:ext>
                  </a:extLst>
                </p:cNvPr>
                <p:cNvPicPr/>
                <p:nvPr/>
              </p:nvPicPr>
              <p:blipFill>
                <a:blip r:embed="rId409"/>
                <a:stretch>
                  <a:fillRect/>
                </a:stretch>
              </p:blipFill>
              <p:spPr>
                <a:xfrm>
                  <a:off x="4112280" y="6056542"/>
                  <a:ext cx="42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5" name="Freihand 234">
                  <a:extLst>
                    <a:ext uri="{FF2B5EF4-FFF2-40B4-BE49-F238E27FC236}">
                      <a16:creationId xmlns:a16="http://schemas.microsoft.com/office/drawing/2014/main" id="{E27FF173-DC84-4E3B-DC37-C3DCE19320A9}"/>
                    </a:ext>
                  </a:extLst>
                </p14:cNvPr>
                <p14:cNvContentPartPr/>
                <p14:nvPr/>
              </p14:nvContentPartPr>
              <p14:xfrm>
                <a:off x="4223520" y="6086422"/>
                <a:ext cx="72360" cy="408240"/>
              </p14:xfrm>
            </p:contentPart>
          </mc:Choice>
          <mc:Fallback>
            <p:pic>
              <p:nvPicPr>
                <p:cNvPr id="235" name="Freihand 234">
                  <a:extLst>
                    <a:ext uri="{FF2B5EF4-FFF2-40B4-BE49-F238E27FC236}">
                      <a16:creationId xmlns:a16="http://schemas.microsoft.com/office/drawing/2014/main" id="{E27FF173-DC84-4E3B-DC37-C3DCE19320A9}"/>
                    </a:ext>
                  </a:extLst>
                </p:cNvPr>
                <p:cNvPicPr/>
                <p:nvPr/>
              </p:nvPicPr>
              <p:blipFill>
                <a:blip r:embed="rId411"/>
                <a:stretch>
                  <a:fillRect/>
                </a:stretch>
              </p:blipFill>
              <p:spPr>
                <a:xfrm>
                  <a:off x="4214880" y="6077782"/>
                  <a:ext cx="9000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7" name="Freihand 236">
                  <a:extLst>
                    <a:ext uri="{FF2B5EF4-FFF2-40B4-BE49-F238E27FC236}">
                      <a16:creationId xmlns:a16="http://schemas.microsoft.com/office/drawing/2014/main" id="{A23F8605-AA9B-2F6F-8BFA-6B8B4EEB0BD9}"/>
                    </a:ext>
                  </a:extLst>
                </p14:cNvPr>
                <p14:cNvContentPartPr/>
                <p14:nvPr/>
              </p14:nvContentPartPr>
              <p14:xfrm>
                <a:off x="4633200" y="6162742"/>
                <a:ext cx="307800" cy="188280"/>
              </p14:xfrm>
            </p:contentPart>
          </mc:Choice>
          <mc:Fallback>
            <p:pic>
              <p:nvPicPr>
                <p:cNvPr id="237" name="Freihand 236">
                  <a:extLst>
                    <a:ext uri="{FF2B5EF4-FFF2-40B4-BE49-F238E27FC236}">
                      <a16:creationId xmlns:a16="http://schemas.microsoft.com/office/drawing/2014/main" id="{A23F8605-AA9B-2F6F-8BFA-6B8B4EEB0BD9}"/>
                    </a:ext>
                  </a:extLst>
                </p:cNvPr>
                <p:cNvPicPr/>
                <p:nvPr/>
              </p:nvPicPr>
              <p:blipFill>
                <a:blip r:embed="rId413"/>
                <a:stretch>
                  <a:fillRect/>
                </a:stretch>
              </p:blipFill>
              <p:spPr>
                <a:xfrm>
                  <a:off x="4624200" y="6154102"/>
                  <a:ext cx="3254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8" name="Freihand 237">
                  <a:extLst>
                    <a:ext uri="{FF2B5EF4-FFF2-40B4-BE49-F238E27FC236}">
                      <a16:creationId xmlns:a16="http://schemas.microsoft.com/office/drawing/2014/main" id="{2C02F6D8-3B10-A5DA-4B51-62CD5D5393F2}"/>
                    </a:ext>
                  </a:extLst>
                </p14:cNvPr>
                <p14:cNvContentPartPr/>
                <p14:nvPr/>
              </p14:nvContentPartPr>
              <p14:xfrm>
                <a:off x="4955040" y="6157702"/>
                <a:ext cx="153360" cy="340200"/>
              </p14:xfrm>
            </p:contentPart>
          </mc:Choice>
          <mc:Fallback>
            <p:pic>
              <p:nvPicPr>
                <p:cNvPr id="238" name="Freihand 237">
                  <a:extLst>
                    <a:ext uri="{FF2B5EF4-FFF2-40B4-BE49-F238E27FC236}">
                      <a16:creationId xmlns:a16="http://schemas.microsoft.com/office/drawing/2014/main" id="{2C02F6D8-3B10-A5DA-4B51-62CD5D5393F2}"/>
                    </a:ext>
                  </a:extLst>
                </p:cNvPr>
                <p:cNvPicPr/>
                <p:nvPr/>
              </p:nvPicPr>
              <p:blipFill>
                <a:blip r:embed="rId415"/>
                <a:stretch>
                  <a:fillRect/>
                </a:stretch>
              </p:blipFill>
              <p:spPr>
                <a:xfrm>
                  <a:off x="4946040" y="6149062"/>
                  <a:ext cx="1710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39" name="Freihand 238">
                  <a:extLst>
                    <a:ext uri="{FF2B5EF4-FFF2-40B4-BE49-F238E27FC236}">
                      <a16:creationId xmlns:a16="http://schemas.microsoft.com/office/drawing/2014/main" id="{25379959-BAF6-5EA9-C88B-51A484810165}"/>
                    </a:ext>
                  </a:extLst>
                </p14:cNvPr>
                <p14:cNvContentPartPr/>
                <p14:nvPr/>
              </p14:nvContentPartPr>
              <p14:xfrm>
                <a:off x="5288040" y="6066982"/>
                <a:ext cx="581760" cy="279000"/>
              </p14:xfrm>
            </p:contentPart>
          </mc:Choice>
          <mc:Fallback>
            <p:pic>
              <p:nvPicPr>
                <p:cNvPr id="239" name="Freihand 238">
                  <a:extLst>
                    <a:ext uri="{FF2B5EF4-FFF2-40B4-BE49-F238E27FC236}">
                      <a16:creationId xmlns:a16="http://schemas.microsoft.com/office/drawing/2014/main" id="{25379959-BAF6-5EA9-C88B-51A484810165}"/>
                    </a:ext>
                  </a:extLst>
                </p:cNvPr>
                <p:cNvPicPr/>
                <p:nvPr/>
              </p:nvPicPr>
              <p:blipFill>
                <a:blip r:embed="rId417"/>
                <a:stretch>
                  <a:fillRect/>
                </a:stretch>
              </p:blipFill>
              <p:spPr>
                <a:xfrm>
                  <a:off x="5279040" y="6057982"/>
                  <a:ext cx="5994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0" name="Freihand 239">
                  <a:extLst>
                    <a:ext uri="{FF2B5EF4-FFF2-40B4-BE49-F238E27FC236}">
                      <a16:creationId xmlns:a16="http://schemas.microsoft.com/office/drawing/2014/main" id="{956318F1-5BB9-E890-AA70-0444EB6471D8}"/>
                    </a:ext>
                  </a:extLst>
                </p14:cNvPr>
                <p14:cNvContentPartPr/>
                <p14:nvPr/>
              </p14:nvContentPartPr>
              <p14:xfrm>
                <a:off x="5555520" y="6030262"/>
                <a:ext cx="24480" cy="7200"/>
              </p14:xfrm>
            </p:contentPart>
          </mc:Choice>
          <mc:Fallback>
            <p:pic>
              <p:nvPicPr>
                <p:cNvPr id="240" name="Freihand 239">
                  <a:extLst>
                    <a:ext uri="{FF2B5EF4-FFF2-40B4-BE49-F238E27FC236}">
                      <a16:creationId xmlns:a16="http://schemas.microsoft.com/office/drawing/2014/main" id="{956318F1-5BB9-E890-AA70-0444EB6471D8}"/>
                    </a:ext>
                  </a:extLst>
                </p:cNvPr>
                <p:cNvPicPr/>
                <p:nvPr/>
              </p:nvPicPr>
              <p:blipFill>
                <a:blip r:embed="rId419"/>
                <a:stretch>
                  <a:fillRect/>
                </a:stretch>
              </p:blipFill>
              <p:spPr>
                <a:xfrm>
                  <a:off x="5546520" y="6021262"/>
                  <a:ext cx="42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1" name="Freihand 240">
                  <a:extLst>
                    <a:ext uri="{FF2B5EF4-FFF2-40B4-BE49-F238E27FC236}">
                      <a16:creationId xmlns:a16="http://schemas.microsoft.com/office/drawing/2014/main" id="{C4A08CEF-F511-A446-5F19-F0AECC11CFC2}"/>
                    </a:ext>
                  </a:extLst>
                </p14:cNvPr>
                <p14:cNvContentPartPr/>
                <p14:nvPr/>
              </p14:nvContentPartPr>
              <p14:xfrm>
                <a:off x="6076440" y="6010822"/>
                <a:ext cx="448560" cy="505080"/>
              </p14:xfrm>
            </p:contentPart>
          </mc:Choice>
          <mc:Fallback>
            <p:pic>
              <p:nvPicPr>
                <p:cNvPr id="241" name="Freihand 240">
                  <a:extLst>
                    <a:ext uri="{FF2B5EF4-FFF2-40B4-BE49-F238E27FC236}">
                      <a16:creationId xmlns:a16="http://schemas.microsoft.com/office/drawing/2014/main" id="{C4A08CEF-F511-A446-5F19-F0AECC11CFC2}"/>
                    </a:ext>
                  </a:extLst>
                </p:cNvPr>
                <p:cNvPicPr/>
                <p:nvPr/>
              </p:nvPicPr>
              <p:blipFill>
                <a:blip r:embed="rId421"/>
                <a:stretch>
                  <a:fillRect/>
                </a:stretch>
              </p:blipFill>
              <p:spPr>
                <a:xfrm>
                  <a:off x="6067440" y="6001822"/>
                  <a:ext cx="46620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2" name="Freihand 241">
                  <a:extLst>
                    <a:ext uri="{FF2B5EF4-FFF2-40B4-BE49-F238E27FC236}">
                      <a16:creationId xmlns:a16="http://schemas.microsoft.com/office/drawing/2014/main" id="{89B9AFC3-D11D-F3AE-8DDA-4CAC8E8D43D6}"/>
                    </a:ext>
                  </a:extLst>
                </p14:cNvPr>
                <p14:cNvContentPartPr/>
                <p14:nvPr/>
              </p14:nvContentPartPr>
              <p14:xfrm>
                <a:off x="6554160" y="6117382"/>
                <a:ext cx="81000" cy="140400"/>
              </p14:xfrm>
            </p:contentPart>
          </mc:Choice>
          <mc:Fallback>
            <p:pic>
              <p:nvPicPr>
                <p:cNvPr id="242" name="Freihand 241">
                  <a:extLst>
                    <a:ext uri="{FF2B5EF4-FFF2-40B4-BE49-F238E27FC236}">
                      <a16:creationId xmlns:a16="http://schemas.microsoft.com/office/drawing/2014/main" id="{89B9AFC3-D11D-F3AE-8DDA-4CAC8E8D43D6}"/>
                    </a:ext>
                  </a:extLst>
                </p:cNvPr>
                <p:cNvPicPr/>
                <p:nvPr/>
              </p:nvPicPr>
              <p:blipFill>
                <a:blip r:embed="rId423"/>
                <a:stretch>
                  <a:fillRect/>
                </a:stretch>
              </p:blipFill>
              <p:spPr>
                <a:xfrm>
                  <a:off x="6545520" y="6108382"/>
                  <a:ext cx="98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3" name="Freihand 242">
                  <a:extLst>
                    <a:ext uri="{FF2B5EF4-FFF2-40B4-BE49-F238E27FC236}">
                      <a16:creationId xmlns:a16="http://schemas.microsoft.com/office/drawing/2014/main" id="{743E2B89-17C8-6D7F-390A-42DB8978EA41}"/>
                    </a:ext>
                  </a:extLst>
                </p14:cNvPr>
                <p14:cNvContentPartPr/>
                <p14:nvPr/>
              </p14:nvContentPartPr>
              <p14:xfrm>
                <a:off x="6660360" y="6095782"/>
                <a:ext cx="71640" cy="137880"/>
              </p14:xfrm>
            </p:contentPart>
          </mc:Choice>
          <mc:Fallback>
            <p:pic>
              <p:nvPicPr>
                <p:cNvPr id="243" name="Freihand 242">
                  <a:extLst>
                    <a:ext uri="{FF2B5EF4-FFF2-40B4-BE49-F238E27FC236}">
                      <a16:creationId xmlns:a16="http://schemas.microsoft.com/office/drawing/2014/main" id="{743E2B89-17C8-6D7F-390A-42DB8978EA41}"/>
                    </a:ext>
                  </a:extLst>
                </p:cNvPr>
                <p:cNvPicPr/>
                <p:nvPr/>
              </p:nvPicPr>
              <p:blipFill>
                <a:blip r:embed="rId425"/>
                <a:stretch>
                  <a:fillRect/>
                </a:stretch>
              </p:blipFill>
              <p:spPr>
                <a:xfrm>
                  <a:off x="6651720" y="6086782"/>
                  <a:ext cx="89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4" name="Freihand 243">
                  <a:extLst>
                    <a:ext uri="{FF2B5EF4-FFF2-40B4-BE49-F238E27FC236}">
                      <a16:creationId xmlns:a16="http://schemas.microsoft.com/office/drawing/2014/main" id="{A2CE52F5-5C26-31F5-63F6-E077C2D80454}"/>
                    </a:ext>
                  </a:extLst>
                </p14:cNvPr>
                <p14:cNvContentPartPr/>
                <p14:nvPr/>
              </p14:nvContentPartPr>
              <p14:xfrm>
                <a:off x="6715080" y="5930182"/>
                <a:ext cx="163440" cy="293760"/>
              </p14:xfrm>
            </p:contentPart>
          </mc:Choice>
          <mc:Fallback>
            <p:pic>
              <p:nvPicPr>
                <p:cNvPr id="244" name="Freihand 243">
                  <a:extLst>
                    <a:ext uri="{FF2B5EF4-FFF2-40B4-BE49-F238E27FC236}">
                      <a16:creationId xmlns:a16="http://schemas.microsoft.com/office/drawing/2014/main" id="{A2CE52F5-5C26-31F5-63F6-E077C2D80454}"/>
                    </a:ext>
                  </a:extLst>
                </p:cNvPr>
                <p:cNvPicPr/>
                <p:nvPr/>
              </p:nvPicPr>
              <p:blipFill>
                <a:blip r:embed="rId427"/>
                <a:stretch>
                  <a:fillRect/>
                </a:stretch>
              </p:blipFill>
              <p:spPr>
                <a:xfrm>
                  <a:off x="6706440" y="5921182"/>
                  <a:ext cx="1810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5" name="Freihand 244">
                  <a:extLst>
                    <a:ext uri="{FF2B5EF4-FFF2-40B4-BE49-F238E27FC236}">
                      <a16:creationId xmlns:a16="http://schemas.microsoft.com/office/drawing/2014/main" id="{82B4C7AA-4FB3-0A36-0EF8-0DA4A272E338}"/>
                    </a:ext>
                  </a:extLst>
                </p14:cNvPr>
                <p14:cNvContentPartPr/>
                <p14:nvPr/>
              </p14:nvContentPartPr>
              <p14:xfrm>
                <a:off x="6977880" y="6057262"/>
                <a:ext cx="469800" cy="212760"/>
              </p14:xfrm>
            </p:contentPart>
          </mc:Choice>
          <mc:Fallback>
            <p:pic>
              <p:nvPicPr>
                <p:cNvPr id="245" name="Freihand 244">
                  <a:extLst>
                    <a:ext uri="{FF2B5EF4-FFF2-40B4-BE49-F238E27FC236}">
                      <a16:creationId xmlns:a16="http://schemas.microsoft.com/office/drawing/2014/main" id="{82B4C7AA-4FB3-0A36-0EF8-0DA4A272E338}"/>
                    </a:ext>
                  </a:extLst>
                </p:cNvPr>
                <p:cNvPicPr/>
                <p:nvPr/>
              </p:nvPicPr>
              <p:blipFill>
                <a:blip r:embed="rId429"/>
                <a:stretch>
                  <a:fillRect/>
                </a:stretch>
              </p:blipFill>
              <p:spPr>
                <a:xfrm>
                  <a:off x="6969240" y="6048262"/>
                  <a:ext cx="487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6" name="Freihand 245">
                  <a:extLst>
                    <a:ext uri="{FF2B5EF4-FFF2-40B4-BE49-F238E27FC236}">
                      <a16:creationId xmlns:a16="http://schemas.microsoft.com/office/drawing/2014/main" id="{60B7EA4D-2718-AA46-0B3D-8AC7187BA253}"/>
                    </a:ext>
                  </a:extLst>
                </p14:cNvPr>
                <p14:cNvContentPartPr/>
                <p14:nvPr/>
              </p14:nvContentPartPr>
              <p14:xfrm>
                <a:off x="7457400" y="5930182"/>
                <a:ext cx="135000" cy="222840"/>
              </p14:xfrm>
            </p:contentPart>
          </mc:Choice>
          <mc:Fallback>
            <p:pic>
              <p:nvPicPr>
                <p:cNvPr id="246" name="Freihand 245">
                  <a:extLst>
                    <a:ext uri="{FF2B5EF4-FFF2-40B4-BE49-F238E27FC236}">
                      <a16:creationId xmlns:a16="http://schemas.microsoft.com/office/drawing/2014/main" id="{60B7EA4D-2718-AA46-0B3D-8AC7187BA253}"/>
                    </a:ext>
                  </a:extLst>
                </p:cNvPr>
                <p:cNvPicPr/>
                <p:nvPr/>
              </p:nvPicPr>
              <p:blipFill>
                <a:blip r:embed="rId431"/>
                <a:stretch>
                  <a:fillRect/>
                </a:stretch>
              </p:blipFill>
              <p:spPr>
                <a:xfrm>
                  <a:off x="7448760" y="5921542"/>
                  <a:ext cx="152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7" name="Freihand 246">
                  <a:extLst>
                    <a:ext uri="{FF2B5EF4-FFF2-40B4-BE49-F238E27FC236}">
                      <a16:creationId xmlns:a16="http://schemas.microsoft.com/office/drawing/2014/main" id="{5DEE4F69-DA45-59AE-6433-A3BA131B07B9}"/>
                    </a:ext>
                  </a:extLst>
                </p14:cNvPr>
                <p14:cNvContentPartPr/>
                <p14:nvPr/>
              </p14:nvContentPartPr>
              <p14:xfrm>
                <a:off x="7612920" y="6008302"/>
                <a:ext cx="265680" cy="139680"/>
              </p14:xfrm>
            </p:contentPart>
          </mc:Choice>
          <mc:Fallback>
            <p:pic>
              <p:nvPicPr>
                <p:cNvPr id="247" name="Freihand 246">
                  <a:extLst>
                    <a:ext uri="{FF2B5EF4-FFF2-40B4-BE49-F238E27FC236}">
                      <a16:creationId xmlns:a16="http://schemas.microsoft.com/office/drawing/2014/main" id="{5DEE4F69-DA45-59AE-6433-A3BA131B07B9}"/>
                    </a:ext>
                  </a:extLst>
                </p:cNvPr>
                <p:cNvPicPr/>
                <p:nvPr/>
              </p:nvPicPr>
              <p:blipFill>
                <a:blip r:embed="rId433"/>
                <a:stretch>
                  <a:fillRect/>
                </a:stretch>
              </p:blipFill>
              <p:spPr>
                <a:xfrm>
                  <a:off x="7604280" y="5999662"/>
                  <a:ext cx="283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8" name="Freihand 247">
                  <a:extLst>
                    <a:ext uri="{FF2B5EF4-FFF2-40B4-BE49-F238E27FC236}">
                      <a16:creationId xmlns:a16="http://schemas.microsoft.com/office/drawing/2014/main" id="{8B2B3296-76E5-6A99-5C16-1EDB151232E7}"/>
                    </a:ext>
                  </a:extLst>
                </p14:cNvPr>
                <p14:cNvContentPartPr/>
                <p14:nvPr/>
              </p14:nvContentPartPr>
              <p14:xfrm>
                <a:off x="7951320" y="5769982"/>
                <a:ext cx="70920" cy="417240"/>
              </p14:xfrm>
            </p:contentPart>
          </mc:Choice>
          <mc:Fallback>
            <p:pic>
              <p:nvPicPr>
                <p:cNvPr id="248" name="Freihand 247">
                  <a:extLst>
                    <a:ext uri="{FF2B5EF4-FFF2-40B4-BE49-F238E27FC236}">
                      <a16:creationId xmlns:a16="http://schemas.microsoft.com/office/drawing/2014/main" id="{8B2B3296-76E5-6A99-5C16-1EDB151232E7}"/>
                    </a:ext>
                  </a:extLst>
                </p:cNvPr>
                <p:cNvPicPr/>
                <p:nvPr/>
              </p:nvPicPr>
              <p:blipFill>
                <a:blip r:embed="rId435"/>
                <a:stretch>
                  <a:fillRect/>
                </a:stretch>
              </p:blipFill>
              <p:spPr>
                <a:xfrm>
                  <a:off x="7942320" y="5761342"/>
                  <a:ext cx="8856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3" name="Freihand 252">
                  <a:extLst>
                    <a:ext uri="{FF2B5EF4-FFF2-40B4-BE49-F238E27FC236}">
                      <a16:creationId xmlns:a16="http://schemas.microsoft.com/office/drawing/2014/main" id="{BE0BB217-B7FC-F93E-0306-51CABFF411C7}"/>
                    </a:ext>
                  </a:extLst>
                </p14:cNvPr>
                <p14:cNvContentPartPr/>
                <p14:nvPr/>
              </p14:nvContentPartPr>
              <p14:xfrm>
                <a:off x="10527120" y="3348262"/>
                <a:ext cx="272160" cy="126720"/>
              </p14:xfrm>
            </p:contentPart>
          </mc:Choice>
          <mc:Fallback>
            <p:pic>
              <p:nvPicPr>
                <p:cNvPr id="253" name="Freihand 252">
                  <a:extLst>
                    <a:ext uri="{FF2B5EF4-FFF2-40B4-BE49-F238E27FC236}">
                      <a16:creationId xmlns:a16="http://schemas.microsoft.com/office/drawing/2014/main" id="{BE0BB217-B7FC-F93E-0306-51CABFF411C7}"/>
                    </a:ext>
                  </a:extLst>
                </p:cNvPr>
                <p:cNvPicPr/>
                <p:nvPr/>
              </p:nvPicPr>
              <p:blipFill>
                <a:blip r:embed="rId437"/>
                <a:stretch>
                  <a:fillRect/>
                </a:stretch>
              </p:blipFill>
              <p:spPr>
                <a:xfrm>
                  <a:off x="10518120" y="3339262"/>
                  <a:ext cx="289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4" name="Freihand 253">
                  <a:extLst>
                    <a:ext uri="{FF2B5EF4-FFF2-40B4-BE49-F238E27FC236}">
                      <a16:creationId xmlns:a16="http://schemas.microsoft.com/office/drawing/2014/main" id="{EBD28A04-036A-3176-D6C9-DF875CBBE4BB}"/>
                    </a:ext>
                  </a:extLst>
                </p14:cNvPr>
                <p14:cNvContentPartPr/>
                <p14:nvPr/>
              </p14:nvContentPartPr>
              <p14:xfrm>
                <a:off x="10827720" y="3197062"/>
                <a:ext cx="126360" cy="182160"/>
              </p14:xfrm>
            </p:contentPart>
          </mc:Choice>
          <mc:Fallback>
            <p:pic>
              <p:nvPicPr>
                <p:cNvPr id="254" name="Freihand 253">
                  <a:extLst>
                    <a:ext uri="{FF2B5EF4-FFF2-40B4-BE49-F238E27FC236}">
                      <a16:creationId xmlns:a16="http://schemas.microsoft.com/office/drawing/2014/main" id="{EBD28A04-036A-3176-D6C9-DF875CBBE4BB}"/>
                    </a:ext>
                  </a:extLst>
                </p:cNvPr>
                <p:cNvPicPr/>
                <p:nvPr/>
              </p:nvPicPr>
              <p:blipFill>
                <a:blip r:embed="rId439"/>
                <a:stretch>
                  <a:fillRect/>
                </a:stretch>
              </p:blipFill>
              <p:spPr>
                <a:xfrm>
                  <a:off x="10818720" y="3188062"/>
                  <a:ext cx="144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5" name="Freihand 254">
                  <a:extLst>
                    <a:ext uri="{FF2B5EF4-FFF2-40B4-BE49-F238E27FC236}">
                      <a16:creationId xmlns:a16="http://schemas.microsoft.com/office/drawing/2014/main" id="{D5F8F2C3-E2E5-A70C-6C7C-8059A85350A0}"/>
                    </a:ext>
                  </a:extLst>
                </p14:cNvPr>
                <p14:cNvContentPartPr/>
                <p14:nvPr/>
              </p14:nvContentPartPr>
              <p14:xfrm>
                <a:off x="11139120" y="3148462"/>
                <a:ext cx="110520" cy="131040"/>
              </p14:xfrm>
            </p:contentPart>
          </mc:Choice>
          <mc:Fallback>
            <p:pic>
              <p:nvPicPr>
                <p:cNvPr id="255" name="Freihand 254">
                  <a:extLst>
                    <a:ext uri="{FF2B5EF4-FFF2-40B4-BE49-F238E27FC236}">
                      <a16:creationId xmlns:a16="http://schemas.microsoft.com/office/drawing/2014/main" id="{D5F8F2C3-E2E5-A70C-6C7C-8059A85350A0}"/>
                    </a:ext>
                  </a:extLst>
                </p:cNvPr>
                <p:cNvPicPr/>
                <p:nvPr/>
              </p:nvPicPr>
              <p:blipFill>
                <a:blip r:embed="rId441"/>
                <a:stretch>
                  <a:fillRect/>
                </a:stretch>
              </p:blipFill>
              <p:spPr>
                <a:xfrm>
                  <a:off x="11130480" y="3139462"/>
                  <a:ext cx="128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6" name="Freihand 255">
                  <a:extLst>
                    <a:ext uri="{FF2B5EF4-FFF2-40B4-BE49-F238E27FC236}">
                      <a16:creationId xmlns:a16="http://schemas.microsoft.com/office/drawing/2014/main" id="{57F4323B-CF2D-149E-A9BF-30272C386F08}"/>
                    </a:ext>
                  </a:extLst>
                </p14:cNvPr>
                <p14:cNvContentPartPr/>
                <p14:nvPr/>
              </p14:nvContentPartPr>
              <p14:xfrm>
                <a:off x="11303280" y="3125062"/>
                <a:ext cx="79200" cy="104040"/>
              </p14:xfrm>
            </p:contentPart>
          </mc:Choice>
          <mc:Fallback>
            <p:pic>
              <p:nvPicPr>
                <p:cNvPr id="256" name="Freihand 255">
                  <a:extLst>
                    <a:ext uri="{FF2B5EF4-FFF2-40B4-BE49-F238E27FC236}">
                      <a16:creationId xmlns:a16="http://schemas.microsoft.com/office/drawing/2014/main" id="{57F4323B-CF2D-149E-A9BF-30272C386F08}"/>
                    </a:ext>
                  </a:extLst>
                </p:cNvPr>
                <p:cNvPicPr/>
                <p:nvPr/>
              </p:nvPicPr>
              <p:blipFill>
                <a:blip r:embed="rId443"/>
                <a:stretch>
                  <a:fillRect/>
                </a:stretch>
              </p:blipFill>
              <p:spPr>
                <a:xfrm>
                  <a:off x="11294640" y="3116422"/>
                  <a:ext cx="96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7" name="Freihand 256">
                  <a:extLst>
                    <a:ext uri="{FF2B5EF4-FFF2-40B4-BE49-F238E27FC236}">
                      <a16:creationId xmlns:a16="http://schemas.microsoft.com/office/drawing/2014/main" id="{1E564640-260F-FBBB-1386-12E161F37967}"/>
                    </a:ext>
                  </a:extLst>
                </p14:cNvPr>
                <p14:cNvContentPartPr/>
                <p14:nvPr/>
              </p14:nvContentPartPr>
              <p14:xfrm>
                <a:off x="11433960" y="3062782"/>
                <a:ext cx="139680" cy="230040"/>
              </p14:xfrm>
            </p:contentPart>
          </mc:Choice>
          <mc:Fallback>
            <p:pic>
              <p:nvPicPr>
                <p:cNvPr id="257" name="Freihand 256">
                  <a:extLst>
                    <a:ext uri="{FF2B5EF4-FFF2-40B4-BE49-F238E27FC236}">
                      <a16:creationId xmlns:a16="http://schemas.microsoft.com/office/drawing/2014/main" id="{1E564640-260F-FBBB-1386-12E161F37967}"/>
                    </a:ext>
                  </a:extLst>
                </p:cNvPr>
                <p:cNvPicPr/>
                <p:nvPr/>
              </p:nvPicPr>
              <p:blipFill>
                <a:blip r:embed="rId445"/>
                <a:stretch>
                  <a:fillRect/>
                </a:stretch>
              </p:blipFill>
              <p:spPr>
                <a:xfrm>
                  <a:off x="11425320" y="3054142"/>
                  <a:ext cx="1573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8" name="Freihand 257">
                  <a:extLst>
                    <a:ext uri="{FF2B5EF4-FFF2-40B4-BE49-F238E27FC236}">
                      <a16:creationId xmlns:a16="http://schemas.microsoft.com/office/drawing/2014/main" id="{1296147D-F716-C956-719B-057F6680B67F}"/>
                    </a:ext>
                  </a:extLst>
                </p14:cNvPr>
                <p14:cNvContentPartPr/>
                <p14:nvPr/>
              </p14:nvContentPartPr>
              <p14:xfrm>
                <a:off x="11556000" y="2952982"/>
                <a:ext cx="203040" cy="140760"/>
              </p14:xfrm>
            </p:contentPart>
          </mc:Choice>
          <mc:Fallback>
            <p:pic>
              <p:nvPicPr>
                <p:cNvPr id="258" name="Freihand 257">
                  <a:extLst>
                    <a:ext uri="{FF2B5EF4-FFF2-40B4-BE49-F238E27FC236}">
                      <a16:creationId xmlns:a16="http://schemas.microsoft.com/office/drawing/2014/main" id="{1296147D-F716-C956-719B-057F6680B67F}"/>
                    </a:ext>
                  </a:extLst>
                </p:cNvPr>
                <p:cNvPicPr/>
                <p:nvPr/>
              </p:nvPicPr>
              <p:blipFill>
                <a:blip r:embed="rId447"/>
                <a:stretch>
                  <a:fillRect/>
                </a:stretch>
              </p:blipFill>
              <p:spPr>
                <a:xfrm>
                  <a:off x="11547360" y="2943982"/>
                  <a:ext cx="220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9" name="Freihand 258">
                  <a:extLst>
                    <a:ext uri="{FF2B5EF4-FFF2-40B4-BE49-F238E27FC236}">
                      <a16:creationId xmlns:a16="http://schemas.microsoft.com/office/drawing/2014/main" id="{6A69FF0D-C600-984C-9E1A-21EE9863385B}"/>
                    </a:ext>
                  </a:extLst>
                </p14:cNvPr>
                <p14:cNvContentPartPr/>
                <p14:nvPr/>
              </p14:nvContentPartPr>
              <p14:xfrm>
                <a:off x="9690120" y="3930382"/>
                <a:ext cx="209160" cy="204480"/>
              </p14:xfrm>
            </p:contentPart>
          </mc:Choice>
          <mc:Fallback>
            <p:pic>
              <p:nvPicPr>
                <p:cNvPr id="259" name="Freihand 258">
                  <a:extLst>
                    <a:ext uri="{FF2B5EF4-FFF2-40B4-BE49-F238E27FC236}">
                      <a16:creationId xmlns:a16="http://schemas.microsoft.com/office/drawing/2014/main" id="{6A69FF0D-C600-984C-9E1A-21EE9863385B}"/>
                    </a:ext>
                  </a:extLst>
                </p:cNvPr>
                <p:cNvPicPr/>
                <p:nvPr/>
              </p:nvPicPr>
              <p:blipFill>
                <a:blip r:embed="rId449"/>
                <a:stretch>
                  <a:fillRect/>
                </a:stretch>
              </p:blipFill>
              <p:spPr>
                <a:xfrm>
                  <a:off x="9681480" y="3921382"/>
                  <a:ext cx="226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0" name="Freihand 259">
                  <a:extLst>
                    <a:ext uri="{FF2B5EF4-FFF2-40B4-BE49-F238E27FC236}">
                      <a16:creationId xmlns:a16="http://schemas.microsoft.com/office/drawing/2014/main" id="{5902735F-1A6F-5EBB-2258-C136119A0AC0}"/>
                    </a:ext>
                  </a:extLst>
                </p14:cNvPr>
                <p14:cNvContentPartPr/>
                <p14:nvPr/>
              </p14:nvContentPartPr>
              <p14:xfrm>
                <a:off x="9948960" y="3762622"/>
                <a:ext cx="210600" cy="308160"/>
              </p14:xfrm>
            </p:contentPart>
          </mc:Choice>
          <mc:Fallback>
            <p:pic>
              <p:nvPicPr>
                <p:cNvPr id="260" name="Freihand 259">
                  <a:extLst>
                    <a:ext uri="{FF2B5EF4-FFF2-40B4-BE49-F238E27FC236}">
                      <a16:creationId xmlns:a16="http://schemas.microsoft.com/office/drawing/2014/main" id="{5902735F-1A6F-5EBB-2258-C136119A0AC0}"/>
                    </a:ext>
                  </a:extLst>
                </p:cNvPr>
                <p:cNvPicPr/>
                <p:nvPr/>
              </p:nvPicPr>
              <p:blipFill>
                <a:blip r:embed="rId451"/>
                <a:stretch>
                  <a:fillRect/>
                </a:stretch>
              </p:blipFill>
              <p:spPr>
                <a:xfrm>
                  <a:off x="9939960" y="3753982"/>
                  <a:ext cx="2282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1" name="Freihand 260">
                  <a:extLst>
                    <a:ext uri="{FF2B5EF4-FFF2-40B4-BE49-F238E27FC236}">
                      <a16:creationId xmlns:a16="http://schemas.microsoft.com/office/drawing/2014/main" id="{0A29AA20-09B0-C4D1-6C85-D37D11FD9B6A}"/>
                    </a:ext>
                  </a:extLst>
                </p14:cNvPr>
                <p14:cNvContentPartPr/>
                <p14:nvPr/>
              </p14:nvContentPartPr>
              <p14:xfrm>
                <a:off x="10162080" y="3724462"/>
                <a:ext cx="180000" cy="145440"/>
              </p14:xfrm>
            </p:contentPart>
          </mc:Choice>
          <mc:Fallback>
            <p:pic>
              <p:nvPicPr>
                <p:cNvPr id="261" name="Freihand 260">
                  <a:extLst>
                    <a:ext uri="{FF2B5EF4-FFF2-40B4-BE49-F238E27FC236}">
                      <a16:creationId xmlns:a16="http://schemas.microsoft.com/office/drawing/2014/main" id="{0A29AA20-09B0-C4D1-6C85-D37D11FD9B6A}"/>
                    </a:ext>
                  </a:extLst>
                </p:cNvPr>
                <p:cNvPicPr/>
                <p:nvPr/>
              </p:nvPicPr>
              <p:blipFill>
                <a:blip r:embed="rId453"/>
                <a:stretch>
                  <a:fillRect/>
                </a:stretch>
              </p:blipFill>
              <p:spPr>
                <a:xfrm>
                  <a:off x="10153440" y="3715822"/>
                  <a:ext cx="197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2" name="Freihand 261">
                  <a:extLst>
                    <a:ext uri="{FF2B5EF4-FFF2-40B4-BE49-F238E27FC236}">
                      <a16:creationId xmlns:a16="http://schemas.microsoft.com/office/drawing/2014/main" id="{6EB8B54D-D533-2198-740F-28FC651F7389}"/>
                    </a:ext>
                  </a:extLst>
                </p14:cNvPr>
                <p14:cNvContentPartPr/>
                <p14:nvPr/>
              </p14:nvContentPartPr>
              <p14:xfrm>
                <a:off x="9952560" y="3764062"/>
                <a:ext cx="51480" cy="29880"/>
              </p14:xfrm>
            </p:contentPart>
          </mc:Choice>
          <mc:Fallback>
            <p:pic>
              <p:nvPicPr>
                <p:cNvPr id="262" name="Freihand 261">
                  <a:extLst>
                    <a:ext uri="{FF2B5EF4-FFF2-40B4-BE49-F238E27FC236}">
                      <a16:creationId xmlns:a16="http://schemas.microsoft.com/office/drawing/2014/main" id="{6EB8B54D-D533-2198-740F-28FC651F7389}"/>
                    </a:ext>
                  </a:extLst>
                </p:cNvPr>
                <p:cNvPicPr/>
                <p:nvPr/>
              </p:nvPicPr>
              <p:blipFill>
                <a:blip r:embed="rId455"/>
                <a:stretch>
                  <a:fillRect/>
                </a:stretch>
              </p:blipFill>
              <p:spPr>
                <a:xfrm>
                  <a:off x="9943920" y="3755062"/>
                  <a:ext cx="69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3" name="Freihand 262">
                  <a:extLst>
                    <a:ext uri="{FF2B5EF4-FFF2-40B4-BE49-F238E27FC236}">
                      <a16:creationId xmlns:a16="http://schemas.microsoft.com/office/drawing/2014/main" id="{230C9BE8-D2C1-402C-B0D3-58E42FBE432E}"/>
                    </a:ext>
                  </a:extLst>
                </p14:cNvPr>
                <p14:cNvContentPartPr/>
                <p14:nvPr/>
              </p14:nvContentPartPr>
              <p14:xfrm>
                <a:off x="10508400" y="3546622"/>
                <a:ext cx="232560" cy="278640"/>
              </p14:xfrm>
            </p:contentPart>
          </mc:Choice>
          <mc:Fallback>
            <p:pic>
              <p:nvPicPr>
                <p:cNvPr id="263" name="Freihand 262">
                  <a:extLst>
                    <a:ext uri="{FF2B5EF4-FFF2-40B4-BE49-F238E27FC236}">
                      <a16:creationId xmlns:a16="http://schemas.microsoft.com/office/drawing/2014/main" id="{230C9BE8-D2C1-402C-B0D3-58E42FBE432E}"/>
                    </a:ext>
                  </a:extLst>
                </p:cNvPr>
                <p:cNvPicPr/>
                <p:nvPr/>
              </p:nvPicPr>
              <p:blipFill>
                <a:blip r:embed="rId457"/>
                <a:stretch>
                  <a:fillRect/>
                </a:stretch>
              </p:blipFill>
              <p:spPr>
                <a:xfrm>
                  <a:off x="10499760" y="3537982"/>
                  <a:ext cx="2502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4" name="Freihand 263">
                  <a:extLst>
                    <a:ext uri="{FF2B5EF4-FFF2-40B4-BE49-F238E27FC236}">
                      <a16:creationId xmlns:a16="http://schemas.microsoft.com/office/drawing/2014/main" id="{AE58AFBA-6398-77E4-A4FF-6C482B2F46E0}"/>
                    </a:ext>
                  </a:extLst>
                </p14:cNvPr>
                <p14:cNvContentPartPr/>
                <p14:nvPr/>
              </p14:nvContentPartPr>
              <p14:xfrm>
                <a:off x="10762920" y="3597742"/>
                <a:ext cx="134280" cy="133920"/>
              </p14:xfrm>
            </p:contentPart>
          </mc:Choice>
          <mc:Fallback>
            <p:pic>
              <p:nvPicPr>
                <p:cNvPr id="264" name="Freihand 263">
                  <a:extLst>
                    <a:ext uri="{FF2B5EF4-FFF2-40B4-BE49-F238E27FC236}">
                      <a16:creationId xmlns:a16="http://schemas.microsoft.com/office/drawing/2014/main" id="{AE58AFBA-6398-77E4-A4FF-6C482B2F46E0}"/>
                    </a:ext>
                  </a:extLst>
                </p:cNvPr>
                <p:cNvPicPr/>
                <p:nvPr/>
              </p:nvPicPr>
              <p:blipFill>
                <a:blip r:embed="rId459"/>
                <a:stretch>
                  <a:fillRect/>
                </a:stretch>
              </p:blipFill>
              <p:spPr>
                <a:xfrm>
                  <a:off x="10753920" y="3589102"/>
                  <a:ext cx="151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5" name="Freihand 264">
                  <a:extLst>
                    <a:ext uri="{FF2B5EF4-FFF2-40B4-BE49-F238E27FC236}">
                      <a16:creationId xmlns:a16="http://schemas.microsoft.com/office/drawing/2014/main" id="{7A5CC3C7-187D-A262-2BD5-C7F0211A22CC}"/>
                    </a:ext>
                  </a:extLst>
                </p14:cNvPr>
                <p14:cNvContentPartPr/>
                <p14:nvPr/>
              </p14:nvContentPartPr>
              <p14:xfrm>
                <a:off x="11065680" y="3490462"/>
                <a:ext cx="32760" cy="139320"/>
              </p14:xfrm>
            </p:contentPart>
          </mc:Choice>
          <mc:Fallback>
            <p:pic>
              <p:nvPicPr>
                <p:cNvPr id="265" name="Freihand 264">
                  <a:extLst>
                    <a:ext uri="{FF2B5EF4-FFF2-40B4-BE49-F238E27FC236}">
                      <a16:creationId xmlns:a16="http://schemas.microsoft.com/office/drawing/2014/main" id="{7A5CC3C7-187D-A262-2BD5-C7F0211A22CC}"/>
                    </a:ext>
                  </a:extLst>
                </p:cNvPr>
                <p:cNvPicPr/>
                <p:nvPr/>
              </p:nvPicPr>
              <p:blipFill>
                <a:blip r:embed="rId461"/>
                <a:stretch>
                  <a:fillRect/>
                </a:stretch>
              </p:blipFill>
              <p:spPr>
                <a:xfrm>
                  <a:off x="11056680" y="3481822"/>
                  <a:ext cx="50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6" name="Freihand 265">
                  <a:extLst>
                    <a:ext uri="{FF2B5EF4-FFF2-40B4-BE49-F238E27FC236}">
                      <a16:creationId xmlns:a16="http://schemas.microsoft.com/office/drawing/2014/main" id="{1BF4A802-4CDD-0703-1228-5ADBC4971A25}"/>
                    </a:ext>
                  </a:extLst>
                </p14:cNvPr>
                <p14:cNvContentPartPr/>
                <p14:nvPr/>
              </p14:nvContentPartPr>
              <p14:xfrm>
                <a:off x="11068920" y="3429262"/>
                <a:ext cx="153000" cy="112320"/>
              </p14:xfrm>
            </p:contentPart>
          </mc:Choice>
          <mc:Fallback>
            <p:pic>
              <p:nvPicPr>
                <p:cNvPr id="266" name="Freihand 265">
                  <a:extLst>
                    <a:ext uri="{FF2B5EF4-FFF2-40B4-BE49-F238E27FC236}">
                      <a16:creationId xmlns:a16="http://schemas.microsoft.com/office/drawing/2014/main" id="{1BF4A802-4CDD-0703-1228-5ADBC4971A25}"/>
                    </a:ext>
                  </a:extLst>
                </p:cNvPr>
                <p:cNvPicPr/>
                <p:nvPr/>
              </p:nvPicPr>
              <p:blipFill>
                <a:blip r:embed="rId463"/>
                <a:stretch>
                  <a:fillRect/>
                </a:stretch>
              </p:blipFill>
              <p:spPr>
                <a:xfrm>
                  <a:off x="11059920" y="3420262"/>
                  <a:ext cx="170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7" name="Freihand 266">
                  <a:extLst>
                    <a:ext uri="{FF2B5EF4-FFF2-40B4-BE49-F238E27FC236}">
                      <a16:creationId xmlns:a16="http://schemas.microsoft.com/office/drawing/2014/main" id="{AAB8EC6E-5F22-6CA9-558A-3528AEF6C2E7}"/>
                    </a:ext>
                  </a:extLst>
                </p14:cNvPr>
                <p14:cNvContentPartPr/>
                <p14:nvPr/>
              </p14:nvContentPartPr>
              <p14:xfrm>
                <a:off x="11109600" y="3577222"/>
                <a:ext cx="122760" cy="92160"/>
              </p14:xfrm>
            </p:contentPart>
          </mc:Choice>
          <mc:Fallback>
            <p:pic>
              <p:nvPicPr>
                <p:cNvPr id="267" name="Freihand 266">
                  <a:extLst>
                    <a:ext uri="{FF2B5EF4-FFF2-40B4-BE49-F238E27FC236}">
                      <a16:creationId xmlns:a16="http://schemas.microsoft.com/office/drawing/2014/main" id="{AAB8EC6E-5F22-6CA9-558A-3528AEF6C2E7}"/>
                    </a:ext>
                  </a:extLst>
                </p:cNvPr>
                <p:cNvPicPr/>
                <p:nvPr/>
              </p:nvPicPr>
              <p:blipFill>
                <a:blip r:embed="rId465"/>
                <a:stretch>
                  <a:fillRect/>
                </a:stretch>
              </p:blipFill>
              <p:spPr>
                <a:xfrm>
                  <a:off x="11100600" y="3568222"/>
                  <a:ext cx="140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8" name="Freihand 267">
                  <a:extLst>
                    <a:ext uri="{FF2B5EF4-FFF2-40B4-BE49-F238E27FC236}">
                      <a16:creationId xmlns:a16="http://schemas.microsoft.com/office/drawing/2014/main" id="{07A120B9-4D89-880D-72FE-6A121088603D}"/>
                    </a:ext>
                  </a:extLst>
                </p14:cNvPr>
                <p14:cNvContentPartPr/>
                <p14:nvPr/>
              </p14:nvContentPartPr>
              <p14:xfrm>
                <a:off x="11244600" y="3336382"/>
                <a:ext cx="274320" cy="292320"/>
              </p14:xfrm>
            </p:contentPart>
          </mc:Choice>
          <mc:Fallback>
            <p:pic>
              <p:nvPicPr>
                <p:cNvPr id="268" name="Freihand 267">
                  <a:extLst>
                    <a:ext uri="{FF2B5EF4-FFF2-40B4-BE49-F238E27FC236}">
                      <a16:creationId xmlns:a16="http://schemas.microsoft.com/office/drawing/2014/main" id="{07A120B9-4D89-880D-72FE-6A121088603D}"/>
                    </a:ext>
                  </a:extLst>
                </p:cNvPr>
                <p:cNvPicPr/>
                <p:nvPr/>
              </p:nvPicPr>
              <p:blipFill>
                <a:blip r:embed="rId467"/>
                <a:stretch>
                  <a:fillRect/>
                </a:stretch>
              </p:blipFill>
              <p:spPr>
                <a:xfrm>
                  <a:off x="11235960" y="3327382"/>
                  <a:ext cx="2919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9" name="Freihand 268">
                  <a:extLst>
                    <a:ext uri="{FF2B5EF4-FFF2-40B4-BE49-F238E27FC236}">
                      <a16:creationId xmlns:a16="http://schemas.microsoft.com/office/drawing/2014/main" id="{66D854C8-77A7-4F15-5C6B-99734F6BB8AF}"/>
                    </a:ext>
                  </a:extLst>
                </p14:cNvPr>
                <p14:cNvContentPartPr/>
                <p14:nvPr/>
              </p14:nvContentPartPr>
              <p14:xfrm>
                <a:off x="11351160" y="3312622"/>
                <a:ext cx="270360" cy="153000"/>
              </p14:xfrm>
            </p:contentPart>
          </mc:Choice>
          <mc:Fallback>
            <p:pic>
              <p:nvPicPr>
                <p:cNvPr id="269" name="Freihand 268">
                  <a:extLst>
                    <a:ext uri="{FF2B5EF4-FFF2-40B4-BE49-F238E27FC236}">
                      <a16:creationId xmlns:a16="http://schemas.microsoft.com/office/drawing/2014/main" id="{66D854C8-77A7-4F15-5C6B-99734F6BB8AF}"/>
                    </a:ext>
                  </a:extLst>
                </p:cNvPr>
                <p:cNvPicPr/>
                <p:nvPr/>
              </p:nvPicPr>
              <p:blipFill>
                <a:blip r:embed="rId469"/>
                <a:stretch>
                  <a:fillRect/>
                </a:stretch>
              </p:blipFill>
              <p:spPr>
                <a:xfrm>
                  <a:off x="11342160" y="3303622"/>
                  <a:ext cx="288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1" name="Freihand 270">
                  <a:extLst>
                    <a:ext uri="{FF2B5EF4-FFF2-40B4-BE49-F238E27FC236}">
                      <a16:creationId xmlns:a16="http://schemas.microsoft.com/office/drawing/2014/main" id="{3CCE6380-20E6-9983-D413-A2190012BAB7}"/>
                    </a:ext>
                  </a:extLst>
                </p14:cNvPr>
                <p14:cNvContentPartPr/>
                <p14:nvPr/>
              </p14:nvContentPartPr>
              <p14:xfrm>
                <a:off x="-150840" y="564382"/>
                <a:ext cx="1949400" cy="4419000"/>
              </p14:xfrm>
            </p:contentPart>
          </mc:Choice>
          <mc:Fallback>
            <p:pic>
              <p:nvPicPr>
                <p:cNvPr id="271" name="Freihand 270">
                  <a:extLst>
                    <a:ext uri="{FF2B5EF4-FFF2-40B4-BE49-F238E27FC236}">
                      <a16:creationId xmlns:a16="http://schemas.microsoft.com/office/drawing/2014/main" id="{3CCE6380-20E6-9983-D413-A2190012BAB7}"/>
                    </a:ext>
                  </a:extLst>
                </p:cNvPr>
                <p:cNvPicPr/>
                <p:nvPr/>
              </p:nvPicPr>
              <p:blipFill>
                <a:blip r:embed="rId471"/>
                <a:stretch>
                  <a:fillRect/>
                </a:stretch>
              </p:blipFill>
              <p:spPr>
                <a:xfrm>
                  <a:off x="-159840" y="555742"/>
                  <a:ext cx="1967040" cy="4436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2" name="Freihand 271">
                  <a:extLst>
                    <a:ext uri="{FF2B5EF4-FFF2-40B4-BE49-F238E27FC236}">
                      <a16:creationId xmlns:a16="http://schemas.microsoft.com/office/drawing/2014/main" id="{242327E6-CADF-B1BA-ECDC-7FD80F3E7DF6}"/>
                    </a:ext>
                  </a:extLst>
                </p14:cNvPr>
                <p14:cNvContentPartPr/>
                <p14:nvPr/>
              </p14:nvContentPartPr>
              <p14:xfrm>
                <a:off x="2248560" y="590662"/>
                <a:ext cx="6453000" cy="4789440"/>
              </p14:xfrm>
            </p:contentPart>
          </mc:Choice>
          <mc:Fallback>
            <p:pic>
              <p:nvPicPr>
                <p:cNvPr id="272" name="Freihand 271">
                  <a:extLst>
                    <a:ext uri="{FF2B5EF4-FFF2-40B4-BE49-F238E27FC236}">
                      <a16:creationId xmlns:a16="http://schemas.microsoft.com/office/drawing/2014/main" id="{242327E6-CADF-B1BA-ECDC-7FD80F3E7DF6}"/>
                    </a:ext>
                  </a:extLst>
                </p:cNvPr>
                <p:cNvPicPr/>
                <p:nvPr/>
              </p:nvPicPr>
              <p:blipFill>
                <a:blip r:embed="rId473"/>
                <a:stretch>
                  <a:fillRect/>
                </a:stretch>
              </p:blipFill>
              <p:spPr>
                <a:xfrm>
                  <a:off x="2239560" y="582022"/>
                  <a:ext cx="6470640" cy="48070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3" name="Freihand 272">
                  <a:extLst>
                    <a:ext uri="{FF2B5EF4-FFF2-40B4-BE49-F238E27FC236}">
                      <a16:creationId xmlns:a16="http://schemas.microsoft.com/office/drawing/2014/main" id="{0AB56C9D-EDCF-A468-ACB3-184FA9A603D0}"/>
                    </a:ext>
                  </a:extLst>
                </p14:cNvPr>
                <p14:cNvContentPartPr/>
                <p14:nvPr/>
              </p14:nvContentPartPr>
              <p14:xfrm>
                <a:off x="1613520" y="195742"/>
                <a:ext cx="2254680" cy="436320"/>
              </p14:xfrm>
            </p:contentPart>
          </mc:Choice>
          <mc:Fallback>
            <p:pic>
              <p:nvPicPr>
                <p:cNvPr id="273" name="Freihand 272">
                  <a:extLst>
                    <a:ext uri="{FF2B5EF4-FFF2-40B4-BE49-F238E27FC236}">
                      <a16:creationId xmlns:a16="http://schemas.microsoft.com/office/drawing/2014/main" id="{0AB56C9D-EDCF-A468-ACB3-184FA9A603D0}"/>
                    </a:ext>
                  </a:extLst>
                </p:cNvPr>
                <p:cNvPicPr/>
                <p:nvPr/>
              </p:nvPicPr>
              <p:blipFill>
                <a:blip r:embed="rId475"/>
                <a:stretch>
                  <a:fillRect/>
                </a:stretch>
              </p:blipFill>
              <p:spPr>
                <a:xfrm>
                  <a:off x="1604520" y="186742"/>
                  <a:ext cx="2272320" cy="453960"/>
                </a:xfrm>
                <a:prstGeom prst="rect">
                  <a:avLst/>
                </a:prstGeom>
              </p:spPr>
            </p:pic>
          </mc:Fallback>
        </mc:AlternateContent>
      </p:grpSp>
    </p:spTree>
    <p:extLst>
      <p:ext uri="{BB962C8B-B14F-4D97-AF65-F5344CB8AC3E}">
        <p14:creationId xmlns:p14="http://schemas.microsoft.com/office/powerpoint/2010/main" val="383912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818850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 – </a:t>
            </a:r>
            <a:r>
              <a:rPr lang="en-US" sz="3991"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991"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206478" y="873847"/>
            <a:ext cx="8483127" cy="541935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Der Abstand oder die Strecke zwischen Handelspartnern wird sich, wie schon am Beispiel der USA (Handelsvolumina mit Kanada und Mexiko) im Allgemeinen auf das Handelsvolumen auswirken.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Ein </a:t>
            </a:r>
            <a:r>
              <a:rPr lang="de-DE" sz="2000" b="1" dirty="0">
                <a:latin typeface="Times New Roman" panose="02020603050405020304" pitchFamily="18" charset="0"/>
                <a:cs typeface="Times New Roman" panose="02020603050405020304" pitchFamily="18" charset="0"/>
              </a:rPr>
              <a:t>Distanzbegriff</a:t>
            </a:r>
            <a:r>
              <a:rPr lang="de-DE" sz="2000" dirty="0">
                <a:latin typeface="Times New Roman" panose="02020603050405020304" pitchFamily="18" charset="0"/>
                <a:cs typeface="Times New Roman" panose="02020603050405020304" pitchFamily="18" charset="0"/>
              </a:rPr>
              <a:t>, der sich nur auf den Abstand/Strecke in Kilometern </a:t>
            </a:r>
            <a:r>
              <a:rPr lang="de-DE" sz="2000" dirty="0" err="1">
                <a:latin typeface="Times New Roman" panose="02020603050405020304" pitchFamily="18" charset="0"/>
                <a:cs typeface="Times New Roman" panose="02020603050405020304" pitchFamily="18" charset="0"/>
              </a:rPr>
              <a:t>bemißt</a:t>
            </a:r>
            <a:r>
              <a:rPr lang="de-DE" sz="2000" dirty="0">
                <a:latin typeface="Times New Roman" panose="02020603050405020304" pitchFamily="18" charset="0"/>
                <a:cs typeface="Times New Roman" panose="02020603050405020304" pitchFamily="18" charset="0"/>
              </a:rPr>
              <a:t> greift allerdings zu kurz, wie sich am Beispiel der Eurozone-USA-Handelsbeziehungen ablesen lässt.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Denn dann sollte bei einem Vergleich von ITA, ESP, NLD, BEL, IRL vornehmlich die ökonomische Größe der Länder entscheidend sein, denn alle Länder sind in Kilometer alle in etwas gleich weit von den USA entfernt.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Die ökonomische Distanz wird daher weiter gefasst und man unterscheidet im Allgemeinen 5 Dimensionen:</a:t>
            </a:r>
          </a:p>
          <a:p>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Abstand, Kulturelle Affinität, Geographie, Grenzen, Multinationale Unternehmen</a:t>
            </a:r>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48CD096-20D8-4C9B-BD17-8F103567AEF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F14BFF1-C89E-5435-78E8-B854C63A309D}"/>
                  </a:ext>
                </a:extLst>
              </p14:cNvPr>
              <p14:cNvContentPartPr/>
              <p14:nvPr/>
            </p14:nvContentPartPr>
            <p14:xfrm>
              <a:off x="187200" y="5427982"/>
              <a:ext cx="1111680" cy="477720"/>
            </p14:xfrm>
          </p:contentPart>
        </mc:Choice>
        <mc:Fallback>
          <p:pic>
            <p:nvPicPr>
              <p:cNvPr id="2" name="Freihand 1">
                <a:extLst>
                  <a:ext uri="{FF2B5EF4-FFF2-40B4-BE49-F238E27FC236}">
                    <a16:creationId xmlns:a16="http://schemas.microsoft.com/office/drawing/2014/main" id="{0F14BFF1-C89E-5435-78E8-B854C63A309D}"/>
                  </a:ext>
                </a:extLst>
              </p:cNvPr>
              <p:cNvPicPr/>
              <p:nvPr/>
            </p:nvPicPr>
            <p:blipFill>
              <a:blip r:embed="rId4"/>
              <a:stretch>
                <a:fillRect/>
              </a:stretch>
            </p:blipFill>
            <p:spPr>
              <a:xfrm>
                <a:off x="178200" y="5418982"/>
                <a:ext cx="112932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CFC0043A-54A7-8444-02D3-1BCD7C56F55E}"/>
                  </a:ext>
                </a:extLst>
              </p14:cNvPr>
              <p14:cNvContentPartPr/>
              <p14:nvPr/>
            </p14:nvContentPartPr>
            <p14:xfrm>
              <a:off x="6581880" y="797302"/>
              <a:ext cx="3466440" cy="100080"/>
            </p14:xfrm>
          </p:contentPart>
        </mc:Choice>
        <mc:Fallback>
          <p:pic>
            <p:nvPicPr>
              <p:cNvPr id="6" name="Freihand 5">
                <a:extLst>
                  <a:ext uri="{FF2B5EF4-FFF2-40B4-BE49-F238E27FC236}">
                    <a16:creationId xmlns:a16="http://schemas.microsoft.com/office/drawing/2014/main" id="{CFC0043A-54A7-8444-02D3-1BCD7C56F55E}"/>
                  </a:ext>
                </a:extLst>
              </p:cNvPr>
              <p:cNvPicPr/>
              <p:nvPr/>
            </p:nvPicPr>
            <p:blipFill>
              <a:blip r:embed="rId6"/>
              <a:stretch>
                <a:fillRect/>
              </a:stretch>
            </p:blipFill>
            <p:spPr>
              <a:xfrm>
                <a:off x="6572880" y="788302"/>
                <a:ext cx="3484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E9F8151C-65C8-38CC-1016-E35AFD00F3D2}"/>
                  </a:ext>
                </a:extLst>
              </p14:cNvPr>
              <p14:cNvContentPartPr/>
              <p14:nvPr/>
            </p14:nvContentPartPr>
            <p14:xfrm>
              <a:off x="372960" y="5428702"/>
              <a:ext cx="862560" cy="450720"/>
            </p14:xfrm>
          </p:contentPart>
        </mc:Choice>
        <mc:Fallback>
          <p:pic>
            <p:nvPicPr>
              <p:cNvPr id="7" name="Freihand 6">
                <a:extLst>
                  <a:ext uri="{FF2B5EF4-FFF2-40B4-BE49-F238E27FC236}">
                    <a16:creationId xmlns:a16="http://schemas.microsoft.com/office/drawing/2014/main" id="{E9F8151C-65C8-38CC-1016-E35AFD00F3D2}"/>
                  </a:ext>
                </a:extLst>
              </p:cNvPr>
              <p:cNvPicPr/>
              <p:nvPr/>
            </p:nvPicPr>
            <p:blipFill>
              <a:blip r:embed="rId8"/>
              <a:stretch>
                <a:fillRect/>
              </a:stretch>
            </p:blipFill>
            <p:spPr>
              <a:xfrm>
                <a:off x="363960" y="5419702"/>
                <a:ext cx="88020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79BDA68-6A79-57D0-4B92-B540E87FB074}"/>
                  </a:ext>
                </a:extLst>
              </p14:cNvPr>
              <p14:cNvContentPartPr/>
              <p14:nvPr/>
            </p14:nvContentPartPr>
            <p14:xfrm>
              <a:off x="1359360" y="5768542"/>
              <a:ext cx="1838160" cy="127440"/>
            </p14:xfrm>
          </p:contentPart>
        </mc:Choice>
        <mc:Fallback>
          <p:pic>
            <p:nvPicPr>
              <p:cNvPr id="8" name="Freihand 7">
                <a:extLst>
                  <a:ext uri="{FF2B5EF4-FFF2-40B4-BE49-F238E27FC236}">
                    <a16:creationId xmlns:a16="http://schemas.microsoft.com/office/drawing/2014/main" id="{179BDA68-6A79-57D0-4B92-B540E87FB074}"/>
                  </a:ext>
                </a:extLst>
              </p:cNvPr>
              <p:cNvPicPr/>
              <p:nvPr/>
            </p:nvPicPr>
            <p:blipFill>
              <a:blip r:embed="rId10"/>
              <a:stretch>
                <a:fillRect/>
              </a:stretch>
            </p:blipFill>
            <p:spPr>
              <a:xfrm>
                <a:off x="1350720" y="5759542"/>
                <a:ext cx="1855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61F24B8-3064-391B-BAA1-2F1823F89BE2}"/>
                  </a:ext>
                </a:extLst>
              </p14:cNvPr>
              <p14:cNvContentPartPr/>
              <p14:nvPr/>
            </p14:nvContentPartPr>
            <p14:xfrm>
              <a:off x="3591000" y="5812462"/>
              <a:ext cx="1032120" cy="97200"/>
            </p14:xfrm>
          </p:contentPart>
        </mc:Choice>
        <mc:Fallback>
          <p:pic>
            <p:nvPicPr>
              <p:cNvPr id="9" name="Freihand 8">
                <a:extLst>
                  <a:ext uri="{FF2B5EF4-FFF2-40B4-BE49-F238E27FC236}">
                    <a16:creationId xmlns:a16="http://schemas.microsoft.com/office/drawing/2014/main" id="{461F24B8-3064-391B-BAA1-2F1823F89BE2}"/>
                  </a:ext>
                </a:extLst>
              </p:cNvPr>
              <p:cNvPicPr/>
              <p:nvPr/>
            </p:nvPicPr>
            <p:blipFill>
              <a:blip r:embed="rId12"/>
              <a:stretch>
                <a:fillRect/>
              </a:stretch>
            </p:blipFill>
            <p:spPr>
              <a:xfrm>
                <a:off x="3582360" y="5803462"/>
                <a:ext cx="1049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875CCB8-F760-4D7C-C2BE-FA5345E134DF}"/>
                  </a:ext>
                </a:extLst>
              </p14:cNvPr>
              <p14:cNvContentPartPr/>
              <p14:nvPr/>
            </p14:nvContentPartPr>
            <p14:xfrm>
              <a:off x="3598200" y="5809942"/>
              <a:ext cx="1061640" cy="88200"/>
            </p14:xfrm>
          </p:contentPart>
        </mc:Choice>
        <mc:Fallback>
          <p:pic>
            <p:nvPicPr>
              <p:cNvPr id="10" name="Freihand 9">
                <a:extLst>
                  <a:ext uri="{FF2B5EF4-FFF2-40B4-BE49-F238E27FC236}">
                    <a16:creationId xmlns:a16="http://schemas.microsoft.com/office/drawing/2014/main" id="{0875CCB8-F760-4D7C-C2BE-FA5345E134DF}"/>
                  </a:ext>
                </a:extLst>
              </p:cNvPr>
              <p:cNvPicPr/>
              <p:nvPr/>
            </p:nvPicPr>
            <p:blipFill>
              <a:blip r:embed="rId14"/>
              <a:stretch>
                <a:fillRect/>
              </a:stretch>
            </p:blipFill>
            <p:spPr>
              <a:xfrm>
                <a:off x="3589560" y="5800942"/>
                <a:ext cx="1079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2EC7B0F-DE46-286E-4E11-6DF326493DBB}"/>
                  </a:ext>
                </a:extLst>
              </p14:cNvPr>
              <p14:cNvContentPartPr/>
              <p14:nvPr/>
            </p14:nvContentPartPr>
            <p14:xfrm>
              <a:off x="300600" y="5757022"/>
              <a:ext cx="1136520" cy="59040"/>
            </p14:xfrm>
          </p:contentPart>
        </mc:Choice>
        <mc:Fallback>
          <p:pic>
            <p:nvPicPr>
              <p:cNvPr id="11" name="Freihand 10">
                <a:extLst>
                  <a:ext uri="{FF2B5EF4-FFF2-40B4-BE49-F238E27FC236}">
                    <a16:creationId xmlns:a16="http://schemas.microsoft.com/office/drawing/2014/main" id="{A2EC7B0F-DE46-286E-4E11-6DF326493DBB}"/>
                  </a:ext>
                </a:extLst>
              </p:cNvPr>
              <p:cNvPicPr/>
              <p:nvPr/>
            </p:nvPicPr>
            <p:blipFill>
              <a:blip r:embed="rId16"/>
              <a:stretch>
                <a:fillRect/>
              </a:stretch>
            </p:blipFill>
            <p:spPr>
              <a:xfrm>
                <a:off x="291960" y="5748022"/>
                <a:ext cx="1154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0F7C1C5B-679A-E79C-1570-146F3ECEE305}"/>
                  </a:ext>
                </a:extLst>
              </p14:cNvPr>
              <p14:cNvContentPartPr/>
              <p14:nvPr/>
            </p14:nvContentPartPr>
            <p14:xfrm>
              <a:off x="4965120" y="5807782"/>
              <a:ext cx="1038600" cy="50760"/>
            </p14:xfrm>
          </p:contentPart>
        </mc:Choice>
        <mc:Fallback>
          <p:pic>
            <p:nvPicPr>
              <p:cNvPr id="12" name="Freihand 11">
                <a:extLst>
                  <a:ext uri="{FF2B5EF4-FFF2-40B4-BE49-F238E27FC236}">
                    <a16:creationId xmlns:a16="http://schemas.microsoft.com/office/drawing/2014/main" id="{0F7C1C5B-679A-E79C-1570-146F3ECEE305}"/>
                  </a:ext>
                </a:extLst>
              </p:cNvPr>
              <p:cNvPicPr/>
              <p:nvPr/>
            </p:nvPicPr>
            <p:blipFill>
              <a:blip r:embed="rId18"/>
              <a:stretch>
                <a:fillRect/>
              </a:stretch>
            </p:blipFill>
            <p:spPr>
              <a:xfrm>
                <a:off x="4956480" y="5799142"/>
                <a:ext cx="1056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4338F9E-BFCF-CB0B-6E9E-4F8B67FBBC0A}"/>
                  </a:ext>
                </a:extLst>
              </p14:cNvPr>
              <p14:cNvContentPartPr/>
              <p14:nvPr/>
            </p14:nvContentPartPr>
            <p14:xfrm>
              <a:off x="6109560" y="5762422"/>
              <a:ext cx="1575000" cy="95400"/>
            </p14:xfrm>
          </p:contentPart>
        </mc:Choice>
        <mc:Fallback>
          <p:pic>
            <p:nvPicPr>
              <p:cNvPr id="13" name="Freihand 12">
                <a:extLst>
                  <a:ext uri="{FF2B5EF4-FFF2-40B4-BE49-F238E27FC236}">
                    <a16:creationId xmlns:a16="http://schemas.microsoft.com/office/drawing/2014/main" id="{54338F9E-BFCF-CB0B-6E9E-4F8B67FBBC0A}"/>
                  </a:ext>
                </a:extLst>
              </p:cNvPr>
              <p:cNvPicPr/>
              <p:nvPr/>
            </p:nvPicPr>
            <p:blipFill>
              <a:blip r:embed="rId20"/>
              <a:stretch>
                <a:fillRect/>
              </a:stretch>
            </p:blipFill>
            <p:spPr>
              <a:xfrm>
                <a:off x="6100920" y="5753422"/>
                <a:ext cx="1592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2ECDDBC6-AA34-4856-D582-B8E5C4C4B681}"/>
                  </a:ext>
                </a:extLst>
              </p14:cNvPr>
              <p14:cNvContentPartPr/>
              <p14:nvPr/>
            </p14:nvContentPartPr>
            <p14:xfrm>
              <a:off x="297720" y="6074902"/>
              <a:ext cx="1638000" cy="124560"/>
            </p14:xfrm>
          </p:contentPart>
        </mc:Choice>
        <mc:Fallback>
          <p:pic>
            <p:nvPicPr>
              <p:cNvPr id="14" name="Freihand 13">
                <a:extLst>
                  <a:ext uri="{FF2B5EF4-FFF2-40B4-BE49-F238E27FC236}">
                    <a16:creationId xmlns:a16="http://schemas.microsoft.com/office/drawing/2014/main" id="{2ECDDBC6-AA34-4856-D582-B8E5C4C4B681}"/>
                  </a:ext>
                </a:extLst>
              </p:cNvPr>
              <p:cNvPicPr/>
              <p:nvPr/>
            </p:nvPicPr>
            <p:blipFill>
              <a:blip r:embed="rId22"/>
              <a:stretch>
                <a:fillRect/>
              </a:stretch>
            </p:blipFill>
            <p:spPr>
              <a:xfrm>
                <a:off x="288720" y="6066262"/>
                <a:ext cx="1655640" cy="142200"/>
              </a:xfrm>
              <a:prstGeom prst="rect">
                <a:avLst/>
              </a:prstGeom>
            </p:spPr>
          </p:pic>
        </mc:Fallback>
      </mc:AlternateContent>
    </p:spTree>
    <p:extLst>
      <p:ext uri="{BB962C8B-B14F-4D97-AF65-F5344CB8AC3E}">
        <p14:creationId xmlns:p14="http://schemas.microsoft.com/office/powerpoint/2010/main" val="94007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000" dirty="0">
                <a:solidFill>
                  <a:sysClr val="windowText" lastClr="000000"/>
                </a:solidFill>
                <a:latin typeface="Times New Roman" panose="02020603050405020304" pitchFamily="18" charset="0"/>
                <a:cs typeface="Times New Roman" panose="02020603050405020304" pitchFamily="18" charset="0"/>
              </a:rPr>
              <a:t> – </a:t>
            </a:r>
            <a:r>
              <a:rPr lang="en-US" sz="3000"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0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Abstand: </a:t>
            </a:r>
            <a:r>
              <a:rPr lang="de-DE" sz="2000" dirty="0">
                <a:latin typeface="Times New Roman" panose="02020603050405020304" pitchFamily="18" charset="0"/>
                <a:cs typeface="Times New Roman" panose="02020603050405020304" pitchFamily="18" charset="0"/>
              </a:rPr>
              <a:t>Bezogen auf die Strecke zwischen den Märkten hat einen Einfluss auf die Transportkosten und damit auf Ex- und Importkosten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Kulturelle Affinität: </a:t>
            </a:r>
            <a:r>
              <a:rPr lang="de-DE" sz="2000" dirty="0">
                <a:latin typeface="Times New Roman" panose="02020603050405020304" pitchFamily="18" charset="0"/>
                <a:cs typeface="Times New Roman" panose="02020603050405020304" pitchFamily="18" charset="0"/>
              </a:rPr>
              <a:t>Falls sich zwei Länder kulturell sehr nahe stehen, impliziert dies sehr wahrscheinlich auch eine große ökonomische Nähe und führt damit zu engen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Geographie: </a:t>
            </a:r>
            <a:r>
              <a:rPr lang="de-DE" sz="2000" dirty="0">
                <a:latin typeface="Times New Roman" panose="02020603050405020304" pitchFamily="18" charset="0"/>
                <a:cs typeface="Times New Roman" panose="02020603050405020304" pitchFamily="18" charset="0"/>
              </a:rPr>
              <a:t>Seehäfen, Flussverbindungen zu anderen Ländern fördern den Handel. Natürliche Barrieren wie Gebirge hindern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Grenzen: </a:t>
            </a:r>
            <a:r>
              <a:rPr lang="de-DE" sz="2000" dirty="0">
                <a:latin typeface="Times New Roman" panose="02020603050405020304" pitchFamily="18" charset="0"/>
                <a:cs typeface="Times New Roman" panose="02020603050405020304" pitchFamily="18" charset="0"/>
              </a:rPr>
              <a:t>Grenzüberschreitender Handel zieht normalerweise viele Formalitäten nach sich, die Kosten verursachen. Zudem können zusätzliche Kosten über Zölle oder Quoten entstehen. Außerdem gehen Grenzen häufig mit einer anderen Sprache einher, was ebenso zu Handelshemmnissen führen kann.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Multinationale Unternehmen: </a:t>
            </a:r>
            <a:r>
              <a:rPr lang="de-DE" sz="2000" dirty="0">
                <a:latin typeface="Times New Roman" panose="02020603050405020304" pitchFamily="18" charset="0"/>
                <a:cs typeface="Times New Roman" panose="02020603050405020304" pitchFamily="18" charset="0"/>
              </a:rPr>
              <a:t>Unternehmen mit Sitzen in mehreren Ländern werden tendenziell mehr Güter und Dienstleistungen zwischen ihren Einheiten austauschen.</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254D4B5-FFBE-4C46-A417-E101522C92C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302B210-1FA0-7C09-CF7A-7E6A054FAFB0}"/>
                  </a:ext>
                </a:extLst>
              </p14:cNvPr>
              <p14:cNvContentPartPr/>
              <p14:nvPr/>
            </p14:nvContentPartPr>
            <p14:xfrm>
              <a:off x="601920" y="879676"/>
              <a:ext cx="906120" cy="50400"/>
            </p14:xfrm>
          </p:contentPart>
        </mc:Choice>
        <mc:Fallback>
          <p:pic>
            <p:nvPicPr>
              <p:cNvPr id="2" name="Freihand 1">
                <a:extLst>
                  <a:ext uri="{FF2B5EF4-FFF2-40B4-BE49-F238E27FC236}">
                    <a16:creationId xmlns:a16="http://schemas.microsoft.com/office/drawing/2014/main" id="{1302B210-1FA0-7C09-CF7A-7E6A054FAFB0}"/>
                  </a:ext>
                </a:extLst>
              </p:cNvPr>
              <p:cNvPicPr/>
              <p:nvPr/>
            </p:nvPicPr>
            <p:blipFill>
              <a:blip r:embed="rId4"/>
              <a:stretch>
                <a:fillRect/>
              </a:stretch>
            </p:blipFill>
            <p:spPr>
              <a:xfrm>
                <a:off x="592920" y="870676"/>
                <a:ext cx="923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F375D191-6868-C0CE-4EB0-E65FB3D40B3D}"/>
                  </a:ext>
                </a:extLst>
              </p14:cNvPr>
              <p14:cNvContentPartPr/>
              <p14:nvPr/>
            </p14:nvContentPartPr>
            <p14:xfrm>
              <a:off x="1363320" y="1205836"/>
              <a:ext cx="1536480" cy="93240"/>
            </p14:xfrm>
          </p:contentPart>
        </mc:Choice>
        <mc:Fallback>
          <p:pic>
            <p:nvPicPr>
              <p:cNvPr id="6" name="Freihand 5">
                <a:extLst>
                  <a:ext uri="{FF2B5EF4-FFF2-40B4-BE49-F238E27FC236}">
                    <a16:creationId xmlns:a16="http://schemas.microsoft.com/office/drawing/2014/main" id="{F375D191-6868-C0CE-4EB0-E65FB3D40B3D}"/>
                  </a:ext>
                </a:extLst>
              </p:cNvPr>
              <p:cNvPicPr/>
              <p:nvPr/>
            </p:nvPicPr>
            <p:blipFill>
              <a:blip r:embed="rId6"/>
              <a:stretch>
                <a:fillRect/>
              </a:stretch>
            </p:blipFill>
            <p:spPr>
              <a:xfrm>
                <a:off x="1354680" y="1197196"/>
                <a:ext cx="1554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04292658-8A60-0A53-DE1F-981BEDDD4665}"/>
                  </a:ext>
                </a:extLst>
              </p14:cNvPr>
              <p14:cNvContentPartPr/>
              <p14:nvPr/>
            </p14:nvContentPartPr>
            <p14:xfrm>
              <a:off x="5163480" y="1817836"/>
              <a:ext cx="2586240" cy="93960"/>
            </p14:xfrm>
          </p:contentPart>
        </mc:Choice>
        <mc:Fallback>
          <p:pic>
            <p:nvPicPr>
              <p:cNvPr id="7" name="Freihand 6">
                <a:extLst>
                  <a:ext uri="{FF2B5EF4-FFF2-40B4-BE49-F238E27FC236}">
                    <a16:creationId xmlns:a16="http://schemas.microsoft.com/office/drawing/2014/main" id="{04292658-8A60-0A53-DE1F-981BEDDD4665}"/>
                  </a:ext>
                </a:extLst>
              </p:cNvPr>
              <p:cNvPicPr/>
              <p:nvPr/>
            </p:nvPicPr>
            <p:blipFill>
              <a:blip r:embed="rId8"/>
              <a:stretch>
                <a:fillRect/>
              </a:stretch>
            </p:blipFill>
            <p:spPr>
              <a:xfrm>
                <a:off x="5154480" y="1809196"/>
                <a:ext cx="2603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0527281-2445-B09F-8DE3-E4B31CA1200F}"/>
                  </a:ext>
                </a:extLst>
              </p14:cNvPr>
              <p14:cNvContentPartPr/>
              <p14:nvPr/>
            </p14:nvContentPartPr>
            <p14:xfrm>
              <a:off x="548280" y="1813516"/>
              <a:ext cx="2172600" cy="109800"/>
            </p14:xfrm>
          </p:contentPart>
        </mc:Choice>
        <mc:Fallback>
          <p:pic>
            <p:nvPicPr>
              <p:cNvPr id="8" name="Freihand 7">
                <a:extLst>
                  <a:ext uri="{FF2B5EF4-FFF2-40B4-BE49-F238E27FC236}">
                    <a16:creationId xmlns:a16="http://schemas.microsoft.com/office/drawing/2014/main" id="{30527281-2445-B09F-8DE3-E4B31CA1200F}"/>
                  </a:ext>
                </a:extLst>
              </p:cNvPr>
              <p:cNvPicPr/>
              <p:nvPr/>
            </p:nvPicPr>
            <p:blipFill>
              <a:blip r:embed="rId10"/>
              <a:stretch>
                <a:fillRect/>
              </a:stretch>
            </p:blipFill>
            <p:spPr>
              <a:xfrm>
                <a:off x="539640" y="1804516"/>
                <a:ext cx="2190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6BAB22F-9B3B-8894-3F34-682F75535B42}"/>
                  </a:ext>
                </a:extLst>
              </p14:cNvPr>
              <p14:cNvContentPartPr/>
              <p14:nvPr/>
            </p14:nvContentPartPr>
            <p14:xfrm>
              <a:off x="581040" y="3052276"/>
              <a:ext cx="1589040" cy="91440"/>
            </p14:xfrm>
          </p:contentPart>
        </mc:Choice>
        <mc:Fallback>
          <p:pic>
            <p:nvPicPr>
              <p:cNvPr id="9" name="Freihand 8">
                <a:extLst>
                  <a:ext uri="{FF2B5EF4-FFF2-40B4-BE49-F238E27FC236}">
                    <a16:creationId xmlns:a16="http://schemas.microsoft.com/office/drawing/2014/main" id="{A6BAB22F-9B3B-8894-3F34-682F75535B42}"/>
                  </a:ext>
                </a:extLst>
              </p:cNvPr>
              <p:cNvPicPr/>
              <p:nvPr/>
            </p:nvPicPr>
            <p:blipFill>
              <a:blip r:embed="rId12"/>
              <a:stretch>
                <a:fillRect/>
              </a:stretch>
            </p:blipFill>
            <p:spPr>
              <a:xfrm>
                <a:off x="572040" y="3043636"/>
                <a:ext cx="1606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0E6DCB5-BB8C-22D5-8885-4A34699816A6}"/>
                  </a:ext>
                </a:extLst>
              </p14:cNvPr>
              <p14:cNvContentPartPr/>
              <p14:nvPr/>
            </p14:nvContentPartPr>
            <p14:xfrm>
              <a:off x="1989720" y="3037876"/>
              <a:ext cx="1125360" cy="36000"/>
            </p14:xfrm>
          </p:contentPart>
        </mc:Choice>
        <mc:Fallback>
          <p:pic>
            <p:nvPicPr>
              <p:cNvPr id="10" name="Freihand 9">
                <a:extLst>
                  <a:ext uri="{FF2B5EF4-FFF2-40B4-BE49-F238E27FC236}">
                    <a16:creationId xmlns:a16="http://schemas.microsoft.com/office/drawing/2014/main" id="{80E6DCB5-BB8C-22D5-8885-4A34699816A6}"/>
                  </a:ext>
                </a:extLst>
              </p:cNvPr>
              <p:cNvPicPr/>
              <p:nvPr/>
            </p:nvPicPr>
            <p:blipFill>
              <a:blip r:embed="rId14"/>
              <a:stretch>
                <a:fillRect/>
              </a:stretch>
            </p:blipFill>
            <p:spPr>
              <a:xfrm>
                <a:off x="1980720" y="3029236"/>
                <a:ext cx="1143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AF878DE-FB59-CD6F-8C63-B7949D24ECCF}"/>
                  </a:ext>
                </a:extLst>
              </p14:cNvPr>
              <p14:cNvContentPartPr/>
              <p14:nvPr/>
            </p14:nvContentPartPr>
            <p14:xfrm>
              <a:off x="3079440" y="3028156"/>
              <a:ext cx="1378080" cy="59760"/>
            </p14:xfrm>
          </p:contentPart>
        </mc:Choice>
        <mc:Fallback>
          <p:pic>
            <p:nvPicPr>
              <p:cNvPr id="11" name="Freihand 10">
                <a:extLst>
                  <a:ext uri="{FF2B5EF4-FFF2-40B4-BE49-F238E27FC236}">
                    <a16:creationId xmlns:a16="http://schemas.microsoft.com/office/drawing/2014/main" id="{FAF878DE-FB59-CD6F-8C63-B7949D24ECCF}"/>
                  </a:ext>
                </a:extLst>
              </p:cNvPr>
              <p:cNvPicPr/>
              <p:nvPr/>
            </p:nvPicPr>
            <p:blipFill>
              <a:blip r:embed="rId16"/>
              <a:stretch>
                <a:fillRect/>
              </a:stretch>
            </p:blipFill>
            <p:spPr>
              <a:xfrm>
                <a:off x="3070440" y="3019156"/>
                <a:ext cx="1395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A52AB9B-E7CB-11DD-3858-DF28A5D14C89}"/>
                  </a:ext>
                </a:extLst>
              </p14:cNvPr>
              <p14:cNvContentPartPr/>
              <p14:nvPr/>
            </p14:nvContentPartPr>
            <p14:xfrm>
              <a:off x="1454040" y="3303196"/>
              <a:ext cx="2044440" cy="141840"/>
            </p14:xfrm>
          </p:contentPart>
        </mc:Choice>
        <mc:Fallback>
          <p:pic>
            <p:nvPicPr>
              <p:cNvPr id="12" name="Freihand 11">
                <a:extLst>
                  <a:ext uri="{FF2B5EF4-FFF2-40B4-BE49-F238E27FC236}">
                    <a16:creationId xmlns:a16="http://schemas.microsoft.com/office/drawing/2014/main" id="{FA52AB9B-E7CB-11DD-3858-DF28A5D14C89}"/>
                  </a:ext>
                </a:extLst>
              </p:cNvPr>
              <p:cNvPicPr/>
              <p:nvPr/>
            </p:nvPicPr>
            <p:blipFill>
              <a:blip r:embed="rId18"/>
              <a:stretch>
                <a:fillRect/>
              </a:stretch>
            </p:blipFill>
            <p:spPr>
              <a:xfrm>
                <a:off x="1445040" y="3294556"/>
                <a:ext cx="2062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3F34408-88E1-2534-20F0-7FB1E67E24D7}"/>
                  </a:ext>
                </a:extLst>
              </p14:cNvPr>
              <p14:cNvContentPartPr/>
              <p14:nvPr/>
            </p14:nvContentPartPr>
            <p14:xfrm>
              <a:off x="575280" y="3958036"/>
              <a:ext cx="874440" cy="49680"/>
            </p14:xfrm>
          </p:contentPart>
        </mc:Choice>
        <mc:Fallback>
          <p:pic>
            <p:nvPicPr>
              <p:cNvPr id="13" name="Freihand 12">
                <a:extLst>
                  <a:ext uri="{FF2B5EF4-FFF2-40B4-BE49-F238E27FC236}">
                    <a16:creationId xmlns:a16="http://schemas.microsoft.com/office/drawing/2014/main" id="{D3F34408-88E1-2534-20F0-7FB1E67E24D7}"/>
                  </a:ext>
                </a:extLst>
              </p:cNvPr>
              <p:cNvPicPr/>
              <p:nvPr/>
            </p:nvPicPr>
            <p:blipFill>
              <a:blip r:embed="rId20"/>
              <a:stretch>
                <a:fillRect/>
              </a:stretch>
            </p:blipFill>
            <p:spPr>
              <a:xfrm>
                <a:off x="566640" y="3949036"/>
                <a:ext cx="892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81C75E6F-AFA1-6B88-4859-0582259AA54A}"/>
                  </a:ext>
                </a:extLst>
              </p14:cNvPr>
              <p14:cNvContentPartPr/>
              <p14:nvPr/>
            </p14:nvContentPartPr>
            <p14:xfrm>
              <a:off x="1793520" y="4567876"/>
              <a:ext cx="2127600" cy="48600"/>
            </p14:xfrm>
          </p:contentPart>
        </mc:Choice>
        <mc:Fallback>
          <p:pic>
            <p:nvPicPr>
              <p:cNvPr id="14" name="Freihand 13">
                <a:extLst>
                  <a:ext uri="{FF2B5EF4-FFF2-40B4-BE49-F238E27FC236}">
                    <a16:creationId xmlns:a16="http://schemas.microsoft.com/office/drawing/2014/main" id="{81C75E6F-AFA1-6B88-4859-0582259AA54A}"/>
                  </a:ext>
                </a:extLst>
              </p:cNvPr>
              <p:cNvPicPr/>
              <p:nvPr/>
            </p:nvPicPr>
            <p:blipFill>
              <a:blip r:embed="rId22"/>
              <a:stretch>
                <a:fillRect/>
              </a:stretch>
            </p:blipFill>
            <p:spPr>
              <a:xfrm>
                <a:off x="1784520" y="4559236"/>
                <a:ext cx="2145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27513A6-5377-CAFD-839E-66042925DB9B}"/>
                  </a:ext>
                </a:extLst>
              </p14:cNvPr>
              <p14:cNvContentPartPr/>
              <p14:nvPr/>
            </p14:nvContentPartPr>
            <p14:xfrm>
              <a:off x="5184360" y="4867396"/>
              <a:ext cx="2854800" cy="115560"/>
            </p14:xfrm>
          </p:contentPart>
        </mc:Choice>
        <mc:Fallback>
          <p:pic>
            <p:nvPicPr>
              <p:cNvPr id="15" name="Freihand 14">
                <a:extLst>
                  <a:ext uri="{FF2B5EF4-FFF2-40B4-BE49-F238E27FC236}">
                    <a16:creationId xmlns:a16="http://schemas.microsoft.com/office/drawing/2014/main" id="{C27513A6-5377-CAFD-839E-66042925DB9B}"/>
                  </a:ext>
                </a:extLst>
              </p:cNvPr>
              <p:cNvPicPr/>
              <p:nvPr/>
            </p:nvPicPr>
            <p:blipFill>
              <a:blip r:embed="rId24"/>
              <a:stretch>
                <a:fillRect/>
              </a:stretch>
            </p:blipFill>
            <p:spPr>
              <a:xfrm>
                <a:off x="5175720" y="4858756"/>
                <a:ext cx="2872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0144449F-5EEA-1018-89C4-5BEC8CDD6781}"/>
                  </a:ext>
                </a:extLst>
              </p14:cNvPr>
              <p14:cNvContentPartPr/>
              <p14:nvPr/>
            </p14:nvContentPartPr>
            <p14:xfrm>
              <a:off x="461520" y="5477236"/>
              <a:ext cx="3377520" cy="61920"/>
            </p14:xfrm>
          </p:contentPart>
        </mc:Choice>
        <mc:Fallback>
          <p:pic>
            <p:nvPicPr>
              <p:cNvPr id="16" name="Freihand 15">
                <a:extLst>
                  <a:ext uri="{FF2B5EF4-FFF2-40B4-BE49-F238E27FC236}">
                    <a16:creationId xmlns:a16="http://schemas.microsoft.com/office/drawing/2014/main" id="{0144449F-5EEA-1018-89C4-5BEC8CDD6781}"/>
                  </a:ext>
                </a:extLst>
              </p:cNvPr>
              <p:cNvPicPr/>
              <p:nvPr/>
            </p:nvPicPr>
            <p:blipFill>
              <a:blip r:embed="rId26"/>
              <a:stretch>
                <a:fillRect/>
              </a:stretch>
            </p:blipFill>
            <p:spPr>
              <a:xfrm>
                <a:off x="452880" y="5468236"/>
                <a:ext cx="3395160" cy="79560"/>
              </a:xfrm>
              <a:prstGeom prst="rect">
                <a:avLst/>
              </a:prstGeom>
            </p:spPr>
          </p:pic>
        </mc:Fallback>
      </mc:AlternateContent>
    </p:spTree>
    <p:extLst>
      <p:ext uri="{BB962C8B-B14F-4D97-AF65-F5344CB8AC3E}">
        <p14:creationId xmlns:p14="http://schemas.microsoft.com/office/powerpoint/2010/main" val="93970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5642"/>
            <a:ext cx="8837435"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Erklärungen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Fallbeispiel</a:t>
            </a:r>
            <a:r>
              <a:rPr lang="en-US" altLang="en-US" sz="3991" dirty="0">
                <a:solidFill>
                  <a:sysClr val="windowText" lastClr="000000"/>
                </a:solidFill>
                <a:latin typeface="Times New Roman" panose="02020603050405020304" pitchFamily="18" charset="0"/>
                <a:cs typeface="Times New Roman" panose="02020603050405020304" pitchFamily="18" charset="0"/>
              </a:rPr>
              <a:t> Eurozone-USA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C97BE7E5-13C7-4960-BB36-B36EB362C61B}"/>
              </a:ext>
            </a:extLst>
          </p:cNvPr>
          <p:cNvSpPr txBox="1"/>
          <p:nvPr/>
        </p:nvSpPr>
        <p:spPr>
          <a:xfrm>
            <a:off x="0" y="715456"/>
            <a:ext cx="12157587" cy="814396"/>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Mit dem erweiterten Distanzbegriff lassen sich die deutlichen beobachteten Abweichungen von </a:t>
            </a:r>
            <a:r>
              <a:rPr lang="de-DE" sz="2200" dirty="0" err="1">
                <a:latin typeface="Times New Roman" panose="02020603050405020304" pitchFamily="18" charset="0"/>
                <a:cs typeface="Times New Roman" panose="02020603050405020304" pitchFamily="18" charset="0"/>
              </a:rPr>
              <a:t>von</a:t>
            </a:r>
            <a:r>
              <a:rPr lang="de-DE" sz="2200" dirty="0">
                <a:latin typeface="Times New Roman" panose="02020603050405020304" pitchFamily="18" charset="0"/>
                <a:cs typeface="Times New Roman" panose="02020603050405020304" pitchFamily="18" charset="0"/>
              </a:rPr>
              <a:t> der Einflussgröße ökonomische Größe erklären:</a:t>
            </a:r>
          </a:p>
        </p:txBody>
      </p:sp>
      <p:sp>
        <p:nvSpPr>
          <p:cNvPr id="6" name="Textfeld 5">
            <a:extLst>
              <a:ext uri="{FF2B5EF4-FFF2-40B4-BE49-F238E27FC236}">
                <a16:creationId xmlns:a16="http://schemas.microsoft.com/office/drawing/2014/main" id="{C97BE7E5-13C7-4960-BB36-B36EB362C61B}"/>
              </a:ext>
            </a:extLst>
          </p:cNvPr>
          <p:cNvSpPr txBox="1"/>
          <p:nvPr/>
        </p:nvSpPr>
        <p:spPr>
          <a:xfrm>
            <a:off x="34413" y="1529852"/>
            <a:ext cx="12157587" cy="144380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Zwischen Irland (im 19. Jh. eines der Haupteinwanderungsländer der USA) bestehen traditionell enge Beziehungen. Insbesondere wird in beiden Ländern die gleiche </a:t>
            </a:r>
            <a:r>
              <a:rPr lang="de-DE" sz="2200" dirty="0" err="1">
                <a:latin typeface="Times New Roman" panose="02020603050405020304" pitchFamily="18" charset="0"/>
                <a:cs typeface="Times New Roman" panose="02020603050405020304" pitchFamily="18" charset="0"/>
              </a:rPr>
              <a:t>Sparache</a:t>
            </a:r>
            <a:r>
              <a:rPr lang="de-DE" sz="2200" dirty="0">
                <a:latin typeface="Times New Roman" panose="02020603050405020304" pitchFamily="18" charset="0"/>
                <a:cs typeface="Times New Roman" panose="02020603050405020304" pitchFamily="18" charset="0"/>
              </a:rPr>
              <a:t> gesprochen. In der Dimension „</a:t>
            </a:r>
            <a:r>
              <a:rPr lang="de-DE" sz="2200" b="1" dirty="0">
                <a:latin typeface="Times New Roman" panose="02020603050405020304" pitchFamily="18" charset="0"/>
                <a:cs typeface="Times New Roman" panose="02020603050405020304" pitchFamily="18" charset="0"/>
              </a:rPr>
              <a:t>kulturelle Affinität</a:t>
            </a:r>
            <a:r>
              <a:rPr lang="de-DE" sz="2200" dirty="0">
                <a:latin typeface="Times New Roman" panose="02020603050405020304" pitchFamily="18" charset="0"/>
                <a:cs typeface="Times New Roman" panose="02020603050405020304" pitchFamily="18" charset="0"/>
              </a:rPr>
              <a:t>“ liegt damit nur eine geringe Distanz vor</a:t>
            </a:r>
          </a:p>
        </p:txBody>
      </p:sp>
      <p:sp>
        <p:nvSpPr>
          <p:cNvPr id="8" name="Textfeld 7">
            <a:extLst>
              <a:ext uri="{FF2B5EF4-FFF2-40B4-BE49-F238E27FC236}">
                <a16:creationId xmlns:a16="http://schemas.microsoft.com/office/drawing/2014/main" id="{C97BE7E5-13C7-4960-BB36-B36EB362C61B}"/>
              </a:ext>
            </a:extLst>
          </p:cNvPr>
          <p:cNvSpPr txBox="1"/>
          <p:nvPr/>
        </p:nvSpPr>
        <p:spPr>
          <a:xfrm>
            <a:off x="0" y="2660283"/>
            <a:ext cx="12157587" cy="1774723"/>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Niederlande haben mit Rotterdam den mit Abstand größten  Hafen Europas und bilden damit so etwas wie den Brückenkopf für Festlandeuropa in den Handelsbeziehungen mit den USA. Ähnliches gilt für Belgien, die mit Antwerpen ebenfalls einen bedeutenden Hafen besitzen. Zudem sind Belgien und die Niederlande Nachbarländer, so dass sie in punkto Handelsbeziehungen gegenseitig in der Dimension „</a:t>
            </a:r>
            <a:r>
              <a:rPr lang="de-DE" sz="2200" b="1" dirty="0">
                <a:latin typeface="Times New Roman" panose="02020603050405020304" pitchFamily="18" charset="0"/>
                <a:cs typeface="Times New Roman" panose="02020603050405020304" pitchFamily="18" charset="0"/>
              </a:rPr>
              <a:t>Geographie</a:t>
            </a:r>
            <a:r>
              <a:rPr lang="de-DE" sz="2200" dirty="0">
                <a:latin typeface="Times New Roman" panose="02020603050405020304" pitchFamily="18" charset="0"/>
                <a:cs typeface="Times New Roman" panose="02020603050405020304" pitchFamily="18" charset="0"/>
              </a:rPr>
              <a:t>“ von einander profitieren können.</a:t>
            </a:r>
          </a:p>
        </p:txBody>
      </p:sp>
      <p:sp>
        <p:nvSpPr>
          <p:cNvPr id="9" name="Textfeld 8">
            <a:extLst>
              <a:ext uri="{FF2B5EF4-FFF2-40B4-BE49-F238E27FC236}">
                <a16:creationId xmlns:a16="http://schemas.microsoft.com/office/drawing/2014/main" id="{C97BE7E5-13C7-4960-BB36-B36EB362C61B}"/>
              </a:ext>
            </a:extLst>
          </p:cNvPr>
          <p:cNvSpPr txBox="1"/>
          <p:nvPr/>
        </p:nvSpPr>
        <p:spPr>
          <a:xfrm>
            <a:off x="34412" y="4368107"/>
            <a:ext cx="8845427" cy="85540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Beides sind damit innerhalb des Gravitationsmodells Erklärungen für die relativ großen Handelsvolumina der „kleinen“ Länder NLD, BEL, IRL vergleichen mit ITA und ESP</a:t>
            </a:r>
          </a:p>
        </p:txBody>
      </p:sp>
      <p:sp>
        <p:nvSpPr>
          <p:cNvPr id="11" name="Rechteck 10">
            <a:extLst>
              <a:ext uri="{FF2B5EF4-FFF2-40B4-BE49-F238E27FC236}">
                <a16:creationId xmlns:a16="http://schemas.microsoft.com/office/drawing/2014/main" id="{051934FD-A872-4D11-9F4F-9B9933C369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9F8C6D1-F05C-F879-6911-BC3902CD325C}"/>
                  </a:ext>
                </a:extLst>
              </p14:cNvPr>
              <p14:cNvContentPartPr/>
              <p14:nvPr/>
            </p14:nvContentPartPr>
            <p14:xfrm>
              <a:off x="516240" y="1836196"/>
              <a:ext cx="1812960" cy="66240"/>
            </p14:xfrm>
          </p:contentPart>
        </mc:Choice>
        <mc:Fallback>
          <p:pic>
            <p:nvPicPr>
              <p:cNvPr id="2" name="Freihand 1">
                <a:extLst>
                  <a:ext uri="{FF2B5EF4-FFF2-40B4-BE49-F238E27FC236}">
                    <a16:creationId xmlns:a16="http://schemas.microsoft.com/office/drawing/2014/main" id="{99F8C6D1-F05C-F879-6911-BC3902CD325C}"/>
                  </a:ext>
                </a:extLst>
              </p:cNvPr>
              <p:cNvPicPr/>
              <p:nvPr/>
            </p:nvPicPr>
            <p:blipFill>
              <a:blip r:embed="rId4"/>
              <a:stretch>
                <a:fillRect/>
              </a:stretch>
            </p:blipFill>
            <p:spPr>
              <a:xfrm>
                <a:off x="507600" y="1827556"/>
                <a:ext cx="1830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B845718-D1C5-B398-C975-4A2B2F8F96A5}"/>
                  </a:ext>
                </a:extLst>
              </p14:cNvPr>
              <p14:cNvContentPartPr/>
              <p14:nvPr/>
            </p14:nvContentPartPr>
            <p14:xfrm>
              <a:off x="451440" y="2572396"/>
              <a:ext cx="2558880" cy="129600"/>
            </p14:xfrm>
          </p:contentPart>
        </mc:Choice>
        <mc:Fallback>
          <p:pic>
            <p:nvPicPr>
              <p:cNvPr id="3" name="Freihand 2">
                <a:extLst>
                  <a:ext uri="{FF2B5EF4-FFF2-40B4-BE49-F238E27FC236}">
                    <a16:creationId xmlns:a16="http://schemas.microsoft.com/office/drawing/2014/main" id="{4B845718-D1C5-B398-C975-4A2B2F8F96A5}"/>
                  </a:ext>
                </a:extLst>
              </p:cNvPr>
              <p:cNvPicPr/>
              <p:nvPr/>
            </p:nvPicPr>
            <p:blipFill>
              <a:blip r:embed="rId6"/>
              <a:stretch>
                <a:fillRect/>
              </a:stretch>
            </p:blipFill>
            <p:spPr>
              <a:xfrm>
                <a:off x="442800" y="2563396"/>
                <a:ext cx="2576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D680D56-3BD1-791B-9909-E5052C6EB660}"/>
                  </a:ext>
                </a:extLst>
              </p14:cNvPr>
              <p14:cNvContentPartPr/>
              <p14:nvPr/>
            </p14:nvContentPartPr>
            <p14:xfrm>
              <a:off x="973080" y="2593636"/>
              <a:ext cx="3880440" cy="541080"/>
            </p14:xfrm>
          </p:contentPart>
        </mc:Choice>
        <mc:Fallback>
          <p:pic>
            <p:nvPicPr>
              <p:cNvPr id="5" name="Freihand 4">
                <a:extLst>
                  <a:ext uri="{FF2B5EF4-FFF2-40B4-BE49-F238E27FC236}">
                    <a16:creationId xmlns:a16="http://schemas.microsoft.com/office/drawing/2014/main" id="{6D680D56-3BD1-791B-9909-E5052C6EB660}"/>
                  </a:ext>
                </a:extLst>
              </p:cNvPr>
              <p:cNvPicPr/>
              <p:nvPr/>
            </p:nvPicPr>
            <p:blipFill>
              <a:blip r:embed="rId8"/>
              <a:stretch>
                <a:fillRect/>
              </a:stretch>
            </p:blipFill>
            <p:spPr>
              <a:xfrm>
                <a:off x="964080" y="2584636"/>
                <a:ext cx="389808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1136AC7B-16AA-C36C-DEA9-5A5B1491BBC8}"/>
                  </a:ext>
                </a:extLst>
              </p14:cNvPr>
              <p14:cNvContentPartPr/>
              <p14:nvPr/>
            </p14:nvContentPartPr>
            <p14:xfrm>
              <a:off x="1806480" y="4374196"/>
              <a:ext cx="1627920" cy="46080"/>
            </p14:xfrm>
          </p:contentPart>
        </mc:Choice>
        <mc:Fallback>
          <p:pic>
            <p:nvPicPr>
              <p:cNvPr id="10" name="Freihand 9">
                <a:extLst>
                  <a:ext uri="{FF2B5EF4-FFF2-40B4-BE49-F238E27FC236}">
                    <a16:creationId xmlns:a16="http://schemas.microsoft.com/office/drawing/2014/main" id="{1136AC7B-16AA-C36C-DEA9-5A5B1491BBC8}"/>
                  </a:ext>
                </a:extLst>
              </p:cNvPr>
              <p:cNvPicPr/>
              <p:nvPr/>
            </p:nvPicPr>
            <p:blipFill>
              <a:blip r:embed="rId10"/>
              <a:stretch>
                <a:fillRect/>
              </a:stretch>
            </p:blipFill>
            <p:spPr>
              <a:xfrm>
                <a:off x="1797480" y="4365556"/>
                <a:ext cx="1645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DB9A219F-6431-DD5D-5F4A-42DD1485B00C}"/>
                  </a:ext>
                </a:extLst>
              </p14:cNvPr>
              <p14:cNvContentPartPr/>
              <p14:nvPr/>
            </p14:nvContentPartPr>
            <p14:xfrm>
              <a:off x="6323040" y="4602796"/>
              <a:ext cx="2099880" cy="727920"/>
            </p14:xfrm>
          </p:contentPart>
        </mc:Choice>
        <mc:Fallback>
          <p:pic>
            <p:nvPicPr>
              <p:cNvPr id="12" name="Freihand 11">
                <a:extLst>
                  <a:ext uri="{FF2B5EF4-FFF2-40B4-BE49-F238E27FC236}">
                    <a16:creationId xmlns:a16="http://schemas.microsoft.com/office/drawing/2014/main" id="{DB9A219F-6431-DD5D-5F4A-42DD1485B00C}"/>
                  </a:ext>
                </a:extLst>
              </p:cNvPr>
              <p:cNvPicPr/>
              <p:nvPr/>
            </p:nvPicPr>
            <p:blipFill>
              <a:blip r:embed="rId12"/>
              <a:stretch>
                <a:fillRect/>
              </a:stretch>
            </p:blipFill>
            <p:spPr>
              <a:xfrm>
                <a:off x="6314040" y="4593796"/>
                <a:ext cx="211752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66563EFE-5C05-71BD-4612-B1D2B103D21A}"/>
                  </a:ext>
                </a:extLst>
              </p14:cNvPr>
              <p14:cNvContentPartPr/>
              <p14:nvPr/>
            </p14:nvContentPartPr>
            <p14:xfrm>
              <a:off x="2142720" y="4892596"/>
              <a:ext cx="866880" cy="680400"/>
            </p14:xfrm>
          </p:contentPart>
        </mc:Choice>
        <mc:Fallback>
          <p:pic>
            <p:nvPicPr>
              <p:cNvPr id="13" name="Freihand 12">
                <a:extLst>
                  <a:ext uri="{FF2B5EF4-FFF2-40B4-BE49-F238E27FC236}">
                    <a16:creationId xmlns:a16="http://schemas.microsoft.com/office/drawing/2014/main" id="{66563EFE-5C05-71BD-4612-B1D2B103D21A}"/>
                  </a:ext>
                </a:extLst>
              </p:cNvPr>
              <p:cNvPicPr/>
              <p:nvPr/>
            </p:nvPicPr>
            <p:blipFill>
              <a:blip r:embed="rId14"/>
              <a:stretch>
                <a:fillRect/>
              </a:stretch>
            </p:blipFill>
            <p:spPr>
              <a:xfrm>
                <a:off x="2133720" y="4883596"/>
                <a:ext cx="884520" cy="698040"/>
              </a:xfrm>
              <a:prstGeom prst="rect">
                <a:avLst/>
              </a:prstGeom>
            </p:spPr>
          </p:pic>
        </mc:Fallback>
      </mc:AlternateContent>
    </p:spTree>
    <p:extLst>
      <p:ext uri="{BB962C8B-B14F-4D97-AF65-F5344CB8AC3E}">
        <p14:creationId xmlns:p14="http://schemas.microsoft.com/office/powerpoint/2010/main" val="8978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Warum</a:t>
            </a:r>
            <a:r>
              <a:rPr lang="en-US" sz="3991" dirty="0">
                <a:solidFill>
                  <a:sysClr val="windowText" lastClr="000000"/>
                </a:solidFill>
                <a:latin typeface="Times New Roman" panose="02020603050405020304" pitchFamily="18" charset="0"/>
                <a:cs typeface="Times New Roman" panose="02020603050405020304" pitchFamily="18" charset="0"/>
              </a:rPr>
              <a:t> </a:t>
            </a:r>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a:t>
            </a:r>
          </a:p>
        </p:txBody>
      </p:sp>
      <p:pic>
        <p:nvPicPr>
          <p:cNvPr id="9" name="Grafik 8">
            <a:extLst>
              <a:ext uri="{FF2B5EF4-FFF2-40B4-BE49-F238E27FC236}">
                <a16:creationId xmlns:a16="http://schemas.microsoft.com/office/drawing/2014/main" id="{2E43B139-E680-49CD-BA26-EF58CD70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Handelsvolumen</a:t>
                </a: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Distanz</a:t>
                </a: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Konstante</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Handelselastizitäten</a:t>
                </a:r>
              </a:p>
            </p:txBody>
          </p:sp>
        </mc:Choice>
        <mc:Fallback xmlns="">
          <p:sp>
            <p:nvSpPr>
              <p:cNvPr id="2" name="Rechteck 1"/>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(Gravitationsgesetz)</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Kraft zwischen zwei Massen (Planeten)</a:t>
                </a: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Allgemeiner Abstand</a:t>
                </a: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Gravitationskonstante</a:t>
                </a: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97BE7E5-13C7-4960-BB36-B36EB362C61B}"/>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a:latin typeface="Times New Roman" panose="02020603050405020304" pitchFamily="18" charset="0"/>
                    <a:cs typeface="Times New Roman" panose="02020603050405020304" pitchFamily="18" charset="0"/>
                  </a:rPr>
                  <a:t>Konzeptionell entspricht das Handelsmodell dem Gravitationsmodell von Newton, welches die Ellipsenbahnen unseres Sonnensystems erklärt mit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und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C97BE7E5-13C7-4960-BB36-B36EB362C61B}"/>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7"/>
                <a:stretch>
                  <a:fillRect r="-1484" b="-10989"/>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8E16DD5D-C132-4F12-A5C7-830FC61490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EA068DC0-5F14-6832-F6EA-B1CE24D62C8A}"/>
                  </a:ext>
                </a:extLst>
              </p14:cNvPr>
              <p14:cNvContentPartPr/>
              <p14:nvPr/>
            </p14:nvContentPartPr>
            <p14:xfrm>
              <a:off x="1308240" y="2164516"/>
              <a:ext cx="744120" cy="828000"/>
            </p14:xfrm>
          </p:contentPart>
        </mc:Choice>
        <mc:Fallback>
          <p:pic>
            <p:nvPicPr>
              <p:cNvPr id="5" name="Freihand 4">
                <a:extLst>
                  <a:ext uri="{FF2B5EF4-FFF2-40B4-BE49-F238E27FC236}">
                    <a16:creationId xmlns:a16="http://schemas.microsoft.com/office/drawing/2014/main" id="{EA068DC0-5F14-6832-F6EA-B1CE24D62C8A}"/>
                  </a:ext>
                </a:extLst>
              </p:cNvPr>
              <p:cNvPicPr/>
              <p:nvPr/>
            </p:nvPicPr>
            <p:blipFill>
              <a:blip r:embed="rId9"/>
              <a:stretch>
                <a:fillRect/>
              </a:stretch>
            </p:blipFill>
            <p:spPr>
              <a:xfrm>
                <a:off x="1299600" y="2155516"/>
                <a:ext cx="761760" cy="84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A1F62C61-7CA1-A8A4-4ACC-C27F163E0799}"/>
                  </a:ext>
                </a:extLst>
              </p14:cNvPr>
              <p14:cNvContentPartPr/>
              <p14:nvPr/>
            </p14:nvContentPartPr>
            <p14:xfrm>
              <a:off x="1312560" y="2563036"/>
              <a:ext cx="680040" cy="332280"/>
            </p14:xfrm>
          </p:contentPart>
        </mc:Choice>
        <mc:Fallback>
          <p:pic>
            <p:nvPicPr>
              <p:cNvPr id="6" name="Freihand 5">
                <a:extLst>
                  <a:ext uri="{FF2B5EF4-FFF2-40B4-BE49-F238E27FC236}">
                    <a16:creationId xmlns:a16="http://schemas.microsoft.com/office/drawing/2014/main" id="{A1F62C61-7CA1-A8A4-4ACC-C27F163E0799}"/>
                  </a:ext>
                </a:extLst>
              </p:cNvPr>
              <p:cNvPicPr/>
              <p:nvPr/>
            </p:nvPicPr>
            <p:blipFill>
              <a:blip r:embed="rId11"/>
              <a:stretch>
                <a:fillRect/>
              </a:stretch>
            </p:blipFill>
            <p:spPr>
              <a:xfrm>
                <a:off x="1303920" y="2554396"/>
                <a:ext cx="6976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Freihand 27">
                <a:extLst>
                  <a:ext uri="{FF2B5EF4-FFF2-40B4-BE49-F238E27FC236}">
                    <a16:creationId xmlns:a16="http://schemas.microsoft.com/office/drawing/2014/main" id="{82CA9266-0465-58D0-C107-60E8D8DCB988}"/>
                  </a:ext>
                </a:extLst>
              </p14:cNvPr>
              <p14:cNvContentPartPr/>
              <p14:nvPr/>
            </p14:nvContentPartPr>
            <p14:xfrm>
              <a:off x="10549080" y="2567716"/>
              <a:ext cx="178920" cy="251640"/>
            </p14:xfrm>
          </p:contentPart>
        </mc:Choice>
        <mc:Fallback>
          <p:pic>
            <p:nvPicPr>
              <p:cNvPr id="28" name="Freihand 27">
                <a:extLst>
                  <a:ext uri="{FF2B5EF4-FFF2-40B4-BE49-F238E27FC236}">
                    <a16:creationId xmlns:a16="http://schemas.microsoft.com/office/drawing/2014/main" id="{82CA9266-0465-58D0-C107-60E8D8DCB988}"/>
                  </a:ext>
                </a:extLst>
              </p:cNvPr>
              <p:cNvPicPr/>
              <p:nvPr/>
            </p:nvPicPr>
            <p:blipFill>
              <a:blip r:embed="rId13"/>
              <a:stretch>
                <a:fillRect/>
              </a:stretch>
            </p:blipFill>
            <p:spPr>
              <a:xfrm>
                <a:off x="10540080" y="2559076"/>
                <a:ext cx="1965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6" name="Freihand 215">
                <a:extLst>
                  <a:ext uri="{FF2B5EF4-FFF2-40B4-BE49-F238E27FC236}">
                    <a16:creationId xmlns:a16="http://schemas.microsoft.com/office/drawing/2014/main" id="{864E198F-AFC3-37D7-1116-BB67303C14A0}"/>
                  </a:ext>
                </a:extLst>
              </p14:cNvPr>
              <p14:cNvContentPartPr/>
              <p14:nvPr/>
            </p14:nvContentPartPr>
            <p14:xfrm>
              <a:off x="8743320" y="3828436"/>
              <a:ext cx="2872080" cy="424800"/>
            </p14:xfrm>
          </p:contentPart>
        </mc:Choice>
        <mc:Fallback>
          <p:pic>
            <p:nvPicPr>
              <p:cNvPr id="216" name="Freihand 215">
                <a:extLst>
                  <a:ext uri="{FF2B5EF4-FFF2-40B4-BE49-F238E27FC236}">
                    <a16:creationId xmlns:a16="http://schemas.microsoft.com/office/drawing/2014/main" id="{864E198F-AFC3-37D7-1116-BB67303C14A0}"/>
                  </a:ext>
                </a:extLst>
              </p:cNvPr>
              <p:cNvPicPr/>
              <p:nvPr/>
            </p:nvPicPr>
            <p:blipFill>
              <a:blip r:embed="rId15"/>
              <a:stretch>
                <a:fillRect/>
              </a:stretch>
            </p:blipFill>
            <p:spPr>
              <a:xfrm>
                <a:off x="8734320" y="3819796"/>
                <a:ext cx="288972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Freihand 6">
                <a:extLst>
                  <a:ext uri="{FF2B5EF4-FFF2-40B4-BE49-F238E27FC236}">
                    <a16:creationId xmlns:a16="http://schemas.microsoft.com/office/drawing/2014/main" id="{BF190642-F5A4-00A9-2434-8E435185E30F}"/>
                  </a:ext>
                </a:extLst>
              </p14:cNvPr>
              <p14:cNvContentPartPr/>
              <p14:nvPr/>
            </p14:nvContentPartPr>
            <p14:xfrm>
              <a:off x="1436400" y="319516"/>
              <a:ext cx="8531640" cy="1965960"/>
            </p14:xfrm>
          </p:contentPart>
        </mc:Choice>
        <mc:Fallback>
          <p:pic>
            <p:nvPicPr>
              <p:cNvPr id="7" name="Freihand 6">
                <a:extLst>
                  <a:ext uri="{FF2B5EF4-FFF2-40B4-BE49-F238E27FC236}">
                    <a16:creationId xmlns:a16="http://schemas.microsoft.com/office/drawing/2014/main" id="{BF190642-F5A4-00A9-2434-8E435185E30F}"/>
                  </a:ext>
                </a:extLst>
              </p:cNvPr>
              <p:cNvPicPr/>
              <p:nvPr/>
            </p:nvPicPr>
            <p:blipFill>
              <a:blip r:embed="rId17"/>
              <a:stretch>
                <a:fillRect/>
              </a:stretch>
            </p:blipFill>
            <p:spPr>
              <a:xfrm>
                <a:off x="1427400" y="310516"/>
                <a:ext cx="8549280" cy="1983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D394D49C-4B46-E4DD-CBE2-49A32980202D}"/>
                  </a:ext>
                </a:extLst>
              </p14:cNvPr>
              <p14:cNvContentPartPr/>
              <p14:nvPr/>
            </p14:nvContentPartPr>
            <p14:xfrm>
              <a:off x="9857160" y="2008996"/>
              <a:ext cx="151560" cy="281520"/>
            </p14:xfrm>
          </p:contentPart>
        </mc:Choice>
        <mc:Fallback>
          <p:pic>
            <p:nvPicPr>
              <p:cNvPr id="8" name="Freihand 7">
                <a:extLst>
                  <a:ext uri="{FF2B5EF4-FFF2-40B4-BE49-F238E27FC236}">
                    <a16:creationId xmlns:a16="http://schemas.microsoft.com/office/drawing/2014/main" id="{D394D49C-4B46-E4DD-CBE2-49A32980202D}"/>
                  </a:ext>
                </a:extLst>
              </p:cNvPr>
              <p:cNvPicPr/>
              <p:nvPr/>
            </p:nvPicPr>
            <p:blipFill>
              <a:blip r:embed="rId19"/>
              <a:stretch>
                <a:fillRect/>
              </a:stretch>
            </p:blipFill>
            <p:spPr>
              <a:xfrm>
                <a:off x="9848520" y="2000356"/>
                <a:ext cx="1692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AA077F9C-5B85-62C8-3932-244485DD927C}"/>
                  </a:ext>
                </a:extLst>
              </p14:cNvPr>
              <p14:cNvContentPartPr/>
              <p14:nvPr/>
            </p14:nvContentPartPr>
            <p14:xfrm>
              <a:off x="1973880" y="512476"/>
              <a:ext cx="8838360" cy="1744200"/>
            </p14:xfrm>
          </p:contentPart>
        </mc:Choice>
        <mc:Fallback>
          <p:pic>
            <p:nvPicPr>
              <p:cNvPr id="11" name="Freihand 10">
                <a:extLst>
                  <a:ext uri="{FF2B5EF4-FFF2-40B4-BE49-F238E27FC236}">
                    <a16:creationId xmlns:a16="http://schemas.microsoft.com/office/drawing/2014/main" id="{AA077F9C-5B85-62C8-3932-244485DD927C}"/>
                  </a:ext>
                </a:extLst>
              </p:cNvPr>
              <p:cNvPicPr/>
              <p:nvPr/>
            </p:nvPicPr>
            <p:blipFill>
              <a:blip r:embed="rId21"/>
              <a:stretch>
                <a:fillRect/>
              </a:stretch>
            </p:blipFill>
            <p:spPr>
              <a:xfrm>
                <a:off x="1965240" y="503476"/>
                <a:ext cx="8856000" cy="1761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C5EADCD3-1831-127D-AD10-64B1378307B3}"/>
                  </a:ext>
                </a:extLst>
              </p14:cNvPr>
              <p14:cNvContentPartPr/>
              <p14:nvPr/>
            </p14:nvContentPartPr>
            <p14:xfrm>
              <a:off x="10408680" y="1856356"/>
              <a:ext cx="418680" cy="390600"/>
            </p14:xfrm>
          </p:contentPart>
        </mc:Choice>
        <mc:Fallback>
          <p:pic>
            <p:nvPicPr>
              <p:cNvPr id="12" name="Freihand 11">
                <a:extLst>
                  <a:ext uri="{FF2B5EF4-FFF2-40B4-BE49-F238E27FC236}">
                    <a16:creationId xmlns:a16="http://schemas.microsoft.com/office/drawing/2014/main" id="{C5EADCD3-1831-127D-AD10-64B1378307B3}"/>
                  </a:ext>
                </a:extLst>
              </p:cNvPr>
              <p:cNvPicPr/>
              <p:nvPr/>
            </p:nvPicPr>
            <p:blipFill>
              <a:blip r:embed="rId23"/>
              <a:stretch>
                <a:fillRect/>
              </a:stretch>
            </p:blipFill>
            <p:spPr>
              <a:xfrm>
                <a:off x="10400040" y="1847716"/>
                <a:ext cx="43632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000BBAEC-1A4F-DD9A-F852-C1C27F98B8F7}"/>
                  </a:ext>
                </a:extLst>
              </p14:cNvPr>
              <p14:cNvContentPartPr/>
              <p14:nvPr/>
            </p14:nvContentPartPr>
            <p14:xfrm>
              <a:off x="1538640" y="2210596"/>
              <a:ext cx="75600" cy="143640"/>
            </p14:xfrm>
          </p:contentPart>
        </mc:Choice>
        <mc:Fallback>
          <p:pic>
            <p:nvPicPr>
              <p:cNvPr id="20" name="Freihand 19">
                <a:extLst>
                  <a:ext uri="{FF2B5EF4-FFF2-40B4-BE49-F238E27FC236}">
                    <a16:creationId xmlns:a16="http://schemas.microsoft.com/office/drawing/2014/main" id="{000BBAEC-1A4F-DD9A-F852-C1C27F98B8F7}"/>
                  </a:ext>
                </a:extLst>
              </p:cNvPr>
              <p:cNvPicPr/>
              <p:nvPr/>
            </p:nvPicPr>
            <p:blipFill>
              <a:blip r:embed="rId25"/>
              <a:stretch>
                <a:fillRect/>
              </a:stretch>
            </p:blipFill>
            <p:spPr>
              <a:xfrm>
                <a:off x="1529640" y="2201596"/>
                <a:ext cx="93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A29F71B3-24F7-8511-3F63-B9027F1AB3D2}"/>
                  </a:ext>
                </a:extLst>
              </p14:cNvPr>
              <p14:cNvContentPartPr/>
              <p14:nvPr/>
            </p14:nvContentPartPr>
            <p14:xfrm>
              <a:off x="1945800" y="2193316"/>
              <a:ext cx="49320" cy="202320"/>
            </p14:xfrm>
          </p:contentPart>
        </mc:Choice>
        <mc:Fallback>
          <p:pic>
            <p:nvPicPr>
              <p:cNvPr id="21" name="Freihand 20">
                <a:extLst>
                  <a:ext uri="{FF2B5EF4-FFF2-40B4-BE49-F238E27FC236}">
                    <a16:creationId xmlns:a16="http://schemas.microsoft.com/office/drawing/2014/main" id="{A29F71B3-24F7-8511-3F63-B9027F1AB3D2}"/>
                  </a:ext>
                </a:extLst>
              </p:cNvPr>
              <p:cNvPicPr/>
              <p:nvPr/>
            </p:nvPicPr>
            <p:blipFill>
              <a:blip r:embed="rId27"/>
              <a:stretch>
                <a:fillRect/>
              </a:stretch>
            </p:blipFill>
            <p:spPr>
              <a:xfrm>
                <a:off x="1936800" y="2184316"/>
                <a:ext cx="66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052E7C0E-FF60-1181-F6F0-3CF91B4FC5B7}"/>
                  </a:ext>
                </a:extLst>
              </p14:cNvPr>
              <p14:cNvContentPartPr/>
              <p14:nvPr/>
            </p14:nvContentPartPr>
            <p14:xfrm>
              <a:off x="1858320" y="2562676"/>
              <a:ext cx="153360" cy="203760"/>
            </p14:xfrm>
          </p:contentPart>
        </mc:Choice>
        <mc:Fallback>
          <p:pic>
            <p:nvPicPr>
              <p:cNvPr id="23" name="Freihand 22">
                <a:extLst>
                  <a:ext uri="{FF2B5EF4-FFF2-40B4-BE49-F238E27FC236}">
                    <a16:creationId xmlns:a16="http://schemas.microsoft.com/office/drawing/2014/main" id="{052E7C0E-FF60-1181-F6F0-3CF91B4FC5B7}"/>
                  </a:ext>
                </a:extLst>
              </p:cNvPr>
              <p:cNvPicPr/>
              <p:nvPr/>
            </p:nvPicPr>
            <p:blipFill>
              <a:blip r:embed="rId29"/>
              <a:stretch>
                <a:fillRect/>
              </a:stretch>
            </p:blipFill>
            <p:spPr>
              <a:xfrm>
                <a:off x="1849320" y="2553676"/>
                <a:ext cx="1710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B198B6C3-B064-E05D-BE4F-8AC857C4E038}"/>
                  </a:ext>
                </a:extLst>
              </p14:cNvPr>
              <p14:cNvContentPartPr/>
              <p14:nvPr/>
            </p14:nvContentPartPr>
            <p14:xfrm>
              <a:off x="10178280" y="2309956"/>
              <a:ext cx="168480" cy="234720"/>
            </p14:xfrm>
          </p:contentPart>
        </mc:Choice>
        <mc:Fallback>
          <p:pic>
            <p:nvPicPr>
              <p:cNvPr id="25" name="Freihand 24">
                <a:extLst>
                  <a:ext uri="{FF2B5EF4-FFF2-40B4-BE49-F238E27FC236}">
                    <a16:creationId xmlns:a16="http://schemas.microsoft.com/office/drawing/2014/main" id="{B198B6C3-B064-E05D-BE4F-8AC857C4E038}"/>
                  </a:ext>
                </a:extLst>
              </p:cNvPr>
              <p:cNvPicPr/>
              <p:nvPr/>
            </p:nvPicPr>
            <p:blipFill>
              <a:blip r:embed="rId31"/>
              <a:stretch>
                <a:fillRect/>
              </a:stretch>
            </p:blipFill>
            <p:spPr>
              <a:xfrm>
                <a:off x="10169280" y="2301316"/>
                <a:ext cx="1861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A434234D-225B-E5D7-C7C5-7E2DABB15056}"/>
                  </a:ext>
                </a:extLst>
              </p14:cNvPr>
              <p14:cNvContentPartPr/>
              <p14:nvPr/>
            </p14:nvContentPartPr>
            <p14:xfrm>
              <a:off x="10956960" y="2263876"/>
              <a:ext cx="155520" cy="305640"/>
            </p14:xfrm>
          </p:contentPart>
        </mc:Choice>
        <mc:Fallback>
          <p:pic>
            <p:nvPicPr>
              <p:cNvPr id="26" name="Freihand 25">
                <a:extLst>
                  <a:ext uri="{FF2B5EF4-FFF2-40B4-BE49-F238E27FC236}">
                    <a16:creationId xmlns:a16="http://schemas.microsoft.com/office/drawing/2014/main" id="{A434234D-225B-E5D7-C7C5-7E2DABB15056}"/>
                  </a:ext>
                </a:extLst>
              </p:cNvPr>
              <p:cNvPicPr/>
              <p:nvPr/>
            </p:nvPicPr>
            <p:blipFill>
              <a:blip r:embed="rId33"/>
              <a:stretch>
                <a:fillRect/>
              </a:stretch>
            </p:blipFill>
            <p:spPr>
              <a:xfrm>
                <a:off x="10948320" y="2255236"/>
                <a:ext cx="1731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8E72C5EF-3DD1-ACBD-53D3-F9A767087D70}"/>
                  </a:ext>
                </a:extLst>
              </p14:cNvPr>
              <p14:cNvContentPartPr/>
              <p14:nvPr/>
            </p14:nvContentPartPr>
            <p14:xfrm>
              <a:off x="1614960" y="2613796"/>
              <a:ext cx="8781840" cy="443520"/>
            </p14:xfrm>
          </p:contentPart>
        </mc:Choice>
        <mc:Fallback>
          <p:pic>
            <p:nvPicPr>
              <p:cNvPr id="16" name="Freihand 15">
                <a:extLst>
                  <a:ext uri="{FF2B5EF4-FFF2-40B4-BE49-F238E27FC236}">
                    <a16:creationId xmlns:a16="http://schemas.microsoft.com/office/drawing/2014/main" id="{8E72C5EF-3DD1-ACBD-53D3-F9A767087D70}"/>
                  </a:ext>
                </a:extLst>
              </p:cNvPr>
              <p:cNvPicPr/>
              <p:nvPr/>
            </p:nvPicPr>
            <p:blipFill>
              <a:blip r:embed="rId35"/>
              <a:stretch>
                <a:fillRect/>
              </a:stretch>
            </p:blipFill>
            <p:spPr>
              <a:xfrm>
                <a:off x="1606320" y="2605156"/>
                <a:ext cx="879948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Freihand 16">
                <a:extLst>
                  <a:ext uri="{FF2B5EF4-FFF2-40B4-BE49-F238E27FC236}">
                    <a16:creationId xmlns:a16="http://schemas.microsoft.com/office/drawing/2014/main" id="{C88FAB7F-81CF-9FF6-274F-54D490394A29}"/>
                  </a:ext>
                </a:extLst>
              </p14:cNvPr>
              <p14:cNvContentPartPr/>
              <p14:nvPr/>
            </p14:nvContentPartPr>
            <p14:xfrm>
              <a:off x="10315440" y="2856436"/>
              <a:ext cx="60120" cy="131040"/>
            </p14:xfrm>
          </p:contentPart>
        </mc:Choice>
        <mc:Fallback>
          <p:pic>
            <p:nvPicPr>
              <p:cNvPr id="17" name="Freihand 16">
                <a:extLst>
                  <a:ext uri="{FF2B5EF4-FFF2-40B4-BE49-F238E27FC236}">
                    <a16:creationId xmlns:a16="http://schemas.microsoft.com/office/drawing/2014/main" id="{C88FAB7F-81CF-9FF6-274F-54D490394A29}"/>
                  </a:ext>
                </a:extLst>
              </p:cNvPr>
              <p:cNvPicPr/>
              <p:nvPr/>
            </p:nvPicPr>
            <p:blipFill>
              <a:blip r:embed="rId37"/>
              <a:stretch>
                <a:fillRect/>
              </a:stretch>
            </p:blipFill>
            <p:spPr>
              <a:xfrm>
                <a:off x="10306440" y="2847796"/>
                <a:ext cx="77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 name="Freihand 17">
                <a:extLst>
                  <a:ext uri="{FF2B5EF4-FFF2-40B4-BE49-F238E27FC236}">
                    <a16:creationId xmlns:a16="http://schemas.microsoft.com/office/drawing/2014/main" id="{FBF69E0B-DEC6-A931-5E3E-3AC8AE54A6EB}"/>
                  </a:ext>
                </a:extLst>
              </p14:cNvPr>
              <p14:cNvContentPartPr/>
              <p14:nvPr/>
            </p14:nvContentPartPr>
            <p14:xfrm>
              <a:off x="10296360" y="2817196"/>
              <a:ext cx="176400" cy="55800"/>
            </p14:xfrm>
          </p:contentPart>
        </mc:Choice>
        <mc:Fallback>
          <p:pic>
            <p:nvPicPr>
              <p:cNvPr id="18" name="Freihand 17">
                <a:extLst>
                  <a:ext uri="{FF2B5EF4-FFF2-40B4-BE49-F238E27FC236}">
                    <a16:creationId xmlns:a16="http://schemas.microsoft.com/office/drawing/2014/main" id="{FBF69E0B-DEC6-A931-5E3E-3AC8AE54A6EB}"/>
                  </a:ext>
                </a:extLst>
              </p:cNvPr>
              <p:cNvPicPr/>
              <p:nvPr/>
            </p:nvPicPr>
            <p:blipFill>
              <a:blip r:embed="rId39"/>
              <a:stretch>
                <a:fillRect/>
              </a:stretch>
            </p:blipFill>
            <p:spPr>
              <a:xfrm>
                <a:off x="10287720" y="2808196"/>
                <a:ext cx="194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F8301088-3C64-1CEF-770B-67D7AA758509}"/>
                  </a:ext>
                </a:extLst>
              </p14:cNvPr>
              <p14:cNvContentPartPr/>
              <p14:nvPr/>
            </p14:nvContentPartPr>
            <p14:xfrm>
              <a:off x="9681840" y="2211316"/>
              <a:ext cx="3960" cy="12600"/>
            </p14:xfrm>
          </p:contentPart>
        </mc:Choice>
        <mc:Fallback>
          <p:pic>
            <p:nvPicPr>
              <p:cNvPr id="30" name="Freihand 29">
                <a:extLst>
                  <a:ext uri="{FF2B5EF4-FFF2-40B4-BE49-F238E27FC236}">
                    <a16:creationId xmlns:a16="http://schemas.microsoft.com/office/drawing/2014/main" id="{F8301088-3C64-1CEF-770B-67D7AA758509}"/>
                  </a:ext>
                </a:extLst>
              </p:cNvPr>
              <p:cNvPicPr/>
              <p:nvPr/>
            </p:nvPicPr>
            <p:blipFill>
              <a:blip r:embed="rId41"/>
              <a:stretch>
                <a:fillRect/>
              </a:stretch>
            </p:blipFill>
            <p:spPr>
              <a:xfrm>
                <a:off x="9672840" y="2202676"/>
                <a:ext cx="21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A4EDEC1B-2B45-DA84-76B4-F9C4C49148CB}"/>
                  </a:ext>
                </a:extLst>
              </p14:cNvPr>
              <p14:cNvContentPartPr/>
              <p14:nvPr/>
            </p14:nvContentPartPr>
            <p14:xfrm>
              <a:off x="9329760" y="2109436"/>
              <a:ext cx="1993320" cy="875160"/>
            </p14:xfrm>
          </p:contentPart>
        </mc:Choice>
        <mc:Fallback>
          <p:pic>
            <p:nvPicPr>
              <p:cNvPr id="31" name="Freihand 30">
                <a:extLst>
                  <a:ext uri="{FF2B5EF4-FFF2-40B4-BE49-F238E27FC236}">
                    <a16:creationId xmlns:a16="http://schemas.microsoft.com/office/drawing/2014/main" id="{A4EDEC1B-2B45-DA84-76B4-F9C4C49148CB}"/>
                  </a:ext>
                </a:extLst>
              </p:cNvPr>
              <p:cNvPicPr/>
              <p:nvPr/>
            </p:nvPicPr>
            <p:blipFill>
              <a:blip r:embed="rId43"/>
              <a:stretch>
                <a:fillRect/>
              </a:stretch>
            </p:blipFill>
            <p:spPr>
              <a:xfrm>
                <a:off x="9320760" y="2100436"/>
                <a:ext cx="2010960" cy="892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C6CE758F-B127-1484-346C-850FB7551C98}"/>
                  </a:ext>
                </a:extLst>
              </p14:cNvPr>
              <p14:cNvContentPartPr/>
              <p14:nvPr/>
            </p14:nvContentPartPr>
            <p14:xfrm>
              <a:off x="175680" y="4343596"/>
              <a:ext cx="72720" cy="147600"/>
            </p14:xfrm>
          </p:contentPart>
        </mc:Choice>
        <mc:Fallback>
          <p:pic>
            <p:nvPicPr>
              <p:cNvPr id="33" name="Freihand 32">
                <a:extLst>
                  <a:ext uri="{FF2B5EF4-FFF2-40B4-BE49-F238E27FC236}">
                    <a16:creationId xmlns:a16="http://schemas.microsoft.com/office/drawing/2014/main" id="{C6CE758F-B127-1484-346C-850FB7551C98}"/>
                  </a:ext>
                </a:extLst>
              </p:cNvPr>
              <p:cNvPicPr/>
              <p:nvPr/>
            </p:nvPicPr>
            <p:blipFill>
              <a:blip r:embed="rId45"/>
              <a:stretch>
                <a:fillRect/>
              </a:stretch>
            </p:blipFill>
            <p:spPr>
              <a:xfrm>
                <a:off x="167040" y="4334596"/>
                <a:ext cx="90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13F8DC5B-5E2F-85C0-E365-B7BB42CD0CF9}"/>
                  </a:ext>
                </a:extLst>
              </p14:cNvPr>
              <p14:cNvContentPartPr/>
              <p14:nvPr/>
            </p14:nvContentPartPr>
            <p14:xfrm>
              <a:off x="266760" y="4277356"/>
              <a:ext cx="75960" cy="241200"/>
            </p14:xfrm>
          </p:contentPart>
        </mc:Choice>
        <mc:Fallback>
          <p:pic>
            <p:nvPicPr>
              <p:cNvPr id="34" name="Freihand 33">
                <a:extLst>
                  <a:ext uri="{FF2B5EF4-FFF2-40B4-BE49-F238E27FC236}">
                    <a16:creationId xmlns:a16="http://schemas.microsoft.com/office/drawing/2014/main" id="{13F8DC5B-5E2F-85C0-E365-B7BB42CD0CF9}"/>
                  </a:ext>
                </a:extLst>
              </p:cNvPr>
              <p:cNvPicPr/>
              <p:nvPr/>
            </p:nvPicPr>
            <p:blipFill>
              <a:blip r:embed="rId47"/>
              <a:stretch>
                <a:fillRect/>
              </a:stretch>
            </p:blipFill>
            <p:spPr>
              <a:xfrm>
                <a:off x="257760" y="4268356"/>
                <a:ext cx="93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742F6529-4553-9022-3FE6-4E3E4567A071}"/>
                  </a:ext>
                </a:extLst>
              </p14:cNvPr>
              <p14:cNvContentPartPr/>
              <p14:nvPr/>
            </p14:nvContentPartPr>
            <p14:xfrm>
              <a:off x="514080" y="4304716"/>
              <a:ext cx="191880" cy="126360"/>
            </p14:xfrm>
          </p:contentPart>
        </mc:Choice>
        <mc:Fallback>
          <p:pic>
            <p:nvPicPr>
              <p:cNvPr id="35" name="Freihand 34">
                <a:extLst>
                  <a:ext uri="{FF2B5EF4-FFF2-40B4-BE49-F238E27FC236}">
                    <a16:creationId xmlns:a16="http://schemas.microsoft.com/office/drawing/2014/main" id="{742F6529-4553-9022-3FE6-4E3E4567A071}"/>
                  </a:ext>
                </a:extLst>
              </p:cNvPr>
              <p:cNvPicPr/>
              <p:nvPr/>
            </p:nvPicPr>
            <p:blipFill>
              <a:blip r:embed="rId49"/>
              <a:stretch>
                <a:fillRect/>
              </a:stretch>
            </p:blipFill>
            <p:spPr>
              <a:xfrm>
                <a:off x="505080" y="4296076"/>
                <a:ext cx="209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366CC660-76FC-C42C-6A58-43BF5AD71D46}"/>
                  </a:ext>
                </a:extLst>
              </p14:cNvPr>
              <p14:cNvContentPartPr/>
              <p14:nvPr/>
            </p14:nvContentPartPr>
            <p14:xfrm>
              <a:off x="736200" y="4378876"/>
              <a:ext cx="405720" cy="62640"/>
            </p14:xfrm>
          </p:contentPart>
        </mc:Choice>
        <mc:Fallback>
          <p:pic>
            <p:nvPicPr>
              <p:cNvPr id="36" name="Freihand 35">
                <a:extLst>
                  <a:ext uri="{FF2B5EF4-FFF2-40B4-BE49-F238E27FC236}">
                    <a16:creationId xmlns:a16="http://schemas.microsoft.com/office/drawing/2014/main" id="{366CC660-76FC-C42C-6A58-43BF5AD71D46}"/>
                  </a:ext>
                </a:extLst>
              </p:cNvPr>
              <p:cNvPicPr/>
              <p:nvPr/>
            </p:nvPicPr>
            <p:blipFill>
              <a:blip r:embed="rId51"/>
              <a:stretch>
                <a:fillRect/>
              </a:stretch>
            </p:blipFill>
            <p:spPr>
              <a:xfrm>
                <a:off x="727560" y="4370236"/>
                <a:ext cx="423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B1BAB528-8C44-A531-7D56-F4C79AD2CCB7}"/>
                  </a:ext>
                </a:extLst>
              </p14:cNvPr>
              <p14:cNvContentPartPr/>
              <p14:nvPr/>
            </p14:nvContentPartPr>
            <p14:xfrm>
              <a:off x="1367640" y="4361236"/>
              <a:ext cx="197640" cy="77400"/>
            </p14:xfrm>
          </p:contentPart>
        </mc:Choice>
        <mc:Fallback>
          <p:pic>
            <p:nvPicPr>
              <p:cNvPr id="37" name="Freihand 36">
                <a:extLst>
                  <a:ext uri="{FF2B5EF4-FFF2-40B4-BE49-F238E27FC236}">
                    <a16:creationId xmlns:a16="http://schemas.microsoft.com/office/drawing/2014/main" id="{B1BAB528-8C44-A531-7D56-F4C79AD2CCB7}"/>
                  </a:ext>
                </a:extLst>
              </p:cNvPr>
              <p:cNvPicPr/>
              <p:nvPr/>
            </p:nvPicPr>
            <p:blipFill>
              <a:blip r:embed="rId53"/>
              <a:stretch>
                <a:fillRect/>
              </a:stretch>
            </p:blipFill>
            <p:spPr>
              <a:xfrm>
                <a:off x="1359000" y="4352236"/>
                <a:ext cx="215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2D67FB08-B52B-502C-ACF6-351031C2D6A6}"/>
                  </a:ext>
                </a:extLst>
              </p14:cNvPr>
              <p14:cNvContentPartPr/>
              <p14:nvPr/>
            </p14:nvContentPartPr>
            <p14:xfrm>
              <a:off x="1524240" y="4300036"/>
              <a:ext cx="11880" cy="26280"/>
            </p14:xfrm>
          </p:contentPart>
        </mc:Choice>
        <mc:Fallback>
          <p:pic>
            <p:nvPicPr>
              <p:cNvPr id="38" name="Freihand 37">
                <a:extLst>
                  <a:ext uri="{FF2B5EF4-FFF2-40B4-BE49-F238E27FC236}">
                    <a16:creationId xmlns:a16="http://schemas.microsoft.com/office/drawing/2014/main" id="{2D67FB08-B52B-502C-ACF6-351031C2D6A6}"/>
                  </a:ext>
                </a:extLst>
              </p:cNvPr>
              <p:cNvPicPr/>
              <p:nvPr/>
            </p:nvPicPr>
            <p:blipFill>
              <a:blip r:embed="rId55"/>
              <a:stretch>
                <a:fillRect/>
              </a:stretch>
            </p:blipFill>
            <p:spPr>
              <a:xfrm>
                <a:off x="1515240" y="4291036"/>
                <a:ext cx="29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B0B61FA0-1548-8C46-F79E-684B3AEFA118}"/>
                  </a:ext>
                </a:extLst>
              </p14:cNvPr>
              <p14:cNvContentPartPr/>
              <p14:nvPr/>
            </p14:nvContentPartPr>
            <p14:xfrm>
              <a:off x="1623600" y="4246756"/>
              <a:ext cx="352080" cy="190080"/>
            </p14:xfrm>
          </p:contentPart>
        </mc:Choice>
        <mc:Fallback>
          <p:pic>
            <p:nvPicPr>
              <p:cNvPr id="39" name="Freihand 38">
                <a:extLst>
                  <a:ext uri="{FF2B5EF4-FFF2-40B4-BE49-F238E27FC236}">
                    <a16:creationId xmlns:a16="http://schemas.microsoft.com/office/drawing/2014/main" id="{B0B61FA0-1548-8C46-F79E-684B3AEFA118}"/>
                  </a:ext>
                </a:extLst>
              </p:cNvPr>
              <p:cNvPicPr/>
              <p:nvPr/>
            </p:nvPicPr>
            <p:blipFill>
              <a:blip r:embed="rId57"/>
              <a:stretch>
                <a:fillRect/>
              </a:stretch>
            </p:blipFill>
            <p:spPr>
              <a:xfrm>
                <a:off x="1614960" y="4238116"/>
                <a:ext cx="369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6DF6A219-9126-96E2-0B56-FA526FC0FA5B}"/>
                  </a:ext>
                </a:extLst>
              </p14:cNvPr>
              <p14:cNvContentPartPr/>
              <p14:nvPr/>
            </p14:nvContentPartPr>
            <p14:xfrm>
              <a:off x="2378520" y="4237396"/>
              <a:ext cx="21960" cy="151560"/>
            </p14:xfrm>
          </p:contentPart>
        </mc:Choice>
        <mc:Fallback>
          <p:pic>
            <p:nvPicPr>
              <p:cNvPr id="41" name="Freihand 40">
                <a:extLst>
                  <a:ext uri="{FF2B5EF4-FFF2-40B4-BE49-F238E27FC236}">
                    <a16:creationId xmlns:a16="http://schemas.microsoft.com/office/drawing/2014/main" id="{6DF6A219-9126-96E2-0B56-FA526FC0FA5B}"/>
                  </a:ext>
                </a:extLst>
              </p:cNvPr>
              <p:cNvPicPr/>
              <p:nvPr/>
            </p:nvPicPr>
            <p:blipFill>
              <a:blip r:embed="rId59"/>
              <a:stretch>
                <a:fillRect/>
              </a:stretch>
            </p:blipFill>
            <p:spPr>
              <a:xfrm>
                <a:off x="2369880" y="4228756"/>
                <a:ext cx="39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3BF4BCA6-3CD3-3583-30A5-C8A069F3AE71}"/>
                  </a:ext>
                </a:extLst>
              </p14:cNvPr>
              <p14:cNvContentPartPr/>
              <p14:nvPr/>
            </p14:nvContentPartPr>
            <p14:xfrm>
              <a:off x="2285640" y="4229116"/>
              <a:ext cx="183600" cy="185400"/>
            </p14:xfrm>
          </p:contentPart>
        </mc:Choice>
        <mc:Fallback>
          <p:pic>
            <p:nvPicPr>
              <p:cNvPr id="42" name="Freihand 41">
                <a:extLst>
                  <a:ext uri="{FF2B5EF4-FFF2-40B4-BE49-F238E27FC236}">
                    <a16:creationId xmlns:a16="http://schemas.microsoft.com/office/drawing/2014/main" id="{3BF4BCA6-3CD3-3583-30A5-C8A069F3AE71}"/>
                  </a:ext>
                </a:extLst>
              </p:cNvPr>
              <p:cNvPicPr/>
              <p:nvPr/>
            </p:nvPicPr>
            <p:blipFill>
              <a:blip r:embed="rId61"/>
              <a:stretch>
                <a:fillRect/>
              </a:stretch>
            </p:blipFill>
            <p:spPr>
              <a:xfrm>
                <a:off x="2277000" y="4220116"/>
                <a:ext cx="201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97F1B5E7-A901-CCF8-41A7-D7E682F3F47A}"/>
                  </a:ext>
                </a:extLst>
              </p14:cNvPr>
              <p14:cNvContentPartPr/>
              <p14:nvPr/>
            </p14:nvContentPartPr>
            <p14:xfrm>
              <a:off x="2562120" y="4271236"/>
              <a:ext cx="130320" cy="137160"/>
            </p14:xfrm>
          </p:contentPart>
        </mc:Choice>
        <mc:Fallback>
          <p:pic>
            <p:nvPicPr>
              <p:cNvPr id="43" name="Freihand 42">
                <a:extLst>
                  <a:ext uri="{FF2B5EF4-FFF2-40B4-BE49-F238E27FC236}">
                    <a16:creationId xmlns:a16="http://schemas.microsoft.com/office/drawing/2014/main" id="{97F1B5E7-A901-CCF8-41A7-D7E682F3F47A}"/>
                  </a:ext>
                </a:extLst>
              </p:cNvPr>
              <p:cNvPicPr/>
              <p:nvPr/>
            </p:nvPicPr>
            <p:blipFill>
              <a:blip r:embed="rId63"/>
              <a:stretch>
                <a:fillRect/>
              </a:stretch>
            </p:blipFill>
            <p:spPr>
              <a:xfrm>
                <a:off x="2553480" y="4262236"/>
                <a:ext cx="147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1218E070-35E1-D95E-B9FA-9796AA894B16}"/>
                  </a:ext>
                </a:extLst>
              </p14:cNvPr>
              <p14:cNvContentPartPr/>
              <p14:nvPr/>
            </p14:nvContentPartPr>
            <p14:xfrm>
              <a:off x="2608200" y="4219756"/>
              <a:ext cx="151200" cy="86400"/>
            </p14:xfrm>
          </p:contentPart>
        </mc:Choice>
        <mc:Fallback>
          <p:pic>
            <p:nvPicPr>
              <p:cNvPr id="44" name="Freihand 43">
                <a:extLst>
                  <a:ext uri="{FF2B5EF4-FFF2-40B4-BE49-F238E27FC236}">
                    <a16:creationId xmlns:a16="http://schemas.microsoft.com/office/drawing/2014/main" id="{1218E070-35E1-D95E-B9FA-9796AA894B16}"/>
                  </a:ext>
                </a:extLst>
              </p:cNvPr>
              <p:cNvPicPr/>
              <p:nvPr/>
            </p:nvPicPr>
            <p:blipFill>
              <a:blip r:embed="rId65"/>
              <a:stretch>
                <a:fillRect/>
              </a:stretch>
            </p:blipFill>
            <p:spPr>
              <a:xfrm>
                <a:off x="2599200" y="4210756"/>
                <a:ext cx="168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B119BCAF-B8F4-A072-4BED-F477DD3009E0}"/>
                  </a:ext>
                </a:extLst>
              </p14:cNvPr>
              <p14:cNvContentPartPr/>
              <p14:nvPr/>
            </p14:nvContentPartPr>
            <p14:xfrm>
              <a:off x="2764080" y="4364476"/>
              <a:ext cx="82800" cy="139320"/>
            </p14:xfrm>
          </p:contentPart>
        </mc:Choice>
        <mc:Fallback>
          <p:pic>
            <p:nvPicPr>
              <p:cNvPr id="45" name="Freihand 44">
                <a:extLst>
                  <a:ext uri="{FF2B5EF4-FFF2-40B4-BE49-F238E27FC236}">
                    <a16:creationId xmlns:a16="http://schemas.microsoft.com/office/drawing/2014/main" id="{B119BCAF-B8F4-A072-4BED-F477DD3009E0}"/>
                  </a:ext>
                </a:extLst>
              </p:cNvPr>
              <p:cNvPicPr/>
              <p:nvPr/>
            </p:nvPicPr>
            <p:blipFill>
              <a:blip r:embed="rId67"/>
              <a:stretch>
                <a:fillRect/>
              </a:stretch>
            </p:blipFill>
            <p:spPr>
              <a:xfrm>
                <a:off x="2755080" y="4355476"/>
                <a:ext cx="100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7AFBDC33-F038-BE46-DE59-8DDA47E4C7F1}"/>
                  </a:ext>
                </a:extLst>
              </p14:cNvPr>
              <p14:cNvContentPartPr/>
              <p14:nvPr/>
            </p14:nvContentPartPr>
            <p14:xfrm>
              <a:off x="2792520" y="4415596"/>
              <a:ext cx="88200" cy="14760"/>
            </p14:xfrm>
          </p:contentPart>
        </mc:Choice>
        <mc:Fallback>
          <p:pic>
            <p:nvPicPr>
              <p:cNvPr id="46" name="Freihand 45">
                <a:extLst>
                  <a:ext uri="{FF2B5EF4-FFF2-40B4-BE49-F238E27FC236}">
                    <a16:creationId xmlns:a16="http://schemas.microsoft.com/office/drawing/2014/main" id="{7AFBDC33-F038-BE46-DE59-8DDA47E4C7F1}"/>
                  </a:ext>
                </a:extLst>
              </p:cNvPr>
              <p:cNvPicPr/>
              <p:nvPr/>
            </p:nvPicPr>
            <p:blipFill>
              <a:blip r:embed="rId69"/>
              <a:stretch>
                <a:fillRect/>
              </a:stretch>
            </p:blipFill>
            <p:spPr>
              <a:xfrm>
                <a:off x="2783520" y="4406596"/>
                <a:ext cx="105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29C2D38E-613F-FAC7-87DB-6B303CABB61A}"/>
                  </a:ext>
                </a:extLst>
              </p14:cNvPr>
              <p14:cNvContentPartPr/>
              <p14:nvPr/>
            </p14:nvContentPartPr>
            <p14:xfrm>
              <a:off x="2998800" y="4292836"/>
              <a:ext cx="107280" cy="144720"/>
            </p14:xfrm>
          </p:contentPart>
        </mc:Choice>
        <mc:Fallback>
          <p:pic>
            <p:nvPicPr>
              <p:cNvPr id="47" name="Freihand 46">
                <a:extLst>
                  <a:ext uri="{FF2B5EF4-FFF2-40B4-BE49-F238E27FC236}">
                    <a16:creationId xmlns:a16="http://schemas.microsoft.com/office/drawing/2014/main" id="{29C2D38E-613F-FAC7-87DB-6B303CABB61A}"/>
                  </a:ext>
                </a:extLst>
              </p:cNvPr>
              <p:cNvPicPr/>
              <p:nvPr/>
            </p:nvPicPr>
            <p:blipFill>
              <a:blip r:embed="rId71"/>
              <a:stretch>
                <a:fillRect/>
              </a:stretch>
            </p:blipFill>
            <p:spPr>
              <a:xfrm>
                <a:off x="2989800" y="4283836"/>
                <a:ext cx="124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3CC62AFC-9C10-CB60-BE9B-EADC12772E74}"/>
                  </a:ext>
                </a:extLst>
              </p14:cNvPr>
              <p14:cNvContentPartPr/>
              <p14:nvPr/>
            </p14:nvContentPartPr>
            <p14:xfrm>
              <a:off x="3316680" y="4246396"/>
              <a:ext cx="15480" cy="124560"/>
            </p14:xfrm>
          </p:contentPart>
        </mc:Choice>
        <mc:Fallback>
          <p:pic>
            <p:nvPicPr>
              <p:cNvPr id="48" name="Freihand 47">
                <a:extLst>
                  <a:ext uri="{FF2B5EF4-FFF2-40B4-BE49-F238E27FC236}">
                    <a16:creationId xmlns:a16="http://schemas.microsoft.com/office/drawing/2014/main" id="{3CC62AFC-9C10-CB60-BE9B-EADC12772E74}"/>
                  </a:ext>
                </a:extLst>
              </p:cNvPr>
              <p:cNvPicPr/>
              <p:nvPr/>
            </p:nvPicPr>
            <p:blipFill>
              <a:blip r:embed="rId73"/>
              <a:stretch>
                <a:fillRect/>
              </a:stretch>
            </p:blipFill>
            <p:spPr>
              <a:xfrm>
                <a:off x="3307680" y="4237396"/>
                <a:ext cx="33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D7D5125B-4B62-326C-6EF5-5E253D9B94CD}"/>
                  </a:ext>
                </a:extLst>
              </p14:cNvPr>
              <p14:cNvContentPartPr/>
              <p14:nvPr/>
            </p14:nvContentPartPr>
            <p14:xfrm>
              <a:off x="3233160" y="4218316"/>
              <a:ext cx="151920" cy="199440"/>
            </p14:xfrm>
          </p:contentPart>
        </mc:Choice>
        <mc:Fallback>
          <p:pic>
            <p:nvPicPr>
              <p:cNvPr id="49" name="Freihand 48">
                <a:extLst>
                  <a:ext uri="{FF2B5EF4-FFF2-40B4-BE49-F238E27FC236}">
                    <a16:creationId xmlns:a16="http://schemas.microsoft.com/office/drawing/2014/main" id="{D7D5125B-4B62-326C-6EF5-5E253D9B94CD}"/>
                  </a:ext>
                </a:extLst>
              </p:cNvPr>
              <p:cNvPicPr/>
              <p:nvPr/>
            </p:nvPicPr>
            <p:blipFill>
              <a:blip r:embed="rId75"/>
              <a:stretch>
                <a:fillRect/>
              </a:stretch>
            </p:blipFill>
            <p:spPr>
              <a:xfrm>
                <a:off x="3224160" y="4209316"/>
                <a:ext cx="169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200699D8-5726-2839-FF1C-54C8538C999C}"/>
                  </a:ext>
                </a:extLst>
              </p14:cNvPr>
              <p14:cNvContentPartPr/>
              <p14:nvPr/>
            </p14:nvContentPartPr>
            <p14:xfrm>
              <a:off x="3516480" y="4243156"/>
              <a:ext cx="105480" cy="150120"/>
            </p14:xfrm>
          </p:contentPart>
        </mc:Choice>
        <mc:Fallback>
          <p:pic>
            <p:nvPicPr>
              <p:cNvPr id="50" name="Freihand 49">
                <a:extLst>
                  <a:ext uri="{FF2B5EF4-FFF2-40B4-BE49-F238E27FC236}">
                    <a16:creationId xmlns:a16="http://schemas.microsoft.com/office/drawing/2014/main" id="{200699D8-5726-2839-FF1C-54C8538C999C}"/>
                  </a:ext>
                </a:extLst>
              </p:cNvPr>
              <p:cNvPicPr/>
              <p:nvPr/>
            </p:nvPicPr>
            <p:blipFill>
              <a:blip r:embed="rId77"/>
              <a:stretch>
                <a:fillRect/>
              </a:stretch>
            </p:blipFill>
            <p:spPr>
              <a:xfrm>
                <a:off x="3507480" y="4234516"/>
                <a:ext cx="123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7DBCD93F-2747-89B1-6139-2718CBA977D2}"/>
                  </a:ext>
                </a:extLst>
              </p14:cNvPr>
              <p14:cNvContentPartPr/>
              <p14:nvPr/>
            </p14:nvContentPartPr>
            <p14:xfrm>
              <a:off x="3543120" y="4206796"/>
              <a:ext cx="179280" cy="107640"/>
            </p14:xfrm>
          </p:contentPart>
        </mc:Choice>
        <mc:Fallback>
          <p:pic>
            <p:nvPicPr>
              <p:cNvPr id="51" name="Freihand 50">
                <a:extLst>
                  <a:ext uri="{FF2B5EF4-FFF2-40B4-BE49-F238E27FC236}">
                    <a16:creationId xmlns:a16="http://schemas.microsoft.com/office/drawing/2014/main" id="{7DBCD93F-2747-89B1-6139-2718CBA977D2}"/>
                  </a:ext>
                </a:extLst>
              </p:cNvPr>
              <p:cNvPicPr/>
              <p:nvPr/>
            </p:nvPicPr>
            <p:blipFill>
              <a:blip r:embed="rId79"/>
              <a:stretch>
                <a:fillRect/>
              </a:stretch>
            </p:blipFill>
            <p:spPr>
              <a:xfrm>
                <a:off x="3534480" y="4197796"/>
                <a:ext cx="196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6595DB2F-4F9C-E146-6E3F-4AE0B1DAE890}"/>
                  </a:ext>
                </a:extLst>
              </p14:cNvPr>
              <p14:cNvContentPartPr/>
              <p14:nvPr/>
            </p14:nvContentPartPr>
            <p14:xfrm>
              <a:off x="3763440" y="4368076"/>
              <a:ext cx="6120" cy="88200"/>
            </p14:xfrm>
          </p:contentPart>
        </mc:Choice>
        <mc:Fallback>
          <p:pic>
            <p:nvPicPr>
              <p:cNvPr id="52" name="Freihand 51">
                <a:extLst>
                  <a:ext uri="{FF2B5EF4-FFF2-40B4-BE49-F238E27FC236}">
                    <a16:creationId xmlns:a16="http://schemas.microsoft.com/office/drawing/2014/main" id="{6595DB2F-4F9C-E146-6E3F-4AE0B1DAE890}"/>
                  </a:ext>
                </a:extLst>
              </p:cNvPr>
              <p:cNvPicPr/>
              <p:nvPr/>
            </p:nvPicPr>
            <p:blipFill>
              <a:blip r:embed="rId81"/>
              <a:stretch>
                <a:fillRect/>
              </a:stretch>
            </p:blipFill>
            <p:spPr>
              <a:xfrm>
                <a:off x="3754800" y="4359076"/>
                <a:ext cx="23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ECD5EE83-6F04-2F23-D556-0458BA8A3035}"/>
                  </a:ext>
                </a:extLst>
              </p14:cNvPr>
              <p14:cNvContentPartPr/>
              <p14:nvPr/>
            </p14:nvContentPartPr>
            <p14:xfrm>
              <a:off x="3692880" y="4352956"/>
              <a:ext cx="144360" cy="158040"/>
            </p14:xfrm>
          </p:contentPart>
        </mc:Choice>
        <mc:Fallback>
          <p:pic>
            <p:nvPicPr>
              <p:cNvPr id="53" name="Freihand 52">
                <a:extLst>
                  <a:ext uri="{FF2B5EF4-FFF2-40B4-BE49-F238E27FC236}">
                    <a16:creationId xmlns:a16="http://schemas.microsoft.com/office/drawing/2014/main" id="{ECD5EE83-6F04-2F23-D556-0458BA8A3035}"/>
                  </a:ext>
                </a:extLst>
              </p:cNvPr>
              <p:cNvPicPr/>
              <p:nvPr/>
            </p:nvPicPr>
            <p:blipFill>
              <a:blip r:embed="rId83"/>
              <a:stretch>
                <a:fillRect/>
              </a:stretch>
            </p:blipFill>
            <p:spPr>
              <a:xfrm>
                <a:off x="3683880" y="4343956"/>
                <a:ext cx="162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BED71571-69C4-A433-F76F-EEBF17EF2F85}"/>
                  </a:ext>
                </a:extLst>
              </p14:cNvPr>
              <p14:cNvContentPartPr/>
              <p14:nvPr/>
            </p14:nvContentPartPr>
            <p14:xfrm>
              <a:off x="3919320" y="4113196"/>
              <a:ext cx="129960" cy="170640"/>
            </p14:xfrm>
          </p:contentPart>
        </mc:Choice>
        <mc:Fallback>
          <p:pic>
            <p:nvPicPr>
              <p:cNvPr id="54" name="Freihand 53">
                <a:extLst>
                  <a:ext uri="{FF2B5EF4-FFF2-40B4-BE49-F238E27FC236}">
                    <a16:creationId xmlns:a16="http://schemas.microsoft.com/office/drawing/2014/main" id="{BED71571-69C4-A433-F76F-EEBF17EF2F85}"/>
                  </a:ext>
                </a:extLst>
              </p:cNvPr>
              <p:cNvPicPr/>
              <p:nvPr/>
            </p:nvPicPr>
            <p:blipFill>
              <a:blip r:embed="rId85"/>
              <a:stretch>
                <a:fillRect/>
              </a:stretch>
            </p:blipFill>
            <p:spPr>
              <a:xfrm>
                <a:off x="3910320" y="4104556"/>
                <a:ext cx="1476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B936A9AA-F082-F058-B694-B65BC5FFF72B}"/>
                  </a:ext>
                </a:extLst>
              </p14:cNvPr>
              <p14:cNvContentPartPr/>
              <p14:nvPr/>
            </p14:nvContentPartPr>
            <p14:xfrm>
              <a:off x="3971880" y="4377436"/>
              <a:ext cx="34560" cy="16920"/>
            </p14:xfrm>
          </p:contentPart>
        </mc:Choice>
        <mc:Fallback>
          <p:pic>
            <p:nvPicPr>
              <p:cNvPr id="55" name="Freihand 54">
                <a:extLst>
                  <a:ext uri="{FF2B5EF4-FFF2-40B4-BE49-F238E27FC236}">
                    <a16:creationId xmlns:a16="http://schemas.microsoft.com/office/drawing/2014/main" id="{B936A9AA-F082-F058-B694-B65BC5FFF72B}"/>
                  </a:ext>
                </a:extLst>
              </p:cNvPr>
              <p:cNvPicPr/>
              <p:nvPr/>
            </p:nvPicPr>
            <p:blipFill>
              <a:blip r:embed="rId87"/>
              <a:stretch>
                <a:fillRect/>
              </a:stretch>
            </p:blipFill>
            <p:spPr>
              <a:xfrm>
                <a:off x="3963240" y="4368436"/>
                <a:ext cx="52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8238F846-6E39-B1DC-3E1D-3703D82FF4F3}"/>
                  </a:ext>
                </a:extLst>
              </p14:cNvPr>
              <p14:cNvContentPartPr/>
              <p14:nvPr/>
            </p14:nvContentPartPr>
            <p14:xfrm>
              <a:off x="4656240" y="4235956"/>
              <a:ext cx="10800" cy="153000"/>
            </p14:xfrm>
          </p:contentPart>
        </mc:Choice>
        <mc:Fallback>
          <p:pic>
            <p:nvPicPr>
              <p:cNvPr id="57" name="Freihand 56">
                <a:extLst>
                  <a:ext uri="{FF2B5EF4-FFF2-40B4-BE49-F238E27FC236}">
                    <a16:creationId xmlns:a16="http://schemas.microsoft.com/office/drawing/2014/main" id="{8238F846-6E39-B1DC-3E1D-3703D82FF4F3}"/>
                  </a:ext>
                </a:extLst>
              </p:cNvPr>
              <p:cNvPicPr/>
              <p:nvPr/>
            </p:nvPicPr>
            <p:blipFill>
              <a:blip r:embed="rId89"/>
              <a:stretch>
                <a:fillRect/>
              </a:stretch>
            </p:blipFill>
            <p:spPr>
              <a:xfrm>
                <a:off x="4647240" y="4227316"/>
                <a:ext cx="28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42099A99-584B-6B89-D596-05464F17FC64}"/>
                  </a:ext>
                </a:extLst>
              </p14:cNvPr>
              <p14:cNvContentPartPr/>
              <p14:nvPr/>
            </p14:nvContentPartPr>
            <p14:xfrm>
              <a:off x="4564440" y="4223356"/>
              <a:ext cx="151920" cy="199800"/>
            </p14:xfrm>
          </p:contentPart>
        </mc:Choice>
        <mc:Fallback>
          <p:pic>
            <p:nvPicPr>
              <p:cNvPr id="58" name="Freihand 57">
                <a:extLst>
                  <a:ext uri="{FF2B5EF4-FFF2-40B4-BE49-F238E27FC236}">
                    <a16:creationId xmlns:a16="http://schemas.microsoft.com/office/drawing/2014/main" id="{42099A99-584B-6B89-D596-05464F17FC64}"/>
                  </a:ext>
                </a:extLst>
              </p:cNvPr>
              <p:cNvPicPr/>
              <p:nvPr/>
            </p:nvPicPr>
            <p:blipFill>
              <a:blip r:embed="rId91"/>
              <a:stretch>
                <a:fillRect/>
              </a:stretch>
            </p:blipFill>
            <p:spPr>
              <a:xfrm>
                <a:off x="4555440" y="4214716"/>
                <a:ext cx="169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347D1913-5C95-00B1-2DD2-64C2B499830C}"/>
                  </a:ext>
                </a:extLst>
              </p14:cNvPr>
              <p14:cNvContentPartPr/>
              <p14:nvPr/>
            </p14:nvContentPartPr>
            <p14:xfrm>
              <a:off x="4795920" y="4237396"/>
              <a:ext cx="130320" cy="163440"/>
            </p14:xfrm>
          </p:contentPart>
        </mc:Choice>
        <mc:Fallback>
          <p:pic>
            <p:nvPicPr>
              <p:cNvPr id="59" name="Freihand 58">
                <a:extLst>
                  <a:ext uri="{FF2B5EF4-FFF2-40B4-BE49-F238E27FC236}">
                    <a16:creationId xmlns:a16="http://schemas.microsoft.com/office/drawing/2014/main" id="{347D1913-5C95-00B1-2DD2-64C2B499830C}"/>
                  </a:ext>
                </a:extLst>
              </p:cNvPr>
              <p:cNvPicPr/>
              <p:nvPr/>
            </p:nvPicPr>
            <p:blipFill>
              <a:blip r:embed="rId93"/>
              <a:stretch>
                <a:fillRect/>
              </a:stretch>
            </p:blipFill>
            <p:spPr>
              <a:xfrm>
                <a:off x="4787280" y="4228756"/>
                <a:ext cx="147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883ABBEF-9630-6960-BDC3-49865237A734}"/>
                  </a:ext>
                </a:extLst>
              </p14:cNvPr>
              <p14:cNvContentPartPr/>
              <p14:nvPr/>
            </p14:nvContentPartPr>
            <p14:xfrm>
              <a:off x="4806360" y="4202116"/>
              <a:ext cx="187560" cy="120600"/>
            </p14:xfrm>
          </p:contentPart>
        </mc:Choice>
        <mc:Fallback>
          <p:pic>
            <p:nvPicPr>
              <p:cNvPr id="60" name="Freihand 59">
                <a:extLst>
                  <a:ext uri="{FF2B5EF4-FFF2-40B4-BE49-F238E27FC236}">
                    <a16:creationId xmlns:a16="http://schemas.microsoft.com/office/drawing/2014/main" id="{883ABBEF-9630-6960-BDC3-49865237A734}"/>
                  </a:ext>
                </a:extLst>
              </p:cNvPr>
              <p:cNvPicPr/>
              <p:nvPr/>
            </p:nvPicPr>
            <p:blipFill>
              <a:blip r:embed="rId95"/>
              <a:stretch>
                <a:fillRect/>
              </a:stretch>
            </p:blipFill>
            <p:spPr>
              <a:xfrm>
                <a:off x="4797360" y="4193476"/>
                <a:ext cx="205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944CB9E9-B73D-7C59-5E94-6F50A1459B08}"/>
                  </a:ext>
                </a:extLst>
              </p14:cNvPr>
              <p14:cNvContentPartPr/>
              <p14:nvPr/>
            </p14:nvContentPartPr>
            <p14:xfrm>
              <a:off x="5000400" y="4341436"/>
              <a:ext cx="96120" cy="128160"/>
            </p14:xfrm>
          </p:contentPart>
        </mc:Choice>
        <mc:Fallback>
          <p:pic>
            <p:nvPicPr>
              <p:cNvPr id="61" name="Freihand 60">
                <a:extLst>
                  <a:ext uri="{FF2B5EF4-FFF2-40B4-BE49-F238E27FC236}">
                    <a16:creationId xmlns:a16="http://schemas.microsoft.com/office/drawing/2014/main" id="{944CB9E9-B73D-7C59-5E94-6F50A1459B08}"/>
                  </a:ext>
                </a:extLst>
              </p:cNvPr>
              <p:cNvPicPr/>
              <p:nvPr/>
            </p:nvPicPr>
            <p:blipFill>
              <a:blip r:embed="rId97"/>
              <a:stretch>
                <a:fillRect/>
              </a:stretch>
            </p:blipFill>
            <p:spPr>
              <a:xfrm>
                <a:off x="4991760" y="4332436"/>
                <a:ext cx="113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80A4CEEE-CAAE-8330-639F-109225FBB336}"/>
                  </a:ext>
                </a:extLst>
              </p14:cNvPr>
              <p14:cNvContentPartPr/>
              <p14:nvPr/>
            </p14:nvContentPartPr>
            <p14:xfrm>
              <a:off x="5033160" y="4328476"/>
              <a:ext cx="184680" cy="120600"/>
            </p14:xfrm>
          </p:contentPart>
        </mc:Choice>
        <mc:Fallback>
          <p:pic>
            <p:nvPicPr>
              <p:cNvPr id="62" name="Freihand 61">
                <a:extLst>
                  <a:ext uri="{FF2B5EF4-FFF2-40B4-BE49-F238E27FC236}">
                    <a16:creationId xmlns:a16="http://schemas.microsoft.com/office/drawing/2014/main" id="{80A4CEEE-CAAE-8330-639F-109225FBB336}"/>
                  </a:ext>
                </a:extLst>
              </p:cNvPr>
              <p:cNvPicPr/>
              <p:nvPr/>
            </p:nvPicPr>
            <p:blipFill>
              <a:blip r:embed="rId99"/>
              <a:stretch>
                <a:fillRect/>
              </a:stretch>
            </p:blipFill>
            <p:spPr>
              <a:xfrm>
                <a:off x="5024520" y="4319476"/>
                <a:ext cx="202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CA441828-4F85-123D-CF73-575DFB708787}"/>
                  </a:ext>
                </a:extLst>
              </p14:cNvPr>
              <p14:cNvContentPartPr/>
              <p14:nvPr/>
            </p14:nvContentPartPr>
            <p14:xfrm>
              <a:off x="5373000" y="4211836"/>
              <a:ext cx="12600" cy="121680"/>
            </p14:xfrm>
          </p:contentPart>
        </mc:Choice>
        <mc:Fallback>
          <p:pic>
            <p:nvPicPr>
              <p:cNvPr id="63" name="Freihand 62">
                <a:extLst>
                  <a:ext uri="{FF2B5EF4-FFF2-40B4-BE49-F238E27FC236}">
                    <a16:creationId xmlns:a16="http://schemas.microsoft.com/office/drawing/2014/main" id="{CA441828-4F85-123D-CF73-575DFB708787}"/>
                  </a:ext>
                </a:extLst>
              </p:cNvPr>
              <p:cNvPicPr/>
              <p:nvPr/>
            </p:nvPicPr>
            <p:blipFill>
              <a:blip r:embed="rId101"/>
              <a:stretch>
                <a:fillRect/>
              </a:stretch>
            </p:blipFill>
            <p:spPr>
              <a:xfrm>
                <a:off x="5364000" y="4202836"/>
                <a:ext cx="30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C8729880-38A9-5B34-4473-27798FE51DC1}"/>
                  </a:ext>
                </a:extLst>
              </p14:cNvPr>
              <p14:cNvContentPartPr/>
              <p14:nvPr/>
            </p14:nvContentPartPr>
            <p14:xfrm>
              <a:off x="5303520" y="4181956"/>
              <a:ext cx="149040" cy="223560"/>
            </p14:xfrm>
          </p:contentPart>
        </mc:Choice>
        <mc:Fallback>
          <p:pic>
            <p:nvPicPr>
              <p:cNvPr id="64" name="Freihand 63">
                <a:extLst>
                  <a:ext uri="{FF2B5EF4-FFF2-40B4-BE49-F238E27FC236}">
                    <a16:creationId xmlns:a16="http://schemas.microsoft.com/office/drawing/2014/main" id="{C8729880-38A9-5B34-4473-27798FE51DC1}"/>
                  </a:ext>
                </a:extLst>
              </p:cNvPr>
              <p:cNvPicPr/>
              <p:nvPr/>
            </p:nvPicPr>
            <p:blipFill>
              <a:blip r:embed="rId103"/>
              <a:stretch>
                <a:fillRect/>
              </a:stretch>
            </p:blipFill>
            <p:spPr>
              <a:xfrm>
                <a:off x="5294880" y="4172956"/>
                <a:ext cx="166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B734E4EC-6EBB-EBE3-3172-F48FD7559C4D}"/>
                  </a:ext>
                </a:extLst>
              </p14:cNvPr>
              <p14:cNvContentPartPr/>
              <p14:nvPr/>
            </p14:nvContentPartPr>
            <p14:xfrm>
              <a:off x="5578200" y="4205716"/>
              <a:ext cx="13320" cy="163800"/>
            </p14:xfrm>
          </p:contentPart>
        </mc:Choice>
        <mc:Fallback>
          <p:pic>
            <p:nvPicPr>
              <p:cNvPr id="65" name="Freihand 64">
                <a:extLst>
                  <a:ext uri="{FF2B5EF4-FFF2-40B4-BE49-F238E27FC236}">
                    <a16:creationId xmlns:a16="http://schemas.microsoft.com/office/drawing/2014/main" id="{B734E4EC-6EBB-EBE3-3172-F48FD7559C4D}"/>
                  </a:ext>
                </a:extLst>
              </p:cNvPr>
              <p:cNvPicPr/>
              <p:nvPr/>
            </p:nvPicPr>
            <p:blipFill>
              <a:blip r:embed="rId105"/>
              <a:stretch>
                <a:fillRect/>
              </a:stretch>
            </p:blipFill>
            <p:spPr>
              <a:xfrm>
                <a:off x="5569200" y="4196716"/>
                <a:ext cx="309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65574892-1075-9DCD-39FD-F4860478CD0C}"/>
                  </a:ext>
                </a:extLst>
              </p14:cNvPr>
              <p14:cNvContentPartPr/>
              <p14:nvPr/>
            </p14:nvContentPartPr>
            <p14:xfrm>
              <a:off x="5588640" y="4185196"/>
              <a:ext cx="144000" cy="203400"/>
            </p14:xfrm>
          </p:contentPart>
        </mc:Choice>
        <mc:Fallback>
          <p:pic>
            <p:nvPicPr>
              <p:cNvPr id="66" name="Freihand 65">
                <a:extLst>
                  <a:ext uri="{FF2B5EF4-FFF2-40B4-BE49-F238E27FC236}">
                    <a16:creationId xmlns:a16="http://schemas.microsoft.com/office/drawing/2014/main" id="{65574892-1075-9DCD-39FD-F4860478CD0C}"/>
                  </a:ext>
                </a:extLst>
              </p:cNvPr>
              <p:cNvPicPr/>
              <p:nvPr/>
            </p:nvPicPr>
            <p:blipFill>
              <a:blip r:embed="rId107"/>
              <a:stretch>
                <a:fillRect/>
              </a:stretch>
            </p:blipFill>
            <p:spPr>
              <a:xfrm>
                <a:off x="5580000" y="4176196"/>
                <a:ext cx="161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FDC3CE9A-955A-55B2-41F9-54008EF34C7E}"/>
                  </a:ext>
                </a:extLst>
              </p14:cNvPr>
              <p14:cNvContentPartPr/>
              <p14:nvPr/>
            </p14:nvContentPartPr>
            <p14:xfrm>
              <a:off x="5782680" y="4352236"/>
              <a:ext cx="15840" cy="87120"/>
            </p14:xfrm>
          </p:contentPart>
        </mc:Choice>
        <mc:Fallback>
          <p:pic>
            <p:nvPicPr>
              <p:cNvPr id="67" name="Freihand 66">
                <a:extLst>
                  <a:ext uri="{FF2B5EF4-FFF2-40B4-BE49-F238E27FC236}">
                    <a16:creationId xmlns:a16="http://schemas.microsoft.com/office/drawing/2014/main" id="{FDC3CE9A-955A-55B2-41F9-54008EF34C7E}"/>
                  </a:ext>
                </a:extLst>
              </p:cNvPr>
              <p:cNvPicPr/>
              <p:nvPr/>
            </p:nvPicPr>
            <p:blipFill>
              <a:blip r:embed="rId109"/>
              <a:stretch>
                <a:fillRect/>
              </a:stretch>
            </p:blipFill>
            <p:spPr>
              <a:xfrm>
                <a:off x="5773680" y="4343236"/>
                <a:ext cx="33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541E511D-CAB0-5D66-DE0E-E010359F07AE}"/>
                  </a:ext>
                </a:extLst>
              </p14:cNvPr>
              <p14:cNvContentPartPr/>
              <p14:nvPr/>
            </p14:nvContentPartPr>
            <p14:xfrm>
              <a:off x="5745960" y="4329196"/>
              <a:ext cx="179640" cy="183960"/>
            </p14:xfrm>
          </p:contentPart>
        </mc:Choice>
        <mc:Fallback>
          <p:pic>
            <p:nvPicPr>
              <p:cNvPr id="68" name="Freihand 67">
                <a:extLst>
                  <a:ext uri="{FF2B5EF4-FFF2-40B4-BE49-F238E27FC236}">
                    <a16:creationId xmlns:a16="http://schemas.microsoft.com/office/drawing/2014/main" id="{541E511D-CAB0-5D66-DE0E-E010359F07AE}"/>
                  </a:ext>
                </a:extLst>
              </p:cNvPr>
              <p:cNvPicPr/>
              <p:nvPr/>
            </p:nvPicPr>
            <p:blipFill>
              <a:blip r:embed="rId111"/>
              <a:stretch>
                <a:fillRect/>
              </a:stretch>
            </p:blipFill>
            <p:spPr>
              <a:xfrm>
                <a:off x="5736960" y="4320196"/>
                <a:ext cx="197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2F9B959C-AAE8-0F85-58E4-2A1E384968D9}"/>
                  </a:ext>
                </a:extLst>
              </p14:cNvPr>
              <p14:cNvContentPartPr/>
              <p14:nvPr/>
            </p14:nvContentPartPr>
            <p14:xfrm>
              <a:off x="6089400" y="4244596"/>
              <a:ext cx="122040" cy="29160"/>
            </p14:xfrm>
          </p:contentPart>
        </mc:Choice>
        <mc:Fallback>
          <p:pic>
            <p:nvPicPr>
              <p:cNvPr id="71" name="Freihand 70">
                <a:extLst>
                  <a:ext uri="{FF2B5EF4-FFF2-40B4-BE49-F238E27FC236}">
                    <a16:creationId xmlns:a16="http://schemas.microsoft.com/office/drawing/2014/main" id="{2F9B959C-AAE8-0F85-58E4-2A1E384968D9}"/>
                  </a:ext>
                </a:extLst>
              </p:cNvPr>
              <p:cNvPicPr/>
              <p:nvPr/>
            </p:nvPicPr>
            <p:blipFill>
              <a:blip r:embed="rId113"/>
              <a:stretch>
                <a:fillRect/>
              </a:stretch>
            </p:blipFill>
            <p:spPr>
              <a:xfrm>
                <a:off x="6080760" y="4235956"/>
                <a:ext cx="1396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4D145556-8FDF-AB4D-A58B-7B19F2A2AFFB}"/>
                  </a:ext>
                </a:extLst>
              </p14:cNvPr>
              <p14:cNvContentPartPr/>
              <p14:nvPr/>
            </p14:nvContentPartPr>
            <p14:xfrm>
              <a:off x="6058440" y="4218316"/>
              <a:ext cx="224640" cy="152640"/>
            </p14:xfrm>
          </p:contentPart>
        </mc:Choice>
        <mc:Fallback>
          <p:pic>
            <p:nvPicPr>
              <p:cNvPr id="72" name="Freihand 71">
                <a:extLst>
                  <a:ext uri="{FF2B5EF4-FFF2-40B4-BE49-F238E27FC236}">
                    <a16:creationId xmlns:a16="http://schemas.microsoft.com/office/drawing/2014/main" id="{4D145556-8FDF-AB4D-A58B-7B19F2A2AFFB}"/>
                  </a:ext>
                </a:extLst>
              </p:cNvPr>
              <p:cNvPicPr/>
              <p:nvPr/>
            </p:nvPicPr>
            <p:blipFill>
              <a:blip r:embed="rId115"/>
              <a:stretch>
                <a:fillRect/>
              </a:stretch>
            </p:blipFill>
            <p:spPr>
              <a:xfrm>
                <a:off x="6049800" y="4209676"/>
                <a:ext cx="242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EC190BA3-C456-6580-2833-ABE1E04AF95D}"/>
                  </a:ext>
                </a:extLst>
              </p14:cNvPr>
              <p14:cNvContentPartPr/>
              <p14:nvPr/>
            </p14:nvContentPartPr>
            <p14:xfrm>
              <a:off x="6506640" y="4125076"/>
              <a:ext cx="231480" cy="178920"/>
            </p14:xfrm>
          </p:contentPart>
        </mc:Choice>
        <mc:Fallback>
          <p:pic>
            <p:nvPicPr>
              <p:cNvPr id="74" name="Freihand 73">
                <a:extLst>
                  <a:ext uri="{FF2B5EF4-FFF2-40B4-BE49-F238E27FC236}">
                    <a16:creationId xmlns:a16="http://schemas.microsoft.com/office/drawing/2014/main" id="{EC190BA3-C456-6580-2833-ABE1E04AF95D}"/>
                  </a:ext>
                </a:extLst>
              </p:cNvPr>
              <p:cNvPicPr/>
              <p:nvPr/>
            </p:nvPicPr>
            <p:blipFill>
              <a:blip r:embed="rId117"/>
              <a:stretch>
                <a:fillRect/>
              </a:stretch>
            </p:blipFill>
            <p:spPr>
              <a:xfrm>
                <a:off x="6497640" y="4116076"/>
                <a:ext cx="249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8FB5555D-0358-226B-5D4F-A15D6DFED6F2}"/>
                  </a:ext>
                </a:extLst>
              </p14:cNvPr>
              <p14:cNvContentPartPr/>
              <p14:nvPr/>
            </p14:nvContentPartPr>
            <p14:xfrm>
              <a:off x="6903360" y="4127596"/>
              <a:ext cx="78840" cy="155880"/>
            </p14:xfrm>
          </p:contentPart>
        </mc:Choice>
        <mc:Fallback>
          <p:pic>
            <p:nvPicPr>
              <p:cNvPr id="75" name="Freihand 74">
                <a:extLst>
                  <a:ext uri="{FF2B5EF4-FFF2-40B4-BE49-F238E27FC236}">
                    <a16:creationId xmlns:a16="http://schemas.microsoft.com/office/drawing/2014/main" id="{8FB5555D-0358-226B-5D4F-A15D6DFED6F2}"/>
                  </a:ext>
                </a:extLst>
              </p:cNvPr>
              <p:cNvPicPr/>
              <p:nvPr/>
            </p:nvPicPr>
            <p:blipFill>
              <a:blip r:embed="rId119"/>
              <a:stretch>
                <a:fillRect/>
              </a:stretch>
            </p:blipFill>
            <p:spPr>
              <a:xfrm>
                <a:off x="6894360" y="4118596"/>
                <a:ext cx="96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B24B889C-2545-3B89-BCD1-D55B3C8E6249}"/>
                  </a:ext>
                </a:extLst>
              </p14:cNvPr>
              <p14:cNvContentPartPr/>
              <p14:nvPr/>
            </p14:nvContentPartPr>
            <p14:xfrm>
              <a:off x="7012440" y="4098076"/>
              <a:ext cx="539640" cy="183960"/>
            </p14:xfrm>
          </p:contentPart>
        </mc:Choice>
        <mc:Fallback>
          <p:pic>
            <p:nvPicPr>
              <p:cNvPr id="76" name="Freihand 75">
                <a:extLst>
                  <a:ext uri="{FF2B5EF4-FFF2-40B4-BE49-F238E27FC236}">
                    <a16:creationId xmlns:a16="http://schemas.microsoft.com/office/drawing/2014/main" id="{B24B889C-2545-3B89-BCD1-D55B3C8E6249}"/>
                  </a:ext>
                </a:extLst>
              </p:cNvPr>
              <p:cNvPicPr/>
              <p:nvPr/>
            </p:nvPicPr>
            <p:blipFill>
              <a:blip r:embed="rId121"/>
              <a:stretch>
                <a:fillRect/>
              </a:stretch>
            </p:blipFill>
            <p:spPr>
              <a:xfrm>
                <a:off x="7003800" y="4089436"/>
                <a:ext cx="557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8F0FAC93-84BF-F4E8-8FD8-597EB84F076C}"/>
                  </a:ext>
                </a:extLst>
              </p14:cNvPr>
              <p14:cNvContentPartPr/>
              <p14:nvPr/>
            </p14:nvContentPartPr>
            <p14:xfrm>
              <a:off x="7670160" y="4135516"/>
              <a:ext cx="343080" cy="118800"/>
            </p14:xfrm>
          </p:contentPart>
        </mc:Choice>
        <mc:Fallback>
          <p:pic>
            <p:nvPicPr>
              <p:cNvPr id="78" name="Freihand 77">
                <a:extLst>
                  <a:ext uri="{FF2B5EF4-FFF2-40B4-BE49-F238E27FC236}">
                    <a16:creationId xmlns:a16="http://schemas.microsoft.com/office/drawing/2014/main" id="{8F0FAC93-84BF-F4E8-8FD8-597EB84F076C}"/>
                  </a:ext>
                </a:extLst>
              </p:cNvPr>
              <p:cNvPicPr/>
              <p:nvPr/>
            </p:nvPicPr>
            <p:blipFill>
              <a:blip r:embed="rId123"/>
              <a:stretch>
                <a:fillRect/>
              </a:stretch>
            </p:blipFill>
            <p:spPr>
              <a:xfrm>
                <a:off x="7661160" y="4126876"/>
                <a:ext cx="360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2A1E53F2-4D54-6EED-B592-4F8EED0DDE79}"/>
                  </a:ext>
                </a:extLst>
              </p14:cNvPr>
              <p14:cNvContentPartPr/>
              <p14:nvPr/>
            </p14:nvContentPartPr>
            <p14:xfrm>
              <a:off x="7994880" y="4085836"/>
              <a:ext cx="26280" cy="24480"/>
            </p14:xfrm>
          </p:contentPart>
        </mc:Choice>
        <mc:Fallback>
          <p:pic>
            <p:nvPicPr>
              <p:cNvPr id="79" name="Freihand 78">
                <a:extLst>
                  <a:ext uri="{FF2B5EF4-FFF2-40B4-BE49-F238E27FC236}">
                    <a16:creationId xmlns:a16="http://schemas.microsoft.com/office/drawing/2014/main" id="{2A1E53F2-4D54-6EED-B592-4F8EED0DDE79}"/>
                  </a:ext>
                </a:extLst>
              </p:cNvPr>
              <p:cNvPicPr/>
              <p:nvPr/>
            </p:nvPicPr>
            <p:blipFill>
              <a:blip r:embed="rId125"/>
              <a:stretch>
                <a:fillRect/>
              </a:stretch>
            </p:blipFill>
            <p:spPr>
              <a:xfrm>
                <a:off x="7986240" y="4077196"/>
                <a:ext cx="43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0A722760-ED48-641F-8071-64A68C220733}"/>
                  </a:ext>
                </a:extLst>
              </p14:cNvPr>
              <p14:cNvContentPartPr/>
              <p14:nvPr/>
            </p14:nvContentPartPr>
            <p14:xfrm>
              <a:off x="8015760" y="4136956"/>
              <a:ext cx="102240" cy="95760"/>
            </p14:xfrm>
          </p:contentPart>
        </mc:Choice>
        <mc:Fallback>
          <p:pic>
            <p:nvPicPr>
              <p:cNvPr id="80" name="Freihand 79">
                <a:extLst>
                  <a:ext uri="{FF2B5EF4-FFF2-40B4-BE49-F238E27FC236}">
                    <a16:creationId xmlns:a16="http://schemas.microsoft.com/office/drawing/2014/main" id="{0A722760-ED48-641F-8071-64A68C220733}"/>
                  </a:ext>
                </a:extLst>
              </p:cNvPr>
              <p:cNvPicPr/>
              <p:nvPr/>
            </p:nvPicPr>
            <p:blipFill>
              <a:blip r:embed="rId127"/>
              <a:stretch>
                <a:fillRect/>
              </a:stretch>
            </p:blipFill>
            <p:spPr>
              <a:xfrm>
                <a:off x="8006760" y="4127956"/>
                <a:ext cx="119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06F2740D-ED18-7BDE-A967-124D99014F0F}"/>
                  </a:ext>
                </a:extLst>
              </p14:cNvPr>
              <p14:cNvContentPartPr/>
              <p14:nvPr/>
            </p14:nvContentPartPr>
            <p14:xfrm>
              <a:off x="8148240" y="4043716"/>
              <a:ext cx="96120" cy="167040"/>
            </p14:xfrm>
          </p:contentPart>
        </mc:Choice>
        <mc:Fallback>
          <p:pic>
            <p:nvPicPr>
              <p:cNvPr id="81" name="Freihand 80">
                <a:extLst>
                  <a:ext uri="{FF2B5EF4-FFF2-40B4-BE49-F238E27FC236}">
                    <a16:creationId xmlns:a16="http://schemas.microsoft.com/office/drawing/2014/main" id="{06F2740D-ED18-7BDE-A967-124D99014F0F}"/>
                  </a:ext>
                </a:extLst>
              </p:cNvPr>
              <p:cNvPicPr/>
              <p:nvPr/>
            </p:nvPicPr>
            <p:blipFill>
              <a:blip r:embed="rId129"/>
              <a:stretch>
                <a:fillRect/>
              </a:stretch>
            </p:blipFill>
            <p:spPr>
              <a:xfrm>
                <a:off x="8139600" y="4034716"/>
                <a:ext cx="1137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Freihand 81">
                <a:extLst>
                  <a:ext uri="{FF2B5EF4-FFF2-40B4-BE49-F238E27FC236}">
                    <a16:creationId xmlns:a16="http://schemas.microsoft.com/office/drawing/2014/main" id="{6B6DFEA3-0B01-A301-2208-136D23743C9B}"/>
                  </a:ext>
                </a:extLst>
              </p14:cNvPr>
              <p14:cNvContentPartPr/>
              <p14:nvPr/>
            </p14:nvContentPartPr>
            <p14:xfrm>
              <a:off x="8278920" y="4121116"/>
              <a:ext cx="129240" cy="79920"/>
            </p14:xfrm>
          </p:contentPart>
        </mc:Choice>
        <mc:Fallback>
          <p:pic>
            <p:nvPicPr>
              <p:cNvPr id="82" name="Freihand 81">
                <a:extLst>
                  <a:ext uri="{FF2B5EF4-FFF2-40B4-BE49-F238E27FC236}">
                    <a16:creationId xmlns:a16="http://schemas.microsoft.com/office/drawing/2014/main" id="{6B6DFEA3-0B01-A301-2208-136D23743C9B}"/>
                  </a:ext>
                </a:extLst>
              </p:cNvPr>
              <p:cNvPicPr/>
              <p:nvPr/>
            </p:nvPicPr>
            <p:blipFill>
              <a:blip r:embed="rId131"/>
              <a:stretch>
                <a:fillRect/>
              </a:stretch>
            </p:blipFill>
            <p:spPr>
              <a:xfrm>
                <a:off x="8270280" y="4112476"/>
                <a:ext cx="146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2207B61F-986D-D5B0-124C-472FF4D950EF}"/>
                  </a:ext>
                </a:extLst>
              </p14:cNvPr>
              <p14:cNvContentPartPr/>
              <p14:nvPr/>
            </p14:nvContentPartPr>
            <p14:xfrm>
              <a:off x="4949640" y="4608916"/>
              <a:ext cx="306720" cy="148680"/>
            </p14:xfrm>
          </p:contentPart>
        </mc:Choice>
        <mc:Fallback>
          <p:pic>
            <p:nvPicPr>
              <p:cNvPr id="83" name="Freihand 82">
                <a:extLst>
                  <a:ext uri="{FF2B5EF4-FFF2-40B4-BE49-F238E27FC236}">
                    <a16:creationId xmlns:a16="http://schemas.microsoft.com/office/drawing/2014/main" id="{2207B61F-986D-D5B0-124C-472FF4D950EF}"/>
                  </a:ext>
                </a:extLst>
              </p:cNvPr>
              <p:cNvPicPr/>
              <p:nvPr/>
            </p:nvPicPr>
            <p:blipFill>
              <a:blip r:embed="rId133"/>
              <a:stretch>
                <a:fillRect/>
              </a:stretch>
            </p:blipFill>
            <p:spPr>
              <a:xfrm>
                <a:off x="4940640" y="4599916"/>
                <a:ext cx="324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F4E0EFC9-74FD-7BE3-3EDD-9D4FD7CA74BD}"/>
                  </a:ext>
                </a:extLst>
              </p14:cNvPr>
              <p14:cNvContentPartPr/>
              <p14:nvPr/>
            </p14:nvContentPartPr>
            <p14:xfrm>
              <a:off x="5197320" y="4560676"/>
              <a:ext cx="19800" cy="12600"/>
            </p14:xfrm>
          </p:contentPart>
        </mc:Choice>
        <mc:Fallback>
          <p:pic>
            <p:nvPicPr>
              <p:cNvPr id="84" name="Freihand 83">
                <a:extLst>
                  <a:ext uri="{FF2B5EF4-FFF2-40B4-BE49-F238E27FC236}">
                    <a16:creationId xmlns:a16="http://schemas.microsoft.com/office/drawing/2014/main" id="{F4E0EFC9-74FD-7BE3-3EDD-9D4FD7CA74BD}"/>
                  </a:ext>
                </a:extLst>
              </p:cNvPr>
              <p:cNvPicPr/>
              <p:nvPr/>
            </p:nvPicPr>
            <p:blipFill>
              <a:blip r:embed="rId135"/>
              <a:stretch>
                <a:fillRect/>
              </a:stretch>
            </p:blipFill>
            <p:spPr>
              <a:xfrm>
                <a:off x="5188680" y="4551676"/>
                <a:ext cx="37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BDB60957-C143-A7D8-192B-1BDF5920B5D1}"/>
                  </a:ext>
                </a:extLst>
              </p14:cNvPr>
              <p14:cNvContentPartPr/>
              <p14:nvPr/>
            </p14:nvContentPartPr>
            <p14:xfrm>
              <a:off x="5292720" y="4631596"/>
              <a:ext cx="340560" cy="89280"/>
            </p14:xfrm>
          </p:contentPart>
        </mc:Choice>
        <mc:Fallback>
          <p:pic>
            <p:nvPicPr>
              <p:cNvPr id="85" name="Freihand 84">
                <a:extLst>
                  <a:ext uri="{FF2B5EF4-FFF2-40B4-BE49-F238E27FC236}">
                    <a16:creationId xmlns:a16="http://schemas.microsoft.com/office/drawing/2014/main" id="{BDB60957-C143-A7D8-192B-1BDF5920B5D1}"/>
                  </a:ext>
                </a:extLst>
              </p:cNvPr>
              <p:cNvPicPr/>
              <p:nvPr/>
            </p:nvPicPr>
            <p:blipFill>
              <a:blip r:embed="rId137"/>
              <a:stretch>
                <a:fillRect/>
              </a:stretch>
            </p:blipFill>
            <p:spPr>
              <a:xfrm>
                <a:off x="5283720" y="4622596"/>
                <a:ext cx="358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72827CB7-70C3-98DD-CB44-E777E119F6D6}"/>
                  </a:ext>
                </a:extLst>
              </p14:cNvPr>
              <p14:cNvContentPartPr/>
              <p14:nvPr/>
            </p14:nvContentPartPr>
            <p14:xfrm>
              <a:off x="5799960" y="4622956"/>
              <a:ext cx="234360" cy="253800"/>
            </p14:xfrm>
          </p:contentPart>
        </mc:Choice>
        <mc:Fallback>
          <p:pic>
            <p:nvPicPr>
              <p:cNvPr id="86" name="Freihand 85">
                <a:extLst>
                  <a:ext uri="{FF2B5EF4-FFF2-40B4-BE49-F238E27FC236}">
                    <a16:creationId xmlns:a16="http://schemas.microsoft.com/office/drawing/2014/main" id="{72827CB7-70C3-98DD-CB44-E777E119F6D6}"/>
                  </a:ext>
                </a:extLst>
              </p:cNvPr>
              <p:cNvPicPr/>
              <p:nvPr/>
            </p:nvPicPr>
            <p:blipFill>
              <a:blip r:embed="rId139"/>
              <a:stretch>
                <a:fillRect/>
              </a:stretch>
            </p:blipFill>
            <p:spPr>
              <a:xfrm>
                <a:off x="5790960" y="4614316"/>
                <a:ext cx="2520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2242E2C4-622F-A8C8-EF42-A53B9E465519}"/>
                  </a:ext>
                </a:extLst>
              </p14:cNvPr>
              <p14:cNvContentPartPr/>
              <p14:nvPr/>
            </p14:nvContentPartPr>
            <p14:xfrm>
              <a:off x="6081480" y="4532236"/>
              <a:ext cx="215640" cy="284760"/>
            </p14:xfrm>
          </p:contentPart>
        </mc:Choice>
        <mc:Fallback>
          <p:pic>
            <p:nvPicPr>
              <p:cNvPr id="87" name="Freihand 86">
                <a:extLst>
                  <a:ext uri="{FF2B5EF4-FFF2-40B4-BE49-F238E27FC236}">
                    <a16:creationId xmlns:a16="http://schemas.microsoft.com/office/drawing/2014/main" id="{2242E2C4-622F-A8C8-EF42-A53B9E465519}"/>
                  </a:ext>
                </a:extLst>
              </p:cNvPr>
              <p:cNvPicPr/>
              <p:nvPr/>
            </p:nvPicPr>
            <p:blipFill>
              <a:blip r:embed="rId141"/>
              <a:stretch>
                <a:fillRect/>
              </a:stretch>
            </p:blipFill>
            <p:spPr>
              <a:xfrm>
                <a:off x="6072840" y="4523236"/>
                <a:ext cx="2332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E9662860-4D32-92B1-B028-D598CA899400}"/>
                  </a:ext>
                </a:extLst>
              </p14:cNvPr>
              <p14:cNvContentPartPr/>
              <p14:nvPr/>
            </p14:nvContentPartPr>
            <p14:xfrm>
              <a:off x="6320520" y="4583356"/>
              <a:ext cx="249480" cy="59760"/>
            </p14:xfrm>
          </p:contentPart>
        </mc:Choice>
        <mc:Fallback>
          <p:pic>
            <p:nvPicPr>
              <p:cNvPr id="88" name="Freihand 87">
                <a:extLst>
                  <a:ext uri="{FF2B5EF4-FFF2-40B4-BE49-F238E27FC236}">
                    <a16:creationId xmlns:a16="http://schemas.microsoft.com/office/drawing/2014/main" id="{E9662860-4D32-92B1-B028-D598CA899400}"/>
                  </a:ext>
                </a:extLst>
              </p:cNvPr>
              <p:cNvPicPr/>
              <p:nvPr/>
            </p:nvPicPr>
            <p:blipFill>
              <a:blip r:embed="rId143"/>
              <a:stretch>
                <a:fillRect/>
              </a:stretch>
            </p:blipFill>
            <p:spPr>
              <a:xfrm>
                <a:off x="6311880" y="4574716"/>
                <a:ext cx="267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47872687-2751-8276-7A6E-D3E4F8D589CD}"/>
                  </a:ext>
                </a:extLst>
              </p14:cNvPr>
              <p14:cNvContentPartPr/>
              <p14:nvPr/>
            </p14:nvContentPartPr>
            <p14:xfrm>
              <a:off x="6742080" y="4561396"/>
              <a:ext cx="326520" cy="87480"/>
            </p14:xfrm>
          </p:contentPart>
        </mc:Choice>
        <mc:Fallback>
          <p:pic>
            <p:nvPicPr>
              <p:cNvPr id="89" name="Freihand 88">
                <a:extLst>
                  <a:ext uri="{FF2B5EF4-FFF2-40B4-BE49-F238E27FC236}">
                    <a16:creationId xmlns:a16="http://schemas.microsoft.com/office/drawing/2014/main" id="{47872687-2751-8276-7A6E-D3E4F8D589CD}"/>
                  </a:ext>
                </a:extLst>
              </p:cNvPr>
              <p:cNvPicPr/>
              <p:nvPr/>
            </p:nvPicPr>
            <p:blipFill>
              <a:blip r:embed="rId145"/>
              <a:stretch>
                <a:fillRect/>
              </a:stretch>
            </p:blipFill>
            <p:spPr>
              <a:xfrm>
                <a:off x="6733440" y="4552756"/>
                <a:ext cx="344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8C4E4DD8-77E4-D98C-2E62-CCFD0681C43A}"/>
                  </a:ext>
                </a:extLst>
              </p14:cNvPr>
              <p14:cNvContentPartPr/>
              <p14:nvPr/>
            </p14:nvContentPartPr>
            <p14:xfrm>
              <a:off x="7085520" y="4485796"/>
              <a:ext cx="140040" cy="138600"/>
            </p14:xfrm>
          </p:contentPart>
        </mc:Choice>
        <mc:Fallback>
          <p:pic>
            <p:nvPicPr>
              <p:cNvPr id="90" name="Freihand 89">
                <a:extLst>
                  <a:ext uri="{FF2B5EF4-FFF2-40B4-BE49-F238E27FC236}">
                    <a16:creationId xmlns:a16="http://schemas.microsoft.com/office/drawing/2014/main" id="{8C4E4DD8-77E4-D98C-2E62-CCFD0681C43A}"/>
                  </a:ext>
                </a:extLst>
              </p:cNvPr>
              <p:cNvPicPr/>
              <p:nvPr/>
            </p:nvPicPr>
            <p:blipFill>
              <a:blip r:embed="rId147"/>
              <a:stretch>
                <a:fillRect/>
              </a:stretch>
            </p:blipFill>
            <p:spPr>
              <a:xfrm>
                <a:off x="7076520" y="4477156"/>
                <a:ext cx="157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C6460F4F-0C23-1184-BE92-128AE5FE3407}"/>
                  </a:ext>
                </a:extLst>
              </p14:cNvPr>
              <p14:cNvContentPartPr/>
              <p14:nvPr/>
            </p14:nvContentPartPr>
            <p14:xfrm>
              <a:off x="5696280" y="4764796"/>
              <a:ext cx="117720" cy="78480"/>
            </p14:xfrm>
          </p:contentPart>
        </mc:Choice>
        <mc:Fallback>
          <p:pic>
            <p:nvPicPr>
              <p:cNvPr id="91" name="Freihand 90">
                <a:extLst>
                  <a:ext uri="{FF2B5EF4-FFF2-40B4-BE49-F238E27FC236}">
                    <a16:creationId xmlns:a16="http://schemas.microsoft.com/office/drawing/2014/main" id="{C6460F4F-0C23-1184-BE92-128AE5FE3407}"/>
                  </a:ext>
                </a:extLst>
              </p:cNvPr>
              <p:cNvPicPr/>
              <p:nvPr/>
            </p:nvPicPr>
            <p:blipFill>
              <a:blip r:embed="rId149"/>
              <a:stretch>
                <a:fillRect/>
              </a:stretch>
            </p:blipFill>
            <p:spPr>
              <a:xfrm>
                <a:off x="5687280" y="4756156"/>
                <a:ext cx="135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2CE93C69-1FB9-E582-70EF-9AE6B259C665}"/>
                  </a:ext>
                </a:extLst>
              </p14:cNvPr>
              <p14:cNvContentPartPr/>
              <p14:nvPr/>
            </p14:nvContentPartPr>
            <p14:xfrm>
              <a:off x="6530760" y="4445476"/>
              <a:ext cx="62640" cy="67320"/>
            </p14:xfrm>
          </p:contentPart>
        </mc:Choice>
        <mc:Fallback>
          <p:pic>
            <p:nvPicPr>
              <p:cNvPr id="92" name="Freihand 91">
                <a:extLst>
                  <a:ext uri="{FF2B5EF4-FFF2-40B4-BE49-F238E27FC236}">
                    <a16:creationId xmlns:a16="http://schemas.microsoft.com/office/drawing/2014/main" id="{2CE93C69-1FB9-E582-70EF-9AE6B259C665}"/>
                  </a:ext>
                </a:extLst>
              </p:cNvPr>
              <p:cNvPicPr/>
              <p:nvPr/>
            </p:nvPicPr>
            <p:blipFill>
              <a:blip r:embed="rId151"/>
              <a:stretch>
                <a:fillRect/>
              </a:stretch>
            </p:blipFill>
            <p:spPr>
              <a:xfrm>
                <a:off x="6521760" y="4436476"/>
                <a:ext cx="80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C31325EE-6EA1-6854-8F93-19A96708B0E3}"/>
                  </a:ext>
                </a:extLst>
              </p14:cNvPr>
              <p14:cNvContentPartPr/>
              <p14:nvPr/>
            </p14:nvContentPartPr>
            <p14:xfrm>
              <a:off x="7442280" y="4432156"/>
              <a:ext cx="137880" cy="178200"/>
            </p14:xfrm>
          </p:contentPart>
        </mc:Choice>
        <mc:Fallback>
          <p:pic>
            <p:nvPicPr>
              <p:cNvPr id="93" name="Freihand 92">
                <a:extLst>
                  <a:ext uri="{FF2B5EF4-FFF2-40B4-BE49-F238E27FC236}">
                    <a16:creationId xmlns:a16="http://schemas.microsoft.com/office/drawing/2014/main" id="{C31325EE-6EA1-6854-8F93-19A96708B0E3}"/>
                  </a:ext>
                </a:extLst>
              </p:cNvPr>
              <p:cNvPicPr/>
              <p:nvPr/>
            </p:nvPicPr>
            <p:blipFill>
              <a:blip r:embed="rId153"/>
              <a:stretch>
                <a:fillRect/>
              </a:stretch>
            </p:blipFill>
            <p:spPr>
              <a:xfrm>
                <a:off x="7433280" y="4423516"/>
                <a:ext cx="155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1FFD7557-A45C-DA6B-4C66-52CF6D7234B9}"/>
                  </a:ext>
                </a:extLst>
              </p14:cNvPr>
              <p14:cNvContentPartPr/>
              <p14:nvPr/>
            </p14:nvContentPartPr>
            <p14:xfrm>
              <a:off x="7499160" y="4415596"/>
              <a:ext cx="151560" cy="205200"/>
            </p14:xfrm>
          </p:contentPart>
        </mc:Choice>
        <mc:Fallback>
          <p:pic>
            <p:nvPicPr>
              <p:cNvPr id="94" name="Freihand 93">
                <a:extLst>
                  <a:ext uri="{FF2B5EF4-FFF2-40B4-BE49-F238E27FC236}">
                    <a16:creationId xmlns:a16="http://schemas.microsoft.com/office/drawing/2014/main" id="{1FFD7557-A45C-DA6B-4C66-52CF6D7234B9}"/>
                  </a:ext>
                </a:extLst>
              </p:cNvPr>
              <p:cNvPicPr/>
              <p:nvPr/>
            </p:nvPicPr>
            <p:blipFill>
              <a:blip r:embed="rId155"/>
              <a:stretch>
                <a:fillRect/>
              </a:stretch>
            </p:blipFill>
            <p:spPr>
              <a:xfrm>
                <a:off x="7490520" y="4406596"/>
                <a:ext cx="1692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B7052D09-5BFF-7EA0-D874-72B5ABFF3C53}"/>
                  </a:ext>
                </a:extLst>
              </p14:cNvPr>
              <p14:cNvContentPartPr/>
              <p14:nvPr/>
            </p14:nvContentPartPr>
            <p14:xfrm>
              <a:off x="7670880" y="4508836"/>
              <a:ext cx="308520" cy="110160"/>
            </p14:xfrm>
          </p:contentPart>
        </mc:Choice>
        <mc:Fallback>
          <p:pic>
            <p:nvPicPr>
              <p:cNvPr id="95" name="Freihand 94">
                <a:extLst>
                  <a:ext uri="{FF2B5EF4-FFF2-40B4-BE49-F238E27FC236}">
                    <a16:creationId xmlns:a16="http://schemas.microsoft.com/office/drawing/2014/main" id="{B7052D09-5BFF-7EA0-D874-72B5ABFF3C53}"/>
                  </a:ext>
                </a:extLst>
              </p:cNvPr>
              <p:cNvPicPr/>
              <p:nvPr/>
            </p:nvPicPr>
            <p:blipFill>
              <a:blip r:embed="rId157"/>
              <a:stretch>
                <a:fillRect/>
              </a:stretch>
            </p:blipFill>
            <p:spPr>
              <a:xfrm>
                <a:off x="7662240" y="4500196"/>
                <a:ext cx="326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5AADA944-FB13-5A2D-1F7C-50B462A85028}"/>
                  </a:ext>
                </a:extLst>
              </p14:cNvPr>
              <p14:cNvContentPartPr/>
              <p14:nvPr/>
            </p14:nvContentPartPr>
            <p14:xfrm>
              <a:off x="7935120" y="4442236"/>
              <a:ext cx="26280" cy="33840"/>
            </p14:xfrm>
          </p:contentPart>
        </mc:Choice>
        <mc:Fallback>
          <p:pic>
            <p:nvPicPr>
              <p:cNvPr id="96" name="Freihand 95">
                <a:extLst>
                  <a:ext uri="{FF2B5EF4-FFF2-40B4-BE49-F238E27FC236}">
                    <a16:creationId xmlns:a16="http://schemas.microsoft.com/office/drawing/2014/main" id="{5AADA944-FB13-5A2D-1F7C-50B462A85028}"/>
                  </a:ext>
                </a:extLst>
              </p:cNvPr>
              <p:cNvPicPr/>
              <p:nvPr/>
            </p:nvPicPr>
            <p:blipFill>
              <a:blip r:embed="rId159"/>
              <a:stretch>
                <a:fillRect/>
              </a:stretch>
            </p:blipFill>
            <p:spPr>
              <a:xfrm>
                <a:off x="7926480" y="4433596"/>
                <a:ext cx="43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45BA6DAC-A6B6-2B5B-80C9-E642BAAECE61}"/>
                  </a:ext>
                </a:extLst>
              </p14:cNvPr>
              <p14:cNvContentPartPr/>
              <p14:nvPr/>
            </p14:nvContentPartPr>
            <p14:xfrm>
              <a:off x="8017920" y="4511716"/>
              <a:ext cx="233280" cy="101520"/>
            </p14:xfrm>
          </p:contentPart>
        </mc:Choice>
        <mc:Fallback>
          <p:pic>
            <p:nvPicPr>
              <p:cNvPr id="97" name="Freihand 96">
                <a:extLst>
                  <a:ext uri="{FF2B5EF4-FFF2-40B4-BE49-F238E27FC236}">
                    <a16:creationId xmlns:a16="http://schemas.microsoft.com/office/drawing/2014/main" id="{45BA6DAC-A6B6-2B5B-80C9-E642BAAECE61}"/>
                  </a:ext>
                </a:extLst>
              </p:cNvPr>
              <p:cNvPicPr/>
              <p:nvPr/>
            </p:nvPicPr>
            <p:blipFill>
              <a:blip r:embed="rId161"/>
              <a:stretch>
                <a:fillRect/>
              </a:stretch>
            </p:blipFill>
            <p:spPr>
              <a:xfrm>
                <a:off x="8008920" y="4502716"/>
                <a:ext cx="250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AAA6F963-A8F9-5D8C-4F43-4A58AA64A9BB}"/>
                  </a:ext>
                </a:extLst>
              </p14:cNvPr>
              <p14:cNvContentPartPr/>
              <p14:nvPr/>
            </p14:nvContentPartPr>
            <p14:xfrm>
              <a:off x="4976640" y="4879276"/>
              <a:ext cx="112680" cy="235440"/>
            </p14:xfrm>
          </p:contentPart>
        </mc:Choice>
        <mc:Fallback>
          <p:pic>
            <p:nvPicPr>
              <p:cNvPr id="98" name="Freihand 97">
                <a:extLst>
                  <a:ext uri="{FF2B5EF4-FFF2-40B4-BE49-F238E27FC236}">
                    <a16:creationId xmlns:a16="http://schemas.microsoft.com/office/drawing/2014/main" id="{AAA6F963-A8F9-5D8C-4F43-4A58AA64A9BB}"/>
                  </a:ext>
                </a:extLst>
              </p:cNvPr>
              <p:cNvPicPr/>
              <p:nvPr/>
            </p:nvPicPr>
            <p:blipFill>
              <a:blip r:embed="rId163"/>
              <a:stretch>
                <a:fillRect/>
              </a:stretch>
            </p:blipFill>
            <p:spPr>
              <a:xfrm>
                <a:off x="4968000" y="4870276"/>
                <a:ext cx="1303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7428164D-9C35-EEA2-1A31-F8FBC06621D4}"/>
                  </a:ext>
                </a:extLst>
              </p14:cNvPr>
              <p14:cNvContentPartPr/>
              <p14:nvPr/>
            </p14:nvContentPartPr>
            <p14:xfrm>
              <a:off x="5115600" y="4893316"/>
              <a:ext cx="391680" cy="177840"/>
            </p14:xfrm>
          </p:contentPart>
        </mc:Choice>
        <mc:Fallback>
          <p:pic>
            <p:nvPicPr>
              <p:cNvPr id="99" name="Freihand 98">
                <a:extLst>
                  <a:ext uri="{FF2B5EF4-FFF2-40B4-BE49-F238E27FC236}">
                    <a16:creationId xmlns:a16="http://schemas.microsoft.com/office/drawing/2014/main" id="{7428164D-9C35-EEA2-1A31-F8FBC06621D4}"/>
                  </a:ext>
                </a:extLst>
              </p:cNvPr>
              <p:cNvPicPr/>
              <p:nvPr/>
            </p:nvPicPr>
            <p:blipFill>
              <a:blip r:embed="rId165"/>
              <a:stretch>
                <a:fillRect/>
              </a:stretch>
            </p:blipFill>
            <p:spPr>
              <a:xfrm>
                <a:off x="5106960" y="4884316"/>
                <a:ext cx="4093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BE099715-3E00-00E0-DA2F-44A97A3B50DA}"/>
                  </a:ext>
                </a:extLst>
              </p14:cNvPr>
              <p14:cNvContentPartPr/>
              <p14:nvPr/>
            </p14:nvContentPartPr>
            <p14:xfrm>
              <a:off x="5779440" y="4926796"/>
              <a:ext cx="374760" cy="151200"/>
            </p14:xfrm>
          </p:contentPart>
        </mc:Choice>
        <mc:Fallback>
          <p:pic>
            <p:nvPicPr>
              <p:cNvPr id="102" name="Freihand 101">
                <a:extLst>
                  <a:ext uri="{FF2B5EF4-FFF2-40B4-BE49-F238E27FC236}">
                    <a16:creationId xmlns:a16="http://schemas.microsoft.com/office/drawing/2014/main" id="{BE099715-3E00-00E0-DA2F-44A97A3B50DA}"/>
                  </a:ext>
                </a:extLst>
              </p:cNvPr>
              <p:cNvPicPr/>
              <p:nvPr/>
            </p:nvPicPr>
            <p:blipFill>
              <a:blip r:embed="rId167"/>
              <a:stretch>
                <a:fillRect/>
              </a:stretch>
            </p:blipFill>
            <p:spPr>
              <a:xfrm>
                <a:off x="5770440" y="4918156"/>
                <a:ext cx="392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EAF4FDDA-30B6-CA3D-8BEF-DE91B2F6E6DB}"/>
                  </a:ext>
                </a:extLst>
              </p14:cNvPr>
              <p14:cNvContentPartPr/>
              <p14:nvPr/>
            </p14:nvContentPartPr>
            <p14:xfrm>
              <a:off x="6081840" y="4870636"/>
              <a:ext cx="42840" cy="12600"/>
            </p14:xfrm>
          </p:contentPart>
        </mc:Choice>
        <mc:Fallback>
          <p:pic>
            <p:nvPicPr>
              <p:cNvPr id="103" name="Freihand 102">
                <a:extLst>
                  <a:ext uri="{FF2B5EF4-FFF2-40B4-BE49-F238E27FC236}">
                    <a16:creationId xmlns:a16="http://schemas.microsoft.com/office/drawing/2014/main" id="{EAF4FDDA-30B6-CA3D-8BEF-DE91B2F6E6DB}"/>
                  </a:ext>
                </a:extLst>
              </p:cNvPr>
              <p:cNvPicPr/>
              <p:nvPr/>
            </p:nvPicPr>
            <p:blipFill>
              <a:blip r:embed="rId169"/>
              <a:stretch>
                <a:fillRect/>
              </a:stretch>
            </p:blipFill>
            <p:spPr>
              <a:xfrm>
                <a:off x="6072840" y="4861636"/>
                <a:ext cx="60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CEA60DC7-A8CC-AB33-D8DE-D9C6909E3F95}"/>
                  </a:ext>
                </a:extLst>
              </p14:cNvPr>
              <p14:cNvContentPartPr/>
              <p14:nvPr/>
            </p14:nvContentPartPr>
            <p14:xfrm>
              <a:off x="6189480" y="4853716"/>
              <a:ext cx="108720" cy="171000"/>
            </p14:xfrm>
          </p:contentPart>
        </mc:Choice>
        <mc:Fallback>
          <p:pic>
            <p:nvPicPr>
              <p:cNvPr id="104" name="Freihand 103">
                <a:extLst>
                  <a:ext uri="{FF2B5EF4-FFF2-40B4-BE49-F238E27FC236}">
                    <a16:creationId xmlns:a16="http://schemas.microsoft.com/office/drawing/2014/main" id="{CEA60DC7-A8CC-AB33-D8DE-D9C6909E3F95}"/>
                  </a:ext>
                </a:extLst>
              </p:cNvPr>
              <p:cNvPicPr/>
              <p:nvPr/>
            </p:nvPicPr>
            <p:blipFill>
              <a:blip r:embed="rId171"/>
              <a:stretch>
                <a:fillRect/>
              </a:stretch>
            </p:blipFill>
            <p:spPr>
              <a:xfrm>
                <a:off x="6180480" y="4845076"/>
                <a:ext cx="126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07BEEC45-89F6-4A89-4BFB-446241573F1A}"/>
                  </a:ext>
                </a:extLst>
              </p14:cNvPr>
              <p14:cNvContentPartPr/>
              <p14:nvPr/>
            </p14:nvContentPartPr>
            <p14:xfrm>
              <a:off x="6429960" y="4820596"/>
              <a:ext cx="334800" cy="336600"/>
            </p14:xfrm>
          </p:contentPart>
        </mc:Choice>
        <mc:Fallback>
          <p:pic>
            <p:nvPicPr>
              <p:cNvPr id="105" name="Freihand 104">
                <a:extLst>
                  <a:ext uri="{FF2B5EF4-FFF2-40B4-BE49-F238E27FC236}">
                    <a16:creationId xmlns:a16="http://schemas.microsoft.com/office/drawing/2014/main" id="{07BEEC45-89F6-4A89-4BFB-446241573F1A}"/>
                  </a:ext>
                </a:extLst>
              </p:cNvPr>
              <p:cNvPicPr/>
              <p:nvPr/>
            </p:nvPicPr>
            <p:blipFill>
              <a:blip r:embed="rId173"/>
              <a:stretch>
                <a:fillRect/>
              </a:stretch>
            </p:blipFill>
            <p:spPr>
              <a:xfrm>
                <a:off x="6421320" y="4811956"/>
                <a:ext cx="35244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EB712C1D-C4B1-2669-3C55-9B0CA4794951}"/>
                  </a:ext>
                </a:extLst>
              </p14:cNvPr>
              <p14:cNvContentPartPr/>
              <p14:nvPr/>
            </p14:nvContentPartPr>
            <p14:xfrm>
              <a:off x="6951240" y="4886836"/>
              <a:ext cx="105840" cy="128520"/>
            </p14:xfrm>
          </p:contentPart>
        </mc:Choice>
        <mc:Fallback>
          <p:pic>
            <p:nvPicPr>
              <p:cNvPr id="106" name="Freihand 105">
                <a:extLst>
                  <a:ext uri="{FF2B5EF4-FFF2-40B4-BE49-F238E27FC236}">
                    <a16:creationId xmlns:a16="http://schemas.microsoft.com/office/drawing/2014/main" id="{EB712C1D-C4B1-2669-3C55-9B0CA4794951}"/>
                  </a:ext>
                </a:extLst>
              </p:cNvPr>
              <p:cNvPicPr/>
              <p:nvPr/>
            </p:nvPicPr>
            <p:blipFill>
              <a:blip r:embed="rId175"/>
              <a:stretch>
                <a:fillRect/>
              </a:stretch>
            </p:blipFill>
            <p:spPr>
              <a:xfrm>
                <a:off x="6942600" y="4878196"/>
                <a:ext cx="123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0F9C5C36-156B-6B7B-FDF3-EC28D4DB1934}"/>
                  </a:ext>
                </a:extLst>
              </p14:cNvPr>
              <p14:cNvContentPartPr/>
              <p14:nvPr/>
            </p14:nvContentPartPr>
            <p14:xfrm>
              <a:off x="7099200" y="4903036"/>
              <a:ext cx="223200" cy="79200"/>
            </p14:xfrm>
          </p:contentPart>
        </mc:Choice>
        <mc:Fallback>
          <p:pic>
            <p:nvPicPr>
              <p:cNvPr id="107" name="Freihand 106">
                <a:extLst>
                  <a:ext uri="{FF2B5EF4-FFF2-40B4-BE49-F238E27FC236}">
                    <a16:creationId xmlns:a16="http://schemas.microsoft.com/office/drawing/2014/main" id="{0F9C5C36-156B-6B7B-FDF3-EC28D4DB1934}"/>
                  </a:ext>
                </a:extLst>
              </p:cNvPr>
              <p:cNvPicPr/>
              <p:nvPr/>
            </p:nvPicPr>
            <p:blipFill>
              <a:blip r:embed="rId177"/>
              <a:stretch>
                <a:fillRect/>
              </a:stretch>
            </p:blipFill>
            <p:spPr>
              <a:xfrm>
                <a:off x="7090200" y="4894396"/>
                <a:ext cx="240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1B2F156B-BD49-1E05-39E5-6D91B9B06337}"/>
                  </a:ext>
                </a:extLst>
              </p14:cNvPr>
              <p14:cNvContentPartPr/>
              <p14:nvPr/>
            </p14:nvContentPartPr>
            <p14:xfrm>
              <a:off x="7485120" y="4796116"/>
              <a:ext cx="109440" cy="177480"/>
            </p14:xfrm>
          </p:contentPart>
        </mc:Choice>
        <mc:Fallback>
          <p:pic>
            <p:nvPicPr>
              <p:cNvPr id="108" name="Freihand 107">
                <a:extLst>
                  <a:ext uri="{FF2B5EF4-FFF2-40B4-BE49-F238E27FC236}">
                    <a16:creationId xmlns:a16="http://schemas.microsoft.com/office/drawing/2014/main" id="{1B2F156B-BD49-1E05-39E5-6D91B9B06337}"/>
                  </a:ext>
                </a:extLst>
              </p:cNvPr>
              <p:cNvPicPr/>
              <p:nvPr/>
            </p:nvPicPr>
            <p:blipFill>
              <a:blip r:embed="rId179"/>
              <a:stretch>
                <a:fillRect/>
              </a:stretch>
            </p:blipFill>
            <p:spPr>
              <a:xfrm>
                <a:off x="7476480" y="4787116"/>
                <a:ext cx="127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53B0942B-BFDB-38BE-53E6-AC861D9094BF}"/>
                  </a:ext>
                </a:extLst>
              </p14:cNvPr>
              <p14:cNvContentPartPr/>
              <p14:nvPr/>
            </p14:nvContentPartPr>
            <p14:xfrm>
              <a:off x="7631280" y="4845796"/>
              <a:ext cx="262440" cy="105480"/>
            </p14:xfrm>
          </p:contentPart>
        </mc:Choice>
        <mc:Fallback>
          <p:pic>
            <p:nvPicPr>
              <p:cNvPr id="109" name="Freihand 108">
                <a:extLst>
                  <a:ext uri="{FF2B5EF4-FFF2-40B4-BE49-F238E27FC236}">
                    <a16:creationId xmlns:a16="http://schemas.microsoft.com/office/drawing/2014/main" id="{53B0942B-BFDB-38BE-53E6-AC861D9094BF}"/>
                  </a:ext>
                </a:extLst>
              </p:cNvPr>
              <p:cNvPicPr/>
              <p:nvPr/>
            </p:nvPicPr>
            <p:blipFill>
              <a:blip r:embed="rId181"/>
              <a:stretch>
                <a:fillRect/>
              </a:stretch>
            </p:blipFill>
            <p:spPr>
              <a:xfrm>
                <a:off x="7622640" y="4837156"/>
                <a:ext cx="280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63D2BE66-FE0E-2A06-D50B-4ACFA4310B01}"/>
                  </a:ext>
                </a:extLst>
              </p14:cNvPr>
              <p14:cNvContentPartPr/>
              <p14:nvPr/>
            </p14:nvContentPartPr>
            <p14:xfrm>
              <a:off x="5218560" y="5180956"/>
              <a:ext cx="152280" cy="186840"/>
            </p14:xfrm>
          </p:contentPart>
        </mc:Choice>
        <mc:Fallback>
          <p:pic>
            <p:nvPicPr>
              <p:cNvPr id="111" name="Freihand 110">
                <a:extLst>
                  <a:ext uri="{FF2B5EF4-FFF2-40B4-BE49-F238E27FC236}">
                    <a16:creationId xmlns:a16="http://schemas.microsoft.com/office/drawing/2014/main" id="{63D2BE66-FE0E-2A06-D50B-4ACFA4310B01}"/>
                  </a:ext>
                </a:extLst>
              </p:cNvPr>
              <p:cNvPicPr/>
              <p:nvPr/>
            </p:nvPicPr>
            <p:blipFill>
              <a:blip r:embed="rId183"/>
              <a:stretch>
                <a:fillRect/>
              </a:stretch>
            </p:blipFill>
            <p:spPr>
              <a:xfrm>
                <a:off x="5209920" y="5172316"/>
                <a:ext cx="169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3596554B-6BE8-BAA2-1E4E-B1503581F696}"/>
                  </a:ext>
                </a:extLst>
              </p14:cNvPr>
              <p14:cNvContentPartPr/>
              <p14:nvPr/>
            </p14:nvContentPartPr>
            <p14:xfrm>
              <a:off x="5294520" y="5211556"/>
              <a:ext cx="139680" cy="151560"/>
            </p14:xfrm>
          </p:contentPart>
        </mc:Choice>
        <mc:Fallback>
          <p:pic>
            <p:nvPicPr>
              <p:cNvPr id="112" name="Freihand 111">
                <a:extLst>
                  <a:ext uri="{FF2B5EF4-FFF2-40B4-BE49-F238E27FC236}">
                    <a16:creationId xmlns:a16="http://schemas.microsoft.com/office/drawing/2014/main" id="{3596554B-6BE8-BAA2-1E4E-B1503581F696}"/>
                  </a:ext>
                </a:extLst>
              </p:cNvPr>
              <p:cNvPicPr/>
              <p:nvPr/>
            </p:nvPicPr>
            <p:blipFill>
              <a:blip r:embed="rId185"/>
              <a:stretch>
                <a:fillRect/>
              </a:stretch>
            </p:blipFill>
            <p:spPr>
              <a:xfrm>
                <a:off x="5285520" y="5202916"/>
                <a:ext cx="157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1D9FC631-AF61-B736-CF71-0AA0B83EFA44}"/>
                  </a:ext>
                </a:extLst>
              </p14:cNvPr>
              <p14:cNvContentPartPr/>
              <p14:nvPr/>
            </p14:nvContentPartPr>
            <p14:xfrm>
              <a:off x="5450040" y="5267716"/>
              <a:ext cx="326160" cy="94320"/>
            </p14:xfrm>
          </p:contentPart>
        </mc:Choice>
        <mc:Fallback>
          <p:pic>
            <p:nvPicPr>
              <p:cNvPr id="113" name="Freihand 112">
                <a:extLst>
                  <a:ext uri="{FF2B5EF4-FFF2-40B4-BE49-F238E27FC236}">
                    <a16:creationId xmlns:a16="http://schemas.microsoft.com/office/drawing/2014/main" id="{1D9FC631-AF61-B736-CF71-0AA0B83EFA44}"/>
                  </a:ext>
                </a:extLst>
              </p:cNvPr>
              <p:cNvPicPr/>
              <p:nvPr/>
            </p:nvPicPr>
            <p:blipFill>
              <a:blip r:embed="rId187"/>
              <a:stretch>
                <a:fillRect/>
              </a:stretch>
            </p:blipFill>
            <p:spPr>
              <a:xfrm>
                <a:off x="5441400" y="5258716"/>
                <a:ext cx="343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EE99F351-CECF-F90F-940F-3D9D76B25D34}"/>
                  </a:ext>
                </a:extLst>
              </p14:cNvPr>
              <p14:cNvContentPartPr/>
              <p14:nvPr/>
            </p14:nvContentPartPr>
            <p14:xfrm>
              <a:off x="5724360" y="5182396"/>
              <a:ext cx="5040" cy="39960"/>
            </p14:xfrm>
          </p:contentPart>
        </mc:Choice>
        <mc:Fallback>
          <p:pic>
            <p:nvPicPr>
              <p:cNvPr id="114" name="Freihand 113">
                <a:extLst>
                  <a:ext uri="{FF2B5EF4-FFF2-40B4-BE49-F238E27FC236}">
                    <a16:creationId xmlns:a16="http://schemas.microsoft.com/office/drawing/2014/main" id="{EE99F351-CECF-F90F-940F-3D9D76B25D34}"/>
                  </a:ext>
                </a:extLst>
              </p:cNvPr>
              <p:cNvPicPr/>
              <p:nvPr/>
            </p:nvPicPr>
            <p:blipFill>
              <a:blip r:embed="rId189"/>
              <a:stretch>
                <a:fillRect/>
              </a:stretch>
            </p:blipFill>
            <p:spPr>
              <a:xfrm>
                <a:off x="5715360" y="5173396"/>
                <a:ext cx="22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Freihand 114">
                <a:extLst>
                  <a:ext uri="{FF2B5EF4-FFF2-40B4-BE49-F238E27FC236}">
                    <a16:creationId xmlns:a16="http://schemas.microsoft.com/office/drawing/2014/main" id="{A172FA7E-F2AE-94F0-F095-E8C93F2340C8}"/>
                  </a:ext>
                </a:extLst>
              </p14:cNvPr>
              <p14:cNvContentPartPr/>
              <p14:nvPr/>
            </p14:nvContentPartPr>
            <p14:xfrm>
              <a:off x="5824800" y="5240716"/>
              <a:ext cx="194040" cy="69480"/>
            </p14:xfrm>
          </p:contentPart>
        </mc:Choice>
        <mc:Fallback>
          <p:pic>
            <p:nvPicPr>
              <p:cNvPr id="115" name="Freihand 114">
                <a:extLst>
                  <a:ext uri="{FF2B5EF4-FFF2-40B4-BE49-F238E27FC236}">
                    <a16:creationId xmlns:a16="http://schemas.microsoft.com/office/drawing/2014/main" id="{A172FA7E-F2AE-94F0-F095-E8C93F2340C8}"/>
                  </a:ext>
                </a:extLst>
              </p:cNvPr>
              <p:cNvPicPr/>
              <p:nvPr/>
            </p:nvPicPr>
            <p:blipFill>
              <a:blip r:embed="rId191"/>
              <a:stretch>
                <a:fillRect/>
              </a:stretch>
            </p:blipFill>
            <p:spPr>
              <a:xfrm>
                <a:off x="5815800" y="5232076"/>
                <a:ext cx="211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5675AC0B-9A89-E8C9-7216-8896FB20F5C6}"/>
                  </a:ext>
                </a:extLst>
              </p14:cNvPr>
              <p14:cNvContentPartPr/>
              <p14:nvPr/>
            </p14:nvContentPartPr>
            <p14:xfrm>
              <a:off x="6266880" y="5136316"/>
              <a:ext cx="45360" cy="171000"/>
            </p14:xfrm>
          </p:contentPart>
        </mc:Choice>
        <mc:Fallback>
          <p:pic>
            <p:nvPicPr>
              <p:cNvPr id="116" name="Freihand 115">
                <a:extLst>
                  <a:ext uri="{FF2B5EF4-FFF2-40B4-BE49-F238E27FC236}">
                    <a16:creationId xmlns:a16="http://schemas.microsoft.com/office/drawing/2014/main" id="{5675AC0B-9A89-E8C9-7216-8896FB20F5C6}"/>
                  </a:ext>
                </a:extLst>
              </p:cNvPr>
              <p:cNvPicPr/>
              <p:nvPr/>
            </p:nvPicPr>
            <p:blipFill>
              <a:blip r:embed="rId193"/>
              <a:stretch>
                <a:fillRect/>
              </a:stretch>
            </p:blipFill>
            <p:spPr>
              <a:xfrm>
                <a:off x="6258240" y="5127676"/>
                <a:ext cx="63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1AD8F645-26A0-5E53-9927-8AD2C158DA87}"/>
                  </a:ext>
                </a:extLst>
              </p14:cNvPr>
              <p14:cNvContentPartPr/>
              <p14:nvPr/>
            </p14:nvContentPartPr>
            <p14:xfrm>
              <a:off x="6327360" y="5210116"/>
              <a:ext cx="320040" cy="88200"/>
            </p14:xfrm>
          </p:contentPart>
        </mc:Choice>
        <mc:Fallback>
          <p:pic>
            <p:nvPicPr>
              <p:cNvPr id="117" name="Freihand 116">
                <a:extLst>
                  <a:ext uri="{FF2B5EF4-FFF2-40B4-BE49-F238E27FC236}">
                    <a16:creationId xmlns:a16="http://schemas.microsoft.com/office/drawing/2014/main" id="{1AD8F645-26A0-5E53-9927-8AD2C158DA87}"/>
                  </a:ext>
                </a:extLst>
              </p:cNvPr>
              <p:cNvPicPr/>
              <p:nvPr/>
            </p:nvPicPr>
            <p:blipFill>
              <a:blip r:embed="rId195"/>
              <a:stretch>
                <a:fillRect/>
              </a:stretch>
            </p:blipFill>
            <p:spPr>
              <a:xfrm>
                <a:off x="6318360" y="5201476"/>
                <a:ext cx="337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1D107E16-5DE4-5062-AB41-6E4A2DC65163}"/>
                  </a:ext>
                </a:extLst>
              </p14:cNvPr>
              <p14:cNvContentPartPr/>
              <p14:nvPr/>
            </p14:nvContentPartPr>
            <p14:xfrm>
              <a:off x="6687360" y="5116156"/>
              <a:ext cx="108000" cy="164880"/>
            </p14:xfrm>
          </p:contentPart>
        </mc:Choice>
        <mc:Fallback>
          <p:pic>
            <p:nvPicPr>
              <p:cNvPr id="118" name="Freihand 117">
                <a:extLst>
                  <a:ext uri="{FF2B5EF4-FFF2-40B4-BE49-F238E27FC236}">
                    <a16:creationId xmlns:a16="http://schemas.microsoft.com/office/drawing/2014/main" id="{1D107E16-5DE4-5062-AB41-6E4A2DC65163}"/>
                  </a:ext>
                </a:extLst>
              </p:cNvPr>
              <p:cNvPicPr/>
              <p:nvPr/>
            </p:nvPicPr>
            <p:blipFill>
              <a:blip r:embed="rId197"/>
              <a:stretch>
                <a:fillRect/>
              </a:stretch>
            </p:blipFill>
            <p:spPr>
              <a:xfrm>
                <a:off x="6678360" y="5107516"/>
                <a:ext cx="125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B92E2F87-4F57-00A1-5505-4847182C7F07}"/>
                  </a:ext>
                </a:extLst>
              </p14:cNvPr>
              <p14:cNvContentPartPr/>
              <p14:nvPr/>
            </p14:nvContentPartPr>
            <p14:xfrm>
              <a:off x="6947640" y="5073676"/>
              <a:ext cx="307800" cy="235440"/>
            </p14:xfrm>
          </p:contentPart>
        </mc:Choice>
        <mc:Fallback>
          <p:pic>
            <p:nvPicPr>
              <p:cNvPr id="120" name="Freihand 119">
                <a:extLst>
                  <a:ext uri="{FF2B5EF4-FFF2-40B4-BE49-F238E27FC236}">
                    <a16:creationId xmlns:a16="http://schemas.microsoft.com/office/drawing/2014/main" id="{B92E2F87-4F57-00A1-5505-4847182C7F07}"/>
                  </a:ext>
                </a:extLst>
              </p:cNvPr>
              <p:cNvPicPr/>
              <p:nvPr/>
            </p:nvPicPr>
            <p:blipFill>
              <a:blip r:embed="rId199"/>
              <a:stretch>
                <a:fillRect/>
              </a:stretch>
            </p:blipFill>
            <p:spPr>
              <a:xfrm>
                <a:off x="6939000" y="5065036"/>
                <a:ext cx="3254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60F8082E-7F62-A63A-AB59-3367F44DF964}"/>
                  </a:ext>
                </a:extLst>
              </p14:cNvPr>
              <p14:cNvContentPartPr/>
              <p14:nvPr/>
            </p14:nvContentPartPr>
            <p14:xfrm>
              <a:off x="7187040" y="5089516"/>
              <a:ext cx="16200" cy="18360"/>
            </p14:xfrm>
          </p:contentPart>
        </mc:Choice>
        <mc:Fallback>
          <p:pic>
            <p:nvPicPr>
              <p:cNvPr id="121" name="Freihand 120">
                <a:extLst>
                  <a:ext uri="{FF2B5EF4-FFF2-40B4-BE49-F238E27FC236}">
                    <a16:creationId xmlns:a16="http://schemas.microsoft.com/office/drawing/2014/main" id="{60F8082E-7F62-A63A-AB59-3367F44DF964}"/>
                  </a:ext>
                </a:extLst>
              </p:cNvPr>
              <p:cNvPicPr/>
              <p:nvPr/>
            </p:nvPicPr>
            <p:blipFill>
              <a:blip r:embed="rId201"/>
              <a:stretch>
                <a:fillRect/>
              </a:stretch>
            </p:blipFill>
            <p:spPr>
              <a:xfrm>
                <a:off x="7178040" y="5080516"/>
                <a:ext cx="33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DC70362B-5003-01BE-0DB6-314620108164}"/>
                  </a:ext>
                </a:extLst>
              </p14:cNvPr>
              <p14:cNvContentPartPr/>
              <p14:nvPr/>
            </p14:nvContentPartPr>
            <p14:xfrm>
              <a:off x="7279920" y="5075836"/>
              <a:ext cx="179280" cy="188640"/>
            </p14:xfrm>
          </p:contentPart>
        </mc:Choice>
        <mc:Fallback>
          <p:pic>
            <p:nvPicPr>
              <p:cNvPr id="122" name="Freihand 121">
                <a:extLst>
                  <a:ext uri="{FF2B5EF4-FFF2-40B4-BE49-F238E27FC236}">
                    <a16:creationId xmlns:a16="http://schemas.microsoft.com/office/drawing/2014/main" id="{DC70362B-5003-01BE-0DB6-314620108164}"/>
                  </a:ext>
                </a:extLst>
              </p:cNvPr>
              <p:cNvPicPr/>
              <p:nvPr/>
            </p:nvPicPr>
            <p:blipFill>
              <a:blip r:embed="rId203"/>
              <a:stretch>
                <a:fillRect/>
              </a:stretch>
            </p:blipFill>
            <p:spPr>
              <a:xfrm>
                <a:off x="7271280" y="5067196"/>
                <a:ext cx="196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DC55A654-0A2B-C5F7-4017-E22DD86C5EB6}"/>
                  </a:ext>
                </a:extLst>
              </p14:cNvPr>
              <p14:cNvContentPartPr/>
              <p14:nvPr/>
            </p14:nvContentPartPr>
            <p14:xfrm>
              <a:off x="7469280" y="5151436"/>
              <a:ext cx="88560" cy="118800"/>
            </p14:xfrm>
          </p:contentPart>
        </mc:Choice>
        <mc:Fallback>
          <p:pic>
            <p:nvPicPr>
              <p:cNvPr id="123" name="Freihand 122">
                <a:extLst>
                  <a:ext uri="{FF2B5EF4-FFF2-40B4-BE49-F238E27FC236}">
                    <a16:creationId xmlns:a16="http://schemas.microsoft.com/office/drawing/2014/main" id="{DC55A654-0A2B-C5F7-4017-E22DD86C5EB6}"/>
                  </a:ext>
                </a:extLst>
              </p:cNvPr>
              <p:cNvPicPr/>
              <p:nvPr/>
            </p:nvPicPr>
            <p:blipFill>
              <a:blip r:embed="rId205"/>
              <a:stretch>
                <a:fillRect/>
              </a:stretch>
            </p:blipFill>
            <p:spPr>
              <a:xfrm>
                <a:off x="7460640" y="5142436"/>
                <a:ext cx="106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56AD0729-EDEE-7B4D-4A70-3EA7BB716FD8}"/>
                  </a:ext>
                </a:extLst>
              </p14:cNvPr>
              <p14:cNvContentPartPr/>
              <p14:nvPr/>
            </p14:nvContentPartPr>
            <p14:xfrm>
              <a:off x="7575840" y="5057836"/>
              <a:ext cx="335880" cy="214560"/>
            </p14:xfrm>
          </p:contentPart>
        </mc:Choice>
        <mc:Fallback>
          <p:pic>
            <p:nvPicPr>
              <p:cNvPr id="124" name="Freihand 123">
                <a:extLst>
                  <a:ext uri="{FF2B5EF4-FFF2-40B4-BE49-F238E27FC236}">
                    <a16:creationId xmlns:a16="http://schemas.microsoft.com/office/drawing/2014/main" id="{56AD0729-EDEE-7B4D-4A70-3EA7BB716FD8}"/>
                  </a:ext>
                </a:extLst>
              </p:cNvPr>
              <p:cNvPicPr/>
              <p:nvPr/>
            </p:nvPicPr>
            <p:blipFill>
              <a:blip r:embed="rId207"/>
              <a:stretch>
                <a:fillRect/>
              </a:stretch>
            </p:blipFill>
            <p:spPr>
              <a:xfrm>
                <a:off x="7567200" y="5049196"/>
                <a:ext cx="353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Freihand 124">
                <a:extLst>
                  <a:ext uri="{FF2B5EF4-FFF2-40B4-BE49-F238E27FC236}">
                    <a16:creationId xmlns:a16="http://schemas.microsoft.com/office/drawing/2014/main" id="{FBE8B3BF-C6B0-9F8E-AF9E-F7FD22046DBB}"/>
                  </a:ext>
                </a:extLst>
              </p14:cNvPr>
              <p14:cNvContentPartPr/>
              <p14:nvPr/>
            </p14:nvContentPartPr>
            <p14:xfrm>
              <a:off x="7852680" y="5079436"/>
              <a:ext cx="30240" cy="47160"/>
            </p14:xfrm>
          </p:contentPart>
        </mc:Choice>
        <mc:Fallback>
          <p:pic>
            <p:nvPicPr>
              <p:cNvPr id="125" name="Freihand 124">
                <a:extLst>
                  <a:ext uri="{FF2B5EF4-FFF2-40B4-BE49-F238E27FC236}">
                    <a16:creationId xmlns:a16="http://schemas.microsoft.com/office/drawing/2014/main" id="{FBE8B3BF-C6B0-9F8E-AF9E-F7FD22046DBB}"/>
                  </a:ext>
                </a:extLst>
              </p:cNvPr>
              <p:cNvPicPr/>
              <p:nvPr/>
            </p:nvPicPr>
            <p:blipFill>
              <a:blip r:embed="rId209"/>
              <a:stretch>
                <a:fillRect/>
              </a:stretch>
            </p:blipFill>
            <p:spPr>
              <a:xfrm>
                <a:off x="7843680" y="5070796"/>
                <a:ext cx="47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Freihand 125">
                <a:extLst>
                  <a:ext uri="{FF2B5EF4-FFF2-40B4-BE49-F238E27FC236}">
                    <a16:creationId xmlns:a16="http://schemas.microsoft.com/office/drawing/2014/main" id="{98C00B0B-E941-6EA1-CA79-D739FEFFC36C}"/>
                  </a:ext>
                </a:extLst>
              </p14:cNvPr>
              <p14:cNvContentPartPr/>
              <p14:nvPr/>
            </p14:nvContentPartPr>
            <p14:xfrm>
              <a:off x="7924680" y="5132356"/>
              <a:ext cx="241920" cy="127080"/>
            </p14:xfrm>
          </p:contentPart>
        </mc:Choice>
        <mc:Fallback>
          <p:pic>
            <p:nvPicPr>
              <p:cNvPr id="126" name="Freihand 125">
                <a:extLst>
                  <a:ext uri="{FF2B5EF4-FFF2-40B4-BE49-F238E27FC236}">
                    <a16:creationId xmlns:a16="http://schemas.microsoft.com/office/drawing/2014/main" id="{98C00B0B-E941-6EA1-CA79-D739FEFFC36C}"/>
                  </a:ext>
                </a:extLst>
              </p:cNvPr>
              <p:cNvPicPr/>
              <p:nvPr/>
            </p:nvPicPr>
            <p:blipFill>
              <a:blip r:embed="rId211"/>
              <a:stretch>
                <a:fillRect/>
              </a:stretch>
            </p:blipFill>
            <p:spPr>
              <a:xfrm>
                <a:off x="7916040" y="5123356"/>
                <a:ext cx="259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9A5A4FEF-53E2-28D6-E87B-33423A826DA1}"/>
                  </a:ext>
                </a:extLst>
              </p14:cNvPr>
              <p14:cNvContentPartPr/>
              <p14:nvPr/>
            </p14:nvContentPartPr>
            <p14:xfrm>
              <a:off x="8107920" y="5024716"/>
              <a:ext cx="183600" cy="237240"/>
            </p14:xfrm>
          </p:contentPart>
        </mc:Choice>
        <mc:Fallback>
          <p:pic>
            <p:nvPicPr>
              <p:cNvPr id="127" name="Freihand 126">
                <a:extLst>
                  <a:ext uri="{FF2B5EF4-FFF2-40B4-BE49-F238E27FC236}">
                    <a16:creationId xmlns:a16="http://schemas.microsoft.com/office/drawing/2014/main" id="{9A5A4FEF-53E2-28D6-E87B-33423A826DA1}"/>
                  </a:ext>
                </a:extLst>
              </p:cNvPr>
              <p:cNvPicPr/>
              <p:nvPr/>
            </p:nvPicPr>
            <p:blipFill>
              <a:blip r:embed="rId213"/>
              <a:stretch>
                <a:fillRect/>
              </a:stretch>
            </p:blipFill>
            <p:spPr>
              <a:xfrm>
                <a:off x="8098920" y="5015716"/>
                <a:ext cx="201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2" name="Freihand 211">
                <a:extLst>
                  <a:ext uri="{FF2B5EF4-FFF2-40B4-BE49-F238E27FC236}">
                    <a16:creationId xmlns:a16="http://schemas.microsoft.com/office/drawing/2014/main" id="{53D61BEB-7B3E-9C46-2EA1-8D77D2D6A865}"/>
                  </a:ext>
                </a:extLst>
              </p14:cNvPr>
              <p14:cNvContentPartPr/>
              <p14:nvPr/>
            </p14:nvContentPartPr>
            <p14:xfrm>
              <a:off x="3780720" y="5520436"/>
              <a:ext cx="352080" cy="135720"/>
            </p14:xfrm>
          </p:contentPart>
        </mc:Choice>
        <mc:Fallback>
          <p:pic>
            <p:nvPicPr>
              <p:cNvPr id="212" name="Freihand 211">
                <a:extLst>
                  <a:ext uri="{FF2B5EF4-FFF2-40B4-BE49-F238E27FC236}">
                    <a16:creationId xmlns:a16="http://schemas.microsoft.com/office/drawing/2014/main" id="{53D61BEB-7B3E-9C46-2EA1-8D77D2D6A865}"/>
                  </a:ext>
                </a:extLst>
              </p:cNvPr>
              <p:cNvPicPr/>
              <p:nvPr/>
            </p:nvPicPr>
            <p:blipFill>
              <a:blip r:embed="rId215"/>
              <a:stretch>
                <a:fillRect/>
              </a:stretch>
            </p:blipFill>
            <p:spPr>
              <a:xfrm>
                <a:off x="3771720" y="5511796"/>
                <a:ext cx="369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3" name="Freihand 212">
                <a:extLst>
                  <a:ext uri="{FF2B5EF4-FFF2-40B4-BE49-F238E27FC236}">
                    <a16:creationId xmlns:a16="http://schemas.microsoft.com/office/drawing/2014/main" id="{6499A7E5-0F28-6681-BBD7-A351F1E1D602}"/>
                  </a:ext>
                </a:extLst>
              </p14:cNvPr>
              <p14:cNvContentPartPr/>
              <p14:nvPr/>
            </p14:nvContentPartPr>
            <p14:xfrm>
              <a:off x="4165560" y="5424676"/>
              <a:ext cx="95400" cy="147600"/>
            </p14:xfrm>
          </p:contentPart>
        </mc:Choice>
        <mc:Fallback>
          <p:pic>
            <p:nvPicPr>
              <p:cNvPr id="213" name="Freihand 212">
                <a:extLst>
                  <a:ext uri="{FF2B5EF4-FFF2-40B4-BE49-F238E27FC236}">
                    <a16:creationId xmlns:a16="http://schemas.microsoft.com/office/drawing/2014/main" id="{6499A7E5-0F28-6681-BBD7-A351F1E1D602}"/>
                  </a:ext>
                </a:extLst>
              </p:cNvPr>
              <p:cNvPicPr/>
              <p:nvPr/>
            </p:nvPicPr>
            <p:blipFill>
              <a:blip r:embed="rId217"/>
              <a:stretch>
                <a:fillRect/>
              </a:stretch>
            </p:blipFill>
            <p:spPr>
              <a:xfrm>
                <a:off x="4156560" y="5415676"/>
                <a:ext cx="113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4" name="Freihand 213">
                <a:extLst>
                  <a:ext uri="{FF2B5EF4-FFF2-40B4-BE49-F238E27FC236}">
                    <a16:creationId xmlns:a16="http://schemas.microsoft.com/office/drawing/2014/main" id="{F004C64C-8AA8-E2A8-3F1B-B85E81F612FE}"/>
                  </a:ext>
                </a:extLst>
              </p14:cNvPr>
              <p14:cNvContentPartPr/>
              <p14:nvPr/>
            </p14:nvContentPartPr>
            <p14:xfrm>
              <a:off x="4296600" y="5471116"/>
              <a:ext cx="225360" cy="101160"/>
            </p14:xfrm>
          </p:contentPart>
        </mc:Choice>
        <mc:Fallback>
          <p:pic>
            <p:nvPicPr>
              <p:cNvPr id="214" name="Freihand 213">
                <a:extLst>
                  <a:ext uri="{FF2B5EF4-FFF2-40B4-BE49-F238E27FC236}">
                    <a16:creationId xmlns:a16="http://schemas.microsoft.com/office/drawing/2014/main" id="{F004C64C-8AA8-E2A8-3F1B-B85E81F612FE}"/>
                  </a:ext>
                </a:extLst>
              </p:cNvPr>
              <p:cNvPicPr/>
              <p:nvPr/>
            </p:nvPicPr>
            <p:blipFill>
              <a:blip r:embed="rId219"/>
              <a:stretch>
                <a:fillRect/>
              </a:stretch>
            </p:blipFill>
            <p:spPr>
              <a:xfrm>
                <a:off x="4287600" y="5462116"/>
                <a:ext cx="243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9" name="Freihand 128">
                <a:extLst>
                  <a:ext uri="{FF2B5EF4-FFF2-40B4-BE49-F238E27FC236}">
                    <a16:creationId xmlns:a16="http://schemas.microsoft.com/office/drawing/2014/main" id="{B87ACC74-C5D4-D990-E39F-EDF69526C891}"/>
                  </a:ext>
                </a:extLst>
              </p14:cNvPr>
              <p14:cNvContentPartPr/>
              <p14:nvPr/>
            </p14:nvContentPartPr>
            <p14:xfrm>
              <a:off x="167400" y="4680196"/>
              <a:ext cx="123840" cy="207720"/>
            </p14:xfrm>
          </p:contentPart>
        </mc:Choice>
        <mc:Fallback>
          <p:pic>
            <p:nvPicPr>
              <p:cNvPr id="129" name="Freihand 128">
                <a:extLst>
                  <a:ext uri="{FF2B5EF4-FFF2-40B4-BE49-F238E27FC236}">
                    <a16:creationId xmlns:a16="http://schemas.microsoft.com/office/drawing/2014/main" id="{B87ACC74-C5D4-D990-E39F-EDF69526C891}"/>
                  </a:ext>
                </a:extLst>
              </p:cNvPr>
              <p:cNvPicPr/>
              <p:nvPr/>
            </p:nvPicPr>
            <p:blipFill>
              <a:blip r:embed="rId221"/>
              <a:stretch>
                <a:fillRect/>
              </a:stretch>
            </p:blipFill>
            <p:spPr>
              <a:xfrm>
                <a:off x="158400" y="4671196"/>
                <a:ext cx="141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0" name="Freihand 129">
                <a:extLst>
                  <a:ext uri="{FF2B5EF4-FFF2-40B4-BE49-F238E27FC236}">
                    <a16:creationId xmlns:a16="http://schemas.microsoft.com/office/drawing/2014/main" id="{5DA99699-751C-6F97-ADE3-485003BED583}"/>
                  </a:ext>
                </a:extLst>
              </p14:cNvPr>
              <p14:cNvContentPartPr/>
              <p14:nvPr/>
            </p14:nvContentPartPr>
            <p14:xfrm>
              <a:off x="265680" y="4631596"/>
              <a:ext cx="119880" cy="298080"/>
            </p14:xfrm>
          </p:contentPart>
        </mc:Choice>
        <mc:Fallback>
          <p:pic>
            <p:nvPicPr>
              <p:cNvPr id="130" name="Freihand 129">
                <a:extLst>
                  <a:ext uri="{FF2B5EF4-FFF2-40B4-BE49-F238E27FC236}">
                    <a16:creationId xmlns:a16="http://schemas.microsoft.com/office/drawing/2014/main" id="{5DA99699-751C-6F97-ADE3-485003BED583}"/>
                  </a:ext>
                </a:extLst>
              </p:cNvPr>
              <p:cNvPicPr/>
              <p:nvPr/>
            </p:nvPicPr>
            <p:blipFill>
              <a:blip r:embed="rId223"/>
              <a:stretch>
                <a:fillRect/>
              </a:stretch>
            </p:blipFill>
            <p:spPr>
              <a:xfrm>
                <a:off x="256680" y="4622956"/>
                <a:ext cx="1375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1" name="Freihand 130">
                <a:extLst>
                  <a:ext uri="{FF2B5EF4-FFF2-40B4-BE49-F238E27FC236}">
                    <a16:creationId xmlns:a16="http://schemas.microsoft.com/office/drawing/2014/main" id="{6EB5C041-6BCC-E281-2248-B24836597500}"/>
                  </a:ext>
                </a:extLst>
              </p14:cNvPr>
              <p14:cNvContentPartPr/>
              <p14:nvPr/>
            </p14:nvContentPartPr>
            <p14:xfrm>
              <a:off x="489600" y="4646716"/>
              <a:ext cx="188640" cy="206280"/>
            </p14:xfrm>
          </p:contentPart>
        </mc:Choice>
        <mc:Fallback>
          <p:pic>
            <p:nvPicPr>
              <p:cNvPr id="131" name="Freihand 130">
                <a:extLst>
                  <a:ext uri="{FF2B5EF4-FFF2-40B4-BE49-F238E27FC236}">
                    <a16:creationId xmlns:a16="http://schemas.microsoft.com/office/drawing/2014/main" id="{6EB5C041-6BCC-E281-2248-B24836597500}"/>
                  </a:ext>
                </a:extLst>
              </p:cNvPr>
              <p:cNvPicPr/>
              <p:nvPr/>
            </p:nvPicPr>
            <p:blipFill>
              <a:blip r:embed="rId225"/>
              <a:stretch>
                <a:fillRect/>
              </a:stretch>
            </p:blipFill>
            <p:spPr>
              <a:xfrm>
                <a:off x="480600" y="4637716"/>
                <a:ext cx="206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2" name="Freihand 131">
                <a:extLst>
                  <a:ext uri="{FF2B5EF4-FFF2-40B4-BE49-F238E27FC236}">
                    <a16:creationId xmlns:a16="http://schemas.microsoft.com/office/drawing/2014/main" id="{97CC5955-A1A1-F2CE-F8B4-9CC7E58D9FB3}"/>
                  </a:ext>
                </a:extLst>
              </p14:cNvPr>
              <p14:cNvContentPartPr/>
              <p14:nvPr/>
            </p14:nvContentPartPr>
            <p14:xfrm>
              <a:off x="706320" y="4775956"/>
              <a:ext cx="383040" cy="79560"/>
            </p14:xfrm>
          </p:contentPart>
        </mc:Choice>
        <mc:Fallback>
          <p:pic>
            <p:nvPicPr>
              <p:cNvPr id="132" name="Freihand 131">
                <a:extLst>
                  <a:ext uri="{FF2B5EF4-FFF2-40B4-BE49-F238E27FC236}">
                    <a16:creationId xmlns:a16="http://schemas.microsoft.com/office/drawing/2014/main" id="{97CC5955-A1A1-F2CE-F8B4-9CC7E58D9FB3}"/>
                  </a:ext>
                </a:extLst>
              </p:cNvPr>
              <p:cNvPicPr/>
              <p:nvPr/>
            </p:nvPicPr>
            <p:blipFill>
              <a:blip r:embed="rId227"/>
              <a:stretch>
                <a:fillRect/>
              </a:stretch>
            </p:blipFill>
            <p:spPr>
              <a:xfrm>
                <a:off x="697680" y="4767316"/>
                <a:ext cx="400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3" name="Freihand 132">
                <a:extLst>
                  <a:ext uri="{FF2B5EF4-FFF2-40B4-BE49-F238E27FC236}">
                    <a16:creationId xmlns:a16="http://schemas.microsoft.com/office/drawing/2014/main" id="{33C9036D-4971-9F8B-BDA8-E4E2299C40C6}"/>
                  </a:ext>
                </a:extLst>
              </p14:cNvPr>
              <p14:cNvContentPartPr/>
              <p14:nvPr/>
            </p14:nvContentPartPr>
            <p14:xfrm>
              <a:off x="1309680" y="4727356"/>
              <a:ext cx="197280" cy="119880"/>
            </p14:xfrm>
          </p:contentPart>
        </mc:Choice>
        <mc:Fallback>
          <p:pic>
            <p:nvPicPr>
              <p:cNvPr id="133" name="Freihand 132">
                <a:extLst>
                  <a:ext uri="{FF2B5EF4-FFF2-40B4-BE49-F238E27FC236}">
                    <a16:creationId xmlns:a16="http://schemas.microsoft.com/office/drawing/2014/main" id="{33C9036D-4971-9F8B-BDA8-E4E2299C40C6}"/>
                  </a:ext>
                </a:extLst>
              </p:cNvPr>
              <p:cNvPicPr/>
              <p:nvPr/>
            </p:nvPicPr>
            <p:blipFill>
              <a:blip r:embed="rId229"/>
              <a:stretch>
                <a:fillRect/>
              </a:stretch>
            </p:blipFill>
            <p:spPr>
              <a:xfrm>
                <a:off x="1300680" y="4718716"/>
                <a:ext cx="214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4" name="Freihand 133">
                <a:extLst>
                  <a:ext uri="{FF2B5EF4-FFF2-40B4-BE49-F238E27FC236}">
                    <a16:creationId xmlns:a16="http://schemas.microsoft.com/office/drawing/2014/main" id="{E120B72E-792A-5F06-4E92-CABDFF576871}"/>
                  </a:ext>
                </a:extLst>
              </p14:cNvPr>
              <p14:cNvContentPartPr/>
              <p14:nvPr/>
            </p14:nvContentPartPr>
            <p14:xfrm>
              <a:off x="1484280" y="4634476"/>
              <a:ext cx="11880" cy="27360"/>
            </p14:xfrm>
          </p:contentPart>
        </mc:Choice>
        <mc:Fallback>
          <p:pic>
            <p:nvPicPr>
              <p:cNvPr id="134" name="Freihand 133">
                <a:extLst>
                  <a:ext uri="{FF2B5EF4-FFF2-40B4-BE49-F238E27FC236}">
                    <a16:creationId xmlns:a16="http://schemas.microsoft.com/office/drawing/2014/main" id="{E120B72E-792A-5F06-4E92-CABDFF576871}"/>
                  </a:ext>
                </a:extLst>
              </p:cNvPr>
              <p:cNvPicPr/>
              <p:nvPr/>
            </p:nvPicPr>
            <p:blipFill>
              <a:blip r:embed="rId231"/>
              <a:stretch>
                <a:fillRect/>
              </a:stretch>
            </p:blipFill>
            <p:spPr>
              <a:xfrm>
                <a:off x="1475640" y="4625476"/>
                <a:ext cx="29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5" name="Freihand 134">
                <a:extLst>
                  <a:ext uri="{FF2B5EF4-FFF2-40B4-BE49-F238E27FC236}">
                    <a16:creationId xmlns:a16="http://schemas.microsoft.com/office/drawing/2014/main" id="{F740C4EC-00B9-EE7A-B650-0C7DD845C6F7}"/>
                  </a:ext>
                </a:extLst>
              </p14:cNvPr>
              <p14:cNvContentPartPr/>
              <p14:nvPr/>
            </p14:nvContentPartPr>
            <p14:xfrm>
              <a:off x="1564560" y="4734556"/>
              <a:ext cx="41040" cy="112320"/>
            </p14:xfrm>
          </p:contentPart>
        </mc:Choice>
        <mc:Fallback>
          <p:pic>
            <p:nvPicPr>
              <p:cNvPr id="135" name="Freihand 134">
                <a:extLst>
                  <a:ext uri="{FF2B5EF4-FFF2-40B4-BE49-F238E27FC236}">
                    <a16:creationId xmlns:a16="http://schemas.microsoft.com/office/drawing/2014/main" id="{F740C4EC-00B9-EE7A-B650-0C7DD845C6F7}"/>
                  </a:ext>
                </a:extLst>
              </p:cNvPr>
              <p:cNvPicPr/>
              <p:nvPr/>
            </p:nvPicPr>
            <p:blipFill>
              <a:blip r:embed="rId233"/>
              <a:stretch>
                <a:fillRect/>
              </a:stretch>
            </p:blipFill>
            <p:spPr>
              <a:xfrm>
                <a:off x="1555560" y="4725916"/>
                <a:ext cx="58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6" name="Freihand 135">
                <a:extLst>
                  <a:ext uri="{FF2B5EF4-FFF2-40B4-BE49-F238E27FC236}">
                    <a16:creationId xmlns:a16="http://schemas.microsoft.com/office/drawing/2014/main" id="{72BBE8F1-C5AC-1D04-0C05-FE42ABE2B289}"/>
                  </a:ext>
                </a:extLst>
              </p14:cNvPr>
              <p14:cNvContentPartPr/>
              <p14:nvPr/>
            </p14:nvContentPartPr>
            <p14:xfrm>
              <a:off x="1648800" y="4652116"/>
              <a:ext cx="18360" cy="16200"/>
            </p14:xfrm>
          </p:contentPart>
        </mc:Choice>
        <mc:Fallback>
          <p:pic>
            <p:nvPicPr>
              <p:cNvPr id="136" name="Freihand 135">
                <a:extLst>
                  <a:ext uri="{FF2B5EF4-FFF2-40B4-BE49-F238E27FC236}">
                    <a16:creationId xmlns:a16="http://schemas.microsoft.com/office/drawing/2014/main" id="{72BBE8F1-C5AC-1D04-0C05-FE42ABE2B289}"/>
                  </a:ext>
                </a:extLst>
              </p:cNvPr>
              <p:cNvPicPr/>
              <p:nvPr/>
            </p:nvPicPr>
            <p:blipFill>
              <a:blip r:embed="rId235"/>
              <a:stretch>
                <a:fillRect/>
              </a:stretch>
            </p:blipFill>
            <p:spPr>
              <a:xfrm>
                <a:off x="1640160" y="4643116"/>
                <a:ext cx="36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7" name="Freihand 136">
                <a:extLst>
                  <a:ext uri="{FF2B5EF4-FFF2-40B4-BE49-F238E27FC236}">
                    <a16:creationId xmlns:a16="http://schemas.microsoft.com/office/drawing/2014/main" id="{55526730-4E93-1E83-2ACD-219ABF2D807D}"/>
                  </a:ext>
                </a:extLst>
              </p14:cNvPr>
              <p14:cNvContentPartPr/>
              <p14:nvPr/>
            </p14:nvContentPartPr>
            <p14:xfrm>
              <a:off x="1572840" y="4635196"/>
              <a:ext cx="202320" cy="221400"/>
            </p14:xfrm>
          </p:contentPart>
        </mc:Choice>
        <mc:Fallback>
          <p:pic>
            <p:nvPicPr>
              <p:cNvPr id="137" name="Freihand 136">
                <a:extLst>
                  <a:ext uri="{FF2B5EF4-FFF2-40B4-BE49-F238E27FC236}">
                    <a16:creationId xmlns:a16="http://schemas.microsoft.com/office/drawing/2014/main" id="{55526730-4E93-1E83-2ACD-219ABF2D807D}"/>
                  </a:ext>
                </a:extLst>
              </p:cNvPr>
              <p:cNvPicPr/>
              <p:nvPr/>
            </p:nvPicPr>
            <p:blipFill>
              <a:blip r:embed="rId237"/>
              <a:stretch>
                <a:fillRect/>
              </a:stretch>
            </p:blipFill>
            <p:spPr>
              <a:xfrm>
                <a:off x="1564200" y="4626556"/>
                <a:ext cx="2199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0" name="Freihand 139">
                <a:extLst>
                  <a:ext uri="{FF2B5EF4-FFF2-40B4-BE49-F238E27FC236}">
                    <a16:creationId xmlns:a16="http://schemas.microsoft.com/office/drawing/2014/main" id="{8E4CA50D-A310-AB0D-C421-9BCB76861C29}"/>
                  </a:ext>
                </a:extLst>
              </p14:cNvPr>
              <p14:cNvContentPartPr/>
              <p14:nvPr/>
            </p14:nvContentPartPr>
            <p14:xfrm>
              <a:off x="1789560" y="4628716"/>
              <a:ext cx="121680" cy="223560"/>
            </p14:xfrm>
          </p:contentPart>
        </mc:Choice>
        <mc:Fallback>
          <p:pic>
            <p:nvPicPr>
              <p:cNvPr id="140" name="Freihand 139">
                <a:extLst>
                  <a:ext uri="{FF2B5EF4-FFF2-40B4-BE49-F238E27FC236}">
                    <a16:creationId xmlns:a16="http://schemas.microsoft.com/office/drawing/2014/main" id="{8E4CA50D-A310-AB0D-C421-9BCB76861C29}"/>
                  </a:ext>
                </a:extLst>
              </p:cNvPr>
              <p:cNvPicPr/>
              <p:nvPr/>
            </p:nvPicPr>
            <p:blipFill>
              <a:blip r:embed="rId239"/>
              <a:stretch>
                <a:fillRect/>
              </a:stretch>
            </p:blipFill>
            <p:spPr>
              <a:xfrm>
                <a:off x="1780920" y="4619716"/>
                <a:ext cx="139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2" name="Freihand 141">
                <a:extLst>
                  <a:ext uri="{FF2B5EF4-FFF2-40B4-BE49-F238E27FC236}">
                    <a16:creationId xmlns:a16="http://schemas.microsoft.com/office/drawing/2014/main" id="{FC24065F-ACC7-1BAF-0420-7EF648017024}"/>
                  </a:ext>
                </a:extLst>
              </p14:cNvPr>
              <p14:cNvContentPartPr/>
              <p14:nvPr/>
            </p14:nvContentPartPr>
            <p14:xfrm>
              <a:off x="2166480" y="4657156"/>
              <a:ext cx="4320" cy="162000"/>
            </p14:xfrm>
          </p:contentPart>
        </mc:Choice>
        <mc:Fallback>
          <p:pic>
            <p:nvPicPr>
              <p:cNvPr id="142" name="Freihand 141">
                <a:extLst>
                  <a:ext uri="{FF2B5EF4-FFF2-40B4-BE49-F238E27FC236}">
                    <a16:creationId xmlns:a16="http://schemas.microsoft.com/office/drawing/2014/main" id="{FC24065F-ACC7-1BAF-0420-7EF648017024}"/>
                  </a:ext>
                </a:extLst>
              </p:cNvPr>
              <p:cNvPicPr/>
              <p:nvPr/>
            </p:nvPicPr>
            <p:blipFill>
              <a:blip r:embed="rId241"/>
              <a:stretch>
                <a:fillRect/>
              </a:stretch>
            </p:blipFill>
            <p:spPr>
              <a:xfrm>
                <a:off x="2157840" y="4648156"/>
                <a:ext cx="21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0C06A431-9415-B3DF-F88D-0532D2EE9945}"/>
                  </a:ext>
                </a:extLst>
              </p14:cNvPr>
              <p14:cNvContentPartPr/>
              <p14:nvPr/>
            </p14:nvContentPartPr>
            <p14:xfrm>
              <a:off x="2063880" y="4635556"/>
              <a:ext cx="144720" cy="210960"/>
            </p14:xfrm>
          </p:contentPart>
        </mc:Choice>
        <mc:Fallback>
          <p:pic>
            <p:nvPicPr>
              <p:cNvPr id="143" name="Freihand 142">
                <a:extLst>
                  <a:ext uri="{FF2B5EF4-FFF2-40B4-BE49-F238E27FC236}">
                    <a16:creationId xmlns:a16="http://schemas.microsoft.com/office/drawing/2014/main" id="{0C06A431-9415-B3DF-F88D-0532D2EE9945}"/>
                  </a:ext>
                </a:extLst>
              </p:cNvPr>
              <p:cNvPicPr/>
              <p:nvPr/>
            </p:nvPicPr>
            <p:blipFill>
              <a:blip r:embed="rId243"/>
              <a:stretch>
                <a:fillRect/>
              </a:stretch>
            </p:blipFill>
            <p:spPr>
              <a:xfrm>
                <a:off x="2054880" y="4626916"/>
                <a:ext cx="162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844C92EA-BAE8-7AEA-AAF6-51DAE6E1A5EB}"/>
                  </a:ext>
                </a:extLst>
              </p14:cNvPr>
              <p14:cNvContentPartPr/>
              <p14:nvPr/>
            </p14:nvContentPartPr>
            <p14:xfrm>
              <a:off x="2273760" y="4658956"/>
              <a:ext cx="13680" cy="156240"/>
            </p14:xfrm>
          </p:contentPart>
        </mc:Choice>
        <mc:Fallback>
          <p:pic>
            <p:nvPicPr>
              <p:cNvPr id="144" name="Freihand 143">
                <a:extLst>
                  <a:ext uri="{FF2B5EF4-FFF2-40B4-BE49-F238E27FC236}">
                    <a16:creationId xmlns:a16="http://schemas.microsoft.com/office/drawing/2014/main" id="{844C92EA-BAE8-7AEA-AAF6-51DAE6E1A5EB}"/>
                  </a:ext>
                </a:extLst>
              </p:cNvPr>
              <p:cNvPicPr/>
              <p:nvPr/>
            </p:nvPicPr>
            <p:blipFill>
              <a:blip r:embed="rId245"/>
              <a:stretch>
                <a:fillRect/>
              </a:stretch>
            </p:blipFill>
            <p:spPr>
              <a:xfrm>
                <a:off x="2265120" y="4650316"/>
                <a:ext cx="31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AD5E1699-0492-8778-9FBB-8CE51166588C}"/>
                  </a:ext>
                </a:extLst>
              </p14:cNvPr>
              <p14:cNvContentPartPr/>
              <p14:nvPr/>
            </p14:nvContentPartPr>
            <p14:xfrm>
              <a:off x="2269080" y="4649596"/>
              <a:ext cx="146160" cy="168120"/>
            </p14:xfrm>
          </p:contentPart>
        </mc:Choice>
        <mc:Fallback>
          <p:pic>
            <p:nvPicPr>
              <p:cNvPr id="145" name="Freihand 144">
                <a:extLst>
                  <a:ext uri="{FF2B5EF4-FFF2-40B4-BE49-F238E27FC236}">
                    <a16:creationId xmlns:a16="http://schemas.microsoft.com/office/drawing/2014/main" id="{AD5E1699-0492-8778-9FBB-8CE51166588C}"/>
                  </a:ext>
                </a:extLst>
              </p:cNvPr>
              <p:cNvPicPr/>
              <p:nvPr/>
            </p:nvPicPr>
            <p:blipFill>
              <a:blip r:embed="rId247"/>
              <a:stretch>
                <a:fillRect/>
              </a:stretch>
            </p:blipFill>
            <p:spPr>
              <a:xfrm>
                <a:off x="2260440" y="4640596"/>
                <a:ext cx="163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0641035B-695A-8F4E-91FA-2710BAAF87FC}"/>
                  </a:ext>
                </a:extLst>
              </p14:cNvPr>
              <p14:cNvContentPartPr/>
              <p14:nvPr/>
            </p14:nvContentPartPr>
            <p14:xfrm>
              <a:off x="2401920" y="4784236"/>
              <a:ext cx="45000" cy="114480"/>
            </p14:xfrm>
          </p:contentPart>
        </mc:Choice>
        <mc:Fallback>
          <p:pic>
            <p:nvPicPr>
              <p:cNvPr id="146" name="Freihand 145">
                <a:extLst>
                  <a:ext uri="{FF2B5EF4-FFF2-40B4-BE49-F238E27FC236}">
                    <a16:creationId xmlns:a16="http://schemas.microsoft.com/office/drawing/2014/main" id="{0641035B-695A-8F4E-91FA-2710BAAF87FC}"/>
                  </a:ext>
                </a:extLst>
              </p:cNvPr>
              <p:cNvPicPr/>
              <p:nvPr/>
            </p:nvPicPr>
            <p:blipFill>
              <a:blip r:embed="rId249"/>
              <a:stretch>
                <a:fillRect/>
              </a:stretch>
            </p:blipFill>
            <p:spPr>
              <a:xfrm>
                <a:off x="2392920" y="4775596"/>
                <a:ext cx="62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A7F8F2D1-10F6-85DD-DAE8-35C05330BF8E}"/>
                  </a:ext>
                </a:extLst>
              </p14:cNvPr>
              <p14:cNvContentPartPr/>
              <p14:nvPr/>
            </p14:nvContentPartPr>
            <p14:xfrm>
              <a:off x="2400480" y="4800796"/>
              <a:ext cx="54720" cy="135360"/>
            </p14:xfrm>
          </p:contentPart>
        </mc:Choice>
        <mc:Fallback>
          <p:pic>
            <p:nvPicPr>
              <p:cNvPr id="147" name="Freihand 146">
                <a:extLst>
                  <a:ext uri="{FF2B5EF4-FFF2-40B4-BE49-F238E27FC236}">
                    <a16:creationId xmlns:a16="http://schemas.microsoft.com/office/drawing/2014/main" id="{A7F8F2D1-10F6-85DD-DAE8-35C05330BF8E}"/>
                  </a:ext>
                </a:extLst>
              </p:cNvPr>
              <p:cNvPicPr/>
              <p:nvPr/>
            </p:nvPicPr>
            <p:blipFill>
              <a:blip r:embed="rId251"/>
              <a:stretch>
                <a:fillRect/>
              </a:stretch>
            </p:blipFill>
            <p:spPr>
              <a:xfrm>
                <a:off x="2391840" y="4792156"/>
                <a:ext cx="72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8" name="Freihand 147">
                <a:extLst>
                  <a:ext uri="{FF2B5EF4-FFF2-40B4-BE49-F238E27FC236}">
                    <a16:creationId xmlns:a16="http://schemas.microsoft.com/office/drawing/2014/main" id="{0034E2D3-AAC9-7745-FC71-1B8698622055}"/>
                  </a:ext>
                </a:extLst>
              </p14:cNvPr>
              <p14:cNvContentPartPr/>
              <p14:nvPr/>
            </p14:nvContentPartPr>
            <p14:xfrm>
              <a:off x="2479680" y="4653556"/>
              <a:ext cx="124200" cy="155160"/>
            </p14:xfrm>
          </p:contentPart>
        </mc:Choice>
        <mc:Fallback>
          <p:pic>
            <p:nvPicPr>
              <p:cNvPr id="148" name="Freihand 147">
                <a:extLst>
                  <a:ext uri="{FF2B5EF4-FFF2-40B4-BE49-F238E27FC236}">
                    <a16:creationId xmlns:a16="http://schemas.microsoft.com/office/drawing/2014/main" id="{0034E2D3-AAC9-7745-FC71-1B8698622055}"/>
                  </a:ext>
                </a:extLst>
              </p:cNvPr>
              <p:cNvPicPr/>
              <p:nvPr/>
            </p:nvPicPr>
            <p:blipFill>
              <a:blip r:embed="rId253"/>
              <a:stretch>
                <a:fillRect/>
              </a:stretch>
            </p:blipFill>
            <p:spPr>
              <a:xfrm>
                <a:off x="2471040" y="4644556"/>
                <a:ext cx="141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 name="Freihand 148">
                <a:extLst>
                  <a:ext uri="{FF2B5EF4-FFF2-40B4-BE49-F238E27FC236}">
                    <a16:creationId xmlns:a16="http://schemas.microsoft.com/office/drawing/2014/main" id="{00F02C09-8C23-A385-187B-E7F3B039D208}"/>
                  </a:ext>
                </a:extLst>
              </p14:cNvPr>
              <p14:cNvContentPartPr/>
              <p14:nvPr/>
            </p14:nvContentPartPr>
            <p14:xfrm>
              <a:off x="2515680" y="4638076"/>
              <a:ext cx="141120" cy="182880"/>
            </p14:xfrm>
          </p:contentPart>
        </mc:Choice>
        <mc:Fallback>
          <p:pic>
            <p:nvPicPr>
              <p:cNvPr id="149" name="Freihand 148">
                <a:extLst>
                  <a:ext uri="{FF2B5EF4-FFF2-40B4-BE49-F238E27FC236}">
                    <a16:creationId xmlns:a16="http://schemas.microsoft.com/office/drawing/2014/main" id="{00F02C09-8C23-A385-187B-E7F3B039D208}"/>
                  </a:ext>
                </a:extLst>
              </p:cNvPr>
              <p:cNvPicPr/>
              <p:nvPr/>
            </p:nvPicPr>
            <p:blipFill>
              <a:blip r:embed="rId255"/>
              <a:stretch>
                <a:fillRect/>
              </a:stretch>
            </p:blipFill>
            <p:spPr>
              <a:xfrm>
                <a:off x="2506680" y="4629436"/>
                <a:ext cx="158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0" name="Freihand 149">
                <a:extLst>
                  <a:ext uri="{FF2B5EF4-FFF2-40B4-BE49-F238E27FC236}">
                    <a16:creationId xmlns:a16="http://schemas.microsoft.com/office/drawing/2014/main" id="{DB5469C7-7A0D-CABB-6289-7DBC076DE568}"/>
                  </a:ext>
                </a:extLst>
              </p14:cNvPr>
              <p14:cNvContentPartPr/>
              <p14:nvPr/>
            </p14:nvContentPartPr>
            <p14:xfrm>
              <a:off x="2706840" y="4646716"/>
              <a:ext cx="89640" cy="169200"/>
            </p14:xfrm>
          </p:contentPart>
        </mc:Choice>
        <mc:Fallback>
          <p:pic>
            <p:nvPicPr>
              <p:cNvPr id="150" name="Freihand 149">
                <a:extLst>
                  <a:ext uri="{FF2B5EF4-FFF2-40B4-BE49-F238E27FC236}">
                    <a16:creationId xmlns:a16="http://schemas.microsoft.com/office/drawing/2014/main" id="{DB5469C7-7A0D-CABB-6289-7DBC076DE568}"/>
                  </a:ext>
                </a:extLst>
              </p:cNvPr>
              <p:cNvPicPr/>
              <p:nvPr/>
            </p:nvPicPr>
            <p:blipFill>
              <a:blip r:embed="rId257"/>
              <a:stretch>
                <a:fillRect/>
              </a:stretch>
            </p:blipFill>
            <p:spPr>
              <a:xfrm>
                <a:off x="2697840" y="4637716"/>
                <a:ext cx="107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1" name="Freihand 150">
                <a:extLst>
                  <a:ext uri="{FF2B5EF4-FFF2-40B4-BE49-F238E27FC236}">
                    <a16:creationId xmlns:a16="http://schemas.microsoft.com/office/drawing/2014/main" id="{B715112D-AF80-80DE-F051-5CCC0540C7C3}"/>
                  </a:ext>
                </a:extLst>
              </p14:cNvPr>
              <p14:cNvContentPartPr/>
              <p14:nvPr/>
            </p14:nvContentPartPr>
            <p14:xfrm>
              <a:off x="2719080" y="4637356"/>
              <a:ext cx="145800" cy="100440"/>
            </p14:xfrm>
          </p:contentPart>
        </mc:Choice>
        <mc:Fallback>
          <p:pic>
            <p:nvPicPr>
              <p:cNvPr id="151" name="Freihand 150">
                <a:extLst>
                  <a:ext uri="{FF2B5EF4-FFF2-40B4-BE49-F238E27FC236}">
                    <a16:creationId xmlns:a16="http://schemas.microsoft.com/office/drawing/2014/main" id="{B715112D-AF80-80DE-F051-5CCC0540C7C3}"/>
                  </a:ext>
                </a:extLst>
              </p:cNvPr>
              <p:cNvPicPr/>
              <p:nvPr/>
            </p:nvPicPr>
            <p:blipFill>
              <a:blip r:embed="rId259"/>
              <a:stretch>
                <a:fillRect/>
              </a:stretch>
            </p:blipFill>
            <p:spPr>
              <a:xfrm>
                <a:off x="2710080" y="4628356"/>
                <a:ext cx="163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2" name="Freihand 151">
                <a:extLst>
                  <a:ext uri="{FF2B5EF4-FFF2-40B4-BE49-F238E27FC236}">
                    <a16:creationId xmlns:a16="http://schemas.microsoft.com/office/drawing/2014/main" id="{542C6680-B850-F86D-A6E6-CBCE87F48A65}"/>
                  </a:ext>
                </a:extLst>
              </p14:cNvPr>
              <p14:cNvContentPartPr/>
              <p14:nvPr/>
            </p14:nvContentPartPr>
            <p14:xfrm>
              <a:off x="2858400" y="4777396"/>
              <a:ext cx="36000" cy="119160"/>
            </p14:xfrm>
          </p:contentPart>
        </mc:Choice>
        <mc:Fallback>
          <p:pic>
            <p:nvPicPr>
              <p:cNvPr id="152" name="Freihand 151">
                <a:extLst>
                  <a:ext uri="{FF2B5EF4-FFF2-40B4-BE49-F238E27FC236}">
                    <a16:creationId xmlns:a16="http://schemas.microsoft.com/office/drawing/2014/main" id="{542C6680-B850-F86D-A6E6-CBCE87F48A65}"/>
                  </a:ext>
                </a:extLst>
              </p:cNvPr>
              <p:cNvPicPr/>
              <p:nvPr/>
            </p:nvPicPr>
            <p:blipFill>
              <a:blip r:embed="rId261"/>
              <a:stretch>
                <a:fillRect/>
              </a:stretch>
            </p:blipFill>
            <p:spPr>
              <a:xfrm>
                <a:off x="2849760" y="4768396"/>
                <a:ext cx="53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3" name="Freihand 152">
                <a:extLst>
                  <a:ext uri="{FF2B5EF4-FFF2-40B4-BE49-F238E27FC236}">
                    <a16:creationId xmlns:a16="http://schemas.microsoft.com/office/drawing/2014/main" id="{BB286B38-904E-289A-23C7-8875743DD6BE}"/>
                  </a:ext>
                </a:extLst>
              </p14:cNvPr>
              <p14:cNvContentPartPr/>
              <p14:nvPr/>
            </p14:nvContentPartPr>
            <p14:xfrm>
              <a:off x="2812680" y="4764796"/>
              <a:ext cx="117000" cy="169200"/>
            </p14:xfrm>
          </p:contentPart>
        </mc:Choice>
        <mc:Fallback>
          <p:pic>
            <p:nvPicPr>
              <p:cNvPr id="153" name="Freihand 152">
                <a:extLst>
                  <a:ext uri="{FF2B5EF4-FFF2-40B4-BE49-F238E27FC236}">
                    <a16:creationId xmlns:a16="http://schemas.microsoft.com/office/drawing/2014/main" id="{BB286B38-904E-289A-23C7-8875743DD6BE}"/>
                  </a:ext>
                </a:extLst>
              </p:cNvPr>
              <p:cNvPicPr/>
              <p:nvPr/>
            </p:nvPicPr>
            <p:blipFill>
              <a:blip r:embed="rId263"/>
              <a:stretch>
                <a:fillRect/>
              </a:stretch>
            </p:blipFill>
            <p:spPr>
              <a:xfrm>
                <a:off x="2803680" y="4755796"/>
                <a:ext cx="134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CBAD0D52-B2A2-C314-A5F9-6E343149FE87}"/>
                  </a:ext>
                </a:extLst>
              </p14:cNvPr>
              <p14:cNvContentPartPr/>
              <p14:nvPr/>
            </p14:nvContentPartPr>
            <p14:xfrm>
              <a:off x="3018960" y="4719436"/>
              <a:ext cx="136440" cy="32760"/>
            </p14:xfrm>
          </p:contentPart>
        </mc:Choice>
        <mc:Fallback>
          <p:pic>
            <p:nvPicPr>
              <p:cNvPr id="154" name="Freihand 153">
                <a:extLst>
                  <a:ext uri="{FF2B5EF4-FFF2-40B4-BE49-F238E27FC236}">
                    <a16:creationId xmlns:a16="http://schemas.microsoft.com/office/drawing/2014/main" id="{CBAD0D52-B2A2-C314-A5F9-6E343149FE87}"/>
                  </a:ext>
                </a:extLst>
              </p:cNvPr>
              <p:cNvPicPr/>
              <p:nvPr/>
            </p:nvPicPr>
            <p:blipFill>
              <a:blip r:embed="rId265"/>
              <a:stretch>
                <a:fillRect/>
              </a:stretch>
            </p:blipFill>
            <p:spPr>
              <a:xfrm>
                <a:off x="3009960" y="4710796"/>
                <a:ext cx="154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Freihand 154">
                <a:extLst>
                  <a:ext uri="{FF2B5EF4-FFF2-40B4-BE49-F238E27FC236}">
                    <a16:creationId xmlns:a16="http://schemas.microsoft.com/office/drawing/2014/main" id="{694C97AD-8C63-5F43-1B33-1A703958C6F7}"/>
                  </a:ext>
                </a:extLst>
              </p14:cNvPr>
              <p14:cNvContentPartPr/>
              <p14:nvPr/>
            </p14:nvContentPartPr>
            <p14:xfrm>
              <a:off x="3341880" y="4650676"/>
              <a:ext cx="5040" cy="162720"/>
            </p14:xfrm>
          </p:contentPart>
        </mc:Choice>
        <mc:Fallback>
          <p:pic>
            <p:nvPicPr>
              <p:cNvPr id="155" name="Freihand 154">
                <a:extLst>
                  <a:ext uri="{FF2B5EF4-FFF2-40B4-BE49-F238E27FC236}">
                    <a16:creationId xmlns:a16="http://schemas.microsoft.com/office/drawing/2014/main" id="{694C97AD-8C63-5F43-1B33-1A703958C6F7}"/>
                  </a:ext>
                </a:extLst>
              </p:cNvPr>
              <p:cNvPicPr/>
              <p:nvPr/>
            </p:nvPicPr>
            <p:blipFill>
              <a:blip r:embed="rId267"/>
              <a:stretch>
                <a:fillRect/>
              </a:stretch>
            </p:blipFill>
            <p:spPr>
              <a:xfrm>
                <a:off x="3333240" y="4642036"/>
                <a:ext cx="22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Freihand 155">
                <a:extLst>
                  <a:ext uri="{FF2B5EF4-FFF2-40B4-BE49-F238E27FC236}">
                    <a16:creationId xmlns:a16="http://schemas.microsoft.com/office/drawing/2014/main" id="{1EFB55CF-E97C-33C9-2E5E-281C0E52B344}"/>
                  </a:ext>
                </a:extLst>
              </p14:cNvPr>
              <p14:cNvContentPartPr/>
              <p14:nvPr/>
            </p14:nvContentPartPr>
            <p14:xfrm>
              <a:off x="3200040" y="4628356"/>
              <a:ext cx="272520" cy="261000"/>
            </p14:xfrm>
          </p:contentPart>
        </mc:Choice>
        <mc:Fallback>
          <p:pic>
            <p:nvPicPr>
              <p:cNvPr id="156" name="Freihand 155">
                <a:extLst>
                  <a:ext uri="{FF2B5EF4-FFF2-40B4-BE49-F238E27FC236}">
                    <a16:creationId xmlns:a16="http://schemas.microsoft.com/office/drawing/2014/main" id="{1EFB55CF-E97C-33C9-2E5E-281C0E52B344}"/>
                  </a:ext>
                </a:extLst>
              </p:cNvPr>
              <p:cNvPicPr/>
              <p:nvPr/>
            </p:nvPicPr>
            <p:blipFill>
              <a:blip r:embed="rId269"/>
              <a:stretch>
                <a:fillRect/>
              </a:stretch>
            </p:blipFill>
            <p:spPr>
              <a:xfrm>
                <a:off x="3191040" y="4619356"/>
                <a:ext cx="290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8" name="Freihand 157">
                <a:extLst>
                  <a:ext uri="{FF2B5EF4-FFF2-40B4-BE49-F238E27FC236}">
                    <a16:creationId xmlns:a16="http://schemas.microsoft.com/office/drawing/2014/main" id="{E5C9C8EE-B7CF-AAD5-3E8A-003A709975C2}"/>
                  </a:ext>
                </a:extLst>
              </p14:cNvPr>
              <p14:cNvContentPartPr/>
              <p14:nvPr/>
            </p14:nvContentPartPr>
            <p14:xfrm>
              <a:off x="2944800" y="4597396"/>
              <a:ext cx="271440" cy="300960"/>
            </p14:xfrm>
          </p:contentPart>
        </mc:Choice>
        <mc:Fallback>
          <p:pic>
            <p:nvPicPr>
              <p:cNvPr id="158" name="Freihand 157">
                <a:extLst>
                  <a:ext uri="{FF2B5EF4-FFF2-40B4-BE49-F238E27FC236}">
                    <a16:creationId xmlns:a16="http://schemas.microsoft.com/office/drawing/2014/main" id="{E5C9C8EE-B7CF-AAD5-3E8A-003A709975C2}"/>
                  </a:ext>
                </a:extLst>
              </p:cNvPr>
              <p:cNvPicPr/>
              <p:nvPr/>
            </p:nvPicPr>
            <p:blipFill>
              <a:blip r:embed="rId271"/>
              <a:stretch>
                <a:fillRect/>
              </a:stretch>
            </p:blipFill>
            <p:spPr>
              <a:xfrm>
                <a:off x="2935800" y="4588396"/>
                <a:ext cx="2890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0" name="Freihand 159">
                <a:extLst>
                  <a:ext uri="{FF2B5EF4-FFF2-40B4-BE49-F238E27FC236}">
                    <a16:creationId xmlns:a16="http://schemas.microsoft.com/office/drawing/2014/main" id="{D2C8A235-CCF4-2610-6384-3D75402C6D69}"/>
                  </a:ext>
                </a:extLst>
              </p14:cNvPr>
              <p14:cNvContentPartPr/>
              <p14:nvPr/>
            </p14:nvContentPartPr>
            <p14:xfrm>
              <a:off x="419400" y="5081236"/>
              <a:ext cx="15840" cy="128880"/>
            </p14:xfrm>
          </p:contentPart>
        </mc:Choice>
        <mc:Fallback>
          <p:pic>
            <p:nvPicPr>
              <p:cNvPr id="160" name="Freihand 159">
                <a:extLst>
                  <a:ext uri="{FF2B5EF4-FFF2-40B4-BE49-F238E27FC236}">
                    <a16:creationId xmlns:a16="http://schemas.microsoft.com/office/drawing/2014/main" id="{D2C8A235-CCF4-2610-6384-3D75402C6D69}"/>
                  </a:ext>
                </a:extLst>
              </p:cNvPr>
              <p:cNvPicPr/>
              <p:nvPr/>
            </p:nvPicPr>
            <p:blipFill>
              <a:blip r:embed="rId273"/>
              <a:stretch>
                <a:fillRect/>
              </a:stretch>
            </p:blipFill>
            <p:spPr>
              <a:xfrm>
                <a:off x="410400" y="5072236"/>
                <a:ext cx="33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1" name="Freihand 160">
                <a:extLst>
                  <a:ext uri="{FF2B5EF4-FFF2-40B4-BE49-F238E27FC236}">
                    <a16:creationId xmlns:a16="http://schemas.microsoft.com/office/drawing/2014/main" id="{6F51FDB1-E19B-F153-5849-16205463BFF4}"/>
                  </a:ext>
                </a:extLst>
              </p14:cNvPr>
              <p14:cNvContentPartPr/>
              <p14:nvPr/>
            </p14:nvContentPartPr>
            <p14:xfrm>
              <a:off x="401760" y="5024356"/>
              <a:ext cx="25560" cy="5040"/>
            </p14:xfrm>
          </p:contentPart>
        </mc:Choice>
        <mc:Fallback>
          <p:pic>
            <p:nvPicPr>
              <p:cNvPr id="161" name="Freihand 160">
                <a:extLst>
                  <a:ext uri="{FF2B5EF4-FFF2-40B4-BE49-F238E27FC236}">
                    <a16:creationId xmlns:a16="http://schemas.microsoft.com/office/drawing/2014/main" id="{6F51FDB1-E19B-F153-5849-16205463BFF4}"/>
                  </a:ext>
                </a:extLst>
              </p:cNvPr>
              <p:cNvPicPr/>
              <p:nvPr/>
            </p:nvPicPr>
            <p:blipFill>
              <a:blip r:embed="rId275"/>
              <a:stretch>
                <a:fillRect/>
              </a:stretch>
            </p:blipFill>
            <p:spPr>
              <a:xfrm>
                <a:off x="393120" y="5015716"/>
                <a:ext cx="43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2" name="Freihand 161">
                <a:extLst>
                  <a:ext uri="{FF2B5EF4-FFF2-40B4-BE49-F238E27FC236}">
                    <a16:creationId xmlns:a16="http://schemas.microsoft.com/office/drawing/2014/main" id="{34AB4592-DCF5-E360-0806-B4FF20726E76}"/>
                  </a:ext>
                </a:extLst>
              </p14:cNvPr>
              <p14:cNvContentPartPr/>
              <p14:nvPr/>
            </p14:nvContentPartPr>
            <p14:xfrm>
              <a:off x="475200" y="5035156"/>
              <a:ext cx="84960" cy="210600"/>
            </p14:xfrm>
          </p:contentPart>
        </mc:Choice>
        <mc:Fallback>
          <p:pic>
            <p:nvPicPr>
              <p:cNvPr id="162" name="Freihand 161">
                <a:extLst>
                  <a:ext uri="{FF2B5EF4-FFF2-40B4-BE49-F238E27FC236}">
                    <a16:creationId xmlns:a16="http://schemas.microsoft.com/office/drawing/2014/main" id="{34AB4592-DCF5-E360-0806-B4FF20726E76}"/>
                  </a:ext>
                </a:extLst>
              </p:cNvPr>
              <p:cNvPicPr/>
              <p:nvPr/>
            </p:nvPicPr>
            <p:blipFill>
              <a:blip r:embed="rId277"/>
              <a:stretch>
                <a:fillRect/>
              </a:stretch>
            </p:blipFill>
            <p:spPr>
              <a:xfrm>
                <a:off x="466560" y="5026516"/>
                <a:ext cx="1026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3" name="Freihand 162">
                <a:extLst>
                  <a:ext uri="{FF2B5EF4-FFF2-40B4-BE49-F238E27FC236}">
                    <a16:creationId xmlns:a16="http://schemas.microsoft.com/office/drawing/2014/main" id="{BA3F0A89-40D1-643A-5C55-C1D0C2A36184}"/>
                  </a:ext>
                </a:extLst>
              </p14:cNvPr>
              <p14:cNvContentPartPr/>
              <p14:nvPr/>
            </p14:nvContentPartPr>
            <p14:xfrm>
              <a:off x="655560" y="5069716"/>
              <a:ext cx="372240" cy="137880"/>
            </p14:xfrm>
          </p:contentPart>
        </mc:Choice>
        <mc:Fallback>
          <p:pic>
            <p:nvPicPr>
              <p:cNvPr id="163" name="Freihand 162">
                <a:extLst>
                  <a:ext uri="{FF2B5EF4-FFF2-40B4-BE49-F238E27FC236}">
                    <a16:creationId xmlns:a16="http://schemas.microsoft.com/office/drawing/2014/main" id="{BA3F0A89-40D1-643A-5C55-C1D0C2A36184}"/>
                  </a:ext>
                </a:extLst>
              </p:cNvPr>
              <p:cNvPicPr/>
              <p:nvPr/>
            </p:nvPicPr>
            <p:blipFill>
              <a:blip r:embed="rId279"/>
              <a:stretch>
                <a:fillRect/>
              </a:stretch>
            </p:blipFill>
            <p:spPr>
              <a:xfrm>
                <a:off x="646920" y="5060716"/>
                <a:ext cx="389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5" name="Freihand 164">
                <a:extLst>
                  <a:ext uri="{FF2B5EF4-FFF2-40B4-BE49-F238E27FC236}">
                    <a16:creationId xmlns:a16="http://schemas.microsoft.com/office/drawing/2014/main" id="{4F350824-5561-CD50-42BE-AA67B3ABAC74}"/>
                  </a:ext>
                </a:extLst>
              </p14:cNvPr>
              <p14:cNvContentPartPr/>
              <p14:nvPr/>
            </p14:nvContentPartPr>
            <p14:xfrm>
              <a:off x="1167480" y="5080156"/>
              <a:ext cx="325440" cy="125280"/>
            </p14:xfrm>
          </p:contentPart>
        </mc:Choice>
        <mc:Fallback>
          <p:pic>
            <p:nvPicPr>
              <p:cNvPr id="165" name="Freihand 164">
                <a:extLst>
                  <a:ext uri="{FF2B5EF4-FFF2-40B4-BE49-F238E27FC236}">
                    <a16:creationId xmlns:a16="http://schemas.microsoft.com/office/drawing/2014/main" id="{4F350824-5561-CD50-42BE-AA67B3ABAC74}"/>
                  </a:ext>
                </a:extLst>
              </p:cNvPr>
              <p:cNvPicPr/>
              <p:nvPr/>
            </p:nvPicPr>
            <p:blipFill>
              <a:blip r:embed="rId281"/>
              <a:stretch>
                <a:fillRect/>
              </a:stretch>
            </p:blipFill>
            <p:spPr>
              <a:xfrm>
                <a:off x="1158480" y="5071516"/>
                <a:ext cx="343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6" name="Freihand 165">
                <a:extLst>
                  <a:ext uri="{FF2B5EF4-FFF2-40B4-BE49-F238E27FC236}">
                    <a16:creationId xmlns:a16="http://schemas.microsoft.com/office/drawing/2014/main" id="{8B2EA076-5878-FF56-C8DA-C45469F05326}"/>
                  </a:ext>
                </a:extLst>
              </p14:cNvPr>
              <p14:cNvContentPartPr/>
              <p14:nvPr/>
            </p14:nvContentPartPr>
            <p14:xfrm>
              <a:off x="1424160" y="5048476"/>
              <a:ext cx="10080" cy="4320"/>
            </p14:xfrm>
          </p:contentPart>
        </mc:Choice>
        <mc:Fallback>
          <p:pic>
            <p:nvPicPr>
              <p:cNvPr id="166" name="Freihand 165">
                <a:extLst>
                  <a:ext uri="{FF2B5EF4-FFF2-40B4-BE49-F238E27FC236}">
                    <a16:creationId xmlns:a16="http://schemas.microsoft.com/office/drawing/2014/main" id="{8B2EA076-5878-FF56-C8DA-C45469F05326}"/>
                  </a:ext>
                </a:extLst>
              </p:cNvPr>
              <p:cNvPicPr/>
              <p:nvPr/>
            </p:nvPicPr>
            <p:blipFill>
              <a:blip r:embed="rId283"/>
              <a:stretch>
                <a:fillRect/>
              </a:stretch>
            </p:blipFill>
            <p:spPr>
              <a:xfrm>
                <a:off x="1415160" y="5039836"/>
                <a:ext cx="27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 name="Freihand 166">
                <a:extLst>
                  <a:ext uri="{FF2B5EF4-FFF2-40B4-BE49-F238E27FC236}">
                    <a16:creationId xmlns:a16="http://schemas.microsoft.com/office/drawing/2014/main" id="{612FDCB7-E9FB-A6E4-B14E-FA0996553CBE}"/>
                  </a:ext>
                </a:extLst>
              </p14:cNvPr>
              <p14:cNvContentPartPr/>
              <p14:nvPr/>
            </p14:nvContentPartPr>
            <p14:xfrm>
              <a:off x="1549800" y="5088796"/>
              <a:ext cx="269640" cy="146160"/>
            </p14:xfrm>
          </p:contentPart>
        </mc:Choice>
        <mc:Fallback>
          <p:pic>
            <p:nvPicPr>
              <p:cNvPr id="167" name="Freihand 166">
                <a:extLst>
                  <a:ext uri="{FF2B5EF4-FFF2-40B4-BE49-F238E27FC236}">
                    <a16:creationId xmlns:a16="http://schemas.microsoft.com/office/drawing/2014/main" id="{612FDCB7-E9FB-A6E4-B14E-FA0996553CBE}"/>
                  </a:ext>
                </a:extLst>
              </p:cNvPr>
              <p:cNvPicPr/>
              <p:nvPr/>
            </p:nvPicPr>
            <p:blipFill>
              <a:blip r:embed="rId285"/>
              <a:stretch>
                <a:fillRect/>
              </a:stretch>
            </p:blipFill>
            <p:spPr>
              <a:xfrm>
                <a:off x="1541160" y="5079796"/>
                <a:ext cx="287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8" name="Freihand 167">
                <a:extLst>
                  <a:ext uri="{FF2B5EF4-FFF2-40B4-BE49-F238E27FC236}">
                    <a16:creationId xmlns:a16="http://schemas.microsoft.com/office/drawing/2014/main" id="{28718469-A5C9-5F0C-99B1-F43AD3B77558}"/>
                  </a:ext>
                </a:extLst>
              </p14:cNvPr>
              <p14:cNvContentPartPr/>
              <p14:nvPr/>
            </p14:nvContentPartPr>
            <p14:xfrm>
              <a:off x="2022480" y="5026516"/>
              <a:ext cx="341280" cy="215280"/>
            </p14:xfrm>
          </p:contentPart>
        </mc:Choice>
        <mc:Fallback>
          <p:pic>
            <p:nvPicPr>
              <p:cNvPr id="168" name="Freihand 167">
                <a:extLst>
                  <a:ext uri="{FF2B5EF4-FFF2-40B4-BE49-F238E27FC236}">
                    <a16:creationId xmlns:a16="http://schemas.microsoft.com/office/drawing/2014/main" id="{28718469-A5C9-5F0C-99B1-F43AD3B77558}"/>
                  </a:ext>
                </a:extLst>
              </p:cNvPr>
              <p:cNvPicPr/>
              <p:nvPr/>
            </p:nvPicPr>
            <p:blipFill>
              <a:blip r:embed="rId287"/>
              <a:stretch>
                <a:fillRect/>
              </a:stretch>
            </p:blipFill>
            <p:spPr>
              <a:xfrm>
                <a:off x="2013840" y="5017516"/>
                <a:ext cx="358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9" name="Freihand 168">
                <a:extLst>
                  <a:ext uri="{FF2B5EF4-FFF2-40B4-BE49-F238E27FC236}">
                    <a16:creationId xmlns:a16="http://schemas.microsoft.com/office/drawing/2014/main" id="{4156263B-BF4D-703F-944B-CE4AAB90F23E}"/>
                  </a:ext>
                </a:extLst>
              </p14:cNvPr>
              <p14:cNvContentPartPr/>
              <p14:nvPr/>
            </p14:nvContentPartPr>
            <p14:xfrm>
              <a:off x="2540520" y="5112556"/>
              <a:ext cx="227880" cy="102600"/>
            </p14:xfrm>
          </p:contentPart>
        </mc:Choice>
        <mc:Fallback>
          <p:pic>
            <p:nvPicPr>
              <p:cNvPr id="169" name="Freihand 168">
                <a:extLst>
                  <a:ext uri="{FF2B5EF4-FFF2-40B4-BE49-F238E27FC236}">
                    <a16:creationId xmlns:a16="http://schemas.microsoft.com/office/drawing/2014/main" id="{4156263B-BF4D-703F-944B-CE4AAB90F23E}"/>
                  </a:ext>
                </a:extLst>
              </p:cNvPr>
              <p:cNvPicPr/>
              <p:nvPr/>
            </p:nvPicPr>
            <p:blipFill>
              <a:blip r:embed="rId289"/>
              <a:stretch>
                <a:fillRect/>
              </a:stretch>
            </p:blipFill>
            <p:spPr>
              <a:xfrm>
                <a:off x="2531880" y="5103916"/>
                <a:ext cx="245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0" name="Freihand 169">
                <a:extLst>
                  <a:ext uri="{FF2B5EF4-FFF2-40B4-BE49-F238E27FC236}">
                    <a16:creationId xmlns:a16="http://schemas.microsoft.com/office/drawing/2014/main" id="{377C3A04-656D-DBC5-2F35-7ED2633AD4B8}"/>
                  </a:ext>
                </a:extLst>
              </p14:cNvPr>
              <p14:cNvContentPartPr/>
              <p14:nvPr/>
            </p14:nvContentPartPr>
            <p14:xfrm>
              <a:off x="2783520" y="5124436"/>
              <a:ext cx="271440" cy="92880"/>
            </p14:xfrm>
          </p:contentPart>
        </mc:Choice>
        <mc:Fallback>
          <p:pic>
            <p:nvPicPr>
              <p:cNvPr id="170" name="Freihand 169">
                <a:extLst>
                  <a:ext uri="{FF2B5EF4-FFF2-40B4-BE49-F238E27FC236}">
                    <a16:creationId xmlns:a16="http://schemas.microsoft.com/office/drawing/2014/main" id="{377C3A04-656D-DBC5-2F35-7ED2633AD4B8}"/>
                  </a:ext>
                </a:extLst>
              </p:cNvPr>
              <p:cNvPicPr/>
              <p:nvPr/>
            </p:nvPicPr>
            <p:blipFill>
              <a:blip r:embed="rId291"/>
              <a:stretch>
                <a:fillRect/>
              </a:stretch>
            </p:blipFill>
            <p:spPr>
              <a:xfrm>
                <a:off x="2774520" y="5115796"/>
                <a:ext cx="289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1" name="Freihand 170">
                <a:extLst>
                  <a:ext uri="{FF2B5EF4-FFF2-40B4-BE49-F238E27FC236}">
                    <a16:creationId xmlns:a16="http://schemas.microsoft.com/office/drawing/2014/main" id="{86DAA9B4-74CE-BEB7-3271-832EA13402C9}"/>
                  </a:ext>
                </a:extLst>
              </p14:cNvPr>
              <p14:cNvContentPartPr/>
              <p14:nvPr/>
            </p14:nvContentPartPr>
            <p14:xfrm>
              <a:off x="3189240" y="5089516"/>
              <a:ext cx="391680" cy="150480"/>
            </p14:xfrm>
          </p:contentPart>
        </mc:Choice>
        <mc:Fallback>
          <p:pic>
            <p:nvPicPr>
              <p:cNvPr id="171" name="Freihand 170">
                <a:extLst>
                  <a:ext uri="{FF2B5EF4-FFF2-40B4-BE49-F238E27FC236}">
                    <a16:creationId xmlns:a16="http://schemas.microsoft.com/office/drawing/2014/main" id="{86DAA9B4-74CE-BEB7-3271-832EA13402C9}"/>
                  </a:ext>
                </a:extLst>
              </p:cNvPr>
              <p:cNvPicPr/>
              <p:nvPr/>
            </p:nvPicPr>
            <p:blipFill>
              <a:blip r:embed="rId293"/>
              <a:stretch>
                <a:fillRect/>
              </a:stretch>
            </p:blipFill>
            <p:spPr>
              <a:xfrm>
                <a:off x="3180600" y="5080876"/>
                <a:ext cx="409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2" name="Freihand 171">
                <a:extLst>
                  <a:ext uri="{FF2B5EF4-FFF2-40B4-BE49-F238E27FC236}">
                    <a16:creationId xmlns:a16="http://schemas.microsoft.com/office/drawing/2014/main" id="{C07AE319-5AF7-A63B-2305-C734E04B2943}"/>
                  </a:ext>
                </a:extLst>
              </p14:cNvPr>
              <p14:cNvContentPartPr/>
              <p14:nvPr/>
            </p14:nvContentPartPr>
            <p14:xfrm>
              <a:off x="3499920" y="5000236"/>
              <a:ext cx="8640" cy="25560"/>
            </p14:xfrm>
          </p:contentPart>
        </mc:Choice>
        <mc:Fallback>
          <p:pic>
            <p:nvPicPr>
              <p:cNvPr id="172" name="Freihand 171">
                <a:extLst>
                  <a:ext uri="{FF2B5EF4-FFF2-40B4-BE49-F238E27FC236}">
                    <a16:creationId xmlns:a16="http://schemas.microsoft.com/office/drawing/2014/main" id="{C07AE319-5AF7-A63B-2305-C734E04B2943}"/>
                  </a:ext>
                </a:extLst>
              </p:cNvPr>
              <p:cNvPicPr/>
              <p:nvPr/>
            </p:nvPicPr>
            <p:blipFill>
              <a:blip r:embed="rId295"/>
              <a:stretch>
                <a:fillRect/>
              </a:stretch>
            </p:blipFill>
            <p:spPr>
              <a:xfrm>
                <a:off x="3490920" y="4991236"/>
                <a:ext cx="2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3" name="Freihand 172">
                <a:extLst>
                  <a:ext uri="{FF2B5EF4-FFF2-40B4-BE49-F238E27FC236}">
                    <a16:creationId xmlns:a16="http://schemas.microsoft.com/office/drawing/2014/main" id="{EB1EE992-D686-65AF-66E7-D8E99574B9C6}"/>
                  </a:ext>
                </a:extLst>
              </p14:cNvPr>
              <p14:cNvContentPartPr/>
              <p14:nvPr/>
            </p14:nvContentPartPr>
            <p14:xfrm>
              <a:off x="700200" y="5340076"/>
              <a:ext cx="15840" cy="170280"/>
            </p14:xfrm>
          </p:contentPart>
        </mc:Choice>
        <mc:Fallback>
          <p:pic>
            <p:nvPicPr>
              <p:cNvPr id="173" name="Freihand 172">
                <a:extLst>
                  <a:ext uri="{FF2B5EF4-FFF2-40B4-BE49-F238E27FC236}">
                    <a16:creationId xmlns:a16="http://schemas.microsoft.com/office/drawing/2014/main" id="{EB1EE992-D686-65AF-66E7-D8E99574B9C6}"/>
                  </a:ext>
                </a:extLst>
              </p:cNvPr>
              <p:cNvPicPr/>
              <p:nvPr/>
            </p:nvPicPr>
            <p:blipFill>
              <a:blip r:embed="rId297"/>
              <a:stretch>
                <a:fillRect/>
              </a:stretch>
            </p:blipFill>
            <p:spPr>
              <a:xfrm>
                <a:off x="691200" y="5331436"/>
                <a:ext cx="33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 name="Freihand 173">
                <a:extLst>
                  <a:ext uri="{FF2B5EF4-FFF2-40B4-BE49-F238E27FC236}">
                    <a16:creationId xmlns:a16="http://schemas.microsoft.com/office/drawing/2014/main" id="{EC9C0261-347E-FC99-172D-84ECBF510931}"/>
                  </a:ext>
                </a:extLst>
              </p14:cNvPr>
              <p14:cNvContentPartPr/>
              <p14:nvPr/>
            </p14:nvContentPartPr>
            <p14:xfrm>
              <a:off x="626760" y="5334316"/>
              <a:ext cx="143280" cy="178920"/>
            </p14:xfrm>
          </p:contentPart>
        </mc:Choice>
        <mc:Fallback>
          <p:pic>
            <p:nvPicPr>
              <p:cNvPr id="174" name="Freihand 173">
                <a:extLst>
                  <a:ext uri="{FF2B5EF4-FFF2-40B4-BE49-F238E27FC236}">
                    <a16:creationId xmlns:a16="http://schemas.microsoft.com/office/drawing/2014/main" id="{EC9C0261-347E-FC99-172D-84ECBF510931}"/>
                  </a:ext>
                </a:extLst>
              </p:cNvPr>
              <p:cNvPicPr/>
              <p:nvPr/>
            </p:nvPicPr>
            <p:blipFill>
              <a:blip r:embed="rId299"/>
              <a:stretch>
                <a:fillRect/>
              </a:stretch>
            </p:blipFill>
            <p:spPr>
              <a:xfrm>
                <a:off x="618120" y="5325676"/>
                <a:ext cx="160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5" name="Freihand 174">
                <a:extLst>
                  <a:ext uri="{FF2B5EF4-FFF2-40B4-BE49-F238E27FC236}">
                    <a16:creationId xmlns:a16="http://schemas.microsoft.com/office/drawing/2014/main" id="{67715955-903A-E563-BC49-CABDCC209DB9}"/>
                  </a:ext>
                </a:extLst>
              </p14:cNvPr>
              <p14:cNvContentPartPr/>
              <p14:nvPr/>
            </p14:nvContentPartPr>
            <p14:xfrm>
              <a:off x="842040" y="5406676"/>
              <a:ext cx="309960" cy="99720"/>
            </p14:xfrm>
          </p:contentPart>
        </mc:Choice>
        <mc:Fallback>
          <p:pic>
            <p:nvPicPr>
              <p:cNvPr id="175" name="Freihand 174">
                <a:extLst>
                  <a:ext uri="{FF2B5EF4-FFF2-40B4-BE49-F238E27FC236}">
                    <a16:creationId xmlns:a16="http://schemas.microsoft.com/office/drawing/2014/main" id="{67715955-903A-E563-BC49-CABDCC209DB9}"/>
                  </a:ext>
                </a:extLst>
              </p:cNvPr>
              <p:cNvPicPr/>
              <p:nvPr/>
            </p:nvPicPr>
            <p:blipFill>
              <a:blip r:embed="rId301"/>
              <a:stretch>
                <a:fillRect/>
              </a:stretch>
            </p:blipFill>
            <p:spPr>
              <a:xfrm>
                <a:off x="833400" y="5398036"/>
                <a:ext cx="327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6" name="Freihand 175">
                <a:extLst>
                  <a:ext uri="{FF2B5EF4-FFF2-40B4-BE49-F238E27FC236}">
                    <a16:creationId xmlns:a16="http://schemas.microsoft.com/office/drawing/2014/main" id="{AB98DC58-BF5D-0CC1-7ED9-8F59E3E97103}"/>
                  </a:ext>
                </a:extLst>
              </p14:cNvPr>
              <p14:cNvContentPartPr/>
              <p14:nvPr/>
            </p14:nvContentPartPr>
            <p14:xfrm>
              <a:off x="1098000" y="5359876"/>
              <a:ext cx="20520" cy="33840"/>
            </p14:xfrm>
          </p:contentPart>
        </mc:Choice>
        <mc:Fallback>
          <p:pic>
            <p:nvPicPr>
              <p:cNvPr id="176" name="Freihand 175">
                <a:extLst>
                  <a:ext uri="{FF2B5EF4-FFF2-40B4-BE49-F238E27FC236}">
                    <a16:creationId xmlns:a16="http://schemas.microsoft.com/office/drawing/2014/main" id="{AB98DC58-BF5D-0CC1-7ED9-8F59E3E97103}"/>
                  </a:ext>
                </a:extLst>
              </p:cNvPr>
              <p:cNvPicPr/>
              <p:nvPr/>
            </p:nvPicPr>
            <p:blipFill>
              <a:blip r:embed="rId303"/>
              <a:stretch>
                <a:fillRect/>
              </a:stretch>
            </p:blipFill>
            <p:spPr>
              <a:xfrm>
                <a:off x="1089000" y="5350876"/>
                <a:ext cx="38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7" name="Freihand 176">
                <a:extLst>
                  <a:ext uri="{FF2B5EF4-FFF2-40B4-BE49-F238E27FC236}">
                    <a16:creationId xmlns:a16="http://schemas.microsoft.com/office/drawing/2014/main" id="{49396F34-603F-33DB-FBC8-CB0A28D991DF}"/>
                  </a:ext>
                </a:extLst>
              </p14:cNvPr>
              <p14:cNvContentPartPr/>
              <p14:nvPr/>
            </p14:nvContentPartPr>
            <p14:xfrm>
              <a:off x="1189800" y="5436556"/>
              <a:ext cx="220320" cy="68040"/>
            </p14:xfrm>
          </p:contentPart>
        </mc:Choice>
        <mc:Fallback>
          <p:pic>
            <p:nvPicPr>
              <p:cNvPr id="177" name="Freihand 176">
                <a:extLst>
                  <a:ext uri="{FF2B5EF4-FFF2-40B4-BE49-F238E27FC236}">
                    <a16:creationId xmlns:a16="http://schemas.microsoft.com/office/drawing/2014/main" id="{49396F34-603F-33DB-FBC8-CB0A28D991DF}"/>
                  </a:ext>
                </a:extLst>
              </p:cNvPr>
              <p:cNvPicPr/>
              <p:nvPr/>
            </p:nvPicPr>
            <p:blipFill>
              <a:blip r:embed="rId305"/>
              <a:stretch>
                <a:fillRect/>
              </a:stretch>
            </p:blipFill>
            <p:spPr>
              <a:xfrm>
                <a:off x="1180800" y="5427556"/>
                <a:ext cx="237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8" name="Freihand 177">
                <a:extLst>
                  <a:ext uri="{FF2B5EF4-FFF2-40B4-BE49-F238E27FC236}">
                    <a16:creationId xmlns:a16="http://schemas.microsoft.com/office/drawing/2014/main" id="{1BF31D5A-5E01-5FE1-51E7-6A804CBC5C88}"/>
                  </a:ext>
                </a:extLst>
              </p14:cNvPr>
              <p14:cNvContentPartPr/>
              <p14:nvPr/>
            </p14:nvContentPartPr>
            <p14:xfrm>
              <a:off x="1445040" y="5403076"/>
              <a:ext cx="161640" cy="110160"/>
            </p14:xfrm>
          </p:contentPart>
        </mc:Choice>
        <mc:Fallback>
          <p:pic>
            <p:nvPicPr>
              <p:cNvPr id="178" name="Freihand 177">
                <a:extLst>
                  <a:ext uri="{FF2B5EF4-FFF2-40B4-BE49-F238E27FC236}">
                    <a16:creationId xmlns:a16="http://schemas.microsoft.com/office/drawing/2014/main" id="{1BF31D5A-5E01-5FE1-51E7-6A804CBC5C88}"/>
                  </a:ext>
                </a:extLst>
              </p:cNvPr>
              <p:cNvPicPr/>
              <p:nvPr/>
            </p:nvPicPr>
            <p:blipFill>
              <a:blip r:embed="rId307"/>
              <a:stretch>
                <a:fillRect/>
              </a:stretch>
            </p:blipFill>
            <p:spPr>
              <a:xfrm>
                <a:off x="1436400" y="5394436"/>
                <a:ext cx="179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9" name="Freihand 178">
                <a:extLst>
                  <a:ext uri="{FF2B5EF4-FFF2-40B4-BE49-F238E27FC236}">
                    <a16:creationId xmlns:a16="http://schemas.microsoft.com/office/drawing/2014/main" id="{A6B60522-9F57-1C71-CC26-79AA9903873A}"/>
                  </a:ext>
                </a:extLst>
              </p14:cNvPr>
              <p14:cNvContentPartPr/>
              <p14:nvPr/>
            </p14:nvContentPartPr>
            <p14:xfrm>
              <a:off x="1585440" y="5334316"/>
              <a:ext cx="15840" cy="44280"/>
            </p14:xfrm>
          </p:contentPart>
        </mc:Choice>
        <mc:Fallback>
          <p:pic>
            <p:nvPicPr>
              <p:cNvPr id="179" name="Freihand 178">
                <a:extLst>
                  <a:ext uri="{FF2B5EF4-FFF2-40B4-BE49-F238E27FC236}">
                    <a16:creationId xmlns:a16="http://schemas.microsoft.com/office/drawing/2014/main" id="{A6B60522-9F57-1C71-CC26-79AA9903873A}"/>
                  </a:ext>
                </a:extLst>
              </p:cNvPr>
              <p:cNvPicPr/>
              <p:nvPr/>
            </p:nvPicPr>
            <p:blipFill>
              <a:blip r:embed="rId309"/>
              <a:stretch>
                <a:fillRect/>
              </a:stretch>
            </p:blipFill>
            <p:spPr>
              <a:xfrm>
                <a:off x="1576800" y="5325676"/>
                <a:ext cx="33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0" name="Freihand 179">
                <a:extLst>
                  <a:ext uri="{FF2B5EF4-FFF2-40B4-BE49-F238E27FC236}">
                    <a16:creationId xmlns:a16="http://schemas.microsoft.com/office/drawing/2014/main" id="{0D58ACF6-342C-C707-B3F5-3F340B8130B2}"/>
                  </a:ext>
                </a:extLst>
              </p14:cNvPr>
              <p14:cNvContentPartPr/>
              <p14:nvPr/>
            </p14:nvContentPartPr>
            <p14:xfrm>
              <a:off x="1656720" y="5408836"/>
              <a:ext cx="326160" cy="102960"/>
            </p14:xfrm>
          </p:contentPart>
        </mc:Choice>
        <mc:Fallback>
          <p:pic>
            <p:nvPicPr>
              <p:cNvPr id="180" name="Freihand 179">
                <a:extLst>
                  <a:ext uri="{FF2B5EF4-FFF2-40B4-BE49-F238E27FC236}">
                    <a16:creationId xmlns:a16="http://schemas.microsoft.com/office/drawing/2014/main" id="{0D58ACF6-342C-C707-B3F5-3F340B8130B2}"/>
                  </a:ext>
                </a:extLst>
              </p:cNvPr>
              <p:cNvPicPr/>
              <p:nvPr/>
            </p:nvPicPr>
            <p:blipFill>
              <a:blip r:embed="rId311"/>
              <a:stretch>
                <a:fillRect/>
              </a:stretch>
            </p:blipFill>
            <p:spPr>
              <a:xfrm>
                <a:off x="1647720" y="5399836"/>
                <a:ext cx="343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1" name="Freihand 180">
                <a:extLst>
                  <a:ext uri="{FF2B5EF4-FFF2-40B4-BE49-F238E27FC236}">
                    <a16:creationId xmlns:a16="http://schemas.microsoft.com/office/drawing/2014/main" id="{9319B119-C756-2E8F-D9AD-865A118D9089}"/>
                  </a:ext>
                </a:extLst>
              </p14:cNvPr>
              <p14:cNvContentPartPr/>
              <p14:nvPr/>
            </p14:nvContentPartPr>
            <p14:xfrm>
              <a:off x="2045160" y="5383276"/>
              <a:ext cx="129600" cy="276480"/>
            </p14:xfrm>
          </p:contentPart>
        </mc:Choice>
        <mc:Fallback>
          <p:pic>
            <p:nvPicPr>
              <p:cNvPr id="181" name="Freihand 180">
                <a:extLst>
                  <a:ext uri="{FF2B5EF4-FFF2-40B4-BE49-F238E27FC236}">
                    <a16:creationId xmlns:a16="http://schemas.microsoft.com/office/drawing/2014/main" id="{9319B119-C756-2E8F-D9AD-865A118D9089}"/>
                  </a:ext>
                </a:extLst>
              </p:cNvPr>
              <p:cNvPicPr/>
              <p:nvPr/>
            </p:nvPicPr>
            <p:blipFill>
              <a:blip r:embed="rId313"/>
              <a:stretch>
                <a:fillRect/>
              </a:stretch>
            </p:blipFill>
            <p:spPr>
              <a:xfrm>
                <a:off x="2036160" y="5374276"/>
                <a:ext cx="1472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2" name="Freihand 181">
                <a:extLst>
                  <a:ext uri="{FF2B5EF4-FFF2-40B4-BE49-F238E27FC236}">
                    <a16:creationId xmlns:a16="http://schemas.microsoft.com/office/drawing/2014/main" id="{BA18E7A3-47CF-36E4-E62C-BE455D6BA79B}"/>
                  </a:ext>
                </a:extLst>
              </p14:cNvPr>
              <p14:cNvContentPartPr/>
              <p14:nvPr/>
            </p14:nvContentPartPr>
            <p14:xfrm>
              <a:off x="2214720" y="5397316"/>
              <a:ext cx="57960" cy="123840"/>
            </p14:xfrm>
          </p:contentPart>
        </mc:Choice>
        <mc:Fallback>
          <p:pic>
            <p:nvPicPr>
              <p:cNvPr id="182" name="Freihand 181">
                <a:extLst>
                  <a:ext uri="{FF2B5EF4-FFF2-40B4-BE49-F238E27FC236}">
                    <a16:creationId xmlns:a16="http://schemas.microsoft.com/office/drawing/2014/main" id="{BA18E7A3-47CF-36E4-E62C-BE455D6BA79B}"/>
                  </a:ext>
                </a:extLst>
              </p:cNvPr>
              <p:cNvPicPr/>
              <p:nvPr/>
            </p:nvPicPr>
            <p:blipFill>
              <a:blip r:embed="rId315"/>
              <a:stretch>
                <a:fillRect/>
              </a:stretch>
            </p:blipFill>
            <p:spPr>
              <a:xfrm>
                <a:off x="2205720" y="5388676"/>
                <a:ext cx="75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3" name="Freihand 182">
                <a:extLst>
                  <a:ext uri="{FF2B5EF4-FFF2-40B4-BE49-F238E27FC236}">
                    <a16:creationId xmlns:a16="http://schemas.microsoft.com/office/drawing/2014/main" id="{E64C12BE-AE3E-9442-DDE4-E3329BC22DC3}"/>
                  </a:ext>
                </a:extLst>
              </p14:cNvPr>
              <p14:cNvContentPartPr/>
              <p14:nvPr/>
            </p14:nvContentPartPr>
            <p14:xfrm>
              <a:off x="2298600" y="5378956"/>
              <a:ext cx="91440" cy="121320"/>
            </p14:xfrm>
          </p:contentPart>
        </mc:Choice>
        <mc:Fallback>
          <p:pic>
            <p:nvPicPr>
              <p:cNvPr id="183" name="Freihand 182">
                <a:extLst>
                  <a:ext uri="{FF2B5EF4-FFF2-40B4-BE49-F238E27FC236}">
                    <a16:creationId xmlns:a16="http://schemas.microsoft.com/office/drawing/2014/main" id="{E64C12BE-AE3E-9442-DDE4-E3329BC22DC3}"/>
                  </a:ext>
                </a:extLst>
              </p:cNvPr>
              <p:cNvPicPr/>
              <p:nvPr/>
            </p:nvPicPr>
            <p:blipFill>
              <a:blip r:embed="rId317"/>
              <a:stretch>
                <a:fillRect/>
              </a:stretch>
            </p:blipFill>
            <p:spPr>
              <a:xfrm>
                <a:off x="2289960" y="5370316"/>
                <a:ext cx="109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4" name="Freihand 183">
                <a:extLst>
                  <a:ext uri="{FF2B5EF4-FFF2-40B4-BE49-F238E27FC236}">
                    <a16:creationId xmlns:a16="http://schemas.microsoft.com/office/drawing/2014/main" id="{5C3ED41F-1137-2996-630C-AFEF6D2EF86C}"/>
                  </a:ext>
                </a:extLst>
              </p14:cNvPr>
              <p14:cNvContentPartPr/>
              <p14:nvPr/>
            </p14:nvContentPartPr>
            <p14:xfrm>
              <a:off x="2430360" y="5281756"/>
              <a:ext cx="157680" cy="209520"/>
            </p14:xfrm>
          </p:contentPart>
        </mc:Choice>
        <mc:Fallback>
          <p:pic>
            <p:nvPicPr>
              <p:cNvPr id="184" name="Freihand 183">
                <a:extLst>
                  <a:ext uri="{FF2B5EF4-FFF2-40B4-BE49-F238E27FC236}">
                    <a16:creationId xmlns:a16="http://schemas.microsoft.com/office/drawing/2014/main" id="{5C3ED41F-1137-2996-630C-AFEF6D2EF86C}"/>
                  </a:ext>
                </a:extLst>
              </p:cNvPr>
              <p:cNvPicPr/>
              <p:nvPr/>
            </p:nvPicPr>
            <p:blipFill>
              <a:blip r:embed="rId319"/>
              <a:stretch>
                <a:fillRect/>
              </a:stretch>
            </p:blipFill>
            <p:spPr>
              <a:xfrm>
                <a:off x="2421360" y="5273116"/>
                <a:ext cx="175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5" name="Freihand 184">
                <a:extLst>
                  <a:ext uri="{FF2B5EF4-FFF2-40B4-BE49-F238E27FC236}">
                    <a16:creationId xmlns:a16="http://schemas.microsoft.com/office/drawing/2014/main" id="{E5FBD656-92D7-A193-DE71-ACA4801CB969}"/>
                  </a:ext>
                </a:extLst>
              </p14:cNvPr>
              <p14:cNvContentPartPr/>
              <p14:nvPr/>
            </p14:nvContentPartPr>
            <p14:xfrm>
              <a:off x="2589480" y="5351596"/>
              <a:ext cx="329400" cy="157320"/>
            </p14:xfrm>
          </p:contentPart>
        </mc:Choice>
        <mc:Fallback>
          <p:pic>
            <p:nvPicPr>
              <p:cNvPr id="185" name="Freihand 184">
                <a:extLst>
                  <a:ext uri="{FF2B5EF4-FFF2-40B4-BE49-F238E27FC236}">
                    <a16:creationId xmlns:a16="http://schemas.microsoft.com/office/drawing/2014/main" id="{E5FBD656-92D7-A193-DE71-ACA4801CB969}"/>
                  </a:ext>
                </a:extLst>
              </p:cNvPr>
              <p:cNvPicPr/>
              <p:nvPr/>
            </p:nvPicPr>
            <p:blipFill>
              <a:blip r:embed="rId321"/>
              <a:stretch>
                <a:fillRect/>
              </a:stretch>
            </p:blipFill>
            <p:spPr>
              <a:xfrm>
                <a:off x="2580840" y="5342596"/>
                <a:ext cx="347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7" name="Freihand 186">
                <a:extLst>
                  <a:ext uri="{FF2B5EF4-FFF2-40B4-BE49-F238E27FC236}">
                    <a16:creationId xmlns:a16="http://schemas.microsoft.com/office/drawing/2014/main" id="{94516A5E-1FBD-8C12-99EC-6B0C19573BFA}"/>
                  </a:ext>
                </a:extLst>
              </p14:cNvPr>
              <p14:cNvContentPartPr/>
              <p14:nvPr/>
            </p14:nvContentPartPr>
            <p14:xfrm>
              <a:off x="452520" y="5718436"/>
              <a:ext cx="75240" cy="101880"/>
            </p14:xfrm>
          </p:contentPart>
        </mc:Choice>
        <mc:Fallback>
          <p:pic>
            <p:nvPicPr>
              <p:cNvPr id="187" name="Freihand 186">
                <a:extLst>
                  <a:ext uri="{FF2B5EF4-FFF2-40B4-BE49-F238E27FC236}">
                    <a16:creationId xmlns:a16="http://schemas.microsoft.com/office/drawing/2014/main" id="{94516A5E-1FBD-8C12-99EC-6B0C19573BFA}"/>
                  </a:ext>
                </a:extLst>
              </p:cNvPr>
              <p:cNvPicPr/>
              <p:nvPr/>
            </p:nvPicPr>
            <p:blipFill>
              <a:blip r:embed="rId323"/>
              <a:stretch>
                <a:fillRect/>
              </a:stretch>
            </p:blipFill>
            <p:spPr>
              <a:xfrm>
                <a:off x="443520" y="5709436"/>
                <a:ext cx="92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8" name="Freihand 187">
                <a:extLst>
                  <a:ext uri="{FF2B5EF4-FFF2-40B4-BE49-F238E27FC236}">
                    <a16:creationId xmlns:a16="http://schemas.microsoft.com/office/drawing/2014/main" id="{02E5D084-6A26-CA1F-2642-83CB99D09690}"/>
                  </a:ext>
                </a:extLst>
              </p14:cNvPr>
              <p14:cNvContentPartPr/>
              <p14:nvPr/>
            </p14:nvContentPartPr>
            <p14:xfrm>
              <a:off x="443520" y="5627716"/>
              <a:ext cx="78120" cy="21960"/>
            </p14:xfrm>
          </p:contentPart>
        </mc:Choice>
        <mc:Fallback>
          <p:pic>
            <p:nvPicPr>
              <p:cNvPr id="188" name="Freihand 187">
                <a:extLst>
                  <a:ext uri="{FF2B5EF4-FFF2-40B4-BE49-F238E27FC236}">
                    <a16:creationId xmlns:a16="http://schemas.microsoft.com/office/drawing/2014/main" id="{02E5D084-6A26-CA1F-2642-83CB99D09690}"/>
                  </a:ext>
                </a:extLst>
              </p:cNvPr>
              <p:cNvPicPr/>
              <p:nvPr/>
            </p:nvPicPr>
            <p:blipFill>
              <a:blip r:embed="rId325"/>
              <a:stretch>
                <a:fillRect/>
              </a:stretch>
            </p:blipFill>
            <p:spPr>
              <a:xfrm>
                <a:off x="434880" y="5618716"/>
                <a:ext cx="95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9" name="Freihand 188">
                <a:extLst>
                  <a:ext uri="{FF2B5EF4-FFF2-40B4-BE49-F238E27FC236}">
                    <a16:creationId xmlns:a16="http://schemas.microsoft.com/office/drawing/2014/main" id="{071595AF-DB72-6AB8-DD2B-F2000ABA9315}"/>
                  </a:ext>
                </a:extLst>
              </p14:cNvPr>
              <p14:cNvContentPartPr/>
              <p14:nvPr/>
            </p14:nvContentPartPr>
            <p14:xfrm>
              <a:off x="581760" y="5635276"/>
              <a:ext cx="62640" cy="209880"/>
            </p14:xfrm>
          </p:contentPart>
        </mc:Choice>
        <mc:Fallback>
          <p:pic>
            <p:nvPicPr>
              <p:cNvPr id="189" name="Freihand 188">
                <a:extLst>
                  <a:ext uri="{FF2B5EF4-FFF2-40B4-BE49-F238E27FC236}">
                    <a16:creationId xmlns:a16="http://schemas.microsoft.com/office/drawing/2014/main" id="{071595AF-DB72-6AB8-DD2B-F2000ABA9315}"/>
                  </a:ext>
                </a:extLst>
              </p:cNvPr>
              <p:cNvPicPr/>
              <p:nvPr/>
            </p:nvPicPr>
            <p:blipFill>
              <a:blip r:embed="rId327"/>
              <a:stretch>
                <a:fillRect/>
              </a:stretch>
            </p:blipFill>
            <p:spPr>
              <a:xfrm>
                <a:off x="573120" y="5626276"/>
                <a:ext cx="80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0" name="Freihand 189">
                <a:extLst>
                  <a:ext uri="{FF2B5EF4-FFF2-40B4-BE49-F238E27FC236}">
                    <a16:creationId xmlns:a16="http://schemas.microsoft.com/office/drawing/2014/main" id="{9DCFFCDE-800E-88AB-8D36-8405C76766FE}"/>
                  </a:ext>
                </a:extLst>
              </p14:cNvPr>
              <p14:cNvContentPartPr/>
              <p14:nvPr/>
            </p14:nvContentPartPr>
            <p14:xfrm>
              <a:off x="330120" y="5633116"/>
              <a:ext cx="59040" cy="271800"/>
            </p14:xfrm>
          </p:contentPart>
        </mc:Choice>
        <mc:Fallback>
          <p:pic>
            <p:nvPicPr>
              <p:cNvPr id="190" name="Freihand 189">
                <a:extLst>
                  <a:ext uri="{FF2B5EF4-FFF2-40B4-BE49-F238E27FC236}">
                    <a16:creationId xmlns:a16="http://schemas.microsoft.com/office/drawing/2014/main" id="{9DCFFCDE-800E-88AB-8D36-8405C76766FE}"/>
                  </a:ext>
                </a:extLst>
              </p:cNvPr>
              <p:cNvPicPr/>
              <p:nvPr/>
            </p:nvPicPr>
            <p:blipFill>
              <a:blip r:embed="rId329"/>
              <a:stretch>
                <a:fillRect/>
              </a:stretch>
            </p:blipFill>
            <p:spPr>
              <a:xfrm>
                <a:off x="321120" y="5624476"/>
                <a:ext cx="766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2" name="Freihand 191">
                <a:extLst>
                  <a:ext uri="{FF2B5EF4-FFF2-40B4-BE49-F238E27FC236}">
                    <a16:creationId xmlns:a16="http://schemas.microsoft.com/office/drawing/2014/main" id="{AD2686DD-497C-7A82-AB11-3963DBE5E985}"/>
                  </a:ext>
                </a:extLst>
              </p14:cNvPr>
              <p14:cNvContentPartPr/>
              <p14:nvPr/>
            </p14:nvContentPartPr>
            <p14:xfrm>
              <a:off x="795600" y="5644636"/>
              <a:ext cx="14400" cy="131400"/>
            </p14:xfrm>
          </p:contentPart>
        </mc:Choice>
        <mc:Fallback>
          <p:pic>
            <p:nvPicPr>
              <p:cNvPr id="192" name="Freihand 191">
                <a:extLst>
                  <a:ext uri="{FF2B5EF4-FFF2-40B4-BE49-F238E27FC236}">
                    <a16:creationId xmlns:a16="http://schemas.microsoft.com/office/drawing/2014/main" id="{AD2686DD-497C-7A82-AB11-3963DBE5E985}"/>
                  </a:ext>
                </a:extLst>
              </p:cNvPr>
              <p:cNvPicPr/>
              <p:nvPr/>
            </p:nvPicPr>
            <p:blipFill>
              <a:blip r:embed="rId331"/>
              <a:stretch>
                <a:fillRect/>
              </a:stretch>
            </p:blipFill>
            <p:spPr>
              <a:xfrm>
                <a:off x="786600" y="5635636"/>
                <a:ext cx="32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3" name="Freihand 192">
                <a:extLst>
                  <a:ext uri="{FF2B5EF4-FFF2-40B4-BE49-F238E27FC236}">
                    <a16:creationId xmlns:a16="http://schemas.microsoft.com/office/drawing/2014/main" id="{41962825-372E-3635-BE7C-D079B02A3866}"/>
                  </a:ext>
                </a:extLst>
              </p14:cNvPr>
              <p14:cNvContentPartPr/>
              <p14:nvPr/>
            </p14:nvContentPartPr>
            <p14:xfrm>
              <a:off x="702000" y="5655796"/>
              <a:ext cx="135360" cy="137160"/>
            </p14:xfrm>
          </p:contentPart>
        </mc:Choice>
        <mc:Fallback>
          <p:pic>
            <p:nvPicPr>
              <p:cNvPr id="193" name="Freihand 192">
                <a:extLst>
                  <a:ext uri="{FF2B5EF4-FFF2-40B4-BE49-F238E27FC236}">
                    <a16:creationId xmlns:a16="http://schemas.microsoft.com/office/drawing/2014/main" id="{41962825-372E-3635-BE7C-D079B02A3866}"/>
                  </a:ext>
                </a:extLst>
              </p:cNvPr>
              <p:cNvPicPr/>
              <p:nvPr/>
            </p:nvPicPr>
            <p:blipFill>
              <a:blip r:embed="rId333"/>
              <a:stretch>
                <a:fillRect/>
              </a:stretch>
            </p:blipFill>
            <p:spPr>
              <a:xfrm>
                <a:off x="693360" y="5646796"/>
                <a:ext cx="153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4" name="Freihand 193">
                <a:extLst>
                  <a:ext uri="{FF2B5EF4-FFF2-40B4-BE49-F238E27FC236}">
                    <a16:creationId xmlns:a16="http://schemas.microsoft.com/office/drawing/2014/main" id="{491BABA6-EA0C-FACB-7C03-A1D4BBC720DB}"/>
                  </a:ext>
                </a:extLst>
              </p14:cNvPr>
              <p14:cNvContentPartPr/>
              <p14:nvPr/>
            </p14:nvContentPartPr>
            <p14:xfrm>
              <a:off x="879120" y="5707276"/>
              <a:ext cx="95040" cy="79200"/>
            </p14:xfrm>
          </p:contentPart>
        </mc:Choice>
        <mc:Fallback>
          <p:pic>
            <p:nvPicPr>
              <p:cNvPr id="194" name="Freihand 193">
                <a:extLst>
                  <a:ext uri="{FF2B5EF4-FFF2-40B4-BE49-F238E27FC236}">
                    <a16:creationId xmlns:a16="http://schemas.microsoft.com/office/drawing/2014/main" id="{491BABA6-EA0C-FACB-7C03-A1D4BBC720DB}"/>
                  </a:ext>
                </a:extLst>
              </p:cNvPr>
              <p:cNvPicPr/>
              <p:nvPr/>
            </p:nvPicPr>
            <p:blipFill>
              <a:blip r:embed="rId335"/>
              <a:stretch>
                <a:fillRect/>
              </a:stretch>
            </p:blipFill>
            <p:spPr>
              <a:xfrm>
                <a:off x="870120" y="5698636"/>
                <a:ext cx="112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5" name="Freihand 194">
                <a:extLst>
                  <a:ext uri="{FF2B5EF4-FFF2-40B4-BE49-F238E27FC236}">
                    <a16:creationId xmlns:a16="http://schemas.microsoft.com/office/drawing/2014/main" id="{DF8DEDA6-3CAC-D251-CDA4-A647EB180607}"/>
                  </a:ext>
                </a:extLst>
              </p14:cNvPr>
              <p14:cNvContentPartPr/>
              <p14:nvPr/>
            </p14:nvContentPartPr>
            <p14:xfrm>
              <a:off x="988200" y="5701876"/>
              <a:ext cx="73440" cy="99000"/>
            </p14:xfrm>
          </p:contentPart>
        </mc:Choice>
        <mc:Fallback>
          <p:pic>
            <p:nvPicPr>
              <p:cNvPr id="195" name="Freihand 194">
                <a:extLst>
                  <a:ext uri="{FF2B5EF4-FFF2-40B4-BE49-F238E27FC236}">
                    <a16:creationId xmlns:a16="http://schemas.microsoft.com/office/drawing/2014/main" id="{DF8DEDA6-3CAC-D251-CDA4-A647EB180607}"/>
                  </a:ext>
                </a:extLst>
              </p:cNvPr>
              <p:cNvPicPr/>
              <p:nvPr/>
            </p:nvPicPr>
            <p:blipFill>
              <a:blip r:embed="rId337"/>
              <a:stretch>
                <a:fillRect/>
              </a:stretch>
            </p:blipFill>
            <p:spPr>
              <a:xfrm>
                <a:off x="979200" y="5692876"/>
                <a:ext cx="91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6" name="Freihand 195">
                <a:extLst>
                  <a:ext uri="{FF2B5EF4-FFF2-40B4-BE49-F238E27FC236}">
                    <a16:creationId xmlns:a16="http://schemas.microsoft.com/office/drawing/2014/main" id="{E83E5DD1-F132-18E2-1E04-E399DCE70410}"/>
                  </a:ext>
                </a:extLst>
              </p14:cNvPr>
              <p14:cNvContentPartPr/>
              <p14:nvPr/>
            </p14:nvContentPartPr>
            <p14:xfrm>
              <a:off x="1287360" y="5616916"/>
              <a:ext cx="71640" cy="182160"/>
            </p14:xfrm>
          </p:contentPart>
        </mc:Choice>
        <mc:Fallback>
          <p:pic>
            <p:nvPicPr>
              <p:cNvPr id="196" name="Freihand 195">
                <a:extLst>
                  <a:ext uri="{FF2B5EF4-FFF2-40B4-BE49-F238E27FC236}">
                    <a16:creationId xmlns:a16="http://schemas.microsoft.com/office/drawing/2014/main" id="{E83E5DD1-F132-18E2-1E04-E399DCE70410}"/>
                  </a:ext>
                </a:extLst>
              </p:cNvPr>
              <p:cNvPicPr/>
              <p:nvPr/>
            </p:nvPicPr>
            <p:blipFill>
              <a:blip r:embed="rId339"/>
              <a:stretch>
                <a:fillRect/>
              </a:stretch>
            </p:blipFill>
            <p:spPr>
              <a:xfrm>
                <a:off x="1278360" y="5607916"/>
                <a:ext cx="89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7" name="Freihand 196">
                <a:extLst>
                  <a:ext uri="{FF2B5EF4-FFF2-40B4-BE49-F238E27FC236}">
                    <a16:creationId xmlns:a16="http://schemas.microsoft.com/office/drawing/2014/main" id="{F13B97E7-8187-05C4-A47E-6F45BD80986A}"/>
                  </a:ext>
                </a:extLst>
              </p14:cNvPr>
              <p14:cNvContentPartPr/>
              <p14:nvPr/>
            </p14:nvContentPartPr>
            <p14:xfrm>
              <a:off x="1317600" y="5696116"/>
              <a:ext cx="85320" cy="39960"/>
            </p14:xfrm>
          </p:contentPart>
        </mc:Choice>
        <mc:Fallback>
          <p:pic>
            <p:nvPicPr>
              <p:cNvPr id="197" name="Freihand 196">
                <a:extLst>
                  <a:ext uri="{FF2B5EF4-FFF2-40B4-BE49-F238E27FC236}">
                    <a16:creationId xmlns:a16="http://schemas.microsoft.com/office/drawing/2014/main" id="{F13B97E7-8187-05C4-A47E-6F45BD80986A}"/>
                  </a:ext>
                </a:extLst>
              </p:cNvPr>
              <p:cNvPicPr/>
              <p:nvPr/>
            </p:nvPicPr>
            <p:blipFill>
              <a:blip r:embed="rId341"/>
              <a:stretch>
                <a:fillRect/>
              </a:stretch>
            </p:blipFill>
            <p:spPr>
              <a:xfrm>
                <a:off x="1308960" y="5687476"/>
                <a:ext cx="102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8" name="Freihand 197">
                <a:extLst>
                  <a:ext uri="{FF2B5EF4-FFF2-40B4-BE49-F238E27FC236}">
                    <a16:creationId xmlns:a16="http://schemas.microsoft.com/office/drawing/2014/main" id="{A5AB6B41-13FC-8BB2-AD8D-4B1395CBE8C0}"/>
                  </a:ext>
                </a:extLst>
              </p14:cNvPr>
              <p14:cNvContentPartPr/>
              <p14:nvPr/>
            </p14:nvContentPartPr>
            <p14:xfrm>
              <a:off x="1456560" y="5588476"/>
              <a:ext cx="129240" cy="175320"/>
            </p14:xfrm>
          </p:contentPart>
        </mc:Choice>
        <mc:Fallback>
          <p:pic>
            <p:nvPicPr>
              <p:cNvPr id="198" name="Freihand 197">
                <a:extLst>
                  <a:ext uri="{FF2B5EF4-FFF2-40B4-BE49-F238E27FC236}">
                    <a16:creationId xmlns:a16="http://schemas.microsoft.com/office/drawing/2014/main" id="{A5AB6B41-13FC-8BB2-AD8D-4B1395CBE8C0}"/>
                  </a:ext>
                </a:extLst>
              </p:cNvPr>
              <p:cNvPicPr/>
              <p:nvPr/>
            </p:nvPicPr>
            <p:blipFill>
              <a:blip r:embed="rId343"/>
              <a:stretch>
                <a:fillRect/>
              </a:stretch>
            </p:blipFill>
            <p:spPr>
              <a:xfrm>
                <a:off x="1447560" y="5579476"/>
                <a:ext cx="146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9" name="Freihand 198">
                <a:extLst>
                  <a:ext uri="{FF2B5EF4-FFF2-40B4-BE49-F238E27FC236}">
                    <a16:creationId xmlns:a16="http://schemas.microsoft.com/office/drawing/2014/main" id="{B5A30FF5-72AA-01B7-C776-CEF104FAABFC}"/>
                  </a:ext>
                </a:extLst>
              </p14:cNvPr>
              <p14:cNvContentPartPr/>
              <p14:nvPr/>
            </p14:nvContentPartPr>
            <p14:xfrm>
              <a:off x="1789920" y="5578036"/>
              <a:ext cx="138240" cy="174600"/>
            </p14:xfrm>
          </p:contentPart>
        </mc:Choice>
        <mc:Fallback>
          <p:pic>
            <p:nvPicPr>
              <p:cNvPr id="199" name="Freihand 198">
                <a:extLst>
                  <a:ext uri="{FF2B5EF4-FFF2-40B4-BE49-F238E27FC236}">
                    <a16:creationId xmlns:a16="http://schemas.microsoft.com/office/drawing/2014/main" id="{B5A30FF5-72AA-01B7-C776-CEF104FAABFC}"/>
                  </a:ext>
                </a:extLst>
              </p:cNvPr>
              <p:cNvPicPr/>
              <p:nvPr/>
            </p:nvPicPr>
            <p:blipFill>
              <a:blip r:embed="rId345"/>
              <a:stretch>
                <a:fillRect/>
              </a:stretch>
            </p:blipFill>
            <p:spPr>
              <a:xfrm>
                <a:off x="1780920" y="5569396"/>
                <a:ext cx="155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0" name="Freihand 199">
                <a:extLst>
                  <a:ext uri="{FF2B5EF4-FFF2-40B4-BE49-F238E27FC236}">
                    <a16:creationId xmlns:a16="http://schemas.microsoft.com/office/drawing/2014/main" id="{C626E3AE-378A-7E1E-360B-5ADDAD107464}"/>
                  </a:ext>
                </a:extLst>
              </p14:cNvPr>
              <p14:cNvContentPartPr/>
              <p14:nvPr/>
            </p14:nvContentPartPr>
            <p14:xfrm>
              <a:off x="1895040" y="5724916"/>
              <a:ext cx="74520" cy="24120"/>
            </p14:xfrm>
          </p:contentPart>
        </mc:Choice>
        <mc:Fallback>
          <p:pic>
            <p:nvPicPr>
              <p:cNvPr id="200" name="Freihand 199">
                <a:extLst>
                  <a:ext uri="{FF2B5EF4-FFF2-40B4-BE49-F238E27FC236}">
                    <a16:creationId xmlns:a16="http://schemas.microsoft.com/office/drawing/2014/main" id="{C626E3AE-378A-7E1E-360B-5ADDAD107464}"/>
                  </a:ext>
                </a:extLst>
              </p:cNvPr>
              <p:cNvPicPr/>
              <p:nvPr/>
            </p:nvPicPr>
            <p:blipFill>
              <a:blip r:embed="rId347"/>
              <a:stretch>
                <a:fillRect/>
              </a:stretch>
            </p:blipFill>
            <p:spPr>
              <a:xfrm>
                <a:off x="1886400" y="5716276"/>
                <a:ext cx="92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1" name="Freihand 200">
                <a:extLst>
                  <a:ext uri="{FF2B5EF4-FFF2-40B4-BE49-F238E27FC236}">
                    <a16:creationId xmlns:a16="http://schemas.microsoft.com/office/drawing/2014/main" id="{33FDA45C-DE81-BC5D-4E1B-907AA2AE7086}"/>
                  </a:ext>
                </a:extLst>
              </p14:cNvPr>
              <p14:cNvContentPartPr/>
              <p14:nvPr/>
            </p14:nvContentPartPr>
            <p14:xfrm>
              <a:off x="1990800" y="5674156"/>
              <a:ext cx="250920" cy="75960"/>
            </p14:xfrm>
          </p:contentPart>
        </mc:Choice>
        <mc:Fallback>
          <p:pic>
            <p:nvPicPr>
              <p:cNvPr id="201" name="Freihand 200">
                <a:extLst>
                  <a:ext uri="{FF2B5EF4-FFF2-40B4-BE49-F238E27FC236}">
                    <a16:creationId xmlns:a16="http://schemas.microsoft.com/office/drawing/2014/main" id="{33FDA45C-DE81-BC5D-4E1B-907AA2AE7086}"/>
                  </a:ext>
                </a:extLst>
              </p:cNvPr>
              <p:cNvPicPr/>
              <p:nvPr/>
            </p:nvPicPr>
            <p:blipFill>
              <a:blip r:embed="rId349"/>
              <a:stretch>
                <a:fillRect/>
              </a:stretch>
            </p:blipFill>
            <p:spPr>
              <a:xfrm>
                <a:off x="1982160" y="5665156"/>
                <a:ext cx="268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2" name="Freihand 201">
                <a:extLst>
                  <a:ext uri="{FF2B5EF4-FFF2-40B4-BE49-F238E27FC236}">
                    <a16:creationId xmlns:a16="http://schemas.microsoft.com/office/drawing/2014/main" id="{BE30954B-6BE6-19CD-2E12-CBDF280B6F86}"/>
                  </a:ext>
                </a:extLst>
              </p14:cNvPr>
              <p14:cNvContentPartPr/>
              <p14:nvPr/>
            </p14:nvContentPartPr>
            <p14:xfrm>
              <a:off x="2290320" y="5560036"/>
              <a:ext cx="249840" cy="184320"/>
            </p14:xfrm>
          </p:contentPart>
        </mc:Choice>
        <mc:Fallback>
          <p:pic>
            <p:nvPicPr>
              <p:cNvPr id="202" name="Freihand 201">
                <a:extLst>
                  <a:ext uri="{FF2B5EF4-FFF2-40B4-BE49-F238E27FC236}">
                    <a16:creationId xmlns:a16="http://schemas.microsoft.com/office/drawing/2014/main" id="{BE30954B-6BE6-19CD-2E12-CBDF280B6F86}"/>
                  </a:ext>
                </a:extLst>
              </p:cNvPr>
              <p:cNvPicPr/>
              <p:nvPr/>
            </p:nvPicPr>
            <p:blipFill>
              <a:blip r:embed="rId351"/>
              <a:stretch>
                <a:fillRect/>
              </a:stretch>
            </p:blipFill>
            <p:spPr>
              <a:xfrm>
                <a:off x="2281680" y="5551396"/>
                <a:ext cx="267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3" name="Freihand 202">
                <a:extLst>
                  <a:ext uri="{FF2B5EF4-FFF2-40B4-BE49-F238E27FC236}">
                    <a16:creationId xmlns:a16="http://schemas.microsoft.com/office/drawing/2014/main" id="{AD2BF800-D91F-C4FD-B94E-478ED040E4AF}"/>
                  </a:ext>
                </a:extLst>
              </p14:cNvPr>
              <p14:cNvContentPartPr/>
              <p14:nvPr/>
            </p14:nvContentPartPr>
            <p14:xfrm>
              <a:off x="2238120" y="5522236"/>
              <a:ext cx="15480" cy="4320"/>
            </p14:xfrm>
          </p:contentPart>
        </mc:Choice>
        <mc:Fallback>
          <p:pic>
            <p:nvPicPr>
              <p:cNvPr id="203" name="Freihand 202">
                <a:extLst>
                  <a:ext uri="{FF2B5EF4-FFF2-40B4-BE49-F238E27FC236}">
                    <a16:creationId xmlns:a16="http://schemas.microsoft.com/office/drawing/2014/main" id="{AD2BF800-D91F-C4FD-B94E-478ED040E4AF}"/>
                  </a:ext>
                </a:extLst>
              </p:cNvPr>
              <p:cNvPicPr/>
              <p:nvPr/>
            </p:nvPicPr>
            <p:blipFill>
              <a:blip r:embed="rId353"/>
              <a:stretch>
                <a:fillRect/>
              </a:stretch>
            </p:blipFill>
            <p:spPr>
              <a:xfrm>
                <a:off x="2229480" y="5513596"/>
                <a:ext cx="33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4" name="Freihand 203">
                <a:extLst>
                  <a:ext uri="{FF2B5EF4-FFF2-40B4-BE49-F238E27FC236}">
                    <a16:creationId xmlns:a16="http://schemas.microsoft.com/office/drawing/2014/main" id="{967626D9-D83C-306C-C867-51A28E63E1E4}"/>
                  </a:ext>
                </a:extLst>
              </p14:cNvPr>
              <p14:cNvContentPartPr/>
              <p14:nvPr/>
            </p14:nvContentPartPr>
            <p14:xfrm>
              <a:off x="2799000" y="5641036"/>
              <a:ext cx="116280" cy="111600"/>
            </p14:xfrm>
          </p:contentPart>
        </mc:Choice>
        <mc:Fallback>
          <p:pic>
            <p:nvPicPr>
              <p:cNvPr id="204" name="Freihand 203">
                <a:extLst>
                  <a:ext uri="{FF2B5EF4-FFF2-40B4-BE49-F238E27FC236}">
                    <a16:creationId xmlns:a16="http://schemas.microsoft.com/office/drawing/2014/main" id="{967626D9-D83C-306C-C867-51A28E63E1E4}"/>
                  </a:ext>
                </a:extLst>
              </p:cNvPr>
              <p:cNvPicPr/>
              <p:nvPr/>
            </p:nvPicPr>
            <p:blipFill>
              <a:blip r:embed="rId355"/>
              <a:stretch>
                <a:fillRect/>
              </a:stretch>
            </p:blipFill>
            <p:spPr>
              <a:xfrm>
                <a:off x="2790360" y="5632036"/>
                <a:ext cx="133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5" name="Freihand 204">
                <a:extLst>
                  <a:ext uri="{FF2B5EF4-FFF2-40B4-BE49-F238E27FC236}">
                    <a16:creationId xmlns:a16="http://schemas.microsoft.com/office/drawing/2014/main" id="{066D3776-C620-E7EF-7A61-E5A6672D429C}"/>
                  </a:ext>
                </a:extLst>
              </p14:cNvPr>
              <p14:cNvContentPartPr/>
              <p14:nvPr/>
            </p14:nvContentPartPr>
            <p14:xfrm>
              <a:off x="2943720" y="5581996"/>
              <a:ext cx="128160" cy="127440"/>
            </p14:xfrm>
          </p:contentPart>
        </mc:Choice>
        <mc:Fallback>
          <p:pic>
            <p:nvPicPr>
              <p:cNvPr id="205" name="Freihand 204">
                <a:extLst>
                  <a:ext uri="{FF2B5EF4-FFF2-40B4-BE49-F238E27FC236}">
                    <a16:creationId xmlns:a16="http://schemas.microsoft.com/office/drawing/2014/main" id="{066D3776-C620-E7EF-7A61-E5A6672D429C}"/>
                  </a:ext>
                </a:extLst>
              </p:cNvPr>
              <p:cNvPicPr/>
              <p:nvPr/>
            </p:nvPicPr>
            <p:blipFill>
              <a:blip r:embed="rId357"/>
              <a:stretch>
                <a:fillRect/>
              </a:stretch>
            </p:blipFill>
            <p:spPr>
              <a:xfrm>
                <a:off x="2934720" y="5573356"/>
                <a:ext cx="145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6" name="Freihand 205">
                <a:extLst>
                  <a:ext uri="{FF2B5EF4-FFF2-40B4-BE49-F238E27FC236}">
                    <a16:creationId xmlns:a16="http://schemas.microsoft.com/office/drawing/2014/main" id="{E34D85B6-06AD-2202-D843-7A351696968B}"/>
                  </a:ext>
                </a:extLst>
              </p14:cNvPr>
              <p14:cNvContentPartPr/>
              <p14:nvPr/>
            </p14:nvContentPartPr>
            <p14:xfrm>
              <a:off x="3091680" y="5573356"/>
              <a:ext cx="68400" cy="208800"/>
            </p14:xfrm>
          </p:contentPart>
        </mc:Choice>
        <mc:Fallback>
          <p:pic>
            <p:nvPicPr>
              <p:cNvPr id="206" name="Freihand 205">
                <a:extLst>
                  <a:ext uri="{FF2B5EF4-FFF2-40B4-BE49-F238E27FC236}">
                    <a16:creationId xmlns:a16="http://schemas.microsoft.com/office/drawing/2014/main" id="{E34D85B6-06AD-2202-D843-7A351696968B}"/>
                  </a:ext>
                </a:extLst>
              </p:cNvPr>
              <p:cNvPicPr/>
              <p:nvPr/>
            </p:nvPicPr>
            <p:blipFill>
              <a:blip r:embed="rId359"/>
              <a:stretch>
                <a:fillRect/>
              </a:stretch>
            </p:blipFill>
            <p:spPr>
              <a:xfrm>
                <a:off x="3083040" y="5564716"/>
                <a:ext cx="86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7" name="Freihand 206">
                <a:extLst>
                  <a:ext uri="{FF2B5EF4-FFF2-40B4-BE49-F238E27FC236}">
                    <a16:creationId xmlns:a16="http://schemas.microsoft.com/office/drawing/2014/main" id="{A3D23B22-08EE-DEC5-E94B-44D16BA92BD4}"/>
                  </a:ext>
                </a:extLst>
              </p14:cNvPr>
              <p14:cNvContentPartPr/>
              <p14:nvPr/>
            </p14:nvContentPartPr>
            <p14:xfrm>
              <a:off x="3159000" y="5556436"/>
              <a:ext cx="112320" cy="111240"/>
            </p14:xfrm>
          </p:contentPart>
        </mc:Choice>
        <mc:Fallback>
          <p:pic>
            <p:nvPicPr>
              <p:cNvPr id="207" name="Freihand 206">
                <a:extLst>
                  <a:ext uri="{FF2B5EF4-FFF2-40B4-BE49-F238E27FC236}">
                    <a16:creationId xmlns:a16="http://schemas.microsoft.com/office/drawing/2014/main" id="{A3D23B22-08EE-DEC5-E94B-44D16BA92BD4}"/>
                  </a:ext>
                </a:extLst>
              </p:cNvPr>
              <p:cNvPicPr/>
              <p:nvPr/>
            </p:nvPicPr>
            <p:blipFill>
              <a:blip r:embed="rId361"/>
              <a:stretch>
                <a:fillRect/>
              </a:stretch>
            </p:blipFill>
            <p:spPr>
              <a:xfrm>
                <a:off x="3150360" y="5547436"/>
                <a:ext cx="129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0" name="Freihand 209">
                <a:extLst>
                  <a:ext uri="{FF2B5EF4-FFF2-40B4-BE49-F238E27FC236}">
                    <a16:creationId xmlns:a16="http://schemas.microsoft.com/office/drawing/2014/main" id="{6AB7FC6F-44B6-7781-3003-1415F606BF81}"/>
                  </a:ext>
                </a:extLst>
              </p14:cNvPr>
              <p14:cNvContentPartPr/>
              <p14:nvPr/>
            </p14:nvContentPartPr>
            <p14:xfrm>
              <a:off x="3341880" y="5446996"/>
              <a:ext cx="273240" cy="246600"/>
            </p14:xfrm>
          </p:contentPart>
        </mc:Choice>
        <mc:Fallback>
          <p:pic>
            <p:nvPicPr>
              <p:cNvPr id="210" name="Freihand 209">
                <a:extLst>
                  <a:ext uri="{FF2B5EF4-FFF2-40B4-BE49-F238E27FC236}">
                    <a16:creationId xmlns:a16="http://schemas.microsoft.com/office/drawing/2014/main" id="{6AB7FC6F-44B6-7781-3003-1415F606BF81}"/>
                  </a:ext>
                </a:extLst>
              </p:cNvPr>
              <p:cNvPicPr/>
              <p:nvPr/>
            </p:nvPicPr>
            <p:blipFill>
              <a:blip r:embed="rId363"/>
              <a:stretch>
                <a:fillRect/>
              </a:stretch>
            </p:blipFill>
            <p:spPr>
              <a:xfrm>
                <a:off x="3333240" y="5437996"/>
                <a:ext cx="2908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1" name="Freihand 210">
                <a:extLst>
                  <a:ext uri="{FF2B5EF4-FFF2-40B4-BE49-F238E27FC236}">
                    <a16:creationId xmlns:a16="http://schemas.microsoft.com/office/drawing/2014/main" id="{A6DC14BB-286B-FD4F-F0EC-B0C32D90E870}"/>
                  </a:ext>
                </a:extLst>
              </p14:cNvPr>
              <p14:cNvContentPartPr/>
              <p14:nvPr/>
            </p14:nvContentPartPr>
            <p14:xfrm>
              <a:off x="3508200" y="5416396"/>
              <a:ext cx="16200" cy="13680"/>
            </p14:xfrm>
          </p:contentPart>
        </mc:Choice>
        <mc:Fallback>
          <p:pic>
            <p:nvPicPr>
              <p:cNvPr id="211" name="Freihand 210">
                <a:extLst>
                  <a:ext uri="{FF2B5EF4-FFF2-40B4-BE49-F238E27FC236}">
                    <a16:creationId xmlns:a16="http://schemas.microsoft.com/office/drawing/2014/main" id="{A6DC14BB-286B-FD4F-F0EC-B0C32D90E870}"/>
                  </a:ext>
                </a:extLst>
              </p:cNvPr>
              <p:cNvPicPr/>
              <p:nvPr/>
            </p:nvPicPr>
            <p:blipFill>
              <a:blip r:embed="rId365"/>
              <a:stretch>
                <a:fillRect/>
              </a:stretch>
            </p:blipFill>
            <p:spPr>
              <a:xfrm>
                <a:off x="3499200" y="5407756"/>
                <a:ext cx="33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1" name="Freihand 220">
                <a:extLst>
                  <a:ext uri="{FF2B5EF4-FFF2-40B4-BE49-F238E27FC236}">
                    <a16:creationId xmlns:a16="http://schemas.microsoft.com/office/drawing/2014/main" id="{B7BFFE52-ED46-9940-34E9-1D44514A923D}"/>
                  </a:ext>
                </a:extLst>
              </p14:cNvPr>
              <p14:cNvContentPartPr/>
              <p14:nvPr/>
            </p14:nvContentPartPr>
            <p14:xfrm>
              <a:off x="560880" y="6042796"/>
              <a:ext cx="9720" cy="153000"/>
            </p14:xfrm>
          </p:contentPart>
        </mc:Choice>
        <mc:Fallback>
          <p:pic>
            <p:nvPicPr>
              <p:cNvPr id="221" name="Freihand 220">
                <a:extLst>
                  <a:ext uri="{FF2B5EF4-FFF2-40B4-BE49-F238E27FC236}">
                    <a16:creationId xmlns:a16="http://schemas.microsoft.com/office/drawing/2014/main" id="{B7BFFE52-ED46-9940-34E9-1D44514A923D}"/>
                  </a:ext>
                </a:extLst>
              </p:cNvPr>
              <p:cNvPicPr/>
              <p:nvPr/>
            </p:nvPicPr>
            <p:blipFill>
              <a:blip r:embed="rId367"/>
              <a:stretch>
                <a:fillRect/>
              </a:stretch>
            </p:blipFill>
            <p:spPr>
              <a:xfrm>
                <a:off x="551880" y="6034156"/>
                <a:ext cx="27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2" name="Freihand 221">
                <a:extLst>
                  <a:ext uri="{FF2B5EF4-FFF2-40B4-BE49-F238E27FC236}">
                    <a16:creationId xmlns:a16="http://schemas.microsoft.com/office/drawing/2014/main" id="{6D1B6BE1-C3E2-939E-D47A-6BCB28F25FF1}"/>
                  </a:ext>
                </a:extLst>
              </p14:cNvPr>
              <p14:cNvContentPartPr/>
              <p14:nvPr/>
            </p14:nvContentPartPr>
            <p14:xfrm>
              <a:off x="545760" y="6006076"/>
              <a:ext cx="114480" cy="92160"/>
            </p14:xfrm>
          </p:contentPart>
        </mc:Choice>
        <mc:Fallback>
          <p:pic>
            <p:nvPicPr>
              <p:cNvPr id="222" name="Freihand 221">
                <a:extLst>
                  <a:ext uri="{FF2B5EF4-FFF2-40B4-BE49-F238E27FC236}">
                    <a16:creationId xmlns:a16="http://schemas.microsoft.com/office/drawing/2014/main" id="{6D1B6BE1-C3E2-939E-D47A-6BCB28F25FF1}"/>
                  </a:ext>
                </a:extLst>
              </p:cNvPr>
              <p:cNvPicPr/>
              <p:nvPr/>
            </p:nvPicPr>
            <p:blipFill>
              <a:blip r:embed="rId369"/>
              <a:stretch>
                <a:fillRect/>
              </a:stretch>
            </p:blipFill>
            <p:spPr>
              <a:xfrm>
                <a:off x="537120" y="5997436"/>
                <a:ext cx="132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3" name="Freihand 222">
                <a:extLst>
                  <a:ext uri="{FF2B5EF4-FFF2-40B4-BE49-F238E27FC236}">
                    <a16:creationId xmlns:a16="http://schemas.microsoft.com/office/drawing/2014/main" id="{B917EA4D-6728-FBC9-4DE7-5C5262A3FBAB}"/>
                  </a:ext>
                </a:extLst>
              </p14:cNvPr>
              <p14:cNvContentPartPr/>
              <p14:nvPr/>
            </p14:nvContentPartPr>
            <p14:xfrm>
              <a:off x="560880" y="5975836"/>
              <a:ext cx="183960" cy="246960"/>
            </p14:xfrm>
          </p:contentPart>
        </mc:Choice>
        <mc:Fallback>
          <p:pic>
            <p:nvPicPr>
              <p:cNvPr id="223" name="Freihand 222">
                <a:extLst>
                  <a:ext uri="{FF2B5EF4-FFF2-40B4-BE49-F238E27FC236}">
                    <a16:creationId xmlns:a16="http://schemas.microsoft.com/office/drawing/2014/main" id="{B917EA4D-6728-FBC9-4DE7-5C5262A3FBAB}"/>
                  </a:ext>
                </a:extLst>
              </p:cNvPr>
              <p:cNvPicPr/>
              <p:nvPr/>
            </p:nvPicPr>
            <p:blipFill>
              <a:blip r:embed="rId371"/>
              <a:stretch>
                <a:fillRect/>
              </a:stretch>
            </p:blipFill>
            <p:spPr>
              <a:xfrm>
                <a:off x="551880" y="5966836"/>
                <a:ext cx="2016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4" name="Freihand 223">
                <a:extLst>
                  <a:ext uri="{FF2B5EF4-FFF2-40B4-BE49-F238E27FC236}">
                    <a16:creationId xmlns:a16="http://schemas.microsoft.com/office/drawing/2014/main" id="{AB9EBC09-A45D-EB27-1EE3-951DBDF21672}"/>
                  </a:ext>
                </a:extLst>
              </p14:cNvPr>
              <p14:cNvContentPartPr/>
              <p14:nvPr/>
            </p14:nvContentPartPr>
            <p14:xfrm>
              <a:off x="801720" y="6059356"/>
              <a:ext cx="83520" cy="100800"/>
            </p14:xfrm>
          </p:contentPart>
        </mc:Choice>
        <mc:Fallback>
          <p:pic>
            <p:nvPicPr>
              <p:cNvPr id="224" name="Freihand 223">
                <a:extLst>
                  <a:ext uri="{FF2B5EF4-FFF2-40B4-BE49-F238E27FC236}">
                    <a16:creationId xmlns:a16="http://schemas.microsoft.com/office/drawing/2014/main" id="{AB9EBC09-A45D-EB27-1EE3-951DBDF21672}"/>
                  </a:ext>
                </a:extLst>
              </p:cNvPr>
              <p:cNvPicPr/>
              <p:nvPr/>
            </p:nvPicPr>
            <p:blipFill>
              <a:blip r:embed="rId373"/>
              <a:stretch>
                <a:fillRect/>
              </a:stretch>
            </p:blipFill>
            <p:spPr>
              <a:xfrm>
                <a:off x="793080" y="6050716"/>
                <a:ext cx="101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5" name="Freihand 224">
                <a:extLst>
                  <a:ext uri="{FF2B5EF4-FFF2-40B4-BE49-F238E27FC236}">
                    <a16:creationId xmlns:a16="http://schemas.microsoft.com/office/drawing/2014/main" id="{69680FB4-E8DF-EA8D-082E-7860D1477D7D}"/>
                  </a:ext>
                </a:extLst>
              </p14:cNvPr>
              <p14:cNvContentPartPr/>
              <p14:nvPr/>
            </p14:nvContentPartPr>
            <p14:xfrm>
              <a:off x="922320" y="6049636"/>
              <a:ext cx="83880" cy="109080"/>
            </p14:xfrm>
          </p:contentPart>
        </mc:Choice>
        <mc:Fallback>
          <p:pic>
            <p:nvPicPr>
              <p:cNvPr id="225" name="Freihand 224">
                <a:extLst>
                  <a:ext uri="{FF2B5EF4-FFF2-40B4-BE49-F238E27FC236}">
                    <a16:creationId xmlns:a16="http://schemas.microsoft.com/office/drawing/2014/main" id="{69680FB4-E8DF-EA8D-082E-7860D1477D7D}"/>
                  </a:ext>
                </a:extLst>
              </p:cNvPr>
              <p:cNvPicPr/>
              <p:nvPr/>
            </p:nvPicPr>
            <p:blipFill>
              <a:blip r:embed="rId375"/>
              <a:stretch>
                <a:fillRect/>
              </a:stretch>
            </p:blipFill>
            <p:spPr>
              <a:xfrm>
                <a:off x="913680" y="6040636"/>
                <a:ext cx="101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6" name="Freihand 225">
                <a:extLst>
                  <a:ext uri="{FF2B5EF4-FFF2-40B4-BE49-F238E27FC236}">
                    <a16:creationId xmlns:a16="http://schemas.microsoft.com/office/drawing/2014/main" id="{92C2B884-8E6B-1709-8B15-BA96249DD401}"/>
                  </a:ext>
                </a:extLst>
              </p14:cNvPr>
              <p14:cNvContentPartPr/>
              <p14:nvPr/>
            </p14:nvContentPartPr>
            <p14:xfrm>
              <a:off x="1070280" y="5961436"/>
              <a:ext cx="165600" cy="201240"/>
            </p14:xfrm>
          </p:contentPart>
        </mc:Choice>
        <mc:Fallback>
          <p:pic>
            <p:nvPicPr>
              <p:cNvPr id="226" name="Freihand 225">
                <a:extLst>
                  <a:ext uri="{FF2B5EF4-FFF2-40B4-BE49-F238E27FC236}">
                    <a16:creationId xmlns:a16="http://schemas.microsoft.com/office/drawing/2014/main" id="{92C2B884-8E6B-1709-8B15-BA96249DD401}"/>
                  </a:ext>
                </a:extLst>
              </p:cNvPr>
              <p:cNvPicPr/>
              <p:nvPr/>
            </p:nvPicPr>
            <p:blipFill>
              <a:blip r:embed="rId377"/>
              <a:stretch>
                <a:fillRect/>
              </a:stretch>
            </p:blipFill>
            <p:spPr>
              <a:xfrm>
                <a:off x="1061640" y="5952436"/>
                <a:ext cx="1832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7" name="Freihand 226">
                <a:extLst>
                  <a:ext uri="{FF2B5EF4-FFF2-40B4-BE49-F238E27FC236}">
                    <a16:creationId xmlns:a16="http://schemas.microsoft.com/office/drawing/2014/main" id="{A3A47F07-22D8-F5A8-22C9-8702A5F1B606}"/>
                  </a:ext>
                </a:extLst>
              </p14:cNvPr>
              <p14:cNvContentPartPr/>
              <p14:nvPr/>
            </p14:nvContentPartPr>
            <p14:xfrm>
              <a:off x="1139040" y="5945236"/>
              <a:ext cx="17280" cy="12600"/>
            </p14:xfrm>
          </p:contentPart>
        </mc:Choice>
        <mc:Fallback>
          <p:pic>
            <p:nvPicPr>
              <p:cNvPr id="227" name="Freihand 226">
                <a:extLst>
                  <a:ext uri="{FF2B5EF4-FFF2-40B4-BE49-F238E27FC236}">
                    <a16:creationId xmlns:a16="http://schemas.microsoft.com/office/drawing/2014/main" id="{A3A47F07-22D8-F5A8-22C9-8702A5F1B606}"/>
                  </a:ext>
                </a:extLst>
              </p:cNvPr>
              <p:cNvPicPr/>
              <p:nvPr/>
            </p:nvPicPr>
            <p:blipFill>
              <a:blip r:embed="rId379"/>
              <a:stretch>
                <a:fillRect/>
              </a:stretch>
            </p:blipFill>
            <p:spPr>
              <a:xfrm>
                <a:off x="1130400" y="5936596"/>
                <a:ext cx="34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8" name="Freihand 227">
                <a:extLst>
                  <a:ext uri="{FF2B5EF4-FFF2-40B4-BE49-F238E27FC236}">
                    <a16:creationId xmlns:a16="http://schemas.microsoft.com/office/drawing/2014/main" id="{358F45AA-3A9D-377E-9DBF-E131E1BBED20}"/>
                  </a:ext>
                </a:extLst>
              </p14:cNvPr>
              <p14:cNvContentPartPr/>
              <p14:nvPr/>
            </p14:nvContentPartPr>
            <p14:xfrm>
              <a:off x="1267560" y="6015796"/>
              <a:ext cx="108000" cy="166680"/>
            </p14:xfrm>
          </p:contentPart>
        </mc:Choice>
        <mc:Fallback>
          <p:pic>
            <p:nvPicPr>
              <p:cNvPr id="228" name="Freihand 227">
                <a:extLst>
                  <a:ext uri="{FF2B5EF4-FFF2-40B4-BE49-F238E27FC236}">
                    <a16:creationId xmlns:a16="http://schemas.microsoft.com/office/drawing/2014/main" id="{358F45AA-3A9D-377E-9DBF-E131E1BBED20}"/>
                  </a:ext>
                </a:extLst>
              </p:cNvPr>
              <p:cNvPicPr/>
              <p:nvPr/>
            </p:nvPicPr>
            <p:blipFill>
              <a:blip r:embed="rId381"/>
              <a:stretch>
                <a:fillRect/>
              </a:stretch>
            </p:blipFill>
            <p:spPr>
              <a:xfrm>
                <a:off x="1258920" y="6007156"/>
                <a:ext cx="125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9" name="Freihand 228">
                <a:extLst>
                  <a:ext uri="{FF2B5EF4-FFF2-40B4-BE49-F238E27FC236}">
                    <a16:creationId xmlns:a16="http://schemas.microsoft.com/office/drawing/2014/main" id="{0FF6C159-CF77-A8CC-61C1-2CAE52EB5A1C}"/>
                  </a:ext>
                </a:extLst>
              </p14:cNvPr>
              <p14:cNvContentPartPr/>
              <p14:nvPr/>
            </p14:nvContentPartPr>
            <p14:xfrm>
              <a:off x="1256400" y="6062956"/>
              <a:ext cx="89280" cy="41760"/>
            </p14:xfrm>
          </p:contentPart>
        </mc:Choice>
        <mc:Fallback>
          <p:pic>
            <p:nvPicPr>
              <p:cNvPr id="229" name="Freihand 228">
                <a:extLst>
                  <a:ext uri="{FF2B5EF4-FFF2-40B4-BE49-F238E27FC236}">
                    <a16:creationId xmlns:a16="http://schemas.microsoft.com/office/drawing/2014/main" id="{0FF6C159-CF77-A8CC-61C1-2CAE52EB5A1C}"/>
                  </a:ext>
                </a:extLst>
              </p:cNvPr>
              <p:cNvPicPr/>
              <p:nvPr/>
            </p:nvPicPr>
            <p:blipFill>
              <a:blip r:embed="rId383"/>
              <a:stretch>
                <a:fillRect/>
              </a:stretch>
            </p:blipFill>
            <p:spPr>
              <a:xfrm>
                <a:off x="1247400" y="6054316"/>
                <a:ext cx="106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7" name="Freihand 216">
                <a:extLst>
                  <a:ext uri="{FF2B5EF4-FFF2-40B4-BE49-F238E27FC236}">
                    <a16:creationId xmlns:a16="http://schemas.microsoft.com/office/drawing/2014/main" id="{2D062AAE-B3A5-8C4F-F3DC-DE487200567F}"/>
                  </a:ext>
                </a:extLst>
              </p14:cNvPr>
              <p14:cNvContentPartPr/>
              <p14:nvPr/>
            </p14:nvContentPartPr>
            <p14:xfrm>
              <a:off x="167040" y="6140356"/>
              <a:ext cx="142200" cy="43200"/>
            </p14:xfrm>
          </p:contentPart>
        </mc:Choice>
        <mc:Fallback>
          <p:pic>
            <p:nvPicPr>
              <p:cNvPr id="217" name="Freihand 216">
                <a:extLst>
                  <a:ext uri="{FF2B5EF4-FFF2-40B4-BE49-F238E27FC236}">
                    <a16:creationId xmlns:a16="http://schemas.microsoft.com/office/drawing/2014/main" id="{2D062AAE-B3A5-8C4F-F3DC-DE487200567F}"/>
                  </a:ext>
                </a:extLst>
              </p:cNvPr>
              <p:cNvPicPr/>
              <p:nvPr/>
            </p:nvPicPr>
            <p:blipFill>
              <a:blip r:embed="rId385"/>
              <a:stretch>
                <a:fillRect/>
              </a:stretch>
            </p:blipFill>
            <p:spPr>
              <a:xfrm>
                <a:off x="158400" y="6131716"/>
                <a:ext cx="159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8" name="Freihand 217">
                <a:extLst>
                  <a:ext uri="{FF2B5EF4-FFF2-40B4-BE49-F238E27FC236}">
                    <a16:creationId xmlns:a16="http://schemas.microsoft.com/office/drawing/2014/main" id="{237E748B-9257-5EA1-0118-28C0E1374EAB}"/>
                  </a:ext>
                </a:extLst>
              </p14:cNvPr>
              <p14:cNvContentPartPr/>
              <p14:nvPr/>
            </p14:nvContentPartPr>
            <p14:xfrm>
              <a:off x="164880" y="6204436"/>
              <a:ext cx="128160" cy="36360"/>
            </p14:xfrm>
          </p:contentPart>
        </mc:Choice>
        <mc:Fallback>
          <p:pic>
            <p:nvPicPr>
              <p:cNvPr id="218" name="Freihand 217">
                <a:extLst>
                  <a:ext uri="{FF2B5EF4-FFF2-40B4-BE49-F238E27FC236}">
                    <a16:creationId xmlns:a16="http://schemas.microsoft.com/office/drawing/2014/main" id="{237E748B-9257-5EA1-0118-28C0E1374EAB}"/>
                  </a:ext>
                </a:extLst>
              </p:cNvPr>
              <p:cNvPicPr/>
              <p:nvPr/>
            </p:nvPicPr>
            <p:blipFill>
              <a:blip r:embed="rId387"/>
              <a:stretch>
                <a:fillRect/>
              </a:stretch>
            </p:blipFill>
            <p:spPr>
              <a:xfrm>
                <a:off x="156240" y="6195436"/>
                <a:ext cx="145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9" name="Freihand 218">
                <a:extLst>
                  <a:ext uri="{FF2B5EF4-FFF2-40B4-BE49-F238E27FC236}">
                    <a16:creationId xmlns:a16="http://schemas.microsoft.com/office/drawing/2014/main" id="{ED904753-2F24-6A87-18AF-156E660F301F}"/>
                  </a:ext>
                </a:extLst>
              </p14:cNvPr>
              <p14:cNvContentPartPr/>
              <p14:nvPr/>
            </p14:nvContentPartPr>
            <p14:xfrm>
              <a:off x="297000" y="6079156"/>
              <a:ext cx="88920" cy="217080"/>
            </p14:xfrm>
          </p:contentPart>
        </mc:Choice>
        <mc:Fallback>
          <p:pic>
            <p:nvPicPr>
              <p:cNvPr id="219" name="Freihand 218">
                <a:extLst>
                  <a:ext uri="{FF2B5EF4-FFF2-40B4-BE49-F238E27FC236}">
                    <a16:creationId xmlns:a16="http://schemas.microsoft.com/office/drawing/2014/main" id="{ED904753-2F24-6A87-18AF-156E660F301F}"/>
                  </a:ext>
                </a:extLst>
              </p:cNvPr>
              <p:cNvPicPr/>
              <p:nvPr/>
            </p:nvPicPr>
            <p:blipFill>
              <a:blip r:embed="rId389"/>
              <a:stretch>
                <a:fillRect/>
              </a:stretch>
            </p:blipFill>
            <p:spPr>
              <a:xfrm>
                <a:off x="288360" y="6070156"/>
                <a:ext cx="106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0" name="Freihand 229">
                <a:extLst>
                  <a:ext uri="{FF2B5EF4-FFF2-40B4-BE49-F238E27FC236}">
                    <a16:creationId xmlns:a16="http://schemas.microsoft.com/office/drawing/2014/main" id="{6EE518AC-9FAB-BA17-F366-302A05BC2D38}"/>
                  </a:ext>
                </a:extLst>
              </p14:cNvPr>
              <p14:cNvContentPartPr/>
              <p14:nvPr/>
            </p14:nvContentPartPr>
            <p14:xfrm>
              <a:off x="78840" y="5999236"/>
              <a:ext cx="128520" cy="181800"/>
            </p14:xfrm>
          </p:contentPart>
        </mc:Choice>
        <mc:Fallback>
          <p:pic>
            <p:nvPicPr>
              <p:cNvPr id="230" name="Freihand 229">
                <a:extLst>
                  <a:ext uri="{FF2B5EF4-FFF2-40B4-BE49-F238E27FC236}">
                    <a16:creationId xmlns:a16="http://schemas.microsoft.com/office/drawing/2014/main" id="{6EE518AC-9FAB-BA17-F366-302A05BC2D38}"/>
                  </a:ext>
                </a:extLst>
              </p:cNvPr>
              <p:cNvPicPr/>
              <p:nvPr/>
            </p:nvPicPr>
            <p:blipFill>
              <a:blip r:embed="rId391"/>
              <a:stretch>
                <a:fillRect/>
              </a:stretch>
            </p:blipFill>
            <p:spPr>
              <a:xfrm>
                <a:off x="69840" y="5990596"/>
                <a:ext cx="146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3" name="Freihand 232">
                <a:extLst>
                  <a:ext uri="{FF2B5EF4-FFF2-40B4-BE49-F238E27FC236}">
                    <a16:creationId xmlns:a16="http://schemas.microsoft.com/office/drawing/2014/main" id="{C76FC0EF-ADFE-3746-A69B-F34D09F0B2F1}"/>
                  </a:ext>
                </a:extLst>
              </p14:cNvPr>
              <p14:cNvContentPartPr/>
              <p14:nvPr/>
            </p14:nvContentPartPr>
            <p14:xfrm>
              <a:off x="1424880" y="6022636"/>
              <a:ext cx="15840" cy="138240"/>
            </p14:xfrm>
          </p:contentPart>
        </mc:Choice>
        <mc:Fallback>
          <p:pic>
            <p:nvPicPr>
              <p:cNvPr id="233" name="Freihand 232">
                <a:extLst>
                  <a:ext uri="{FF2B5EF4-FFF2-40B4-BE49-F238E27FC236}">
                    <a16:creationId xmlns:a16="http://schemas.microsoft.com/office/drawing/2014/main" id="{C76FC0EF-ADFE-3746-A69B-F34D09F0B2F1}"/>
                  </a:ext>
                </a:extLst>
              </p:cNvPr>
              <p:cNvPicPr/>
              <p:nvPr/>
            </p:nvPicPr>
            <p:blipFill>
              <a:blip r:embed="rId393"/>
              <a:stretch>
                <a:fillRect/>
              </a:stretch>
            </p:blipFill>
            <p:spPr>
              <a:xfrm>
                <a:off x="1416240" y="6013996"/>
                <a:ext cx="33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4" name="Freihand 233">
                <a:extLst>
                  <a:ext uri="{FF2B5EF4-FFF2-40B4-BE49-F238E27FC236}">
                    <a16:creationId xmlns:a16="http://schemas.microsoft.com/office/drawing/2014/main" id="{36EB2BEC-7FD7-9472-FF4B-04B829E4510A}"/>
                  </a:ext>
                </a:extLst>
              </p14:cNvPr>
              <p14:cNvContentPartPr/>
              <p14:nvPr/>
            </p14:nvContentPartPr>
            <p14:xfrm>
              <a:off x="1378440" y="5956036"/>
              <a:ext cx="32760" cy="13680"/>
            </p14:xfrm>
          </p:contentPart>
        </mc:Choice>
        <mc:Fallback>
          <p:pic>
            <p:nvPicPr>
              <p:cNvPr id="234" name="Freihand 233">
                <a:extLst>
                  <a:ext uri="{FF2B5EF4-FFF2-40B4-BE49-F238E27FC236}">
                    <a16:creationId xmlns:a16="http://schemas.microsoft.com/office/drawing/2014/main" id="{36EB2BEC-7FD7-9472-FF4B-04B829E4510A}"/>
                  </a:ext>
                </a:extLst>
              </p:cNvPr>
              <p:cNvPicPr/>
              <p:nvPr/>
            </p:nvPicPr>
            <p:blipFill>
              <a:blip r:embed="rId395"/>
              <a:stretch>
                <a:fillRect/>
              </a:stretch>
            </p:blipFill>
            <p:spPr>
              <a:xfrm>
                <a:off x="1369800" y="5947396"/>
                <a:ext cx="50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5" name="Freihand 234">
                <a:extLst>
                  <a:ext uri="{FF2B5EF4-FFF2-40B4-BE49-F238E27FC236}">
                    <a16:creationId xmlns:a16="http://schemas.microsoft.com/office/drawing/2014/main" id="{F690010F-DB18-BD70-A28F-687976812500}"/>
                  </a:ext>
                </a:extLst>
              </p14:cNvPr>
              <p14:cNvContentPartPr/>
              <p14:nvPr/>
            </p14:nvContentPartPr>
            <p14:xfrm>
              <a:off x="1495800" y="5899156"/>
              <a:ext cx="321480" cy="261360"/>
            </p14:xfrm>
          </p:contentPart>
        </mc:Choice>
        <mc:Fallback>
          <p:pic>
            <p:nvPicPr>
              <p:cNvPr id="235" name="Freihand 234">
                <a:extLst>
                  <a:ext uri="{FF2B5EF4-FFF2-40B4-BE49-F238E27FC236}">
                    <a16:creationId xmlns:a16="http://schemas.microsoft.com/office/drawing/2014/main" id="{F690010F-DB18-BD70-A28F-687976812500}"/>
                  </a:ext>
                </a:extLst>
              </p:cNvPr>
              <p:cNvPicPr/>
              <p:nvPr/>
            </p:nvPicPr>
            <p:blipFill>
              <a:blip r:embed="rId397"/>
              <a:stretch>
                <a:fillRect/>
              </a:stretch>
            </p:blipFill>
            <p:spPr>
              <a:xfrm>
                <a:off x="1486800" y="5890516"/>
                <a:ext cx="3391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6" name="Freihand 235">
                <a:extLst>
                  <a:ext uri="{FF2B5EF4-FFF2-40B4-BE49-F238E27FC236}">
                    <a16:creationId xmlns:a16="http://schemas.microsoft.com/office/drawing/2014/main" id="{43204691-A27D-4200-F5C1-EB22A009DED5}"/>
                  </a:ext>
                </a:extLst>
              </p14:cNvPr>
              <p14:cNvContentPartPr/>
              <p14:nvPr/>
            </p14:nvContentPartPr>
            <p14:xfrm>
              <a:off x="1574280" y="5936956"/>
              <a:ext cx="94320" cy="29160"/>
            </p14:xfrm>
          </p:contentPart>
        </mc:Choice>
        <mc:Fallback>
          <p:pic>
            <p:nvPicPr>
              <p:cNvPr id="236" name="Freihand 235">
                <a:extLst>
                  <a:ext uri="{FF2B5EF4-FFF2-40B4-BE49-F238E27FC236}">
                    <a16:creationId xmlns:a16="http://schemas.microsoft.com/office/drawing/2014/main" id="{43204691-A27D-4200-F5C1-EB22A009DED5}"/>
                  </a:ext>
                </a:extLst>
              </p:cNvPr>
              <p:cNvPicPr/>
              <p:nvPr/>
            </p:nvPicPr>
            <p:blipFill>
              <a:blip r:embed="rId399"/>
              <a:stretch>
                <a:fillRect/>
              </a:stretch>
            </p:blipFill>
            <p:spPr>
              <a:xfrm>
                <a:off x="1565280" y="5928316"/>
                <a:ext cx="111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8" name="Freihand 237">
                <a:extLst>
                  <a:ext uri="{FF2B5EF4-FFF2-40B4-BE49-F238E27FC236}">
                    <a16:creationId xmlns:a16="http://schemas.microsoft.com/office/drawing/2014/main" id="{28E4215A-F232-B106-AE7F-200F00C298D0}"/>
                  </a:ext>
                </a:extLst>
              </p14:cNvPr>
              <p14:cNvContentPartPr/>
              <p14:nvPr/>
            </p14:nvContentPartPr>
            <p14:xfrm>
              <a:off x="1985760" y="5963596"/>
              <a:ext cx="9000" cy="17280"/>
            </p14:xfrm>
          </p:contentPart>
        </mc:Choice>
        <mc:Fallback>
          <p:pic>
            <p:nvPicPr>
              <p:cNvPr id="238" name="Freihand 237">
                <a:extLst>
                  <a:ext uri="{FF2B5EF4-FFF2-40B4-BE49-F238E27FC236}">
                    <a16:creationId xmlns:a16="http://schemas.microsoft.com/office/drawing/2014/main" id="{28E4215A-F232-B106-AE7F-200F00C298D0}"/>
                  </a:ext>
                </a:extLst>
              </p:cNvPr>
              <p:cNvPicPr/>
              <p:nvPr/>
            </p:nvPicPr>
            <p:blipFill>
              <a:blip r:embed="rId401"/>
              <a:stretch>
                <a:fillRect/>
              </a:stretch>
            </p:blipFill>
            <p:spPr>
              <a:xfrm>
                <a:off x="1977120" y="5954596"/>
                <a:ext cx="26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9" name="Freihand 238">
                <a:extLst>
                  <a:ext uri="{FF2B5EF4-FFF2-40B4-BE49-F238E27FC236}">
                    <a16:creationId xmlns:a16="http://schemas.microsoft.com/office/drawing/2014/main" id="{BBDB5246-1540-8363-2232-CE989EF4A37A}"/>
                  </a:ext>
                </a:extLst>
              </p14:cNvPr>
              <p14:cNvContentPartPr/>
              <p14:nvPr/>
            </p14:nvContentPartPr>
            <p14:xfrm>
              <a:off x="1987560" y="6041356"/>
              <a:ext cx="6120" cy="39600"/>
            </p14:xfrm>
          </p:contentPart>
        </mc:Choice>
        <mc:Fallback>
          <p:pic>
            <p:nvPicPr>
              <p:cNvPr id="239" name="Freihand 238">
                <a:extLst>
                  <a:ext uri="{FF2B5EF4-FFF2-40B4-BE49-F238E27FC236}">
                    <a16:creationId xmlns:a16="http://schemas.microsoft.com/office/drawing/2014/main" id="{BBDB5246-1540-8363-2232-CE989EF4A37A}"/>
                  </a:ext>
                </a:extLst>
              </p:cNvPr>
              <p:cNvPicPr/>
              <p:nvPr/>
            </p:nvPicPr>
            <p:blipFill>
              <a:blip r:embed="rId403"/>
              <a:stretch>
                <a:fillRect/>
              </a:stretch>
            </p:blipFill>
            <p:spPr>
              <a:xfrm>
                <a:off x="1978560" y="6032356"/>
                <a:ext cx="23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0" name="Freihand 239">
                <a:extLst>
                  <a:ext uri="{FF2B5EF4-FFF2-40B4-BE49-F238E27FC236}">
                    <a16:creationId xmlns:a16="http://schemas.microsoft.com/office/drawing/2014/main" id="{B8D10D83-78A9-31F6-DE40-0FD9D717AE6D}"/>
                  </a:ext>
                </a:extLst>
              </p14:cNvPr>
              <p14:cNvContentPartPr/>
              <p14:nvPr/>
            </p14:nvContentPartPr>
            <p14:xfrm>
              <a:off x="2060280" y="5983036"/>
              <a:ext cx="156600" cy="91080"/>
            </p14:xfrm>
          </p:contentPart>
        </mc:Choice>
        <mc:Fallback>
          <p:pic>
            <p:nvPicPr>
              <p:cNvPr id="240" name="Freihand 239">
                <a:extLst>
                  <a:ext uri="{FF2B5EF4-FFF2-40B4-BE49-F238E27FC236}">
                    <a16:creationId xmlns:a16="http://schemas.microsoft.com/office/drawing/2014/main" id="{B8D10D83-78A9-31F6-DE40-0FD9D717AE6D}"/>
                  </a:ext>
                </a:extLst>
              </p:cNvPr>
              <p:cNvPicPr/>
              <p:nvPr/>
            </p:nvPicPr>
            <p:blipFill>
              <a:blip r:embed="rId405"/>
              <a:stretch>
                <a:fillRect/>
              </a:stretch>
            </p:blipFill>
            <p:spPr>
              <a:xfrm>
                <a:off x="2051280" y="5974036"/>
                <a:ext cx="174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2" name="Freihand 241">
                <a:extLst>
                  <a:ext uri="{FF2B5EF4-FFF2-40B4-BE49-F238E27FC236}">
                    <a16:creationId xmlns:a16="http://schemas.microsoft.com/office/drawing/2014/main" id="{82649493-A0E4-542A-0402-AF845601C644}"/>
                  </a:ext>
                </a:extLst>
              </p14:cNvPr>
              <p14:cNvContentPartPr/>
              <p14:nvPr/>
            </p14:nvContentPartPr>
            <p14:xfrm>
              <a:off x="2593800" y="5924356"/>
              <a:ext cx="158040" cy="120240"/>
            </p14:xfrm>
          </p:contentPart>
        </mc:Choice>
        <mc:Fallback>
          <p:pic>
            <p:nvPicPr>
              <p:cNvPr id="242" name="Freihand 241">
                <a:extLst>
                  <a:ext uri="{FF2B5EF4-FFF2-40B4-BE49-F238E27FC236}">
                    <a16:creationId xmlns:a16="http://schemas.microsoft.com/office/drawing/2014/main" id="{82649493-A0E4-542A-0402-AF845601C644}"/>
                  </a:ext>
                </a:extLst>
              </p:cNvPr>
              <p:cNvPicPr/>
              <p:nvPr/>
            </p:nvPicPr>
            <p:blipFill>
              <a:blip r:embed="rId407"/>
              <a:stretch>
                <a:fillRect/>
              </a:stretch>
            </p:blipFill>
            <p:spPr>
              <a:xfrm>
                <a:off x="2584800" y="5915356"/>
                <a:ext cx="175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3" name="Freihand 242">
                <a:extLst>
                  <a:ext uri="{FF2B5EF4-FFF2-40B4-BE49-F238E27FC236}">
                    <a16:creationId xmlns:a16="http://schemas.microsoft.com/office/drawing/2014/main" id="{794FFB6E-C0B6-95DD-C065-23EB71C4F140}"/>
                  </a:ext>
                </a:extLst>
              </p14:cNvPr>
              <p14:cNvContentPartPr/>
              <p14:nvPr/>
            </p14:nvContentPartPr>
            <p14:xfrm>
              <a:off x="2742480" y="5814196"/>
              <a:ext cx="59400" cy="185040"/>
            </p14:xfrm>
          </p:contentPart>
        </mc:Choice>
        <mc:Fallback>
          <p:pic>
            <p:nvPicPr>
              <p:cNvPr id="243" name="Freihand 242">
                <a:extLst>
                  <a:ext uri="{FF2B5EF4-FFF2-40B4-BE49-F238E27FC236}">
                    <a16:creationId xmlns:a16="http://schemas.microsoft.com/office/drawing/2014/main" id="{794FFB6E-C0B6-95DD-C065-23EB71C4F140}"/>
                  </a:ext>
                </a:extLst>
              </p:cNvPr>
              <p:cNvPicPr/>
              <p:nvPr/>
            </p:nvPicPr>
            <p:blipFill>
              <a:blip r:embed="rId409"/>
              <a:stretch>
                <a:fillRect/>
              </a:stretch>
            </p:blipFill>
            <p:spPr>
              <a:xfrm>
                <a:off x="2733480" y="5805556"/>
                <a:ext cx="77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4" name="Freihand 243">
                <a:extLst>
                  <a:ext uri="{FF2B5EF4-FFF2-40B4-BE49-F238E27FC236}">
                    <a16:creationId xmlns:a16="http://schemas.microsoft.com/office/drawing/2014/main" id="{CA18B11E-B8D4-3240-178A-820F65A39699}"/>
                  </a:ext>
                </a:extLst>
              </p14:cNvPr>
              <p14:cNvContentPartPr/>
              <p14:nvPr/>
            </p14:nvContentPartPr>
            <p14:xfrm>
              <a:off x="2826720" y="5878636"/>
              <a:ext cx="117000" cy="117720"/>
            </p14:xfrm>
          </p:contentPart>
        </mc:Choice>
        <mc:Fallback>
          <p:pic>
            <p:nvPicPr>
              <p:cNvPr id="244" name="Freihand 243">
                <a:extLst>
                  <a:ext uri="{FF2B5EF4-FFF2-40B4-BE49-F238E27FC236}">
                    <a16:creationId xmlns:a16="http://schemas.microsoft.com/office/drawing/2014/main" id="{CA18B11E-B8D4-3240-178A-820F65A39699}"/>
                  </a:ext>
                </a:extLst>
              </p:cNvPr>
              <p:cNvPicPr/>
              <p:nvPr/>
            </p:nvPicPr>
            <p:blipFill>
              <a:blip r:embed="rId411"/>
              <a:stretch>
                <a:fillRect/>
              </a:stretch>
            </p:blipFill>
            <p:spPr>
              <a:xfrm>
                <a:off x="2818080" y="5869996"/>
                <a:ext cx="134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5" name="Freihand 244">
                <a:extLst>
                  <a:ext uri="{FF2B5EF4-FFF2-40B4-BE49-F238E27FC236}">
                    <a16:creationId xmlns:a16="http://schemas.microsoft.com/office/drawing/2014/main" id="{1BC2DE47-1284-8937-E4A1-0A3F2A3B6CF6}"/>
                  </a:ext>
                </a:extLst>
              </p14:cNvPr>
              <p14:cNvContentPartPr/>
              <p14:nvPr/>
            </p14:nvContentPartPr>
            <p14:xfrm>
              <a:off x="2935800" y="5808796"/>
              <a:ext cx="257400" cy="158760"/>
            </p14:xfrm>
          </p:contentPart>
        </mc:Choice>
        <mc:Fallback>
          <p:pic>
            <p:nvPicPr>
              <p:cNvPr id="245" name="Freihand 244">
                <a:extLst>
                  <a:ext uri="{FF2B5EF4-FFF2-40B4-BE49-F238E27FC236}">
                    <a16:creationId xmlns:a16="http://schemas.microsoft.com/office/drawing/2014/main" id="{1BC2DE47-1284-8937-E4A1-0A3F2A3B6CF6}"/>
                  </a:ext>
                </a:extLst>
              </p:cNvPr>
              <p:cNvPicPr/>
              <p:nvPr/>
            </p:nvPicPr>
            <p:blipFill>
              <a:blip r:embed="rId413"/>
              <a:stretch>
                <a:fillRect/>
              </a:stretch>
            </p:blipFill>
            <p:spPr>
              <a:xfrm>
                <a:off x="2927160" y="5799796"/>
                <a:ext cx="275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6" name="Freihand 245">
                <a:extLst>
                  <a:ext uri="{FF2B5EF4-FFF2-40B4-BE49-F238E27FC236}">
                    <a16:creationId xmlns:a16="http://schemas.microsoft.com/office/drawing/2014/main" id="{DF0FBE72-667B-E6A9-0F3C-55A8664F9671}"/>
                  </a:ext>
                </a:extLst>
              </p14:cNvPr>
              <p14:cNvContentPartPr/>
              <p14:nvPr/>
            </p14:nvContentPartPr>
            <p14:xfrm>
              <a:off x="3061800" y="5776036"/>
              <a:ext cx="18000" cy="5400"/>
            </p14:xfrm>
          </p:contentPart>
        </mc:Choice>
        <mc:Fallback>
          <p:pic>
            <p:nvPicPr>
              <p:cNvPr id="246" name="Freihand 245">
                <a:extLst>
                  <a:ext uri="{FF2B5EF4-FFF2-40B4-BE49-F238E27FC236}">
                    <a16:creationId xmlns:a16="http://schemas.microsoft.com/office/drawing/2014/main" id="{DF0FBE72-667B-E6A9-0F3C-55A8664F9671}"/>
                  </a:ext>
                </a:extLst>
              </p:cNvPr>
              <p:cNvPicPr/>
              <p:nvPr/>
            </p:nvPicPr>
            <p:blipFill>
              <a:blip r:embed="rId415"/>
              <a:stretch>
                <a:fillRect/>
              </a:stretch>
            </p:blipFill>
            <p:spPr>
              <a:xfrm>
                <a:off x="3052800" y="5767396"/>
                <a:ext cx="35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8" name="Freihand 247">
                <a:extLst>
                  <a:ext uri="{FF2B5EF4-FFF2-40B4-BE49-F238E27FC236}">
                    <a16:creationId xmlns:a16="http://schemas.microsoft.com/office/drawing/2014/main" id="{0B5FB2F8-1F12-8123-26E3-5E6C5F79436D}"/>
                  </a:ext>
                </a:extLst>
              </p14:cNvPr>
              <p14:cNvContentPartPr/>
              <p14:nvPr/>
            </p14:nvContentPartPr>
            <p14:xfrm>
              <a:off x="3332880" y="5783596"/>
              <a:ext cx="167760" cy="166320"/>
            </p14:xfrm>
          </p:contentPart>
        </mc:Choice>
        <mc:Fallback>
          <p:pic>
            <p:nvPicPr>
              <p:cNvPr id="248" name="Freihand 247">
                <a:extLst>
                  <a:ext uri="{FF2B5EF4-FFF2-40B4-BE49-F238E27FC236}">
                    <a16:creationId xmlns:a16="http://schemas.microsoft.com/office/drawing/2014/main" id="{0B5FB2F8-1F12-8123-26E3-5E6C5F79436D}"/>
                  </a:ext>
                </a:extLst>
              </p:cNvPr>
              <p:cNvPicPr/>
              <p:nvPr/>
            </p:nvPicPr>
            <p:blipFill>
              <a:blip r:embed="rId417"/>
              <a:stretch>
                <a:fillRect/>
              </a:stretch>
            </p:blipFill>
            <p:spPr>
              <a:xfrm>
                <a:off x="3324240" y="5774956"/>
                <a:ext cx="1854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0" name="Freihand 249">
                <a:extLst>
                  <a:ext uri="{FF2B5EF4-FFF2-40B4-BE49-F238E27FC236}">
                    <a16:creationId xmlns:a16="http://schemas.microsoft.com/office/drawing/2014/main" id="{ECDBE1DF-BF6F-0902-15BA-3D53691F7892}"/>
                  </a:ext>
                </a:extLst>
              </p14:cNvPr>
              <p14:cNvContentPartPr/>
              <p14:nvPr/>
            </p14:nvContentPartPr>
            <p14:xfrm>
              <a:off x="3577320" y="5760916"/>
              <a:ext cx="234360" cy="146880"/>
            </p14:xfrm>
          </p:contentPart>
        </mc:Choice>
        <mc:Fallback>
          <p:pic>
            <p:nvPicPr>
              <p:cNvPr id="250" name="Freihand 249">
                <a:extLst>
                  <a:ext uri="{FF2B5EF4-FFF2-40B4-BE49-F238E27FC236}">
                    <a16:creationId xmlns:a16="http://schemas.microsoft.com/office/drawing/2014/main" id="{ECDBE1DF-BF6F-0902-15BA-3D53691F7892}"/>
                  </a:ext>
                </a:extLst>
              </p:cNvPr>
              <p:cNvPicPr/>
              <p:nvPr/>
            </p:nvPicPr>
            <p:blipFill>
              <a:blip r:embed="rId419"/>
              <a:stretch>
                <a:fillRect/>
              </a:stretch>
            </p:blipFill>
            <p:spPr>
              <a:xfrm>
                <a:off x="3568680" y="5752276"/>
                <a:ext cx="252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1" name="Freihand 250">
                <a:extLst>
                  <a:ext uri="{FF2B5EF4-FFF2-40B4-BE49-F238E27FC236}">
                    <a16:creationId xmlns:a16="http://schemas.microsoft.com/office/drawing/2014/main" id="{8BA98A62-1B40-B454-039A-B062CB09BE7B}"/>
                  </a:ext>
                </a:extLst>
              </p14:cNvPr>
              <p14:cNvContentPartPr/>
              <p14:nvPr/>
            </p14:nvContentPartPr>
            <p14:xfrm>
              <a:off x="3845880" y="5778196"/>
              <a:ext cx="279360" cy="185040"/>
            </p14:xfrm>
          </p:contentPart>
        </mc:Choice>
        <mc:Fallback>
          <p:pic>
            <p:nvPicPr>
              <p:cNvPr id="251" name="Freihand 250">
                <a:extLst>
                  <a:ext uri="{FF2B5EF4-FFF2-40B4-BE49-F238E27FC236}">
                    <a16:creationId xmlns:a16="http://schemas.microsoft.com/office/drawing/2014/main" id="{8BA98A62-1B40-B454-039A-B062CB09BE7B}"/>
                  </a:ext>
                </a:extLst>
              </p:cNvPr>
              <p:cNvPicPr/>
              <p:nvPr/>
            </p:nvPicPr>
            <p:blipFill>
              <a:blip r:embed="rId421"/>
              <a:stretch>
                <a:fillRect/>
              </a:stretch>
            </p:blipFill>
            <p:spPr>
              <a:xfrm>
                <a:off x="3836880" y="5769556"/>
                <a:ext cx="297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3" name="Freihand 252">
                <a:extLst>
                  <a:ext uri="{FF2B5EF4-FFF2-40B4-BE49-F238E27FC236}">
                    <a16:creationId xmlns:a16="http://schemas.microsoft.com/office/drawing/2014/main" id="{7544F40B-77F9-426C-DEC5-6346C33282DC}"/>
                  </a:ext>
                </a:extLst>
              </p14:cNvPr>
              <p14:cNvContentPartPr/>
              <p14:nvPr/>
            </p14:nvContentPartPr>
            <p14:xfrm>
              <a:off x="4286160" y="5726356"/>
              <a:ext cx="100080" cy="98280"/>
            </p14:xfrm>
          </p:contentPart>
        </mc:Choice>
        <mc:Fallback>
          <p:pic>
            <p:nvPicPr>
              <p:cNvPr id="253" name="Freihand 252">
                <a:extLst>
                  <a:ext uri="{FF2B5EF4-FFF2-40B4-BE49-F238E27FC236}">
                    <a16:creationId xmlns:a16="http://schemas.microsoft.com/office/drawing/2014/main" id="{7544F40B-77F9-426C-DEC5-6346C33282DC}"/>
                  </a:ext>
                </a:extLst>
              </p:cNvPr>
              <p:cNvPicPr/>
              <p:nvPr/>
            </p:nvPicPr>
            <p:blipFill>
              <a:blip r:embed="rId423"/>
              <a:stretch>
                <a:fillRect/>
              </a:stretch>
            </p:blipFill>
            <p:spPr>
              <a:xfrm>
                <a:off x="4277160" y="5717356"/>
                <a:ext cx="117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4" name="Freihand 253">
                <a:extLst>
                  <a:ext uri="{FF2B5EF4-FFF2-40B4-BE49-F238E27FC236}">
                    <a16:creationId xmlns:a16="http://schemas.microsoft.com/office/drawing/2014/main" id="{03D4D62B-7E19-AB3C-117A-205910C69C77}"/>
                  </a:ext>
                </a:extLst>
              </p14:cNvPr>
              <p14:cNvContentPartPr/>
              <p14:nvPr/>
            </p14:nvContentPartPr>
            <p14:xfrm>
              <a:off x="4450680" y="5730676"/>
              <a:ext cx="170280" cy="49680"/>
            </p14:xfrm>
          </p:contentPart>
        </mc:Choice>
        <mc:Fallback>
          <p:pic>
            <p:nvPicPr>
              <p:cNvPr id="254" name="Freihand 253">
                <a:extLst>
                  <a:ext uri="{FF2B5EF4-FFF2-40B4-BE49-F238E27FC236}">
                    <a16:creationId xmlns:a16="http://schemas.microsoft.com/office/drawing/2014/main" id="{03D4D62B-7E19-AB3C-117A-205910C69C77}"/>
                  </a:ext>
                </a:extLst>
              </p:cNvPr>
              <p:cNvPicPr/>
              <p:nvPr/>
            </p:nvPicPr>
            <p:blipFill>
              <a:blip r:embed="rId425"/>
              <a:stretch>
                <a:fillRect/>
              </a:stretch>
            </p:blipFill>
            <p:spPr>
              <a:xfrm>
                <a:off x="4441680" y="5722036"/>
                <a:ext cx="187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5" name="Freihand 254">
                <a:extLst>
                  <a:ext uri="{FF2B5EF4-FFF2-40B4-BE49-F238E27FC236}">
                    <a16:creationId xmlns:a16="http://schemas.microsoft.com/office/drawing/2014/main" id="{E8915A3E-1044-E3B0-8A9E-F48BE25C707C}"/>
                  </a:ext>
                </a:extLst>
              </p14:cNvPr>
              <p14:cNvContentPartPr/>
              <p14:nvPr/>
            </p14:nvContentPartPr>
            <p14:xfrm>
              <a:off x="4800600" y="5581996"/>
              <a:ext cx="92160" cy="174600"/>
            </p14:xfrm>
          </p:contentPart>
        </mc:Choice>
        <mc:Fallback>
          <p:pic>
            <p:nvPicPr>
              <p:cNvPr id="255" name="Freihand 254">
                <a:extLst>
                  <a:ext uri="{FF2B5EF4-FFF2-40B4-BE49-F238E27FC236}">
                    <a16:creationId xmlns:a16="http://schemas.microsoft.com/office/drawing/2014/main" id="{E8915A3E-1044-E3B0-8A9E-F48BE25C707C}"/>
                  </a:ext>
                </a:extLst>
              </p:cNvPr>
              <p:cNvPicPr/>
              <p:nvPr/>
            </p:nvPicPr>
            <p:blipFill>
              <a:blip r:embed="rId427"/>
              <a:stretch>
                <a:fillRect/>
              </a:stretch>
            </p:blipFill>
            <p:spPr>
              <a:xfrm>
                <a:off x="4791600" y="5573356"/>
                <a:ext cx="109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6" name="Freihand 255">
                <a:extLst>
                  <a:ext uri="{FF2B5EF4-FFF2-40B4-BE49-F238E27FC236}">
                    <a16:creationId xmlns:a16="http://schemas.microsoft.com/office/drawing/2014/main" id="{3B8ACF3E-15D8-4375-DCEF-C4328E8593D5}"/>
                  </a:ext>
                </a:extLst>
              </p14:cNvPr>
              <p14:cNvContentPartPr/>
              <p14:nvPr/>
            </p14:nvContentPartPr>
            <p14:xfrm>
              <a:off x="5009400" y="5596756"/>
              <a:ext cx="6480" cy="137520"/>
            </p14:xfrm>
          </p:contentPart>
        </mc:Choice>
        <mc:Fallback>
          <p:pic>
            <p:nvPicPr>
              <p:cNvPr id="256" name="Freihand 255">
                <a:extLst>
                  <a:ext uri="{FF2B5EF4-FFF2-40B4-BE49-F238E27FC236}">
                    <a16:creationId xmlns:a16="http://schemas.microsoft.com/office/drawing/2014/main" id="{3B8ACF3E-15D8-4375-DCEF-C4328E8593D5}"/>
                  </a:ext>
                </a:extLst>
              </p:cNvPr>
              <p:cNvPicPr/>
              <p:nvPr/>
            </p:nvPicPr>
            <p:blipFill>
              <a:blip r:embed="rId429"/>
              <a:stretch>
                <a:fillRect/>
              </a:stretch>
            </p:blipFill>
            <p:spPr>
              <a:xfrm>
                <a:off x="5000760" y="5587756"/>
                <a:ext cx="24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7" name="Freihand 256">
                <a:extLst>
                  <a:ext uri="{FF2B5EF4-FFF2-40B4-BE49-F238E27FC236}">
                    <a16:creationId xmlns:a16="http://schemas.microsoft.com/office/drawing/2014/main" id="{20CF2E4A-1544-9748-1829-3E58B47B31D5}"/>
                  </a:ext>
                </a:extLst>
              </p14:cNvPr>
              <p14:cNvContentPartPr/>
              <p14:nvPr/>
            </p14:nvContentPartPr>
            <p14:xfrm>
              <a:off x="4959000" y="5587756"/>
              <a:ext cx="126720" cy="173880"/>
            </p14:xfrm>
          </p:contentPart>
        </mc:Choice>
        <mc:Fallback>
          <p:pic>
            <p:nvPicPr>
              <p:cNvPr id="257" name="Freihand 256">
                <a:extLst>
                  <a:ext uri="{FF2B5EF4-FFF2-40B4-BE49-F238E27FC236}">
                    <a16:creationId xmlns:a16="http://schemas.microsoft.com/office/drawing/2014/main" id="{20CF2E4A-1544-9748-1829-3E58B47B31D5}"/>
                  </a:ext>
                </a:extLst>
              </p:cNvPr>
              <p:cNvPicPr/>
              <p:nvPr/>
            </p:nvPicPr>
            <p:blipFill>
              <a:blip r:embed="rId431"/>
              <a:stretch>
                <a:fillRect/>
              </a:stretch>
            </p:blipFill>
            <p:spPr>
              <a:xfrm>
                <a:off x="4950360" y="5578756"/>
                <a:ext cx="144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8" name="Freihand 257">
                <a:extLst>
                  <a:ext uri="{FF2B5EF4-FFF2-40B4-BE49-F238E27FC236}">
                    <a16:creationId xmlns:a16="http://schemas.microsoft.com/office/drawing/2014/main" id="{BBD59148-AFAA-B411-0B72-0AC1E366C279}"/>
                  </a:ext>
                </a:extLst>
              </p14:cNvPr>
              <p14:cNvContentPartPr/>
              <p14:nvPr/>
            </p14:nvContentPartPr>
            <p14:xfrm>
              <a:off x="5167800" y="5571196"/>
              <a:ext cx="61200" cy="147240"/>
            </p14:xfrm>
          </p:contentPart>
        </mc:Choice>
        <mc:Fallback>
          <p:pic>
            <p:nvPicPr>
              <p:cNvPr id="258" name="Freihand 257">
                <a:extLst>
                  <a:ext uri="{FF2B5EF4-FFF2-40B4-BE49-F238E27FC236}">
                    <a16:creationId xmlns:a16="http://schemas.microsoft.com/office/drawing/2014/main" id="{BBD59148-AFAA-B411-0B72-0AC1E366C279}"/>
                  </a:ext>
                </a:extLst>
              </p:cNvPr>
              <p:cNvPicPr/>
              <p:nvPr/>
            </p:nvPicPr>
            <p:blipFill>
              <a:blip r:embed="rId433"/>
              <a:stretch>
                <a:fillRect/>
              </a:stretch>
            </p:blipFill>
            <p:spPr>
              <a:xfrm>
                <a:off x="5159160" y="5562556"/>
                <a:ext cx="78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9" name="Freihand 258">
                <a:extLst>
                  <a:ext uri="{FF2B5EF4-FFF2-40B4-BE49-F238E27FC236}">
                    <a16:creationId xmlns:a16="http://schemas.microsoft.com/office/drawing/2014/main" id="{44352009-BD55-E71D-2608-0F5F0758290D}"/>
                  </a:ext>
                </a:extLst>
              </p14:cNvPr>
              <p14:cNvContentPartPr/>
              <p14:nvPr/>
            </p14:nvContentPartPr>
            <p14:xfrm>
              <a:off x="5176080" y="5536276"/>
              <a:ext cx="112680" cy="92520"/>
            </p14:xfrm>
          </p:contentPart>
        </mc:Choice>
        <mc:Fallback>
          <p:pic>
            <p:nvPicPr>
              <p:cNvPr id="259" name="Freihand 258">
                <a:extLst>
                  <a:ext uri="{FF2B5EF4-FFF2-40B4-BE49-F238E27FC236}">
                    <a16:creationId xmlns:a16="http://schemas.microsoft.com/office/drawing/2014/main" id="{44352009-BD55-E71D-2608-0F5F0758290D}"/>
                  </a:ext>
                </a:extLst>
              </p:cNvPr>
              <p:cNvPicPr/>
              <p:nvPr/>
            </p:nvPicPr>
            <p:blipFill>
              <a:blip r:embed="rId435"/>
              <a:stretch>
                <a:fillRect/>
              </a:stretch>
            </p:blipFill>
            <p:spPr>
              <a:xfrm>
                <a:off x="5167080" y="5527636"/>
                <a:ext cx="130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0" name="Freihand 259">
                <a:extLst>
                  <a:ext uri="{FF2B5EF4-FFF2-40B4-BE49-F238E27FC236}">
                    <a16:creationId xmlns:a16="http://schemas.microsoft.com/office/drawing/2014/main" id="{A630096C-9BEF-7510-D156-B9AE19116A7B}"/>
                  </a:ext>
                </a:extLst>
              </p14:cNvPr>
              <p14:cNvContentPartPr/>
              <p14:nvPr/>
            </p14:nvContentPartPr>
            <p14:xfrm>
              <a:off x="5304600" y="5608636"/>
              <a:ext cx="87480" cy="137160"/>
            </p14:xfrm>
          </p:contentPart>
        </mc:Choice>
        <mc:Fallback>
          <p:pic>
            <p:nvPicPr>
              <p:cNvPr id="260" name="Freihand 259">
                <a:extLst>
                  <a:ext uri="{FF2B5EF4-FFF2-40B4-BE49-F238E27FC236}">
                    <a16:creationId xmlns:a16="http://schemas.microsoft.com/office/drawing/2014/main" id="{A630096C-9BEF-7510-D156-B9AE19116A7B}"/>
                  </a:ext>
                </a:extLst>
              </p:cNvPr>
              <p:cNvPicPr/>
              <p:nvPr/>
            </p:nvPicPr>
            <p:blipFill>
              <a:blip r:embed="rId437"/>
              <a:stretch>
                <a:fillRect/>
              </a:stretch>
            </p:blipFill>
            <p:spPr>
              <a:xfrm>
                <a:off x="5295960" y="5599636"/>
                <a:ext cx="105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1" name="Freihand 260">
                <a:extLst>
                  <a:ext uri="{FF2B5EF4-FFF2-40B4-BE49-F238E27FC236}">
                    <a16:creationId xmlns:a16="http://schemas.microsoft.com/office/drawing/2014/main" id="{462A5303-D1B3-36EB-D174-D458BD50723F}"/>
                  </a:ext>
                </a:extLst>
              </p14:cNvPr>
              <p14:cNvContentPartPr/>
              <p14:nvPr/>
            </p14:nvContentPartPr>
            <p14:xfrm>
              <a:off x="5501160" y="5683156"/>
              <a:ext cx="17280" cy="87480"/>
            </p14:xfrm>
          </p:contentPart>
        </mc:Choice>
        <mc:Fallback>
          <p:pic>
            <p:nvPicPr>
              <p:cNvPr id="261" name="Freihand 260">
                <a:extLst>
                  <a:ext uri="{FF2B5EF4-FFF2-40B4-BE49-F238E27FC236}">
                    <a16:creationId xmlns:a16="http://schemas.microsoft.com/office/drawing/2014/main" id="{462A5303-D1B3-36EB-D174-D458BD50723F}"/>
                  </a:ext>
                </a:extLst>
              </p:cNvPr>
              <p:cNvPicPr/>
              <p:nvPr/>
            </p:nvPicPr>
            <p:blipFill>
              <a:blip r:embed="rId439"/>
              <a:stretch>
                <a:fillRect/>
              </a:stretch>
            </p:blipFill>
            <p:spPr>
              <a:xfrm>
                <a:off x="5492520" y="5674516"/>
                <a:ext cx="34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2" name="Freihand 261">
                <a:extLst>
                  <a:ext uri="{FF2B5EF4-FFF2-40B4-BE49-F238E27FC236}">
                    <a16:creationId xmlns:a16="http://schemas.microsoft.com/office/drawing/2014/main" id="{26474FED-E120-8DF8-141F-F5A448BDD145}"/>
                  </a:ext>
                </a:extLst>
              </p14:cNvPr>
              <p14:cNvContentPartPr/>
              <p14:nvPr/>
            </p14:nvContentPartPr>
            <p14:xfrm>
              <a:off x="5681880" y="5564716"/>
              <a:ext cx="8640" cy="160200"/>
            </p14:xfrm>
          </p:contentPart>
        </mc:Choice>
        <mc:Fallback>
          <p:pic>
            <p:nvPicPr>
              <p:cNvPr id="262" name="Freihand 261">
                <a:extLst>
                  <a:ext uri="{FF2B5EF4-FFF2-40B4-BE49-F238E27FC236}">
                    <a16:creationId xmlns:a16="http://schemas.microsoft.com/office/drawing/2014/main" id="{26474FED-E120-8DF8-141F-F5A448BDD145}"/>
                  </a:ext>
                </a:extLst>
              </p:cNvPr>
              <p:cNvPicPr/>
              <p:nvPr/>
            </p:nvPicPr>
            <p:blipFill>
              <a:blip r:embed="rId441"/>
              <a:stretch>
                <a:fillRect/>
              </a:stretch>
            </p:blipFill>
            <p:spPr>
              <a:xfrm>
                <a:off x="5673240" y="5555716"/>
                <a:ext cx="26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3" name="Freihand 262">
                <a:extLst>
                  <a:ext uri="{FF2B5EF4-FFF2-40B4-BE49-F238E27FC236}">
                    <a16:creationId xmlns:a16="http://schemas.microsoft.com/office/drawing/2014/main" id="{8B085581-F8A5-701A-1A46-D9CD4934DC7E}"/>
                  </a:ext>
                </a:extLst>
              </p14:cNvPr>
              <p14:cNvContentPartPr/>
              <p14:nvPr/>
            </p14:nvContentPartPr>
            <p14:xfrm>
              <a:off x="5599440" y="5539876"/>
              <a:ext cx="261000" cy="187920"/>
            </p14:xfrm>
          </p:contentPart>
        </mc:Choice>
        <mc:Fallback>
          <p:pic>
            <p:nvPicPr>
              <p:cNvPr id="263" name="Freihand 262">
                <a:extLst>
                  <a:ext uri="{FF2B5EF4-FFF2-40B4-BE49-F238E27FC236}">
                    <a16:creationId xmlns:a16="http://schemas.microsoft.com/office/drawing/2014/main" id="{8B085581-F8A5-701A-1A46-D9CD4934DC7E}"/>
                  </a:ext>
                </a:extLst>
              </p:cNvPr>
              <p:cNvPicPr/>
              <p:nvPr/>
            </p:nvPicPr>
            <p:blipFill>
              <a:blip r:embed="rId443"/>
              <a:stretch>
                <a:fillRect/>
              </a:stretch>
            </p:blipFill>
            <p:spPr>
              <a:xfrm>
                <a:off x="5590440" y="5530876"/>
                <a:ext cx="278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4" name="Freihand 263">
                <a:extLst>
                  <a:ext uri="{FF2B5EF4-FFF2-40B4-BE49-F238E27FC236}">
                    <a16:creationId xmlns:a16="http://schemas.microsoft.com/office/drawing/2014/main" id="{395213E3-79A5-05B6-D153-17593556B067}"/>
                  </a:ext>
                </a:extLst>
              </p14:cNvPr>
              <p14:cNvContentPartPr/>
              <p14:nvPr/>
            </p14:nvContentPartPr>
            <p14:xfrm>
              <a:off x="5851800" y="5516476"/>
              <a:ext cx="135000" cy="175320"/>
            </p14:xfrm>
          </p:contentPart>
        </mc:Choice>
        <mc:Fallback>
          <p:pic>
            <p:nvPicPr>
              <p:cNvPr id="264" name="Freihand 263">
                <a:extLst>
                  <a:ext uri="{FF2B5EF4-FFF2-40B4-BE49-F238E27FC236}">
                    <a16:creationId xmlns:a16="http://schemas.microsoft.com/office/drawing/2014/main" id="{395213E3-79A5-05B6-D153-17593556B067}"/>
                  </a:ext>
                </a:extLst>
              </p:cNvPr>
              <p:cNvPicPr/>
              <p:nvPr/>
            </p:nvPicPr>
            <p:blipFill>
              <a:blip r:embed="rId445"/>
              <a:stretch>
                <a:fillRect/>
              </a:stretch>
            </p:blipFill>
            <p:spPr>
              <a:xfrm>
                <a:off x="5842800" y="5507476"/>
                <a:ext cx="152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5" name="Freihand 264">
                <a:extLst>
                  <a:ext uri="{FF2B5EF4-FFF2-40B4-BE49-F238E27FC236}">
                    <a16:creationId xmlns:a16="http://schemas.microsoft.com/office/drawing/2014/main" id="{044C4397-82CE-5D2D-2C6F-632A9BFBA88D}"/>
                  </a:ext>
                </a:extLst>
              </p14:cNvPr>
              <p14:cNvContentPartPr/>
              <p14:nvPr/>
            </p14:nvContentPartPr>
            <p14:xfrm>
              <a:off x="6046200" y="5596756"/>
              <a:ext cx="21600" cy="108720"/>
            </p14:xfrm>
          </p:contentPart>
        </mc:Choice>
        <mc:Fallback>
          <p:pic>
            <p:nvPicPr>
              <p:cNvPr id="265" name="Freihand 264">
                <a:extLst>
                  <a:ext uri="{FF2B5EF4-FFF2-40B4-BE49-F238E27FC236}">
                    <a16:creationId xmlns:a16="http://schemas.microsoft.com/office/drawing/2014/main" id="{044C4397-82CE-5D2D-2C6F-632A9BFBA88D}"/>
                  </a:ext>
                </a:extLst>
              </p:cNvPr>
              <p:cNvPicPr/>
              <p:nvPr/>
            </p:nvPicPr>
            <p:blipFill>
              <a:blip r:embed="rId447"/>
              <a:stretch>
                <a:fillRect/>
              </a:stretch>
            </p:blipFill>
            <p:spPr>
              <a:xfrm>
                <a:off x="6037200" y="5587756"/>
                <a:ext cx="39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6" name="Freihand 265">
                <a:extLst>
                  <a:ext uri="{FF2B5EF4-FFF2-40B4-BE49-F238E27FC236}">
                    <a16:creationId xmlns:a16="http://schemas.microsoft.com/office/drawing/2014/main" id="{8BAE8C32-5342-C367-F121-BFD33DBAED1A}"/>
                  </a:ext>
                </a:extLst>
              </p14:cNvPr>
              <p14:cNvContentPartPr/>
              <p14:nvPr/>
            </p14:nvContentPartPr>
            <p14:xfrm>
              <a:off x="6008040" y="5569036"/>
              <a:ext cx="110160" cy="180360"/>
            </p14:xfrm>
          </p:contentPart>
        </mc:Choice>
        <mc:Fallback>
          <p:pic>
            <p:nvPicPr>
              <p:cNvPr id="266" name="Freihand 265">
                <a:extLst>
                  <a:ext uri="{FF2B5EF4-FFF2-40B4-BE49-F238E27FC236}">
                    <a16:creationId xmlns:a16="http://schemas.microsoft.com/office/drawing/2014/main" id="{8BAE8C32-5342-C367-F121-BFD33DBAED1A}"/>
                  </a:ext>
                </a:extLst>
              </p:cNvPr>
              <p:cNvPicPr/>
              <p:nvPr/>
            </p:nvPicPr>
            <p:blipFill>
              <a:blip r:embed="rId449"/>
              <a:stretch>
                <a:fillRect/>
              </a:stretch>
            </p:blipFill>
            <p:spPr>
              <a:xfrm>
                <a:off x="5999040" y="5560396"/>
                <a:ext cx="1278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7" name="Freihand 266">
                <a:extLst>
                  <a:ext uri="{FF2B5EF4-FFF2-40B4-BE49-F238E27FC236}">
                    <a16:creationId xmlns:a16="http://schemas.microsoft.com/office/drawing/2014/main" id="{92C7E61C-340D-9ACF-B3C4-93C9C00786A5}"/>
                  </a:ext>
                </a:extLst>
              </p14:cNvPr>
              <p14:cNvContentPartPr/>
              <p14:nvPr/>
            </p14:nvContentPartPr>
            <p14:xfrm>
              <a:off x="6275160" y="5623396"/>
              <a:ext cx="9720" cy="133920"/>
            </p14:xfrm>
          </p:contentPart>
        </mc:Choice>
        <mc:Fallback>
          <p:pic>
            <p:nvPicPr>
              <p:cNvPr id="267" name="Freihand 266">
                <a:extLst>
                  <a:ext uri="{FF2B5EF4-FFF2-40B4-BE49-F238E27FC236}">
                    <a16:creationId xmlns:a16="http://schemas.microsoft.com/office/drawing/2014/main" id="{92C7E61C-340D-9ACF-B3C4-93C9C00786A5}"/>
                  </a:ext>
                </a:extLst>
              </p:cNvPr>
              <p:cNvPicPr/>
              <p:nvPr/>
            </p:nvPicPr>
            <p:blipFill>
              <a:blip r:embed="rId451"/>
              <a:stretch>
                <a:fillRect/>
              </a:stretch>
            </p:blipFill>
            <p:spPr>
              <a:xfrm>
                <a:off x="6266520" y="5614756"/>
                <a:ext cx="27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8" name="Freihand 267">
                <a:extLst>
                  <a:ext uri="{FF2B5EF4-FFF2-40B4-BE49-F238E27FC236}">
                    <a16:creationId xmlns:a16="http://schemas.microsoft.com/office/drawing/2014/main" id="{217893B4-0DFE-A68A-1346-B760B333338D}"/>
                  </a:ext>
                </a:extLst>
              </p14:cNvPr>
              <p14:cNvContentPartPr/>
              <p14:nvPr/>
            </p14:nvContentPartPr>
            <p14:xfrm>
              <a:off x="6476400" y="5523676"/>
              <a:ext cx="14400" cy="110880"/>
            </p14:xfrm>
          </p:contentPart>
        </mc:Choice>
        <mc:Fallback>
          <p:pic>
            <p:nvPicPr>
              <p:cNvPr id="268" name="Freihand 267">
                <a:extLst>
                  <a:ext uri="{FF2B5EF4-FFF2-40B4-BE49-F238E27FC236}">
                    <a16:creationId xmlns:a16="http://schemas.microsoft.com/office/drawing/2014/main" id="{217893B4-0DFE-A68A-1346-B760B333338D}"/>
                  </a:ext>
                </a:extLst>
              </p:cNvPr>
              <p:cNvPicPr/>
              <p:nvPr/>
            </p:nvPicPr>
            <p:blipFill>
              <a:blip r:embed="rId453"/>
              <a:stretch>
                <a:fillRect/>
              </a:stretch>
            </p:blipFill>
            <p:spPr>
              <a:xfrm>
                <a:off x="6467760" y="5515036"/>
                <a:ext cx="32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9" name="Freihand 268">
                <a:extLst>
                  <a:ext uri="{FF2B5EF4-FFF2-40B4-BE49-F238E27FC236}">
                    <a16:creationId xmlns:a16="http://schemas.microsoft.com/office/drawing/2014/main" id="{1154BA97-CB52-1CC6-1A3E-233FCF469852}"/>
                  </a:ext>
                </a:extLst>
              </p14:cNvPr>
              <p14:cNvContentPartPr/>
              <p14:nvPr/>
            </p14:nvContentPartPr>
            <p14:xfrm>
              <a:off x="6364440" y="5497036"/>
              <a:ext cx="159480" cy="136080"/>
            </p14:xfrm>
          </p:contentPart>
        </mc:Choice>
        <mc:Fallback>
          <p:pic>
            <p:nvPicPr>
              <p:cNvPr id="269" name="Freihand 268">
                <a:extLst>
                  <a:ext uri="{FF2B5EF4-FFF2-40B4-BE49-F238E27FC236}">
                    <a16:creationId xmlns:a16="http://schemas.microsoft.com/office/drawing/2014/main" id="{1154BA97-CB52-1CC6-1A3E-233FCF469852}"/>
                  </a:ext>
                </a:extLst>
              </p:cNvPr>
              <p:cNvPicPr/>
              <p:nvPr/>
            </p:nvPicPr>
            <p:blipFill>
              <a:blip r:embed="rId455"/>
              <a:stretch>
                <a:fillRect/>
              </a:stretch>
            </p:blipFill>
            <p:spPr>
              <a:xfrm>
                <a:off x="6355800" y="5488396"/>
                <a:ext cx="177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0" name="Freihand 269">
                <a:extLst>
                  <a:ext uri="{FF2B5EF4-FFF2-40B4-BE49-F238E27FC236}">
                    <a16:creationId xmlns:a16="http://schemas.microsoft.com/office/drawing/2014/main" id="{DA23B3FC-A056-FA0F-D8F3-7600986EDF84}"/>
                  </a:ext>
                </a:extLst>
              </p14:cNvPr>
              <p14:cNvContentPartPr/>
              <p14:nvPr/>
            </p14:nvContentPartPr>
            <p14:xfrm>
              <a:off x="6566760" y="5549236"/>
              <a:ext cx="81000" cy="144720"/>
            </p14:xfrm>
          </p:contentPart>
        </mc:Choice>
        <mc:Fallback>
          <p:pic>
            <p:nvPicPr>
              <p:cNvPr id="270" name="Freihand 269">
                <a:extLst>
                  <a:ext uri="{FF2B5EF4-FFF2-40B4-BE49-F238E27FC236}">
                    <a16:creationId xmlns:a16="http://schemas.microsoft.com/office/drawing/2014/main" id="{DA23B3FC-A056-FA0F-D8F3-7600986EDF84}"/>
                  </a:ext>
                </a:extLst>
              </p:cNvPr>
              <p:cNvPicPr/>
              <p:nvPr/>
            </p:nvPicPr>
            <p:blipFill>
              <a:blip r:embed="rId457"/>
              <a:stretch>
                <a:fillRect/>
              </a:stretch>
            </p:blipFill>
            <p:spPr>
              <a:xfrm>
                <a:off x="6558120" y="5540236"/>
                <a:ext cx="98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1" name="Freihand 270">
                <a:extLst>
                  <a:ext uri="{FF2B5EF4-FFF2-40B4-BE49-F238E27FC236}">
                    <a16:creationId xmlns:a16="http://schemas.microsoft.com/office/drawing/2014/main" id="{CF69D2C8-560E-8253-FC5E-6F49F40A1A17}"/>
                  </a:ext>
                </a:extLst>
              </p14:cNvPr>
              <p14:cNvContentPartPr/>
              <p14:nvPr/>
            </p14:nvContentPartPr>
            <p14:xfrm>
              <a:off x="6585120" y="5545636"/>
              <a:ext cx="177480" cy="135720"/>
            </p14:xfrm>
          </p:contentPart>
        </mc:Choice>
        <mc:Fallback>
          <p:pic>
            <p:nvPicPr>
              <p:cNvPr id="271" name="Freihand 270">
                <a:extLst>
                  <a:ext uri="{FF2B5EF4-FFF2-40B4-BE49-F238E27FC236}">
                    <a16:creationId xmlns:a16="http://schemas.microsoft.com/office/drawing/2014/main" id="{CF69D2C8-560E-8253-FC5E-6F49F40A1A17}"/>
                  </a:ext>
                </a:extLst>
              </p:cNvPr>
              <p:cNvPicPr/>
              <p:nvPr/>
            </p:nvPicPr>
            <p:blipFill>
              <a:blip r:embed="rId459"/>
              <a:stretch>
                <a:fillRect/>
              </a:stretch>
            </p:blipFill>
            <p:spPr>
              <a:xfrm>
                <a:off x="6576120" y="5536636"/>
                <a:ext cx="195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2" name="Freihand 271">
                <a:extLst>
                  <a:ext uri="{FF2B5EF4-FFF2-40B4-BE49-F238E27FC236}">
                    <a16:creationId xmlns:a16="http://schemas.microsoft.com/office/drawing/2014/main" id="{E1406A8F-F17A-C012-79D8-7768B597B5F3}"/>
                  </a:ext>
                </a:extLst>
              </p14:cNvPr>
              <p14:cNvContentPartPr/>
              <p14:nvPr/>
            </p14:nvContentPartPr>
            <p14:xfrm>
              <a:off x="6706080" y="5541676"/>
              <a:ext cx="122040" cy="173520"/>
            </p14:xfrm>
          </p:contentPart>
        </mc:Choice>
        <mc:Fallback>
          <p:pic>
            <p:nvPicPr>
              <p:cNvPr id="272" name="Freihand 271">
                <a:extLst>
                  <a:ext uri="{FF2B5EF4-FFF2-40B4-BE49-F238E27FC236}">
                    <a16:creationId xmlns:a16="http://schemas.microsoft.com/office/drawing/2014/main" id="{E1406A8F-F17A-C012-79D8-7768B597B5F3}"/>
                  </a:ext>
                </a:extLst>
              </p:cNvPr>
              <p:cNvPicPr/>
              <p:nvPr/>
            </p:nvPicPr>
            <p:blipFill>
              <a:blip r:embed="rId461"/>
              <a:stretch>
                <a:fillRect/>
              </a:stretch>
            </p:blipFill>
            <p:spPr>
              <a:xfrm>
                <a:off x="6697440" y="5533036"/>
                <a:ext cx="139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3" name="Freihand 272">
                <a:extLst>
                  <a:ext uri="{FF2B5EF4-FFF2-40B4-BE49-F238E27FC236}">
                    <a16:creationId xmlns:a16="http://schemas.microsoft.com/office/drawing/2014/main" id="{313010F4-69D0-4FE4-02B0-7A6A0BF41ED6}"/>
                  </a:ext>
                </a:extLst>
              </p14:cNvPr>
              <p14:cNvContentPartPr/>
              <p14:nvPr/>
            </p14:nvContentPartPr>
            <p14:xfrm>
              <a:off x="6839640" y="5444836"/>
              <a:ext cx="102240" cy="298080"/>
            </p14:xfrm>
          </p:contentPart>
        </mc:Choice>
        <mc:Fallback>
          <p:pic>
            <p:nvPicPr>
              <p:cNvPr id="273" name="Freihand 272">
                <a:extLst>
                  <a:ext uri="{FF2B5EF4-FFF2-40B4-BE49-F238E27FC236}">
                    <a16:creationId xmlns:a16="http://schemas.microsoft.com/office/drawing/2014/main" id="{313010F4-69D0-4FE4-02B0-7A6A0BF41ED6}"/>
                  </a:ext>
                </a:extLst>
              </p:cNvPr>
              <p:cNvPicPr/>
              <p:nvPr/>
            </p:nvPicPr>
            <p:blipFill>
              <a:blip r:embed="rId463"/>
              <a:stretch>
                <a:fillRect/>
              </a:stretch>
            </p:blipFill>
            <p:spPr>
              <a:xfrm>
                <a:off x="6831000" y="5436196"/>
                <a:ext cx="1198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4" name="Freihand 273">
                <a:extLst>
                  <a:ext uri="{FF2B5EF4-FFF2-40B4-BE49-F238E27FC236}">
                    <a16:creationId xmlns:a16="http://schemas.microsoft.com/office/drawing/2014/main" id="{F8BA1BFE-B9CC-8D16-778B-CC11569685C8}"/>
                  </a:ext>
                </a:extLst>
              </p14:cNvPr>
              <p14:cNvContentPartPr/>
              <p14:nvPr/>
            </p14:nvContentPartPr>
            <p14:xfrm>
              <a:off x="2557440" y="5783596"/>
              <a:ext cx="4636800" cy="395640"/>
            </p14:xfrm>
          </p:contentPart>
        </mc:Choice>
        <mc:Fallback>
          <p:pic>
            <p:nvPicPr>
              <p:cNvPr id="274" name="Freihand 273">
                <a:extLst>
                  <a:ext uri="{FF2B5EF4-FFF2-40B4-BE49-F238E27FC236}">
                    <a16:creationId xmlns:a16="http://schemas.microsoft.com/office/drawing/2014/main" id="{F8BA1BFE-B9CC-8D16-778B-CC11569685C8}"/>
                  </a:ext>
                </a:extLst>
              </p:cNvPr>
              <p:cNvPicPr/>
              <p:nvPr/>
            </p:nvPicPr>
            <p:blipFill>
              <a:blip r:embed="rId465"/>
              <a:stretch>
                <a:fillRect/>
              </a:stretch>
            </p:blipFill>
            <p:spPr>
              <a:xfrm>
                <a:off x="2548800" y="5774956"/>
                <a:ext cx="46544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5" name="Freihand 274">
                <a:extLst>
                  <a:ext uri="{FF2B5EF4-FFF2-40B4-BE49-F238E27FC236}">
                    <a16:creationId xmlns:a16="http://schemas.microsoft.com/office/drawing/2014/main" id="{F652C28B-7D3B-28F2-D617-40171CBCF94B}"/>
                  </a:ext>
                </a:extLst>
              </p14:cNvPr>
              <p14:cNvContentPartPr/>
              <p14:nvPr/>
            </p14:nvContentPartPr>
            <p14:xfrm>
              <a:off x="2735640" y="6177076"/>
              <a:ext cx="210240" cy="201960"/>
            </p14:xfrm>
          </p:contentPart>
        </mc:Choice>
        <mc:Fallback>
          <p:pic>
            <p:nvPicPr>
              <p:cNvPr id="275" name="Freihand 274">
                <a:extLst>
                  <a:ext uri="{FF2B5EF4-FFF2-40B4-BE49-F238E27FC236}">
                    <a16:creationId xmlns:a16="http://schemas.microsoft.com/office/drawing/2014/main" id="{F652C28B-7D3B-28F2-D617-40171CBCF94B}"/>
                  </a:ext>
                </a:extLst>
              </p:cNvPr>
              <p:cNvPicPr/>
              <p:nvPr/>
            </p:nvPicPr>
            <p:blipFill>
              <a:blip r:embed="rId467"/>
              <a:stretch>
                <a:fillRect/>
              </a:stretch>
            </p:blipFill>
            <p:spPr>
              <a:xfrm>
                <a:off x="2726640" y="6168076"/>
                <a:ext cx="227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6" name="Freihand 275">
                <a:extLst>
                  <a:ext uri="{FF2B5EF4-FFF2-40B4-BE49-F238E27FC236}">
                    <a16:creationId xmlns:a16="http://schemas.microsoft.com/office/drawing/2014/main" id="{FD562A28-ED81-AF0C-8EDF-E3CE3C32A570}"/>
                  </a:ext>
                </a:extLst>
              </p14:cNvPr>
              <p14:cNvContentPartPr/>
              <p14:nvPr/>
            </p14:nvContentPartPr>
            <p14:xfrm>
              <a:off x="2951280" y="6159436"/>
              <a:ext cx="410760" cy="172800"/>
            </p14:xfrm>
          </p:contentPart>
        </mc:Choice>
        <mc:Fallback>
          <p:pic>
            <p:nvPicPr>
              <p:cNvPr id="276" name="Freihand 275">
                <a:extLst>
                  <a:ext uri="{FF2B5EF4-FFF2-40B4-BE49-F238E27FC236}">
                    <a16:creationId xmlns:a16="http://schemas.microsoft.com/office/drawing/2014/main" id="{FD562A28-ED81-AF0C-8EDF-E3CE3C32A570}"/>
                  </a:ext>
                </a:extLst>
              </p:cNvPr>
              <p:cNvPicPr/>
              <p:nvPr/>
            </p:nvPicPr>
            <p:blipFill>
              <a:blip r:embed="rId469"/>
              <a:stretch>
                <a:fillRect/>
              </a:stretch>
            </p:blipFill>
            <p:spPr>
              <a:xfrm>
                <a:off x="2942280" y="6150796"/>
                <a:ext cx="428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7" name="Freihand 276">
                <a:extLst>
                  <a:ext uri="{FF2B5EF4-FFF2-40B4-BE49-F238E27FC236}">
                    <a16:creationId xmlns:a16="http://schemas.microsoft.com/office/drawing/2014/main" id="{ABA06C06-FB25-3BE1-D012-6DF8CDA241D6}"/>
                  </a:ext>
                </a:extLst>
              </p14:cNvPr>
              <p14:cNvContentPartPr/>
              <p14:nvPr/>
            </p14:nvContentPartPr>
            <p14:xfrm>
              <a:off x="3231000" y="6119836"/>
              <a:ext cx="13680" cy="9720"/>
            </p14:xfrm>
          </p:contentPart>
        </mc:Choice>
        <mc:Fallback>
          <p:pic>
            <p:nvPicPr>
              <p:cNvPr id="277" name="Freihand 276">
                <a:extLst>
                  <a:ext uri="{FF2B5EF4-FFF2-40B4-BE49-F238E27FC236}">
                    <a16:creationId xmlns:a16="http://schemas.microsoft.com/office/drawing/2014/main" id="{ABA06C06-FB25-3BE1-D012-6DF8CDA241D6}"/>
                  </a:ext>
                </a:extLst>
              </p:cNvPr>
              <p:cNvPicPr/>
              <p:nvPr/>
            </p:nvPicPr>
            <p:blipFill>
              <a:blip r:embed="rId471"/>
              <a:stretch>
                <a:fillRect/>
              </a:stretch>
            </p:blipFill>
            <p:spPr>
              <a:xfrm>
                <a:off x="3222000" y="6110836"/>
                <a:ext cx="31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8" name="Freihand 277">
                <a:extLst>
                  <a:ext uri="{FF2B5EF4-FFF2-40B4-BE49-F238E27FC236}">
                    <a16:creationId xmlns:a16="http://schemas.microsoft.com/office/drawing/2014/main" id="{34C5EE2F-1D25-6989-5523-2A5C2412820D}"/>
                  </a:ext>
                </a:extLst>
              </p14:cNvPr>
              <p14:cNvContentPartPr/>
              <p14:nvPr/>
            </p14:nvContentPartPr>
            <p14:xfrm>
              <a:off x="3571920" y="6114076"/>
              <a:ext cx="219600" cy="181440"/>
            </p14:xfrm>
          </p:contentPart>
        </mc:Choice>
        <mc:Fallback>
          <p:pic>
            <p:nvPicPr>
              <p:cNvPr id="278" name="Freihand 277">
                <a:extLst>
                  <a:ext uri="{FF2B5EF4-FFF2-40B4-BE49-F238E27FC236}">
                    <a16:creationId xmlns:a16="http://schemas.microsoft.com/office/drawing/2014/main" id="{34C5EE2F-1D25-6989-5523-2A5C2412820D}"/>
                  </a:ext>
                </a:extLst>
              </p:cNvPr>
              <p:cNvPicPr/>
              <p:nvPr/>
            </p:nvPicPr>
            <p:blipFill>
              <a:blip r:embed="rId473"/>
              <a:stretch>
                <a:fillRect/>
              </a:stretch>
            </p:blipFill>
            <p:spPr>
              <a:xfrm>
                <a:off x="3563280" y="6105076"/>
                <a:ext cx="237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0" name="Freihand 279">
                <a:extLst>
                  <a:ext uri="{FF2B5EF4-FFF2-40B4-BE49-F238E27FC236}">
                    <a16:creationId xmlns:a16="http://schemas.microsoft.com/office/drawing/2014/main" id="{0D82BD3B-E6A7-CBB9-C8CB-F8C02AF23074}"/>
                  </a:ext>
                </a:extLst>
              </p14:cNvPr>
              <p14:cNvContentPartPr/>
              <p14:nvPr/>
            </p14:nvContentPartPr>
            <p14:xfrm>
              <a:off x="3822480" y="6084196"/>
              <a:ext cx="448200" cy="343080"/>
            </p14:xfrm>
          </p:contentPart>
        </mc:Choice>
        <mc:Fallback>
          <p:pic>
            <p:nvPicPr>
              <p:cNvPr id="280" name="Freihand 279">
                <a:extLst>
                  <a:ext uri="{FF2B5EF4-FFF2-40B4-BE49-F238E27FC236}">
                    <a16:creationId xmlns:a16="http://schemas.microsoft.com/office/drawing/2014/main" id="{0D82BD3B-E6A7-CBB9-C8CB-F8C02AF23074}"/>
                  </a:ext>
                </a:extLst>
              </p:cNvPr>
              <p:cNvPicPr/>
              <p:nvPr/>
            </p:nvPicPr>
            <p:blipFill>
              <a:blip r:embed="rId475"/>
              <a:stretch>
                <a:fillRect/>
              </a:stretch>
            </p:blipFill>
            <p:spPr>
              <a:xfrm>
                <a:off x="3813480" y="6075556"/>
                <a:ext cx="46584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1" name="Freihand 280">
                <a:extLst>
                  <a:ext uri="{FF2B5EF4-FFF2-40B4-BE49-F238E27FC236}">
                    <a16:creationId xmlns:a16="http://schemas.microsoft.com/office/drawing/2014/main" id="{525AF545-A269-24DF-4E11-466D40C8AFB6}"/>
                  </a:ext>
                </a:extLst>
              </p14:cNvPr>
              <p14:cNvContentPartPr/>
              <p14:nvPr/>
            </p14:nvContentPartPr>
            <p14:xfrm>
              <a:off x="3489840" y="6034516"/>
              <a:ext cx="125640" cy="61200"/>
            </p14:xfrm>
          </p:contentPart>
        </mc:Choice>
        <mc:Fallback>
          <p:pic>
            <p:nvPicPr>
              <p:cNvPr id="281" name="Freihand 280">
                <a:extLst>
                  <a:ext uri="{FF2B5EF4-FFF2-40B4-BE49-F238E27FC236}">
                    <a16:creationId xmlns:a16="http://schemas.microsoft.com/office/drawing/2014/main" id="{525AF545-A269-24DF-4E11-466D40C8AFB6}"/>
                  </a:ext>
                </a:extLst>
              </p:cNvPr>
              <p:cNvPicPr/>
              <p:nvPr/>
            </p:nvPicPr>
            <p:blipFill>
              <a:blip r:embed="rId477"/>
              <a:stretch>
                <a:fillRect/>
              </a:stretch>
            </p:blipFill>
            <p:spPr>
              <a:xfrm>
                <a:off x="3481200" y="6025876"/>
                <a:ext cx="143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2" name="Freihand 281">
                <a:extLst>
                  <a:ext uri="{FF2B5EF4-FFF2-40B4-BE49-F238E27FC236}">
                    <a16:creationId xmlns:a16="http://schemas.microsoft.com/office/drawing/2014/main" id="{89D81117-F0BC-DCB9-72F8-1E171C53E3C6}"/>
                  </a:ext>
                </a:extLst>
              </p14:cNvPr>
              <p14:cNvContentPartPr/>
              <p14:nvPr/>
            </p14:nvContentPartPr>
            <p14:xfrm>
              <a:off x="4448880" y="6119836"/>
              <a:ext cx="232920" cy="148320"/>
            </p14:xfrm>
          </p:contentPart>
        </mc:Choice>
        <mc:Fallback>
          <p:pic>
            <p:nvPicPr>
              <p:cNvPr id="282" name="Freihand 281">
                <a:extLst>
                  <a:ext uri="{FF2B5EF4-FFF2-40B4-BE49-F238E27FC236}">
                    <a16:creationId xmlns:a16="http://schemas.microsoft.com/office/drawing/2014/main" id="{89D81117-F0BC-DCB9-72F8-1E171C53E3C6}"/>
                  </a:ext>
                </a:extLst>
              </p:cNvPr>
              <p:cNvPicPr/>
              <p:nvPr/>
            </p:nvPicPr>
            <p:blipFill>
              <a:blip r:embed="rId479"/>
              <a:stretch>
                <a:fillRect/>
              </a:stretch>
            </p:blipFill>
            <p:spPr>
              <a:xfrm>
                <a:off x="4439880" y="6110836"/>
                <a:ext cx="250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3" name="Freihand 282">
                <a:extLst>
                  <a:ext uri="{FF2B5EF4-FFF2-40B4-BE49-F238E27FC236}">
                    <a16:creationId xmlns:a16="http://schemas.microsoft.com/office/drawing/2014/main" id="{93844ED5-7523-396E-3239-409F85FE6AC4}"/>
                  </a:ext>
                </a:extLst>
              </p14:cNvPr>
              <p14:cNvContentPartPr/>
              <p14:nvPr/>
            </p14:nvContentPartPr>
            <p14:xfrm>
              <a:off x="4716720" y="6142876"/>
              <a:ext cx="70920" cy="111960"/>
            </p14:xfrm>
          </p:contentPart>
        </mc:Choice>
        <mc:Fallback>
          <p:pic>
            <p:nvPicPr>
              <p:cNvPr id="283" name="Freihand 282">
                <a:extLst>
                  <a:ext uri="{FF2B5EF4-FFF2-40B4-BE49-F238E27FC236}">
                    <a16:creationId xmlns:a16="http://schemas.microsoft.com/office/drawing/2014/main" id="{93844ED5-7523-396E-3239-409F85FE6AC4}"/>
                  </a:ext>
                </a:extLst>
              </p:cNvPr>
              <p:cNvPicPr/>
              <p:nvPr/>
            </p:nvPicPr>
            <p:blipFill>
              <a:blip r:embed="rId481"/>
              <a:stretch>
                <a:fillRect/>
              </a:stretch>
            </p:blipFill>
            <p:spPr>
              <a:xfrm>
                <a:off x="4707720" y="6134236"/>
                <a:ext cx="88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4" name="Freihand 283">
                <a:extLst>
                  <a:ext uri="{FF2B5EF4-FFF2-40B4-BE49-F238E27FC236}">
                    <a16:creationId xmlns:a16="http://schemas.microsoft.com/office/drawing/2014/main" id="{8C9844F3-6B62-44EE-F781-FA36907E7627}"/>
                  </a:ext>
                </a:extLst>
              </p14:cNvPr>
              <p14:cNvContentPartPr/>
              <p14:nvPr/>
            </p14:nvContentPartPr>
            <p14:xfrm>
              <a:off x="5077080" y="6066196"/>
              <a:ext cx="90000" cy="178920"/>
            </p14:xfrm>
          </p:contentPart>
        </mc:Choice>
        <mc:Fallback>
          <p:pic>
            <p:nvPicPr>
              <p:cNvPr id="284" name="Freihand 283">
                <a:extLst>
                  <a:ext uri="{FF2B5EF4-FFF2-40B4-BE49-F238E27FC236}">
                    <a16:creationId xmlns:a16="http://schemas.microsoft.com/office/drawing/2014/main" id="{8C9844F3-6B62-44EE-F781-FA36907E7627}"/>
                  </a:ext>
                </a:extLst>
              </p:cNvPr>
              <p:cNvPicPr/>
              <p:nvPr/>
            </p:nvPicPr>
            <p:blipFill>
              <a:blip r:embed="rId483"/>
              <a:stretch>
                <a:fillRect/>
              </a:stretch>
            </p:blipFill>
            <p:spPr>
              <a:xfrm>
                <a:off x="5068440" y="6057196"/>
                <a:ext cx="107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5" name="Freihand 284">
                <a:extLst>
                  <a:ext uri="{FF2B5EF4-FFF2-40B4-BE49-F238E27FC236}">
                    <a16:creationId xmlns:a16="http://schemas.microsoft.com/office/drawing/2014/main" id="{48EF3B16-FA84-92C9-743B-23261CDDF35C}"/>
                  </a:ext>
                </a:extLst>
              </p14:cNvPr>
              <p14:cNvContentPartPr/>
              <p14:nvPr/>
            </p14:nvContentPartPr>
            <p14:xfrm>
              <a:off x="5199120" y="6130636"/>
              <a:ext cx="222480" cy="102960"/>
            </p14:xfrm>
          </p:contentPart>
        </mc:Choice>
        <mc:Fallback>
          <p:pic>
            <p:nvPicPr>
              <p:cNvPr id="285" name="Freihand 284">
                <a:extLst>
                  <a:ext uri="{FF2B5EF4-FFF2-40B4-BE49-F238E27FC236}">
                    <a16:creationId xmlns:a16="http://schemas.microsoft.com/office/drawing/2014/main" id="{48EF3B16-FA84-92C9-743B-23261CDDF35C}"/>
                  </a:ext>
                </a:extLst>
              </p:cNvPr>
              <p:cNvPicPr/>
              <p:nvPr/>
            </p:nvPicPr>
            <p:blipFill>
              <a:blip r:embed="rId485"/>
              <a:stretch>
                <a:fillRect/>
              </a:stretch>
            </p:blipFill>
            <p:spPr>
              <a:xfrm>
                <a:off x="5190120" y="6121636"/>
                <a:ext cx="240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6" name="Freihand 285">
                <a:extLst>
                  <a:ext uri="{FF2B5EF4-FFF2-40B4-BE49-F238E27FC236}">
                    <a16:creationId xmlns:a16="http://schemas.microsoft.com/office/drawing/2014/main" id="{C9FC689B-9E8D-014F-13E8-E097F86E25A0}"/>
                  </a:ext>
                </a:extLst>
              </p14:cNvPr>
              <p14:cNvContentPartPr/>
              <p14:nvPr/>
            </p14:nvContentPartPr>
            <p14:xfrm>
              <a:off x="5530680" y="5985196"/>
              <a:ext cx="283680" cy="235080"/>
            </p14:xfrm>
          </p:contentPart>
        </mc:Choice>
        <mc:Fallback>
          <p:pic>
            <p:nvPicPr>
              <p:cNvPr id="286" name="Freihand 285">
                <a:extLst>
                  <a:ext uri="{FF2B5EF4-FFF2-40B4-BE49-F238E27FC236}">
                    <a16:creationId xmlns:a16="http://schemas.microsoft.com/office/drawing/2014/main" id="{C9FC689B-9E8D-014F-13E8-E097F86E25A0}"/>
                  </a:ext>
                </a:extLst>
              </p:cNvPr>
              <p:cNvPicPr/>
              <p:nvPr/>
            </p:nvPicPr>
            <p:blipFill>
              <a:blip r:embed="rId487"/>
              <a:stretch>
                <a:fillRect/>
              </a:stretch>
            </p:blipFill>
            <p:spPr>
              <a:xfrm>
                <a:off x="5522040" y="5976196"/>
                <a:ext cx="3013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7" name="Freihand 286">
                <a:extLst>
                  <a:ext uri="{FF2B5EF4-FFF2-40B4-BE49-F238E27FC236}">
                    <a16:creationId xmlns:a16="http://schemas.microsoft.com/office/drawing/2014/main" id="{75DD97A2-C710-F74C-9BCE-52CA2AA1A408}"/>
                  </a:ext>
                </a:extLst>
              </p14:cNvPr>
              <p14:cNvContentPartPr/>
              <p14:nvPr/>
            </p14:nvContentPartPr>
            <p14:xfrm>
              <a:off x="5835240" y="6067636"/>
              <a:ext cx="66960" cy="125280"/>
            </p14:xfrm>
          </p:contentPart>
        </mc:Choice>
        <mc:Fallback>
          <p:pic>
            <p:nvPicPr>
              <p:cNvPr id="287" name="Freihand 286">
                <a:extLst>
                  <a:ext uri="{FF2B5EF4-FFF2-40B4-BE49-F238E27FC236}">
                    <a16:creationId xmlns:a16="http://schemas.microsoft.com/office/drawing/2014/main" id="{75DD97A2-C710-F74C-9BCE-52CA2AA1A408}"/>
                  </a:ext>
                </a:extLst>
              </p:cNvPr>
              <p:cNvPicPr/>
              <p:nvPr/>
            </p:nvPicPr>
            <p:blipFill>
              <a:blip r:embed="rId489"/>
              <a:stretch>
                <a:fillRect/>
              </a:stretch>
            </p:blipFill>
            <p:spPr>
              <a:xfrm>
                <a:off x="5826240" y="6058996"/>
                <a:ext cx="84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8" name="Freihand 287">
                <a:extLst>
                  <a:ext uri="{FF2B5EF4-FFF2-40B4-BE49-F238E27FC236}">
                    <a16:creationId xmlns:a16="http://schemas.microsoft.com/office/drawing/2014/main" id="{4C58EDC3-E274-A8CC-74A3-F9A791551165}"/>
                  </a:ext>
                </a:extLst>
              </p14:cNvPr>
              <p14:cNvContentPartPr/>
              <p14:nvPr/>
            </p14:nvContentPartPr>
            <p14:xfrm>
              <a:off x="5984640" y="6048196"/>
              <a:ext cx="100080" cy="149040"/>
            </p14:xfrm>
          </p:contentPart>
        </mc:Choice>
        <mc:Fallback>
          <p:pic>
            <p:nvPicPr>
              <p:cNvPr id="288" name="Freihand 287">
                <a:extLst>
                  <a:ext uri="{FF2B5EF4-FFF2-40B4-BE49-F238E27FC236}">
                    <a16:creationId xmlns:a16="http://schemas.microsoft.com/office/drawing/2014/main" id="{4C58EDC3-E274-A8CC-74A3-F9A791551165}"/>
                  </a:ext>
                </a:extLst>
              </p:cNvPr>
              <p:cNvPicPr/>
              <p:nvPr/>
            </p:nvPicPr>
            <p:blipFill>
              <a:blip r:embed="rId491"/>
              <a:stretch>
                <a:fillRect/>
              </a:stretch>
            </p:blipFill>
            <p:spPr>
              <a:xfrm>
                <a:off x="5975640" y="6039196"/>
                <a:ext cx="117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9" name="Freihand 288">
                <a:extLst>
                  <a:ext uri="{FF2B5EF4-FFF2-40B4-BE49-F238E27FC236}">
                    <a16:creationId xmlns:a16="http://schemas.microsoft.com/office/drawing/2014/main" id="{7B9C5C6D-D182-31F1-5DDE-0ECDD9F117D7}"/>
                  </a:ext>
                </a:extLst>
              </p14:cNvPr>
              <p14:cNvContentPartPr/>
              <p14:nvPr/>
            </p14:nvContentPartPr>
            <p14:xfrm>
              <a:off x="6104880" y="5965756"/>
              <a:ext cx="514800" cy="222480"/>
            </p14:xfrm>
          </p:contentPart>
        </mc:Choice>
        <mc:Fallback>
          <p:pic>
            <p:nvPicPr>
              <p:cNvPr id="289" name="Freihand 288">
                <a:extLst>
                  <a:ext uri="{FF2B5EF4-FFF2-40B4-BE49-F238E27FC236}">
                    <a16:creationId xmlns:a16="http://schemas.microsoft.com/office/drawing/2014/main" id="{7B9C5C6D-D182-31F1-5DDE-0ECDD9F117D7}"/>
                  </a:ext>
                </a:extLst>
              </p:cNvPr>
              <p:cNvPicPr/>
              <p:nvPr/>
            </p:nvPicPr>
            <p:blipFill>
              <a:blip r:embed="rId493"/>
              <a:stretch>
                <a:fillRect/>
              </a:stretch>
            </p:blipFill>
            <p:spPr>
              <a:xfrm>
                <a:off x="6095880" y="5957116"/>
                <a:ext cx="532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0" name="Freihand 289">
                <a:extLst>
                  <a:ext uri="{FF2B5EF4-FFF2-40B4-BE49-F238E27FC236}">
                    <a16:creationId xmlns:a16="http://schemas.microsoft.com/office/drawing/2014/main" id="{2D4C227C-D19F-FCC5-7C40-9CBDCDF22517}"/>
                  </a:ext>
                </a:extLst>
              </p14:cNvPr>
              <p14:cNvContentPartPr/>
              <p14:nvPr/>
            </p14:nvContentPartPr>
            <p14:xfrm>
              <a:off x="6669360" y="6022996"/>
              <a:ext cx="264600" cy="133920"/>
            </p14:xfrm>
          </p:contentPart>
        </mc:Choice>
        <mc:Fallback>
          <p:pic>
            <p:nvPicPr>
              <p:cNvPr id="290" name="Freihand 289">
                <a:extLst>
                  <a:ext uri="{FF2B5EF4-FFF2-40B4-BE49-F238E27FC236}">
                    <a16:creationId xmlns:a16="http://schemas.microsoft.com/office/drawing/2014/main" id="{2D4C227C-D19F-FCC5-7C40-9CBDCDF22517}"/>
                  </a:ext>
                </a:extLst>
              </p:cNvPr>
              <p:cNvPicPr/>
              <p:nvPr/>
            </p:nvPicPr>
            <p:blipFill>
              <a:blip r:embed="rId495"/>
              <a:stretch>
                <a:fillRect/>
              </a:stretch>
            </p:blipFill>
            <p:spPr>
              <a:xfrm>
                <a:off x="6660720" y="6014356"/>
                <a:ext cx="282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1" name="Freihand 290">
                <a:extLst>
                  <a:ext uri="{FF2B5EF4-FFF2-40B4-BE49-F238E27FC236}">
                    <a16:creationId xmlns:a16="http://schemas.microsoft.com/office/drawing/2014/main" id="{F32B84E3-FA52-F4F5-344F-CDEBB3463E91}"/>
                  </a:ext>
                </a:extLst>
              </p14:cNvPr>
              <p14:cNvContentPartPr/>
              <p14:nvPr/>
            </p14:nvContentPartPr>
            <p14:xfrm>
              <a:off x="6919200" y="6007876"/>
              <a:ext cx="84240" cy="149760"/>
            </p14:xfrm>
          </p:contentPart>
        </mc:Choice>
        <mc:Fallback>
          <p:pic>
            <p:nvPicPr>
              <p:cNvPr id="291" name="Freihand 290">
                <a:extLst>
                  <a:ext uri="{FF2B5EF4-FFF2-40B4-BE49-F238E27FC236}">
                    <a16:creationId xmlns:a16="http://schemas.microsoft.com/office/drawing/2014/main" id="{F32B84E3-FA52-F4F5-344F-CDEBB3463E91}"/>
                  </a:ext>
                </a:extLst>
              </p:cNvPr>
              <p:cNvPicPr/>
              <p:nvPr/>
            </p:nvPicPr>
            <p:blipFill>
              <a:blip r:embed="rId497"/>
              <a:stretch>
                <a:fillRect/>
              </a:stretch>
            </p:blipFill>
            <p:spPr>
              <a:xfrm>
                <a:off x="6910560" y="5998876"/>
                <a:ext cx="101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9" name="Freihand 298">
                <a:extLst>
                  <a:ext uri="{FF2B5EF4-FFF2-40B4-BE49-F238E27FC236}">
                    <a16:creationId xmlns:a16="http://schemas.microsoft.com/office/drawing/2014/main" id="{9230B10F-41D4-1A44-D27C-97CFE6A50A63}"/>
                  </a:ext>
                </a:extLst>
              </p14:cNvPr>
              <p14:cNvContentPartPr/>
              <p14:nvPr/>
            </p14:nvContentPartPr>
            <p14:xfrm>
              <a:off x="2547720" y="6611236"/>
              <a:ext cx="300960" cy="92160"/>
            </p14:xfrm>
          </p:contentPart>
        </mc:Choice>
        <mc:Fallback>
          <p:pic>
            <p:nvPicPr>
              <p:cNvPr id="299" name="Freihand 298">
                <a:extLst>
                  <a:ext uri="{FF2B5EF4-FFF2-40B4-BE49-F238E27FC236}">
                    <a16:creationId xmlns:a16="http://schemas.microsoft.com/office/drawing/2014/main" id="{9230B10F-41D4-1A44-D27C-97CFE6A50A63}"/>
                  </a:ext>
                </a:extLst>
              </p:cNvPr>
              <p:cNvPicPr/>
              <p:nvPr/>
            </p:nvPicPr>
            <p:blipFill>
              <a:blip r:embed="rId499"/>
              <a:stretch>
                <a:fillRect/>
              </a:stretch>
            </p:blipFill>
            <p:spPr>
              <a:xfrm>
                <a:off x="2538720" y="6602596"/>
                <a:ext cx="318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0" name="Freihand 299">
                <a:extLst>
                  <a:ext uri="{FF2B5EF4-FFF2-40B4-BE49-F238E27FC236}">
                    <a16:creationId xmlns:a16="http://schemas.microsoft.com/office/drawing/2014/main" id="{5B5E2F8F-17E7-55C3-DA6B-56594B7A734F}"/>
                  </a:ext>
                </a:extLst>
              </p14:cNvPr>
              <p14:cNvContentPartPr/>
              <p14:nvPr/>
            </p14:nvContentPartPr>
            <p14:xfrm>
              <a:off x="2901600" y="6613396"/>
              <a:ext cx="43560" cy="105840"/>
            </p14:xfrm>
          </p:contentPart>
        </mc:Choice>
        <mc:Fallback>
          <p:pic>
            <p:nvPicPr>
              <p:cNvPr id="300" name="Freihand 299">
                <a:extLst>
                  <a:ext uri="{FF2B5EF4-FFF2-40B4-BE49-F238E27FC236}">
                    <a16:creationId xmlns:a16="http://schemas.microsoft.com/office/drawing/2014/main" id="{5B5E2F8F-17E7-55C3-DA6B-56594B7A734F}"/>
                  </a:ext>
                </a:extLst>
              </p:cNvPr>
              <p:cNvPicPr/>
              <p:nvPr/>
            </p:nvPicPr>
            <p:blipFill>
              <a:blip r:embed="rId501"/>
              <a:stretch>
                <a:fillRect/>
              </a:stretch>
            </p:blipFill>
            <p:spPr>
              <a:xfrm>
                <a:off x="2892960" y="6604756"/>
                <a:ext cx="61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1" name="Freihand 300">
                <a:extLst>
                  <a:ext uri="{FF2B5EF4-FFF2-40B4-BE49-F238E27FC236}">
                    <a16:creationId xmlns:a16="http://schemas.microsoft.com/office/drawing/2014/main" id="{BDA8CD6A-5000-1277-A22C-6794044418B6}"/>
                  </a:ext>
                </a:extLst>
              </p14:cNvPr>
              <p14:cNvContentPartPr/>
              <p14:nvPr/>
            </p14:nvContentPartPr>
            <p14:xfrm>
              <a:off x="3121560" y="6518356"/>
              <a:ext cx="149760" cy="183240"/>
            </p14:xfrm>
          </p:contentPart>
        </mc:Choice>
        <mc:Fallback>
          <p:pic>
            <p:nvPicPr>
              <p:cNvPr id="301" name="Freihand 300">
                <a:extLst>
                  <a:ext uri="{FF2B5EF4-FFF2-40B4-BE49-F238E27FC236}">
                    <a16:creationId xmlns:a16="http://schemas.microsoft.com/office/drawing/2014/main" id="{BDA8CD6A-5000-1277-A22C-6794044418B6}"/>
                  </a:ext>
                </a:extLst>
              </p:cNvPr>
              <p:cNvPicPr/>
              <p:nvPr/>
            </p:nvPicPr>
            <p:blipFill>
              <a:blip r:embed="rId503"/>
              <a:stretch>
                <a:fillRect/>
              </a:stretch>
            </p:blipFill>
            <p:spPr>
              <a:xfrm>
                <a:off x="3112560" y="6509716"/>
                <a:ext cx="167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2" name="Freihand 301">
                <a:extLst>
                  <a:ext uri="{FF2B5EF4-FFF2-40B4-BE49-F238E27FC236}">
                    <a16:creationId xmlns:a16="http://schemas.microsoft.com/office/drawing/2014/main" id="{43C12B09-ECAA-DC3A-98F8-88A26A9B6F88}"/>
                  </a:ext>
                </a:extLst>
              </p14:cNvPr>
              <p14:cNvContentPartPr/>
              <p14:nvPr/>
            </p14:nvContentPartPr>
            <p14:xfrm>
              <a:off x="3310560" y="6595396"/>
              <a:ext cx="197640" cy="113040"/>
            </p14:xfrm>
          </p:contentPart>
        </mc:Choice>
        <mc:Fallback>
          <p:pic>
            <p:nvPicPr>
              <p:cNvPr id="302" name="Freihand 301">
                <a:extLst>
                  <a:ext uri="{FF2B5EF4-FFF2-40B4-BE49-F238E27FC236}">
                    <a16:creationId xmlns:a16="http://schemas.microsoft.com/office/drawing/2014/main" id="{43C12B09-ECAA-DC3A-98F8-88A26A9B6F88}"/>
                  </a:ext>
                </a:extLst>
              </p:cNvPr>
              <p:cNvPicPr/>
              <p:nvPr/>
            </p:nvPicPr>
            <p:blipFill>
              <a:blip r:embed="rId505"/>
              <a:stretch>
                <a:fillRect/>
              </a:stretch>
            </p:blipFill>
            <p:spPr>
              <a:xfrm>
                <a:off x="3301920" y="6586756"/>
                <a:ext cx="215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7" name="Freihand 306">
                <a:extLst>
                  <a:ext uri="{FF2B5EF4-FFF2-40B4-BE49-F238E27FC236}">
                    <a16:creationId xmlns:a16="http://schemas.microsoft.com/office/drawing/2014/main" id="{7EA8417B-6E50-9A82-3B05-B75AC3D610C7}"/>
                  </a:ext>
                </a:extLst>
              </p14:cNvPr>
              <p14:cNvContentPartPr/>
              <p14:nvPr/>
            </p14:nvContentPartPr>
            <p14:xfrm>
              <a:off x="3680280" y="6465796"/>
              <a:ext cx="347400" cy="276480"/>
            </p14:xfrm>
          </p:contentPart>
        </mc:Choice>
        <mc:Fallback>
          <p:pic>
            <p:nvPicPr>
              <p:cNvPr id="307" name="Freihand 306">
                <a:extLst>
                  <a:ext uri="{FF2B5EF4-FFF2-40B4-BE49-F238E27FC236}">
                    <a16:creationId xmlns:a16="http://schemas.microsoft.com/office/drawing/2014/main" id="{7EA8417B-6E50-9A82-3B05-B75AC3D610C7}"/>
                  </a:ext>
                </a:extLst>
              </p:cNvPr>
              <p:cNvPicPr/>
              <p:nvPr/>
            </p:nvPicPr>
            <p:blipFill>
              <a:blip r:embed="rId507"/>
              <a:stretch>
                <a:fillRect/>
              </a:stretch>
            </p:blipFill>
            <p:spPr>
              <a:xfrm>
                <a:off x="3671640" y="6456796"/>
                <a:ext cx="3650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8" name="Freihand 307">
                <a:extLst>
                  <a:ext uri="{FF2B5EF4-FFF2-40B4-BE49-F238E27FC236}">
                    <a16:creationId xmlns:a16="http://schemas.microsoft.com/office/drawing/2014/main" id="{79434C17-47BC-EE30-A6B7-BE10A21AE53D}"/>
                  </a:ext>
                </a:extLst>
              </p14:cNvPr>
              <p14:cNvContentPartPr/>
              <p14:nvPr/>
            </p14:nvContentPartPr>
            <p14:xfrm>
              <a:off x="4048560" y="6572716"/>
              <a:ext cx="103680" cy="114840"/>
            </p14:xfrm>
          </p:contentPart>
        </mc:Choice>
        <mc:Fallback>
          <p:pic>
            <p:nvPicPr>
              <p:cNvPr id="308" name="Freihand 307">
                <a:extLst>
                  <a:ext uri="{FF2B5EF4-FFF2-40B4-BE49-F238E27FC236}">
                    <a16:creationId xmlns:a16="http://schemas.microsoft.com/office/drawing/2014/main" id="{79434C17-47BC-EE30-A6B7-BE10A21AE53D}"/>
                  </a:ext>
                </a:extLst>
              </p:cNvPr>
              <p:cNvPicPr/>
              <p:nvPr/>
            </p:nvPicPr>
            <p:blipFill>
              <a:blip r:embed="rId509"/>
              <a:stretch>
                <a:fillRect/>
              </a:stretch>
            </p:blipFill>
            <p:spPr>
              <a:xfrm>
                <a:off x="4039920" y="6564076"/>
                <a:ext cx="121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9" name="Freihand 308">
                <a:extLst>
                  <a:ext uri="{FF2B5EF4-FFF2-40B4-BE49-F238E27FC236}">
                    <a16:creationId xmlns:a16="http://schemas.microsoft.com/office/drawing/2014/main" id="{BD6EC7C9-FE35-E57A-2E74-47430F8A36A4}"/>
                  </a:ext>
                </a:extLst>
              </p14:cNvPr>
              <p14:cNvContentPartPr/>
              <p14:nvPr/>
            </p14:nvContentPartPr>
            <p14:xfrm>
              <a:off x="4204800" y="6462556"/>
              <a:ext cx="272880" cy="236880"/>
            </p14:xfrm>
          </p:contentPart>
        </mc:Choice>
        <mc:Fallback>
          <p:pic>
            <p:nvPicPr>
              <p:cNvPr id="309" name="Freihand 308">
                <a:extLst>
                  <a:ext uri="{FF2B5EF4-FFF2-40B4-BE49-F238E27FC236}">
                    <a16:creationId xmlns:a16="http://schemas.microsoft.com/office/drawing/2014/main" id="{BD6EC7C9-FE35-E57A-2E74-47430F8A36A4}"/>
                  </a:ext>
                </a:extLst>
              </p:cNvPr>
              <p:cNvPicPr/>
              <p:nvPr/>
            </p:nvPicPr>
            <p:blipFill>
              <a:blip r:embed="rId511"/>
              <a:stretch>
                <a:fillRect/>
              </a:stretch>
            </p:blipFill>
            <p:spPr>
              <a:xfrm>
                <a:off x="4195800" y="6453916"/>
                <a:ext cx="2905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0" name="Freihand 309">
                <a:extLst>
                  <a:ext uri="{FF2B5EF4-FFF2-40B4-BE49-F238E27FC236}">
                    <a16:creationId xmlns:a16="http://schemas.microsoft.com/office/drawing/2014/main" id="{5F3C8494-0DE8-ECA5-741D-AF40384C080A}"/>
                  </a:ext>
                </a:extLst>
              </p14:cNvPr>
              <p14:cNvContentPartPr/>
              <p14:nvPr/>
            </p14:nvContentPartPr>
            <p14:xfrm>
              <a:off x="4523040" y="6446716"/>
              <a:ext cx="60120" cy="232920"/>
            </p14:xfrm>
          </p:contentPart>
        </mc:Choice>
        <mc:Fallback>
          <p:pic>
            <p:nvPicPr>
              <p:cNvPr id="310" name="Freihand 309">
                <a:extLst>
                  <a:ext uri="{FF2B5EF4-FFF2-40B4-BE49-F238E27FC236}">
                    <a16:creationId xmlns:a16="http://schemas.microsoft.com/office/drawing/2014/main" id="{5F3C8494-0DE8-ECA5-741D-AF40384C080A}"/>
                  </a:ext>
                </a:extLst>
              </p:cNvPr>
              <p:cNvPicPr/>
              <p:nvPr/>
            </p:nvPicPr>
            <p:blipFill>
              <a:blip r:embed="rId513"/>
              <a:stretch>
                <a:fillRect/>
              </a:stretch>
            </p:blipFill>
            <p:spPr>
              <a:xfrm>
                <a:off x="4514400" y="6438076"/>
                <a:ext cx="777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1" name="Freihand 310">
                <a:extLst>
                  <a:ext uri="{FF2B5EF4-FFF2-40B4-BE49-F238E27FC236}">
                    <a16:creationId xmlns:a16="http://schemas.microsoft.com/office/drawing/2014/main" id="{4CA1B394-169E-DAAF-ABE1-E83A0F9411AC}"/>
                  </a:ext>
                </a:extLst>
              </p14:cNvPr>
              <p14:cNvContentPartPr/>
              <p14:nvPr/>
            </p14:nvContentPartPr>
            <p14:xfrm>
              <a:off x="4636080" y="6561916"/>
              <a:ext cx="26640" cy="116280"/>
            </p14:xfrm>
          </p:contentPart>
        </mc:Choice>
        <mc:Fallback>
          <p:pic>
            <p:nvPicPr>
              <p:cNvPr id="311" name="Freihand 310">
                <a:extLst>
                  <a:ext uri="{FF2B5EF4-FFF2-40B4-BE49-F238E27FC236}">
                    <a16:creationId xmlns:a16="http://schemas.microsoft.com/office/drawing/2014/main" id="{4CA1B394-169E-DAAF-ABE1-E83A0F9411AC}"/>
                  </a:ext>
                </a:extLst>
              </p:cNvPr>
              <p:cNvPicPr/>
              <p:nvPr/>
            </p:nvPicPr>
            <p:blipFill>
              <a:blip r:embed="rId515"/>
              <a:stretch>
                <a:fillRect/>
              </a:stretch>
            </p:blipFill>
            <p:spPr>
              <a:xfrm>
                <a:off x="4627080" y="6552916"/>
                <a:ext cx="44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2" name="Freihand 311">
                <a:extLst>
                  <a:ext uri="{FF2B5EF4-FFF2-40B4-BE49-F238E27FC236}">
                    <a16:creationId xmlns:a16="http://schemas.microsoft.com/office/drawing/2014/main" id="{5261090A-1440-E8C1-ED70-A5AE2ACC822B}"/>
                  </a:ext>
                </a:extLst>
              </p14:cNvPr>
              <p14:cNvContentPartPr/>
              <p14:nvPr/>
            </p14:nvContentPartPr>
            <p14:xfrm>
              <a:off x="4658040" y="6463276"/>
              <a:ext cx="13680" cy="13320"/>
            </p14:xfrm>
          </p:contentPart>
        </mc:Choice>
        <mc:Fallback>
          <p:pic>
            <p:nvPicPr>
              <p:cNvPr id="312" name="Freihand 311">
                <a:extLst>
                  <a:ext uri="{FF2B5EF4-FFF2-40B4-BE49-F238E27FC236}">
                    <a16:creationId xmlns:a16="http://schemas.microsoft.com/office/drawing/2014/main" id="{5261090A-1440-E8C1-ED70-A5AE2ACC822B}"/>
                  </a:ext>
                </a:extLst>
              </p:cNvPr>
              <p:cNvPicPr/>
              <p:nvPr/>
            </p:nvPicPr>
            <p:blipFill>
              <a:blip r:embed="rId517"/>
              <a:stretch>
                <a:fillRect/>
              </a:stretch>
            </p:blipFill>
            <p:spPr>
              <a:xfrm>
                <a:off x="4649400" y="6454636"/>
                <a:ext cx="31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3" name="Freihand 312">
                <a:extLst>
                  <a:ext uri="{FF2B5EF4-FFF2-40B4-BE49-F238E27FC236}">
                    <a16:creationId xmlns:a16="http://schemas.microsoft.com/office/drawing/2014/main" id="{8BDD3319-0D50-4156-DD06-E320F8F448DE}"/>
                  </a:ext>
                </a:extLst>
              </p14:cNvPr>
              <p14:cNvContentPartPr/>
              <p14:nvPr/>
            </p14:nvContentPartPr>
            <p14:xfrm>
              <a:off x="4716000" y="6434836"/>
              <a:ext cx="134280" cy="230760"/>
            </p14:xfrm>
          </p:contentPart>
        </mc:Choice>
        <mc:Fallback>
          <p:pic>
            <p:nvPicPr>
              <p:cNvPr id="313" name="Freihand 312">
                <a:extLst>
                  <a:ext uri="{FF2B5EF4-FFF2-40B4-BE49-F238E27FC236}">
                    <a16:creationId xmlns:a16="http://schemas.microsoft.com/office/drawing/2014/main" id="{8BDD3319-0D50-4156-DD06-E320F8F448DE}"/>
                  </a:ext>
                </a:extLst>
              </p:cNvPr>
              <p:cNvPicPr/>
              <p:nvPr/>
            </p:nvPicPr>
            <p:blipFill>
              <a:blip r:embed="rId519"/>
              <a:stretch>
                <a:fillRect/>
              </a:stretch>
            </p:blipFill>
            <p:spPr>
              <a:xfrm>
                <a:off x="4707000" y="6426196"/>
                <a:ext cx="151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4" name="Freihand 313">
                <a:extLst>
                  <a:ext uri="{FF2B5EF4-FFF2-40B4-BE49-F238E27FC236}">
                    <a16:creationId xmlns:a16="http://schemas.microsoft.com/office/drawing/2014/main" id="{0A7D1406-260F-E552-EB3E-09131C81C8E4}"/>
                  </a:ext>
                </a:extLst>
              </p14:cNvPr>
              <p14:cNvContentPartPr/>
              <p14:nvPr/>
            </p14:nvContentPartPr>
            <p14:xfrm>
              <a:off x="4858200" y="6552556"/>
              <a:ext cx="221040" cy="110160"/>
            </p14:xfrm>
          </p:contentPart>
        </mc:Choice>
        <mc:Fallback>
          <p:pic>
            <p:nvPicPr>
              <p:cNvPr id="314" name="Freihand 313">
                <a:extLst>
                  <a:ext uri="{FF2B5EF4-FFF2-40B4-BE49-F238E27FC236}">
                    <a16:creationId xmlns:a16="http://schemas.microsoft.com/office/drawing/2014/main" id="{0A7D1406-260F-E552-EB3E-09131C81C8E4}"/>
                  </a:ext>
                </a:extLst>
              </p:cNvPr>
              <p:cNvPicPr/>
              <p:nvPr/>
            </p:nvPicPr>
            <p:blipFill>
              <a:blip r:embed="rId521"/>
              <a:stretch>
                <a:fillRect/>
              </a:stretch>
            </p:blipFill>
            <p:spPr>
              <a:xfrm>
                <a:off x="4849200" y="6543916"/>
                <a:ext cx="238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5" name="Freihand 314">
                <a:extLst>
                  <a:ext uri="{FF2B5EF4-FFF2-40B4-BE49-F238E27FC236}">
                    <a16:creationId xmlns:a16="http://schemas.microsoft.com/office/drawing/2014/main" id="{494908DC-3076-D991-E317-735C9E2ABBE8}"/>
                  </a:ext>
                </a:extLst>
              </p14:cNvPr>
              <p14:cNvContentPartPr/>
              <p14:nvPr/>
            </p14:nvContentPartPr>
            <p14:xfrm>
              <a:off x="4255560" y="6503236"/>
              <a:ext cx="38520" cy="32760"/>
            </p14:xfrm>
          </p:contentPart>
        </mc:Choice>
        <mc:Fallback>
          <p:pic>
            <p:nvPicPr>
              <p:cNvPr id="315" name="Freihand 314">
                <a:extLst>
                  <a:ext uri="{FF2B5EF4-FFF2-40B4-BE49-F238E27FC236}">
                    <a16:creationId xmlns:a16="http://schemas.microsoft.com/office/drawing/2014/main" id="{494908DC-3076-D991-E317-735C9E2ABBE8}"/>
                  </a:ext>
                </a:extLst>
              </p:cNvPr>
              <p:cNvPicPr/>
              <p:nvPr/>
            </p:nvPicPr>
            <p:blipFill>
              <a:blip r:embed="rId523"/>
              <a:stretch>
                <a:fillRect/>
              </a:stretch>
            </p:blipFill>
            <p:spPr>
              <a:xfrm>
                <a:off x="4246920" y="6494236"/>
                <a:ext cx="56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6" name="Freihand 315">
                <a:extLst>
                  <a:ext uri="{FF2B5EF4-FFF2-40B4-BE49-F238E27FC236}">
                    <a16:creationId xmlns:a16="http://schemas.microsoft.com/office/drawing/2014/main" id="{E5FDDBB7-8A06-1D6B-60ED-EEA18D4AC337}"/>
                  </a:ext>
                </a:extLst>
              </p14:cNvPr>
              <p14:cNvContentPartPr/>
              <p14:nvPr/>
            </p14:nvContentPartPr>
            <p14:xfrm>
              <a:off x="4326480" y="6495316"/>
              <a:ext cx="16920" cy="24120"/>
            </p14:xfrm>
          </p:contentPart>
        </mc:Choice>
        <mc:Fallback>
          <p:pic>
            <p:nvPicPr>
              <p:cNvPr id="316" name="Freihand 315">
                <a:extLst>
                  <a:ext uri="{FF2B5EF4-FFF2-40B4-BE49-F238E27FC236}">
                    <a16:creationId xmlns:a16="http://schemas.microsoft.com/office/drawing/2014/main" id="{E5FDDBB7-8A06-1D6B-60ED-EEA18D4AC337}"/>
                  </a:ext>
                </a:extLst>
              </p:cNvPr>
              <p:cNvPicPr/>
              <p:nvPr/>
            </p:nvPicPr>
            <p:blipFill>
              <a:blip r:embed="rId525"/>
              <a:stretch>
                <a:fillRect/>
              </a:stretch>
            </p:blipFill>
            <p:spPr>
              <a:xfrm>
                <a:off x="4317480" y="6486676"/>
                <a:ext cx="34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7" name="Freihand 316">
                <a:extLst>
                  <a:ext uri="{FF2B5EF4-FFF2-40B4-BE49-F238E27FC236}">
                    <a16:creationId xmlns:a16="http://schemas.microsoft.com/office/drawing/2014/main" id="{AFA41EA4-D188-242C-0DCB-CC2934F8A74B}"/>
                  </a:ext>
                </a:extLst>
              </p14:cNvPr>
              <p14:cNvContentPartPr/>
              <p14:nvPr/>
            </p14:nvContentPartPr>
            <p14:xfrm>
              <a:off x="5294520" y="6506116"/>
              <a:ext cx="19800" cy="143280"/>
            </p14:xfrm>
          </p:contentPart>
        </mc:Choice>
        <mc:Fallback>
          <p:pic>
            <p:nvPicPr>
              <p:cNvPr id="317" name="Freihand 316">
                <a:extLst>
                  <a:ext uri="{FF2B5EF4-FFF2-40B4-BE49-F238E27FC236}">
                    <a16:creationId xmlns:a16="http://schemas.microsoft.com/office/drawing/2014/main" id="{AFA41EA4-D188-242C-0DCB-CC2934F8A74B}"/>
                  </a:ext>
                </a:extLst>
              </p:cNvPr>
              <p:cNvPicPr/>
              <p:nvPr/>
            </p:nvPicPr>
            <p:blipFill>
              <a:blip r:embed="rId527"/>
              <a:stretch>
                <a:fillRect/>
              </a:stretch>
            </p:blipFill>
            <p:spPr>
              <a:xfrm>
                <a:off x="5285520" y="6497476"/>
                <a:ext cx="37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8" name="Freihand 317">
                <a:extLst>
                  <a:ext uri="{FF2B5EF4-FFF2-40B4-BE49-F238E27FC236}">
                    <a16:creationId xmlns:a16="http://schemas.microsoft.com/office/drawing/2014/main" id="{51E5CF2F-3B16-50B5-9D39-F9646F45C3AF}"/>
                  </a:ext>
                </a:extLst>
              </p14:cNvPr>
              <p14:cNvContentPartPr/>
              <p14:nvPr/>
            </p14:nvContentPartPr>
            <p14:xfrm>
              <a:off x="5193720" y="6480556"/>
              <a:ext cx="219240" cy="225720"/>
            </p14:xfrm>
          </p:contentPart>
        </mc:Choice>
        <mc:Fallback>
          <p:pic>
            <p:nvPicPr>
              <p:cNvPr id="318" name="Freihand 317">
                <a:extLst>
                  <a:ext uri="{FF2B5EF4-FFF2-40B4-BE49-F238E27FC236}">
                    <a16:creationId xmlns:a16="http://schemas.microsoft.com/office/drawing/2014/main" id="{51E5CF2F-3B16-50B5-9D39-F9646F45C3AF}"/>
                  </a:ext>
                </a:extLst>
              </p:cNvPr>
              <p:cNvPicPr/>
              <p:nvPr/>
            </p:nvPicPr>
            <p:blipFill>
              <a:blip r:embed="rId529"/>
              <a:stretch>
                <a:fillRect/>
              </a:stretch>
            </p:blipFill>
            <p:spPr>
              <a:xfrm>
                <a:off x="5185080" y="6471556"/>
                <a:ext cx="2368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9" name="Freihand 318">
                <a:extLst>
                  <a:ext uri="{FF2B5EF4-FFF2-40B4-BE49-F238E27FC236}">
                    <a16:creationId xmlns:a16="http://schemas.microsoft.com/office/drawing/2014/main" id="{A7949225-ECDD-5C2E-DC39-9E824A2C3426}"/>
                  </a:ext>
                </a:extLst>
              </p14:cNvPr>
              <p14:cNvContentPartPr/>
              <p14:nvPr/>
            </p14:nvContentPartPr>
            <p14:xfrm>
              <a:off x="5421960" y="6454636"/>
              <a:ext cx="456120" cy="218520"/>
            </p14:xfrm>
          </p:contentPart>
        </mc:Choice>
        <mc:Fallback>
          <p:pic>
            <p:nvPicPr>
              <p:cNvPr id="319" name="Freihand 318">
                <a:extLst>
                  <a:ext uri="{FF2B5EF4-FFF2-40B4-BE49-F238E27FC236}">
                    <a16:creationId xmlns:a16="http://schemas.microsoft.com/office/drawing/2014/main" id="{A7949225-ECDD-5C2E-DC39-9E824A2C3426}"/>
                  </a:ext>
                </a:extLst>
              </p:cNvPr>
              <p:cNvPicPr/>
              <p:nvPr/>
            </p:nvPicPr>
            <p:blipFill>
              <a:blip r:embed="rId531"/>
              <a:stretch>
                <a:fillRect/>
              </a:stretch>
            </p:blipFill>
            <p:spPr>
              <a:xfrm>
                <a:off x="5412960" y="6445996"/>
                <a:ext cx="473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0" name="Freihand 319">
                <a:extLst>
                  <a:ext uri="{FF2B5EF4-FFF2-40B4-BE49-F238E27FC236}">
                    <a16:creationId xmlns:a16="http://schemas.microsoft.com/office/drawing/2014/main" id="{CDF1E793-2C33-1091-6C1D-AAC9C9C2B3D8}"/>
                  </a:ext>
                </a:extLst>
              </p14:cNvPr>
              <p14:cNvContentPartPr/>
              <p14:nvPr/>
            </p14:nvContentPartPr>
            <p14:xfrm>
              <a:off x="6113520" y="6553276"/>
              <a:ext cx="196560" cy="319320"/>
            </p14:xfrm>
          </p:contentPart>
        </mc:Choice>
        <mc:Fallback>
          <p:pic>
            <p:nvPicPr>
              <p:cNvPr id="320" name="Freihand 319">
                <a:extLst>
                  <a:ext uri="{FF2B5EF4-FFF2-40B4-BE49-F238E27FC236}">
                    <a16:creationId xmlns:a16="http://schemas.microsoft.com/office/drawing/2014/main" id="{CDF1E793-2C33-1091-6C1D-AAC9C9C2B3D8}"/>
                  </a:ext>
                </a:extLst>
              </p:cNvPr>
              <p:cNvPicPr/>
              <p:nvPr/>
            </p:nvPicPr>
            <p:blipFill>
              <a:blip r:embed="rId533"/>
              <a:stretch>
                <a:fillRect/>
              </a:stretch>
            </p:blipFill>
            <p:spPr>
              <a:xfrm>
                <a:off x="6104880" y="6544276"/>
                <a:ext cx="21420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1" name="Freihand 320">
                <a:extLst>
                  <a:ext uri="{FF2B5EF4-FFF2-40B4-BE49-F238E27FC236}">
                    <a16:creationId xmlns:a16="http://schemas.microsoft.com/office/drawing/2014/main" id="{C2A2C56C-8DA8-B879-229D-69B9C5B7134D}"/>
                  </a:ext>
                </a:extLst>
              </p14:cNvPr>
              <p14:cNvContentPartPr/>
              <p14:nvPr/>
            </p14:nvContentPartPr>
            <p14:xfrm>
              <a:off x="6317640" y="6530596"/>
              <a:ext cx="100440" cy="143640"/>
            </p14:xfrm>
          </p:contentPart>
        </mc:Choice>
        <mc:Fallback>
          <p:pic>
            <p:nvPicPr>
              <p:cNvPr id="321" name="Freihand 320">
                <a:extLst>
                  <a:ext uri="{FF2B5EF4-FFF2-40B4-BE49-F238E27FC236}">
                    <a16:creationId xmlns:a16="http://schemas.microsoft.com/office/drawing/2014/main" id="{C2A2C56C-8DA8-B879-229D-69B9C5B7134D}"/>
                  </a:ext>
                </a:extLst>
              </p:cNvPr>
              <p:cNvPicPr/>
              <p:nvPr/>
            </p:nvPicPr>
            <p:blipFill>
              <a:blip r:embed="rId535"/>
              <a:stretch>
                <a:fillRect/>
              </a:stretch>
            </p:blipFill>
            <p:spPr>
              <a:xfrm>
                <a:off x="6308640" y="6521956"/>
                <a:ext cx="118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2" name="Freihand 321">
                <a:extLst>
                  <a:ext uri="{FF2B5EF4-FFF2-40B4-BE49-F238E27FC236}">
                    <a16:creationId xmlns:a16="http://schemas.microsoft.com/office/drawing/2014/main" id="{ECD86369-CC93-8899-1B7E-AF01FB209480}"/>
                  </a:ext>
                </a:extLst>
              </p14:cNvPr>
              <p14:cNvContentPartPr/>
              <p14:nvPr/>
            </p14:nvContentPartPr>
            <p14:xfrm>
              <a:off x="6497280" y="6429076"/>
              <a:ext cx="209160" cy="246240"/>
            </p14:xfrm>
          </p:contentPart>
        </mc:Choice>
        <mc:Fallback>
          <p:pic>
            <p:nvPicPr>
              <p:cNvPr id="322" name="Freihand 321">
                <a:extLst>
                  <a:ext uri="{FF2B5EF4-FFF2-40B4-BE49-F238E27FC236}">
                    <a16:creationId xmlns:a16="http://schemas.microsoft.com/office/drawing/2014/main" id="{ECD86369-CC93-8899-1B7E-AF01FB209480}"/>
                  </a:ext>
                </a:extLst>
              </p:cNvPr>
              <p:cNvPicPr/>
              <p:nvPr/>
            </p:nvPicPr>
            <p:blipFill>
              <a:blip r:embed="rId537"/>
              <a:stretch>
                <a:fillRect/>
              </a:stretch>
            </p:blipFill>
            <p:spPr>
              <a:xfrm>
                <a:off x="6488640" y="6420076"/>
                <a:ext cx="2268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3" name="Freihand 322">
                <a:extLst>
                  <a:ext uri="{FF2B5EF4-FFF2-40B4-BE49-F238E27FC236}">
                    <a16:creationId xmlns:a16="http://schemas.microsoft.com/office/drawing/2014/main" id="{23B750F0-93FB-E6E3-8155-C283EA9CBF9F}"/>
                  </a:ext>
                </a:extLst>
              </p14:cNvPr>
              <p14:cNvContentPartPr/>
              <p14:nvPr/>
            </p14:nvContentPartPr>
            <p14:xfrm>
              <a:off x="6723360" y="6498196"/>
              <a:ext cx="118080" cy="132480"/>
            </p14:xfrm>
          </p:contentPart>
        </mc:Choice>
        <mc:Fallback>
          <p:pic>
            <p:nvPicPr>
              <p:cNvPr id="323" name="Freihand 322">
                <a:extLst>
                  <a:ext uri="{FF2B5EF4-FFF2-40B4-BE49-F238E27FC236}">
                    <a16:creationId xmlns:a16="http://schemas.microsoft.com/office/drawing/2014/main" id="{23B750F0-93FB-E6E3-8155-C283EA9CBF9F}"/>
                  </a:ext>
                </a:extLst>
              </p:cNvPr>
              <p:cNvPicPr/>
              <p:nvPr/>
            </p:nvPicPr>
            <p:blipFill>
              <a:blip r:embed="rId539"/>
              <a:stretch>
                <a:fillRect/>
              </a:stretch>
            </p:blipFill>
            <p:spPr>
              <a:xfrm>
                <a:off x="6714360" y="6489556"/>
                <a:ext cx="135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4" name="Freihand 323">
                <a:extLst>
                  <a:ext uri="{FF2B5EF4-FFF2-40B4-BE49-F238E27FC236}">
                    <a16:creationId xmlns:a16="http://schemas.microsoft.com/office/drawing/2014/main" id="{E876E388-1D70-C212-76F2-0C11701E4470}"/>
                  </a:ext>
                </a:extLst>
              </p14:cNvPr>
              <p14:cNvContentPartPr/>
              <p14:nvPr/>
            </p14:nvContentPartPr>
            <p14:xfrm>
              <a:off x="6932520" y="6370036"/>
              <a:ext cx="166320" cy="225360"/>
            </p14:xfrm>
          </p:contentPart>
        </mc:Choice>
        <mc:Fallback>
          <p:pic>
            <p:nvPicPr>
              <p:cNvPr id="324" name="Freihand 323">
                <a:extLst>
                  <a:ext uri="{FF2B5EF4-FFF2-40B4-BE49-F238E27FC236}">
                    <a16:creationId xmlns:a16="http://schemas.microsoft.com/office/drawing/2014/main" id="{E876E388-1D70-C212-76F2-0C11701E4470}"/>
                  </a:ext>
                </a:extLst>
              </p:cNvPr>
              <p:cNvPicPr/>
              <p:nvPr/>
            </p:nvPicPr>
            <p:blipFill>
              <a:blip r:embed="rId541"/>
              <a:stretch>
                <a:fillRect/>
              </a:stretch>
            </p:blipFill>
            <p:spPr>
              <a:xfrm>
                <a:off x="6923520" y="6361036"/>
                <a:ext cx="183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5" name="Freihand 324">
                <a:extLst>
                  <a:ext uri="{FF2B5EF4-FFF2-40B4-BE49-F238E27FC236}">
                    <a16:creationId xmlns:a16="http://schemas.microsoft.com/office/drawing/2014/main" id="{43E7166F-0F04-B045-E9F4-09899E81D185}"/>
                  </a:ext>
                </a:extLst>
              </p14:cNvPr>
              <p14:cNvContentPartPr/>
              <p14:nvPr/>
            </p14:nvContentPartPr>
            <p14:xfrm>
              <a:off x="7087320" y="6340156"/>
              <a:ext cx="88560" cy="241920"/>
            </p14:xfrm>
          </p:contentPart>
        </mc:Choice>
        <mc:Fallback>
          <p:pic>
            <p:nvPicPr>
              <p:cNvPr id="325" name="Freihand 324">
                <a:extLst>
                  <a:ext uri="{FF2B5EF4-FFF2-40B4-BE49-F238E27FC236}">
                    <a16:creationId xmlns:a16="http://schemas.microsoft.com/office/drawing/2014/main" id="{43E7166F-0F04-B045-E9F4-09899E81D185}"/>
                  </a:ext>
                </a:extLst>
              </p:cNvPr>
              <p:cNvPicPr/>
              <p:nvPr/>
            </p:nvPicPr>
            <p:blipFill>
              <a:blip r:embed="rId543"/>
              <a:stretch>
                <a:fillRect/>
              </a:stretch>
            </p:blipFill>
            <p:spPr>
              <a:xfrm>
                <a:off x="7078680" y="6331156"/>
                <a:ext cx="106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6" name="Freihand 325">
                <a:extLst>
                  <a:ext uri="{FF2B5EF4-FFF2-40B4-BE49-F238E27FC236}">
                    <a16:creationId xmlns:a16="http://schemas.microsoft.com/office/drawing/2014/main" id="{65298D51-4A47-4D1E-D59A-50BADA07EB61}"/>
                  </a:ext>
                </a:extLst>
              </p14:cNvPr>
              <p14:cNvContentPartPr/>
              <p14:nvPr/>
            </p14:nvContentPartPr>
            <p14:xfrm>
              <a:off x="6877800" y="6420076"/>
              <a:ext cx="128160" cy="28080"/>
            </p14:xfrm>
          </p:contentPart>
        </mc:Choice>
        <mc:Fallback>
          <p:pic>
            <p:nvPicPr>
              <p:cNvPr id="326" name="Freihand 325">
                <a:extLst>
                  <a:ext uri="{FF2B5EF4-FFF2-40B4-BE49-F238E27FC236}">
                    <a16:creationId xmlns:a16="http://schemas.microsoft.com/office/drawing/2014/main" id="{65298D51-4A47-4D1E-D59A-50BADA07EB61}"/>
                  </a:ext>
                </a:extLst>
              </p:cNvPr>
              <p:cNvPicPr/>
              <p:nvPr/>
            </p:nvPicPr>
            <p:blipFill>
              <a:blip r:embed="rId545"/>
              <a:stretch>
                <a:fillRect/>
              </a:stretch>
            </p:blipFill>
            <p:spPr>
              <a:xfrm>
                <a:off x="6869160" y="6411076"/>
                <a:ext cx="145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7" name="Freihand 326">
                <a:extLst>
                  <a:ext uri="{FF2B5EF4-FFF2-40B4-BE49-F238E27FC236}">
                    <a16:creationId xmlns:a16="http://schemas.microsoft.com/office/drawing/2014/main" id="{E546F3CA-1A9A-F65F-6616-53C723463917}"/>
                  </a:ext>
                </a:extLst>
              </p14:cNvPr>
              <p14:cNvContentPartPr/>
              <p14:nvPr/>
            </p14:nvContentPartPr>
            <p14:xfrm>
              <a:off x="6765120" y="6317836"/>
              <a:ext cx="52560" cy="30240"/>
            </p14:xfrm>
          </p:contentPart>
        </mc:Choice>
        <mc:Fallback>
          <p:pic>
            <p:nvPicPr>
              <p:cNvPr id="327" name="Freihand 326">
                <a:extLst>
                  <a:ext uri="{FF2B5EF4-FFF2-40B4-BE49-F238E27FC236}">
                    <a16:creationId xmlns:a16="http://schemas.microsoft.com/office/drawing/2014/main" id="{E546F3CA-1A9A-F65F-6616-53C723463917}"/>
                  </a:ext>
                </a:extLst>
              </p:cNvPr>
              <p:cNvPicPr/>
              <p:nvPr/>
            </p:nvPicPr>
            <p:blipFill>
              <a:blip r:embed="rId547"/>
              <a:stretch>
                <a:fillRect/>
              </a:stretch>
            </p:blipFill>
            <p:spPr>
              <a:xfrm>
                <a:off x="6756120" y="6309196"/>
                <a:ext cx="70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0" name="Freihand 329">
                <a:extLst>
                  <a:ext uri="{FF2B5EF4-FFF2-40B4-BE49-F238E27FC236}">
                    <a16:creationId xmlns:a16="http://schemas.microsoft.com/office/drawing/2014/main" id="{A6AB1B7C-E485-59A8-A7AF-AAA4B0FE11FF}"/>
                  </a:ext>
                </a:extLst>
              </p14:cNvPr>
              <p14:cNvContentPartPr/>
              <p14:nvPr/>
            </p14:nvContentPartPr>
            <p14:xfrm>
              <a:off x="8154360" y="1556542"/>
              <a:ext cx="3584880" cy="3027240"/>
            </p14:xfrm>
          </p:contentPart>
        </mc:Choice>
        <mc:Fallback>
          <p:pic>
            <p:nvPicPr>
              <p:cNvPr id="330" name="Freihand 329">
                <a:extLst>
                  <a:ext uri="{FF2B5EF4-FFF2-40B4-BE49-F238E27FC236}">
                    <a16:creationId xmlns:a16="http://schemas.microsoft.com/office/drawing/2014/main" id="{A6AB1B7C-E485-59A8-A7AF-AAA4B0FE11FF}"/>
                  </a:ext>
                </a:extLst>
              </p:cNvPr>
              <p:cNvPicPr/>
              <p:nvPr/>
            </p:nvPicPr>
            <p:blipFill>
              <a:blip r:embed="rId549"/>
              <a:stretch>
                <a:fillRect/>
              </a:stretch>
            </p:blipFill>
            <p:spPr>
              <a:xfrm>
                <a:off x="8145720" y="1547902"/>
                <a:ext cx="3602520" cy="3044880"/>
              </a:xfrm>
              <a:prstGeom prst="rect">
                <a:avLst/>
              </a:prstGeom>
            </p:spPr>
          </p:pic>
        </mc:Fallback>
      </mc:AlternateContent>
      <p:grpSp>
        <p:nvGrpSpPr>
          <p:cNvPr id="334" name="Gruppieren 333">
            <a:extLst>
              <a:ext uri="{FF2B5EF4-FFF2-40B4-BE49-F238E27FC236}">
                <a16:creationId xmlns:a16="http://schemas.microsoft.com/office/drawing/2014/main" id="{A1C9CE97-560C-F3A1-F26F-6A07EB705FA1}"/>
              </a:ext>
            </a:extLst>
          </p:cNvPr>
          <p:cNvGrpSpPr/>
          <p:nvPr/>
        </p:nvGrpSpPr>
        <p:grpSpPr>
          <a:xfrm>
            <a:off x="210240" y="6399622"/>
            <a:ext cx="2074320" cy="537480"/>
            <a:chOff x="210240" y="6399622"/>
            <a:chExt cx="2074320" cy="537480"/>
          </a:xfrm>
        </p:grpSpPr>
        <mc:AlternateContent xmlns:mc="http://schemas.openxmlformats.org/markup-compatibility/2006">
          <mc:Choice xmlns:p14="http://schemas.microsoft.com/office/powerpoint/2010/main" Requires="p14">
            <p:contentPart p14:bwMode="auto" r:id="rId550">
              <p14:nvContentPartPr>
                <p14:cNvPr id="294" name="Freihand 293">
                  <a:extLst>
                    <a:ext uri="{FF2B5EF4-FFF2-40B4-BE49-F238E27FC236}">
                      <a16:creationId xmlns:a16="http://schemas.microsoft.com/office/drawing/2014/main" id="{28EDA119-7846-2E3A-8EA4-6FF0A70485F7}"/>
                    </a:ext>
                  </a:extLst>
                </p14:cNvPr>
                <p14:cNvContentPartPr/>
                <p14:nvPr/>
              </p14:nvContentPartPr>
              <p14:xfrm>
                <a:off x="537120" y="6627796"/>
                <a:ext cx="145080" cy="127440"/>
              </p14:xfrm>
            </p:contentPart>
          </mc:Choice>
          <mc:Fallback>
            <p:pic>
              <p:nvPicPr>
                <p:cNvPr id="294" name="Freihand 293">
                  <a:extLst>
                    <a:ext uri="{FF2B5EF4-FFF2-40B4-BE49-F238E27FC236}">
                      <a16:creationId xmlns:a16="http://schemas.microsoft.com/office/drawing/2014/main" id="{28EDA119-7846-2E3A-8EA4-6FF0A70485F7}"/>
                    </a:ext>
                  </a:extLst>
                </p:cNvPr>
                <p:cNvPicPr/>
                <p:nvPr/>
              </p:nvPicPr>
              <p:blipFill>
                <a:blip r:embed="rId551"/>
                <a:stretch>
                  <a:fillRect/>
                </a:stretch>
              </p:blipFill>
              <p:spPr>
                <a:xfrm>
                  <a:off x="528480" y="6619156"/>
                  <a:ext cx="162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95" name="Freihand 294">
                  <a:extLst>
                    <a:ext uri="{FF2B5EF4-FFF2-40B4-BE49-F238E27FC236}">
                      <a16:creationId xmlns:a16="http://schemas.microsoft.com/office/drawing/2014/main" id="{A1FB8EF7-8FB4-4AB1-4805-AAE0007C9177}"/>
                    </a:ext>
                  </a:extLst>
                </p14:cNvPr>
                <p14:cNvContentPartPr/>
                <p14:nvPr/>
              </p14:nvContentPartPr>
              <p14:xfrm>
                <a:off x="772920" y="6503236"/>
                <a:ext cx="537120" cy="344520"/>
              </p14:xfrm>
            </p:contentPart>
          </mc:Choice>
          <mc:Fallback>
            <p:pic>
              <p:nvPicPr>
                <p:cNvPr id="295" name="Freihand 294">
                  <a:extLst>
                    <a:ext uri="{FF2B5EF4-FFF2-40B4-BE49-F238E27FC236}">
                      <a16:creationId xmlns:a16="http://schemas.microsoft.com/office/drawing/2014/main" id="{A1FB8EF7-8FB4-4AB1-4805-AAE0007C9177}"/>
                    </a:ext>
                  </a:extLst>
                </p:cNvPr>
                <p:cNvPicPr/>
                <p:nvPr/>
              </p:nvPicPr>
              <p:blipFill>
                <a:blip r:embed="rId553"/>
                <a:stretch>
                  <a:fillRect/>
                </a:stretch>
              </p:blipFill>
              <p:spPr>
                <a:xfrm>
                  <a:off x="763920" y="6494596"/>
                  <a:ext cx="55476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96" name="Freihand 295">
                  <a:extLst>
                    <a:ext uri="{FF2B5EF4-FFF2-40B4-BE49-F238E27FC236}">
                      <a16:creationId xmlns:a16="http://schemas.microsoft.com/office/drawing/2014/main" id="{9C6F4999-0C65-F298-6F40-1F36C87D95C7}"/>
                    </a:ext>
                  </a:extLst>
                </p14:cNvPr>
                <p14:cNvContentPartPr/>
                <p14:nvPr/>
              </p14:nvContentPartPr>
              <p14:xfrm>
                <a:off x="1545120" y="6598996"/>
                <a:ext cx="396360" cy="135000"/>
              </p14:xfrm>
            </p:contentPart>
          </mc:Choice>
          <mc:Fallback>
            <p:pic>
              <p:nvPicPr>
                <p:cNvPr id="296" name="Freihand 295">
                  <a:extLst>
                    <a:ext uri="{FF2B5EF4-FFF2-40B4-BE49-F238E27FC236}">
                      <a16:creationId xmlns:a16="http://schemas.microsoft.com/office/drawing/2014/main" id="{9C6F4999-0C65-F298-6F40-1F36C87D95C7}"/>
                    </a:ext>
                  </a:extLst>
                </p:cNvPr>
                <p:cNvPicPr/>
                <p:nvPr/>
              </p:nvPicPr>
              <p:blipFill>
                <a:blip r:embed="rId555"/>
                <a:stretch>
                  <a:fillRect/>
                </a:stretch>
              </p:blipFill>
              <p:spPr>
                <a:xfrm>
                  <a:off x="1536480" y="6590356"/>
                  <a:ext cx="414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97" name="Freihand 296">
                  <a:extLst>
                    <a:ext uri="{FF2B5EF4-FFF2-40B4-BE49-F238E27FC236}">
                      <a16:creationId xmlns:a16="http://schemas.microsoft.com/office/drawing/2014/main" id="{2D247B1E-EEA7-30AB-B3DE-14A075B6DF8A}"/>
                    </a:ext>
                  </a:extLst>
                </p14:cNvPr>
                <p14:cNvContentPartPr/>
                <p14:nvPr/>
              </p14:nvContentPartPr>
              <p14:xfrm>
                <a:off x="1963440" y="6528796"/>
                <a:ext cx="91080" cy="154440"/>
              </p14:xfrm>
            </p:contentPart>
          </mc:Choice>
          <mc:Fallback>
            <p:pic>
              <p:nvPicPr>
                <p:cNvPr id="297" name="Freihand 296">
                  <a:extLst>
                    <a:ext uri="{FF2B5EF4-FFF2-40B4-BE49-F238E27FC236}">
                      <a16:creationId xmlns:a16="http://schemas.microsoft.com/office/drawing/2014/main" id="{2D247B1E-EEA7-30AB-B3DE-14A075B6DF8A}"/>
                    </a:ext>
                  </a:extLst>
                </p:cNvPr>
                <p:cNvPicPr/>
                <p:nvPr/>
              </p:nvPicPr>
              <p:blipFill>
                <a:blip r:embed="rId557"/>
                <a:stretch>
                  <a:fillRect/>
                </a:stretch>
              </p:blipFill>
              <p:spPr>
                <a:xfrm>
                  <a:off x="1954800" y="6519796"/>
                  <a:ext cx="108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98" name="Freihand 297">
                  <a:extLst>
                    <a:ext uri="{FF2B5EF4-FFF2-40B4-BE49-F238E27FC236}">
                      <a16:creationId xmlns:a16="http://schemas.microsoft.com/office/drawing/2014/main" id="{F2BBFB29-E927-16AE-390B-25FF4AA21418}"/>
                    </a:ext>
                  </a:extLst>
                </p14:cNvPr>
                <p14:cNvContentPartPr/>
                <p14:nvPr/>
              </p14:nvContentPartPr>
              <p14:xfrm>
                <a:off x="2097720" y="6621316"/>
                <a:ext cx="186840" cy="70920"/>
              </p14:xfrm>
            </p:contentPart>
          </mc:Choice>
          <mc:Fallback>
            <p:pic>
              <p:nvPicPr>
                <p:cNvPr id="298" name="Freihand 297">
                  <a:extLst>
                    <a:ext uri="{FF2B5EF4-FFF2-40B4-BE49-F238E27FC236}">
                      <a16:creationId xmlns:a16="http://schemas.microsoft.com/office/drawing/2014/main" id="{F2BBFB29-E927-16AE-390B-25FF4AA21418}"/>
                    </a:ext>
                  </a:extLst>
                </p:cNvPr>
                <p:cNvPicPr/>
                <p:nvPr/>
              </p:nvPicPr>
              <p:blipFill>
                <a:blip r:embed="rId559"/>
                <a:stretch>
                  <a:fillRect/>
                </a:stretch>
              </p:blipFill>
              <p:spPr>
                <a:xfrm>
                  <a:off x="2088720" y="6612316"/>
                  <a:ext cx="204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2" name="Freihand 331">
                  <a:extLst>
                    <a:ext uri="{FF2B5EF4-FFF2-40B4-BE49-F238E27FC236}">
                      <a16:creationId xmlns:a16="http://schemas.microsoft.com/office/drawing/2014/main" id="{2FC44247-7238-B2F0-53C4-DE2B34289F9B}"/>
                    </a:ext>
                  </a:extLst>
                </p14:cNvPr>
                <p14:cNvContentPartPr/>
                <p14:nvPr/>
              </p14:nvContentPartPr>
              <p14:xfrm>
                <a:off x="1300320" y="6510862"/>
                <a:ext cx="34920" cy="58320"/>
              </p14:xfrm>
            </p:contentPart>
          </mc:Choice>
          <mc:Fallback>
            <p:pic>
              <p:nvPicPr>
                <p:cNvPr id="332" name="Freihand 331">
                  <a:extLst>
                    <a:ext uri="{FF2B5EF4-FFF2-40B4-BE49-F238E27FC236}">
                      <a16:creationId xmlns:a16="http://schemas.microsoft.com/office/drawing/2014/main" id="{2FC44247-7238-B2F0-53C4-DE2B34289F9B}"/>
                    </a:ext>
                  </a:extLst>
                </p:cNvPr>
                <p:cNvPicPr/>
                <p:nvPr/>
              </p:nvPicPr>
              <p:blipFill>
                <a:blip r:embed="rId561"/>
                <a:stretch>
                  <a:fillRect/>
                </a:stretch>
              </p:blipFill>
              <p:spPr>
                <a:xfrm>
                  <a:off x="1291320" y="6502222"/>
                  <a:ext cx="52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3" name="Freihand 332">
                  <a:extLst>
                    <a:ext uri="{FF2B5EF4-FFF2-40B4-BE49-F238E27FC236}">
                      <a16:creationId xmlns:a16="http://schemas.microsoft.com/office/drawing/2014/main" id="{7D1B603A-E6F8-5305-602A-D9F78BF7A34A}"/>
                    </a:ext>
                  </a:extLst>
                </p14:cNvPr>
                <p14:cNvContentPartPr/>
                <p14:nvPr/>
              </p14:nvContentPartPr>
              <p14:xfrm>
                <a:off x="210240" y="6399622"/>
                <a:ext cx="1442520" cy="537480"/>
              </p14:xfrm>
            </p:contentPart>
          </mc:Choice>
          <mc:Fallback>
            <p:pic>
              <p:nvPicPr>
                <p:cNvPr id="333" name="Freihand 332">
                  <a:extLst>
                    <a:ext uri="{FF2B5EF4-FFF2-40B4-BE49-F238E27FC236}">
                      <a16:creationId xmlns:a16="http://schemas.microsoft.com/office/drawing/2014/main" id="{7D1B603A-E6F8-5305-602A-D9F78BF7A34A}"/>
                    </a:ext>
                  </a:extLst>
                </p:cNvPr>
                <p:cNvPicPr/>
                <p:nvPr/>
              </p:nvPicPr>
              <p:blipFill>
                <a:blip r:embed="rId563"/>
                <a:stretch>
                  <a:fillRect/>
                </a:stretch>
              </p:blipFill>
              <p:spPr>
                <a:xfrm>
                  <a:off x="201240" y="6390982"/>
                  <a:ext cx="1460160" cy="555120"/>
                </a:xfrm>
                <a:prstGeom prst="rect">
                  <a:avLst/>
                </a:prstGeom>
              </p:spPr>
            </p:pic>
          </mc:Fallback>
        </mc:AlternateContent>
      </p:grpSp>
    </p:spTree>
    <p:extLst>
      <p:ext uri="{BB962C8B-B14F-4D97-AF65-F5344CB8AC3E}">
        <p14:creationId xmlns:p14="http://schemas.microsoft.com/office/powerpoint/2010/main" val="412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Distanzeffekt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502194" y="2102974"/>
            <a:ext cx="9159830"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err="1">
                <a:solidFill>
                  <a:sysClr val="windowText" lastClr="000000"/>
                </a:solidFill>
                <a:latin typeface="Times New Roman" panose="02020603050405020304" pitchFamily="18" charset="0"/>
                <a:cs typeface="Times New Roman" panose="02020603050405020304" pitchFamily="18" charset="0"/>
              </a:rPr>
              <a:t>Schätzungen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903" dirty="0">
                <a:solidFill>
                  <a:sysClr val="windowText" lastClr="000000"/>
                </a:solidFill>
                <a:latin typeface="Times New Roman" panose="02020603050405020304" pitchFamily="18" charset="0"/>
                <a:cs typeface="Times New Roman" panose="02020603050405020304" pitchFamily="18" charset="0"/>
              </a:rPr>
              <a:t> des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Gravitationsmodells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gehen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davon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dass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im</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Allgemeineneine</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903" dirty="0">
                <a:solidFill>
                  <a:sysClr val="windowText" lastClr="000000"/>
                </a:solidFill>
                <a:latin typeface="Times New Roman" panose="02020603050405020304" pitchFamily="18" charset="0"/>
                <a:cs typeface="Times New Roman" panose="02020603050405020304" pitchFamily="18" charset="0"/>
              </a:rPr>
              <a:t> der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Distanz</a:t>
            </a:r>
            <a:r>
              <a:rPr lang="en-US" altLang="en-US" sz="2903" dirty="0">
                <a:solidFill>
                  <a:sysClr val="windowText" lastClr="000000"/>
                </a:solidFill>
                <a:latin typeface="Times New Roman" panose="02020603050405020304" pitchFamily="18" charset="0"/>
                <a:cs typeface="Times New Roman" panose="02020603050405020304" pitchFamily="18" charset="0"/>
              </a:rPr>
              <a:t> um 1% das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Handelsvolumen</a:t>
            </a:r>
            <a:r>
              <a:rPr lang="en-US" altLang="en-US" sz="2903" dirty="0">
                <a:solidFill>
                  <a:sysClr val="windowText" lastClr="000000"/>
                </a:solidFill>
                <a:latin typeface="Times New Roman" panose="02020603050405020304" pitchFamily="18" charset="0"/>
                <a:cs typeface="Times New Roman" panose="02020603050405020304" pitchFamily="18" charset="0"/>
              </a:rPr>
              <a:t> um 0.7% to 1% </a:t>
            </a:r>
            <a:r>
              <a:rPr lang="en-US" altLang="en-US" sz="2903" dirty="0" err="1">
                <a:solidFill>
                  <a:sysClr val="windowText" lastClr="000000"/>
                </a:solidFill>
                <a:latin typeface="Times New Roman" panose="02020603050405020304" pitchFamily="18" charset="0"/>
                <a:cs typeface="Times New Roman" panose="02020603050405020304" pitchFamily="18" charset="0"/>
              </a:rPr>
              <a:t>senkt</a:t>
            </a:r>
            <a:r>
              <a:rPr lang="en-US" altLang="en-US" sz="2903" dirty="0">
                <a:solidFill>
                  <a:sysClr val="windowText" lastClr="000000"/>
                </a:solidFill>
                <a:latin typeface="Times New Roman" panose="02020603050405020304" pitchFamily="18" charset="0"/>
                <a:cs typeface="Times New Roman" panose="02020603050405020304" pitchFamily="18" charset="0"/>
              </a:rPr>
              <a:t>.</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6736E1-37D2-449B-8CA9-B3FFB2A5288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DB0B042-C06B-A5C1-C357-FE6A4F922613}"/>
                  </a:ext>
                </a:extLst>
              </p14:cNvPr>
              <p14:cNvContentPartPr/>
              <p14:nvPr/>
            </p14:nvContentPartPr>
            <p14:xfrm>
              <a:off x="8146080" y="2974222"/>
              <a:ext cx="2478240" cy="113400"/>
            </p14:xfrm>
          </p:contentPart>
        </mc:Choice>
        <mc:Fallback>
          <p:pic>
            <p:nvPicPr>
              <p:cNvPr id="2" name="Freihand 1">
                <a:extLst>
                  <a:ext uri="{FF2B5EF4-FFF2-40B4-BE49-F238E27FC236}">
                    <a16:creationId xmlns:a16="http://schemas.microsoft.com/office/drawing/2014/main" id="{6DB0B042-C06B-A5C1-C357-FE6A4F922613}"/>
                  </a:ext>
                </a:extLst>
              </p:cNvPr>
              <p:cNvPicPr/>
              <p:nvPr/>
            </p:nvPicPr>
            <p:blipFill>
              <a:blip r:embed="rId4"/>
              <a:stretch>
                <a:fillRect/>
              </a:stretch>
            </p:blipFill>
            <p:spPr>
              <a:xfrm>
                <a:off x="8137440" y="2965222"/>
                <a:ext cx="2495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F02C555-C3BB-765A-58EB-A8908D0A92D3}"/>
                  </a:ext>
                </a:extLst>
              </p14:cNvPr>
              <p14:cNvContentPartPr/>
              <p14:nvPr/>
            </p14:nvContentPartPr>
            <p14:xfrm>
              <a:off x="6552720" y="3472102"/>
              <a:ext cx="2769840" cy="124560"/>
            </p14:xfrm>
          </p:contentPart>
        </mc:Choice>
        <mc:Fallback>
          <p:pic>
            <p:nvPicPr>
              <p:cNvPr id="3" name="Freihand 2">
                <a:extLst>
                  <a:ext uri="{FF2B5EF4-FFF2-40B4-BE49-F238E27FC236}">
                    <a16:creationId xmlns:a16="http://schemas.microsoft.com/office/drawing/2014/main" id="{8F02C555-C3BB-765A-58EB-A8908D0A92D3}"/>
                  </a:ext>
                </a:extLst>
              </p:cNvPr>
              <p:cNvPicPr/>
              <p:nvPr/>
            </p:nvPicPr>
            <p:blipFill>
              <a:blip r:embed="rId6"/>
              <a:stretch>
                <a:fillRect/>
              </a:stretch>
            </p:blipFill>
            <p:spPr>
              <a:xfrm>
                <a:off x="6544080" y="3463102"/>
                <a:ext cx="2787480" cy="142200"/>
              </a:xfrm>
              <a:prstGeom prst="rect">
                <a:avLst/>
              </a:prstGeom>
            </p:spPr>
          </p:pic>
        </mc:Fallback>
      </mc:AlternateContent>
      <p:grpSp>
        <p:nvGrpSpPr>
          <p:cNvPr id="56" name="Gruppieren 55">
            <a:extLst>
              <a:ext uri="{FF2B5EF4-FFF2-40B4-BE49-F238E27FC236}">
                <a16:creationId xmlns:a16="http://schemas.microsoft.com/office/drawing/2014/main" id="{F15A4909-0CD0-E0E4-74C5-8D9D6E7889C9}"/>
              </a:ext>
            </a:extLst>
          </p:cNvPr>
          <p:cNvGrpSpPr/>
          <p:nvPr/>
        </p:nvGrpSpPr>
        <p:grpSpPr>
          <a:xfrm>
            <a:off x="675360" y="1673542"/>
            <a:ext cx="10307520" cy="3415320"/>
            <a:chOff x="675360" y="1673542"/>
            <a:chExt cx="10307520" cy="341532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0280B10-637F-5265-3C65-A84D7C1D9CBE}"/>
                    </a:ext>
                  </a:extLst>
                </p14:cNvPr>
                <p14:cNvContentPartPr/>
                <p14:nvPr/>
              </p14:nvContentPartPr>
              <p14:xfrm>
                <a:off x="907920" y="1673542"/>
                <a:ext cx="10074960" cy="2455560"/>
              </p14:xfrm>
            </p:contentPart>
          </mc:Choice>
          <mc:Fallback>
            <p:pic>
              <p:nvPicPr>
                <p:cNvPr id="7" name="Freihand 6">
                  <a:extLst>
                    <a:ext uri="{FF2B5EF4-FFF2-40B4-BE49-F238E27FC236}">
                      <a16:creationId xmlns:a16="http://schemas.microsoft.com/office/drawing/2014/main" id="{30280B10-637F-5265-3C65-A84D7C1D9CBE}"/>
                    </a:ext>
                  </a:extLst>
                </p:cNvPr>
                <p:cNvPicPr/>
                <p:nvPr/>
              </p:nvPicPr>
              <p:blipFill>
                <a:blip r:embed="rId8"/>
                <a:stretch>
                  <a:fillRect/>
                </a:stretch>
              </p:blipFill>
              <p:spPr>
                <a:xfrm>
                  <a:off x="898920" y="1664902"/>
                  <a:ext cx="10092600" cy="2473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B5CE275-0370-0251-02D8-D944706B6311}"/>
                    </a:ext>
                  </a:extLst>
                </p14:cNvPr>
                <p14:cNvContentPartPr/>
                <p14:nvPr/>
              </p14:nvContentPartPr>
              <p14:xfrm>
                <a:off x="675360" y="4430782"/>
                <a:ext cx="216720" cy="19440"/>
              </p14:xfrm>
            </p:contentPart>
          </mc:Choice>
          <mc:Fallback>
            <p:pic>
              <p:nvPicPr>
                <p:cNvPr id="8" name="Freihand 7">
                  <a:extLst>
                    <a:ext uri="{FF2B5EF4-FFF2-40B4-BE49-F238E27FC236}">
                      <a16:creationId xmlns:a16="http://schemas.microsoft.com/office/drawing/2014/main" id="{FB5CE275-0370-0251-02D8-D944706B6311}"/>
                    </a:ext>
                  </a:extLst>
                </p:cNvPr>
                <p:cNvPicPr/>
                <p:nvPr/>
              </p:nvPicPr>
              <p:blipFill>
                <a:blip r:embed="rId10"/>
                <a:stretch>
                  <a:fillRect/>
                </a:stretch>
              </p:blipFill>
              <p:spPr>
                <a:xfrm>
                  <a:off x="666360" y="4421782"/>
                  <a:ext cx="234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026CCAF-4175-44A1-CEBB-360BCEAF09C9}"/>
                    </a:ext>
                  </a:extLst>
                </p14:cNvPr>
                <p14:cNvContentPartPr/>
                <p14:nvPr/>
              </p14:nvContentPartPr>
              <p14:xfrm>
                <a:off x="744480" y="4363102"/>
                <a:ext cx="343080" cy="225720"/>
              </p14:xfrm>
            </p:contentPart>
          </mc:Choice>
          <mc:Fallback>
            <p:pic>
              <p:nvPicPr>
                <p:cNvPr id="9" name="Freihand 8">
                  <a:extLst>
                    <a:ext uri="{FF2B5EF4-FFF2-40B4-BE49-F238E27FC236}">
                      <a16:creationId xmlns:a16="http://schemas.microsoft.com/office/drawing/2014/main" id="{E026CCAF-4175-44A1-CEBB-360BCEAF09C9}"/>
                    </a:ext>
                  </a:extLst>
                </p:cNvPr>
                <p:cNvPicPr/>
                <p:nvPr/>
              </p:nvPicPr>
              <p:blipFill>
                <a:blip r:embed="rId12"/>
                <a:stretch>
                  <a:fillRect/>
                </a:stretch>
              </p:blipFill>
              <p:spPr>
                <a:xfrm>
                  <a:off x="735480" y="4354102"/>
                  <a:ext cx="360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73659B9-F005-7174-E42A-AFAE958138B9}"/>
                    </a:ext>
                  </a:extLst>
                </p14:cNvPr>
                <p14:cNvContentPartPr/>
                <p14:nvPr/>
              </p14:nvContentPartPr>
              <p14:xfrm>
                <a:off x="1355400" y="4373542"/>
                <a:ext cx="155160" cy="138960"/>
              </p14:xfrm>
            </p:contentPart>
          </mc:Choice>
          <mc:Fallback>
            <p:pic>
              <p:nvPicPr>
                <p:cNvPr id="10" name="Freihand 9">
                  <a:extLst>
                    <a:ext uri="{FF2B5EF4-FFF2-40B4-BE49-F238E27FC236}">
                      <a16:creationId xmlns:a16="http://schemas.microsoft.com/office/drawing/2014/main" id="{C73659B9-F005-7174-E42A-AFAE958138B9}"/>
                    </a:ext>
                  </a:extLst>
                </p:cNvPr>
                <p:cNvPicPr/>
                <p:nvPr/>
              </p:nvPicPr>
              <p:blipFill>
                <a:blip r:embed="rId14"/>
                <a:stretch>
                  <a:fillRect/>
                </a:stretch>
              </p:blipFill>
              <p:spPr>
                <a:xfrm>
                  <a:off x="1346400" y="4364542"/>
                  <a:ext cx="172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2318CC4-BDF9-AB29-CC28-6EA3BC0D331E}"/>
                    </a:ext>
                  </a:extLst>
                </p14:cNvPr>
                <p14:cNvContentPartPr/>
                <p14:nvPr/>
              </p14:nvContentPartPr>
              <p14:xfrm>
                <a:off x="1576800" y="4383262"/>
                <a:ext cx="108360" cy="142560"/>
              </p14:xfrm>
            </p:contentPart>
          </mc:Choice>
          <mc:Fallback>
            <p:pic>
              <p:nvPicPr>
                <p:cNvPr id="11" name="Freihand 10">
                  <a:extLst>
                    <a:ext uri="{FF2B5EF4-FFF2-40B4-BE49-F238E27FC236}">
                      <a16:creationId xmlns:a16="http://schemas.microsoft.com/office/drawing/2014/main" id="{62318CC4-BDF9-AB29-CC28-6EA3BC0D331E}"/>
                    </a:ext>
                  </a:extLst>
                </p:cNvPr>
                <p:cNvPicPr/>
                <p:nvPr/>
              </p:nvPicPr>
              <p:blipFill>
                <a:blip r:embed="rId16"/>
                <a:stretch>
                  <a:fillRect/>
                </a:stretch>
              </p:blipFill>
              <p:spPr>
                <a:xfrm>
                  <a:off x="1567800" y="4374262"/>
                  <a:ext cx="126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B3498DF-FB7C-8C68-D6F7-2A10223F5363}"/>
                    </a:ext>
                  </a:extLst>
                </p14:cNvPr>
                <p14:cNvContentPartPr/>
                <p14:nvPr/>
              </p14:nvContentPartPr>
              <p14:xfrm>
                <a:off x="1958040" y="4227742"/>
                <a:ext cx="492120" cy="487800"/>
              </p14:xfrm>
            </p:contentPart>
          </mc:Choice>
          <mc:Fallback>
            <p:pic>
              <p:nvPicPr>
                <p:cNvPr id="12" name="Freihand 11">
                  <a:extLst>
                    <a:ext uri="{FF2B5EF4-FFF2-40B4-BE49-F238E27FC236}">
                      <a16:creationId xmlns:a16="http://schemas.microsoft.com/office/drawing/2014/main" id="{6B3498DF-FB7C-8C68-D6F7-2A10223F5363}"/>
                    </a:ext>
                  </a:extLst>
                </p:cNvPr>
                <p:cNvPicPr/>
                <p:nvPr/>
              </p:nvPicPr>
              <p:blipFill>
                <a:blip r:embed="rId18"/>
                <a:stretch>
                  <a:fillRect/>
                </a:stretch>
              </p:blipFill>
              <p:spPr>
                <a:xfrm>
                  <a:off x="1949400" y="4219102"/>
                  <a:ext cx="509760" cy="505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3A642B8-74E0-B21C-328B-E4E1940C0690}"/>
                    </a:ext>
                  </a:extLst>
                </p14:cNvPr>
                <p14:cNvContentPartPr/>
                <p14:nvPr/>
              </p14:nvContentPartPr>
              <p14:xfrm>
                <a:off x="2197080" y="4171222"/>
                <a:ext cx="9000" cy="20520"/>
              </p14:xfrm>
            </p:contentPart>
          </mc:Choice>
          <mc:Fallback>
            <p:pic>
              <p:nvPicPr>
                <p:cNvPr id="13" name="Freihand 12">
                  <a:extLst>
                    <a:ext uri="{FF2B5EF4-FFF2-40B4-BE49-F238E27FC236}">
                      <a16:creationId xmlns:a16="http://schemas.microsoft.com/office/drawing/2014/main" id="{B3A642B8-74E0-B21C-328B-E4E1940C0690}"/>
                    </a:ext>
                  </a:extLst>
                </p:cNvPr>
                <p:cNvPicPr/>
                <p:nvPr/>
              </p:nvPicPr>
              <p:blipFill>
                <a:blip r:embed="rId20"/>
                <a:stretch>
                  <a:fillRect/>
                </a:stretch>
              </p:blipFill>
              <p:spPr>
                <a:xfrm>
                  <a:off x="2188080" y="4162222"/>
                  <a:ext cx="26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EB109C6-4D60-D099-D8BD-C3B888B16DBA}"/>
                    </a:ext>
                  </a:extLst>
                </p14:cNvPr>
                <p14:cNvContentPartPr/>
                <p14:nvPr/>
              </p14:nvContentPartPr>
              <p14:xfrm>
                <a:off x="2674800" y="4345102"/>
                <a:ext cx="230040" cy="118440"/>
              </p14:xfrm>
            </p:contentPart>
          </mc:Choice>
          <mc:Fallback>
            <p:pic>
              <p:nvPicPr>
                <p:cNvPr id="14" name="Freihand 13">
                  <a:extLst>
                    <a:ext uri="{FF2B5EF4-FFF2-40B4-BE49-F238E27FC236}">
                      <a16:creationId xmlns:a16="http://schemas.microsoft.com/office/drawing/2014/main" id="{4EB109C6-4D60-D099-D8BD-C3B888B16DBA}"/>
                    </a:ext>
                  </a:extLst>
                </p:cNvPr>
                <p:cNvPicPr/>
                <p:nvPr/>
              </p:nvPicPr>
              <p:blipFill>
                <a:blip r:embed="rId22"/>
                <a:stretch>
                  <a:fillRect/>
                </a:stretch>
              </p:blipFill>
              <p:spPr>
                <a:xfrm>
                  <a:off x="2665800" y="4336102"/>
                  <a:ext cx="247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23E94DF9-70FE-B92C-056F-652C6DE59C4E}"/>
                    </a:ext>
                  </a:extLst>
                </p14:cNvPr>
                <p14:cNvContentPartPr/>
                <p14:nvPr/>
              </p14:nvContentPartPr>
              <p14:xfrm>
                <a:off x="2958840" y="4224862"/>
                <a:ext cx="339120" cy="222840"/>
              </p14:xfrm>
            </p:contentPart>
          </mc:Choice>
          <mc:Fallback>
            <p:pic>
              <p:nvPicPr>
                <p:cNvPr id="15" name="Freihand 14">
                  <a:extLst>
                    <a:ext uri="{FF2B5EF4-FFF2-40B4-BE49-F238E27FC236}">
                      <a16:creationId xmlns:a16="http://schemas.microsoft.com/office/drawing/2014/main" id="{23E94DF9-70FE-B92C-056F-652C6DE59C4E}"/>
                    </a:ext>
                  </a:extLst>
                </p:cNvPr>
                <p:cNvPicPr/>
                <p:nvPr/>
              </p:nvPicPr>
              <p:blipFill>
                <a:blip r:embed="rId24"/>
                <a:stretch>
                  <a:fillRect/>
                </a:stretch>
              </p:blipFill>
              <p:spPr>
                <a:xfrm>
                  <a:off x="2950200" y="4216222"/>
                  <a:ext cx="3567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CFFB9FB-6F1A-50CD-7A00-56FC66F37585}"/>
                    </a:ext>
                  </a:extLst>
                </p14:cNvPr>
                <p14:cNvContentPartPr/>
                <p14:nvPr/>
              </p14:nvContentPartPr>
              <p14:xfrm>
                <a:off x="3507840" y="4320262"/>
                <a:ext cx="89280" cy="111960"/>
              </p14:xfrm>
            </p:contentPart>
          </mc:Choice>
          <mc:Fallback>
            <p:pic>
              <p:nvPicPr>
                <p:cNvPr id="16" name="Freihand 15">
                  <a:extLst>
                    <a:ext uri="{FF2B5EF4-FFF2-40B4-BE49-F238E27FC236}">
                      <a16:creationId xmlns:a16="http://schemas.microsoft.com/office/drawing/2014/main" id="{7CFFB9FB-6F1A-50CD-7A00-56FC66F37585}"/>
                    </a:ext>
                  </a:extLst>
                </p:cNvPr>
                <p:cNvPicPr/>
                <p:nvPr/>
              </p:nvPicPr>
              <p:blipFill>
                <a:blip r:embed="rId26"/>
                <a:stretch>
                  <a:fillRect/>
                </a:stretch>
              </p:blipFill>
              <p:spPr>
                <a:xfrm>
                  <a:off x="3498840" y="4311262"/>
                  <a:ext cx="106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09F2CF57-7F34-9268-F0F2-A3C3AE96456C}"/>
                    </a:ext>
                  </a:extLst>
                </p14:cNvPr>
                <p14:cNvContentPartPr/>
                <p14:nvPr/>
              </p14:nvContentPartPr>
              <p14:xfrm>
                <a:off x="3647880" y="4298302"/>
                <a:ext cx="275760" cy="135360"/>
              </p14:xfrm>
            </p:contentPart>
          </mc:Choice>
          <mc:Fallback>
            <p:pic>
              <p:nvPicPr>
                <p:cNvPr id="17" name="Freihand 16">
                  <a:extLst>
                    <a:ext uri="{FF2B5EF4-FFF2-40B4-BE49-F238E27FC236}">
                      <a16:creationId xmlns:a16="http://schemas.microsoft.com/office/drawing/2014/main" id="{09F2CF57-7F34-9268-F0F2-A3C3AE96456C}"/>
                    </a:ext>
                  </a:extLst>
                </p:cNvPr>
                <p:cNvPicPr/>
                <p:nvPr/>
              </p:nvPicPr>
              <p:blipFill>
                <a:blip r:embed="rId28"/>
                <a:stretch>
                  <a:fillRect/>
                </a:stretch>
              </p:blipFill>
              <p:spPr>
                <a:xfrm>
                  <a:off x="3638880" y="4289302"/>
                  <a:ext cx="293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090A99F6-9D8A-8ABE-88FC-161FFAD5A223}"/>
                    </a:ext>
                  </a:extLst>
                </p14:cNvPr>
                <p14:cNvContentPartPr/>
                <p14:nvPr/>
              </p14:nvContentPartPr>
              <p14:xfrm>
                <a:off x="4315680" y="4291462"/>
                <a:ext cx="593640" cy="117720"/>
              </p14:xfrm>
            </p:contentPart>
          </mc:Choice>
          <mc:Fallback>
            <p:pic>
              <p:nvPicPr>
                <p:cNvPr id="18" name="Freihand 17">
                  <a:extLst>
                    <a:ext uri="{FF2B5EF4-FFF2-40B4-BE49-F238E27FC236}">
                      <a16:creationId xmlns:a16="http://schemas.microsoft.com/office/drawing/2014/main" id="{090A99F6-9D8A-8ABE-88FC-161FFAD5A223}"/>
                    </a:ext>
                  </a:extLst>
                </p:cNvPr>
                <p:cNvPicPr/>
                <p:nvPr/>
              </p:nvPicPr>
              <p:blipFill>
                <a:blip r:embed="rId30"/>
                <a:stretch>
                  <a:fillRect/>
                </a:stretch>
              </p:blipFill>
              <p:spPr>
                <a:xfrm>
                  <a:off x="4307040" y="4282822"/>
                  <a:ext cx="611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67C976B7-AD5E-6775-84C0-DA8903EF0CE4}"/>
                    </a:ext>
                  </a:extLst>
                </p14:cNvPr>
                <p14:cNvContentPartPr/>
                <p14:nvPr/>
              </p14:nvContentPartPr>
              <p14:xfrm>
                <a:off x="4885200" y="4244302"/>
                <a:ext cx="26640" cy="57240"/>
              </p14:xfrm>
            </p:contentPart>
          </mc:Choice>
          <mc:Fallback>
            <p:pic>
              <p:nvPicPr>
                <p:cNvPr id="19" name="Freihand 18">
                  <a:extLst>
                    <a:ext uri="{FF2B5EF4-FFF2-40B4-BE49-F238E27FC236}">
                      <a16:creationId xmlns:a16="http://schemas.microsoft.com/office/drawing/2014/main" id="{67C976B7-AD5E-6775-84C0-DA8903EF0CE4}"/>
                    </a:ext>
                  </a:extLst>
                </p:cNvPr>
                <p:cNvPicPr/>
                <p:nvPr/>
              </p:nvPicPr>
              <p:blipFill>
                <a:blip r:embed="rId32"/>
                <a:stretch>
                  <a:fillRect/>
                </a:stretch>
              </p:blipFill>
              <p:spPr>
                <a:xfrm>
                  <a:off x="4876560" y="4235662"/>
                  <a:ext cx="44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496E973E-61DB-C504-8C54-D10C00966EAB}"/>
                    </a:ext>
                  </a:extLst>
                </p14:cNvPr>
                <p14:cNvContentPartPr/>
                <p14:nvPr/>
              </p14:nvContentPartPr>
              <p14:xfrm>
                <a:off x="4939920" y="4302622"/>
                <a:ext cx="237960" cy="266760"/>
              </p14:xfrm>
            </p:contentPart>
          </mc:Choice>
          <mc:Fallback>
            <p:pic>
              <p:nvPicPr>
                <p:cNvPr id="20" name="Freihand 19">
                  <a:extLst>
                    <a:ext uri="{FF2B5EF4-FFF2-40B4-BE49-F238E27FC236}">
                      <a16:creationId xmlns:a16="http://schemas.microsoft.com/office/drawing/2014/main" id="{496E973E-61DB-C504-8C54-D10C00966EAB}"/>
                    </a:ext>
                  </a:extLst>
                </p:cNvPr>
                <p:cNvPicPr/>
                <p:nvPr/>
              </p:nvPicPr>
              <p:blipFill>
                <a:blip r:embed="rId34"/>
                <a:stretch>
                  <a:fillRect/>
                </a:stretch>
              </p:blipFill>
              <p:spPr>
                <a:xfrm>
                  <a:off x="4930920" y="4293982"/>
                  <a:ext cx="2556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752B27BE-F648-BB19-ADC9-EE37AA378F13}"/>
                    </a:ext>
                  </a:extLst>
                </p14:cNvPr>
                <p14:cNvContentPartPr/>
                <p14:nvPr/>
              </p14:nvContentPartPr>
              <p14:xfrm>
                <a:off x="5465880" y="4315582"/>
                <a:ext cx="473400" cy="120240"/>
              </p14:xfrm>
            </p:contentPart>
          </mc:Choice>
          <mc:Fallback>
            <p:pic>
              <p:nvPicPr>
                <p:cNvPr id="21" name="Freihand 20">
                  <a:extLst>
                    <a:ext uri="{FF2B5EF4-FFF2-40B4-BE49-F238E27FC236}">
                      <a16:creationId xmlns:a16="http://schemas.microsoft.com/office/drawing/2014/main" id="{752B27BE-F648-BB19-ADC9-EE37AA378F13}"/>
                    </a:ext>
                  </a:extLst>
                </p:cNvPr>
                <p:cNvPicPr/>
                <p:nvPr/>
              </p:nvPicPr>
              <p:blipFill>
                <a:blip r:embed="rId36"/>
                <a:stretch>
                  <a:fillRect/>
                </a:stretch>
              </p:blipFill>
              <p:spPr>
                <a:xfrm>
                  <a:off x="5456880" y="4306942"/>
                  <a:ext cx="491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B68EDBD1-9E22-B9CC-E7E6-D90A72F629BA}"/>
                    </a:ext>
                  </a:extLst>
                </p14:cNvPr>
                <p14:cNvContentPartPr/>
                <p14:nvPr/>
              </p14:nvContentPartPr>
              <p14:xfrm>
                <a:off x="5867640" y="4236022"/>
                <a:ext cx="29880" cy="34560"/>
              </p14:xfrm>
            </p:contentPart>
          </mc:Choice>
          <mc:Fallback>
            <p:pic>
              <p:nvPicPr>
                <p:cNvPr id="22" name="Freihand 21">
                  <a:extLst>
                    <a:ext uri="{FF2B5EF4-FFF2-40B4-BE49-F238E27FC236}">
                      <a16:creationId xmlns:a16="http://schemas.microsoft.com/office/drawing/2014/main" id="{B68EDBD1-9E22-B9CC-E7E6-D90A72F629BA}"/>
                    </a:ext>
                  </a:extLst>
                </p:cNvPr>
                <p:cNvPicPr/>
                <p:nvPr/>
              </p:nvPicPr>
              <p:blipFill>
                <a:blip r:embed="rId38"/>
                <a:stretch>
                  <a:fillRect/>
                </a:stretch>
              </p:blipFill>
              <p:spPr>
                <a:xfrm>
                  <a:off x="5859000" y="4227382"/>
                  <a:ext cx="47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8FD176EC-9746-CD3F-7A62-54799D5932A8}"/>
                    </a:ext>
                  </a:extLst>
                </p14:cNvPr>
                <p14:cNvContentPartPr/>
                <p14:nvPr/>
              </p14:nvContentPartPr>
              <p14:xfrm>
                <a:off x="6043320" y="4267342"/>
                <a:ext cx="307800" cy="141120"/>
              </p14:xfrm>
            </p:contentPart>
          </mc:Choice>
          <mc:Fallback>
            <p:pic>
              <p:nvPicPr>
                <p:cNvPr id="23" name="Freihand 22">
                  <a:extLst>
                    <a:ext uri="{FF2B5EF4-FFF2-40B4-BE49-F238E27FC236}">
                      <a16:creationId xmlns:a16="http://schemas.microsoft.com/office/drawing/2014/main" id="{8FD176EC-9746-CD3F-7A62-54799D5932A8}"/>
                    </a:ext>
                  </a:extLst>
                </p:cNvPr>
                <p:cNvPicPr/>
                <p:nvPr/>
              </p:nvPicPr>
              <p:blipFill>
                <a:blip r:embed="rId40"/>
                <a:stretch>
                  <a:fillRect/>
                </a:stretch>
              </p:blipFill>
              <p:spPr>
                <a:xfrm>
                  <a:off x="6034320" y="4258702"/>
                  <a:ext cx="325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4D7FE02C-63E2-37FA-82F3-F97217BD9909}"/>
                    </a:ext>
                  </a:extLst>
                </p14:cNvPr>
                <p14:cNvContentPartPr/>
                <p14:nvPr/>
              </p14:nvContentPartPr>
              <p14:xfrm>
                <a:off x="1343520" y="4850542"/>
                <a:ext cx="196920" cy="232560"/>
              </p14:xfrm>
            </p:contentPart>
          </mc:Choice>
          <mc:Fallback>
            <p:pic>
              <p:nvPicPr>
                <p:cNvPr id="24" name="Freihand 23">
                  <a:extLst>
                    <a:ext uri="{FF2B5EF4-FFF2-40B4-BE49-F238E27FC236}">
                      <a16:creationId xmlns:a16="http://schemas.microsoft.com/office/drawing/2014/main" id="{4D7FE02C-63E2-37FA-82F3-F97217BD9909}"/>
                    </a:ext>
                  </a:extLst>
                </p:cNvPr>
                <p:cNvPicPr/>
                <p:nvPr/>
              </p:nvPicPr>
              <p:blipFill>
                <a:blip r:embed="rId42"/>
                <a:stretch>
                  <a:fillRect/>
                </a:stretch>
              </p:blipFill>
              <p:spPr>
                <a:xfrm>
                  <a:off x="1334880" y="4841902"/>
                  <a:ext cx="214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80831339-5FDC-CA01-9E70-8A18D1A7F9C1}"/>
                    </a:ext>
                  </a:extLst>
                </p14:cNvPr>
                <p14:cNvContentPartPr/>
                <p14:nvPr/>
              </p14:nvContentPartPr>
              <p14:xfrm>
                <a:off x="1643760" y="4898062"/>
                <a:ext cx="9000" cy="128880"/>
              </p14:xfrm>
            </p:contentPart>
          </mc:Choice>
          <mc:Fallback>
            <p:pic>
              <p:nvPicPr>
                <p:cNvPr id="25" name="Freihand 24">
                  <a:extLst>
                    <a:ext uri="{FF2B5EF4-FFF2-40B4-BE49-F238E27FC236}">
                      <a16:creationId xmlns:a16="http://schemas.microsoft.com/office/drawing/2014/main" id="{80831339-5FDC-CA01-9E70-8A18D1A7F9C1}"/>
                    </a:ext>
                  </a:extLst>
                </p:cNvPr>
                <p:cNvPicPr/>
                <p:nvPr/>
              </p:nvPicPr>
              <p:blipFill>
                <a:blip r:embed="rId44"/>
                <a:stretch>
                  <a:fillRect/>
                </a:stretch>
              </p:blipFill>
              <p:spPr>
                <a:xfrm>
                  <a:off x="1635120" y="4889422"/>
                  <a:ext cx="26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27BAF768-A8D3-257C-9214-5AA71CB98942}"/>
                    </a:ext>
                  </a:extLst>
                </p14:cNvPr>
                <p14:cNvContentPartPr/>
                <p14:nvPr/>
              </p14:nvContentPartPr>
              <p14:xfrm>
                <a:off x="1836720" y="4833262"/>
                <a:ext cx="155520" cy="228240"/>
              </p14:xfrm>
            </p:contentPart>
          </mc:Choice>
          <mc:Fallback>
            <p:pic>
              <p:nvPicPr>
                <p:cNvPr id="26" name="Freihand 25">
                  <a:extLst>
                    <a:ext uri="{FF2B5EF4-FFF2-40B4-BE49-F238E27FC236}">
                      <a16:creationId xmlns:a16="http://schemas.microsoft.com/office/drawing/2014/main" id="{27BAF768-A8D3-257C-9214-5AA71CB98942}"/>
                    </a:ext>
                  </a:extLst>
                </p:cNvPr>
                <p:cNvPicPr/>
                <p:nvPr/>
              </p:nvPicPr>
              <p:blipFill>
                <a:blip r:embed="rId46"/>
                <a:stretch>
                  <a:fillRect/>
                </a:stretch>
              </p:blipFill>
              <p:spPr>
                <a:xfrm>
                  <a:off x="1828080" y="4824262"/>
                  <a:ext cx="1731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63912798-1A2D-8C25-3781-4B5B62033DDB}"/>
                    </a:ext>
                  </a:extLst>
                </p14:cNvPr>
                <p14:cNvContentPartPr/>
                <p14:nvPr/>
              </p14:nvContentPartPr>
              <p14:xfrm>
                <a:off x="2379240" y="4839022"/>
                <a:ext cx="180000" cy="164880"/>
              </p14:xfrm>
            </p:contentPart>
          </mc:Choice>
          <mc:Fallback>
            <p:pic>
              <p:nvPicPr>
                <p:cNvPr id="27" name="Freihand 26">
                  <a:extLst>
                    <a:ext uri="{FF2B5EF4-FFF2-40B4-BE49-F238E27FC236}">
                      <a16:creationId xmlns:a16="http://schemas.microsoft.com/office/drawing/2014/main" id="{63912798-1A2D-8C25-3781-4B5B62033DDB}"/>
                    </a:ext>
                  </a:extLst>
                </p:cNvPr>
                <p:cNvPicPr/>
                <p:nvPr/>
              </p:nvPicPr>
              <p:blipFill>
                <a:blip r:embed="rId48"/>
                <a:stretch>
                  <a:fillRect/>
                </a:stretch>
              </p:blipFill>
              <p:spPr>
                <a:xfrm>
                  <a:off x="2370240" y="4830022"/>
                  <a:ext cx="197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296438A9-0DF7-0048-FB6C-8DED2C4AB9A6}"/>
                    </a:ext>
                  </a:extLst>
                </p14:cNvPr>
                <p14:cNvContentPartPr/>
                <p14:nvPr/>
              </p14:nvContentPartPr>
              <p14:xfrm>
                <a:off x="2589120" y="4751542"/>
                <a:ext cx="119520" cy="337320"/>
              </p14:xfrm>
            </p:contentPart>
          </mc:Choice>
          <mc:Fallback>
            <p:pic>
              <p:nvPicPr>
                <p:cNvPr id="28" name="Freihand 27">
                  <a:extLst>
                    <a:ext uri="{FF2B5EF4-FFF2-40B4-BE49-F238E27FC236}">
                      <a16:creationId xmlns:a16="http://schemas.microsoft.com/office/drawing/2014/main" id="{296438A9-0DF7-0048-FB6C-8DED2C4AB9A6}"/>
                    </a:ext>
                  </a:extLst>
                </p:cNvPr>
                <p:cNvPicPr/>
                <p:nvPr/>
              </p:nvPicPr>
              <p:blipFill>
                <a:blip r:embed="rId50"/>
                <a:stretch>
                  <a:fillRect/>
                </a:stretch>
              </p:blipFill>
              <p:spPr>
                <a:xfrm>
                  <a:off x="2580120" y="4742542"/>
                  <a:ext cx="13716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EB87663F-7CC5-F137-7029-26032895C1A0}"/>
                    </a:ext>
                  </a:extLst>
                </p14:cNvPr>
                <p14:cNvContentPartPr/>
                <p14:nvPr/>
              </p14:nvContentPartPr>
              <p14:xfrm>
                <a:off x="2417040" y="4733182"/>
                <a:ext cx="164160" cy="284040"/>
              </p14:xfrm>
            </p:contentPart>
          </mc:Choice>
          <mc:Fallback>
            <p:pic>
              <p:nvPicPr>
                <p:cNvPr id="29" name="Freihand 28">
                  <a:extLst>
                    <a:ext uri="{FF2B5EF4-FFF2-40B4-BE49-F238E27FC236}">
                      <a16:creationId xmlns:a16="http://schemas.microsoft.com/office/drawing/2014/main" id="{EB87663F-7CC5-F137-7029-26032895C1A0}"/>
                    </a:ext>
                  </a:extLst>
                </p:cNvPr>
                <p:cNvPicPr/>
                <p:nvPr/>
              </p:nvPicPr>
              <p:blipFill>
                <a:blip r:embed="rId52"/>
                <a:stretch>
                  <a:fillRect/>
                </a:stretch>
              </p:blipFill>
              <p:spPr>
                <a:xfrm>
                  <a:off x="2408040" y="4724182"/>
                  <a:ext cx="1818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662F48D5-D79D-6523-DECA-2E0A1A7B764A}"/>
                    </a:ext>
                  </a:extLst>
                </p14:cNvPr>
                <p14:cNvContentPartPr/>
                <p14:nvPr/>
              </p14:nvContentPartPr>
              <p14:xfrm>
                <a:off x="2667960" y="4737142"/>
                <a:ext cx="120240" cy="344520"/>
              </p14:xfrm>
            </p:contentPart>
          </mc:Choice>
          <mc:Fallback>
            <p:pic>
              <p:nvPicPr>
                <p:cNvPr id="30" name="Freihand 29">
                  <a:extLst>
                    <a:ext uri="{FF2B5EF4-FFF2-40B4-BE49-F238E27FC236}">
                      <a16:creationId xmlns:a16="http://schemas.microsoft.com/office/drawing/2014/main" id="{662F48D5-D79D-6523-DECA-2E0A1A7B764A}"/>
                    </a:ext>
                  </a:extLst>
                </p:cNvPr>
                <p:cNvPicPr/>
                <p:nvPr/>
              </p:nvPicPr>
              <p:blipFill>
                <a:blip r:embed="rId54"/>
                <a:stretch>
                  <a:fillRect/>
                </a:stretch>
              </p:blipFill>
              <p:spPr>
                <a:xfrm>
                  <a:off x="2659320" y="4728142"/>
                  <a:ext cx="1378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B3033F77-B33C-08CF-0A88-6624493DD1C3}"/>
                    </a:ext>
                  </a:extLst>
                </p14:cNvPr>
                <p14:cNvContentPartPr/>
                <p14:nvPr/>
              </p14:nvContentPartPr>
              <p14:xfrm>
                <a:off x="2770200" y="4855222"/>
                <a:ext cx="136080" cy="114840"/>
              </p14:xfrm>
            </p:contentPart>
          </mc:Choice>
          <mc:Fallback>
            <p:pic>
              <p:nvPicPr>
                <p:cNvPr id="31" name="Freihand 30">
                  <a:extLst>
                    <a:ext uri="{FF2B5EF4-FFF2-40B4-BE49-F238E27FC236}">
                      <a16:creationId xmlns:a16="http://schemas.microsoft.com/office/drawing/2014/main" id="{B3033F77-B33C-08CF-0A88-6624493DD1C3}"/>
                    </a:ext>
                  </a:extLst>
                </p:cNvPr>
                <p:cNvPicPr/>
                <p:nvPr/>
              </p:nvPicPr>
              <p:blipFill>
                <a:blip r:embed="rId56"/>
                <a:stretch>
                  <a:fillRect/>
                </a:stretch>
              </p:blipFill>
              <p:spPr>
                <a:xfrm>
                  <a:off x="2761200" y="4846582"/>
                  <a:ext cx="153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6B89C961-B106-EA66-6220-8FF43DECDB33}"/>
                    </a:ext>
                  </a:extLst>
                </p14:cNvPr>
                <p14:cNvContentPartPr/>
                <p14:nvPr/>
              </p14:nvContentPartPr>
              <p14:xfrm>
                <a:off x="2916000" y="4697182"/>
                <a:ext cx="199440" cy="230760"/>
              </p14:xfrm>
            </p:contentPart>
          </mc:Choice>
          <mc:Fallback>
            <p:pic>
              <p:nvPicPr>
                <p:cNvPr id="32" name="Freihand 31">
                  <a:extLst>
                    <a:ext uri="{FF2B5EF4-FFF2-40B4-BE49-F238E27FC236}">
                      <a16:creationId xmlns:a16="http://schemas.microsoft.com/office/drawing/2014/main" id="{6B89C961-B106-EA66-6220-8FF43DECDB33}"/>
                    </a:ext>
                  </a:extLst>
                </p:cNvPr>
                <p:cNvPicPr/>
                <p:nvPr/>
              </p:nvPicPr>
              <p:blipFill>
                <a:blip r:embed="rId58"/>
                <a:stretch>
                  <a:fillRect/>
                </a:stretch>
              </p:blipFill>
              <p:spPr>
                <a:xfrm>
                  <a:off x="2907000" y="4688182"/>
                  <a:ext cx="2170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5A94BBAE-80B1-76DF-61ED-6396A8BA1690}"/>
                    </a:ext>
                  </a:extLst>
                </p14:cNvPr>
                <p14:cNvContentPartPr/>
                <p14:nvPr/>
              </p14:nvContentPartPr>
              <p14:xfrm>
                <a:off x="3385080" y="4749382"/>
                <a:ext cx="477720" cy="157320"/>
              </p14:xfrm>
            </p:contentPart>
          </mc:Choice>
          <mc:Fallback>
            <p:pic>
              <p:nvPicPr>
                <p:cNvPr id="33" name="Freihand 32">
                  <a:extLst>
                    <a:ext uri="{FF2B5EF4-FFF2-40B4-BE49-F238E27FC236}">
                      <a16:creationId xmlns:a16="http://schemas.microsoft.com/office/drawing/2014/main" id="{5A94BBAE-80B1-76DF-61ED-6396A8BA1690}"/>
                    </a:ext>
                  </a:extLst>
                </p:cNvPr>
                <p:cNvPicPr/>
                <p:nvPr/>
              </p:nvPicPr>
              <p:blipFill>
                <a:blip r:embed="rId60"/>
                <a:stretch>
                  <a:fillRect/>
                </a:stretch>
              </p:blipFill>
              <p:spPr>
                <a:xfrm>
                  <a:off x="3376440" y="4740382"/>
                  <a:ext cx="495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4080E6D3-E9B0-C62A-E704-51C08587243E}"/>
                    </a:ext>
                  </a:extLst>
                </p14:cNvPr>
                <p14:cNvContentPartPr/>
                <p14:nvPr/>
              </p14:nvContentPartPr>
              <p14:xfrm>
                <a:off x="3835800" y="4653622"/>
                <a:ext cx="5400" cy="14760"/>
              </p14:xfrm>
            </p:contentPart>
          </mc:Choice>
          <mc:Fallback>
            <p:pic>
              <p:nvPicPr>
                <p:cNvPr id="34" name="Freihand 33">
                  <a:extLst>
                    <a:ext uri="{FF2B5EF4-FFF2-40B4-BE49-F238E27FC236}">
                      <a16:creationId xmlns:a16="http://schemas.microsoft.com/office/drawing/2014/main" id="{4080E6D3-E9B0-C62A-E704-51C08587243E}"/>
                    </a:ext>
                  </a:extLst>
                </p:cNvPr>
                <p:cNvPicPr/>
                <p:nvPr/>
              </p:nvPicPr>
              <p:blipFill>
                <a:blip r:embed="rId62"/>
                <a:stretch>
                  <a:fillRect/>
                </a:stretch>
              </p:blipFill>
              <p:spPr>
                <a:xfrm>
                  <a:off x="3826800" y="4644622"/>
                  <a:ext cx="23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3202457F-FFE9-5ED1-3D1E-C9E4B5079A44}"/>
                    </a:ext>
                  </a:extLst>
                </p14:cNvPr>
                <p14:cNvContentPartPr/>
                <p14:nvPr/>
              </p14:nvContentPartPr>
              <p14:xfrm>
                <a:off x="3865320" y="4747582"/>
                <a:ext cx="101520" cy="116640"/>
              </p14:xfrm>
            </p:contentPart>
          </mc:Choice>
          <mc:Fallback>
            <p:pic>
              <p:nvPicPr>
                <p:cNvPr id="35" name="Freihand 34">
                  <a:extLst>
                    <a:ext uri="{FF2B5EF4-FFF2-40B4-BE49-F238E27FC236}">
                      <a16:creationId xmlns:a16="http://schemas.microsoft.com/office/drawing/2014/main" id="{3202457F-FFE9-5ED1-3D1E-C9E4B5079A44}"/>
                    </a:ext>
                  </a:extLst>
                </p:cNvPr>
                <p:cNvPicPr/>
                <p:nvPr/>
              </p:nvPicPr>
              <p:blipFill>
                <a:blip r:embed="rId64"/>
                <a:stretch>
                  <a:fillRect/>
                </a:stretch>
              </p:blipFill>
              <p:spPr>
                <a:xfrm>
                  <a:off x="3856320" y="4738582"/>
                  <a:ext cx="119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145F3BC4-2676-A30B-487F-E3B0A5344527}"/>
                    </a:ext>
                  </a:extLst>
                </p14:cNvPr>
                <p14:cNvContentPartPr/>
                <p14:nvPr/>
              </p14:nvContentPartPr>
              <p14:xfrm>
                <a:off x="4018680" y="4641382"/>
                <a:ext cx="171360" cy="218520"/>
              </p14:xfrm>
            </p:contentPart>
          </mc:Choice>
          <mc:Fallback>
            <p:pic>
              <p:nvPicPr>
                <p:cNvPr id="36" name="Freihand 35">
                  <a:extLst>
                    <a:ext uri="{FF2B5EF4-FFF2-40B4-BE49-F238E27FC236}">
                      <a16:creationId xmlns:a16="http://schemas.microsoft.com/office/drawing/2014/main" id="{145F3BC4-2676-A30B-487F-E3B0A5344527}"/>
                    </a:ext>
                  </a:extLst>
                </p:cNvPr>
                <p:cNvPicPr/>
                <p:nvPr/>
              </p:nvPicPr>
              <p:blipFill>
                <a:blip r:embed="rId66"/>
                <a:stretch>
                  <a:fillRect/>
                </a:stretch>
              </p:blipFill>
              <p:spPr>
                <a:xfrm>
                  <a:off x="4009680" y="4632382"/>
                  <a:ext cx="189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1CF0546A-AB0B-7C70-F1C2-2DB8EFAFD1FA}"/>
                    </a:ext>
                  </a:extLst>
                </p14:cNvPr>
                <p14:cNvContentPartPr/>
                <p14:nvPr/>
              </p14:nvContentPartPr>
              <p14:xfrm>
                <a:off x="4256280" y="4762342"/>
                <a:ext cx="315000" cy="114840"/>
              </p14:xfrm>
            </p:contentPart>
          </mc:Choice>
          <mc:Fallback>
            <p:pic>
              <p:nvPicPr>
                <p:cNvPr id="37" name="Freihand 36">
                  <a:extLst>
                    <a:ext uri="{FF2B5EF4-FFF2-40B4-BE49-F238E27FC236}">
                      <a16:creationId xmlns:a16="http://schemas.microsoft.com/office/drawing/2014/main" id="{1CF0546A-AB0B-7C70-F1C2-2DB8EFAFD1FA}"/>
                    </a:ext>
                  </a:extLst>
                </p:cNvPr>
                <p:cNvPicPr/>
                <p:nvPr/>
              </p:nvPicPr>
              <p:blipFill>
                <a:blip r:embed="rId68"/>
                <a:stretch>
                  <a:fillRect/>
                </a:stretch>
              </p:blipFill>
              <p:spPr>
                <a:xfrm>
                  <a:off x="4247280" y="4753342"/>
                  <a:ext cx="332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599E2DDE-763F-E332-CEC5-3BABF265129E}"/>
                    </a:ext>
                  </a:extLst>
                </p14:cNvPr>
                <p14:cNvContentPartPr/>
                <p14:nvPr/>
              </p14:nvContentPartPr>
              <p14:xfrm>
                <a:off x="4970520" y="4676662"/>
                <a:ext cx="45720" cy="194400"/>
              </p14:xfrm>
            </p:contentPart>
          </mc:Choice>
          <mc:Fallback>
            <p:pic>
              <p:nvPicPr>
                <p:cNvPr id="38" name="Freihand 37">
                  <a:extLst>
                    <a:ext uri="{FF2B5EF4-FFF2-40B4-BE49-F238E27FC236}">
                      <a16:creationId xmlns:a16="http://schemas.microsoft.com/office/drawing/2014/main" id="{599E2DDE-763F-E332-CEC5-3BABF265129E}"/>
                    </a:ext>
                  </a:extLst>
                </p:cNvPr>
                <p:cNvPicPr/>
                <p:nvPr/>
              </p:nvPicPr>
              <p:blipFill>
                <a:blip r:embed="rId70"/>
                <a:stretch>
                  <a:fillRect/>
                </a:stretch>
              </p:blipFill>
              <p:spPr>
                <a:xfrm>
                  <a:off x="4961520" y="4668022"/>
                  <a:ext cx="633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A26F1BDF-E6A8-FE82-0EBD-7C5683F46DAF}"/>
                    </a:ext>
                  </a:extLst>
                </p14:cNvPr>
                <p14:cNvContentPartPr/>
                <p14:nvPr/>
              </p14:nvContentPartPr>
              <p14:xfrm>
                <a:off x="4983840" y="4670902"/>
                <a:ext cx="150120" cy="212040"/>
              </p14:xfrm>
            </p:contentPart>
          </mc:Choice>
          <mc:Fallback>
            <p:pic>
              <p:nvPicPr>
                <p:cNvPr id="39" name="Freihand 38">
                  <a:extLst>
                    <a:ext uri="{FF2B5EF4-FFF2-40B4-BE49-F238E27FC236}">
                      <a16:creationId xmlns:a16="http://schemas.microsoft.com/office/drawing/2014/main" id="{A26F1BDF-E6A8-FE82-0EBD-7C5683F46DAF}"/>
                    </a:ext>
                  </a:extLst>
                </p:cNvPr>
                <p:cNvPicPr/>
                <p:nvPr/>
              </p:nvPicPr>
              <p:blipFill>
                <a:blip r:embed="rId72"/>
                <a:stretch>
                  <a:fillRect/>
                </a:stretch>
              </p:blipFill>
              <p:spPr>
                <a:xfrm>
                  <a:off x="4974840" y="4662262"/>
                  <a:ext cx="167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537FF4CB-D666-1622-702F-F2BA0F40BAE8}"/>
                    </a:ext>
                  </a:extLst>
                </p14:cNvPr>
                <p14:cNvContentPartPr/>
                <p14:nvPr/>
              </p14:nvContentPartPr>
              <p14:xfrm>
                <a:off x="5166000" y="4644622"/>
                <a:ext cx="151920" cy="188640"/>
              </p14:xfrm>
            </p:contentPart>
          </mc:Choice>
          <mc:Fallback>
            <p:pic>
              <p:nvPicPr>
                <p:cNvPr id="40" name="Freihand 39">
                  <a:extLst>
                    <a:ext uri="{FF2B5EF4-FFF2-40B4-BE49-F238E27FC236}">
                      <a16:creationId xmlns:a16="http://schemas.microsoft.com/office/drawing/2014/main" id="{537FF4CB-D666-1622-702F-F2BA0F40BAE8}"/>
                    </a:ext>
                  </a:extLst>
                </p:cNvPr>
                <p:cNvPicPr/>
                <p:nvPr/>
              </p:nvPicPr>
              <p:blipFill>
                <a:blip r:embed="rId74"/>
                <a:stretch>
                  <a:fillRect/>
                </a:stretch>
              </p:blipFill>
              <p:spPr>
                <a:xfrm>
                  <a:off x="5157000" y="4635982"/>
                  <a:ext cx="169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F0E61087-7BC5-6F93-57A2-99CFA663CCFD}"/>
                    </a:ext>
                  </a:extLst>
                </p14:cNvPr>
                <p14:cNvContentPartPr/>
                <p14:nvPr/>
              </p14:nvContentPartPr>
              <p14:xfrm>
                <a:off x="5546520" y="4756582"/>
                <a:ext cx="308520" cy="78840"/>
              </p14:xfrm>
            </p:contentPart>
          </mc:Choice>
          <mc:Fallback>
            <p:pic>
              <p:nvPicPr>
                <p:cNvPr id="41" name="Freihand 40">
                  <a:extLst>
                    <a:ext uri="{FF2B5EF4-FFF2-40B4-BE49-F238E27FC236}">
                      <a16:creationId xmlns:a16="http://schemas.microsoft.com/office/drawing/2014/main" id="{F0E61087-7BC5-6F93-57A2-99CFA663CCFD}"/>
                    </a:ext>
                  </a:extLst>
                </p:cNvPr>
                <p:cNvPicPr/>
                <p:nvPr/>
              </p:nvPicPr>
              <p:blipFill>
                <a:blip r:embed="rId76"/>
                <a:stretch>
                  <a:fillRect/>
                </a:stretch>
              </p:blipFill>
              <p:spPr>
                <a:xfrm>
                  <a:off x="5537880" y="4747582"/>
                  <a:ext cx="326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784FDBFD-E2AF-453C-D582-055902832B8D}"/>
                    </a:ext>
                  </a:extLst>
                </p14:cNvPr>
                <p14:cNvContentPartPr/>
                <p14:nvPr/>
              </p14:nvContentPartPr>
              <p14:xfrm>
                <a:off x="5878080" y="4657582"/>
                <a:ext cx="162360" cy="165960"/>
              </p14:xfrm>
            </p:contentPart>
          </mc:Choice>
          <mc:Fallback>
            <p:pic>
              <p:nvPicPr>
                <p:cNvPr id="42" name="Freihand 41">
                  <a:extLst>
                    <a:ext uri="{FF2B5EF4-FFF2-40B4-BE49-F238E27FC236}">
                      <a16:creationId xmlns:a16="http://schemas.microsoft.com/office/drawing/2014/main" id="{784FDBFD-E2AF-453C-D582-055902832B8D}"/>
                    </a:ext>
                  </a:extLst>
                </p:cNvPr>
                <p:cNvPicPr/>
                <p:nvPr/>
              </p:nvPicPr>
              <p:blipFill>
                <a:blip r:embed="rId78"/>
                <a:stretch>
                  <a:fillRect/>
                </a:stretch>
              </p:blipFill>
              <p:spPr>
                <a:xfrm>
                  <a:off x="5869080" y="4648582"/>
                  <a:ext cx="180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9EE4C6E8-3660-7AAD-A2D4-2F1DBF556FCC}"/>
                    </a:ext>
                  </a:extLst>
                </p14:cNvPr>
                <p14:cNvContentPartPr/>
                <p14:nvPr/>
              </p14:nvContentPartPr>
              <p14:xfrm>
                <a:off x="6419880" y="4644262"/>
                <a:ext cx="10080" cy="192240"/>
              </p14:xfrm>
            </p:contentPart>
          </mc:Choice>
          <mc:Fallback>
            <p:pic>
              <p:nvPicPr>
                <p:cNvPr id="43" name="Freihand 42">
                  <a:extLst>
                    <a:ext uri="{FF2B5EF4-FFF2-40B4-BE49-F238E27FC236}">
                      <a16:creationId xmlns:a16="http://schemas.microsoft.com/office/drawing/2014/main" id="{9EE4C6E8-3660-7AAD-A2D4-2F1DBF556FCC}"/>
                    </a:ext>
                  </a:extLst>
                </p:cNvPr>
                <p:cNvPicPr/>
                <p:nvPr/>
              </p:nvPicPr>
              <p:blipFill>
                <a:blip r:embed="rId80"/>
                <a:stretch>
                  <a:fillRect/>
                </a:stretch>
              </p:blipFill>
              <p:spPr>
                <a:xfrm>
                  <a:off x="6410880" y="4635262"/>
                  <a:ext cx="277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8470273F-4D67-6019-EF8B-F58D979C9C60}"/>
                    </a:ext>
                  </a:extLst>
                </p14:cNvPr>
                <p14:cNvContentPartPr/>
                <p14:nvPr/>
              </p14:nvContentPartPr>
              <p14:xfrm>
                <a:off x="6274080" y="4655782"/>
                <a:ext cx="241200" cy="169200"/>
              </p14:xfrm>
            </p:contentPart>
          </mc:Choice>
          <mc:Fallback>
            <p:pic>
              <p:nvPicPr>
                <p:cNvPr id="44" name="Freihand 43">
                  <a:extLst>
                    <a:ext uri="{FF2B5EF4-FFF2-40B4-BE49-F238E27FC236}">
                      <a16:creationId xmlns:a16="http://schemas.microsoft.com/office/drawing/2014/main" id="{8470273F-4D67-6019-EF8B-F58D979C9C60}"/>
                    </a:ext>
                  </a:extLst>
                </p:cNvPr>
                <p:cNvPicPr/>
                <p:nvPr/>
              </p:nvPicPr>
              <p:blipFill>
                <a:blip r:embed="rId82"/>
                <a:stretch>
                  <a:fillRect/>
                </a:stretch>
              </p:blipFill>
              <p:spPr>
                <a:xfrm>
                  <a:off x="6265440" y="4646782"/>
                  <a:ext cx="258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27AC423F-8F5C-9794-393A-D84548E9856D}"/>
                    </a:ext>
                  </a:extLst>
                </p14:cNvPr>
                <p14:cNvContentPartPr/>
                <p14:nvPr/>
              </p14:nvContentPartPr>
              <p14:xfrm>
                <a:off x="6613920" y="4608262"/>
                <a:ext cx="39960" cy="212040"/>
              </p14:xfrm>
            </p:contentPart>
          </mc:Choice>
          <mc:Fallback>
            <p:pic>
              <p:nvPicPr>
                <p:cNvPr id="45" name="Freihand 44">
                  <a:extLst>
                    <a:ext uri="{FF2B5EF4-FFF2-40B4-BE49-F238E27FC236}">
                      <a16:creationId xmlns:a16="http://schemas.microsoft.com/office/drawing/2014/main" id="{27AC423F-8F5C-9794-393A-D84548E9856D}"/>
                    </a:ext>
                  </a:extLst>
                </p:cNvPr>
                <p:cNvPicPr/>
                <p:nvPr/>
              </p:nvPicPr>
              <p:blipFill>
                <a:blip r:embed="rId84"/>
                <a:stretch>
                  <a:fillRect/>
                </a:stretch>
              </p:blipFill>
              <p:spPr>
                <a:xfrm>
                  <a:off x="6604920" y="4599262"/>
                  <a:ext cx="57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8A27D92A-1D8D-4B3D-9FC5-EA03EE446DAF}"/>
                    </a:ext>
                  </a:extLst>
                </p14:cNvPr>
                <p14:cNvContentPartPr/>
                <p14:nvPr/>
              </p14:nvContentPartPr>
              <p14:xfrm>
                <a:off x="6693840" y="4657582"/>
                <a:ext cx="100800" cy="149400"/>
              </p14:xfrm>
            </p:contentPart>
          </mc:Choice>
          <mc:Fallback>
            <p:pic>
              <p:nvPicPr>
                <p:cNvPr id="46" name="Freihand 45">
                  <a:extLst>
                    <a:ext uri="{FF2B5EF4-FFF2-40B4-BE49-F238E27FC236}">
                      <a16:creationId xmlns:a16="http://schemas.microsoft.com/office/drawing/2014/main" id="{8A27D92A-1D8D-4B3D-9FC5-EA03EE446DAF}"/>
                    </a:ext>
                  </a:extLst>
                </p:cNvPr>
                <p:cNvPicPr/>
                <p:nvPr/>
              </p:nvPicPr>
              <p:blipFill>
                <a:blip r:embed="rId86"/>
                <a:stretch>
                  <a:fillRect/>
                </a:stretch>
              </p:blipFill>
              <p:spPr>
                <a:xfrm>
                  <a:off x="6684840" y="4648942"/>
                  <a:ext cx="118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01D743E9-2116-B952-4A4E-0C2B3A9D3F94}"/>
                    </a:ext>
                  </a:extLst>
                </p14:cNvPr>
                <p14:cNvContentPartPr/>
                <p14:nvPr/>
              </p14:nvContentPartPr>
              <p14:xfrm>
                <a:off x="6820560" y="4548862"/>
                <a:ext cx="135720" cy="259560"/>
              </p14:xfrm>
            </p:contentPart>
          </mc:Choice>
          <mc:Fallback>
            <p:pic>
              <p:nvPicPr>
                <p:cNvPr id="47" name="Freihand 46">
                  <a:extLst>
                    <a:ext uri="{FF2B5EF4-FFF2-40B4-BE49-F238E27FC236}">
                      <a16:creationId xmlns:a16="http://schemas.microsoft.com/office/drawing/2014/main" id="{01D743E9-2116-B952-4A4E-0C2B3A9D3F94}"/>
                    </a:ext>
                  </a:extLst>
                </p:cNvPr>
                <p:cNvPicPr/>
                <p:nvPr/>
              </p:nvPicPr>
              <p:blipFill>
                <a:blip r:embed="rId88"/>
                <a:stretch>
                  <a:fillRect/>
                </a:stretch>
              </p:blipFill>
              <p:spPr>
                <a:xfrm>
                  <a:off x="6811560" y="4539862"/>
                  <a:ext cx="1533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51EF476A-51CA-8714-02C1-6976C8068D6D}"/>
                    </a:ext>
                  </a:extLst>
                </p14:cNvPr>
                <p14:cNvContentPartPr/>
                <p14:nvPr/>
              </p14:nvContentPartPr>
              <p14:xfrm>
                <a:off x="6995160" y="4666582"/>
                <a:ext cx="367560" cy="137880"/>
              </p14:xfrm>
            </p:contentPart>
          </mc:Choice>
          <mc:Fallback>
            <p:pic>
              <p:nvPicPr>
                <p:cNvPr id="48" name="Freihand 47">
                  <a:extLst>
                    <a:ext uri="{FF2B5EF4-FFF2-40B4-BE49-F238E27FC236}">
                      <a16:creationId xmlns:a16="http://schemas.microsoft.com/office/drawing/2014/main" id="{51EF476A-51CA-8714-02C1-6976C8068D6D}"/>
                    </a:ext>
                  </a:extLst>
                </p:cNvPr>
                <p:cNvPicPr/>
                <p:nvPr/>
              </p:nvPicPr>
              <p:blipFill>
                <a:blip r:embed="rId90"/>
                <a:stretch>
                  <a:fillRect/>
                </a:stretch>
              </p:blipFill>
              <p:spPr>
                <a:xfrm>
                  <a:off x="6986520" y="4657942"/>
                  <a:ext cx="385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 name="Freihand 48">
                  <a:extLst>
                    <a:ext uri="{FF2B5EF4-FFF2-40B4-BE49-F238E27FC236}">
                      <a16:creationId xmlns:a16="http://schemas.microsoft.com/office/drawing/2014/main" id="{E0FCAA5A-72CE-14D5-07D2-91ED35E3E618}"/>
                    </a:ext>
                  </a:extLst>
                </p14:cNvPr>
                <p14:cNvContentPartPr/>
                <p14:nvPr/>
              </p14:nvContentPartPr>
              <p14:xfrm>
                <a:off x="7424640" y="4630222"/>
                <a:ext cx="128160" cy="171720"/>
              </p14:xfrm>
            </p:contentPart>
          </mc:Choice>
          <mc:Fallback>
            <p:pic>
              <p:nvPicPr>
                <p:cNvPr id="49" name="Freihand 48">
                  <a:extLst>
                    <a:ext uri="{FF2B5EF4-FFF2-40B4-BE49-F238E27FC236}">
                      <a16:creationId xmlns:a16="http://schemas.microsoft.com/office/drawing/2014/main" id="{E0FCAA5A-72CE-14D5-07D2-91ED35E3E618}"/>
                    </a:ext>
                  </a:extLst>
                </p:cNvPr>
                <p:cNvPicPr/>
                <p:nvPr/>
              </p:nvPicPr>
              <p:blipFill>
                <a:blip r:embed="rId92"/>
                <a:stretch>
                  <a:fillRect/>
                </a:stretch>
              </p:blipFill>
              <p:spPr>
                <a:xfrm>
                  <a:off x="7415640" y="4621582"/>
                  <a:ext cx="145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0" name="Freihand 49">
                  <a:extLst>
                    <a:ext uri="{FF2B5EF4-FFF2-40B4-BE49-F238E27FC236}">
                      <a16:creationId xmlns:a16="http://schemas.microsoft.com/office/drawing/2014/main" id="{6DA28E10-E862-5697-C825-8F01856D8FFE}"/>
                    </a:ext>
                  </a:extLst>
                </p14:cNvPr>
                <p14:cNvContentPartPr/>
                <p14:nvPr/>
              </p14:nvContentPartPr>
              <p14:xfrm>
                <a:off x="7383600" y="4670902"/>
                <a:ext cx="149400" cy="41040"/>
              </p14:xfrm>
            </p:contentPart>
          </mc:Choice>
          <mc:Fallback>
            <p:pic>
              <p:nvPicPr>
                <p:cNvPr id="50" name="Freihand 49">
                  <a:extLst>
                    <a:ext uri="{FF2B5EF4-FFF2-40B4-BE49-F238E27FC236}">
                      <a16:creationId xmlns:a16="http://schemas.microsoft.com/office/drawing/2014/main" id="{6DA28E10-E862-5697-C825-8F01856D8FFE}"/>
                    </a:ext>
                  </a:extLst>
                </p:cNvPr>
                <p:cNvPicPr/>
                <p:nvPr/>
              </p:nvPicPr>
              <p:blipFill>
                <a:blip r:embed="rId94"/>
                <a:stretch>
                  <a:fillRect/>
                </a:stretch>
              </p:blipFill>
              <p:spPr>
                <a:xfrm>
                  <a:off x="7374960" y="4662262"/>
                  <a:ext cx="167040" cy="58680"/>
                </a:xfrm>
                <a:prstGeom prst="rect">
                  <a:avLst/>
                </a:prstGeom>
              </p:spPr>
            </p:pic>
          </mc:Fallback>
        </mc:AlternateContent>
      </p:grpSp>
    </p:spTree>
    <p:extLst>
      <p:ext uri="{BB962C8B-B14F-4D97-AF65-F5344CB8AC3E}">
        <p14:creationId xmlns:p14="http://schemas.microsoft.com/office/powerpoint/2010/main" val="184152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938720" y="1451881"/>
            <a:ext cx="7464960"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versuchen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Formalitäten</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Handelsbarrieren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wie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Zölle</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Quoten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abzubauen</a:t>
            </a:r>
            <a:endParaRPr lang="en-US" altLang="en-US" sz="2177" dirty="0">
              <a:solidFill>
                <a:sysClr val="windowText" lastClr="000000"/>
              </a:solidFill>
              <a:latin typeface="Times New Roman" panose="02020603050405020304" pitchFamily="18" charset="0"/>
              <a:cs typeface="Times New Roman" panose="02020603050405020304" pitchFamily="18" charset="0"/>
            </a:endParaRPr>
          </a:p>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dem </a:t>
            </a:r>
            <a:r>
              <a:rPr lang="en-US" altLang="en-US" sz="2177"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kann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abgeschätzt</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werden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ob</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tatsächlich</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zu</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einer</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signifikanten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177" dirty="0">
                <a:solidFill>
                  <a:sysClr val="windowText" lastClr="000000"/>
                </a:solidFill>
                <a:latin typeface="Times New Roman" panose="02020603050405020304" pitchFamily="18" charset="0"/>
                <a:cs typeface="Times New Roman" panose="02020603050405020304" pitchFamily="18" charset="0"/>
              </a:rPr>
              <a:t> der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Handelsbeziehung</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verglíchen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der Situation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ohne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führt</a:t>
            </a:r>
            <a:r>
              <a:rPr lang="en-US" altLang="en-US" sz="2177" dirty="0">
                <a:solidFill>
                  <a:sysClr val="windowText" lastClr="000000"/>
                </a:solidFill>
                <a:latin typeface="Times New Roman" panose="02020603050405020304" pitchFamily="18" charset="0"/>
                <a:cs typeface="Times New Roman" panose="02020603050405020304" pitchFamily="18" charset="0"/>
              </a:rPr>
              <a:t>.</a:t>
            </a:r>
            <a:endParaRPr lang="en-US" sz="2177"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996391C-01BE-4BA6-B64C-3A29EC96793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0317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latin typeface="Times New Roman" panose="02020603050405020304" pitchFamily="18" charset="0"/>
                <a:cs typeface="Times New Roman" panose="02020603050405020304" pitchFamily="18" charset="0"/>
              </a:rPr>
              <a:t>Grenzen</a:t>
            </a:r>
            <a:r>
              <a:rPr lang="en-US" sz="2800" dirty="0">
                <a:solidFill>
                  <a:sysClr val="windowText" lastClr="000000"/>
                </a:solidFill>
                <a:latin typeface="Times New Roman" panose="02020603050405020304" pitchFamily="18" charset="0"/>
                <a:cs typeface="Times New Roman" panose="02020603050405020304" pitchFamily="18" charset="0"/>
              </a:rPr>
              <a:t> und </a:t>
            </a:r>
            <a:r>
              <a:rPr lang="en-US" sz="2800" dirty="0" err="1">
                <a:solidFill>
                  <a:sysClr val="windowText" lastClr="000000"/>
                </a:solidFill>
                <a:latin typeface="Times New Roman" panose="02020603050405020304" pitchFamily="18" charset="0"/>
                <a:cs typeface="Times New Roman" panose="02020603050405020304" pitchFamily="18" charset="0"/>
              </a:rPr>
              <a:t>Handelsabkommen</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Beispiel</a:t>
            </a:r>
            <a:r>
              <a:rPr lang="en-US" sz="2903" dirty="0">
                <a:solidFill>
                  <a:sysClr val="windowText" lastClr="000000"/>
                </a:solidFill>
                <a:latin typeface="Times New Roman" panose="02020603050405020304" pitchFamily="18" charset="0"/>
                <a:cs typeface="Times New Roman" panose="02020603050405020304" pitchFamily="18" charset="0"/>
              </a:rPr>
              <a:t>: NAFTA/USMCA</a:t>
            </a:r>
          </a:p>
        </p:txBody>
      </p:sp>
      <p:sp>
        <p:nvSpPr>
          <p:cNvPr id="6" name="Content Placeholder 2"/>
          <p:cNvSpPr txBox="1">
            <a:spLocks/>
          </p:cNvSpPr>
          <p:nvPr/>
        </p:nvSpPr>
        <p:spPr>
          <a:xfrm>
            <a:off x="0" y="1169941"/>
            <a:ext cx="12245340" cy="3226524"/>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unterzeichneten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Mexiko</a:t>
            </a:r>
            <a:r>
              <a:rPr lang="en-US" altLang="en-US" sz="2400" dirty="0">
                <a:solidFill>
                  <a:sysClr val="windowText" lastClr="000000"/>
                </a:solidFill>
                <a:latin typeface="Times New Roman" panose="02020603050405020304" pitchFamily="18" charset="0"/>
                <a:cs typeface="Times New Roman" panose="02020603050405020304" pitchFamily="18" charset="0"/>
              </a:rPr>
              <a:t> and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die USA das North American Free Trade Agreement (NAFTA).</a:t>
            </a:r>
          </a:p>
          <a:p>
            <a:pPr marL="800100" lvl="1" indent="-342900">
              <a:spcBef>
                <a:spcPct val="50000"/>
              </a:spcBef>
              <a:buFont typeface="Wingdings" panose="05000000000000000000" pitchFamily="2" charset="2"/>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Trump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bezeichnete</a:t>
            </a:r>
            <a:r>
              <a:rPr lang="en-US" altLang="en-US" sz="2400" dirty="0">
                <a:solidFill>
                  <a:sysClr val="windowText" lastClr="000000"/>
                </a:solidFill>
                <a:latin typeface="Times New Roman" panose="02020603050405020304" pitchFamily="18" charset="0"/>
                <a:cs typeface="Times New Roman" panose="02020603050405020304" pitchFamily="18" charset="0"/>
              </a:rPr>
              <a:t> NAFTA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schlechtesten</a:t>
            </a:r>
            <a:r>
              <a:rPr lang="en-US" altLang="en-US" sz="2400" dirty="0">
                <a:solidFill>
                  <a:sysClr val="windowText" lastClr="000000"/>
                </a:solidFill>
                <a:latin typeface="Times New Roman" panose="02020603050405020304" pitchFamily="18" charset="0"/>
                <a:cs typeface="Times New Roman" panose="02020603050405020304" pitchFamily="18" charset="0"/>
              </a:rPr>
              <a:t> Deal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aller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Zeiten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Daraufhin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wurde</a:t>
            </a:r>
            <a:r>
              <a:rPr lang="en-US" altLang="en-US" sz="2400" dirty="0">
                <a:solidFill>
                  <a:sysClr val="windowText" lastClr="000000"/>
                </a:solidFill>
                <a:latin typeface="Times New Roman" panose="02020603050405020304" pitchFamily="18" charset="0"/>
                <a:cs typeface="Times New Roman" panose="02020603050405020304" pitchFamily="18" charset="0"/>
              </a:rPr>
              <a:t> 2017/2018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neu</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verhandelt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seit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Dezember</a:t>
            </a:r>
            <a:r>
              <a:rPr lang="en-US" altLang="en-US" sz="2400" dirty="0">
                <a:solidFill>
                  <a:sysClr val="windowText" lastClr="000000"/>
                </a:solidFill>
                <a:latin typeface="Times New Roman" panose="02020603050405020304" pitchFamily="18" charset="0"/>
                <a:cs typeface="Times New Roman" panose="02020603050405020304" pitchFamily="18" charset="0"/>
              </a:rPr>
              <a:t> 2019 hat das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Kürzel</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drei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das NFTA-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abgelöst</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marL="1257300" lvl="2" indent="-342900">
              <a:spcBef>
                <a:spcPct val="50000"/>
              </a:spcBef>
              <a:buFont typeface="Wingdings" panose="05000000000000000000" pitchFamily="2" charset="2"/>
              <a:buChar char="Ø"/>
            </a:pPr>
            <a:r>
              <a:rPr lang="en-US" altLang="en-US" sz="2400" dirty="0" err="1">
                <a:solidFill>
                  <a:sysClr val="windowText" lastClr="000000"/>
                </a:solidFill>
                <a:latin typeface="Times New Roman" panose="02020603050405020304" pitchFamily="18" charset="0"/>
                <a:cs typeface="Times New Roman" panose="02020603050405020304" pitchFamily="18" charset="0"/>
              </a:rPr>
              <a:t>Entgegen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anderer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Ankündigungen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marginale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a:t>
            </a:r>
            <a:r>
              <a:rPr lang="en-US" altLang="en-US" sz="2400" dirty="0">
                <a:solidFill>
                  <a:sysClr val="windowText" lastClr="000000"/>
                </a:solidFill>
                <a:latin typeface="Times New Roman" panose="02020603050405020304" pitchFamily="18" charset="0"/>
                <a:cs typeface="Times New Roman" panose="02020603050405020304" pitchFamily="18" charset="0"/>
              </a:rPr>
              <a:t>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vorausgehenden</a:t>
            </a:r>
            <a:r>
              <a:rPr lang="en-US" altLang="en-US" sz="2400" dirty="0">
                <a:solidFill>
                  <a:sysClr val="windowText" lastClr="000000"/>
                </a:solidFill>
                <a:latin typeface="Times New Roman" panose="02020603050405020304" pitchFamily="18" charset="0"/>
                <a:cs typeface="Times New Roman" panose="02020603050405020304" pitchFamily="18" charset="0"/>
              </a:rPr>
              <a:t> NAFTA-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angesehen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werden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6929D0-E1F1-4343-B9A8-3FC5F574F9F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B97E79-6514-4240-A47E-209AF74268B7}"/>
              </a:ext>
            </a:extLst>
          </p:cNvPr>
          <p:cNvSpPr txBox="1"/>
          <p:nvPr/>
        </p:nvSpPr>
        <p:spPr>
          <a:xfrm>
            <a:off x="-1" y="4236762"/>
            <a:ext cx="8689605" cy="2677656"/>
          </a:xfrm>
          <a:prstGeom prst="rect">
            <a:avLst/>
          </a:prstGeom>
          <a:noFill/>
        </p:spPr>
        <p:txBody>
          <a:bodyPr wrap="square">
            <a:spAutoFit/>
          </a:bodyPr>
          <a:lstStyle/>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Leichte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Modifozierungen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Bereich</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Automobilproduktion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geistigem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Eigentum</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414726" indent="-414726">
              <a:spcBef>
                <a:spcPct val="50000"/>
              </a:spcBef>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400" dirty="0">
                <a:solidFill>
                  <a:sysClr val="windowText" lastClr="000000"/>
                </a:solidFill>
                <a:latin typeface="Times New Roman" panose="02020603050405020304" pitchFamily="18" charset="0"/>
                <a:cs typeface="Times New Roman" panose="02020603050405020304" pitchFamily="18" charset="0"/>
              </a:rPr>
              <a:t> von USMCA/NAFTA und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geringen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physischen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Abstands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der Handel in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dieser</a:t>
            </a:r>
            <a:r>
              <a:rPr lang="en-US" altLang="en-US" sz="2400" dirty="0">
                <a:solidFill>
                  <a:sysClr val="windowText" lastClr="000000"/>
                </a:solidFill>
                <a:latin typeface="Times New Roman" panose="02020603050405020304" pitchFamily="18" charset="0"/>
                <a:cs typeface="Times New Roman" panose="02020603050405020304" pitchFamily="18" charset="0"/>
              </a:rPr>
              <a:t> Region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viel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ausgeprägter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USA und den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C86B2C0-B095-70D5-92B9-92D711C4CA00}"/>
                  </a:ext>
                </a:extLst>
              </p14:cNvPr>
              <p14:cNvContentPartPr/>
              <p14:nvPr/>
            </p14:nvContentPartPr>
            <p14:xfrm>
              <a:off x="514800" y="1948025"/>
              <a:ext cx="2810880" cy="106200"/>
            </p14:xfrm>
          </p:contentPart>
        </mc:Choice>
        <mc:Fallback>
          <p:pic>
            <p:nvPicPr>
              <p:cNvPr id="2" name="Freihand 1">
                <a:extLst>
                  <a:ext uri="{FF2B5EF4-FFF2-40B4-BE49-F238E27FC236}">
                    <a16:creationId xmlns:a16="http://schemas.microsoft.com/office/drawing/2014/main" id="{9C86B2C0-B095-70D5-92B9-92D711C4CA00}"/>
                  </a:ext>
                </a:extLst>
              </p:cNvPr>
              <p:cNvPicPr/>
              <p:nvPr/>
            </p:nvPicPr>
            <p:blipFill>
              <a:blip r:embed="rId4"/>
              <a:stretch>
                <a:fillRect/>
              </a:stretch>
            </p:blipFill>
            <p:spPr>
              <a:xfrm>
                <a:off x="505800" y="1939385"/>
                <a:ext cx="2828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9F4A512-FCC6-6FAE-95D2-EDC12DD5EB0F}"/>
                  </a:ext>
                </a:extLst>
              </p14:cNvPr>
              <p14:cNvContentPartPr/>
              <p14:nvPr/>
            </p14:nvContentPartPr>
            <p14:xfrm>
              <a:off x="922320" y="2985905"/>
              <a:ext cx="1528560" cy="78480"/>
            </p14:xfrm>
          </p:contentPart>
        </mc:Choice>
        <mc:Fallback>
          <p:pic>
            <p:nvPicPr>
              <p:cNvPr id="3" name="Freihand 2">
                <a:extLst>
                  <a:ext uri="{FF2B5EF4-FFF2-40B4-BE49-F238E27FC236}">
                    <a16:creationId xmlns:a16="http://schemas.microsoft.com/office/drawing/2014/main" id="{69F4A512-FCC6-6FAE-95D2-EDC12DD5EB0F}"/>
                  </a:ext>
                </a:extLst>
              </p:cNvPr>
              <p:cNvPicPr/>
              <p:nvPr/>
            </p:nvPicPr>
            <p:blipFill>
              <a:blip r:embed="rId6"/>
              <a:stretch>
                <a:fillRect/>
              </a:stretch>
            </p:blipFill>
            <p:spPr>
              <a:xfrm>
                <a:off x="913680" y="2977265"/>
                <a:ext cx="1546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7E1F0850-83FE-005B-8905-8A974254E152}"/>
                  </a:ext>
                </a:extLst>
              </p14:cNvPr>
              <p14:cNvContentPartPr/>
              <p14:nvPr/>
            </p14:nvContentPartPr>
            <p14:xfrm>
              <a:off x="3751560" y="3357425"/>
              <a:ext cx="1320840" cy="89280"/>
            </p14:xfrm>
          </p:contentPart>
        </mc:Choice>
        <mc:Fallback>
          <p:pic>
            <p:nvPicPr>
              <p:cNvPr id="8" name="Freihand 7">
                <a:extLst>
                  <a:ext uri="{FF2B5EF4-FFF2-40B4-BE49-F238E27FC236}">
                    <a16:creationId xmlns:a16="http://schemas.microsoft.com/office/drawing/2014/main" id="{7E1F0850-83FE-005B-8905-8A974254E152}"/>
                  </a:ext>
                </a:extLst>
              </p:cNvPr>
              <p:cNvPicPr/>
              <p:nvPr/>
            </p:nvPicPr>
            <p:blipFill>
              <a:blip r:embed="rId8"/>
              <a:stretch>
                <a:fillRect/>
              </a:stretch>
            </p:blipFill>
            <p:spPr>
              <a:xfrm>
                <a:off x="3742920" y="3348425"/>
                <a:ext cx="1338480" cy="106920"/>
              </a:xfrm>
              <a:prstGeom prst="rect">
                <a:avLst/>
              </a:prstGeom>
            </p:spPr>
          </p:pic>
        </mc:Fallback>
      </mc:AlternateContent>
      <p:grpSp>
        <p:nvGrpSpPr>
          <p:cNvPr id="32" name="Gruppieren 31">
            <a:extLst>
              <a:ext uri="{FF2B5EF4-FFF2-40B4-BE49-F238E27FC236}">
                <a16:creationId xmlns:a16="http://schemas.microsoft.com/office/drawing/2014/main" id="{C8708CD8-55D9-7C83-BACB-0F127DD8A980}"/>
              </a:ext>
            </a:extLst>
          </p:cNvPr>
          <p:cNvGrpSpPr/>
          <p:nvPr/>
        </p:nvGrpSpPr>
        <p:grpSpPr>
          <a:xfrm>
            <a:off x="3669480" y="1706465"/>
            <a:ext cx="4206600" cy="1794960"/>
            <a:chOff x="3669480" y="1706465"/>
            <a:chExt cx="4206600" cy="179496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E44B837E-6A68-0467-2D7D-9C2559907AA4}"/>
                    </a:ext>
                  </a:extLst>
                </p14:cNvPr>
                <p14:cNvContentPartPr/>
                <p14:nvPr/>
              </p14:nvContentPartPr>
              <p14:xfrm>
                <a:off x="3669480" y="2896625"/>
                <a:ext cx="478440" cy="604800"/>
              </p14:xfrm>
            </p:contentPart>
          </mc:Choice>
          <mc:Fallback>
            <p:pic>
              <p:nvPicPr>
                <p:cNvPr id="9" name="Freihand 8">
                  <a:extLst>
                    <a:ext uri="{FF2B5EF4-FFF2-40B4-BE49-F238E27FC236}">
                      <a16:creationId xmlns:a16="http://schemas.microsoft.com/office/drawing/2014/main" id="{E44B837E-6A68-0467-2D7D-9C2559907AA4}"/>
                    </a:ext>
                  </a:extLst>
                </p:cNvPr>
                <p:cNvPicPr/>
                <p:nvPr/>
              </p:nvPicPr>
              <p:blipFill>
                <a:blip r:embed="rId10"/>
                <a:stretch>
                  <a:fillRect/>
                </a:stretch>
              </p:blipFill>
              <p:spPr>
                <a:xfrm>
                  <a:off x="3660480" y="2887625"/>
                  <a:ext cx="49608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5C96F76C-8E2B-9C21-B8DC-1D5001A0C1BC}"/>
                    </a:ext>
                  </a:extLst>
                </p14:cNvPr>
                <p14:cNvContentPartPr/>
                <p14:nvPr/>
              </p14:nvContentPartPr>
              <p14:xfrm>
                <a:off x="4017240" y="2065745"/>
                <a:ext cx="515520" cy="819720"/>
              </p14:xfrm>
            </p:contentPart>
          </mc:Choice>
          <mc:Fallback>
            <p:pic>
              <p:nvPicPr>
                <p:cNvPr id="10" name="Freihand 9">
                  <a:extLst>
                    <a:ext uri="{FF2B5EF4-FFF2-40B4-BE49-F238E27FC236}">
                      <a16:creationId xmlns:a16="http://schemas.microsoft.com/office/drawing/2014/main" id="{5C96F76C-8E2B-9C21-B8DC-1D5001A0C1BC}"/>
                    </a:ext>
                  </a:extLst>
                </p:cNvPr>
                <p:cNvPicPr/>
                <p:nvPr/>
              </p:nvPicPr>
              <p:blipFill>
                <a:blip r:embed="rId12"/>
                <a:stretch>
                  <a:fillRect/>
                </a:stretch>
              </p:blipFill>
              <p:spPr>
                <a:xfrm>
                  <a:off x="4008600" y="2056745"/>
                  <a:ext cx="533160" cy="83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2360ED6-6DA8-F644-5170-B79444FA06C4}"/>
                    </a:ext>
                  </a:extLst>
                </p14:cNvPr>
                <p14:cNvContentPartPr/>
                <p14:nvPr/>
              </p14:nvContentPartPr>
              <p14:xfrm>
                <a:off x="4541400" y="1829585"/>
                <a:ext cx="207000" cy="170280"/>
              </p14:xfrm>
            </p:contentPart>
          </mc:Choice>
          <mc:Fallback>
            <p:pic>
              <p:nvPicPr>
                <p:cNvPr id="11" name="Freihand 10">
                  <a:extLst>
                    <a:ext uri="{FF2B5EF4-FFF2-40B4-BE49-F238E27FC236}">
                      <a16:creationId xmlns:a16="http://schemas.microsoft.com/office/drawing/2014/main" id="{B2360ED6-6DA8-F644-5170-B79444FA06C4}"/>
                    </a:ext>
                  </a:extLst>
                </p:cNvPr>
                <p:cNvPicPr/>
                <p:nvPr/>
              </p:nvPicPr>
              <p:blipFill>
                <a:blip r:embed="rId14"/>
                <a:stretch>
                  <a:fillRect/>
                </a:stretch>
              </p:blipFill>
              <p:spPr>
                <a:xfrm>
                  <a:off x="4532400" y="1820585"/>
                  <a:ext cx="224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2E1ACEA-3B85-BB0F-3F54-A5F2819F8954}"/>
                    </a:ext>
                  </a:extLst>
                </p14:cNvPr>
                <p14:cNvContentPartPr/>
                <p14:nvPr/>
              </p14:nvContentPartPr>
              <p14:xfrm>
                <a:off x="4758480" y="1741385"/>
                <a:ext cx="122400" cy="203760"/>
              </p14:xfrm>
            </p:contentPart>
          </mc:Choice>
          <mc:Fallback>
            <p:pic>
              <p:nvPicPr>
                <p:cNvPr id="12" name="Freihand 11">
                  <a:extLst>
                    <a:ext uri="{FF2B5EF4-FFF2-40B4-BE49-F238E27FC236}">
                      <a16:creationId xmlns:a16="http://schemas.microsoft.com/office/drawing/2014/main" id="{E2E1ACEA-3B85-BB0F-3F54-A5F2819F8954}"/>
                    </a:ext>
                  </a:extLst>
                </p:cNvPr>
                <p:cNvPicPr/>
                <p:nvPr/>
              </p:nvPicPr>
              <p:blipFill>
                <a:blip r:embed="rId16"/>
                <a:stretch>
                  <a:fillRect/>
                </a:stretch>
              </p:blipFill>
              <p:spPr>
                <a:xfrm>
                  <a:off x="4749840" y="1732385"/>
                  <a:ext cx="140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DAC74C75-F2A7-F754-3C15-72FEB77BF9D5}"/>
                    </a:ext>
                  </a:extLst>
                </p14:cNvPr>
                <p14:cNvContentPartPr/>
                <p14:nvPr/>
              </p14:nvContentPartPr>
              <p14:xfrm>
                <a:off x="4925160" y="1706465"/>
                <a:ext cx="119880" cy="188640"/>
              </p14:xfrm>
            </p:contentPart>
          </mc:Choice>
          <mc:Fallback>
            <p:pic>
              <p:nvPicPr>
                <p:cNvPr id="13" name="Freihand 12">
                  <a:extLst>
                    <a:ext uri="{FF2B5EF4-FFF2-40B4-BE49-F238E27FC236}">
                      <a16:creationId xmlns:a16="http://schemas.microsoft.com/office/drawing/2014/main" id="{DAC74C75-F2A7-F754-3C15-72FEB77BF9D5}"/>
                    </a:ext>
                  </a:extLst>
                </p:cNvPr>
                <p:cNvPicPr/>
                <p:nvPr/>
              </p:nvPicPr>
              <p:blipFill>
                <a:blip r:embed="rId18"/>
                <a:stretch>
                  <a:fillRect/>
                </a:stretch>
              </p:blipFill>
              <p:spPr>
                <a:xfrm>
                  <a:off x="4916160" y="1697825"/>
                  <a:ext cx="1375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5B9D85B7-0B38-95EC-8AF2-D70B7FCC3CDB}"/>
                    </a:ext>
                  </a:extLst>
                </p14:cNvPr>
                <p14:cNvContentPartPr/>
                <p14:nvPr/>
              </p14:nvContentPartPr>
              <p14:xfrm>
                <a:off x="4220280" y="2943425"/>
                <a:ext cx="215280" cy="475200"/>
              </p14:xfrm>
            </p:contentPart>
          </mc:Choice>
          <mc:Fallback>
            <p:pic>
              <p:nvPicPr>
                <p:cNvPr id="15" name="Freihand 14">
                  <a:extLst>
                    <a:ext uri="{FF2B5EF4-FFF2-40B4-BE49-F238E27FC236}">
                      <a16:creationId xmlns:a16="http://schemas.microsoft.com/office/drawing/2014/main" id="{5B9D85B7-0B38-95EC-8AF2-D70B7FCC3CDB}"/>
                    </a:ext>
                  </a:extLst>
                </p:cNvPr>
                <p:cNvPicPr/>
                <p:nvPr/>
              </p:nvPicPr>
              <p:blipFill>
                <a:blip r:embed="rId20"/>
                <a:stretch>
                  <a:fillRect/>
                </a:stretch>
              </p:blipFill>
              <p:spPr>
                <a:xfrm>
                  <a:off x="4211640" y="2934425"/>
                  <a:ext cx="23292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0B01D939-040D-3E25-BF0E-4569A3C1425A}"/>
                    </a:ext>
                  </a:extLst>
                </p14:cNvPr>
                <p14:cNvContentPartPr/>
                <p14:nvPr/>
              </p14:nvContentPartPr>
              <p14:xfrm>
                <a:off x="4506480" y="1959545"/>
                <a:ext cx="945000" cy="916560"/>
              </p14:xfrm>
            </p:contentPart>
          </mc:Choice>
          <mc:Fallback>
            <p:pic>
              <p:nvPicPr>
                <p:cNvPr id="16" name="Freihand 15">
                  <a:extLst>
                    <a:ext uri="{FF2B5EF4-FFF2-40B4-BE49-F238E27FC236}">
                      <a16:creationId xmlns:a16="http://schemas.microsoft.com/office/drawing/2014/main" id="{0B01D939-040D-3E25-BF0E-4569A3C1425A}"/>
                    </a:ext>
                  </a:extLst>
                </p:cNvPr>
                <p:cNvPicPr/>
                <p:nvPr/>
              </p:nvPicPr>
              <p:blipFill>
                <a:blip r:embed="rId22"/>
                <a:stretch>
                  <a:fillRect/>
                </a:stretch>
              </p:blipFill>
              <p:spPr>
                <a:xfrm>
                  <a:off x="4497840" y="1950545"/>
                  <a:ext cx="962640" cy="934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6B4D2A83-A50C-76A6-FA0C-D0B5FE7BB898}"/>
                    </a:ext>
                  </a:extLst>
                </p14:cNvPr>
                <p14:cNvContentPartPr/>
                <p14:nvPr/>
              </p14:nvContentPartPr>
              <p14:xfrm>
                <a:off x="5566320" y="1805825"/>
                <a:ext cx="206640" cy="241920"/>
              </p14:xfrm>
            </p:contentPart>
          </mc:Choice>
          <mc:Fallback>
            <p:pic>
              <p:nvPicPr>
                <p:cNvPr id="17" name="Freihand 16">
                  <a:extLst>
                    <a:ext uri="{FF2B5EF4-FFF2-40B4-BE49-F238E27FC236}">
                      <a16:creationId xmlns:a16="http://schemas.microsoft.com/office/drawing/2014/main" id="{6B4D2A83-A50C-76A6-FA0C-D0B5FE7BB898}"/>
                    </a:ext>
                  </a:extLst>
                </p:cNvPr>
                <p:cNvPicPr/>
                <p:nvPr/>
              </p:nvPicPr>
              <p:blipFill>
                <a:blip r:embed="rId24"/>
                <a:stretch>
                  <a:fillRect/>
                </a:stretch>
              </p:blipFill>
              <p:spPr>
                <a:xfrm>
                  <a:off x="5557320" y="1796825"/>
                  <a:ext cx="2242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01026F6C-62B0-242F-9704-98992B9B6B43}"/>
                    </a:ext>
                  </a:extLst>
                </p14:cNvPr>
                <p14:cNvContentPartPr/>
                <p14:nvPr/>
              </p14:nvContentPartPr>
              <p14:xfrm>
                <a:off x="5784480" y="1842905"/>
                <a:ext cx="95760" cy="145440"/>
              </p14:xfrm>
            </p:contentPart>
          </mc:Choice>
          <mc:Fallback>
            <p:pic>
              <p:nvPicPr>
                <p:cNvPr id="18" name="Freihand 17">
                  <a:extLst>
                    <a:ext uri="{FF2B5EF4-FFF2-40B4-BE49-F238E27FC236}">
                      <a16:creationId xmlns:a16="http://schemas.microsoft.com/office/drawing/2014/main" id="{01026F6C-62B0-242F-9704-98992B9B6B43}"/>
                    </a:ext>
                  </a:extLst>
                </p:cNvPr>
                <p:cNvPicPr/>
                <p:nvPr/>
              </p:nvPicPr>
              <p:blipFill>
                <a:blip r:embed="rId26"/>
                <a:stretch>
                  <a:fillRect/>
                </a:stretch>
              </p:blipFill>
              <p:spPr>
                <a:xfrm>
                  <a:off x="5775840" y="1833905"/>
                  <a:ext cx="113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359EB56-E128-1C7F-1BD2-BEC8BCAF5B77}"/>
                    </a:ext>
                  </a:extLst>
                </p14:cNvPr>
                <p14:cNvContentPartPr/>
                <p14:nvPr/>
              </p14:nvContentPartPr>
              <p14:xfrm>
                <a:off x="5909400" y="1832465"/>
                <a:ext cx="187200" cy="143280"/>
              </p14:xfrm>
            </p:contentPart>
          </mc:Choice>
          <mc:Fallback>
            <p:pic>
              <p:nvPicPr>
                <p:cNvPr id="19" name="Freihand 18">
                  <a:extLst>
                    <a:ext uri="{FF2B5EF4-FFF2-40B4-BE49-F238E27FC236}">
                      <a16:creationId xmlns:a16="http://schemas.microsoft.com/office/drawing/2014/main" id="{9359EB56-E128-1C7F-1BD2-BEC8BCAF5B77}"/>
                    </a:ext>
                  </a:extLst>
                </p:cNvPr>
                <p:cNvPicPr/>
                <p:nvPr/>
              </p:nvPicPr>
              <p:blipFill>
                <a:blip r:embed="rId28"/>
                <a:stretch>
                  <a:fillRect/>
                </a:stretch>
              </p:blipFill>
              <p:spPr>
                <a:xfrm>
                  <a:off x="5900760" y="1823825"/>
                  <a:ext cx="204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5DED31E3-228F-6282-1CB2-F84C6F8C6AD5}"/>
                    </a:ext>
                  </a:extLst>
                </p14:cNvPr>
                <p14:cNvContentPartPr/>
                <p14:nvPr/>
              </p14:nvContentPartPr>
              <p14:xfrm>
                <a:off x="6070320" y="1761905"/>
                <a:ext cx="162000" cy="167040"/>
              </p14:xfrm>
            </p:contentPart>
          </mc:Choice>
          <mc:Fallback>
            <p:pic>
              <p:nvPicPr>
                <p:cNvPr id="20" name="Freihand 19">
                  <a:extLst>
                    <a:ext uri="{FF2B5EF4-FFF2-40B4-BE49-F238E27FC236}">
                      <a16:creationId xmlns:a16="http://schemas.microsoft.com/office/drawing/2014/main" id="{5DED31E3-228F-6282-1CB2-F84C6F8C6AD5}"/>
                    </a:ext>
                  </a:extLst>
                </p:cNvPr>
                <p:cNvPicPr/>
                <p:nvPr/>
              </p:nvPicPr>
              <p:blipFill>
                <a:blip r:embed="rId30"/>
                <a:stretch>
                  <a:fillRect/>
                </a:stretch>
              </p:blipFill>
              <p:spPr>
                <a:xfrm>
                  <a:off x="6061680" y="1752905"/>
                  <a:ext cx="179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3A06144-AD2F-3691-2A85-3B0C37B063C6}"/>
                    </a:ext>
                  </a:extLst>
                </p14:cNvPr>
                <p14:cNvContentPartPr/>
                <p14:nvPr/>
              </p14:nvContentPartPr>
              <p14:xfrm>
                <a:off x="6264360" y="1804745"/>
                <a:ext cx="74520" cy="87840"/>
              </p14:xfrm>
            </p:contentPart>
          </mc:Choice>
          <mc:Fallback>
            <p:pic>
              <p:nvPicPr>
                <p:cNvPr id="21" name="Freihand 20">
                  <a:extLst>
                    <a:ext uri="{FF2B5EF4-FFF2-40B4-BE49-F238E27FC236}">
                      <a16:creationId xmlns:a16="http://schemas.microsoft.com/office/drawing/2014/main" id="{33A06144-AD2F-3691-2A85-3B0C37B063C6}"/>
                    </a:ext>
                  </a:extLst>
                </p:cNvPr>
                <p:cNvPicPr/>
                <p:nvPr/>
              </p:nvPicPr>
              <p:blipFill>
                <a:blip r:embed="rId32"/>
                <a:stretch>
                  <a:fillRect/>
                </a:stretch>
              </p:blipFill>
              <p:spPr>
                <a:xfrm>
                  <a:off x="6255720" y="1796105"/>
                  <a:ext cx="92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E9FF7B73-845F-6B2A-9EA8-2F596103DB2F}"/>
                    </a:ext>
                  </a:extLst>
                </p14:cNvPr>
                <p14:cNvContentPartPr/>
                <p14:nvPr/>
              </p14:nvContentPartPr>
              <p14:xfrm>
                <a:off x="4792320" y="3089945"/>
                <a:ext cx="77760" cy="37440"/>
              </p14:xfrm>
            </p:contentPart>
          </mc:Choice>
          <mc:Fallback>
            <p:pic>
              <p:nvPicPr>
                <p:cNvPr id="22" name="Freihand 21">
                  <a:extLst>
                    <a:ext uri="{FF2B5EF4-FFF2-40B4-BE49-F238E27FC236}">
                      <a16:creationId xmlns:a16="http://schemas.microsoft.com/office/drawing/2014/main" id="{E9FF7B73-845F-6B2A-9EA8-2F596103DB2F}"/>
                    </a:ext>
                  </a:extLst>
                </p:cNvPr>
                <p:cNvPicPr/>
                <p:nvPr/>
              </p:nvPicPr>
              <p:blipFill>
                <a:blip r:embed="rId34"/>
                <a:stretch>
                  <a:fillRect/>
                </a:stretch>
              </p:blipFill>
              <p:spPr>
                <a:xfrm>
                  <a:off x="4783680" y="3080945"/>
                  <a:ext cx="95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E814F747-0001-C4A9-8D52-2CED1B7D1811}"/>
                    </a:ext>
                  </a:extLst>
                </p14:cNvPr>
                <p14:cNvContentPartPr/>
                <p14:nvPr/>
              </p14:nvContentPartPr>
              <p14:xfrm>
                <a:off x="4699800" y="3144665"/>
                <a:ext cx="49320" cy="22680"/>
              </p14:xfrm>
            </p:contentPart>
          </mc:Choice>
          <mc:Fallback>
            <p:pic>
              <p:nvPicPr>
                <p:cNvPr id="23" name="Freihand 22">
                  <a:extLst>
                    <a:ext uri="{FF2B5EF4-FFF2-40B4-BE49-F238E27FC236}">
                      <a16:creationId xmlns:a16="http://schemas.microsoft.com/office/drawing/2014/main" id="{E814F747-0001-C4A9-8D52-2CED1B7D1811}"/>
                    </a:ext>
                  </a:extLst>
                </p:cNvPr>
                <p:cNvPicPr/>
                <p:nvPr/>
              </p:nvPicPr>
              <p:blipFill>
                <a:blip r:embed="rId36"/>
                <a:stretch>
                  <a:fillRect/>
                </a:stretch>
              </p:blipFill>
              <p:spPr>
                <a:xfrm>
                  <a:off x="4691160" y="3135665"/>
                  <a:ext cx="66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E4A29FC3-4AE9-E067-B6B2-A8947B2072F5}"/>
                    </a:ext>
                  </a:extLst>
                </p14:cNvPr>
                <p14:cNvContentPartPr/>
                <p14:nvPr/>
              </p14:nvContentPartPr>
              <p14:xfrm>
                <a:off x="4419360" y="3026225"/>
                <a:ext cx="510480" cy="433800"/>
              </p14:xfrm>
            </p:contentPart>
          </mc:Choice>
          <mc:Fallback>
            <p:pic>
              <p:nvPicPr>
                <p:cNvPr id="24" name="Freihand 23">
                  <a:extLst>
                    <a:ext uri="{FF2B5EF4-FFF2-40B4-BE49-F238E27FC236}">
                      <a16:creationId xmlns:a16="http://schemas.microsoft.com/office/drawing/2014/main" id="{E4A29FC3-4AE9-E067-B6B2-A8947B2072F5}"/>
                    </a:ext>
                  </a:extLst>
                </p:cNvPr>
                <p:cNvPicPr/>
                <p:nvPr/>
              </p:nvPicPr>
              <p:blipFill>
                <a:blip r:embed="rId38"/>
                <a:stretch>
                  <a:fillRect/>
                </a:stretch>
              </p:blipFill>
              <p:spPr>
                <a:xfrm>
                  <a:off x="4410360" y="3017225"/>
                  <a:ext cx="52812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ECA1659-BAF3-57B6-AAD8-63BD4E3376C5}"/>
                    </a:ext>
                  </a:extLst>
                </p14:cNvPr>
                <p14:cNvContentPartPr/>
                <p14:nvPr/>
              </p14:nvContentPartPr>
              <p14:xfrm>
                <a:off x="4951440" y="2000585"/>
                <a:ext cx="1810800" cy="1066320"/>
              </p14:xfrm>
            </p:contentPart>
          </mc:Choice>
          <mc:Fallback>
            <p:pic>
              <p:nvPicPr>
                <p:cNvPr id="25" name="Freihand 24">
                  <a:extLst>
                    <a:ext uri="{FF2B5EF4-FFF2-40B4-BE49-F238E27FC236}">
                      <a16:creationId xmlns:a16="http://schemas.microsoft.com/office/drawing/2014/main" id="{9ECA1659-BAF3-57B6-AAD8-63BD4E3376C5}"/>
                    </a:ext>
                  </a:extLst>
                </p:cNvPr>
                <p:cNvPicPr/>
                <p:nvPr/>
              </p:nvPicPr>
              <p:blipFill>
                <a:blip r:embed="rId40"/>
                <a:stretch>
                  <a:fillRect/>
                </a:stretch>
              </p:blipFill>
              <p:spPr>
                <a:xfrm>
                  <a:off x="4942800" y="1991585"/>
                  <a:ext cx="1828440" cy="1083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2EAFACA6-2786-4C4F-A990-F44FAE2ABFF2}"/>
                    </a:ext>
                  </a:extLst>
                </p14:cNvPr>
                <p14:cNvContentPartPr/>
                <p14:nvPr/>
              </p14:nvContentPartPr>
              <p14:xfrm>
                <a:off x="6916320" y="1854065"/>
                <a:ext cx="106560" cy="204840"/>
              </p14:xfrm>
            </p:contentPart>
          </mc:Choice>
          <mc:Fallback>
            <p:pic>
              <p:nvPicPr>
                <p:cNvPr id="26" name="Freihand 25">
                  <a:extLst>
                    <a:ext uri="{FF2B5EF4-FFF2-40B4-BE49-F238E27FC236}">
                      <a16:creationId xmlns:a16="http://schemas.microsoft.com/office/drawing/2014/main" id="{2EAFACA6-2786-4C4F-A990-F44FAE2ABFF2}"/>
                    </a:ext>
                  </a:extLst>
                </p:cNvPr>
                <p:cNvPicPr/>
                <p:nvPr/>
              </p:nvPicPr>
              <p:blipFill>
                <a:blip r:embed="rId42"/>
                <a:stretch>
                  <a:fillRect/>
                </a:stretch>
              </p:blipFill>
              <p:spPr>
                <a:xfrm>
                  <a:off x="6907320" y="1845065"/>
                  <a:ext cx="124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CC3742E4-9A21-2573-7B3D-48C445326198}"/>
                    </a:ext>
                  </a:extLst>
                </p14:cNvPr>
                <p14:cNvContentPartPr/>
                <p14:nvPr/>
              </p14:nvContentPartPr>
              <p14:xfrm>
                <a:off x="7019640" y="1955225"/>
                <a:ext cx="234720" cy="121680"/>
              </p14:xfrm>
            </p:contentPart>
          </mc:Choice>
          <mc:Fallback>
            <p:pic>
              <p:nvPicPr>
                <p:cNvPr id="27" name="Freihand 26">
                  <a:extLst>
                    <a:ext uri="{FF2B5EF4-FFF2-40B4-BE49-F238E27FC236}">
                      <a16:creationId xmlns:a16="http://schemas.microsoft.com/office/drawing/2014/main" id="{CC3742E4-9A21-2573-7B3D-48C445326198}"/>
                    </a:ext>
                  </a:extLst>
                </p:cNvPr>
                <p:cNvPicPr/>
                <p:nvPr/>
              </p:nvPicPr>
              <p:blipFill>
                <a:blip r:embed="rId44"/>
                <a:stretch>
                  <a:fillRect/>
                </a:stretch>
              </p:blipFill>
              <p:spPr>
                <a:xfrm>
                  <a:off x="7010640" y="1946585"/>
                  <a:ext cx="252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3DD76B69-07D4-27FE-2437-8D022EFEB8CF}"/>
                    </a:ext>
                  </a:extLst>
                </p14:cNvPr>
                <p14:cNvContentPartPr/>
                <p14:nvPr/>
              </p14:nvContentPartPr>
              <p14:xfrm>
                <a:off x="7223040" y="1940105"/>
                <a:ext cx="136080" cy="102240"/>
              </p14:xfrm>
            </p:contentPart>
          </mc:Choice>
          <mc:Fallback>
            <p:pic>
              <p:nvPicPr>
                <p:cNvPr id="28" name="Freihand 27">
                  <a:extLst>
                    <a:ext uri="{FF2B5EF4-FFF2-40B4-BE49-F238E27FC236}">
                      <a16:creationId xmlns:a16="http://schemas.microsoft.com/office/drawing/2014/main" id="{3DD76B69-07D4-27FE-2437-8D022EFEB8CF}"/>
                    </a:ext>
                  </a:extLst>
                </p:cNvPr>
                <p:cNvPicPr/>
                <p:nvPr/>
              </p:nvPicPr>
              <p:blipFill>
                <a:blip r:embed="rId46"/>
                <a:stretch>
                  <a:fillRect/>
                </a:stretch>
              </p:blipFill>
              <p:spPr>
                <a:xfrm>
                  <a:off x="7214400" y="1931105"/>
                  <a:ext cx="153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ECAFF706-D7B6-24E7-2800-97BCB6CA9BF4}"/>
                    </a:ext>
                  </a:extLst>
                </p14:cNvPr>
                <p14:cNvContentPartPr/>
                <p14:nvPr/>
              </p14:nvContentPartPr>
              <p14:xfrm>
                <a:off x="7416000" y="1928225"/>
                <a:ext cx="118440" cy="93240"/>
              </p14:xfrm>
            </p:contentPart>
          </mc:Choice>
          <mc:Fallback>
            <p:pic>
              <p:nvPicPr>
                <p:cNvPr id="29" name="Freihand 28">
                  <a:extLst>
                    <a:ext uri="{FF2B5EF4-FFF2-40B4-BE49-F238E27FC236}">
                      <a16:creationId xmlns:a16="http://schemas.microsoft.com/office/drawing/2014/main" id="{ECAFF706-D7B6-24E7-2800-97BCB6CA9BF4}"/>
                    </a:ext>
                  </a:extLst>
                </p:cNvPr>
                <p:cNvPicPr/>
                <p:nvPr/>
              </p:nvPicPr>
              <p:blipFill>
                <a:blip r:embed="rId48"/>
                <a:stretch>
                  <a:fillRect/>
                </a:stretch>
              </p:blipFill>
              <p:spPr>
                <a:xfrm>
                  <a:off x="7407360" y="1919225"/>
                  <a:ext cx="136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B290290F-11D1-4ED6-BEE3-1E38FD96C38C}"/>
                    </a:ext>
                  </a:extLst>
                </p14:cNvPr>
                <p14:cNvContentPartPr/>
                <p14:nvPr/>
              </p14:nvContentPartPr>
              <p14:xfrm>
                <a:off x="7566480" y="1788905"/>
                <a:ext cx="137880" cy="222480"/>
              </p14:xfrm>
            </p:contentPart>
          </mc:Choice>
          <mc:Fallback>
            <p:pic>
              <p:nvPicPr>
                <p:cNvPr id="30" name="Freihand 29">
                  <a:extLst>
                    <a:ext uri="{FF2B5EF4-FFF2-40B4-BE49-F238E27FC236}">
                      <a16:creationId xmlns:a16="http://schemas.microsoft.com/office/drawing/2014/main" id="{B290290F-11D1-4ED6-BEE3-1E38FD96C38C}"/>
                    </a:ext>
                  </a:extLst>
                </p:cNvPr>
                <p:cNvPicPr/>
                <p:nvPr/>
              </p:nvPicPr>
              <p:blipFill>
                <a:blip r:embed="rId50"/>
                <a:stretch>
                  <a:fillRect/>
                </a:stretch>
              </p:blipFill>
              <p:spPr>
                <a:xfrm>
                  <a:off x="7557840" y="1779905"/>
                  <a:ext cx="155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2FDE3FA1-991E-3B2A-DEAE-6E24B8C5B66C}"/>
                    </a:ext>
                  </a:extLst>
                </p14:cNvPr>
                <p14:cNvContentPartPr/>
                <p14:nvPr/>
              </p14:nvContentPartPr>
              <p14:xfrm>
                <a:off x="7715160" y="1830665"/>
                <a:ext cx="160920" cy="127080"/>
              </p14:xfrm>
            </p:contentPart>
          </mc:Choice>
          <mc:Fallback>
            <p:pic>
              <p:nvPicPr>
                <p:cNvPr id="31" name="Freihand 30">
                  <a:extLst>
                    <a:ext uri="{FF2B5EF4-FFF2-40B4-BE49-F238E27FC236}">
                      <a16:creationId xmlns:a16="http://schemas.microsoft.com/office/drawing/2014/main" id="{2FDE3FA1-991E-3B2A-DEAE-6E24B8C5B66C}"/>
                    </a:ext>
                  </a:extLst>
                </p:cNvPr>
                <p:cNvPicPr/>
                <p:nvPr/>
              </p:nvPicPr>
              <p:blipFill>
                <a:blip r:embed="rId52"/>
                <a:stretch>
                  <a:fillRect/>
                </a:stretch>
              </p:blipFill>
              <p:spPr>
                <a:xfrm>
                  <a:off x="7706520" y="1821665"/>
                  <a:ext cx="178560" cy="14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87340C9-76E3-1183-17AC-18B3C82A1B8E}"/>
                  </a:ext>
                </a:extLst>
              </p14:cNvPr>
              <p14:cNvContentPartPr/>
              <p14:nvPr/>
            </p14:nvContentPartPr>
            <p14:xfrm>
              <a:off x="1980360" y="1364105"/>
              <a:ext cx="1503000" cy="784440"/>
            </p14:xfrm>
          </p:contentPart>
        </mc:Choice>
        <mc:Fallback>
          <p:pic>
            <p:nvPicPr>
              <p:cNvPr id="33" name="Freihand 32">
                <a:extLst>
                  <a:ext uri="{FF2B5EF4-FFF2-40B4-BE49-F238E27FC236}">
                    <a16:creationId xmlns:a16="http://schemas.microsoft.com/office/drawing/2014/main" id="{D87340C9-76E3-1183-17AC-18B3C82A1B8E}"/>
                  </a:ext>
                </a:extLst>
              </p:cNvPr>
              <p:cNvPicPr/>
              <p:nvPr/>
            </p:nvPicPr>
            <p:blipFill>
              <a:blip r:embed="rId54"/>
              <a:stretch>
                <a:fillRect/>
              </a:stretch>
            </p:blipFill>
            <p:spPr>
              <a:xfrm>
                <a:off x="1971720" y="1355465"/>
                <a:ext cx="1520640" cy="802080"/>
              </a:xfrm>
              <a:prstGeom prst="rect">
                <a:avLst/>
              </a:prstGeom>
            </p:spPr>
          </p:pic>
        </mc:Fallback>
      </mc:AlternateContent>
    </p:spTree>
    <p:extLst>
      <p:ext uri="{BB962C8B-B14F-4D97-AF65-F5344CB8AC3E}">
        <p14:creationId xmlns:p14="http://schemas.microsoft.com/office/powerpoint/2010/main" val="365522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Obwohl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den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besteht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sich</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beide</a:t>
            </a:r>
            <a:r>
              <a:rPr lang="en-US" altLang="en-US" sz="2400" dirty="0">
                <a:solidFill>
                  <a:sysClr val="windowText" lastClr="000000"/>
                </a:solidFill>
                <a:latin typeface="Times New Roman" panose="02020603050405020304" pitchFamily="18" charset="0"/>
                <a:cs typeface="Times New Roman" panose="02020603050405020304" pitchFamily="18" charset="0"/>
              </a:rPr>
              <a:t> Länder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über</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Sprache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sehr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stehen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formale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Landesgrenze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weiterhin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deutliches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Handelshemmnis</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5ACE351-6AB6-4E00-9C20-110854D7B5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86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4433FB6-8F89-FDFE-9FFD-7F916F7BA87D}"/>
                  </a:ext>
                </a:extLst>
              </p14:cNvPr>
              <p14:cNvContentPartPr/>
              <p14:nvPr/>
            </p14:nvContentPartPr>
            <p14:xfrm>
              <a:off x="1151640" y="3928222"/>
              <a:ext cx="4206960" cy="119160"/>
            </p14:xfrm>
          </p:contentPart>
        </mc:Choice>
        <mc:Fallback xmlns="">
          <p:pic>
            <p:nvPicPr>
              <p:cNvPr id="2" name="Freihand 1">
                <a:extLst>
                  <a:ext uri="{FF2B5EF4-FFF2-40B4-BE49-F238E27FC236}">
                    <a16:creationId xmlns:a16="http://schemas.microsoft.com/office/drawing/2014/main" id="{14433FB6-8F89-FDFE-9FFD-7F916F7BA87D}"/>
                  </a:ext>
                </a:extLst>
              </p:cNvPr>
              <p:cNvPicPr/>
              <p:nvPr/>
            </p:nvPicPr>
            <p:blipFill>
              <a:blip r:embed="rId4"/>
              <a:stretch>
                <a:fillRect/>
              </a:stretch>
            </p:blipFill>
            <p:spPr>
              <a:xfrm>
                <a:off x="1142640" y="3919222"/>
                <a:ext cx="4224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C84E1B30-A68F-D79C-8A14-83A54AC43D78}"/>
                  </a:ext>
                </a:extLst>
              </p14:cNvPr>
              <p14:cNvContentPartPr/>
              <p14:nvPr/>
            </p14:nvContentPartPr>
            <p14:xfrm>
              <a:off x="1223280" y="4633822"/>
              <a:ext cx="3094200" cy="131040"/>
            </p14:xfrm>
          </p:contentPart>
        </mc:Choice>
        <mc:Fallback xmlns="">
          <p:pic>
            <p:nvPicPr>
              <p:cNvPr id="8" name="Freihand 7">
                <a:extLst>
                  <a:ext uri="{FF2B5EF4-FFF2-40B4-BE49-F238E27FC236}">
                    <a16:creationId xmlns:a16="http://schemas.microsoft.com/office/drawing/2014/main" id="{C84E1B30-A68F-D79C-8A14-83A54AC43D78}"/>
                  </a:ext>
                </a:extLst>
              </p:cNvPr>
              <p:cNvPicPr/>
              <p:nvPr/>
            </p:nvPicPr>
            <p:blipFill>
              <a:blip r:embed="rId6"/>
              <a:stretch>
                <a:fillRect/>
              </a:stretch>
            </p:blipFill>
            <p:spPr>
              <a:xfrm>
                <a:off x="1214280" y="4625182"/>
                <a:ext cx="3111840" cy="148680"/>
              </a:xfrm>
              <a:prstGeom prst="rect">
                <a:avLst/>
              </a:prstGeom>
            </p:spPr>
          </p:pic>
        </mc:Fallback>
      </mc:AlternateContent>
      <p:grpSp>
        <p:nvGrpSpPr>
          <p:cNvPr id="14" name="Gruppieren 13">
            <a:extLst>
              <a:ext uri="{FF2B5EF4-FFF2-40B4-BE49-F238E27FC236}">
                <a16:creationId xmlns:a16="http://schemas.microsoft.com/office/drawing/2014/main" id="{C77D32DF-4D97-C050-B482-755EB746F06C}"/>
              </a:ext>
            </a:extLst>
          </p:cNvPr>
          <p:cNvGrpSpPr/>
          <p:nvPr/>
        </p:nvGrpSpPr>
        <p:grpSpPr>
          <a:xfrm>
            <a:off x="5529240" y="3667942"/>
            <a:ext cx="4606920" cy="795960"/>
            <a:chOff x="5529240" y="3667942"/>
            <a:chExt cx="4606920" cy="79596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C4F21F17-74E7-D708-AEBB-46D90AC5D8DD}"/>
                    </a:ext>
                  </a:extLst>
                </p14:cNvPr>
                <p14:cNvContentPartPr/>
                <p14:nvPr/>
              </p14:nvContentPartPr>
              <p14:xfrm>
                <a:off x="9048600" y="3784222"/>
                <a:ext cx="210240" cy="41040"/>
              </p14:xfrm>
            </p:contentPart>
          </mc:Choice>
          <mc:Fallback xmlns="">
            <p:pic>
              <p:nvPicPr>
                <p:cNvPr id="9" name="Freihand 8">
                  <a:extLst>
                    <a:ext uri="{FF2B5EF4-FFF2-40B4-BE49-F238E27FC236}">
                      <a16:creationId xmlns:a16="http://schemas.microsoft.com/office/drawing/2014/main" id="{C4F21F17-74E7-D708-AEBB-46D90AC5D8DD}"/>
                    </a:ext>
                  </a:extLst>
                </p:cNvPr>
                <p:cNvPicPr/>
                <p:nvPr/>
              </p:nvPicPr>
              <p:blipFill>
                <a:blip r:embed="rId8"/>
                <a:stretch>
                  <a:fillRect/>
                </a:stretch>
              </p:blipFill>
              <p:spPr>
                <a:xfrm>
                  <a:off x="9039960" y="3775222"/>
                  <a:ext cx="227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961B4FE1-603E-C95E-A051-34EA47472C19}"/>
                    </a:ext>
                  </a:extLst>
                </p14:cNvPr>
                <p14:cNvContentPartPr/>
                <p14:nvPr/>
              </p14:nvContentPartPr>
              <p14:xfrm>
                <a:off x="5529240" y="3667942"/>
                <a:ext cx="4606920" cy="795960"/>
              </p14:xfrm>
            </p:contentPart>
          </mc:Choice>
          <mc:Fallback xmlns="">
            <p:pic>
              <p:nvPicPr>
                <p:cNvPr id="13" name="Freihand 12">
                  <a:extLst>
                    <a:ext uri="{FF2B5EF4-FFF2-40B4-BE49-F238E27FC236}">
                      <a16:creationId xmlns:a16="http://schemas.microsoft.com/office/drawing/2014/main" id="{961B4FE1-603E-C95E-A051-34EA47472C19}"/>
                    </a:ext>
                  </a:extLst>
                </p:cNvPr>
                <p:cNvPicPr/>
                <p:nvPr/>
              </p:nvPicPr>
              <p:blipFill>
                <a:blip r:embed="rId10"/>
                <a:stretch>
                  <a:fillRect/>
                </a:stretch>
              </p:blipFill>
              <p:spPr>
                <a:xfrm>
                  <a:off x="5520600" y="3658942"/>
                  <a:ext cx="4624560" cy="81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13DEFA02-9B29-CC0A-DBB5-5D80010327A4}"/>
                  </a:ext>
                </a:extLst>
              </p14:cNvPr>
              <p14:cNvContentPartPr/>
              <p14:nvPr/>
            </p14:nvContentPartPr>
            <p14:xfrm>
              <a:off x="1123560" y="2589022"/>
              <a:ext cx="3730680" cy="88560"/>
            </p14:xfrm>
          </p:contentPart>
        </mc:Choice>
        <mc:Fallback xmlns="">
          <p:pic>
            <p:nvPicPr>
              <p:cNvPr id="15" name="Freihand 14">
                <a:extLst>
                  <a:ext uri="{FF2B5EF4-FFF2-40B4-BE49-F238E27FC236}">
                    <a16:creationId xmlns:a16="http://schemas.microsoft.com/office/drawing/2014/main" id="{13DEFA02-9B29-CC0A-DBB5-5D80010327A4}"/>
                  </a:ext>
                </a:extLst>
              </p:cNvPr>
              <p:cNvPicPr/>
              <p:nvPr/>
            </p:nvPicPr>
            <p:blipFill>
              <a:blip r:embed="rId12"/>
              <a:stretch>
                <a:fillRect/>
              </a:stretch>
            </p:blipFill>
            <p:spPr>
              <a:xfrm>
                <a:off x="1114920" y="2580382"/>
                <a:ext cx="3748320" cy="106200"/>
              </a:xfrm>
              <a:prstGeom prst="rect">
                <a:avLst/>
              </a:prstGeom>
            </p:spPr>
          </p:pic>
        </mc:Fallback>
      </mc:AlternateContent>
      <p:grpSp>
        <p:nvGrpSpPr>
          <p:cNvPr id="19" name="Gruppieren 18">
            <a:extLst>
              <a:ext uri="{FF2B5EF4-FFF2-40B4-BE49-F238E27FC236}">
                <a16:creationId xmlns:a16="http://schemas.microsoft.com/office/drawing/2014/main" id="{D9B98B0B-507E-BEAA-F031-6FC3CB799F26}"/>
              </a:ext>
            </a:extLst>
          </p:cNvPr>
          <p:cNvGrpSpPr/>
          <p:nvPr/>
        </p:nvGrpSpPr>
        <p:grpSpPr>
          <a:xfrm>
            <a:off x="1171080" y="2938942"/>
            <a:ext cx="8895600" cy="500400"/>
            <a:chOff x="1171080" y="2938942"/>
            <a:chExt cx="8895600" cy="500400"/>
          </a:xfrm>
        </p:grpSpPr>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1E9C0173-FC7F-358C-9D9F-EDBC43189652}"/>
                    </a:ext>
                  </a:extLst>
                </p14:cNvPr>
                <p14:cNvContentPartPr/>
                <p14:nvPr/>
              </p14:nvContentPartPr>
              <p14:xfrm>
                <a:off x="1171080" y="3275542"/>
                <a:ext cx="3415680" cy="163800"/>
              </p14:xfrm>
            </p:contentPart>
          </mc:Choice>
          <mc:Fallback xmlns="">
            <p:pic>
              <p:nvPicPr>
                <p:cNvPr id="17" name="Freihand 16">
                  <a:extLst>
                    <a:ext uri="{FF2B5EF4-FFF2-40B4-BE49-F238E27FC236}">
                      <a16:creationId xmlns:a16="http://schemas.microsoft.com/office/drawing/2014/main" id="{1E9C0173-FC7F-358C-9D9F-EDBC43189652}"/>
                    </a:ext>
                  </a:extLst>
                </p:cNvPr>
                <p:cNvPicPr/>
                <p:nvPr/>
              </p:nvPicPr>
              <p:blipFill>
                <a:blip r:embed="rId14"/>
                <a:stretch>
                  <a:fillRect/>
                </a:stretch>
              </p:blipFill>
              <p:spPr>
                <a:xfrm>
                  <a:off x="1162440" y="3266542"/>
                  <a:ext cx="3433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E143D9BF-1DA9-9F9A-B4F8-4175D1A6019D}"/>
                    </a:ext>
                  </a:extLst>
                </p14:cNvPr>
                <p14:cNvContentPartPr/>
                <p14:nvPr/>
              </p14:nvContentPartPr>
              <p14:xfrm>
                <a:off x="5447520" y="2938942"/>
                <a:ext cx="4619160" cy="296640"/>
              </p14:xfrm>
            </p:contentPart>
          </mc:Choice>
          <mc:Fallback xmlns="">
            <p:pic>
              <p:nvPicPr>
                <p:cNvPr id="18" name="Freihand 17">
                  <a:extLst>
                    <a:ext uri="{FF2B5EF4-FFF2-40B4-BE49-F238E27FC236}">
                      <a16:creationId xmlns:a16="http://schemas.microsoft.com/office/drawing/2014/main" id="{E143D9BF-1DA9-9F9A-B4F8-4175D1A6019D}"/>
                    </a:ext>
                  </a:extLst>
                </p:cNvPr>
                <p:cNvPicPr/>
                <p:nvPr/>
              </p:nvPicPr>
              <p:blipFill>
                <a:blip r:embed="rId16"/>
                <a:stretch>
                  <a:fillRect/>
                </a:stretch>
              </p:blipFill>
              <p:spPr>
                <a:xfrm>
                  <a:off x="5438880" y="2930302"/>
                  <a:ext cx="4636800" cy="31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9D97F9D8-E4F0-35E5-10E8-7F99F75ADC25}"/>
                  </a:ext>
                </a:extLst>
              </p14:cNvPr>
              <p14:cNvContentPartPr/>
              <p14:nvPr/>
            </p14:nvContentPartPr>
            <p14:xfrm>
              <a:off x="1084320" y="5598622"/>
              <a:ext cx="1964880" cy="162000"/>
            </p14:xfrm>
          </p:contentPart>
        </mc:Choice>
        <mc:Fallback xmlns="">
          <p:pic>
            <p:nvPicPr>
              <p:cNvPr id="20" name="Freihand 19">
                <a:extLst>
                  <a:ext uri="{FF2B5EF4-FFF2-40B4-BE49-F238E27FC236}">
                    <a16:creationId xmlns:a16="http://schemas.microsoft.com/office/drawing/2014/main" id="{9D97F9D8-E4F0-35E5-10E8-7F99F75ADC25}"/>
                  </a:ext>
                </a:extLst>
              </p:cNvPr>
              <p:cNvPicPr/>
              <p:nvPr/>
            </p:nvPicPr>
            <p:blipFill>
              <a:blip r:embed="rId18"/>
              <a:stretch>
                <a:fillRect/>
              </a:stretch>
            </p:blipFill>
            <p:spPr>
              <a:xfrm>
                <a:off x="1075680" y="5589982"/>
                <a:ext cx="1982520" cy="179640"/>
              </a:xfrm>
              <a:prstGeom prst="rect">
                <a:avLst/>
              </a:prstGeom>
            </p:spPr>
          </p:pic>
        </mc:Fallback>
      </mc:AlternateContent>
      <p:grpSp>
        <p:nvGrpSpPr>
          <p:cNvPr id="62" name="Gruppieren 61">
            <a:extLst>
              <a:ext uri="{FF2B5EF4-FFF2-40B4-BE49-F238E27FC236}">
                <a16:creationId xmlns:a16="http://schemas.microsoft.com/office/drawing/2014/main" id="{8E3BEBE5-4E83-4CE0-7937-0B5590217777}"/>
              </a:ext>
            </a:extLst>
          </p:cNvPr>
          <p:cNvGrpSpPr/>
          <p:nvPr/>
        </p:nvGrpSpPr>
        <p:grpSpPr>
          <a:xfrm>
            <a:off x="1661040" y="5611582"/>
            <a:ext cx="6672600" cy="1062000"/>
            <a:chOff x="1661040" y="5611582"/>
            <a:chExt cx="6672600" cy="1062000"/>
          </a:xfrm>
        </p:grpSpPr>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55E35638-2E2F-D7FF-69D2-061116A52845}"/>
                    </a:ext>
                  </a:extLst>
                </p14:cNvPr>
                <p14:cNvContentPartPr/>
                <p14:nvPr/>
              </p14:nvContentPartPr>
              <p14:xfrm>
                <a:off x="1661040" y="6134302"/>
                <a:ext cx="302040" cy="30960"/>
              </p14:xfrm>
            </p:contentPart>
          </mc:Choice>
          <mc:Fallback xmlns="">
            <p:pic>
              <p:nvPicPr>
                <p:cNvPr id="21" name="Freihand 20">
                  <a:extLst>
                    <a:ext uri="{FF2B5EF4-FFF2-40B4-BE49-F238E27FC236}">
                      <a16:creationId xmlns:a16="http://schemas.microsoft.com/office/drawing/2014/main" id="{55E35638-2E2F-D7FF-69D2-061116A52845}"/>
                    </a:ext>
                  </a:extLst>
                </p:cNvPr>
                <p:cNvPicPr/>
                <p:nvPr/>
              </p:nvPicPr>
              <p:blipFill>
                <a:blip r:embed="rId20"/>
                <a:stretch>
                  <a:fillRect/>
                </a:stretch>
              </p:blipFill>
              <p:spPr>
                <a:xfrm>
                  <a:off x="1652400" y="6125302"/>
                  <a:ext cx="319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3DDE2A40-6D29-9F94-5DA9-1FD7A6EC4C8E}"/>
                    </a:ext>
                  </a:extLst>
                </p14:cNvPr>
                <p14:cNvContentPartPr/>
                <p14:nvPr/>
              </p14:nvContentPartPr>
              <p14:xfrm>
                <a:off x="1755720" y="6217462"/>
                <a:ext cx="235800" cy="61920"/>
              </p14:xfrm>
            </p:contentPart>
          </mc:Choice>
          <mc:Fallback xmlns="">
            <p:pic>
              <p:nvPicPr>
                <p:cNvPr id="22" name="Freihand 21">
                  <a:extLst>
                    <a:ext uri="{FF2B5EF4-FFF2-40B4-BE49-F238E27FC236}">
                      <a16:creationId xmlns:a16="http://schemas.microsoft.com/office/drawing/2014/main" id="{3DDE2A40-6D29-9F94-5DA9-1FD7A6EC4C8E}"/>
                    </a:ext>
                  </a:extLst>
                </p:cNvPr>
                <p:cNvPicPr/>
                <p:nvPr/>
              </p:nvPicPr>
              <p:blipFill>
                <a:blip r:embed="rId22"/>
                <a:stretch>
                  <a:fillRect/>
                </a:stretch>
              </p:blipFill>
              <p:spPr>
                <a:xfrm>
                  <a:off x="1747080" y="6208462"/>
                  <a:ext cx="253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560AC341-E3D8-5931-3E8F-A6DAE6A4C826}"/>
                    </a:ext>
                  </a:extLst>
                </p14:cNvPr>
                <p14:cNvContentPartPr/>
                <p14:nvPr/>
              </p14:nvContentPartPr>
              <p14:xfrm>
                <a:off x="1996200" y="6030262"/>
                <a:ext cx="99360" cy="229320"/>
              </p14:xfrm>
            </p:contentPart>
          </mc:Choice>
          <mc:Fallback xmlns="">
            <p:pic>
              <p:nvPicPr>
                <p:cNvPr id="23" name="Freihand 22">
                  <a:extLst>
                    <a:ext uri="{FF2B5EF4-FFF2-40B4-BE49-F238E27FC236}">
                      <a16:creationId xmlns:a16="http://schemas.microsoft.com/office/drawing/2014/main" id="{560AC341-E3D8-5931-3E8F-A6DAE6A4C826}"/>
                    </a:ext>
                  </a:extLst>
                </p:cNvPr>
                <p:cNvPicPr/>
                <p:nvPr/>
              </p:nvPicPr>
              <p:blipFill>
                <a:blip r:embed="rId24"/>
                <a:stretch>
                  <a:fillRect/>
                </a:stretch>
              </p:blipFill>
              <p:spPr>
                <a:xfrm>
                  <a:off x="1987560" y="6021262"/>
                  <a:ext cx="117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228C5082-C704-0207-A5A5-19098D3FFDA4}"/>
                    </a:ext>
                  </a:extLst>
                </p14:cNvPr>
                <p14:cNvContentPartPr/>
                <p14:nvPr/>
              </p14:nvContentPartPr>
              <p14:xfrm>
                <a:off x="2323800" y="6068062"/>
                <a:ext cx="248040" cy="176040"/>
              </p14:xfrm>
            </p:contentPart>
          </mc:Choice>
          <mc:Fallback xmlns="">
            <p:pic>
              <p:nvPicPr>
                <p:cNvPr id="24" name="Freihand 23">
                  <a:extLst>
                    <a:ext uri="{FF2B5EF4-FFF2-40B4-BE49-F238E27FC236}">
                      <a16:creationId xmlns:a16="http://schemas.microsoft.com/office/drawing/2014/main" id="{228C5082-C704-0207-A5A5-19098D3FFDA4}"/>
                    </a:ext>
                  </a:extLst>
                </p:cNvPr>
                <p:cNvPicPr/>
                <p:nvPr/>
              </p:nvPicPr>
              <p:blipFill>
                <a:blip r:embed="rId26"/>
                <a:stretch>
                  <a:fillRect/>
                </a:stretch>
              </p:blipFill>
              <p:spPr>
                <a:xfrm>
                  <a:off x="2315160" y="6059422"/>
                  <a:ext cx="265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2F480E3-0B10-3B59-BA69-88F7C2350331}"/>
                    </a:ext>
                  </a:extLst>
                </p14:cNvPr>
                <p14:cNvContentPartPr/>
                <p14:nvPr/>
              </p14:nvContentPartPr>
              <p14:xfrm>
                <a:off x="2641680" y="6084262"/>
                <a:ext cx="209520" cy="128520"/>
              </p14:xfrm>
            </p:contentPart>
          </mc:Choice>
          <mc:Fallback xmlns="">
            <p:pic>
              <p:nvPicPr>
                <p:cNvPr id="25" name="Freihand 24">
                  <a:extLst>
                    <a:ext uri="{FF2B5EF4-FFF2-40B4-BE49-F238E27FC236}">
                      <a16:creationId xmlns:a16="http://schemas.microsoft.com/office/drawing/2014/main" id="{92F480E3-0B10-3B59-BA69-88F7C2350331}"/>
                    </a:ext>
                  </a:extLst>
                </p:cNvPr>
                <p:cNvPicPr/>
                <p:nvPr/>
              </p:nvPicPr>
              <p:blipFill>
                <a:blip r:embed="rId28"/>
                <a:stretch>
                  <a:fillRect/>
                </a:stretch>
              </p:blipFill>
              <p:spPr>
                <a:xfrm>
                  <a:off x="2632680" y="6075262"/>
                  <a:ext cx="227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95FDC95D-E6BA-CF43-A993-0675125C9C58}"/>
                    </a:ext>
                  </a:extLst>
                </p14:cNvPr>
                <p14:cNvContentPartPr/>
                <p14:nvPr/>
              </p14:nvContentPartPr>
              <p14:xfrm>
                <a:off x="2863800" y="5925862"/>
                <a:ext cx="200160" cy="203760"/>
              </p14:xfrm>
            </p:contentPart>
          </mc:Choice>
          <mc:Fallback xmlns="">
            <p:pic>
              <p:nvPicPr>
                <p:cNvPr id="27" name="Freihand 26">
                  <a:extLst>
                    <a:ext uri="{FF2B5EF4-FFF2-40B4-BE49-F238E27FC236}">
                      <a16:creationId xmlns:a16="http://schemas.microsoft.com/office/drawing/2014/main" id="{95FDC95D-E6BA-CF43-A993-0675125C9C58}"/>
                    </a:ext>
                  </a:extLst>
                </p:cNvPr>
                <p:cNvPicPr/>
                <p:nvPr/>
              </p:nvPicPr>
              <p:blipFill>
                <a:blip r:embed="rId30"/>
                <a:stretch>
                  <a:fillRect/>
                </a:stretch>
              </p:blipFill>
              <p:spPr>
                <a:xfrm>
                  <a:off x="2855160" y="5917222"/>
                  <a:ext cx="217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30EC2E66-8719-E818-E631-0E8F212CC3C5}"/>
                    </a:ext>
                  </a:extLst>
                </p14:cNvPr>
                <p14:cNvContentPartPr/>
                <p14:nvPr/>
              </p14:nvContentPartPr>
              <p14:xfrm>
                <a:off x="3127320" y="5892382"/>
                <a:ext cx="156600" cy="201960"/>
              </p14:xfrm>
            </p:contentPart>
          </mc:Choice>
          <mc:Fallback xmlns="">
            <p:pic>
              <p:nvPicPr>
                <p:cNvPr id="28" name="Freihand 27">
                  <a:extLst>
                    <a:ext uri="{FF2B5EF4-FFF2-40B4-BE49-F238E27FC236}">
                      <a16:creationId xmlns:a16="http://schemas.microsoft.com/office/drawing/2014/main" id="{30EC2E66-8719-E818-E631-0E8F212CC3C5}"/>
                    </a:ext>
                  </a:extLst>
                </p:cNvPr>
                <p:cNvPicPr/>
                <p:nvPr/>
              </p:nvPicPr>
              <p:blipFill>
                <a:blip r:embed="rId32"/>
                <a:stretch>
                  <a:fillRect/>
                </a:stretch>
              </p:blipFill>
              <p:spPr>
                <a:xfrm>
                  <a:off x="3118680" y="5883382"/>
                  <a:ext cx="174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033CED2D-EE29-D7AC-95BD-27907FB87952}"/>
                    </a:ext>
                  </a:extLst>
                </p14:cNvPr>
                <p14:cNvContentPartPr/>
                <p14:nvPr/>
              </p14:nvContentPartPr>
              <p14:xfrm>
                <a:off x="3253680" y="6003262"/>
                <a:ext cx="306720" cy="63000"/>
              </p14:xfrm>
            </p:contentPart>
          </mc:Choice>
          <mc:Fallback xmlns="">
            <p:pic>
              <p:nvPicPr>
                <p:cNvPr id="29" name="Freihand 28">
                  <a:extLst>
                    <a:ext uri="{FF2B5EF4-FFF2-40B4-BE49-F238E27FC236}">
                      <a16:creationId xmlns:a16="http://schemas.microsoft.com/office/drawing/2014/main" id="{033CED2D-EE29-D7AC-95BD-27907FB87952}"/>
                    </a:ext>
                  </a:extLst>
                </p:cNvPr>
                <p:cNvPicPr/>
                <p:nvPr/>
              </p:nvPicPr>
              <p:blipFill>
                <a:blip r:embed="rId34"/>
                <a:stretch>
                  <a:fillRect/>
                </a:stretch>
              </p:blipFill>
              <p:spPr>
                <a:xfrm>
                  <a:off x="3244680" y="5994622"/>
                  <a:ext cx="324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09405650-226E-D32B-234C-DDACEEBF42E2}"/>
                    </a:ext>
                  </a:extLst>
                </p14:cNvPr>
                <p14:cNvContentPartPr/>
                <p14:nvPr/>
              </p14:nvContentPartPr>
              <p14:xfrm>
                <a:off x="3610080" y="5825782"/>
                <a:ext cx="129600" cy="369360"/>
              </p14:xfrm>
            </p:contentPart>
          </mc:Choice>
          <mc:Fallback xmlns="">
            <p:pic>
              <p:nvPicPr>
                <p:cNvPr id="30" name="Freihand 29">
                  <a:extLst>
                    <a:ext uri="{FF2B5EF4-FFF2-40B4-BE49-F238E27FC236}">
                      <a16:creationId xmlns:a16="http://schemas.microsoft.com/office/drawing/2014/main" id="{09405650-226E-D32B-234C-DDACEEBF42E2}"/>
                    </a:ext>
                  </a:extLst>
                </p:cNvPr>
                <p:cNvPicPr/>
                <p:nvPr/>
              </p:nvPicPr>
              <p:blipFill>
                <a:blip r:embed="rId36"/>
                <a:stretch>
                  <a:fillRect/>
                </a:stretch>
              </p:blipFill>
              <p:spPr>
                <a:xfrm>
                  <a:off x="3601440" y="5816782"/>
                  <a:ext cx="1472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CCD9B4E8-F95E-693B-E540-6DEC27A5417E}"/>
                    </a:ext>
                  </a:extLst>
                </p14:cNvPr>
                <p14:cNvContentPartPr/>
                <p14:nvPr/>
              </p14:nvContentPartPr>
              <p14:xfrm>
                <a:off x="3807360" y="5938462"/>
                <a:ext cx="482760" cy="136800"/>
              </p14:xfrm>
            </p:contentPart>
          </mc:Choice>
          <mc:Fallback xmlns="">
            <p:pic>
              <p:nvPicPr>
                <p:cNvPr id="31" name="Freihand 30">
                  <a:extLst>
                    <a:ext uri="{FF2B5EF4-FFF2-40B4-BE49-F238E27FC236}">
                      <a16:creationId xmlns:a16="http://schemas.microsoft.com/office/drawing/2014/main" id="{CCD9B4E8-F95E-693B-E540-6DEC27A5417E}"/>
                    </a:ext>
                  </a:extLst>
                </p:cNvPr>
                <p:cNvPicPr/>
                <p:nvPr/>
              </p:nvPicPr>
              <p:blipFill>
                <a:blip r:embed="rId38"/>
                <a:stretch>
                  <a:fillRect/>
                </a:stretch>
              </p:blipFill>
              <p:spPr>
                <a:xfrm>
                  <a:off x="3798720" y="5929822"/>
                  <a:ext cx="500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1C2E96CB-DA16-1C1B-F6BA-D57309071579}"/>
                    </a:ext>
                  </a:extLst>
                </p14:cNvPr>
                <p14:cNvContentPartPr/>
                <p14:nvPr/>
              </p14:nvContentPartPr>
              <p14:xfrm>
                <a:off x="4409640" y="5859982"/>
                <a:ext cx="104760" cy="151920"/>
              </p14:xfrm>
            </p:contentPart>
          </mc:Choice>
          <mc:Fallback xmlns="">
            <p:pic>
              <p:nvPicPr>
                <p:cNvPr id="32" name="Freihand 31">
                  <a:extLst>
                    <a:ext uri="{FF2B5EF4-FFF2-40B4-BE49-F238E27FC236}">
                      <a16:creationId xmlns:a16="http://schemas.microsoft.com/office/drawing/2014/main" id="{1C2E96CB-DA16-1C1B-F6BA-D57309071579}"/>
                    </a:ext>
                  </a:extLst>
                </p:cNvPr>
                <p:cNvPicPr/>
                <p:nvPr/>
              </p:nvPicPr>
              <p:blipFill>
                <a:blip r:embed="rId40"/>
                <a:stretch>
                  <a:fillRect/>
                </a:stretch>
              </p:blipFill>
              <p:spPr>
                <a:xfrm>
                  <a:off x="4400640" y="5850982"/>
                  <a:ext cx="122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6EA16744-D7D9-1693-04FF-0CA00FED8EE0}"/>
                    </a:ext>
                  </a:extLst>
                </p14:cNvPr>
                <p14:cNvContentPartPr/>
                <p14:nvPr/>
              </p14:nvContentPartPr>
              <p14:xfrm>
                <a:off x="4890240" y="5786182"/>
                <a:ext cx="37440" cy="209880"/>
              </p14:xfrm>
            </p:contentPart>
          </mc:Choice>
          <mc:Fallback xmlns="">
            <p:pic>
              <p:nvPicPr>
                <p:cNvPr id="33" name="Freihand 32">
                  <a:extLst>
                    <a:ext uri="{FF2B5EF4-FFF2-40B4-BE49-F238E27FC236}">
                      <a16:creationId xmlns:a16="http://schemas.microsoft.com/office/drawing/2014/main" id="{6EA16744-D7D9-1693-04FF-0CA00FED8EE0}"/>
                    </a:ext>
                  </a:extLst>
                </p:cNvPr>
                <p:cNvPicPr/>
                <p:nvPr/>
              </p:nvPicPr>
              <p:blipFill>
                <a:blip r:embed="rId42"/>
                <a:stretch>
                  <a:fillRect/>
                </a:stretch>
              </p:blipFill>
              <p:spPr>
                <a:xfrm>
                  <a:off x="4881600" y="5777182"/>
                  <a:ext cx="55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B38CC8B0-4F31-AB59-6F1D-5EEDB3E12494}"/>
                    </a:ext>
                  </a:extLst>
                </p14:cNvPr>
                <p14:cNvContentPartPr/>
                <p14:nvPr/>
              </p14:nvContentPartPr>
              <p14:xfrm>
                <a:off x="4890240" y="5753062"/>
                <a:ext cx="171000" cy="159840"/>
              </p14:xfrm>
            </p:contentPart>
          </mc:Choice>
          <mc:Fallback xmlns="">
            <p:pic>
              <p:nvPicPr>
                <p:cNvPr id="34" name="Freihand 33">
                  <a:extLst>
                    <a:ext uri="{FF2B5EF4-FFF2-40B4-BE49-F238E27FC236}">
                      <a16:creationId xmlns:a16="http://schemas.microsoft.com/office/drawing/2014/main" id="{B38CC8B0-4F31-AB59-6F1D-5EEDB3E12494}"/>
                    </a:ext>
                  </a:extLst>
                </p:cNvPr>
                <p:cNvPicPr/>
                <p:nvPr/>
              </p:nvPicPr>
              <p:blipFill>
                <a:blip r:embed="rId44"/>
                <a:stretch>
                  <a:fillRect/>
                </a:stretch>
              </p:blipFill>
              <p:spPr>
                <a:xfrm>
                  <a:off x="4881600" y="5744062"/>
                  <a:ext cx="188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67E27E88-1573-8049-A872-367D2F11DDAC}"/>
                    </a:ext>
                  </a:extLst>
                </p14:cNvPr>
                <p14:cNvContentPartPr/>
                <p14:nvPr/>
              </p14:nvContentPartPr>
              <p14:xfrm>
                <a:off x="4948200" y="5907862"/>
                <a:ext cx="399240" cy="128160"/>
              </p14:xfrm>
            </p:contentPart>
          </mc:Choice>
          <mc:Fallback xmlns="">
            <p:pic>
              <p:nvPicPr>
                <p:cNvPr id="35" name="Freihand 34">
                  <a:extLst>
                    <a:ext uri="{FF2B5EF4-FFF2-40B4-BE49-F238E27FC236}">
                      <a16:creationId xmlns:a16="http://schemas.microsoft.com/office/drawing/2014/main" id="{67E27E88-1573-8049-A872-367D2F11DDAC}"/>
                    </a:ext>
                  </a:extLst>
                </p:cNvPr>
                <p:cNvPicPr/>
                <p:nvPr/>
              </p:nvPicPr>
              <p:blipFill>
                <a:blip r:embed="rId46"/>
                <a:stretch>
                  <a:fillRect/>
                </a:stretch>
              </p:blipFill>
              <p:spPr>
                <a:xfrm>
                  <a:off x="4939200" y="5898862"/>
                  <a:ext cx="416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9064DEB5-61AD-8414-B063-256DB610569A}"/>
                    </a:ext>
                  </a:extLst>
                </p14:cNvPr>
                <p14:cNvContentPartPr/>
                <p14:nvPr/>
              </p14:nvContentPartPr>
              <p14:xfrm>
                <a:off x="5246280" y="5802022"/>
                <a:ext cx="5400" cy="1440"/>
              </p14:xfrm>
            </p:contentPart>
          </mc:Choice>
          <mc:Fallback xmlns="">
            <p:pic>
              <p:nvPicPr>
                <p:cNvPr id="36" name="Freihand 35">
                  <a:extLst>
                    <a:ext uri="{FF2B5EF4-FFF2-40B4-BE49-F238E27FC236}">
                      <a16:creationId xmlns:a16="http://schemas.microsoft.com/office/drawing/2014/main" id="{9064DEB5-61AD-8414-B063-256DB610569A}"/>
                    </a:ext>
                  </a:extLst>
                </p:cNvPr>
                <p:cNvPicPr/>
                <p:nvPr/>
              </p:nvPicPr>
              <p:blipFill>
                <a:blip r:embed="rId48"/>
                <a:stretch>
                  <a:fillRect/>
                </a:stretch>
              </p:blipFill>
              <p:spPr>
                <a:xfrm>
                  <a:off x="5237640" y="5793382"/>
                  <a:ext cx="23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35E4535B-1C23-98CA-63A6-224C135256DC}"/>
                    </a:ext>
                  </a:extLst>
                </p14:cNvPr>
                <p14:cNvContentPartPr/>
                <p14:nvPr/>
              </p14:nvContentPartPr>
              <p14:xfrm>
                <a:off x="5413320" y="5712742"/>
                <a:ext cx="539280" cy="439560"/>
              </p14:xfrm>
            </p:contentPart>
          </mc:Choice>
          <mc:Fallback xmlns="">
            <p:pic>
              <p:nvPicPr>
                <p:cNvPr id="37" name="Freihand 36">
                  <a:extLst>
                    <a:ext uri="{FF2B5EF4-FFF2-40B4-BE49-F238E27FC236}">
                      <a16:creationId xmlns:a16="http://schemas.microsoft.com/office/drawing/2014/main" id="{35E4535B-1C23-98CA-63A6-224C135256DC}"/>
                    </a:ext>
                  </a:extLst>
                </p:cNvPr>
                <p:cNvPicPr/>
                <p:nvPr/>
              </p:nvPicPr>
              <p:blipFill>
                <a:blip r:embed="rId50"/>
                <a:stretch>
                  <a:fillRect/>
                </a:stretch>
              </p:blipFill>
              <p:spPr>
                <a:xfrm>
                  <a:off x="5404320" y="5704102"/>
                  <a:ext cx="55692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C2091F7E-969A-A94C-A1A9-C23655294E4D}"/>
                    </a:ext>
                  </a:extLst>
                </p14:cNvPr>
                <p14:cNvContentPartPr/>
                <p14:nvPr/>
              </p14:nvContentPartPr>
              <p14:xfrm>
                <a:off x="5677200" y="5649742"/>
                <a:ext cx="6480" cy="11880"/>
              </p14:xfrm>
            </p:contentPart>
          </mc:Choice>
          <mc:Fallback xmlns="">
            <p:pic>
              <p:nvPicPr>
                <p:cNvPr id="38" name="Freihand 37">
                  <a:extLst>
                    <a:ext uri="{FF2B5EF4-FFF2-40B4-BE49-F238E27FC236}">
                      <a16:creationId xmlns:a16="http://schemas.microsoft.com/office/drawing/2014/main" id="{C2091F7E-969A-A94C-A1A9-C23655294E4D}"/>
                    </a:ext>
                  </a:extLst>
                </p:cNvPr>
                <p:cNvPicPr/>
                <p:nvPr/>
              </p:nvPicPr>
              <p:blipFill>
                <a:blip r:embed="rId52"/>
                <a:stretch>
                  <a:fillRect/>
                </a:stretch>
              </p:blipFill>
              <p:spPr>
                <a:xfrm>
                  <a:off x="5668560" y="5641102"/>
                  <a:ext cx="24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1B29EE35-9981-F097-5B2C-F6627D48551A}"/>
                    </a:ext>
                  </a:extLst>
                </p14:cNvPr>
                <p14:cNvContentPartPr/>
                <p14:nvPr/>
              </p14:nvContentPartPr>
              <p14:xfrm>
                <a:off x="6131880" y="5796262"/>
                <a:ext cx="396000" cy="176040"/>
              </p14:xfrm>
            </p:contentPart>
          </mc:Choice>
          <mc:Fallback xmlns="">
            <p:pic>
              <p:nvPicPr>
                <p:cNvPr id="41" name="Freihand 40">
                  <a:extLst>
                    <a:ext uri="{FF2B5EF4-FFF2-40B4-BE49-F238E27FC236}">
                      <a16:creationId xmlns:a16="http://schemas.microsoft.com/office/drawing/2014/main" id="{1B29EE35-9981-F097-5B2C-F6627D48551A}"/>
                    </a:ext>
                  </a:extLst>
                </p:cNvPr>
                <p:cNvPicPr/>
                <p:nvPr/>
              </p:nvPicPr>
              <p:blipFill>
                <a:blip r:embed="rId54"/>
                <a:stretch>
                  <a:fillRect/>
                </a:stretch>
              </p:blipFill>
              <p:spPr>
                <a:xfrm>
                  <a:off x="6122880" y="5787262"/>
                  <a:ext cx="413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577A832B-2C07-96D4-C3EA-E4281638E711}"/>
                    </a:ext>
                  </a:extLst>
                </p14:cNvPr>
                <p14:cNvContentPartPr/>
                <p14:nvPr/>
              </p14:nvContentPartPr>
              <p14:xfrm>
                <a:off x="6771240" y="5723902"/>
                <a:ext cx="26280" cy="264960"/>
              </p14:xfrm>
            </p:contentPart>
          </mc:Choice>
          <mc:Fallback xmlns="">
            <p:pic>
              <p:nvPicPr>
                <p:cNvPr id="42" name="Freihand 41">
                  <a:extLst>
                    <a:ext uri="{FF2B5EF4-FFF2-40B4-BE49-F238E27FC236}">
                      <a16:creationId xmlns:a16="http://schemas.microsoft.com/office/drawing/2014/main" id="{577A832B-2C07-96D4-C3EA-E4281638E711}"/>
                    </a:ext>
                  </a:extLst>
                </p:cNvPr>
                <p:cNvPicPr/>
                <p:nvPr/>
              </p:nvPicPr>
              <p:blipFill>
                <a:blip r:embed="rId56"/>
                <a:stretch>
                  <a:fillRect/>
                </a:stretch>
              </p:blipFill>
              <p:spPr>
                <a:xfrm>
                  <a:off x="6762240" y="5715262"/>
                  <a:ext cx="439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FDB5EA67-121D-89A6-A884-6C2E0F5B8EAC}"/>
                    </a:ext>
                  </a:extLst>
                </p14:cNvPr>
                <p14:cNvContentPartPr/>
                <p14:nvPr/>
              </p14:nvContentPartPr>
              <p14:xfrm>
                <a:off x="6722280" y="5915422"/>
                <a:ext cx="136440" cy="81360"/>
              </p14:xfrm>
            </p:contentPart>
          </mc:Choice>
          <mc:Fallback xmlns="">
            <p:pic>
              <p:nvPicPr>
                <p:cNvPr id="43" name="Freihand 42">
                  <a:extLst>
                    <a:ext uri="{FF2B5EF4-FFF2-40B4-BE49-F238E27FC236}">
                      <a16:creationId xmlns:a16="http://schemas.microsoft.com/office/drawing/2014/main" id="{FDB5EA67-121D-89A6-A884-6C2E0F5B8EAC}"/>
                    </a:ext>
                  </a:extLst>
                </p:cNvPr>
                <p:cNvPicPr/>
                <p:nvPr/>
              </p:nvPicPr>
              <p:blipFill>
                <a:blip r:embed="rId58"/>
                <a:stretch>
                  <a:fillRect/>
                </a:stretch>
              </p:blipFill>
              <p:spPr>
                <a:xfrm>
                  <a:off x="6713280" y="5906782"/>
                  <a:ext cx="154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547ED6FF-1BDB-89EE-F5BD-6795342AB9D4}"/>
                    </a:ext>
                  </a:extLst>
                </p14:cNvPr>
                <p14:cNvContentPartPr/>
                <p14:nvPr/>
              </p14:nvContentPartPr>
              <p14:xfrm>
                <a:off x="6675120" y="5703022"/>
                <a:ext cx="353160" cy="225720"/>
              </p14:xfrm>
            </p:contentPart>
          </mc:Choice>
          <mc:Fallback xmlns="">
            <p:pic>
              <p:nvPicPr>
                <p:cNvPr id="44" name="Freihand 43">
                  <a:extLst>
                    <a:ext uri="{FF2B5EF4-FFF2-40B4-BE49-F238E27FC236}">
                      <a16:creationId xmlns:a16="http://schemas.microsoft.com/office/drawing/2014/main" id="{547ED6FF-1BDB-89EE-F5BD-6795342AB9D4}"/>
                    </a:ext>
                  </a:extLst>
                </p:cNvPr>
                <p:cNvPicPr/>
                <p:nvPr/>
              </p:nvPicPr>
              <p:blipFill>
                <a:blip r:embed="rId60"/>
                <a:stretch>
                  <a:fillRect/>
                </a:stretch>
              </p:blipFill>
              <p:spPr>
                <a:xfrm>
                  <a:off x="6666480" y="5694022"/>
                  <a:ext cx="370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A25D3456-8ABA-BFD9-871E-E6D829B7D55C}"/>
                    </a:ext>
                  </a:extLst>
                </p14:cNvPr>
                <p14:cNvContentPartPr/>
                <p14:nvPr/>
              </p14:nvContentPartPr>
              <p14:xfrm>
                <a:off x="7061400" y="5674942"/>
                <a:ext cx="339120" cy="246240"/>
              </p14:xfrm>
            </p:contentPart>
          </mc:Choice>
          <mc:Fallback xmlns="">
            <p:pic>
              <p:nvPicPr>
                <p:cNvPr id="45" name="Freihand 44">
                  <a:extLst>
                    <a:ext uri="{FF2B5EF4-FFF2-40B4-BE49-F238E27FC236}">
                      <a16:creationId xmlns:a16="http://schemas.microsoft.com/office/drawing/2014/main" id="{A25D3456-8ABA-BFD9-871E-E6D829B7D55C}"/>
                    </a:ext>
                  </a:extLst>
                </p:cNvPr>
                <p:cNvPicPr/>
                <p:nvPr/>
              </p:nvPicPr>
              <p:blipFill>
                <a:blip r:embed="rId62"/>
                <a:stretch>
                  <a:fillRect/>
                </a:stretch>
              </p:blipFill>
              <p:spPr>
                <a:xfrm>
                  <a:off x="7052760" y="5666302"/>
                  <a:ext cx="3567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316937D3-B5F6-A421-6052-EA9F3BD12F24}"/>
                    </a:ext>
                  </a:extLst>
                </p14:cNvPr>
                <p14:cNvContentPartPr/>
                <p14:nvPr/>
              </p14:nvContentPartPr>
              <p14:xfrm>
                <a:off x="7463160" y="5718862"/>
                <a:ext cx="277920" cy="185400"/>
              </p14:xfrm>
            </p:contentPart>
          </mc:Choice>
          <mc:Fallback xmlns="">
            <p:pic>
              <p:nvPicPr>
                <p:cNvPr id="46" name="Freihand 45">
                  <a:extLst>
                    <a:ext uri="{FF2B5EF4-FFF2-40B4-BE49-F238E27FC236}">
                      <a16:creationId xmlns:a16="http://schemas.microsoft.com/office/drawing/2014/main" id="{316937D3-B5F6-A421-6052-EA9F3BD12F24}"/>
                    </a:ext>
                  </a:extLst>
                </p:cNvPr>
                <p:cNvPicPr/>
                <p:nvPr/>
              </p:nvPicPr>
              <p:blipFill>
                <a:blip r:embed="rId64"/>
                <a:stretch>
                  <a:fillRect/>
                </a:stretch>
              </p:blipFill>
              <p:spPr>
                <a:xfrm>
                  <a:off x="7454160" y="5709862"/>
                  <a:ext cx="295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Freihand 46">
                  <a:extLst>
                    <a:ext uri="{FF2B5EF4-FFF2-40B4-BE49-F238E27FC236}">
                      <a16:creationId xmlns:a16="http://schemas.microsoft.com/office/drawing/2014/main" id="{763EE44C-E27D-BC23-EC5B-A2317ED63354}"/>
                    </a:ext>
                  </a:extLst>
                </p14:cNvPr>
                <p14:cNvContentPartPr/>
                <p14:nvPr/>
              </p14:nvContentPartPr>
              <p14:xfrm>
                <a:off x="7727400" y="5708062"/>
                <a:ext cx="20880" cy="54000"/>
              </p14:xfrm>
            </p:contentPart>
          </mc:Choice>
          <mc:Fallback xmlns="">
            <p:pic>
              <p:nvPicPr>
                <p:cNvPr id="47" name="Freihand 46">
                  <a:extLst>
                    <a:ext uri="{FF2B5EF4-FFF2-40B4-BE49-F238E27FC236}">
                      <a16:creationId xmlns:a16="http://schemas.microsoft.com/office/drawing/2014/main" id="{763EE44C-E27D-BC23-EC5B-A2317ED63354}"/>
                    </a:ext>
                  </a:extLst>
                </p:cNvPr>
                <p:cNvPicPr/>
                <p:nvPr/>
              </p:nvPicPr>
              <p:blipFill>
                <a:blip r:embed="rId66"/>
                <a:stretch>
                  <a:fillRect/>
                </a:stretch>
              </p:blipFill>
              <p:spPr>
                <a:xfrm>
                  <a:off x="7718400" y="5699422"/>
                  <a:ext cx="38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F97628E0-C5B3-6A80-D635-210860DC296C}"/>
                    </a:ext>
                  </a:extLst>
                </p14:cNvPr>
                <p14:cNvContentPartPr/>
                <p14:nvPr/>
              </p14:nvContentPartPr>
              <p14:xfrm>
                <a:off x="7761600" y="5742622"/>
                <a:ext cx="125280" cy="144720"/>
              </p14:xfrm>
            </p:contentPart>
          </mc:Choice>
          <mc:Fallback xmlns="">
            <p:pic>
              <p:nvPicPr>
                <p:cNvPr id="48" name="Freihand 47">
                  <a:extLst>
                    <a:ext uri="{FF2B5EF4-FFF2-40B4-BE49-F238E27FC236}">
                      <a16:creationId xmlns:a16="http://schemas.microsoft.com/office/drawing/2014/main" id="{F97628E0-C5B3-6A80-D635-210860DC296C}"/>
                    </a:ext>
                  </a:extLst>
                </p:cNvPr>
                <p:cNvPicPr/>
                <p:nvPr/>
              </p:nvPicPr>
              <p:blipFill>
                <a:blip r:embed="rId68"/>
                <a:stretch>
                  <a:fillRect/>
                </a:stretch>
              </p:blipFill>
              <p:spPr>
                <a:xfrm>
                  <a:off x="7752960" y="5733982"/>
                  <a:ext cx="142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7C42A7B8-A746-A6EC-7E36-864344FFA748}"/>
                    </a:ext>
                  </a:extLst>
                </p14:cNvPr>
                <p14:cNvContentPartPr/>
                <p14:nvPr/>
              </p14:nvContentPartPr>
              <p14:xfrm>
                <a:off x="7901640" y="5766742"/>
                <a:ext cx="432000" cy="216000"/>
              </p14:xfrm>
            </p:contentPart>
          </mc:Choice>
          <mc:Fallback xmlns="">
            <p:pic>
              <p:nvPicPr>
                <p:cNvPr id="49" name="Freihand 48">
                  <a:extLst>
                    <a:ext uri="{FF2B5EF4-FFF2-40B4-BE49-F238E27FC236}">
                      <a16:creationId xmlns:a16="http://schemas.microsoft.com/office/drawing/2014/main" id="{7C42A7B8-A746-A6EC-7E36-864344FFA748}"/>
                    </a:ext>
                  </a:extLst>
                </p:cNvPr>
                <p:cNvPicPr/>
                <p:nvPr/>
              </p:nvPicPr>
              <p:blipFill>
                <a:blip r:embed="rId70"/>
                <a:stretch>
                  <a:fillRect/>
                </a:stretch>
              </p:blipFill>
              <p:spPr>
                <a:xfrm>
                  <a:off x="7893000" y="5758102"/>
                  <a:ext cx="4496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094372AA-3960-784E-2BED-097367D5918E}"/>
                    </a:ext>
                  </a:extLst>
                </p14:cNvPr>
                <p14:cNvContentPartPr/>
                <p14:nvPr/>
              </p14:nvContentPartPr>
              <p14:xfrm>
                <a:off x="8108640" y="5611582"/>
                <a:ext cx="26640" cy="20880"/>
              </p14:xfrm>
            </p:contentPart>
          </mc:Choice>
          <mc:Fallback xmlns="">
            <p:pic>
              <p:nvPicPr>
                <p:cNvPr id="50" name="Freihand 49">
                  <a:extLst>
                    <a:ext uri="{FF2B5EF4-FFF2-40B4-BE49-F238E27FC236}">
                      <a16:creationId xmlns:a16="http://schemas.microsoft.com/office/drawing/2014/main" id="{094372AA-3960-784E-2BED-097367D5918E}"/>
                    </a:ext>
                  </a:extLst>
                </p:cNvPr>
                <p:cNvPicPr/>
                <p:nvPr/>
              </p:nvPicPr>
              <p:blipFill>
                <a:blip r:embed="rId72"/>
                <a:stretch>
                  <a:fillRect/>
                </a:stretch>
              </p:blipFill>
              <p:spPr>
                <a:xfrm>
                  <a:off x="8099640" y="5602942"/>
                  <a:ext cx="44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D8EA48AC-A01F-0B76-BE4D-EBC4319A21B6}"/>
                    </a:ext>
                  </a:extLst>
                </p14:cNvPr>
                <p14:cNvContentPartPr/>
                <p14:nvPr/>
              </p14:nvContentPartPr>
              <p14:xfrm>
                <a:off x="4035960" y="6346342"/>
                <a:ext cx="196920" cy="186480"/>
              </p14:xfrm>
            </p:contentPart>
          </mc:Choice>
          <mc:Fallback xmlns="">
            <p:pic>
              <p:nvPicPr>
                <p:cNvPr id="51" name="Freihand 50">
                  <a:extLst>
                    <a:ext uri="{FF2B5EF4-FFF2-40B4-BE49-F238E27FC236}">
                      <a16:creationId xmlns:a16="http://schemas.microsoft.com/office/drawing/2014/main" id="{D8EA48AC-A01F-0B76-BE4D-EBC4319A21B6}"/>
                    </a:ext>
                  </a:extLst>
                </p:cNvPr>
                <p:cNvPicPr/>
                <p:nvPr/>
              </p:nvPicPr>
              <p:blipFill>
                <a:blip r:embed="rId74"/>
                <a:stretch>
                  <a:fillRect/>
                </a:stretch>
              </p:blipFill>
              <p:spPr>
                <a:xfrm>
                  <a:off x="4026960" y="6337702"/>
                  <a:ext cx="214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FA1AFA8D-C7BD-AF91-7418-4FEC843939BF}"/>
                    </a:ext>
                  </a:extLst>
                </p14:cNvPr>
                <p14:cNvContentPartPr/>
                <p14:nvPr/>
              </p14:nvContentPartPr>
              <p14:xfrm>
                <a:off x="4259160" y="6323302"/>
                <a:ext cx="182160" cy="195840"/>
              </p14:xfrm>
            </p:contentPart>
          </mc:Choice>
          <mc:Fallback xmlns="">
            <p:pic>
              <p:nvPicPr>
                <p:cNvPr id="52" name="Freihand 51">
                  <a:extLst>
                    <a:ext uri="{FF2B5EF4-FFF2-40B4-BE49-F238E27FC236}">
                      <a16:creationId xmlns:a16="http://schemas.microsoft.com/office/drawing/2014/main" id="{FA1AFA8D-C7BD-AF91-7418-4FEC843939BF}"/>
                    </a:ext>
                  </a:extLst>
                </p:cNvPr>
                <p:cNvPicPr/>
                <p:nvPr/>
              </p:nvPicPr>
              <p:blipFill>
                <a:blip r:embed="rId76"/>
                <a:stretch>
                  <a:fillRect/>
                </a:stretch>
              </p:blipFill>
              <p:spPr>
                <a:xfrm>
                  <a:off x="4250520" y="6314302"/>
                  <a:ext cx="199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27CF64F9-CC80-2E2F-E6C0-46F2D8D3346D}"/>
                    </a:ext>
                  </a:extLst>
                </p14:cNvPr>
                <p14:cNvContentPartPr/>
                <p14:nvPr/>
              </p14:nvContentPartPr>
              <p14:xfrm>
                <a:off x="4444200" y="6254902"/>
                <a:ext cx="481320" cy="302760"/>
              </p14:xfrm>
            </p:contentPart>
          </mc:Choice>
          <mc:Fallback xmlns="">
            <p:pic>
              <p:nvPicPr>
                <p:cNvPr id="53" name="Freihand 52">
                  <a:extLst>
                    <a:ext uri="{FF2B5EF4-FFF2-40B4-BE49-F238E27FC236}">
                      <a16:creationId xmlns:a16="http://schemas.microsoft.com/office/drawing/2014/main" id="{27CF64F9-CC80-2E2F-E6C0-46F2D8D3346D}"/>
                    </a:ext>
                  </a:extLst>
                </p:cNvPr>
                <p:cNvPicPr/>
                <p:nvPr/>
              </p:nvPicPr>
              <p:blipFill>
                <a:blip r:embed="rId78"/>
                <a:stretch>
                  <a:fillRect/>
                </a:stretch>
              </p:blipFill>
              <p:spPr>
                <a:xfrm>
                  <a:off x="4435200" y="6246262"/>
                  <a:ext cx="4989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FB9E0A16-DF45-7AD5-5398-0554BE601D6F}"/>
                    </a:ext>
                  </a:extLst>
                </p14:cNvPr>
                <p14:cNvContentPartPr/>
                <p14:nvPr/>
              </p14:nvContentPartPr>
              <p14:xfrm>
                <a:off x="4997160" y="6323662"/>
                <a:ext cx="269280" cy="154080"/>
              </p14:xfrm>
            </p:contentPart>
          </mc:Choice>
          <mc:Fallback xmlns="">
            <p:pic>
              <p:nvPicPr>
                <p:cNvPr id="54" name="Freihand 53">
                  <a:extLst>
                    <a:ext uri="{FF2B5EF4-FFF2-40B4-BE49-F238E27FC236}">
                      <a16:creationId xmlns:a16="http://schemas.microsoft.com/office/drawing/2014/main" id="{FB9E0A16-DF45-7AD5-5398-0554BE601D6F}"/>
                    </a:ext>
                  </a:extLst>
                </p:cNvPr>
                <p:cNvPicPr/>
                <p:nvPr/>
              </p:nvPicPr>
              <p:blipFill>
                <a:blip r:embed="rId80"/>
                <a:stretch>
                  <a:fillRect/>
                </a:stretch>
              </p:blipFill>
              <p:spPr>
                <a:xfrm>
                  <a:off x="4988160" y="6315022"/>
                  <a:ext cx="286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67EFAF18-8EA1-BB7C-5807-F2ED1CDBBFC0}"/>
                    </a:ext>
                  </a:extLst>
                </p14:cNvPr>
                <p14:cNvContentPartPr/>
                <p14:nvPr/>
              </p14:nvContentPartPr>
              <p14:xfrm>
                <a:off x="5554080" y="6321502"/>
                <a:ext cx="69480" cy="156600"/>
              </p14:xfrm>
            </p:contentPart>
          </mc:Choice>
          <mc:Fallback xmlns="">
            <p:pic>
              <p:nvPicPr>
                <p:cNvPr id="55" name="Freihand 54">
                  <a:extLst>
                    <a:ext uri="{FF2B5EF4-FFF2-40B4-BE49-F238E27FC236}">
                      <a16:creationId xmlns:a16="http://schemas.microsoft.com/office/drawing/2014/main" id="{67EFAF18-8EA1-BB7C-5807-F2ED1CDBBFC0}"/>
                    </a:ext>
                  </a:extLst>
                </p:cNvPr>
                <p:cNvPicPr/>
                <p:nvPr/>
              </p:nvPicPr>
              <p:blipFill>
                <a:blip r:embed="rId82"/>
                <a:stretch>
                  <a:fillRect/>
                </a:stretch>
              </p:blipFill>
              <p:spPr>
                <a:xfrm>
                  <a:off x="5545080" y="6312862"/>
                  <a:ext cx="87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D267809A-9B16-4F4D-DE3D-2C6CD8A7EBF6}"/>
                    </a:ext>
                  </a:extLst>
                </p14:cNvPr>
                <p14:cNvContentPartPr/>
                <p14:nvPr/>
              </p14:nvContentPartPr>
              <p14:xfrm>
                <a:off x="5577840" y="6259582"/>
                <a:ext cx="198360" cy="232200"/>
              </p14:xfrm>
            </p:contentPart>
          </mc:Choice>
          <mc:Fallback xmlns="">
            <p:pic>
              <p:nvPicPr>
                <p:cNvPr id="56" name="Freihand 55">
                  <a:extLst>
                    <a:ext uri="{FF2B5EF4-FFF2-40B4-BE49-F238E27FC236}">
                      <a16:creationId xmlns:a16="http://schemas.microsoft.com/office/drawing/2014/main" id="{D267809A-9B16-4F4D-DE3D-2C6CD8A7EBF6}"/>
                    </a:ext>
                  </a:extLst>
                </p:cNvPr>
                <p:cNvPicPr/>
                <p:nvPr/>
              </p:nvPicPr>
              <p:blipFill>
                <a:blip r:embed="rId84"/>
                <a:stretch>
                  <a:fillRect/>
                </a:stretch>
              </p:blipFill>
              <p:spPr>
                <a:xfrm>
                  <a:off x="5568840" y="6250942"/>
                  <a:ext cx="216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3B6009DD-8AA0-4304-53C6-D06C786701AC}"/>
                    </a:ext>
                  </a:extLst>
                </p14:cNvPr>
                <p14:cNvContentPartPr/>
                <p14:nvPr/>
              </p14:nvContentPartPr>
              <p14:xfrm>
                <a:off x="5835600" y="6171022"/>
                <a:ext cx="353880" cy="360000"/>
              </p14:xfrm>
            </p:contentPart>
          </mc:Choice>
          <mc:Fallback xmlns="">
            <p:pic>
              <p:nvPicPr>
                <p:cNvPr id="57" name="Freihand 56">
                  <a:extLst>
                    <a:ext uri="{FF2B5EF4-FFF2-40B4-BE49-F238E27FC236}">
                      <a16:creationId xmlns:a16="http://schemas.microsoft.com/office/drawing/2014/main" id="{3B6009DD-8AA0-4304-53C6-D06C786701AC}"/>
                    </a:ext>
                  </a:extLst>
                </p:cNvPr>
                <p:cNvPicPr/>
                <p:nvPr/>
              </p:nvPicPr>
              <p:blipFill>
                <a:blip r:embed="rId86"/>
                <a:stretch>
                  <a:fillRect/>
                </a:stretch>
              </p:blipFill>
              <p:spPr>
                <a:xfrm>
                  <a:off x="5826960" y="6162382"/>
                  <a:ext cx="3715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34EE86A1-BA2D-0643-380F-86B03969225D}"/>
                    </a:ext>
                  </a:extLst>
                </p14:cNvPr>
                <p14:cNvContentPartPr/>
                <p14:nvPr/>
              </p14:nvContentPartPr>
              <p14:xfrm>
                <a:off x="6184440" y="6120982"/>
                <a:ext cx="380520" cy="252720"/>
              </p14:xfrm>
            </p:contentPart>
          </mc:Choice>
          <mc:Fallback xmlns="">
            <p:pic>
              <p:nvPicPr>
                <p:cNvPr id="58" name="Freihand 57">
                  <a:extLst>
                    <a:ext uri="{FF2B5EF4-FFF2-40B4-BE49-F238E27FC236}">
                      <a16:creationId xmlns:a16="http://schemas.microsoft.com/office/drawing/2014/main" id="{34EE86A1-BA2D-0643-380F-86B03969225D}"/>
                    </a:ext>
                  </a:extLst>
                </p:cNvPr>
                <p:cNvPicPr/>
                <p:nvPr/>
              </p:nvPicPr>
              <p:blipFill>
                <a:blip r:embed="rId88"/>
                <a:stretch>
                  <a:fillRect/>
                </a:stretch>
              </p:blipFill>
              <p:spPr>
                <a:xfrm>
                  <a:off x="6175440" y="6112342"/>
                  <a:ext cx="3981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36C1CEE7-983D-C285-5C2F-09B741F7B146}"/>
                    </a:ext>
                  </a:extLst>
                </p14:cNvPr>
                <p14:cNvContentPartPr/>
                <p14:nvPr/>
              </p14:nvContentPartPr>
              <p14:xfrm>
                <a:off x="5552280" y="6407902"/>
                <a:ext cx="1149480" cy="265680"/>
              </p14:xfrm>
            </p:contentPart>
          </mc:Choice>
          <mc:Fallback xmlns="">
            <p:pic>
              <p:nvPicPr>
                <p:cNvPr id="59" name="Freihand 58">
                  <a:extLst>
                    <a:ext uri="{FF2B5EF4-FFF2-40B4-BE49-F238E27FC236}">
                      <a16:creationId xmlns:a16="http://schemas.microsoft.com/office/drawing/2014/main" id="{36C1CEE7-983D-C285-5C2F-09B741F7B146}"/>
                    </a:ext>
                  </a:extLst>
                </p:cNvPr>
                <p:cNvPicPr/>
                <p:nvPr/>
              </p:nvPicPr>
              <p:blipFill>
                <a:blip r:embed="rId90"/>
                <a:stretch>
                  <a:fillRect/>
                </a:stretch>
              </p:blipFill>
              <p:spPr>
                <a:xfrm>
                  <a:off x="5543640" y="6398902"/>
                  <a:ext cx="1167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1D6E7A65-F9A1-2F2A-0954-89493C6F5DD9}"/>
                    </a:ext>
                  </a:extLst>
                </p14:cNvPr>
                <p14:cNvContentPartPr/>
                <p14:nvPr/>
              </p14:nvContentPartPr>
              <p14:xfrm>
                <a:off x="2403360" y="5928382"/>
                <a:ext cx="2317680" cy="492480"/>
              </p14:xfrm>
            </p:contentPart>
          </mc:Choice>
          <mc:Fallback xmlns="">
            <p:pic>
              <p:nvPicPr>
                <p:cNvPr id="61" name="Freihand 60">
                  <a:extLst>
                    <a:ext uri="{FF2B5EF4-FFF2-40B4-BE49-F238E27FC236}">
                      <a16:creationId xmlns:a16="http://schemas.microsoft.com/office/drawing/2014/main" id="{1D6E7A65-F9A1-2F2A-0954-89493C6F5DD9}"/>
                    </a:ext>
                  </a:extLst>
                </p:cNvPr>
                <p:cNvPicPr/>
                <p:nvPr/>
              </p:nvPicPr>
              <p:blipFill>
                <a:blip r:embed="rId92"/>
                <a:stretch>
                  <a:fillRect/>
                </a:stretch>
              </p:blipFill>
              <p:spPr>
                <a:xfrm>
                  <a:off x="2394360" y="5919742"/>
                  <a:ext cx="2335320" cy="51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FE1607AB-AD3A-F1BF-9612-7E2034C433F7}"/>
                  </a:ext>
                </a:extLst>
              </p14:cNvPr>
              <p14:cNvContentPartPr/>
              <p14:nvPr/>
            </p14:nvContentPartPr>
            <p14:xfrm>
              <a:off x="183600" y="1432342"/>
              <a:ext cx="2520" cy="24480"/>
            </p14:xfrm>
          </p:contentPart>
        </mc:Choice>
        <mc:Fallback xmlns="">
          <p:pic>
            <p:nvPicPr>
              <p:cNvPr id="60" name="Freihand 59">
                <a:extLst>
                  <a:ext uri="{FF2B5EF4-FFF2-40B4-BE49-F238E27FC236}">
                    <a16:creationId xmlns:a16="http://schemas.microsoft.com/office/drawing/2014/main" id="{FE1607AB-AD3A-F1BF-9612-7E2034C433F7}"/>
                  </a:ext>
                </a:extLst>
              </p:cNvPr>
              <p:cNvPicPr/>
              <p:nvPr/>
            </p:nvPicPr>
            <p:blipFill>
              <a:blip r:embed="rId94"/>
              <a:stretch>
                <a:fillRect/>
              </a:stretch>
            </p:blipFill>
            <p:spPr>
              <a:xfrm>
                <a:off x="174600" y="1423702"/>
                <a:ext cx="20160" cy="42120"/>
              </a:xfrm>
              <a:prstGeom prst="rect">
                <a:avLst/>
              </a:prstGeom>
            </p:spPr>
          </p:pic>
        </mc:Fallback>
      </mc:AlternateContent>
      <p:grpSp>
        <p:nvGrpSpPr>
          <p:cNvPr id="64" name="Gruppieren 63">
            <a:extLst>
              <a:ext uri="{FF2B5EF4-FFF2-40B4-BE49-F238E27FC236}">
                <a16:creationId xmlns:a16="http://schemas.microsoft.com/office/drawing/2014/main" id="{66B0434B-7078-B251-6FFB-9F1E5273B1DA}"/>
              </a:ext>
            </a:extLst>
          </p:cNvPr>
          <p:cNvGrpSpPr/>
          <p:nvPr/>
        </p:nvGrpSpPr>
        <p:grpSpPr>
          <a:xfrm>
            <a:off x="779400" y="3441502"/>
            <a:ext cx="4912560" cy="1469160"/>
            <a:chOff x="779400" y="3441502"/>
            <a:chExt cx="4912560" cy="1469160"/>
          </a:xfrm>
        </p:grpSpPr>
        <mc:AlternateContent xmlns:mc="http://schemas.openxmlformats.org/markup-compatibility/2006" xmlns:p14="http://schemas.microsoft.com/office/powerpoint/2010/main">
          <mc:Choice Requires="p14">
            <p:contentPart p14:bwMode="auto" r:id="rId95">
              <p14:nvContentPartPr>
                <p14:cNvPr id="26" name="Freihand 25">
                  <a:extLst>
                    <a:ext uri="{FF2B5EF4-FFF2-40B4-BE49-F238E27FC236}">
                      <a16:creationId xmlns:a16="http://schemas.microsoft.com/office/drawing/2014/main" id="{03DA4C5B-F3E7-7002-23C3-E9CA7A8494BD}"/>
                    </a:ext>
                  </a:extLst>
                </p14:cNvPr>
                <p14:cNvContentPartPr/>
                <p14:nvPr/>
              </p14:nvContentPartPr>
              <p14:xfrm>
                <a:off x="1292040" y="4030462"/>
                <a:ext cx="1730520" cy="61560"/>
              </p14:xfrm>
            </p:contentPart>
          </mc:Choice>
          <mc:Fallback xmlns="">
            <p:pic>
              <p:nvPicPr>
                <p:cNvPr id="26" name="Freihand 25">
                  <a:extLst>
                    <a:ext uri="{FF2B5EF4-FFF2-40B4-BE49-F238E27FC236}">
                      <a16:creationId xmlns:a16="http://schemas.microsoft.com/office/drawing/2014/main" id="{03DA4C5B-F3E7-7002-23C3-E9CA7A8494BD}"/>
                    </a:ext>
                  </a:extLst>
                </p:cNvPr>
                <p:cNvPicPr/>
                <p:nvPr/>
              </p:nvPicPr>
              <p:blipFill>
                <a:blip r:embed="rId96"/>
                <a:stretch>
                  <a:fillRect/>
                </a:stretch>
              </p:blipFill>
              <p:spPr>
                <a:xfrm>
                  <a:off x="1274040" y="4012462"/>
                  <a:ext cx="1766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9" name="Freihand 38">
                  <a:extLst>
                    <a:ext uri="{FF2B5EF4-FFF2-40B4-BE49-F238E27FC236}">
                      <a16:creationId xmlns:a16="http://schemas.microsoft.com/office/drawing/2014/main" id="{B3DC78AC-061A-D995-2023-17149921C6DA}"/>
                    </a:ext>
                  </a:extLst>
                </p14:cNvPr>
                <p14:cNvContentPartPr/>
                <p14:nvPr/>
              </p14:nvContentPartPr>
              <p14:xfrm>
                <a:off x="1350720" y="4012102"/>
                <a:ext cx="3768120" cy="79560"/>
              </p14:xfrm>
            </p:contentPart>
          </mc:Choice>
          <mc:Fallback xmlns="">
            <p:pic>
              <p:nvPicPr>
                <p:cNvPr id="39" name="Freihand 38">
                  <a:extLst>
                    <a:ext uri="{FF2B5EF4-FFF2-40B4-BE49-F238E27FC236}">
                      <a16:creationId xmlns:a16="http://schemas.microsoft.com/office/drawing/2014/main" id="{B3DC78AC-061A-D995-2023-17149921C6DA}"/>
                    </a:ext>
                  </a:extLst>
                </p:cNvPr>
                <p:cNvPicPr/>
                <p:nvPr/>
              </p:nvPicPr>
              <p:blipFill>
                <a:blip r:embed="rId98"/>
                <a:stretch>
                  <a:fillRect/>
                </a:stretch>
              </p:blipFill>
              <p:spPr>
                <a:xfrm>
                  <a:off x="1333080" y="3994102"/>
                  <a:ext cx="3803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B8A7DC8F-7630-BD4C-EBC7-253CBCB21AF5}"/>
                    </a:ext>
                  </a:extLst>
                </p14:cNvPr>
                <p14:cNvContentPartPr/>
                <p14:nvPr/>
              </p14:nvContentPartPr>
              <p14:xfrm>
                <a:off x="779400" y="3441502"/>
                <a:ext cx="4912560" cy="1469160"/>
              </p14:xfrm>
            </p:contentPart>
          </mc:Choice>
          <mc:Fallback xmlns="">
            <p:pic>
              <p:nvPicPr>
                <p:cNvPr id="63" name="Freihand 62">
                  <a:extLst>
                    <a:ext uri="{FF2B5EF4-FFF2-40B4-BE49-F238E27FC236}">
                      <a16:creationId xmlns:a16="http://schemas.microsoft.com/office/drawing/2014/main" id="{B8A7DC8F-7630-BD4C-EBC7-253CBCB21AF5}"/>
                    </a:ext>
                  </a:extLst>
                </p:cNvPr>
                <p:cNvPicPr/>
                <p:nvPr/>
              </p:nvPicPr>
              <p:blipFill>
                <a:blip r:embed="rId100"/>
                <a:stretch>
                  <a:fillRect/>
                </a:stretch>
              </p:blipFill>
              <p:spPr>
                <a:xfrm>
                  <a:off x="770400" y="3432862"/>
                  <a:ext cx="4930200" cy="1486800"/>
                </a:xfrm>
                <a:prstGeom prst="rect">
                  <a:avLst/>
                </a:prstGeom>
              </p:spPr>
            </p:pic>
          </mc:Fallback>
        </mc:AlternateContent>
      </p:gr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20</a:t>
            </a:fld>
            <a:endParaRPr lang="de-DE"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38720" y="171474"/>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British Columbia, </a:t>
            </a:r>
            <a:r>
              <a:rPr lang="en-US" altLang="en-US" sz="3991" dirty="0" err="1">
                <a:solidFill>
                  <a:sysClr val="windowText" lastClr="000000"/>
                </a:solidFill>
                <a:latin typeface="Times New Roman" panose="02020603050405020304" pitchFamily="18" charset="0"/>
                <a:cs typeface="Times New Roman" panose="02020603050405020304" pitchFamily="18" charset="0"/>
              </a:rPr>
              <a:t>kanadischen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Provinzen</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Bundesstaaten</a:t>
            </a:r>
            <a:r>
              <a:rPr lang="en-US" altLang="en-US" sz="3991" dirty="0">
                <a:solidFill>
                  <a:sysClr val="windowText" lastClr="000000"/>
                </a:solidFill>
                <a:latin typeface="Times New Roman" panose="02020603050405020304" pitchFamily="18" charset="0"/>
                <a:cs typeface="Times New Roman" panose="02020603050405020304" pitchFamily="18" charset="0"/>
              </a:rPr>
              <a:t> der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770D2634-19B0-42E0-A6F3-636D1C0A72B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5" name="Freihand 14">
                <a:extLst>
                  <a:ext uri="{FF2B5EF4-FFF2-40B4-BE49-F238E27FC236}">
                    <a16:creationId xmlns:a16="http://schemas.microsoft.com/office/drawing/2014/main" id="{06DDD0B0-1F36-E34C-16A9-A6DF0DB1A464}"/>
                  </a:ext>
                </a:extLst>
              </p14:cNvPr>
              <p14:cNvContentPartPr/>
              <p14:nvPr/>
            </p14:nvContentPartPr>
            <p14:xfrm>
              <a:off x="4681440" y="4355542"/>
              <a:ext cx="216720" cy="286920"/>
            </p14:xfrm>
          </p:contentPart>
        </mc:Choice>
        <mc:Fallback>
          <p:pic>
            <p:nvPicPr>
              <p:cNvPr id="15" name="Freihand 14">
                <a:extLst>
                  <a:ext uri="{FF2B5EF4-FFF2-40B4-BE49-F238E27FC236}">
                    <a16:creationId xmlns:a16="http://schemas.microsoft.com/office/drawing/2014/main" id="{06DDD0B0-1F36-E34C-16A9-A6DF0DB1A464}"/>
                  </a:ext>
                </a:extLst>
              </p:cNvPr>
              <p:cNvPicPr/>
              <p:nvPr/>
            </p:nvPicPr>
            <p:blipFill>
              <a:blip r:embed="rId5"/>
              <a:stretch>
                <a:fillRect/>
              </a:stretch>
            </p:blipFill>
            <p:spPr>
              <a:xfrm>
                <a:off x="4672800" y="4346542"/>
                <a:ext cx="2343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Freihand 15">
                <a:extLst>
                  <a:ext uri="{FF2B5EF4-FFF2-40B4-BE49-F238E27FC236}">
                    <a16:creationId xmlns:a16="http://schemas.microsoft.com/office/drawing/2014/main" id="{D9177FEC-2E53-8CE4-EC38-2A75AD05B602}"/>
                  </a:ext>
                </a:extLst>
              </p14:cNvPr>
              <p14:cNvContentPartPr/>
              <p14:nvPr/>
            </p14:nvContentPartPr>
            <p14:xfrm>
              <a:off x="5037480" y="4378222"/>
              <a:ext cx="243360" cy="268200"/>
            </p14:xfrm>
          </p:contentPart>
        </mc:Choice>
        <mc:Fallback>
          <p:pic>
            <p:nvPicPr>
              <p:cNvPr id="16" name="Freihand 15">
                <a:extLst>
                  <a:ext uri="{FF2B5EF4-FFF2-40B4-BE49-F238E27FC236}">
                    <a16:creationId xmlns:a16="http://schemas.microsoft.com/office/drawing/2014/main" id="{D9177FEC-2E53-8CE4-EC38-2A75AD05B602}"/>
                  </a:ext>
                </a:extLst>
              </p:cNvPr>
              <p:cNvPicPr/>
              <p:nvPr/>
            </p:nvPicPr>
            <p:blipFill>
              <a:blip r:embed="rId7"/>
              <a:stretch>
                <a:fillRect/>
              </a:stretch>
            </p:blipFill>
            <p:spPr>
              <a:xfrm>
                <a:off x="5028840" y="4369582"/>
                <a:ext cx="2610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Freihand 16">
                <a:extLst>
                  <a:ext uri="{FF2B5EF4-FFF2-40B4-BE49-F238E27FC236}">
                    <a16:creationId xmlns:a16="http://schemas.microsoft.com/office/drawing/2014/main" id="{7AC9BC8F-B2B8-1740-C718-A913A31BA9A1}"/>
                  </a:ext>
                </a:extLst>
              </p14:cNvPr>
              <p14:cNvContentPartPr/>
              <p14:nvPr/>
            </p14:nvContentPartPr>
            <p14:xfrm>
              <a:off x="4727160" y="4875022"/>
              <a:ext cx="194760" cy="297000"/>
            </p14:xfrm>
          </p:contentPart>
        </mc:Choice>
        <mc:Fallback>
          <p:pic>
            <p:nvPicPr>
              <p:cNvPr id="17" name="Freihand 16">
                <a:extLst>
                  <a:ext uri="{FF2B5EF4-FFF2-40B4-BE49-F238E27FC236}">
                    <a16:creationId xmlns:a16="http://schemas.microsoft.com/office/drawing/2014/main" id="{7AC9BC8F-B2B8-1740-C718-A913A31BA9A1}"/>
                  </a:ext>
                </a:extLst>
              </p:cNvPr>
              <p:cNvPicPr/>
              <p:nvPr/>
            </p:nvPicPr>
            <p:blipFill>
              <a:blip r:embed="rId9"/>
              <a:stretch>
                <a:fillRect/>
              </a:stretch>
            </p:blipFill>
            <p:spPr>
              <a:xfrm>
                <a:off x="4718160" y="4866022"/>
                <a:ext cx="2124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B81DC1DD-E565-7690-ADC6-3C66CF6D4C25}"/>
                  </a:ext>
                </a:extLst>
              </p14:cNvPr>
              <p14:cNvContentPartPr/>
              <p14:nvPr/>
            </p14:nvContentPartPr>
            <p14:xfrm>
              <a:off x="6082560" y="4759102"/>
              <a:ext cx="89280" cy="188280"/>
            </p14:xfrm>
          </p:contentPart>
        </mc:Choice>
        <mc:Fallback>
          <p:pic>
            <p:nvPicPr>
              <p:cNvPr id="18" name="Freihand 17">
                <a:extLst>
                  <a:ext uri="{FF2B5EF4-FFF2-40B4-BE49-F238E27FC236}">
                    <a16:creationId xmlns:a16="http://schemas.microsoft.com/office/drawing/2014/main" id="{B81DC1DD-E565-7690-ADC6-3C66CF6D4C25}"/>
                  </a:ext>
                </a:extLst>
              </p:cNvPr>
              <p:cNvPicPr/>
              <p:nvPr/>
            </p:nvPicPr>
            <p:blipFill>
              <a:blip r:embed="rId11"/>
              <a:stretch>
                <a:fillRect/>
              </a:stretch>
            </p:blipFill>
            <p:spPr>
              <a:xfrm>
                <a:off x="6073560" y="4750102"/>
                <a:ext cx="106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A07E24F5-27C0-326F-084F-80B2826FCB17}"/>
                  </a:ext>
                </a:extLst>
              </p14:cNvPr>
              <p14:cNvContentPartPr/>
              <p14:nvPr/>
            </p14:nvContentPartPr>
            <p14:xfrm>
              <a:off x="8885520" y="938422"/>
              <a:ext cx="171000" cy="31680"/>
            </p14:xfrm>
          </p:contentPart>
        </mc:Choice>
        <mc:Fallback>
          <p:pic>
            <p:nvPicPr>
              <p:cNvPr id="22" name="Freihand 21">
                <a:extLst>
                  <a:ext uri="{FF2B5EF4-FFF2-40B4-BE49-F238E27FC236}">
                    <a16:creationId xmlns:a16="http://schemas.microsoft.com/office/drawing/2014/main" id="{A07E24F5-27C0-326F-084F-80B2826FCB17}"/>
                  </a:ext>
                </a:extLst>
              </p:cNvPr>
              <p:cNvPicPr/>
              <p:nvPr/>
            </p:nvPicPr>
            <p:blipFill>
              <a:blip r:embed="rId13"/>
              <a:stretch>
                <a:fillRect/>
              </a:stretch>
            </p:blipFill>
            <p:spPr>
              <a:xfrm>
                <a:off x="8876880" y="929782"/>
                <a:ext cx="188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0894E022-9369-416A-7A97-14032F934205}"/>
                  </a:ext>
                </a:extLst>
              </p14:cNvPr>
              <p14:cNvContentPartPr/>
              <p14:nvPr/>
            </p14:nvContentPartPr>
            <p14:xfrm>
              <a:off x="8880480" y="990262"/>
              <a:ext cx="168480" cy="45360"/>
            </p14:xfrm>
          </p:contentPart>
        </mc:Choice>
        <mc:Fallback>
          <p:pic>
            <p:nvPicPr>
              <p:cNvPr id="23" name="Freihand 22">
                <a:extLst>
                  <a:ext uri="{FF2B5EF4-FFF2-40B4-BE49-F238E27FC236}">
                    <a16:creationId xmlns:a16="http://schemas.microsoft.com/office/drawing/2014/main" id="{0894E022-9369-416A-7A97-14032F934205}"/>
                  </a:ext>
                </a:extLst>
              </p:cNvPr>
              <p:cNvPicPr/>
              <p:nvPr/>
            </p:nvPicPr>
            <p:blipFill>
              <a:blip r:embed="rId15"/>
              <a:stretch>
                <a:fillRect/>
              </a:stretch>
            </p:blipFill>
            <p:spPr>
              <a:xfrm>
                <a:off x="8871840" y="981262"/>
                <a:ext cx="186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8BBA357E-74FA-904C-CAC9-BEAC01628D45}"/>
                  </a:ext>
                </a:extLst>
              </p14:cNvPr>
              <p14:cNvContentPartPr/>
              <p14:nvPr/>
            </p14:nvContentPartPr>
            <p14:xfrm>
              <a:off x="9059040" y="827542"/>
              <a:ext cx="127440" cy="254880"/>
            </p14:xfrm>
          </p:contentPart>
        </mc:Choice>
        <mc:Fallback>
          <p:pic>
            <p:nvPicPr>
              <p:cNvPr id="24" name="Freihand 23">
                <a:extLst>
                  <a:ext uri="{FF2B5EF4-FFF2-40B4-BE49-F238E27FC236}">
                    <a16:creationId xmlns:a16="http://schemas.microsoft.com/office/drawing/2014/main" id="{8BBA357E-74FA-904C-CAC9-BEAC01628D45}"/>
                  </a:ext>
                </a:extLst>
              </p:cNvPr>
              <p:cNvPicPr/>
              <p:nvPr/>
            </p:nvPicPr>
            <p:blipFill>
              <a:blip r:embed="rId17"/>
              <a:stretch>
                <a:fillRect/>
              </a:stretch>
            </p:blipFill>
            <p:spPr>
              <a:xfrm>
                <a:off x="9050040" y="818902"/>
                <a:ext cx="1450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Freihand 25">
                <a:extLst>
                  <a:ext uri="{FF2B5EF4-FFF2-40B4-BE49-F238E27FC236}">
                    <a16:creationId xmlns:a16="http://schemas.microsoft.com/office/drawing/2014/main" id="{25312038-8088-2AFB-195D-5CECA197494E}"/>
                  </a:ext>
                </a:extLst>
              </p14:cNvPr>
              <p14:cNvContentPartPr/>
              <p14:nvPr/>
            </p14:nvContentPartPr>
            <p14:xfrm>
              <a:off x="9320400" y="641062"/>
              <a:ext cx="176040" cy="227880"/>
            </p14:xfrm>
          </p:contentPart>
        </mc:Choice>
        <mc:Fallback>
          <p:pic>
            <p:nvPicPr>
              <p:cNvPr id="26" name="Freihand 25">
                <a:extLst>
                  <a:ext uri="{FF2B5EF4-FFF2-40B4-BE49-F238E27FC236}">
                    <a16:creationId xmlns:a16="http://schemas.microsoft.com/office/drawing/2014/main" id="{25312038-8088-2AFB-195D-5CECA197494E}"/>
                  </a:ext>
                </a:extLst>
              </p:cNvPr>
              <p:cNvPicPr/>
              <p:nvPr/>
            </p:nvPicPr>
            <p:blipFill>
              <a:blip r:embed="rId19"/>
              <a:stretch>
                <a:fillRect/>
              </a:stretch>
            </p:blipFill>
            <p:spPr>
              <a:xfrm>
                <a:off x="9311400" y="632422"/>
                <a:ext cx="1936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729FD257-057F-D215-66CA-BFECEBCCDA46}"/>
                  </a:ext>
                </a:extLst>
              </p14:cNvPr>
              <p14:cNvContentPartPr/>
              <p14:nvPr/>
            </p14:nvContentPartPr>
            <p14:xfrm>
              <a:off x="9506160" y="685342"/>
              <a:ext cx="219600" cy="72720"/>
            </p14:xfrm>
          </p:contentPart>
        </mc:Choice>
        <mc:Fallback>
          <p:pic>
            <p:nvPicPr>
              <p:cNvPr id="27" name="Freihand 26">
                <a:extLst>
                  <a:ext uri="{FF2B5EF4-FFF2-40B4-BE49-F238E27FC236}">
                    <a16:creationId xmlns:a16="http://schemas.microsoft.com/office/drawing/2014/main" id="{729FD257-057F-D215-66CA-BFECEBCCDA46}"/>
                  </a:ext>
                </a:extLst>
              </p:cNvPr>
              <p:cNvPicPr/>
              <p:nvPr/>
            </p:nvPicPr>
            <p:blipFill>
              <a:blip r:embed="rId21"/>
              <a:stretch>
                <a:fillRect/>
              </a:stretch>
            </p:blipFill>
            <p:spPr>
              <a:xfrm>
                <a:off x="9497520" y="676342"/>
                <a:ext cx="237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Freihand 27">
                <a:extLst>
                  <a:ext uri="{FF2B5EF4-FFF2-40B4-BE49-F238E27FC236}">
                    <a16:creationId xmlns:a16="http://schemas.microsoft.com/office/drawing/2014/main" id="{4069A862-C81E-3DBA-EE17-207C3607F66D}"/>
                  </a:ext>
                </a:extLst>
              </p14:cNvPr>
              <p14:cNvContentPartPr/>
              <p14:nvPr/>
            </p14:nvContentPartPr>
            <p14:xfrm>
              <a:off x="9820080" y="637822"/>
              <a:ext cx="199440" cy="104040"/>
            </p14:xfrm>
          </p:contentPart>
        </mc:Choice>
        <mc:Fallback>
          <p:pic>
            <p:nvPicPr>
              <p:cNvPr id="28" name="Freihand 27">
                <a:extLst>
                  <a:ext uri="{FF2B5EF4-FFF2-40B4-BE49-F238E27FC236}">
                    <a16:creationId xmlns:a16="http://schemas.microsoft.com/office/drawing/2014/main" id="{4069A862-C81E-3DBA-EE17-207C3607F66D}"/>
                  </a:ext>
                </a:extLst>
              </p:cNvPr>
              <p:cNvPicPr/>
              <p:nvPr/>
            </p:nvPicPr>
            <p:blipFill>
              <a:blip r:embed="rId23"/>
              <a:stretch>
                <a:fillRect/>
              </a:stretch>
            </p:blipFill>
            <p:spPr>
              <a:xfrm>
                <a:off x="9811440" y="629182"/>
                <a:ext cx="217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Freihand 28">
                <a:extLst>
                  <a:ext uri="{FF2B5EF4-FFF2-40B4-BE49-F238E27FC236}">
                    <a16:creationId xmlns:a16="http://schemas.microsoft.com/office/drawing/2014/main" id="{636DF69B-01AB-24DB-748D-3A8F25C319E1}"/>
                  </a:ext>
                </a:extLst>
              </p14:cNvPr>
              <p14:cNvContentPartPr/>
              <p14:nvPr/>
            </p14:nvContentPartPr>
            <p14:xfrm>
              <a:off x="10018080" y="589222"/>
              <a:ext cx="114480" cy="132840"/>
            </p14:xfrm>
          </p:contentPart>
        </mc:Choice>
        <mc:Fallback>
          <p:pic>
            <p:nvPicPr>
              <p:cNvPr id="29" name="Freihand 28">
                <a:extLst>
                  <a:ext uri="{FF2B5EF4-FFF2-40B4-BE49-F238E27FC236}">
                    <a16:creationId xmlns:a16="http://schemas.microsoft.com/office/drawing/2014/main" id="{636DF69B-01AB-24DB-748D-3A8F25C319E1}"/>
                  </a:ext>
                </a:extLst>
              </p:cNvPr>
              <p:cNvPicPr/>
              <p:nvPr/>
            </p:nvPicPr>
            <p:blipFill>
              <a:blip r:embed="rId25"/>
              <a:stretch>
                <a:fillRect/>
              </a:stretch>
            </p:blipFill>
            <p:spPr>
              <a:xfrm>
                <a:off x="10009080" y="580582"/>
                <a:ext cx="132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Freihand 29">
                <a:extLst>
                  <a:ext uri="{FF2B5EF4-FFF2-40B4-BE49-F238E27FC236}">
                    <a16:creationId xmlns:a16="http://schemas.microsoft.com/office/drawing/2014/main" id="{4939CE14-A0C5-EC63-461C-E3AD7DEB1432}"/>
                  </a:ext>
                </a:extLst>
              </p14:cNvPr>
              <p14:cNvContentPartPr/>
              <p14:nvPr/>
            </p14:nvContentPartPr>
            <p14:xfrm>
              <a:off x="10147680" y="494182"/>
              <a:ext cx="85320" cy="186840"/>
            </p14:xfrm>
          </p:contentPart>
        </mc:Choice>
        <mc:Fallback>
          <p:pic>
            <p:nvPicPr>
              <p:cNvPr id="30" name="Freihand 29">
                <a:extLst>
                  <a:ext uri="{FF2B5EF4-FFF2-40B4-BE49-F238E27FC236}">
                    <a16:creationId xmlns:a16="http://schemas.microsoft.com/office/drawing/2014/main" id="{4939CE14-A0C5-EC63-461C-E3AD7DEB1432}"/>
                  </a:ext>
                </a:extLst>
              </p:cNvPr>
              <p:cNvPicPr/>
              <p:nvPr/>
            </p:nvPicPr>
            <p:blipFill>
              <a:blip r:embed="rId27"/>
              <a:stretch>
                <a:fillRect/>
              </a:stretch>
            </p:blipFill>
            <p:spPr>
              <a:xfrm>
                <a:off x="10138680" y="485542"/>
                <a:ext cx="1029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 name="Freihand 30">
                <a:extLst>
                  <a:ext uri="{FF2B5EF4-FFF2-40B4-BE49-F238E27FC236}">
                    <a16:creationId xmlns:a16="http://schemas.microsoft.com/office/drawing/2014/main" id="{CA159FED-3BC0-E410-927A-8DA62B177513}"/>
                  </a:ext>
                </a:extLst>
              </p14:cNvPr>
              <p14:cNvContentPartPr/>
              <p14:nvPr/>
            </p14:nvContentPartPr>
            <p14:xfrm>
              <a:off x="10260720" y="431902"/>
              <a:ext cx="100080" cy="228960"/>
            </p14:xfrm>
          </p:contentPart>
        </mc:Choice>
        <mc:Fallback>
          <p:pic>
            <p:nvPicPr>
              <p:cNvPr id="31" name="Freihand 30">
                <a:extLst>
                  <a:ext uri="{FF2B5EF4-FFF2-40B4-BE49-F238E27FC236}">
                    <a16:creationId xmlns:a16="http://schemas.microsoft.com/office/drawing/2014/main" id="{CA159FED-3BC0-E410-927A-8DA62B177513}"/>
                  </a:ext>
                </a:extLst>
              </p:cNvPr>
              <p:cNvPicPr/>
              <p:nvPr/>
            </p:nvPicPr>
            <p:blipFill>
              <a:blip r:embed="rId29"/>
              <a:stretch>
                <a:fillRect/>
              </a:stretch>
            </p:blipFill>
            <p:spPr>
              <a:xfrm>
                <a:off x="10251720" y="423262"/>
                <a:ext cx="1177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 name="Freihand 31">
                <a:extLst>
                  <a:ext uri="{FF2B5EF4-FFF2-40B4-BE49-F238E27FC236}">
                    <a16:creationId xmlns:a16="http://schemas.microsoft.com/office/drawing/2014/main" id="{8C10E5B6-C5DB-A003-89E9-6EE582D89FCC}"/>
                  </a:ext>
                </a:extLst>
              </p14:cNvPr>
              <p14:cNvContentPartPr/>
              <p14:nvPr/>
            </p14:nvContentPartPr>
            <p14:xfrm>
              <a:off x="10027440" y="447022"/>
              <a:ext cx="81360" cy="36000"/>
            </p14:xfrm>
          </p:contentPart>
        </mc:Choice>
        <mc:Fallback>
          <p:pic>
            <p:nvPicPr>
              <p:cNvPr id="32" name="Freihand 31">
                <a:extLst>
                  <a:ext uri="{FF2B5EF4-FFF2-40B4-BE49-F238E27FC236}">
                    <a16:creationId xmlns:a16="http://schemas.microsoft.com/office/drawing/2014/main" id="{8C10E5B6-C5DB-A003-89E9-6EE582D89FCC}"/>
                  </a:ext>
                </a:extLst>
              </p:cNvPr>
              <p:cNvPicPr/>
              <p:nvPr/>
            </p:nvPicPr>
            <p:blipFill>
              <a:blip r:embed="rId31"/>
              <a:stretch>
                <a:fillRect/>
              </a:stretch>
            </p:blipFill>
            <p:spPr>
              <a:xfrm>
                <a:off x="10018800" y="438022"/>
                <a:ext cx="99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F4AB1F4B-FBD0-4F5D-19E7-C1D3D57641EB}"/>
                  </a:ext>
                </a:extLst>
              </p14:cNvPr>
              <p14:cNvContentPartPr/>
              <p14:nvPr/>
            </p14:nvContentPartPr>
            <p14:xfrm>
              <a:off x="10251720" y="435862"/>
              <a:ext cx="30600" cy="270000"/>
            </p14:xfrm>
          </p:contentPart>
        </mc:Choice>
        <mc:Fallback>
          <p:pic>
            <p:nvPicPr>
              <p:cNvPr id="34" name="Freihand 33">
                <a:extLst>
                  <a:ext uri="{FF2B5EF4-FFF2-40B4-BE49-F238E27FC236}">
                    <a16:creationId xmlns:a16="http://schemas.microsoft.com/office/drawing/2014/main" id="{F4AB1F4B-FBD0-4F5D-19E7-C1D3D57641EB}"/>
                  </a:ext>
                </a:extLst>
              </p:cNvPr>
              <p:cNvPicPr/>
              <p:nvPr/>
            </p:nvPicPr>
            <p:blipFill>
              <a:blip r:embed="rId33"/>
              <a:stretch>
                <a:fillRect/>
              </a:stretch>
            </p:blipFill>
            <p:spPr>
              <a:xfrm>
                <a:off x="10242720" y="427222"/>
                <a:ext cx="482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58055D95-881A-E2B4-4CAF-4F11E6310C46}"/>
                  </a:ext>
                </a:extLst>
              </p14:cNvPr>
              <p14:cNvContentPartPr/>
              <p14:nvPr/>
            </p14:nvContentPartPr>
            <p14:xfrm>
              <a:off x="9443880" y="1013302"/>
              <a:ext cx="3960" cy="169560"/>
            </p14:xfrm>
          </p:contentPart>
        </mc:Choice>
        <mc:Fallback>
          <p:pic>
            <p:nvPicPr>
              <p:cNvPr id="36" name="Freihand 35">
                <a:extLst>
                  <a:ext uri="{FF2B5EF4-FFF2-40B4-BE49-F238E27FC236}">
                    <a16:creationId xmlns:a16="http://schemas.microsoft.com/office/drawing/2014/main" id="{58055D95-881A-E2B4-4CAF-4F11E6310C46}"/>
                  </a:ext>
                </a:extLst>
              </p:cNvPr>
              <p:cNvPicPr/>
              <p:nvPr/>
            </p:nvPicPr>
            <p:blipFill>
              <a:blip r:embed="rId35"/>
              <a:stretch>
                <a:fillRect/>
              </a:stretch>
            </p:blipFill>
            <p:spPr>
              <a:xfrm>
                <a:off x="9435240" y="1004662"/>
                <a:ext cx="216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7" name="Freihand 36">
                <a:extLst>
                  <a:ext uri="{FF2B5EF4-FFF2-40B4-BE49-F238E27FC236}">
                    <a16:creationId xmlns:a16="http://schemas.microsoft.com/office/drawing/2014/main" id="{D3012660-DD7D-9803-8306-A9BF102D901B}"/>
                  </a:ext>
                </a:extLst>
              </p14:cNvPr>
              <p14:cNvContentPartPr/>
              <p14:nvPr/>
            </p14:nvContentPartPr>
            <p14:xfrm>
              <a:off x="9334440" y="971902"/>
              <a:ext cx="166320" cy="257400"/>
            </p14:xfrm>
          </p:contentPart>
        </mc:Choice>
        <mc:Fallback>
          <p:pic>
            <p:nvPicPr>
              <p:cNvPr id="37" name="Freihand 36">
                <a:extLst>
                  <a:ext uri="{FF2B5EF4-FFF2-40B4-BE49-F238E27FC236}">
                    <a16:creationId xmlns:a16="http://schemas.microsoft.com/office/drawing/2014/main" id="{D3012660-DD7D-9803-8306-A9BF102D901B}"/>
                  </a:ext>
                </a:extLst>
              </p:cNvPr>
              <p:cNvPicPr/>
              <p:nvPr/>
            </p:nvPicPr>
            <p:blipFill>
              <a:blip r:embed="rId37"/>
              <a:stretch>
                <a:fillRect/>
              </a:stretch>
            </p:blipFill>
            <p:spPr>
              <a:xfrm>
                <a:off x="9325800" y="963262"/>
                <a:ext cx="1839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Freihand 37">
                <a:extLst>
                  <a:ext uri="{FF2B5EF4-FFF2-40B4-BE49-F238E27FC236}">
                    <a16:creationId xmlns:a16="http://schemas.microsoft.com/office/drawing/2014/main" id="{AC19800E-1F82-47AC-12B7-25CE75E23AE3}"/>
                  </a:ext>
                </a:extLst>
              </p14:cNvPr>
              <p14:cNvContentPartPr/>
              <p14:nvPr/>
            </p14:nvContentPartPr>
            <p14:xfrm>
              <a:off x="9548280" y="949942"/>
              <a:ext cx="511560" cy="213480"/>
            </p14:xfrm>
          </p:contentPart>
        </mc:Choice>
        <mc:Fallback>
          <p:pic>
            <p:nvPicPr>
              <p:cNvPr id="38" name="Freihand 37">
                <a:extLst>
                  <a:ext uri="{FF2B5EF4-FFF2-40B4-BE49-F238E27FC236}">
                    <a16:creationId xmlns:a16="http://schemas.microsoft.com/office/drawing/2014/main" id="{AC19800E-1F82-47AC-12B7-25CE75E23AE3}"/>
                  </a:ext>
                </a:extLst>
              </p:cNvPr>
              <p:cNvPicPr/>
              <p:nvPr/>
            </p:nvPicPr>
            <p:blipFill>
              <a:blip r:embed="rId39"/>
              <a:stretch>
                <a:fillRect/>
              </a:stretch>
            </p:blipFill>
            <p:spPr>
              <a:xfrm>
                <a:off x="9539640" y="941302"/>
                <a:ext cx="5292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Freihand 38">
                <a:extLst>
                  <a:ext uri="{FF2B5EF4-FFF2-40B4-BE49-F238E27FC236}">
                    <a16:creationId xmlns:a16="http://schemas.microsoft.com/office/drawing/2014/main" id="{B94810CF-C8FF-2022-04F4-C22807AD9A69}"/>
                  </a:ext>
                </a:extLst>
              </p14:cNvPr>
              <p14:cNvContentPartPr/>
              <p14:nvPr/>
            </p14:nvContentPartPr>
            <p14:xfrm>
              <a:off x="10068480" y="972982"/>
              <a:ext cx="86040" cy="109800"/>
            </p14:xfrm>
          </p:contentPart>
        </mc:Choice>
        <mc:Fallback>
          <p:pic>
            <p:nvPicPr>
              <p:cNvPr id="39" name="Freihand 38">
                <a:extLst>
                  <a:ext uri="{FF2B5EF4-FFF2-40B4-BE49-F238E27FC236}">
                    <a16:creationId xmlns:a16="http://schemas.microsoft.com/office/drawing/2014/main" id="{B94810CF-C8FF-2022-04F4-C22807AD9A69}"/>
                  </a:ext>
                </a:extLst>
              </p:cNvPr>
              <p:cNvPicPr/>
              <p:nvPr/>
            </p:nvPicPr>
            <p:blipFill>
              <a:blip r:embed="rId41"/>
              <a:stretch>
                <a:fillRect/>
              </a:stretch>
            </p:blipFill>
            <p:spPr>
              <a:xfrm>
                <a:off x="10059480" y="964342"/>
                <a:ext cx="103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Freihand 39">
                <a:extLst>
                  <a:ext uri="{FF2B5EF4-FFF2-40B4-BE49-F238E27FC236}">
                    <a16:creationId xmlns:a16="http://schemas.microsoft.com/office/drawing/2014/main" id="{3000F67E-2469-AEAA-DD24-0C8556290C75}"/>
                  </a:ext>
                </a:extLst>
              </p14:cNvPr>
              <p14:cNvContentPartPr/>
              <p14:nvPr/>
            </p14:nvContentPartPr>
            <p14:xfrm>
              <a:off x="10338120" y="901342"/>
              <a:ext cx="250920" cy="100800"/>
            </p14:xfrm>
          </p:contentPart>
        </mc:Choice>
        <mc:Fallback>
          <p:pic>
            <p:nvPicPr>
              <p:cNvPr id="40" name="Freihand 39">
                <a:extLst>
                  <a:ext uri="{FF2B5EF4-FFF2-40B4-BE49-F238E27FC236}">
                    <a16:creationId xmlns:a16="http://schemas.microsoft.com/office/drawing/2014/main" id="{3000F67E-2469-AEAA-DD24-0C8556290C75}"/>
                  </a:ext>
                </a:extLst>
              </p:cNvPr>
              <p:cNvPicPr/>
              <p:nvPr/>
            </p:nvPicPr>
            <p:blipFill>
              <a:blip r:embed="rId43"/>
              <a:stretch>
                <a:fillRect/>
              </a:stretch>
            </p:blipFill>
            <p:spPr>
              <a:xfrm>
                <a:off x="10329480" y="892702"/>
                <a:ext cx="268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Freihand 40">
                <a:extLst>
                  <a:ext uri="{FF2B5EF4-FFF2-40B4-BE49-F238E27FC236}">
                    <a16:creationId xmlns:a16="http://schemas.microsoft.com/office/drawing/2014/main" id="{8E5A43F2-E262-E255-86E7-55A2137AE17D}"/>
                  </a:ext>
                </a:extLst>
              </p14:cNvPr>
              <p14:cNvContentPartPr/>
              <p14:nvPr/>
            </p14:nvContentPartPr>
            <p14:xfrm>
              <a:off x="10613880" y="776062"/>
              <a:ext cx="185040" cy="163440"/>
            </p14:xfrm>
          </p:contentPart>
        </mc:Choice>
        <mc:Fallback>
          <p:pic>
            <p:nvPicPr>
              <p:cNvPr id="41" name="Freihand 40">
                <a:extLst>
                  <a:ext uri="{FF2B5EF4-FFF2-40B4-BE49-F238E27FC236}">
                    <a16:creationId xmlns:a16="http://schemas.microsoft.com/office/drawing/2014/main" id="{8E5A43F2-E262-E255-86E7-55A2137AE17D}"/>
                  </a:ext>
                </a:extLst>
              </p:cNvPr>
              <p:cNvPicPr/>
              <p:nvPr/>
            </p:nvPicPr>
            <p:blipFill>
              <a:blip r:embed="rId45"/>
              <a:stretch>
                <a:fillRect/>
              </a:stretch>
            </p:blipFill>
            <p:spPr>
              <a:xfrm>
                <a:off x="10604880" y="767422"/>
                <a:ext cx="202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33CADCB9-50C4-F816-7A27-1DF3DD8BD838}"/>
                  </a:ext>
                </a:extLst>
              </p14:cNvPr>
              <p14:cNvContentPartPr/>
              <p14:nvPr/>
            </p14:nvContentPartPr>
            <p14:xfrm>
              <a:off x="9486360" y="1401742"/>
              <a:ext cx="7920" cy="218160"/>
            </p14:xfrm>
          </p:contentPart>
        </mc:Choice>
        <mc:Fallback>
          <p:pic>
            <p:nvPicPr>
              <p:cNvPr id="42" name="Freihand 41">
                <a:extLst>
                  <a:ext uri="{FF2B5EF4-FFF2-40B4-BE49-F238E27FC236}">
                    <a16:creationId xmlns:a16="http://schemas.microsoft.com/office/drawing/2014/main" id="{33CADCB9-50C4-F816-7A27-1DF3DD8BD838}"/>
                  </a:ext>
                </a:extLst>
              </p:cNvPr>
              <p:cNvPicPr/>
              <p:nvPr/>
            </p:nvPicPr>
            <p:blipFill>
              <a:blip r:embed="rId47"/>
              <a:stretch>
                <a:fillRect/>
              </a:stretch>
            </p:blipFill>
            <p:spPr>
              <a:xfrm>
                <a:off x="9477360" y="1393102"/>
                <a:ext cx="25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072316B8-A771-E607-B2BC-0EE0FCA5E5B5}"/>
                  </a:ext>
                </a:extLst>
              </p14:cNvPr>
              <p14:cNvContentPartPr/>
              <p14:nvPr/>
            </p14:nvContentPartPr>
            <p14:xfrm>
              <a:off x="9413640" y="1350262"/>
              <a:ext cx="141840" cy="136800"/>
            </p14:xfrm>
          </p:contentPart>
        </mc:Choice>
        <mc:Fallback>
          <p:pic>
            <p:nvPicPr>
              <p:cNvPr id="43" name="Freihand 42">
                <a:extLst>
                  <a:ext uri="{FF2B5EF4-FFF2-40B4-BE49-F238E27FC236}">
                    <a16:creationId xmlns:a16="http://schemas.microsoft.com/office/drawing/2014/main" id="{072316B8-A771-E607-B2BC-0EE0FCA5E5B5}"/>
                  </a:ext>
                </a:extLst>
              </p:cNvPr>
              <p:cNvPicPr/>
              <p:nvPr/>
            </p:nvPicPr>
            <p:blipFill>
              <a:blip r:embed="rId49"/>
              <a:stretch>
                <a:fillRect/>
              </a:stretch>
            </p:blipFill>
            <p:spPr>
              <a:xfrm>
                <a:off x="9404640" y="1341262"/>
                <a:ext cx="159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3120FDAD-81B7-DC90-F87F-FE87714128E1}"/>
                  </a:ext>
                </a:extLst>
              </p14:cNvPr>
              <p14:cNvContentPartPr/>
              <p14:nvPr/>
            </p14:nvContentPartPr>
            <p14:xfrm>
              <a:off x="9618480" y="1431262"/>
              <a:ext cx="42120" cy="147240"/>
            </p14:xfrm>
          </p:contentPart>
        </mc:Choice>
        <mc:Fallback>
          <p:pic>
            <p:nvPicPr>
              <p:cNvPr id="44" name="Freihand 43">
                <a:extLst>
                  <a:ext uri="{FF2B5EF4-FFF2-40B4-BE49-F238E27FC236}">
                    <a16:creationId xmlns:a16="http://schemas.microsoft.com/office/drawing/2014/main" id="{3120FDAD-81B7-DC90-F87F-FE87714128E1}"/>
                  </a:ext>
                </a:extLst>
              </p:cNvPr>
              <p:cNvPicPr/>
              <p:nvPr/>
            </p:nvPicPr>
            <p:blipFill>
              <a:blip r:embed="rId51"/>
              <a:stretch>
                <a:fillRect/>
              </a:stretch>
            </p:blipFill>
            <p:spPr>
              <a:xfrm>
                <a:off x="9609840" y="1422622"/>
                <a:ext cx="59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9CEFF3FA-C903-81A5-29DA-01A3CB17E06B}"/>
                  </a:ext>
                </a:extLst>
              </p14:cNvPr>
              <p14:cNvContentPartPr/>
              <p14:nvPr/>
            </p14:nvContentPartPr>
            <p14:xfrm>
              <a:off x="9711360" y="1352422"/>
              <a:ext cx="346680" cy="186840"/>
            </p14:xfrm>
          </p:contentPart>
        </mc:Choice>
        <mc:Fallback>
          <p:pic>
            <p:nvPicPr>
              <p:cNvPr id="45" name="Freihand 44">
                <a:extLst>
                  <a:ext uri="{FF2B5EF4-FFF2-40B4-BE49-F238E27FC236}">
                    <a16:creationId xmlns:a16="http://schemas.microsoft.com/office/drawing/2014/main" id="{9CEFF3FA-C903-81A5-29DA-01A3CB17E06B}"/>
                  </a:ext>
                </a:extLst>
              </p:cNvPr>
              <p:cNvPicPr/>
              <p:nvPr/>
            </p:nvPicPr>
            <p:blipFill>
              <a:blip r:embed="rId53"/>
              <a:stretch>
                <a:fillRect/>
              </a:stretch>
            </p:blipFill>
            <p:spPr>
              <a:xfrm>
                <a:off x="9702720" y="1343422"/>
                <a:ext cx="364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Freihand 45">
                <a:extLst>
                  <a:ext uri="{FF2B5EF4-FFF2-40B4-BE49-F238E27FC236}">
                    <a16:creationId xmlns:a16="http://schemas.microsoft.com/office/drawing/2014/main" id="{C5DB2CD6-27B8-89F4-21B0-A24BEEBEE9C5}"/>
                  </a:ext>
                </a:extLst>
              </p14:cNvPr>
              <p14:cNvContentPartPr/>
              <p14:nvPr/>
            </p14:nvContentPartPr>
            <p14:xfrm>
              <a:off x="9974520" y="1252702"/>
              <a:ext cx="230400" cy="204840"/>
            </p14:xfrm>
          </p:contentPart>
        </mc:Choice>
        <mc:Fallback>
          <p:pic>
            <p:nvPicPr>
              <p:cNvPr id="46" name="Freihand 45">
                <a:extLst>
                  <a:ext uri="{FF2B5EF4-FFF2-40B4-BE49-F238E27FC236}">
                    <a16:creationId xmlns:a16="http://schemas.microsoft.com/office/drawing/2014/main" id="{C5DB2CD6-27B8-89F4-21B0-A24BEEBEE9C5}"/>
                  </a:ext>
                </a:extLst>
              </p:cNvPr>
              <p:cNvPicPr/>
              <p:nvPr/>
            </p:nvPicPr>
            <p:blipFill>
              <a:blip r:embed="rId55"/>
              <a:stretch>
                <a:fillRect/>
              </a:stretch>
            </p:blipFill>
            <p:spPr>
              <a:xfrm>
                <a:off x="9965520" y="1244062"/>
                <a:ext cx="248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Freihand 46">
                <a:extLst>
                  <a:ext uri="{FF2B5EF4-FFF2-40B4-BE49-F238E27FC236}">
                    <a16:creationId xmlns:a16="http://schemas.microsoft.com/office/drawing/2014/main" id="{F2DD86A3-361A-C672-42A3-DF1471B1FB7C}"/>
                  </a:ext>
                </a:extLst>
              </p14:cNvPr>
              <p14:cNvContentPartPr/>
              <p14:nvPr/>
            </p14:nvContentPartPr>
            <p14:xfrm>
              <a:off x="10102320" y="1330102"/>
              <a:ext cx="81000" cy="60840"/>
            </p14:xfrm>
          </p:contentPart>
        </mc:Choice>
        <mc:Fallback>
          <p:pic>
            <p:nvPicPr>
              <p:cNvPr id="47" name="Freihand 46">
                <a:extLst>
                  <a:ext uri="{FF2B5EF4-FFF2-40B4-BE49-F238E27FC236}">
                    <a16:creationId xmlns:a16="http://schemas.microsoft.com/office/drawing/2014/main" id="{F2DD86A3-361A-C672-42A3-DF1471B1FB7C}"/>
                  </a:ext>
                </a:extLst>
              </p:cNvPr>
              <p:cNvPicPr/>
              <p:nvPr/>
            </p:nvPicPr>
            <p:blipFill>
              <a:blip r:embed="rId57"/>
              <a:stretch>
                <a:fillRect/>
              </a:stretch>
            </p:blipFill>
            <p:spPr>
              <a:xfrm>
                <a:off x="10093680" y="1321462"/>
                <a:ext cx="98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Freihand 47">
                <a:extLst>
                  <a:ext uri="{FF2B5EF4-FFF2-40B4-BE49-F238E27FC236}">
                    <a16:creationId xmlns:a16="http://schemas.microsoft.com/office/drawing/2014/main" id="{C42F11FC-1FA4-9C1F-4A2C-8E93361499D3}"/>
                  </a:ext>
                </a:extLst>
              </p14:cNvPr>
              <p14:cNvContentPartPr/>
              <p14:nvPr/>
            </p14:nvContentPartPr>
            <p14:xfrm>
              <a:off x="10207440" y="1273582"/>
              <a:ext cx="278640" cy="110520"/>
            </p14:xfrm>
          </p:contentPart>
        </mc:Choice>
        <mc:Fallback>
          <p:pic>
            <p:nvPicPr>
              <p:cNvPr id="48" name="Freihand 47">
                <a:extLst>
                  <a:ext uri="{FF2B5EF4-FFF2-40B4-BE49-F238E27FC236}">
                    <a16:creationId xmlns:a16="http://schemas.microsoft.com/office/drawing/2014/main" id="{C42F11FC-1FA4-9C1F-4A2C-8E93361499D3}"/>
                  </a:ext>
                </a:extLst>
              </p:cNvPr>
              <p:cNvPicPr/>
              <p:nvPr/>
            </p:nvPicPr>
            <p:blipFill>
              <a:blip r:embed="rId59"/>
              <a:stretch>
                <a:fillRect/>
              </a:stretch>
            </p:blipFill>
            <p:spPr>
              <a:xfrm>
                <a:off x="10198800" y="1264582"/>
                <a:ext cx="296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483A026C-243C-4ABE-EA63-E9EBDFF56997}"/>
                  </a:ext>
                </a:extLst>
              </p14:cNvPr>
              <p14:cNvContentPartPr/>
              <p14:nvPr/>
            </p14:nvContentPartPr>
            <p14:xfrm>
              <a:off x="10699920" y="1052902"/>
              <a:ext cx="179280" cy="250200"/>
            </p14:xfrm>
          </p:contentPart>
        </mc:Choice>
        <mc:Fallback>
          <p:pic>
            <p:nvPicPr>
              <p:cNvPr id="50" name="Freihand 49">
                <a:extLst>
                  <a:ext uri="{FF2B5EF4-FFF2-40B4-BE49-F238E27FC236}">
                    <a16:creationId xmlns:a16="http://schemas.microsoft.com/office/drawing/2014/main" id="{483A026C-243C-4ABE-EA63-E9EBDFF56997}"/>
                  </a:ext>
                </a:extLst>
              </p:cNvPr>
              <p:cNvPicPr/>
              <p:nvPr/>
            </p:nvPicPr>
            <p:blipFill>
              <a:blip r:embed="rId61"/>
              <a:stretch>
                <a:fillRect/>
              </a:stretch>
            </p:blipFill>
            <p:spPr>
              <a:xfrm>
                <a:off x="10691280" y="1043902"/>
                <a:ext cx="196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Freihand 50">
                <a:extLst>
                  <a:ext uri="{FF2B5EF4-FFF2-40B4-BE49-F238E27FC236}">
                    <a16:creationId xmlns:a16="http://schemas.microsoft.com/office/drawing/2014/main" id="{92E4D6B5-ECC7-81B9-FF1D-C8D4FCA60718}"/>
                  </a:ext>
                </a:extLst>
              </p14:cNvPr>
              <p14:cNvContentPartPr/>
              <p14:nvPr/>
            </p14:nvContentPartPr>
            <p14:xfrm>
              <a:off x="10974960" y="1128502"/>
              <a:ext cx="23760" cy="101880"/>
            </p14:xfrm>
          </p:contentPart>
        </mc:Choice>
        <mc:Fallback>
          <p:pic>
            <p:nvPicPr>
              <p:cNvPr id="51" name="Freihand 50">
                <a:extLst>
                  <a:ext uri="{FF2B5EF4-FFF2-40B4-BE49-F238E27FC236}">
                    <a16:creationId xmlns:a16="http://schemas.microsoft.com/office/drawing/2014/main" id="{92E4D6B5-ECC7-81B9-FF1D-C8D4FCA60718}"/>
                  </a:ext>
                </a:extLst>
              </p:cNvPr>
              <p:cNvPicPr/>
              <p:nvPr/>
            </p:nvPicPr>
            <p:blipFill>
              <a:blip r:embed="rId63"/>
              <a:stretch>
                <a:fillRect/>
              </a:stretch>
            </p:blipFill>
            <p:spPr>
              <a:xfrm>
                <a:off x="10965960" y="1119502"/>
                <a:ext cx="41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Freihand 51">
                <a:extLst>
                  <a:ext uri="{FF2B5EF4-FFF2-40B4-BE49-F238E27FC236}">
                    <a16:creationId xmlns:a16="http://schemas.microsoft.com/office/drawing/2014/main" id="{0AFB8C26-A728-69D2-21B9-6D616C561755}"/>
                  </a:ext>
                </a:extLst>
              </p14:cNvPr>
              <p14:cNvContentPartPr/>
              <p14:nvPr/>
            </p14:nvContentPartPr>
            <p14:xfrm>
              <a:off x="11044440" y="951382"/>
              <a:ext cx="110880" cy="254880"/>
            </p14:xfrm>
          </p:contentPart>
        </mc:Choice>
        <mc:Fallback>
          <p:pic>
            <p:nvPicPr>
              <p:cNvPr id="52" name="Freihand 51">
                <a:extLst>
                  <a:ext uri="{FF2B5EF4-FFF2-40B4-BE49-F238E27FC236}">
                    <a16:creationId xmlns:a16="http://schemas.microsoft.com/office/drawing/2014/main" id="{0AFB8C26-A728-69D2-21B9-6D616C561755}"/>
                  </a:ext>
                </a:extLst>
              </p:cNvPr>
              <p:cNvPicPr/>
              <p:nvPr/>
            </p:nvPicPr>
            <p:blipFill>
              <a:blip r:embed="rId65"/>
              <a:stretch>
                <a:fillRect/>
              </a:stretch>
            </p:blipFill>
            <p:spPr>
              <a:xfrm>
                <a:off x="11035800" y="942742"/>
                <a:ext cx="1285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 name="Freihand 53">
                <a:extLst>
                  <a:ext uri="{FF2B5EF4-FFF2-40B4-BE49-F238E27FC236}">
                    <a16:creationId xmlns:a16="http://schemas.microsoft.com/office/drawing/2014/main" id="{E3037121-0D76-B80C-0182-255F2D01CD83}"/>
                  </a:ext>
                </a:extLst>
              </p14:cNvPr>
              <p14:cNvContentPartPr/>
              <p14:nvPr/>
            </p14:nvContentPartPr>
            <p14:xfrm>
              <a:off x="9516240" y="1672462"/>
              <a:ext cx="258840" cy="290520"/>
            </p14:xfrm>
          </p:contentPart>
        </mc:Choice>
        <mc:Fallback>
          <p:pic>
            <p:nvPicPr>
              <p:cNvPr id="54" name="Freihand 53">
                <a:extLst>
                  <a:ext uri="{FF2B5EF4-FFF2-40B4-BE49-F238E27FC236}">
                    <a16:creationId xmlns:a16="http://schemas.microsoft.com/office/drawing/2014/main" id="{E3037121-0D76-B80C-0182-255F2D01CD83}"/>
                  </a:ext>
                </a:extLst>
              </p:cNvPr>
              <p:cNvPicPr/>
              <p:nvPr/>
            </p:nvPicPr>
            <p:blipFill>
              <a:blip r:embed="rId67"/>
              <a:stretch>
                <a:fillRect/>
              </a:stretch>
            </p:blipFill>
            <p:spPr>
              <a:xfrm>
                <a:off x="9507240" y="1663462"/>
                <a:ext cx="2764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5" name="Freihand 54">
                <a:extLst>
                  <a:ext uri="{FF2B5EF4-FFF2-40B4-BE49-F238E27FC236}">
                    <a16:creationId xmlns:a16="http://schemas.microsoft.com/office/drawing/2014/main" id="{202B9C84-7149-5131-AD3D-FD41D33FA59C}"/>
                  </a:ext>
                </a:extLst>
              </p14:cNvPr>
              <p14:cNvContentPartPr/>
              <p14:nvPr/>
            </p14:nvContentPartPr>
            <p14:xfrm>
              <a:off x="9795240" y="1633582"/>
              <a:ext cx="481320" cy="248400"/>
            </p14:xfrm>
          </p:contentPart>
        </mc:Choice>
        <mc:Fallback>
          <p:pic>
            <p:nvPicPr>
              <p:cNvPr id="55" name="Freihand 54">
                <a:extLst>
                  <a:ext uri="{FF2B5EF4-FFF2-40B4-BE49-F238E27FC236}">
                    <a16:creationId xmlns:a16="http://schemas.microsoft.com/office/drawing/2014/main" id="{202B9C84-7149-5131-AD3D-FD41D33FA59C}"/>
                  </a:ext>
                </a:extLst>
              </p:cNvPr>
              <p:cNvPicPr/>
              <p:nvPr/>
            </p:nvPicPr>
            <p:blipFill>
              <a:blip r:embed="rId69"/>
              <a:stretch>
                <a:fillRect/>
              </a:stretch>
            </p:blipFill>
            <p:spPr>
              <a:xfrm>
                <a:off x="9786600" y="1624942"/>
                <a:ext cx="4989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Freihand 55">
                <a:extLst>
                  <a:ext uri="{FF2B5EF4-FFF2-40B4-BE49-F238E27FC236}">
                    <a16:creationId xmlns:a16="http://schemas.microsoft.com/office/drawing/2014/main" id="{4B9D54DA-6A83-34AD-2329-A7C38C4763EF}"/>
                  </a:ext>
                </a:extLst>
              </p14:cNvPr>
              <p14:cNvContentPartPr/>
              <p14:nvPr/>
            </p14:nvContentPartPr>
            <p14:xfrm>
              <a:off x="10153080" y="1616662"/>
              <a:ext cx="4320" cy="2880"/>
            </p14:xfrm>
          </p:contentPart>
        </mc:Choice>
        <mc:Fallback>
          <p:pic>
            <p:nvPicPr>
              <p:cNvPr id="56" name="Freihand 55">
                <a:extLst>
                  <a:ext uri="{FF2B5EF4-FFF2-40B4-BE49-F238E27FC236}">
                    <a16:creationId xmlns:a16="http://schemas.microsoft.com/office/drawing/2014/main" id="{4B9D54DA-6A83-34AD-2329-A7C38C4763EF}"/>
                  </a:ext>
                </a:extLst>
              </p:cNvPr>
              <p:cNvPicPr/>
              <p:nvPr/>
            </p:nvPicPr>
            <p:blipFill>
              <a:blip r:embed="rId71"/>
              <a:stretch>
                <a:fillRect/>
              </a:stretch>
            </p:blipFill>
            <p:spPr>
              <a:xfrm>
                <a:off x="10144080" y="1607662"/>
                <a:ext cx="21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Freihand 56">
                <a:extLst>
                  <a:ext uri="{FF2B5EF4-FFF2-40B4-BE49-F238E27FC236}">
                    <a16:creationId xmlns:a16="http://schemas.microsoft.com/office/drawing/2014/main" id="{CC137299-0E01-2963-5695-A89BEFFC321D}"/>
                  </a:ext>
                </a:extLst>
              </p14:cNvPr>
              <p14:cNvContentPartPr/>
              <p14:nvPr/>
            </p14:nvContentPartPr>
            <p14:xfrm>
              <a:off x="10405800" y="1569142"/>
              <a:ext cx="560520" cy="185400"/>
            </p14:xfrm>
          </p:contentPart>
        </mc:Choice>
        <mc:Fallback>
          <p:pic>
            <p:nvPicPr>
              <p:cNvPr id="57" name="Freihand 56">
                <a:extLst>
                  <a:ext uri="{FF2B5EF4-FFF2-40B4-BE49-F238E27FC236}">
                    <a16:creationId xmlns:a16="http://schemas.microsoft.com/office/drawing/2014/main" id="{CC137299-0E01-2963-5695-A89BEFFC321D}"/>
                  </a:ext>
                </a:extLst>
              </p:cNvPr>
              <p:cNvPicPr/>
              <p:nvPr/>
            </p:nvPicPr>
            <p:blipFill>
              <a:blip r:embed="rId73"/>
              <a:stretch>
                <a:fillRect/>
              </a:stretch>
            </p:blipFill>
            <p:spPr>
              <a:xfrm>
                <a:off x="10396800" y="1560502"/>
                <a:ext cx="578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Freihand 57">
                <a:extLst>
                  <a:ext uri="{FF2B5EF4-FFF2-40B4-BE49-F238E27FC236}">
                    <a16:creationId xmlns:a16="http://schemas.microsoft.com/office/drawing/2014/main" id="{7A824DCB-C903-284A-6B5D-31833AF111CC}"/>
                  </a:ext>
                </a:extLst>
              </p14:cNvPr>
              <p14:cNvContentPartPr/>
              <p14:nvPr/>
            </p14:nvContentPartPr>
            <p14:xfrm>
              <a:off x="9614160" y="2081422"/>
              <a:ext cx="323280" cy="201960"/>
            </p14:xfrm>
          </p:contentPart>
        </mc:Choice>
        <mc:Fallback>
          <p:pic>
            <p:nvPicPr>
              <p:cNvPr id="58" name="Freihand 57">
                <a:extLst>
                  <a:ext uri="{FF2B5EF4-FFF2-40B4-BE49-F238E27FC236}">
                    <a16:creationId xmlns:a16="http://schemas.microsoft.com/office/drawing/2014/main" id="{7A824DCB-C903-284A-6B5D-31833AF111CC}"/>
                  </a:ext>
                </a:extLst>
              </p:cNvPr>
              <p:cNvPicPr/>
              <p:nvPr/>
            </p:nvPicPr>
            <p:blipFill>
              <a:blip r:embed="rId75"/>
              <a:stretch>
                <a:fillRect/>
              </a:stretch>
            </p:blipFill>
            <p:spPr>
              <a:xfrm>
                <a:off x="9605160" y="2072782"/>
                <a:ext cx="3409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Freihand 58">
                <a:extLst>
                  <a:ext uri="{FF2B5EF4-FFF2-40B4-BE49-F238E27FC236}">
                    <a16:creationId xmlns:a16="http://schemas.microsoft.com/office/drawing/2014/main" id="{5782F080-9D0E-F448-18DC-C61F47AC19E5}"/>
                  </a:ext>
                </a:extLst>
              </p14:cNvPr>
              <p14:cNvContentPartPr/>
              <p14:nvPr/>
            </p14:nvContentPartPr>
            <p14:xfrm>
              <a:off x="9997200" y="1945342"/>
              <a:ext cx="98640" cy="161280"/>
            </p14:xfrm>
          </p:contentPart>
        </mc:Choice>
        <mc:Fallback>
          <p:pic>
            <p:nvPicPr>
              <p:cNvPr id="59" name="Freihand 58">
                <a:extLst>
                  <a:ext uri="{FF2B5EF4-FFF2-40B4-BE49-F238E27FC236}">
                    <a16:creationId xmlns:a16="http://schemas.microsoft.com/office/drawing/2014/main" id="{5782F080-9D0E-F448-18DC-C61F47AC19E5}"/>
                  </a:ext>
                </a:extLst>
              </p:cNvPr>
              <p:cNvPicPr/>
              <p:nvPr/>
            </p:nvPicPr>
            <p:blipFill>
              <a:blip r:embed="rId77"/>
              <a:stretch>
                <a:fillRect/>
              </a:stretch>
            </p:blipFill>
            <p:spPr>
              <a:xfrm>
                <a:off x="9988200" y="1936342"/>
                <a:ext cx="116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Freihand 59">
                <a:extLst>
                  <a:ext uri="{FF2B5EF4-FFF2-40B4-BE49-F238E27FC236}">
                    <a16:creationId xmlns:a16="http://schemas.microsoft.com/office/drawing/2014/main" id="{347CD9B6-693D-1913-C18A-5D73C22463CD}"/>
                  </a:ext>
                </a:extLst>
              </p14:cNvPr>
              <p14:cNvContentPartPr/>
              <p14:nvPr/>
            </p14:nvContentPartPr>
            <p14:xfrm>
              <a:off x="9790200" y="1966942"/>
              <a:ext cx="167400" cy="269280"/>
            </p14:xfrm>
          </p:contentPart>
        </mc:Choice>
        <mc:Fallback>
          <p:pic>
            <p:nvPicPr>
              <p:cNvPr id="60" name="Freihand 59">
                <a:extLst>
                  <a:ext uri="{FF2B5EF4-FFF2-40B4-BE49-F238E27FC236}">
                    <a16:creationId xmlns:a16="http://schemas.microsoft.com/office/drawing/2014/main" id="{347CD9B6-693D-1913-C18A-5D73C22463CD}"/>
                  </a:ext>
                </a:extLst>
              </p:cNvPr>
              <p:cNvPicPr/>
              <p:nvPr/>
            </p:nvPicPr>
            <p:blipFill>
              <a:blip r:embed="rId79"/>
              <a:stretch>
                <a:fillRect/>
              </a:stretch>
            </p:blipFill>
            <p:spPr>
              <a:xfrm>
                <a:off x="9781560" y="1958302"/>
                <a:ext cx="1850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Freihand 60">
                <a:extLst>
                  <a:ext uri="{FF2B5EF4-FFF2-40B4-BE49-F238E27FC236}">
                    <a16:creationId xmlns:a16="http://schemas.microsoft.com/office/drawing/2014/main" id="{FAB578A5-E36B-5C1D-4CB8-A640E15301FC}"/>
                  </a:ext>
                </a:extLst>
              </p14:cNvPr>
              <p14:cNvContentPartPr/>
              <p14:nvPr/>
            </p14:nvContentPartPr>
            <p14:xfrm>
              <a:off x="9980280" y="2043622"/>
              <a:ext cx="148320" cy="150120"/>
            </p14:xfrm>
          </p:contentPart>
        </mc:Choice>
        <mc:Fallback>
          <p:pic>
            <p:nvPicPr>
              <p:cNvPr id="61" name="Freihand 60">
                <a:extLst>
                  <a:ext uri="{FF2B5EF4-FFF2-40B4-BE49-F238E27FC236}">
                    <a16:creationId xmlns:a16="http://schemas.microsoft.com/office/drawing/2014/main" id="{FAB578A5-E36B-5C1D-4CB8-A640E15301FC}"/>
                  </a:ext>
                </a:extLst>
              </p:cNvPr>
              <p:cNvPicPr/>
              <p:nvPr/>
            </p:nvPicPr>
            <p:blipFill>
              <a:blip r:embed="rId81"/>
              <a:stretch>
                <a:fillRect/>
              </a:stretch>
            </p:blipFill>
            <p:spPr>
              <a:xfrm>
                <a:off x="9971280" y="2034982"/>
                <a:ext cx="165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Freihand 61">
                <a:extLst>
                  <a:ext uri="{FF2B5EF4-FFF2-40B4-BE49-F238E27FC236}">
                    <a16:creationId xmlns:a16="http://schemas.microsoft.com/office/drawing/2014/main" id="{B6194C21-A338-779C-9C7B-A235857138D9}"/>
                  </a:ext>
                </a:extLst>
              </p14:cNvPr>
              <p14:cNvContentPartPr/>
              <p14:nvPr/>
            </p14:nvContentPartPr>
            <p14:xfrm>
              <a:off x="10122120" y="1932382"/>
              <a:ext cx="71640" cy="192600"/>
            </p14:xfrm>
          </p:contentPart>
        </mc:Choice>
        <mc:Fallback>
          <p:pic>
            <p:nvPicPr>
              <p:cNvPr id="62" name="Freihand 61">
                <a:extLst>
                  <a:ext uri="{FF2B5EF4-FFF2-40B4-BE49-F238E27FC236}">
                    <a16:creationId xmlns:a16="http://schemas.microsoft.com/office/drawing/2014/main" id="{B6194C21-A338-779C-9C7B-A235857138D9}"/>
                  </a:ext>
                </a:extLst>
              </p:cNvPr>
              <p:cNvPicPr/>
              <p:nvPr/>
            </p:nvPicPr>
            <p:blipFill>
              <a:blip r:embed="rId83"/>
              <a:stretch>
                <a:fillRect/>
              </a:stretch>
            </p:blipFill>
            <p:spPr>
              <a:xfrm>
                <a:off x="10113120" y="1923742"/>
                <a:ext cx="892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Freihand 62">
                <a:extLst>
                  <a:ext uri="{FF2B5EF4-FFF2-40B4-BE49-F238E27FC236}">
                    <a16:creationId xmlns:a16="http://schemas.microsoft.com/office/drawing/2014/main" id="{34372C09-D72F-243E-1D62-75031E075848}"/>
                  </a:ext>
                </a:extLst>
              </p14:cNvPr>
              <p14:cNvContentPartPr/>
              <p14:nvPr/>
            </p14:nvContentPartPr>
            <p14:xfrm>
              <a:off x="10253160" y="1974142"/>
              <a:ext cx="292680" cy="115560"/>
            </p14:xfrm>
          </p:contentPart>
        </mc:Choice>
        <mc:Fallback>
          <p:pic>
            <p:nvPicPr>
              <p:cNvPr id="63" name="Freihand 62">
                <a:extLst>
                  <a:ext uri="{FF2B5EF4-FFF2-40B4-BE49-F238E27FC236}">
                    <a16:creationId xmlns:a16="http://schemas.microsoft.com/office/drawing/2014/main" id="{34372C09-D72F-243E-1D62-75031E075848}"/>
                  </a:ext>
                </a:extLst>
              </p:cNvPr>
              <p:cNvPicPr/>
              <p:nvPr/>
            </p:nvPicPr>
            <p:blipFill>
              <a:blip r:embed="rId85"/>
              <a:stretch>
                <a:fillRect/>
              </a:stretch>
            </p:blipFill>
            <p:spPr>
              <a:xfrm>
                <a:off x="10244520" y="1965142"/>
                <a:ext cx="310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Freihand 63">
                <a:extLst>
                  <a:ext uri="{FF2B5EF4-FFF2-40B4-BE49-F238E27FC236}">
                    <a16:creationId xmlns:a16="http://schemas.microsoft.com/office/drawing/2014/main" id="{4F173585-06B2-E2A4-7230-0DFBE0D0FEE4}"/>
                  </a:ext>
                </a:extLst>
              </p14:cNvPr>
              <p14:cNvContentPartPr/>
              <p14:nvPr/>
            </p14:nvContentPartPr>
            <p14:xfrm>
              <a:off x="10585800" y="1842022"/>
              <a:ext cx="139320" cy="143640"/>
            </p14:xfrm>
          </p:contentPart>
        </mc:Choice>
        <mc:Fallback>
          <p:pic>
            <p:nvPicPr>
              <p:cNvPr id="64" name="Freihand 63">
                <a:extLst>
                  <a:ext uri="{FF2B5EF4-FFF2-40B4-BE49-F238E27FC236}">
                    <a16:creationId xmlns:a16="http://schemas.microsoft.com/office/drawing/2014/main" id="{4F173585-06B2-E2A4-7230-0DFBE0D0FEE4}"/>
                  </a:ext>
                </a:extLst>
              </p:cNvPr>
              <p:cNvPicPr/>
              <p:nvPr/>
            </p:nvPicPr>
            <p:blipFill>
              <a:blip r:embed="rId87"/>
              <a:stretch>
                <a:fillRect/>
              </a:stretch>
            </p:blipFill>
            <p:spPr>
              <a:xfrm>
                <a:off x="10576800" y="1833382"/>
                <a:ext cx="156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Freihand 65">
                <a:extLst>
                  <a:ext uri="{FF2B5EF4-FFF2-40B4-BE49-F238E27FC236}">
                    <a16:creationId xmlns:a16="http://schemas.microsoft.com/office/drawing/2014/main" id="{70B33DB8-2817-D512-2320-FBC75185F57E}"/>
                  </a:ext>
                </a:extLst>
              </p14:cNvPr>
              <p14:cNvContentPartPr/>
              <p14:nvPr/>
            </p14:nvContentPartPr>
            <p14:xfrm>
              <a:off x="8971200" y="1946782"/>
              <a:ext cx="334440" cy="145440"/>
            </p14:xfrm>
          </p:contentPart>
        </mc:Choice>
        <mc:Fallback>
          <p:pic>
            <p:nvPicPr>
              <p:cNvPr id="66" name="Freihand 65">
                <a:extLst>
                  <a:ext uri="{FF2B5EF4-FFF2-40B4-BE49-F238E27FC236}">
                    <a16:creationId xmlns:a16="http://schemas.microsoft.com/office/drawing/2014/main" id="{70B33DB8-2817-D512-2320-FBC75185F57E}"/>
                  </a:ext>
                </a:extLst>
              </p:cNvPr>
              <p:cNvPicPr/>
              <p:nvPr/>
            </p:nvPicPr>
            <p:blipFill>
              <a:blip r:embed="rId89"/>
              <a:stretch>
                <a:fillRect/>
              </a:stretch>
            </p:blipFill>
            <p:spPr>
              <a:xfrm>
                <a:off x="8962560" y="1938142"/>
                <a:ext cx="352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Freihand 66">
                <a:extLst>
                  <a:ext uri="{FF2B5EF4-FFF2-40B4-BE49-F238E27FC236}">
                    <a16:creationId xmlns:a16="http://schemas.microsoft.com/office/drawing/2014/main" id="{1EE5AD3F-4B31-DF20-496D-EAFDDD422400}"/>
                  </a:ext>
                </a:extLst>
              </p14:cNvPr>
              <p14:cNvContentPartPr/>
              <p14:nvPr/>
            </p14:nvContentPartPr>
            <p14:xfrm>
              <a:off x="9160560" y="1857862"/>
              <a:ext cx="28800" cy="10800"/>
            </p14:xfrm>
          </p:contentPart>
        </mc:Choice>
        <mc:Fallback>
          <p:pic>
            <p:nvPicPr>
              <p:cNvPr id="67" name="Freihand 66">
                <a:extLst>
                  <a:ext uri="{FF2B5EF4-FFF2-40B4-BE49-F238E27FC236}">
                    <a16:creationId xmlns:a16="http://schemas.microsoft.com/office/drawing/2014/main" id="{1EE5AD3F-4B31-DF20-496D-EAFDDD422400}"/>
                  </a:ext>
                </a:extLst>
              </p:cNvPr>
              <p:cNvPicPr/>
              <p:nvPr/>
            </p:nvPicPr>
            <p:blipFill>
              <a:blip r:embed="rId91"/>
              <a:stretch>
                <a:fillRect/>
              </a:stretch>
            </p:blipFill>
            <p:spPr>
              <a:xfrm>
                <a:off x="9151920" y="1849222"/>
                <a:ext cx="46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Freihand 68">
                <a:extLst>
                  <a:ext uri="{FF2B5EF4-FFF2-40B4-BE49-F238E27FC236}">
                    <a16:creationId xmlns:a16="http://schemas.microsoft.com/office/drawing/2014/main" id="{7C8AFEE7-308B-DE21-8919-C1F51F63BE91}"/>
                  </a:ext>
                </a:extLst>
              </p14:cNvPr>
              <p14:cNvContentPartPr/>
              <p14:nvPr/>
            </p14:nvContentPartPr>
            <p14:xfrm>
              <a:off x="10445040" y="1546462"/>
              <a:ext cx="268200" cy="230400"/>
            </p14:xfrm>
          </p:contentPart>
        </mc:Choice>
        <mc:Fallback>
          <p:pic>
            <p:nvPicPr>
              <p:cNvPr id="69" name="Freihand 68">
                <a:extLst>
                  <a:ext uri="{FF2B5EF4-FFF2-40B4-BE49-F238E27FC236}">
                    <a16:creationId xmlns:a16="http://schemas.microsoft.com/office/drawing/2014/main" id="{7C8AFEE7-308B-DE21-8919-C1F51F63BE91}"/>
                  </a:ext>
                </a:extLst>
              </p:cNvPr>
              <p:cNvPicPr/>
              <p:nvPr/>
            </p:nvPicPr>
            <p:blipFill>
              <a:blip r:embed="rId93"/>
              <a:stretch>
                <a:fillRect/>
              </a:stretch>
            </p:blipFill>
            <p:spPr>
              <a:xfrm>
                <a:off x="10436040" y="1537822"/>
                <a:ext cx="2858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Freihand 69">
                <a:extLst>
                  <a:ext uri="{FF2B5EF4-FFF2-40B4-BE49-F238E27FC236}">
                    <a16:creationId xmlns:a16="http://schemas.microsoft.com/office/drawing/2014/main" id="{80900DA8-7D88-4576-47BE-B38216515E82}"/>
                  </a:ext>
                </a:extLst>
              </p14:cNvPr>
              <p14:cNvContentPartPr/>
              <p14:nvPr/>
            </p14:nvContentPartPr>
            <p14:xfrm>
              <a:off x="10672920" y="1389862"/>
              <a:ext cx="147600" cy="330120"/>
            </p14:xfrm>
          </p:contentPart>
        </mc:Choice>
        <mc:Fallback>
          <p:pic>
            <p:nvPicPr>
              <p:cNvPr id="70" name="Freihand 69">
                <a:extLst>
                  <a:ext uri="{FF2B5EF4-FFF2-40B4-BE49-F238E27FC236}">
                    <a16:creationId xmlns:a16="http://schemas.microsoft.com/office/drawing/2014/main" id="{80900DA8-7D88-4576-47BE-B38216515E82}"/>
                  </a:ext>
                </a:extLst>
              </p:cNvPr>
              <p:cNvPicPr/>
              <p:nvPr/>
            </p:nvPicPr>
            <p:blipFill>
              <a:blip r:embed="rId95"/>
              <a:stretch>
                <a:fillRect/>
              </a:stretch>
            </p:blipFill>
            <p:spPr>
              <a:xfrm>
                <a:off x="10664280" y="1380862"/>
                <a:ext cx="1652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Freihand 70">
                <a:extLst>
                  <a:ext uri="{FF2B5EF4-FFF2-40B4-BE49-F238E27FC236}">
                    <a16:creationId xmlns:a16="http://schemas.microsoft.com/office/drawing/2014/main" id="{C8F73C3E-4D52-A94E-83DB-7EAFE7C68D89}"/>
                  </a:ext>
                </a:extLst>
              </p14:cNvPr>
              <p14:cNvContentPartPr/>
              <p14:nvPr/>
            </p14:nvContentPartPr>
            <p14:xfrm>
              <a:off x="10863720" y="1494262"/>
              <a:ext cx="127080" cy="147240"/>
            </p14:xfrm>
          </p:contentPart>
        </mc:Choice>
        <mc:Fallback>
          <p:pic>
            <p:nvPicPr>
              <p:cNvPr id="71" name="Freihand 70">
                <a:extLst>
                  <a:ext uri="{FF2B5EF4-FFF2-40B4-BE49-F238E27FC236}">
                    <a16:creationId xmlns:a16="http://schemas.microsoft.com/office/drawing/2014/main" id="{C8F73C3E-4D52-A94E-83DB-7EAFE7C68D89}"/>
                  </a:ext>
                </a:extLst>
              </p:cNvPr>
              <p:cNvPicPr/>
              <p:nvPr/>
            </p:nvPicPr>
            <p:blipFill>
              <a:blip r:embed="rId97"/>
              <a:stretch>
                <a:fillRect/>
              </a:stretch>
            </p:blipFill>
            <p:spPr>
              <a:xfrm>
                <a:off x="10854720" y="1485622"/>
                <a:ext cx="144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Freihand 71">
                <a:extLst>
                  <a:ext uri="{FF2B5EF4-FFF2-40B4-BE49-F238E27FC236}">
                    <a16:creationId xmlns:a16="http://schemas.microsoft.com/office/drawing/2014/main" id="{A42DDE04-2EA7-B4DB-8000-BC02230626B3}"/>
                  </a:ext>
                </a:extLst>
              </p14:cNvPr>
              <p14:cNvContentPartPr/>
              <p14:nvPr/>
            </p14:nvContentPartPr>
            <p14:xfrm>
              <a:off x="11071800" y="1359262"/>
              <a:ext cx="183600" cy="233640"/>
            </p14:xfrm>
          </p:contentPart>
        </mc:Choice>
        <mc:Fallback>
          <p:pic>
            <p:nvPicPr>
              <p:cNvPr id="72" name="Freihand 71">
                <a:extLst>
                  <a:ext uri="{FF2B5EF4-FFF2-40B4-BE49-F238E27FC236}">
                    <a16:creationId xmlns:a16="http://schemas.microsoft.com/office/drawing/2014/main" id="{A42DDE04-2EA7-B4DB-8000-BC02230626B3}"/>
                  </a:ext>
                </a:extLst>
              </p:cNvPr>
              <p:cNvPicPr/>
              <p:nvPr/>
            </p:nvPicPr>
            <p:blipFill>
              <a:blip r:embed="rId99"/>
              <a:stretch>
                <a:fillRect/>
              </a:stretch>
            </p:blipFill>
            <p:spPr>
              <a:xfrm>
                <a:off x="11063160" y="1350262"/>
                <a:ext cx="2012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392A4C02-2D1E-D91D-6030-A956AD1E18CF}"/>
                  </a:ext>
                </a:extLst>
              </p14:cNvPr>
              <p14:cNvContentPartPr/>
              <p14:nvPr/>
            </p14:nvContentPartPr>
            <p14:xfrm>
              <a:off x="11192760" y="1368982"/>
              <a:ext cx="56160" cy="20520"/>
            </p14:xfrm>
          </p:contentPart>
        </mc:Choice>
        <mc:Fallback>
          <p:pic>
            <p:nvPicPr>
              <p:cNvPr id="73" name="Freihand 72">
                <a:extLst>
                  <a:ext uri="{FF2B5EF4-FFF2-40B4-BE49-F238E27FC236}">
                    <a16:creationId xmlns:a16="http://schemas.microsoft.com/office/drawing/2014/main" id="{392A4C02-2D1E-D91D-6030-A956AD1E18CF}"/>
                  </a:ext>
                </a:extLst>
              </p:cNvPr>
              <p:cNvPicPr/>
              <p:nvPr/>
            </p:nvPicPr>
            <p:blipFill>
              <a:blip r:embed="rId101"/>
              <a:stretch>
                <a:fillRect/>
              </a:stretch>
            </p:blipFill>
            <p:spPr>
              <a:xfrm>
                <a:off x="11183760" y="1359982"/>
                <a:ext cx="73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Freihand 73">
                <a:extLst>
                  <a:ext uri="{FF2B5EF4-FFF2-40B4-BE49-F238E27FC236}">
                    <a16:creationId xmlns:a16="http://schemas.microsoft.com/office/drawing/2014/main" id="{845D73EB-0CDF-13E2-89CD-057AE4359D9B}"/>
                  </a:ext>
                </a:extLst>
              </p14:cNvPr>
              <p14:cNvContentPartPr/>
              <p14:nvPr/>
            </p14:nvContentPartPr>
            <p14:xfrm>
              <a:off x="11302920" y="1239382"/>
              <a:ext cx="155880" cy="262440"/>
            </p14:xfrm>
          </p:contentPart>
        </mc:Choice>
        <mc:Fallback>
          <p:pic>
            <p:nvPicPr>
              <p:cNvPr id="74" name="Freihand 73">
                <a:extLst>
                  <a:ext uri="{FF2B5EF4-FFF2-40B4-BE49-F238E27FC236}">
                    <a16:creationId xmlns:a16="http://schemas.microsoft.com/office/drawing/2014/main" id="{845D73EB-0CDF-13E2-89CD-057AE4359D9B}"/>
                  </a:ext>
                </a:extLst>
              </p:cNvPr>
              <p:cNvPicPr/>
              <p:nvPr/>
            </p:nvPicPr>
            <p:blipFill>
              <a:blip r:embed="rId103"/>
              <a:stretch>
                <a:fillRect/>
              </a:stretch>
            </p:blipFill>
            <p:spPr>
              <a:xfrm>
                <a:off x="11294280" y="1230742"/>
                <a:ext cx="1735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Freihand 75">
                <a:extLst>
                  <a:ext uri="{FF2B5EF4-FFF2-40B4-BE49-F238E27FC236}">
                    <a16:creationId xmlns:a16="http://schemas.microsoft.com/office/drawing/2014/main" id="{1905B6E0-231E-3FE7-0509-FB852523EAE2}"/>
                  </a:ext>
                </a:extLst>
              </p14:cNvPr>
              <p14:cNvContentPartPr/>
              <p14:nvPr/>
            </p14:nvContentPartPr>
            <p14:xfrm>
              <a:off x="10911240" y="1752742"/>
              <a:ext cx="311040" cy="196200"/>
            </p14:xfrm>
          </p:contentPart>
        </mc:Choice>
        <mc:Fallback>
          <p:pic>
            <p:nvPicPr>
              <p:cNvPr id="76" name="Freihand 75">
                <a:extLst>
                  <a:ext uri="{FF2B5EF4-FFF2-40B4-BE49-F238E27FC236}">
                    <a16:creationId xmlns:a16="http://schemas.microsoft.com/office/drawing/2014/main" id="{1905B6E0-231E-3FE7-0509-FB852523EAE2}"/>
                  </a:ext>
                </a:extLst>
              </p:cNvPr>
              <p:cNvPicPr/>
              <p:nvPr/>
            </p:nvPicPr>
            <p:blipFill>
              <a:blip r:embed="rId105"/>
              <a:stretch>
                <a:fillRect/>
              </a:stretch>
            </p:blipFill>
            <p:spPr>
              <a:xfrm>
                <a:off x="10902600" y="1743742"/>
                <a:ext cx="328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Freihand 76">
                <a:extLst>
                  <a:ext uri="{FF2B5EF4-FFF2-40B4-BE49-F238E27FC236}">
                    <a16:creationId xmlns:a16="http://schemas.microsoft.com/office/drawing/2014/main" id="{6A9486FD-7915-1D1A-2746-C4080E452A3C}"/>
                  </a:ext>
                </a:extLst>
              </p14:cNvPr>
              <p14:cNvContentPartPr/>
              <p14:nvPr/>
            </p14:nvContentPartPr>
            <p14:xfrm>
              <a:off x="9614160" y="2460502"/>
              <a:ext cx="30240" cy="206280"/>
            </p14:xfrm>
          </p:contentPart>
        </mc:Choice>
        <mc:Fallback>
          <p:pic>
            <p:nvPicPr>
              <p:cNvPr id="77" name="Freihand 76">
                <a:extLst>
                  <a:ext uri="{FF2B5EF4-FFF2-40B4-BE49-F238E27FC236}">
                    <a16:creationId xmlns:a16="http://schemas.microsoft.com/office/drawing/2014/main" id="{6A9486FD-7915-1D1A-2746-C4080E452A3C}"/>
                  </a:ext>
                </a:extLst>
              </p:cNvPr>
              <p:cNvPicPr/>
              <p:nvPr/>
            </p:nvPicPr>
            <p:blipFill>
              <a:blip r:embed="rId107"/>
              <a:stretch>
                <a:fillRect/>
              </a:stretch>
            </p:blipFill>
            <p:spPr>
              <a:xfrm>
                <a:off x="9605520" y="2451862"/>
                <a:ext cx="47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8" name="Freihand 77">
                <a:extLst>
                  <a:ext uri="{FF2B5EF4-FFF2-40B4-BE49-F238E27FC236}">
                    <a16:creationId xmlns:a16="http://schemas.microsoft.com/office/drawing/2014/main" id="{8998F86A-37E2-1458-2028-6BD9E910D65D}"/>
                  </a:ext>
                </a:extLst>
              </p14:cNvPr>
              <p14:cNvContentPartPr/>
              <p14:nvPr/>
            </p14:nvContentPartPr>
            <p14:xfrm>
              <a:off x="9502200" y="2445382"/>
              <a:ext cx="190080" cy="252000"/>
            </p14:xfrm>
          </p:contentPart>
        </mc:Choice>
        <mc:Fallback>
          <p:pic>
            <p:nvPicPr>
              <p:cNvPr id="78" name="Freihand 77">
                <a:extLst>
                  <a:ext uri="{FF2B5EF4-FFF2-40B4-BE49-F238E27FC236}">
                    <a16:creationId xmlns:a16="http://schemas.microsoft.com/office/drawing/2014/main" id="{8998F86A-37E2-1458-2028-6BD9E910D65D}"/>
                  </a:ext>
                </a:extLst>
              </p:cNvPr>
              <p:cNvPicPr/>
              <p:nvPr/>
            </p:nvPicPr>
            <p:blipFill>
              <a:blip r:embed="rId109"/>
              <a:stretch>
                <a:fillRect/>
              </a:stretch>
            </p:blipFill>
            <p:spPr>
              <a:xfrm>
                <a:off x="9493560" y="2436382"/>
                <a:ext cx="2077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9" name="Freihand 78">
                <a:extLst>
                  <a:ext uri="{FF2B5EF4-FFF2-40B4-BE49-F238E27FC236}">
                    <a16:creationId xmlns:a16="http://schemas.microsoft.com/office/drawing/2014/main" id="{26A9D662-9938-7D9B-0901-C6AC4460D4BB}"/>
                  </a:ext>
                </a:extLst>
              </p14:cNvPr>
              <p14:cNvContentPartPr/>
              <p14:nvPr/>
            </p14:nvContentPartPr>
            <p14:xfrm>
              <a:off x="9732960" y="2483902"/>
              <a:ext cx="191160" cy="165960"/>
            </p14:xfrm>
          </p:contentPart>
        </mc:Choice>
        <mc:Fallback>
          <p:pic>
            <p:nvPicPr>
              <p:cNvPr id="79" name="Freihand 78">
                <a:extLst>
                  <a:ext uri="{FF2B5EF4-FFF2-40B4-BE49-F238E27FC236}">
                    <a16:creationId xmlns:a16="http://schemas.microsoft.com/office/drawing/2014/main" id="{26A9D662-9938-7D9B-0901-C6AC4460D4BB}"/>
                  </a:ext>
                </a:extLst>
              </p:cNvPr>
              <p:cNvPicPr/>
              <p:nvPr/>
            </p:nvPicPr>
            <p:blipFill>
              <a:blip r:embed="rId111"/>
              <a:stretch>
                <a:fillRect/>
              </a:stretch>
            </p:blipFill>
            <p:spPr>
              <a:xfrm>
                <a:off x="9724320" y="2474902"/>
                <a:ext cx="208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0" name="Freihand 79">
                <a:extLst>
                  <a:ext uri="{FF2B5EF4-FFF2-40B4-BE49-F238E27FC236}">
                    <a16:creationId xmlns:a16="http://schemas.microsoft.com/office/drawing/2014/main" id="{8AFE2431-2F5E-3522-8B6A-6A3C151E9698}"/>
                  </a:ext>
                </a:extLst>
              </p14:cNvPr>
              <p14:cNvContentPartPr/>
              <p14:nvPr/>
            </p14:nvContentPartPr>
            <p14:xfrm>
              <a:off x="9908280" y="2344582"/>
              <a:ext cx="82440" cy="216720"/>
            </p14:xfrm>
          </p:contentPart>
        </mc:Choice>
        <mc:Fallback>
          <p:pic>
            <p:nvPicPr>
              <p:cNvPr id="80" name="Freihand 79">
                <a:extLst>
                  <a:ext uri="{FF2B5EF4-FFF2-40B4-BE49-F238E27FC236}">
                    <a16:creationId xmlns:a16="http://schemas.microsoft.com/office/drawing/2014/main" id="{8AFE2431-2F5E-3522-8B6A-6A3C151E9698}"/>
                  </a:ext>
                </a:extLst>
              </p:cNvPr>
              <p:cNvPicPr/>
              <p:nvPr/>
            </p:nvPicPr>
            <p:blipFill>
              <a:blip r:embed="rId113"/>
              <a:stretch>
                <a:fillRect/>
              </a:stretch>
            </p:blipFill>
            <p:spPr>
              <a:xfrm>
                <a:off x="9899280" y="2335942"/>
                <a:ext cx="100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1" name="Freihand 80">
                <a:extLst>
                  <a:ext uri="{FF2B5EF4-FFF2-40B4-BE49-F238E27FC236}">
                    <a16:creationId xmlns:a16="http://schemas.microsoft.com/office/drawing/2014/main" id="{D4CC6D2A-A464-D1AA-E382-BBC360C5FDD4}"/>
                  </a:ext>
                </a:extLst>
              </p14:cNvPr>
              <p14:cNvContentPartPr/>
              <p14:nvPr/>
            </p14:nvContentPartPr>
            <p14:xfrm>
              <a:off x="9840240" y="2347102"/>
              <a:ext cx="252000" cy="189360"/>
            </p14:xfrm>
          </p:contentPart>
        </mc:Choice>
        <mc:Fallback>
          <p:pic>
            <p:nvPicPr>
              <p:cNvPr id="81" name="Freihand 80">
                <a:extLst>
                  <a:ext uri="{FF2B5EF4-FFF2-40B4-BE49-F238E27FC236}">
                    <a16:creationId xmlns:a16="http://schemas.microsoft.com/office/drawing/2014/main" id="{D4CC6D2A-A464-D1AA-E382-BBC360C5FDD4}"/>
                  </a:ext>
                </a:extLst>
              </p:cNvPr>
              <p:cNvPicPr/>
              <p:nvPr/>
            </p:nvPicPr>
            <p:blipFill>
              <a:blip r:embed="rId115"/>
              <a:stretch>
                <a:fillRect/>
              </a:stretch>
            </p:blipFill>
            <p:spPr>
              <a:xfrm>
                <a:off x="9831240" y="2338462"/>
                <a:ext cx="269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 name="Freihand 81">
                <a:extLst>
                  <a:ext uri="{FF2B5EF4-FFF2-40B4-BE49-F238E27FC236}">
                    <a16:creationId xmlns:a16="http://schemas.microsoft.com/office/drawing/2014/main" id="{B1A51DC1-469C-9769-367F-83219460D80A}"/>
                  </a:ext>
                </a:extLst>
              </p14:cNvPr>
              <p14:cNvContentPartPr/>
              <p14:nvPr/>
            </p14:nvContentPartPr>
            <p14:xfrm>
              <a:off x="10071000" y="2317222"/>
              <a:ext cx="29880" cy="27360"/>
            </p14:xfrm>
          </p:contentPart>
        </mc:Choice>
        <mc:Fallback>
          <p:pic>
            <p:nvPicPr>
              <p:cNvPr id="82" name="Freihand 81">
                <a:extLst>
                  <a:ext uri="{FF2B5EF4-FFF2-40B4-BE49-F238E27FC236}">
                    <a16:creationId xmlns:a16="http://schemas.microsoft.com/office/drawing/2014/main" id="{B1A51DC1-469C-9769-367F-83219460D80A}"/>
                  </a:ext>
                </a:extLst>
              </p:cNvPr>
              <p:cNvPicPr/>
              <p:nvPr/>
            </p:nvPicPr>
            <p:blipFill>
              <a:blip r:embed="rId117"/>
              <a:stretch>
                <a:fillRect/>
              </a:stretch>
            </p:blipFill>
            <p:spPr>
              <a:xfrm>
                <a:off x="10062000" y="2308582"/>
                <a:ext cx="47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3" name="Freihand 82">
                <a:extLst>
                  <a:ext uri="{FF2B5EF4-FFF2-40B4-BE49-F238E27FC236}">
                    <a16:creationId xmlns:a16="http://schemas.microsoft.com/office/drawing/2014/main" id="{F05683C5-045B-D525-4D54-02ACB231E773}"/>
                  </a:ext>
                </a:extLst>
              </p14:cNvPr>
              <p14:cNvContentPartPr/>
              <p14:nvPr/>
            </p14:nvContentPartPr>
            <p14:xfrm>
              <a:off x="10151640" y="2380582"/>
              <a:ext cx="85320" cy="118440"/>
            </p14:xfrm>
          </p:contentPart>
        </mc:Choice>
        <mc:Fallback>
          <p:pic>
            <p:nvPicPr>
              <p:cNvPr id="83" name="Freihand 82">
                <a:extLst>
                  <a:ext uri="{FF2B5EF4-FFF2-40B4-BE49-F238E27FC236}">
                    <a16:creationId xmlns:a16="http://schemas.microsoft.com/office/drawing/2014/main" id="{F05683C5-045B-D525-4D54-02ACB231E773}"/>
                  </a:ext>
                </a:extLst>
              </p:cNvPr>
              <p:cNvPicPr/>
              <p:nvPr/>
            </p:nvPicPr>
            <p:blipFill>
              <a:blip r:embed="rId119"/>
              <a:stretch>
                <a:fillRect/>
              </a:stretch>
            </p:blipFill>
            <p:spPr>
              <a:xfrm>
                <a:off x="10143000" y="2371942"/>
                <a:ext cx="102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Freihand 83">
                <a:extLst>
                  <a:ext uri="{FF2B5EF4-FFF2-40B4-BE49-F238E27FC236}">
                    <a16:creationId xmlns:a16="http://schemas.microsoft.com/office/drawing/2014/main" id="{E83F1738-60FC-778F-6F31-DD7502BDD94E}"/>
                  </a:ext>
                </a:extLst>
              </p14:cNvPr>
              <p14:cNvContentPartPr/>
              <p14:nvPr/>
            </p14:nvContentPartPr>
            <p14:xfrm>
              <a:off x="10149120" y="2298502"/>
              <a:ext cx="61920" cy="213840"/>
            </p14:xfrm>
          </p:contentPart>
        </mc:Choice>
        <mc:Fallback>
          <p:pic>
            <p:nvPicPr>
              <p:cNvPr id="84" name="Freihand 83">
                <a:extLst>
                  <a:ext uri="{FF2B5EF4-FFF2-40B4-BE49-F238E27FC236}">
                    <a16:creationId xmlns:a16="http://schemas.microsoft.com/office/drawing/2014/main" id="{E83F1738-60FC-778F-6F31-DD7502BDD94E}"/>
                  </a:ext>
                </a:extLst>
              </p:cNvPr>
              <p:cNvPicPr/>
              <p:nvPr/>
            </p:nvPicPr>
            <p:blipFill>
              <a:blip r:embed="rId121"/>
              <a:stretch>
                <a:fillRect/>
              </a:stretch>
            </p:blipFill>
            <p:spPr>
              <a:xfrm>
                <a:off x="10140480" y="2289862"/>
                <a:ext cx="795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5" name="Freihand 84">
                <a:extLst>
                  <a:ext uri="{FF2B5EF4-FFF2-40B4-BE49-F238E27FC236}">
                    <a16:creationId xmlns:a16="http://schemas.microsoft.com/office/drawing/2014/main" id="{96AB9F5D-FC9C-40CE-B0C0-E96CB206B38F}"/>
                  </a:ext>
                </a:extLst>
              </p14:cNvPr>
              <p14:cNvContentPartPr/>
              <p14:nvPr/>
            </p14:nvContentPartPr>
            <p14:xfrm>
              <a:off x="10164600" y="2379142"/>
              <a:ext cx="98280" cy="151560"/>
            </p14:xfrm>
          </p:contentPart>
        </mc:Choice>
        <mc:Fallback>
          <p:pic>
            <p:nvPicPr>
              <p:cNvPr id="85" name="Freihand 84">
                <a:extLst>
                  <a:ext uri="{FF2B5EF4-FFF2-40B4-BE49-F238E27FC236}">
                    <a16:creationId xmlns:a16="http://schemas.microsoft.com/office/drawing/2014/main" id="{96AB9F5D-FC9C-40CE-B0C0-E96CB206B38F}"/>
                  </a:ext>
                </a:extLst>
              </p:cNvPr>
              <p:cNvPicPr/>
              <p:nvPr/>
            </p:nvPicPr>
            <p:blipFill>
              <a:blip r:embed="rId123"/>
              <a:stretch>
                <a:fillRect/>
              </a:stretch>
            </p:blipFill>
            <p:spPr>
              <a:xfrm>
                <a:off x="10155600" y="2370502"/>
                <a:ext cx="115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 name="Freihand 85">
                <a:extLst>
                  <a:ext uri="{FF2B5EF4-FFF2-40B4-BE49-F238E27FC236}">
                    <a16:creationId xmlns:a16="http://schemas.microsoft.com/office/drawing/2014/main" id="{88A4169C-1E61-3344-FD2B-9E6CD01EFD4F}"/>
                  </a:ext>
                </a:extLst>
              </p14:cNvPr>
              <p14:cNvContentPartPr/>
              <p14:nvPr/>
            </p14:nvContentPartPr>
            <p14:xfrm>
              <a:off x="10280880" y="2269702"/>
              <a:ext cx="119160" cy="169920"/>
            </p14:xfrm>
          </p:contentPart>
        </mc:Choice>
        <mc:Fallback>
          <p:pic>
            <p:nvPicPr>
              <p:cNvPr id="86" name="Freihand 85">
                <a:extLst>
                  <a:ext uri="{FF2B5EF4-FFF2-40B4-BE49-F238E27FC236}">
                    <a16:creationId xmlns:a16="http://schemas.microsoft.com/office/drawing/2014/main" id="{88A4169C-1E61-3344-FD2B-9E6CD01EFD4F}"/>
                  </a:ext>
                </a:extLst>
              </p:cNvPr>
              <p:cNvPicPr/>
              <p:nvPr/>
            </p:nvPicPr>
            <p:blipFill>
              <a:blip r:embed="rId125"/>
              <a:stretch>
                <a:fillRect/>
              </a:stretch>
            </p:blipFill>
            <p:spPr>
              <a:xfrm>
                <a:off x="10271880" y="2261062"/>
                <a:ext cx="136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 name="Freihand 86">
                <a:extLst>
                  <a:ext uri="{FF2B5EF4-FFF2-40B4-BE49-F238E27FC236}">
                    <a16:creationId xmlns:a16="http://schemas.microsoft.com/office/drawing/2014/main" id="{00B9649A-38A1-4961-269A-976157D1494A}"/>
                  </a:ext>
                </a:extLst>
              </p14:cNvPr>
              <p14:cNvContentPartPr/>
              <p14:nvPr/>
            </p14:nvContentPartPr>
            <p14:xfrm>
              <a:off x="10681200" y="2158822"/>
              <a:ext cx="112320" cy="176040"/>
            </p14:xfrm>
          </p:contentPart>
        </mc:Choice>
        <mc:Fallback>
          <p:pic>
            <p:nvPicPr>
              <p:cNvPr id="87" name="Freihand 86">
                <a:extLst>
                  <a:ext uri="{FF2B5EF4-FFF2-40B4-BE49-F238E27FC236}">
                    <a16:creationId xmlns:a16="http://schemas.microsoft.com/office/drawing/2014/main" id="{00B9649A-38A1-4961-269A-976157D1494A}"/>
                  </a:ext>
                </a:extLst>
              </p:cNvPr>
              <p:cNvPicPr/>
              <p:nvPr/>
            </p:nvPicPr>
            <p:blipFill>
              <a:blip r:embed="rId127"/>
              <a:stretch>
                <a:fillRect/>
              </a:stretch>
            </p:blipFill>
            <p:spPr>
              <a:xfrm>
                <a:off x="10672560" y="2149822"/>
                <a:ext cx="129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8" name="Freihand 87">
                <a:extLst>
                  <a:ext uri="{FF2B5EF4-FFF2-40B4-BE49-F238E27FC236}">
                    <a16:creationId xmlns:a16="http://schemas.microsoft.com/office/drawing/2014/main" id="{08EB059D-94F6-1B14-49E7-5EBDA90482D9}"/>
                  </a:ext>
                </a:extLst>
              </p14:cNvPr>
              <p14:cNvContentPartPr/>
              <p14:nvPr/>
            </p14:nvContentPartPr>
            <p14:xfrm>
              <a:off x="10845360" y="2181142"/>
              <a:ext cx="318240" cy="143640"/>
            </p14:xfrm>
          </p:contentPart>
        </mc:Choice>
        <mc:Fallback>
          <p:pic>
            <p:nvPicPr>
              <p:cNvPr id="88" name="Freihand 87">
                <a:extLst>
                  <a:ext uri="{FF2B5EF4-FFF2-40B4-BE49-F238E27FC236}">
                    <a16:creationId xmlns:a16="http://schemas.microsoft.com/office/drawing/2014/main" id="{08EB059D-94F6-1B14-49E7-5EBDA90482D9}"/>
                  </a:ext>
                </a:extLst>
              </p:cNvPr>
              <p:cNvPicPr/>
              <p:nvPr/>
            </p:nvPicPr>
            <p:blipFill>
              <a:blip r:embed="rId129"/>
              <a:stretch>
                <a:fillRect/>
              </a:stretch>
            </p:blipFill>
            <p:spPr>
              <a:xfrm>
                <a:off x="10836360" y="2172142"/>
                <a:ext cx="335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89193654-E69B-4C68-E5BA-43A818DAD8FE}"/>
                  </a:ext>
                </a:extLst>
              </p14:cNvPr>
              <p14:cNvContentPartPr/>
              <p14:nvPr/>
            </p14:nvContentPartPr>
            <p14:xfrm>
              <a:off x="11216160" y="2111662"/>
              <a:ext cx="78480" cy="86760"/>
            </p14:xfrm>
          </p:contentPart>
        </mc:Choice>
        <mc:Fallback>
          <p:pic>
            <p:nvPicPr>
              <p:cNvPr id="91" name="Freihand 90">
                <a:extLst>
                  <a:ext uri="{FF2B5EF4-FFF2-40B4-BE49-F238E27FC236}">
                    <a16:creationId xmlns:a16="http://schemas.microsoft.com/office/drawing/2014/main" id="{89193654-E69B-4C68-E5BA-43A818DAD8FE}"/>
                  </a:ext>
                </a:extLst>
              </p:cNvPr>
              <p:cNvPicPr/>
              <p:nvPr/>
            </p:nvPicPr>
            <p:blipFill>
              <a:blip r:embed="rId131"/>
              <a:stretch>
                <a:fillRect/>
              </a:stretch>
            </p:blipFill>
            <p:spPr>
              <a:xfrm>
                <a:off x="11207160" y="2103022"/>
                <a:ext cx="96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2E692E95-9EBE-5FB5-8EB0-799D6D91EDCB}"/>
                  </a:ext>
                </a:extLst>
              </p14:cNvPr>
              <p14:cNvContentPartPr/>
              <p14:nvPr/>
            </p14:nvContentPartPr>
            <p14:xfrm>
              <a:off x="10962000" y="2062342"/>
              <a:ext cx="459720" cy="283320"/>
            </p14:xfrm>
          </p:contentPart>
        </mc:Choice>
        <mc:Fallback>
          <p:pic>
            <p:nvPicPr>
              <p:cNvPr id="92" name="Freihand 91">
                <a:extLst>
                  <a:ext uri="{FF2B5EF4-FFF2-40B4-BE49-F238E27FC236}">
                    <a16:creationId xmlns:a16="http://schemas.microsoft.com/office/drawing/2014/main" id="{2E692E95-9EBE-5FB5-8EB0-799D6D91EDCB}"/>
                  </a:ext>
                </a:extLst>
              </p:cNvPr>
              <p:cNvPicPr/>
              <p:nvPr/>
            </p:nvPicPr>
            <p:blipFill>
              <a:blip r:embed="rId133"/>
              <a:stretch>
                <a:fillRect/>
              </a:stretch>
            </p:blipFill>
            <p:spPr>
              <a:xfrm>
                <a:off x="10953000" y="2053702"/>
                <a:ext cx="4773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Freihand 92">
                <a:extLst>
                  <a:ext uri="{FF2B5EF4-FFF2-40B4-BE49-F238E27FC236}">
                    <a16:creationId xmlns:a16="http://schemas.microsoft.com/office/drawing/2014/main" id="{712F115A-4101-4543-F3D3-CF7C9070A19B}"/>
                  </a:ext>
                </a:extLst>
              </p14:cNvPr>
              <p14:cNvContentPartPr/>
              <p14:nvPr/>
            </p14:nvContentPartPr>
            <p14:xfrm>
              <a:off x="11451960" y="1968022"/>
              <a:ext cx="75600" cy="216360"/>
            </p14:xfrm>
          </p:contentPart>
        </mc:Choice>
        <mc:Fallback>
          <p:pic>
            <p:nvPicPr>
              <p:cNvPr id="93" name="Freihand 92">
                <a:extLst>
                  <a:ext uri="{FF2B5EF4-FFF2-40B4-BE49-F238E27FC236}">
                    <a16:creationId xmlns:a16="http://schemas.microsoft.com/office/drawing/2014/main" id="{712F115A-4101-4543-F3D3-CF7C9070A19B}"/>
                  </a:ext>
                </a:extLst>
              </p:cNvPr>
              <p:cNvPicPr/>
              <p:nvPr/>
            </p:nvPicPr>
            <p:blipFill>
              <a:blip r:embed="rId135"/>
              <a:stretch>
                <a:fillRect/>
              </a:stretch>
            </p:blipFill>
            <p:spPr>
              <a:xfrm>
                <a:off x="11443320" y="1959022"/>
                <a:ext cx="932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Freihand 93">
                <a:extLst>
                  <a:ext uri="{FF2B5EF4-FFF2-40B4-BE49-F238E27FC236}">
                    <a16:creationId xmlns:a16="http://schemas.microsoft.com/office/drawing/2014/main" id="{4FAE7584-7FD3-0AEA-1AEC-9D8340AB43E2}"/>
                  </a:ext>
                </a:extLst>
              </p14:cNvPr>
              <p14:cNvContentPartPr/>
              <p14:nvPr/>
            </p14:nvContentPartPr>
            <p14:xfrm>
              <a:off x="11574000" y="1923382"/>
              <a:ext cx="21960" cy="212040"/>
            </p14:xfrm>
          </p:contentPart>
        </mc:Choice>
        <mc:Fallback>
          <p:pic>
            <p:nvPicPr>
              <p:cNvPr id="94" name="Freihand 93">
                <a:extLst>
                  <a:ext uri="{FF2B5EF4-FFF2-40B4-BE49-F238E27FC236}">
                    <a16:creationId xmlns:a16="http://schemas.microsoft.com/office/drawing/2014/main" id="{4FAE7584-7FD3-0AEA-1AEC-9D8340AB43E2}"/>
                  </a:ext>
                </a:extLst>
              </p:cNvPr>
              <p:cNvPicPr/>
              <p:nvPr/>
            </p:nvPicPr>
            <p:blipFill>
              <a:blip r:embed="rId137"/>
              <a:stretch>
                <a:fillRect/>
              </a:stretch>
            </p:blipFill>
            <p:spPr>
              <a:xfrm>
                <a:off x="11565000" y="1914742"/>
                <a:ext cx="39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5" name="Freihand 94">
                <a:extLst>
                  <a:ext uri="{FF2B5EF4-FFF2-40B4-BE49-F238E27FC236}">
                    <a16:creationId xmlns:a16="http://schemas.microsoft.com/office/drawing/2014/main" id="{719D8E84-233B-54A4-42F9-02B86498E536}"/>
                  </a:ext>
                </a:extLst>
              </p14:cNvPr>
              <p14:cNvContentPartPr/>
              <p14:nvPr/>
            </p14:nvContentPartPr>
            <p14:xfrm>
              <a:off x="11667960" y="2007262"/>
              <a:ext cx="104400" cy="110520"/>
            </p14:xfrm>
          </p:contentPart>
        </mc:Choice>
        <mc:Fallback>
          <p:pic>
            <p:nvPicPr>
              <p:cNvPr id="95" name="Freihand 94">
                <a:extLst>
                  <a:ext uri="{FF2B5EF4-FFF2-40B4-BE49-F238E27FC236}">
                    <a16:creationId xmlns:a16="http://schemas.microsoft.com/office/drawing/2014/main" id="{719D8E84-233B-54A4-42F9-02B86498E536}"/>
                  </a:ext>
                </a:extLst>
              </p:cNvPr>
              <p:cNvPicPr/>
              <p:nvPr/>
            </p:nvPicPr>
            <p:blipFill>
              <a:blip r:embed="rId139"/>
              <a:stretch>
                <a:fillRect/>
              </a:stretch>
            </p:blipFill>
            <p:spPr>
              <a:xfrm>
                <a:off x="11659320" y="1998262"/>
                <a:ext cx="122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6" name="Freihand 95">
                <a:extLst>
                  <a:ext uri="{FF2B5EF4-FFF2-40B4-BE49-F238E27FC236}">
                    <a16:creationId xmlns:a16="http://schemas.microsoft.com/office/drawing/2014/main" id="{5CF901AA-F446-F4C2-B1ED-2D6B385F1553}"/>
                  </a:ext>
                </a:extLst>
              </p14:cNvPr>
              <p14:cNvContentPartPr/>
              <p14:nvPr/>
            </p14:nvContentPartPr>
            <p14:xfrm>
              <a:off x="9754560" y="2816542"/>
              <a:ext cx="135000" cy="164160"/>
            </p14:xfrm>
          </p:contentPart>
        </mc:Choice>
        <mc:Fallback>
          <p:pic>
            <p:nvPicPr>
              <p:cNvPr id="96" name="Freihand 95">
                <a:extLst>
                  <a:ext uri="{FF2B5EF4-FFF2-40B4-BE49-F238E27FC236}">
                    <a16:creationId xmlns:a16="http://schemas.microsoft.com/office/drawing/2014/main" id="{5CF901AA-F446-F4C2-B1ED-2D6B385F1553}"/>
                  </a:ext>
                </a:extLst>
              </p:cNvPr>
              <p:cNvPicPr/>
              <p:nvPr/>
            </p:nvPicPr>
            <p:blipFill>
              <a:blip r:embed="rId141"/>
              <a:stretch>
                <a:fillRect/>
              </a:stretch>
            </p:blipFill>
            <p:spPr>
              <a:xfrm>
                <a:off x="9745920" y="2807902"/>
                <a:ext cx="152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7" name="Freihand 96">
                <a:extLst>
                  <a:ext uri="{FF2B5EF4-FFF2-40B4-BE49-F238E27FC236}">
                    <a16:creationId xmlns:a16="http://schemas.microsoft.com/office/drawing/2014/main" id="{634FF838-5A43-3B8F-8671-BE539BA32006}"/>
                  </a:ext>
                </a:extLst>
              </p14:cNvPr>
              <p14:cNvContentPartPr/>
              <p14:nvPr/>
            </p14:nvContentPartPr>
            <p14:xfrm>
              <a:off x="9931680" y="2818342"/>
              <a:ext cx="131760" cy="141120"/>
            </p14:xfrm>
          </p:contentPart>
        </mc:Choice>
        <mc:Fallback>
          <p:pic>
            <p:nvPicPr>
              <p:cNvPr id="97" name="Freihand 96">
                <a:extLst>
                  <a:ext uri="{FF2B5EF4-FFF2-40B4-BE49-F238E27FC236}">
                    <a16:creationId xmlns:a16="http://schemas.microsoft.com/office/drawing/2014/main" id="{634FF838-5A43-3B8F-8671-BE539BA32006}"/>
                  </a:ext>
                </a:extLst>
              </p:cNvPr>
              <p:cNvPicPr/>
              <p:nvPr/>
            </p:nvPicPr>
            <p:blipFill>
              <a:blip r:embed="rId143"/>
              <a:stretch>
                <a:fillRect/>
              </a:stretch>
            </p:blipFill>
            <p:spPr>
              <a:xfrm>
                <a:off x="9923040" y="2809342"/>
                <a:ext cx="149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8" name="Freihand 97">
                <a:extLst>
                  <a:ext uri="{FF2B5EF4-FFF2-40B4-BE49-F238E27FC236}">
                    <a16:creationId xmlns:a16="http://schemas.microsoft.com/office/drawing/2014/main" id="{CE2D972E-1BEC-E794-7698-9131ECB10DE4}"/>
                  </a:ext>
                </a:extLst>
              </p14:cNvPr>
              <p14:cNvContentPartPr/>
              <p14:nvPr/>
            </p14:nvContentPartPr>
            <p14:xfrm>
              <a:off x="10041480" y="2713942"/>
              <a:ext cx="109080" cy="224640"/>
            </p14:xfrm>
          </p:contentPart>
        </mc:Choice>
        <mc:Fallback>
          <p:pic>
            <p:nvPicPr>
              <p:cNvPr id="98" name="Freihand 97">
                <a:extLst>
                  <a:ext uri="{FF2B5EF4-FFF2-40B4-BE49-F238E27FC236}">
                    <a16:creationId xmlns:a16="http://schemas.microsoft.com/office/drawing/2014/main" id="{CE2D972E-1BEC-E794-7698-9131ECB10DE4}"/>
                  </a:ext>
                </a:extLst>
              </p:cNvPr>
              <p:cNvPicPr/>
              <p:nvPr/>
            </p:nvPicPr>
            <p:blipFill>
              <a:blip r:embed="rId145"/>
              <a:stretch>
                <a:fillRect/>
              </a:stretch>
            </p:blipFill>
            <p:spPr>
              <a:xfrm>
                <a:off x="10032480" y="2705302"/>
                <a:ext cx="1267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9" name="Freihand 98">
                <a:extLst>
                  <a:ext uri="{FF2B5EF4-FFF2-40B4-BE49-F238E27FC236}">
                    <a16:creationId xmlns:a16="http://schemas.microsoft.com/office/drawing/2014/main" id="{0115284F-A548-E956-3B76-F5667CBE22BF}"/>
                  </a:ext>
                </a:extLst>
              </p14:cNvPr>
              <p14:cNvContentPartPr/>
              <p14:nvPr/>
            </p14:nvContentPartPr>
            <p14:xfrm>
              <a:off x="10184040" y="2777662"/>
              <a:ext cx="265320" cy="92160"/>
            </p14:xfrm>
          </p:contentPart>
        </mc:Choice>
        <mc:Fallback>
          <p:pic>
            <p:nvPicPr>
              <p:cNvPr id="99" name="Freihand 98">
                <a:extLst>
                  <a:ext uri="{FF2B5EF4-FFF2-40B4-BE49-F238E27FC236}">
                    <a16:creationId xmlns:a16="http://schemas.microsoft.com/office/drawing/2014/main" id="{0115284F-A548-E956-3B76-F5667CBE22BF}"/>
                  </a:ext>
                </a:extLst>
              </p:cNvPr>
              <p:cNvPicPr/>
              <p:nvPr/>
            </p:nvPicPr>
            <p:blipFill>
              <a:blip r:embed="rId147"/>
              <a:stretch>
                <a:fillRect/>
              </a:stretch>
            </p:blipFill>
            <p:spPr>
              <a:xfrm>
                <a:off x="10175040" y="2769022"/>
                <a:ext cx="282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0" name="Freihand 99">
                <a:extLst>
                  <a:ext uri="{FF2B5EF4-FFF2-40B4-BE49-F238E27FC236}">
                    <a16:creationId xmlns:a16="http://schemas.microsoft.com/office/drawing/2014/main" id="{CE24770C-B12B-0858-F50E-521FBCD55ADF}"/>
                  </a:ext>
                </a:extLst>
              </p14:cNvPr>
              <p14:cNvContentPartPr/>
              <p14:nvPr/>
            </p14:nvContentPartPr>
            <p14:xfrm>
              <a:off x="10622880" y="2643742"/>
              <a:ext cx="342360" cy="153360"/>
            </p14:xfrm>
          </p:contentPart>
        </mc:Choice>
        <mc:Fallback>
          <p:pic>
            <p:nvPicPr>
              <p:cNvPr id="100" name="Freihand 99">
                <a:extLst>
                  <a:ext uri="{FF2B5EF4-FFF2-40B4-BE49-F238E27FC236}">
                    <a16:creationId xmlns:a16="http://schemas.microsoft.com/office/drawing/2014/main" id="{CE24770C-B12B-0858-F50E-521FBCD55ADF}"/>
                  </a:ext>
                </a:extLst>
              </p:cNvPr>
              <p:cNvPicPr/>
              <p:nvPr/>
            </p:nvPicPr>
            <p:blipFill>
              <a:blip r:embed="rId149"/>
              <a:stretch>
                <a:fillRect/>
              </a:stretch>
            </p:blipFill>
            <p:spPr>
              <a:xfrm>
                <a:off x="10614240" y="2635102"/>
                <a:ext cx="360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1" name="Freihand 100">
                <a:extLst>
                  <a:ext uri="{FF2B5EF4-FFF2-40B4-BE49-F238E27FC236}">
                    <a16:creationId xmlns:a16="http://schemas.microsoft.com/office/drawing/2014/main" id="{3A475C67-EBE0-65E9-F8F8-A393CFE4D472}"/>
                  </a:ext>
                </a:extLst>
              </p14:cNvPr>
              <p14:cNvContentPartPr/>
              <p14:nvPr/>
            </p14:nvContentPartPr>
            <p14:xfrm>
              <a:off x="11024640" y="2519182"/>
              <a:ext cx="137880" cy="191520"/>
            </p14:xfrm>
          </p:contentPart>
        </mc:Choice>
        <mc:Fallback>
          <p:pic>
            <p:nvPicPr>
              <p:cNvPr id="101" name="Freihand 100">
                <a:extLst>
                  <a:ext uri="{FF2B5EF4-FFF2-40B4-BE49-F238E27FC236}">
                    <a16:creationId xmlns:a16="http://schemas.microsoft.com/office/drawing/2014/main" id="{3A475C67-EBE0-65E9-F8F8-A393CFE4D472}"/>
                  </a:ext>
                </a:extLst>
              </p:cNvPr>
              <p:cNvPicPr/>
              <p:nvPr/>
            </p:nvPicPr>
            <p:blipFill>
              <a:blip r:embed="rId151"/>
              <a:stretch>
                <a:fillRect/>
              </a:stretch>
            </p:blipFill>
            <p:spPr>
              <a:xfrm>
                <a:off x="11015640" y="2510542"/>
                <a:ext cx="155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2" name="Freihand 101">
                <a:extLst>
                  <a:ext uri="{FF2B5EF4-FFF2-40B4-BE49-F238E27FC236}">
                    <a16:creationId xmlns:a16="http://schemas.microsoft.com/office/drawing/2014/main" id="{41F3D373-0CCC-A59C-80C1-85B6FA248F77}"/>
                  </a:ext>
                </a:extLst>
              </p14:cNvPr>
              <p14:cNvContentPartPr/>
              <p14:nvPr/>
            </p14:nvContentPartPr>
            <p14:xfrm>
              <a:off x="11330640" y="2456902"/>
              <a:ext cx="259920" cy="149400"/>
            </p14:xfrm>
          </p:contentPart>
        </mc:Choice>
        <mc:Fallback>
          <p:pic>
            <p:nvPicPr>
              <p:cNvPr id="102" name="Freihand 101">
                <a:extLst>
                  <a:ext uri="{FF2B5EF4-FFF2-40B4-BE49-F238E27FC236}">
                    <a16:creationId xmlns:a16="http://schemas.microsoft.com/office/drawing/2014/main" id="{41F3D373-0CCC-A59C-80C1-85B6FA248F77}"/>
                  </a:ext>
                </a:extLst>
              </p:cNvPr>
              <p:cNvPicPr/>
              <p:nvPr/>
            </p:nvPicPr>
            <p:blipFill>
              <a:blip r:embed="rId153"/>
              <a:stretch>
                <a:fillRect/>
              </a:stretch>
            </p:blipFill>
            <p:spPr>
              <a:xfrm>
                <a:off x="11321640" y="2448262"/>
                <a:ext cx="277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3" name="Freihand 102">
                <a:extLst>
                  <a:ext uri="{FF2B5EF4-FFF2-40B4-BE49-F238E27FC236}">
                    <a16:creationId xmlns:a16="http://schemas.microsoft.com/office/drawing/2014/main" id="{85E62650-5462-72CC-9301-FF461599505A}"/>
                  </a:ext>
                </a:extLst>
              </p14:cNvPr>
              <p14:cNvContentPartPr/>
              <p14:nvPr/>
            </p14:nvContentPartPr>
            <p14:xfrm>
              <a:off x="11509560" y="2343142"/>
              <a:ext cx="5400" cy="9720"/>
            </p14:xfrm>
          </p:contentPart>
        </mc:Choice>
        <mc:Fallback>
          <p:pic>
            <p:nvPicPr>
              <p:cNvPr id="103" name="Freihand 102">
                <a:extLst>
                  <a:ext uri="{FF2B5EF4-FFF2-40B4-BE49-F238E27FC236}">
                    <a16:creationId xmlns:a16="http://schemas.microsoft.com/office/drawing/2014/main" id="{85E62650-5462-72CC-9301-FF461599505A}"/>
                  </a:ext>
                </a:extLst>
              </p:cNvPr>
              <p:cNvPicPr/>
              <p:nvPr/>
            </p:nvPicPr>
            <p:blipFill>
              <a:blip r:embed="rId155"/>
              <a:stretch>
                <a:fillRect/>
              </a:stretch>
            </p:blipFill>
            <p:spPr>
              <a:xfrm>
                <a:off x="11500560" y="2334142"/>
                <a:ext cx="2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4" name="Freihand 103">
                <a:extLst>
                  <a:ext uri="{FF2B5EF4-FFF2-40B4-BE49-F238E27FC236}">
                    <a16:creationId xmlns:a16="http://schemas.microsoft.com/office/drawing/2014/main" id="{047F5923-D220-0147-3B57-59661CE3005C}"/>
                  </a:ext>
                </a:extLst>
              </p14:cNvPr>
              <p14:cNvContentPartPr/>
              <p14:nvPr/>
            </p14:nvContentPartPr>
            <p14:xfrm>
              <a:off x="9768600" y="3065662"/>
              <a:ext cx="470880" cy="270000"/>
            </p14:xfrm>
          </p:contentPart>
        </mc:Choice>
        <mc:Fallback>
          <p:pic>
            <p:nvPicPr>
              <p:cNvPr id="104" name="Freihand 103">
                <a:extLst>
                  <a:ext uri="{FF2B5EF4-FFF2-40B4-BE49-F238E27FC236}">
                    <a16:creationId xmlns:a16="http://schemas.microsoft.com/office/drawing/2014/main" id="{047F5923-D220-0147-3B57-59661CE3005C}"/>
                  </a:ext>
                </a:extLst>
              </p:cNvPr>
              <p:cNvPicPr/>
              <p:nvPr/>
            </p:nvPicPr>
            <p:blipFill>
              <a:blip r:embed="rId157"/>
              <a:stretch>
                <a:fillRect/>
              </a:stretch>
            </p:blipFill>
            <p:spPr>
              <a:xfrm>
                <a:off x="9759960" y="3056662"/>
                <a:ext cx="4885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5" name="Freihand 104">
                <a:extLst>
                  <a:ext uri="{FF2B5EF4-FFF2-40B4-BE49-F238E27FC236}">
                    <a16:creationId xmlns:a16="http://schemas.microsoft.com/office/drawing/2014/main" id="{7254C6A1-0F55-B65D-587A-6D5FED1B3B9F}"/>
                  </a:ext>
                </a:extLst>
              </p14:cNvPr>
              <p14:cNvContentPartPr/>
              <p14:nvPr/>
            </p14:nvContentPartPr>
            <p14:xfrm>
              <a:off x="9909360" y="3010582"/>
              <a:ext cx="23040" cy="720"/>
            </p14:xfrm>
          </p:contentPart>
        </mc:Choice>
        <mc:Fallback>
          <p:pic>
            <p:nvPicPr>
              <p:cNvPr id="105" name="Freihand 104">
                <a:extLst>
                  <a:ext uri="{FF2B5EF4-FFF2-40B4-BE49-F238E27FC236}">
                    <a16:creationId xmlns:a16="http://schemas.microsoft.com/office/drawing/2014/main" id="{7254C6A1-0F55-B65D-587A-6D5FED1B3B9F}"/>
                  </a:ext>
                </a:extLst>
              </p:cNvPr>
              <p:cNvPicPr/>
              <p:nvPr/>
            </p:nvPicPr>
            <p:blipFill>
              <a:blip r:embed="rId159"/>
              <a:stretch>
                <a:fillRect/>
              </a:stretch>
            </p:blipFill>
            <p:spPr>
              <a:xfrm>
                <a:off x="9900360" y="3001942"/>
                <a:ext cx="40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6" name="Freihand 105">
                <a:extLst>
                  <a:ext uri="{FF2B5EF4-FFF2-40B4-BE49-F238E27FC236}">
                    <a16:creationId xmlns:a16="http://schemas.microsoft.com/office/drawing/2014/main" id="{391F4EE0-5EAD-0950-F4CB-8D4AE739B93B}"/>
                  </a:ext>
                </a:extLst>
              </p14:cNvPr>
              <p14:cNvContentPartPr/>
              <p14:nvPr/>
            </p14:nvContentPartPr>
            <p14:xfrm>
              <a:off x="10425600" y="3049462"/>
              <a:ext cx="145080" cy="154080"/>
            </p14:xfrm>
          </p:contentPart>
        </mc:Choice>
        <mc:Fallback>
          <p:pic>
            <p:nvPicPr>
              <p:cNvPr id="106" name="Freihand 105">
                <a:extLst>
                  <a:ext uri="{FF2B5EF4-FFF2-40B4-BE49-F238E27FC236}">
                    <a16:creationId xmlns:a16="http://schemas.microsoft.com/office/drawing/2014/main" id="{391F4EE0-5EAD-0950-F4CB-8D4AE739B93B}"/>
                  </a:ext>
                </a:extLst>
              </p:cNvPr>
              <p:cNvPicPr/>
              <p:nvPr/>
            </p:nvPicPr>
            <p:blipFill>
              <a:blip r:embed="rId161"/>
              <a:stretch>
                <a:fillRect/>
              </a:stretch>
            </p:blipFill>
            <p:spPr>
              <a:xfrm>
                <a:off x="10416960" y="3040822"/>
                <a:ext cx="162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7" name="Freihand 106">
                <a:extLst>
                  <a:ext uri="{FF2B5EF4-FFF2-40B4-BE49-F238E27FC236}">
                    <a16:creationId xmlns:a16="http://schemas.microsoft.com/office/drawing/2014/main" id="{D52186DD-F025-CA5E-C200-4EA640A258F6}"/>
                  </a:ext>
                </a:extLst>
              </p14:cNvPr>
              <p14:cNvContentPartPr/>
              <p14:nvPr/>
            </p14:nvContentPartPr>
            <p14:xfrm>
              <a:off x="10589400" y="2927062"/>
              <a:ext cx="106560" cy="203040"/>
            </p14:xfrm>
          </p:contentPart>
        </mc:Choice>
        <mc:Fallback>
          <p:pic>
            <p:nvPicPr>
              <p:cNvPr id="107" name="Freihand 106">
                <a:extLst>
                  <a:ext uri="{FF2B5EF4-FFF2-40B4-BE49-F238E27FC236}">
                    <a16:creationId xmlns:a16="http://schemas.microsoft.com/office/drawing/2014/main" id="{D52186DD-F025-CA5E-C200-4EA640A258F6}"/>
                  </a:ext>
                </a:extLst>
              </p:cNvPr>
              <p:cNvPicPr/>
              <p:nvPr/>
            </p:nvPicPr>
            <p:blipFill>
              <a:blip r:embed="rId163"/>
              <a:stretch>
                <a:fillRect/>
              </a:stretch>
            </p:blipFill>
            <p:spPr>
              <a:xfrm>
                <a:off x="10580760" y="2918422"/>
                <a:ext cx="124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8" name="Freihand 107">
                <a:extLst>
                  <a:ext uri="{FF2B5EF4-FFF2-40B4-BE49-F238E27FC236}">
                    <a16:creationId xmlns:a16="http://schemas.microsoft.com/office/drawing/2014/main" id="{4E225AD7-A53A-7B2E-4958-E9102756EC5D}"/>
                  </a:ext>
                </a:extLst>
              </p14:cNvPr>
              <p14:cNvContentPartPr/>
              <p14:nvPr/>
            </p14:nvContentPartPr>
            <p14:xfrm>
              <a:off x="10717200" y="3003742"/>
              <a:ext cx="298080" cy="136800"/>
            </p14:xfrm>
          </p:contentPart>
        </mc:Choice>
        <mc:Fallback>
          <p:pic>
            <p:nvPicPr>
              <p:cNvPr id="108" name="Freihand 107">
                <a:extLst>
                  <a:ext uri="{FF2B5EF4-FFF2-40B4-BE49-F238E27FC236}">
                    <a16:creationId xmlns:a16="http://schemas.microsoft.com/office/drawing/2014/main" id="{4E225AD7-A53A-7B2E-4958-E9102756EC5D}"/>
                  </a:ext>
                </a:extLst>
              </p:cNvPr>
              <p:cNvPicPr/>
              <p:nvPr/>
            </p:nvPicPr>
            <p:blipFill>
              <a:blip r:embed="rId165"/>
              <a:stretch>
                <a:fillRect/>
              </a:stretch>
            </p:blipFill>
            <p:spPr>
              <a:xfrm>
                <a:off x="10708560" y="2995102"/>
                <a:ext cx="315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9" name="Freihand 108">
                <a:extLst>
                  <a:ext uri="{FF2B5EF4-FFF2-40B4-BE49-F238E27FC236}">
                    <a16:creationId xmlns:a16="http://schemas.microsoft.com/office/drawing/2014/main" id="{8515A049-B308-B3B8-6009-DE6221CAFA86}"/>
                  </a:ext>
                </a:extLst>
              </p14:cNvPr>
              <p14:cNvContentPartPr/>
              <p14:nvPr/>
            </p14:nvContentPartPr>
            <p14:xfrm>
              <a:off x="10955160" y="2900422"/>
              <a:ext cx="389880" cy="200880"/>
            </p14:xfrm>
          </p:contentPart>
        </mc:Choice>
        <mc:Fallback>
          <p:pic>
            <p:nvPicPr>
              <p:cNvPr id="109" name="Freihand 108">
                <a:extLst>
                  <a:ext uri="{FF2B5EF4-FFF2-40B4-BE49-F238E27FC236}">
                    <a16:creationId xmlns:a16="http://schemas.microsoft.com/office/drawing/2014/main" id="{8515A049-B308-B3B8-6009-DE6221CAFA86}"/>
                  </a:ext>
                </a:extLst>
              </p:cNvPr>
              <p:cNvPicPr/>
              <p:nvPr/>
            </p:nvPicPr>
            <p:blipFill>
              <a:blip r:embed="rId167"/>
              <a:stretch>
                <a:fillRect/>
              </a:stretch>
            </p:blipFill>
            <p:spPr>
              <a:xfrm>
                <a:off x="10946160" y="2891422"/>
                <a:ext cx="4075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Freihand 109">
                <a:extLst>
                  <a:ext uri="{FF2B5EF4-FFF2-40B4-BE49-F238E27FC236}">
                    <a16:creationId xmlns:a16="http://schemas.microsoft.com/office/drawing/2014/main" id="{6A9ED004-9D42-39EE-23C3-52B7980CE9A0}"/>
                  </a:ext>
                </a:extLst>
              </p14:cNvPr>
              <p14:cNvContentPartPr/>
              <p14:nvPr/>
            </p14:nvContentPartPr>
            <p14:xfrm>
              <a:off x="11302560" y="2816182"/>
              <a:ext cx="13680" cy="46800"/>
            </p14:xfrm>
          </p:contentPart>
        </mc:Choice>
        <mc:Fallback>
          <p:pic>
            <p:nvPicPr>
              <p:cNvPr id="110" name="Freihand 109">
                <a:extLst>
                  <a:ext uri="{FF2B5EF4-FFF2-40B4-BE49-F238E27FC236}">
                    <a16:creationId xmlns:a16="http://schemas.microsoft.com/office/drawing/2014/main" id="{6A9ED004-9D42-39EE-23C3-52B7980CE9A0}"/>
                  </a:ext>
                </a:extLst>
              </p:cNvPr>
              <p:cNvPicPr/>
              <p:nvPr/>
            </p:nvPicPr>
            <p:blipFill>
              <a:blip r:embed="rId169"/>
              <a:stretch>
                <a:fillRect/>
              </a:stretch>
            </p:blipFill>
            <p:spPr>
              <a:xfrm>
                <a:off x="11293560" y="2807182"/>
                <a:ext cx="31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Freihand 110">
                <a:extLst>
                  <a:ext uri="{FF2B5EF4-FFF2-40B4-BE49-F238E27FC236}">
                    <a16:creationId xmlns:a16="http://schemas.microsoft.com/office/drawing/2014/main" id="{838A4570-00D7-4646-5379-5DF225A44A79}"/>
                  </a:ext>
                </a:extLst>
              </p14:cNvPr>
              <p14:cNvContentPartPr/>
              <p14:nvPr/>
            </p14:nvContentPartPr>
            <p14:xfrm>
              <a:off x="11405160" y="2867302"/>
              <a:ext cx="123480" cy="135360"/>
            </p14:xfrm>
          </p:contentPart>
        </mc:Choice>
        <mc:Fallback>
          <p:pic>
            <p:nvPicPr>
              <p:cNvPr id="111" name="Freihand 110">
                <a:extLst>
                  <a:ext uri="{FF2B5EF4-FFF2-40B4-BE49-F238E27FC236}">
                    <a16:creationId xmlns:a16="http://schemas.microsoft.com/office/drawing/2014/main" id="{838A4570-00D7-4646-5379-5DF225A44A79}"/>
                  </a:ext>
                </a:extLst>
              </p:cNvPr>
              <p:cNvPicPr/>
              <p:nvPr/>
            </p:nvPicPr>
            <p:blipFill>
              <a:blip r:embed="rId171"/>
              <a:stretch>
                <a:fillRect/>
              </a:stretch>
            </p:blipFill>
            <p:spPr>
              <a:xfrm>
                <a:off x="11396520" y="2858662"/>
                <a:ext cx="141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9AD3D3F7-CE7E-25AF-E249-04A4785F343B}"/>
                  </a:ext>
                </a:extLst>
              </p14:cNvPr>
              <p14:cNvContentPartPr/>
              <p14:nvPr/>
            </p14:nvContentPartPr>
            <p14:xfrm>
              <a:off x="11610360" y="2717902"/>
              <a:ext cx="145080" cy="227880"/>
            </p14:xfrm>
          </p:contentPart>
        </mc:Choice>
        <mc:Fallback>
          <p:pic>
            <p:nvPicPr>
              <p:cNvPr id="112" name="Freihand 111">
                <a:extLst>
                  <a:ext uri="{FF2B5EF4-FFF2-40B4-BE49-F238E27FC236}">
                    <a16:creationId xmlns:a16="http://schemas.microsoft.com/office/drawing/2014/main" id="{9AD3D3F7-CE7E-25AF-E249-04A4785F343B}"/>
                  </a:ext>
                </a:extLst>
              </p:cNvPr>
              <p:cNvPicPr/>
              <p:nvPr/>
            </p:nvPicPr>
            <p:blipFill>
              <a:blip r:embed="rId173"/>
              <a:stretch>
                <a:fillRect/>
              </a:stretch>
            </p:blipFill>
            <p:spPr>
              <a:xfrm>
                <a:off x="11601720" y="2708902"/>
                <a:ext cx="162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E59D6A0C-7797-83A2-06EC-00F5DFF3EED0}"/>
                  </a:ext>
                </a:extLst>
              </p14:cNvPr>
              <p14:cNvContentPartPr/>
              <p14:nvPr/>
            </p14:nvContentPartPr>
            <p14:xfrm>
              <a:off x="11803680" y="2784862"/>
              <a:ext cx="172080" cy="90720"/>
            </p14:xfrm>
          </p:contentPart>
        </mc:Choice>
        <mc:Fallback>
          <p:pic>
            <p:nvPicPr>
              <p:cNvPr id="113" name="Freihand 112">
                <a:extLst>
                  <a:ext uri="{FF2B5EF4-FFF2-40B4-BE49-F238E27FC236}">
                    <a16:creationId xmlns:a16="http://schemas.microsoft.com/office/drawing/2014/main" id="{E59D6A0C-7797-83A2-06EC-00F5DFF3EED0}"/>
                  </a:ext>
                </a:extLst>
              </p:cNvPr>
              <p:cNvPicPr/>
              <p:nvPr/>
            </p:nvPicPr>
            <p:blipFill>
              <a:blip r:embed="rId175"/>
              <a:stretch>
                <a:fillRect/>
              </a:stretch>
            </p:blipFill>
            <p:spPr>
              <a:xfrm>
                <a:off x="11794680" y="2776222"/>
                <a:ext cx="189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Freihand 113">
                <a:extLst>
                  <a:ext uri="{FF2B5EF4-FFF2-40B4-BE49-F238E27FC236}">
                    <a16:creationId xmlns:a16="http://schemas.microsoft.com/office/drawing/2014/main" id="{57E9FCC7-522C-EA37-C111-5825BB2EBB4E}"/>
                  </a:ext>
                </a:extLst>
              </p14:cNvPr>
              <p14:cNvContentPartPr/>
              <p14:nvPr/>
            </p14:nvContentPartPr>
            <p14:xfrm>
              <a:off x="10387800" y="2960182"/>
              <a:ext cx="159120" cy="56160"/>
            </p14:xfrm>
          </p:contentPart>
        </mc:Choice>
        <mc:Fallback>
          <p:pic>
            <p:nvPicPr>
              <p:cNvPr id="114" name="Freihand 113">
                <a:extLst>
                  <a:ext uri="{FF2B5EF4-FFF2-40B4-BE49-F238E27FC236}">
                    <a16:creationId xmlns:a16="http://schemas.microsoft.com/office/drawing/2014/main" id="{57E9FCC7-522C-EA37-C111-5825BB2EBB4E}"/>
                  </a:ext>
                </a:extLst>
              </p:cNvPr>
              <p:cNvPicPr/>
              <p:nvPr/>
            </p:nvPicPr>
            <p:blipFill>
              <a:blip r:embed="rId177"/>
              <a:stretch>
                <a:fillRect/>
              </a:stretch>
            </p:blipFill>
            <p:spPr>
              <a:xfrm>
                <a:off x="10378800" y="2951182"/>
                <a:ext cx="176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Freihand 120">
                <a:extLst>
                  <a:ext uri="{FF2B5EF4-FFF2-40B4-BE49-F238E27FC236}">
                    <a16:creationId xmlns:a16="http://schemas.microsoft.com/office/drawing/2014/main" id="{9B547018-FB19-79C1-783D-F4AA508DEECB}"/>
                  </a:ext>
                </a:extLst>
              </p14:cNvPr>
              <p14:cNvContentPartPr/>
              <p14:nvPr/>
            </p14:nvContentPartPr>
            <p14:xfrm>
              <a:off x="10635480" y="3380662"/>
              <a:ext cx="317880" cy="139320"/>
            </p14:xfrm>
          </p:contentPart>
        </mc:Choice>
        <mc:Fallback>
          <p:pic>
            <p:nvPicPr>
              <p:cNvPr id="121" name="Freihand 120">
                <a:extLst>
                  <a:ext uri="{FF2B5EF4-FFF2-40B4-BE49-F238E27FC236}">
                    <a16:creationId xmlns:a16="http://schemas.microsoft.com/office/drawing/2014/main" id="{9B547018-FB19-79C1-783D-F4AA508DEECB}"/>
                  </a:ext>
                </a:extLst>
              </p:cNvPr>
              <p:cNvPicPr/>
              <p:nvPr/>
            </p:nvPicPr>
            <p:blipFill>
              <a:blip r:embed="rId179"/>
              <a:stretch>
                <a:fillRect/>
              </a:stretch>
            </p:blipFill>
            <p:spPr>
              <a:xfrm>
                <a:off x="10626480" y="3371662"/>
                <a:ext cx="335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2" name="Freihand 121">
                <a:extLst>
                  <a:ext uri="{FF2B5EF4-FFF2-40B4-BE49-F238E27FC236}">
                    <a16:creationId xmlns:a16="http://schemas.microsoft.com/office/drawing/2014/main" id="{3980B9C5-E7B2-B6F8-7AF8-5A905850B6BA}"/>
                  </a:ext>
                </a:extLst>
              </p14:cNvPr>
              <p14:cNvContentPartPr/>
              <p14:nvPr/>
            </p14:nvContentPartPr>
            <p14:xfrm>
              <a:off x="10972440" y="3273382"/>
              <a:ext cx="349560" cy="390960"/>
            </p14:xfrm>
          </p:contentPart>
        </mc:Choice>
        <mc:Fallback>
          <p:pic>
            <p:nvPicPr>
              <p:cNvPr id="122" name="Freihand 121">
                <a:extLst>
                  <a:ext uri="{FF2B5EF4-FFF2-40B4-BE49-F238E27FC236}">
                    <a16:creationId xmlns:a16="http://schemas.microsoft.com/office/drawing/2014/main" id="{3980B9C5-E7B2-B6F8-7AF8-5A905850B6BA}"/>
                  </a:ext>
                </a:extLst>
              </p:cNvPr>
              <p:cNvPicPr/>
              <p:nvPr/>
            </p:nvPicPr>
            <p:blipFill>
              <a:blip r:embed="rId181"/>
              <a:stretch>
                <a:fillRect/>
              </a:stretch>
            </p:blipFill>
            <p:spPr>
              <a:xfrm>
                <a:off x="10963440" y="3264742"/>
                <a:ext cx="36720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3" name="Freihand 122">
                <a:extLst>
                  <a:ext uri="{FF2B5EF4-FFF2-40B4-BE49-F238E27FC236}">
                    <a16:creationId xmlns:a16="http://schemas.microsoft.com/office/drawing/2014/main" id="{151BAD77-D451-CFAC-5D3D-2D892A82B474}"/>
                  </a:ext>
                </a:extLst>
              </p14:cNvPr>
              <p14:cNvContentPartPr/>
              <p14:nvPr/>
            </p14:nvContentPartPr>
            <p14:xfrm>
              <a:off x="11288520" y="3233422"/>
              <a:ext cx="10080" cy="22680"/>
            </p14:xfrm>
          </p:contentPart>
        </mc:Choice>
        <mc:Fallback>
          <p:pic>
            <p:nvPicPr>
              <p:cNvPr id="123" name="Freihand 122">
                <a:extLst>
                  <a:ext uri="{FF2B5EF4-FFF2-40B4-BE49-F238E27FC236}">
                    <a16:creationId xmlns:a16="http://schemas.microsoft.com/office/drawing/2014/main" id="{151BAD77-D451-CFAC-5D3D-2D892A82B474}"/>
                  </a:ext>
                </a:extLst>
              </p:cNvPr>
              <p:cNvPicPr/>
              <p:nvPr/>
            </p:nvPicPr>
            <p:blipFill>
              <a:blip r:embed="rId183"/>
              <a:stretch>
                <a:fillRect/>
              </a:stretch>
            </p:blipFill>
            <p:spPr>
              <a:xfrm>
                <a:off x="11279880" y="3224782"/>
                <a:ext cx="27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4" name="Freihand 123">
                <a:extLst>
                  <a:ext uri="{FF2B5EF4-FFF2-40B4-BE49-F238E27FC236}">
                    <a16:creationId xmlns:a16="http://schemas.microsoft.com/office/drawing/2014/main" id="{83FEC7B1-4D93-E211-7BD5-2652A630734D}"/>
                  </a:ext>
                </a:extLst>
              </p14:cNvPr>
              <p14:cNvContentPartPr/>
              <p14:nvPr/>
            </p14:nvContentPartPr>
            <p14:xfrm>
              <a:off x="11403720" y="3119302"/>
              <a:ext cx="111960" cy="252000"/>
            </p14:xfrm>
          </p:contentPart>
        </mc:Choice>
        <mc:Fallback>
          <p:pic>
            <p:nvPicPr>
              <p:cNvPr id="124" name="Freihand 123">
                <a:extLst>
                  <a:ext uri="{FF2B5EF4-FFF2-40B4-BE49-F238E27FC236}">
                    <a16:creationId xmlns:a16="http://schemas.microsoft.com/office/drawing/2014/main" id="{83FEC7B1-4D93-E211-7BD5-2652A630734D}"/>
                  </a:ext>
                </a:extLst>
              </p:cNvPr>
              <p:cNvPicPr/>
              <p:nvPr/>
            </p:nvPicPr>
            <p:blipFill>
              <a:blip r:embed="rId185"/>
              <a:stretch>
                <a:fillRect/>
              </a:stretch>
            </p:blipFill>
            <p:spPr>
              <a:xfrm>
                <a:off x="11394720" y="3110662"/>
                <a:ext cx="129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5" name="Freihand 124">
                <a:extLst>
                  <a:ext uri="{FF2B5EF4-FFF2-40B4-BE49-F238E27FC236}">
                    <a16:creationId xmlns:a16="http://schemas.microsoft.com/office/drawing/2014/main" id="{8779814F-4859-64A8-D17F-C9A46E1FE90E}"/>
                  </a:ext>
                </a:extLst>
              </p14:cNvPr>
              <p14:cNvContentPartPr/>
              <p14:nvPr/>
            </p14:nvContentPartPr>
            <p14:xfrm>
              <a:off x="9761760" y="3753262"/>
              <a:ext cx="551520" cy="154080"/>
            </p14:xfrm>
          </p:contentPart>
        </mc:Choice>
        <mc:Fallback>
          <p:pic>
            <p:nvPicPr>
              <p:cNvPr id="125" name="Freihand 124">
                <a:extLst>
                  <a:ext uri="{FF2B5EF4-FFF2-40B4-BE49-F238E27FC236}">
                    <a16:creationId xmlns:a16="http://schemas.microsoft.com/office/drawing/2014/main" id="{8779814F-4859-64A8-D17F-C9A46E1FE90E}"/>
                  </a:ext>
                </a:extLst>
              </p:cNvPr>
              <p:cNvPicPr/>
              <p:nvPr/>
            </p:nvPicPr>
            <p:blipFill>
              <a:blip r:embed="rId187"/>
              <a:stretch>
                <a:fillRect/>
              </a:stretch>
            </p:blipFill>
            <p:spPr>
              <a:xfrm>
                <a:off x="9753120" y="3744262"/>
                <a:ext cx="569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6" name="Freihand 125">
                <a:extLst>
                  <a:ext uri="{FF2B5EF4-FFF2-40B4-BE49-F238E27FC236}">
                    <a16:creationId xmlns:a16="http://schemas.microsoft.com/office/drawing/2014/main" id="{AE143595-CE45-2A57-D56F-1594BA4AD238}"/>
                  </a:ext>
                </a:extLst>
              </p14:cNvPr>
              <p14:cNvContentPartPr/>
              <p14:nvPr/>
            </p14:nvContentPartPr>
            <p14:xfrm>
              <a:off x="11563200" y="3146302"/>
              <a:ext cx="148320" cy="183600"/>
            </p14:xfrm>
          </p:contentPart>
        </mc:Choice>
        <mc:Fallback>
          <p:pic>
            <p:nvPicPr>
              <p:cNvPr id="126" name="Freihand 125">
                <a:extLst>
                  <a:ext uri="{FF2B5EF4-FFF2-40B4-BE49-F238E27FC236}">
                    <a16:creationId xmlns:a16="http://schemas.microsoft.com/office/drawing/2014/main" id="{AE143595-CE45-2A57-D56F-1594BA4AD238}"/>
                  </a:ext>
                </a:extLst>
              </p:cNvPr>
              <p:cNvPicPr/>
              <p:nvPr/>
            </p:nvPicPr>
            <p:blipFill>
              <a:blip r:embed="rId189"/>
              <a:stretch>
                <a:fillRect/>
              </a:stretch>
            </p:blipFill>
            <p:spPr>
              <a:xfrm>
                <a:off x="11554560" y="3137662"/>
                <a:ext cx="165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7" name="Freihand 126">
                <a:extLst>
                  <a:ext uri="{FF2B5EF4-FFF2-40B4-BE49-F238E27FC236}">
                    <a16:creationId xmlns:a16="http://schemas.microsoft.com/office/drawing/2014/main" id="{F6F5BA75-547A-E6CD-78C0-A250269E3E7D}"/>
                  </a:ext>
                </a:extLst>
              </p14:cNvPr>
              <p14:cNvContentPartPr/>
              <p14:nvPr/>
            </p14:nvContentPartPr>
            <p14:xfrm>
              <a:off x="11743200" y="3141622"/>
              <a:ext cx="154080" cy="139320"/>
            </p14:xfrm>
          </p:contentPart>
        </mc:Choice>
        <mc:Fallback>
          <p:pic>
            <p:nvPicPr>
              <p:cNvPr id="127" name="Freihand 126">
                <a:extLst>
                  <a:ext uri="{FF2B5EF4-FFF2-40B4-BE49-F238E27FC236}">
                    <a16:creationId xmlns:a16="http://schemas.microsoft.com/office/drawing/2014/main" id="{F6F5BA75-547A-E6CD-78C0-A250269E3E7D}"/>
                  </a:ext>
                </a:extLst>
              </p:cNvPr>
              <p:cNvPicPr/>
              <p:nvPr/>
            </p:nvPicPr>
            <p:blipFill>
              <a:blip r:embed="rId191"/>
              <a:stretch>
                <a:fillRect/>
              </a:stretch>
            </p:blipFill>
            <p:spPr>
              <a:xfrm>
                <a:off x="11734200" y="3132982"/>
                <a:ext cx="171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8" name="Freihand 127">
                <a:extLst>
                  <a:ext uri="{FF2B5EF4-FFF2-40B4-BE49-F238E27FC236}">
                    <a16:creationId xmlns:a16="http://schemas.microsoft.com/office/drawing/2014/main" id="{57138F7C-7D8A-A296-E570-B41DD05D7FBA}"/>
                  </a:ext>
                </a:extLst>
              </p14:cNvPr>
              <p14:cNvContentPartPr/>
              <p14:nvPr/>
            </p14:nvContentPartPr>
            <p14:xfrm>
              <a:off x="10789920" y="3787822"/>
              <a:ext cx="101160" cy="191880"/>
            </p14:xfrm>
          </p:contentPart>
        </mc:Choice>
        <mc:Fallback>
          <p:pic>
            <p:nvPicPr>
              <p:cNvPr id="128" name="Freihand 127">
                <a:extLst>
                  <a:ext uri="{FF2B5EF4-FFF2-40B4-BE49-F238E27FC236}">
                    <a16:creationId xmlns:a16="http://schemas.microsoft.com/office/drawing/2014/main" id="{57138F7C-7D8A-A296-E570-B41DD05D7FBA}"/>
                  </a:ext>
                </a:extLst>
              </p:cNvPr>
              <p:cNvPicPr/>
              <p:nvPr/>
            </p:nvPicPr>
            <p:blipFill>
              <a:blip r:embed="rId193"/>
              <a:stretch>
                <a:fillRect/>
              </a:stretch>
            </p:blipFill>
            <p:spPr>
              <a:xfrm>
                <a:off x="10780920" y="3778822"/>
                <a:ext cx="118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9" name="Freihand 128">
                <a:extLst>
                  <a:ext uri="{FF2B5EF4-FFF2-40B4-BE49-F238E27FC236}">
                    <a16:creationId xmlns:a16="http://schemas.microsoft.com/office/drawing/2014/main" id="{1D98C985-F6E2-1B58-E532-039C254183D4}"/>
                  </a:ext>
                </a:extLst>
              </p14:cNvPr>
              <p14:cNvContentPartPr/>
              <p14:nvPr/>
            </p14:nvContentPartPr>
            <p14:xfrm>
              <a:off x="10988280" y="3793222"/>
              <a:ext cx="221040" cy="134640"/>
            </p14:xfrm>
          </p:contentPart>
        </mc:Choice>
        <mc:Fallback>
          <p:pic>
            <p:nvPicPr>
              <p:cNvPr id="129" name="Freihand 128">
                <a:extLst>
                  <a:ext uri="{FF2B5EF4-FFF2-40B4-BE49-F238E27FC236}">
                    <a16:creationId xmlns:a16="http://schemas.microsoft.com/office/drawing/2014/main" id="{1D98C985-F6E2-1B58-E532-039C254183D4}"/>
                  </a:ext>
                </a:extLst>
              </p:cNvPr>
              <p:cNvPicPr/>
              <p:nvPr/>
            </p:nvPicPr>
            <p:blipFill>
              <a:blip r:embed="rId195"/>
              <a:stretch>
                <a:fillRect/>
              </a:stretch>
            </p:blipFill>
            <p:spPr>
              <a:xfrm>
                <a:off x="10979640" y="3784582"/>
                <a:ext cx="238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0" name="Freihand 129">
                <a:extLst>
                  <a:ext uri="{FF2B5EF4-FFF2-40B4-BE49-F238E27FC236}">
                    <a16:creationId xmlns:a16="http://schemas.microsoft.com/office/drawing/2014/main" id="{9D490832-0D26-ABA5-FEA1-173169FE29E6}"/>
                  </a:ext>
                </a:extLst>
              </p14:cNvPr>
              <p14:cNvContentPartPr/>
              <p14:nvPr/>
            </p14:nvContentPartPr>
            <p14:xfrm>
              <a:off x="11067840" y="3693142"/>
              <a:ext cx="35280" cy="18360"/>
            </p14:xfrm>
          </p:contentPart>
        </mc:Choice>
        <mc:Fallback>
          <p:pic>
            <p:nvPicPr>
              <p:cNvPr id="130" name="Freihand 129">
                <a:extLst>
                  <a:ext uri="{FF2B5EF4-FFF2-40B4-BE49-F238E27FC236}">
                    <a16:creationId xmlns:a16="http://schemas.microsoft.com/office/drawing/2014/main" id="{9D490832-0D26-ABA5-FEA1-173169FE29E6}"/>
                  </a:ext>
                </a:extLst>
              </p:cNvPr>
              <p:cNvPicPr/>
              <p:nvPr/>
            </p:nvPicPr>
            <p:blipFill>
              <a:blip r:embed="rId197"/>
              <a:stretch>
                <a:fillRect/>
              </a:stretch>
            </p:blipFill>
            <p:spPr>
              <a:xfrm>
                <a:off x="11058840" y="3684502"/>
                <a:ext cx="52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1" name="Freihand 130">
                <a:extLst>
                  <a:ext uri="{FF2B5EF4-FFF2-40B4-BE49-F238E27FC236}">
                    <a16:creationId xmlns:a16="http://schemas.microsoft.com/office/drawing/2014/main" id="{70777E44-0C85-3DBF-C036-95554D19419E}"/>
                  </a:ext>
                </a:extLst>
              </p14:cNvPr>
              <p14:cNvContentPartPr/>
              <p14:nvPr/>
            </p14:nvContentPartPr>
            <p14:xfrm>
              <a:off x="11282040" y="3609622"/>
              <a:ext cx="172080" cy="281160"/>
            </p14:xfrm>
          </p:contentPart>
        </mc:Choice>
        <mc:Fallback>
          <p:pic>
            <p:nvPicPr>
              <p:cNvPr id="131" name="Freihand 130">
                <a:extLst>
                  <a:ext uri="{FF2B5EF4-FFF2-40B4-BE49-F238E27FC236}">
                    <a16:creationId xmlns:a16="http://schemas.microsoft.com/office/drawing/2014/main" id="{70777E44-0C85-3DBF-C036-95554D19419E}"/>
                  </a:ext>
                </a:extLst>
              </p:cNvPr>
              <p:cNvPicPr/>
              <p:nvPr/>
            </p:nvPicPr>
            <p:blipFill>
              <a:blip r:embed="rId199"/>
              <a:stretch>
                <a:fillRect/>
              </a:stretch>
            </p:blipFill>
            <p:spPr>
              <a:xfrm>
                <a:off x="11273400" y="3600622"/>
                <a:ext cx="1897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3" name="Freihand 132">
                <a:extLst>
                  <a:ext uri="{FF2B5EF4-FFF2-40B4-BE49-F238E27FC236}">
                    <a16:creationId xmlns:a16="http://schemas.microsoft.com/office/drawing/2014/main" id="{E7687552-03A1-67A9-CF4F-97355FB47161}"/>
                  </a:ext>
                </a:extLst>
              </p14:cNvPr>
              <p14:cNvContentPartPr/>
              <p14:nvPr/>
            </p14:nvContentPartPr>
            <p14:xfrm>
              <a:off x="2275200" y="432622"/>
              <a:ext cx="2707560" cy="117360"/>
            </p14:xfrm>
          </p:contentPart>
        </mc:Choice>
        <mc:Fallback>
          <p:pic>
            <p:nvPicPr>
              <p:cNvPr id="133" name="Freihand 132">
                <a:extLst>
                  <a:ext uri="{FF2B5EF4-FFF2-40B4-BE49-F238E27FC236}">
                    <a16:creationId xmlns:a16="http://schemas.microsoft.com/office/drawing/2014/main" id="{E7687552-03A1-67A9-CF4F-97355FB47161}"/>
                  </a:ext>
                </a:extLst>
              </p:cNvPr>
              <p:cNvPicPr/>
              <p:nvPr/>
            </p:nvPicPr>
            <p:blipFill>
              <a:blip r:embed="rId201"/>
              <a:stretch>
                <a:fillRect/>
              </a:stretch>
            </p:blipFill>
            <p:spPr>
              <a:xfrm>
                <a:off x="2266560" y="423622"/>
                <a:ext cx="2725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4" name="Freihand 133">
                <a:extLst>
                  <a:ext uri="{FF2B5EF4-FFF2-40B4-BE49-F238E27FC236}">
                    <a16:creationId xmlns:a16="http://schemas.microsoft.com/office/drawing/2014/main" id="{4898129A-0409-B476-53CA-9D1613AFDA51}"/>
                  </a:ext>
                </a:extLst>
              </p14:cNvPr>
              <p14:cNvContentPartPr/>
              <p14:nvPr/>
            </p14:nvContentPartPr>
            <p14:xfrm>
              <a:off x="2719080" y="1906822"/>
              <a:ext cx="798480" cy="184320"/>
            </p14:xfrm>
          </p:contentPart>
        </mc:Choice>
        <mc:Fallback>
          <p:pic>
            <p:nvPicPr>
              <p:cNvPr id="134" name="Freihand 133">
                <a:extLst>
                  <a:ext uri="{FF2B5EF4-FFF2-40B4-BE49-F238E27FC236}">
                    <a16:creationId xmlns:a16="http://schemas.microsoft.com/office/drawing/2014/main" id="{4898129A-0409-B476-53CA-9D1613AFDA51}"/>
                  </a:ext>
                </a:extLst>
              </p:cNvPr>
              <p:cNvPicPr/>
              <p:nvPr/>
            </p:nvPicPr>
            <p:blipFill>
              <a:blip r:embed="rId203"/>
              <a:stretch>
                <a:fillRect/>
              </a:stretch>
            </p:blipFill>
            <p:spPr>
              <a:xfrm>
                <a:off x="2710440" y="1898182"/>
                <a:ext cx="816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6" name="Freihand 135">
                <a:extLst>
                  <a:ext uri="{FF2B5EF4-FFF2-40B4-BE49-F238E27FC236}">
                    <a16:creationId xmlns:a16="http://schemas.microsoft.com/office/drawing/2014/main" id="{80B740AD-C3BE-912F-EC8E-A56714806C00}"/>
                  </a:ext>
                </a:extLst>
              </p14:cNvPr>
              <p14:cNvContentPartPr/>
              <p14:nvPr/>
            </p14:nvContentPartPr>
            <p14:xfrm>
              <a:off x="7643160" y="4685662"/>
              <a:ext cx="893880" cy="194760"/>
            </p14:xfrm>
          </p:contentPart>
        </mc:Choice>
        <mc:Fallback>
          <p:pic>
            <p:nvPicPr>
              <p:cNvPr id="136" name="Freihand 135">
                <a:extLst>
                  <a:ext uri="{FF2B5EF4-FFF2-40B4-BE49-F238E27FC236}">
                    <a16:creationId xmlns:a16="http://schemas.microsoft.com/office/drawing/2014/main" id="{80B740AD-C3BE-912F-EC8E-A56714806C00}"/>
                  </a:ext>
                </a:extLst>
              </p:cNvPr>
              <p:cNvPicPr/>
              <p:nvPr/>
            </p:nvPicPr>
            <p:blipFill>
              <a:blip r:embed="rId205"/>
              <a:stretch>
                <a:fillRect/>
              </a:stretch>
            </p:blipFill>
            <p:spPr>
              <a:xfrm>
                <a:off x="7634160" y="4676662"/>
                <a:ext cx="911520" cy="212400"/>
              </a:xfrm>
              <a:prstGeom prst="rect">
                <a:avLst/>
              </a:prstGeom>
            </p:spPr>
          </p:pic>
        </mc:Fallback>
      </mc:AlternateContent>
      <p:grpSp>
        <p:nvGrpSpPr>
          <p:cNvPr id="144" name="Gruppieren 143">
            <a:extLst>
              <a:ext uri="{FF2B5EF4-FFF2-40B4-BE49-F238E27FC236}">
                <a16:creationId xmlns:a16="http://schemas.microsoft.com/office/drawing/2014/main" id="{A322B2DC-E70A-D2A0-2783-56A82626DBB2}"/>
              </a:ext>
            </a:extLst>
          </p:cNvPr>
          <p:cNvGrpSpPr/>
          <p:nvPr/>
        </p:nvGrpSpPr>
        <p:grpSpPr>
          <a:xfrm>
            <a:off x="1980720" y="1776142"/>
            <a:ext cx="6422040" cy="4608720"/>
            <a:chOff x="1980720" y="1776142"/>
            <a:chExt cx="6422040" cy="4608720"/>
          </a:xfrm>
        </p:grpSpPr>
        <mc:AlternateContent xmlns:mc="http://schemas.openxmlformats.org/markup-compatibility/2006">
          <mc:Choice xmlns:p14="http://schemas.microsoft.com/office/powerpoint/2010/main" Requires="p14">
            <p:contentPart p14:bwMode="auto" r:id="rId206">
              <p14:nvContentPartPr>
                <p14:cNvPr id="19" name="Freihand 18">
                  <a:extLst>
                    <a:ext uri="{FF2B5EF4-FFF2-40B4-BE49-F238E27FC236}">
                      <a16:creationId xmlns:a16="http://schemas.microsoft.com/office/drawing/2014/main" id="{A91FB73D-92D8-35A7-6AE9-847F9F6E4B9E}"/>
                    </a:ext>
                  </a:extLst>
                </p14:cNvPr>
                <p14:cNvContentPartPr/>
                <p14:nvPr/>
              </p14:nvContentPartPr>
              <p14:xfrm>
                <a:off x="6334560" y="4622662"/>
                <a:ext cx="118080" cy="191160"/>
              </p14:xfrm>
            </p:contentPart>
          </mc:Choice>
          <mc:Fallback>
            <p:pic>
              <p:nvPicPr>
                <p:cNvPr id="19" name="Freihand 18">
                  <a:extLst>
                    <a:ext uri="{FF2B5EF4-FFF2-40B4-BE49-F238E27FC236}">
                      <a16:creationId xmlns:a16="http://schemas.microsoft.com/office/drawing/2014/main" id="{A91FB73D-92D8-35A7-6AE9-847F9F6E4B9E}"/>
                    </a:ext>
                  </a:extLst>
                </p:cNvPr>
                <p:cNvPicPr/>
                <p:nvPr/>
              </p:nvPicPr>
              <p:blipFill>
                <a:blip r:embed="rId207"/>
                <a:stretch>
                  <a:fillRect/>
                </a:stretch>
              </p:blipFill>
              <p:spPr>
                <a:xfrm>
                  <a:off x="6325920" y="4613662"/>
                  <a:ext cx="1357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0" name="Freihand 19">
                  <a:extLst>
                    <a:ext uri="{FF2B5EF4-FFF2-40B4-BE49-F238E27FC236}">
                      <a16:creationId xmlns:a16="http://schemas.microsoft.com/office/drawing/2014/main" id="{ABF63997-CC9F-AFB4-5274-C68C7F30124D}"/>
                    </a:ext>
                  </a:extLst>
                </p14:cNvPr>
                <p14:cNvContentPartPr/>
                <p14:nvPr/>
              </p14:nvContentPartPr>
              <p14:xfrm>
                <a:off x="6550920" y="4482982"/>
                <a:ext cx="119160" cy="238320"/>
              </p14:xfrm>
            </p:contentPart>
          </mc:Choice>
          <mc:Fallback>
            <p:pic>
              <p:nvPicPr>
                <p:cNvPr id="20" name="Freihand 19">
                  <a:extLst>
                    <a:ext uri="{FF2B5EF4-FFF2-40B4-BE49-F238E27FC236}">
                      <a16:creationId xmlns:a16="http://schemas.microsoft.com/office/drawing/2014/main" id="{ABF63997-CC9F-AFB4-5274-C68C7F30124D}"/>
                    </a:ext>
                  </a:extLst>
                </p:cNvPr>
                <p:cNvPicPr/>
                <p:nvPr/>
              </p:nvPicPr>
              <p:blipFill>
                <a:blip r:embed="rId209"/>
                <a:stretch>
                  <a:fillRect/>
                </a:stretch>
              </p:blipFill>
              <p:spPr>
                <a:xfrm>
                  <a:off x="6542280" y="4473982"/>
                  <a:ext cx="1368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 name="Freihand 1">
                  <a:extLst>
                    <a:ext uri="{FF2B5EF4-FFF2-40B4-BE49-F238E27FC236}">
                      <a16:creationId xmlns:a16="http://schemas.microsoft.com/office/drawing/2014/main" id="{A7AB3A03-8158-72A8-A23F-E9887B71A419}"/>
                    </a:ext>
                  </a:extLst>
                </p14:cNvPr>
                <p14:cNvContentPartPr/>
                <p14:nvPr/>
              </p14:nvContentPartPr>
              <p14:xfrm>
                <a:off x="3983760" y="1813942"/>
                <a:ext cx="526680" cy="2005560"/>
              </p14:xfrm>
            </p:contentPart>
          </mc:Choice>
          <mc:Fallback>
            <p:pic>
              <p:nvPicPr>
                <p:cNvPr id="2" name="Freihand 1">
                  <a:extLst>
                    <a:ext uri="{FF2B5EF4-FFF2-40B4-BE49-F238E27FC236}">
                      <a16:creationId xmlns:a16="http://schemas.microsoft.com/office/drawing/2014/main" id="{A7AB3A03-8158-72A8-A23F-E9887B71A419}"/>
                    </a:ext>
                  </a:extLst>
                </p:cNvPr>
                <p:cNvPicPr/>
                <p:nvPr/>
              </p:nvPicPr>
              <p:blipFill>
                <a:blip r:embed="rId211"/>
                <a:stretch>
                  <a:fillRect/>
                </a:stretch>
              </p:blipFill>
              <p:spPr>
                <a:xfrm>
                  <a:off x="3974760" y="1804942"/>
                  <a:ext cx="544320" cy="2023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 name="Freihand 3">
                  <a:extLst>
                    <a:ext uri="{FF2B5EF4-FFF2-40B4-BE49-F238E27FC236}">
                      <a16:creationId xmlns:a16="http://schemas.microsoft.com/office/drawing/2014/main" id="{4784BE7D-B804-A6FC-D6AF-4D16441DB335}"/>
                    </a:ext>
                  </a:extLst>
                </p14:cNvPr>
                <p14:cNvContentPartPr/>
                <p14:nvPr/>
              </p14:nvContentPartPr>
              <p14:xfrm>
                <a:off x="3929760" y="1776142"/>
                <a:ext cx="127800" cy="167400"/>
              </p14:xfrm>
            </p:contentPart>
          </mc:Choice>
          <mc:Fallback>
            <p:pic>
              <p:nvPicPr>
                <p:cNvPr id="4" name="Freihand 3">
                  <a:extLst>
                    <a:ext uri="{FF2B5EF4-FFF2-40B4-BE49-F238E27FC236}">
                      <a16:creationId xmlns:a16="http://schemas.microsoft.com/office/drawing/2014/main" id="{4784BE7D-B804-A6FC-D6AF-4D16441DB335}"/>
                    </a:ext>
                  </a:extLst>
                </p:cNvPr>
                <p:cNvPicPr/>
                <p:nvPr/>
              </p:nvPicPr>
              <p:blipFill>
                <a:blip r:embed="rId213"/>
                <a:stretch>
                  <a:fillRect/>
                </a:stretch>
              </p:blipFill>
              <p:spPr>
                <a:xfrm>
                  <a:off x="3921120" y="1767142"/>
                  <a:ext cx="145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 name="Freihand 9">
                  <a:extLst>
                    <a:ext uri="{FF2B5EF4-FFF2-40B4-BE49-F238E27FC236}">
                      <a16:creationId xmlns:a16="http://schemas.microsoft.com/office/drawing/2014/main" id="{3A8C2E20-4FF5-9C0B-F83A-755095144DF3}"/>
                    </a:ext>
                  </a:extLst>
                </p14:cNvPr>
                <p14:cNvContentPartPr/>
                <p14:nvPr/>
              </p14:nvContentPartPr>
              <p14:xfrm>
                <a:off x="4383720" y="3594142"/>
                <a:ext cx="145440" cy="317880"/>
              </p14:xfrm>
            </p:contentPart>
          </mc:Choice>
          <mc:Fallback>
            <p:pic>
              <p:nvPicPr>
                <p:cNvPr id="10" name="Freihand 9">
                  <a:extLst>
                    <a:ext uri="{FF2B5EF4-FFF2-40B4-BE49-F238E27FC236}">
                      <a16:creationId xmlns:a16="http://schemas.microsoft.com/office/drawing/2014/main" id="{3A8C2E20-4FF5-9C0B-F83A-755095144DF3}"/>
                    </a:ext>
                  </a:extLst>
                </p:cNvPr>
                <p:cNvPicPr/>
                <p:nvPr/>
              </p:nvPicPr>
              <p:blipFill>
                <a:blip r:embed="rId215"/>
                <a:stretch>
                  <a:fillRect/>
                </a:stretch>
              </p:blipFill>
              <p:spPr>
                <a:xfrm>
                  <a:off x="4374720" y="3585502"/>
                  <a:ext cx="1630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 name="Freihand 11">
                  <a:extLst>
                    <a:ext uri="{FF2B5EF4-FFF2-40B4-BE49-F238E27FC236}">
                      <a16:creationId xmlns:a16="http://schemas.microsoft.com/office/drawing/2014/main" id="{0EAD365B-0EA2-3433-2CDD-B73442DDA89E}"/>
                    </a:ext>
                  </a:extLst>
                </p14:cNvPr>
                <p14:cNvContentPartPr/>
                <p14:nvPr/>
              </p14:nvContentPartPr>
              <p14:xfrm>
                <a:off x="3700440" y="1988542"/>
                <a:ext cx="1306800" cy="1973880"/>
              </p14:xfrm>
            </p:contentPart>
          </mc:Choice>
          <mc:Fallback>
            <p:pic>
              <p:nvPicPr>
                <p:cNvPr id="12" name="Freihand 11">
                  <a:extLst>
                    <a:ext uri="{FF2B5EF4-FFF2-40B4-BE49-F238E27FC236}">
                      <a16:creationId xmlns:a16="http://schemas.microsoft.com/office/drawing/2014/main" id="{0EAD365B-0EA2-3433-2CDD-B73442DDA89E}"/>
                    </a:ext>
                  </a:extLst>
                </p:cNvPr>
                <p:cNvPicPr/>
                <p:nvPr/>
              </p:nvPicPr>
              <p:blipFill>
                <a:blip r:embed="rId217"/>
                <a:stretch>
                  <a:fillRect/>
                </a:stretch>
              </p:blipFill>
              <p:spPr>
                <a:xfrm>
                  <a:off x="3691800" y="1979902"/>
                  <a:ext cx="1324440" cy="1991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 name="Freihand 12">
                  <a:extLst>
                    <a:ext uri="{FF2B5EF4-FFF2-40B4-BE49-F238E27FC236}">
                      <a16:creationId xmlns:a16="http://schemas.microsoft.com/office/drawing/2014/main" id="{94678EDF-E095-9CBB-BB3D-21593799E6DB}"/>
                    </a:ext>
                  </a:extLst>
                </p14:cNvPr>
                <p14:cNvContentPartPr/>
                <p14:nvPr/>
              </p14:nvContentPartPr>
              <p14:xfrm>
                <a:off x="3613320" y="1884502"/>
                <a:ext cx="162360" cy="170280"/>
              </p14:xfrm>
            </p:contentPart>
          </mc:Choice>
          <mc:Fallback>
            <p:pic>
              <p:nvPicPr>
                <p:cNvPr id="13" name="Freihand 12">
                  <a:extLst>
                    <a:ext uri="{FF2B5EF4-FFF2-40B4-BE49-F238E27FC236}">
                      <a16:creationId xmlns:a16="http://schemas.microsoft.com/office/drawing/2014/main" id="{94678EDF-E095-9CBB-BB3D-21593799E6DB}"/>
                    </a:ext>
                  </a:extLst>
                </p:cNvPr>
                <p:cNvPicPr/>
                <p:nvPr/>
              </p:nvPicPr>
              <p:blipFill>
                <a:blip r:embed="rId219"/>
                <a:stretch>
                  <a:fillRect/>
                </a:stretch>
              </p:blipFill>
              <p:spPr>
                <a:xfrm>
                  <a:off x="3604320" y="1875862"/>
                  <a:ext cx="180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7" name="Freihand 136">
                  <a:extLst>
                    <a:ext uri="{FF2B5EF4-FFF2-40B4-BE49-F238E27FC236}">
                      <a16:creationId xmlns:a16="http://schemas.microsoft.com/office/drawing/2014/main" id="{03A7E968-BE94-EEEF-4760-62CA67AC889A}"/>
                    </a:ext>
                  </a:extLst>
                </p14:cNvPr>
                <p14:cNvContentPartPr/>
                <p14:nvPr/>
              </p14:nvContentPartPr>
              <p14:xfrm>
                <a:off x="1980720" y="1951102"/>
                <a:ext cx="5621400" cy="4433760"/>
              </p14:xfrm>
            </p:contentPart>
          </mc:Choice>
          <mc:Fallback>
            <p:pic>
              <p:nvPicPr>
                <p:cNvPr id="137" name="Freihand 136">
                  <a:extLst>
                    <a:ext uri="{FF2B5EF4-FFF2-40B4-BE49-F238E27FC236}">
                      <a16:creationId xmlns:a16="http://schemas.microsoft.com/office/drawing/2014/main" id="{03A7E968-BE94-EEEF-4760-62CA67AC889A}"/>
                    </a:ext>
                  </a:extLst>
                </p:cNvPr>
                <p:cNvPicPr/>
                <p:nvPr/>
              </p:nvPicPr>
              <p:blipFill>
                <a:blip r:embed="rId221"/>
                <a:stretch>
                  <a:fillRect/>
                </a:stretch>
              </p:blipFill>
              <p:spPr>
                <a:xfrm>
                  <a:off x="1972080" y="1942462"/>
                  <a:ext cx="5639040" cy="4451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8" name="Freihand 137">
                  <a:extLst>
                    <a:ext uri="{FF2B5EF4-FFF2-40B4-BE49-F238E27FC236}">
                      <a16:creationId xmlns:a16="http://schemas.microsoft.com/office/drawing/2014/main" id="{35006C1D-2928-2C74-3CD0-78CA1B0C7C98}"/>
                    </a:ext>
                  </a:extLst>
                </p14:cNvPr>
                <p14:cNvContentPartPr/>
                <p14:nvPr/>
              </p14:nvContentPartPr>
              <p14:xfrm>
                <a:off x="2594160" y="1912942"/>
                <a:ext cx="116280" cy="245160"/>
              </p14:xfrm>
            </p:contentPart>
          </mc:Choice>
          <mc:Fallback>
            <p:pic>
              <p:nvPicPr>
                <p:cNvPr id="138" name="Freihand 137">
                  <a:extLst>
                    <a:ext uri="{FF2B5EF4-FFF2-40B4-BE49-F238E27FC236}">
                      <a16:creationId xmlns:a16="http://schemas.microsoft.com/office/drawing/2014/main" id="{35006C1D-2928-2C74-3CD0-78CA1B0C7C98}"/>
                    </a:ext>
                  </a:extLst>
                </p:cNvPr>
                <p:cNvPicPr/>
                <p:nvPr/>
              </p:nvPicPr>
              <p:blipFill>
                <a:blip r:embed="rId223"/>
                <a:stretch>
                  <a:fillRect/>
                </a:stretch>
              </p:blipFill>
              <p:spPr>
                <a:xfrm>
                  <a:off x="2585520" y="1904302"/>
                  <a:ext cx="133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9" name="Freihand 138">
                  <a:extLst>
                    <a:ext uri="{FF2B5EF4-FFF2-40B4-BE49-F238E27FC236}">
                      <a16:creationId xmlns:a16="http://schemas.microsoft.com/office/drawing/2014/main" id="{BDF12D75-4F90-A103-0EF9-F255747AFE53}"/>
                    </a:ext>
                  </a:extLst>
                </p14:cNvPr>
                <p14:cNvContentPartPr/>
                <p14:nvPr/>
              </p14:nvContentPartPr>
              <p14:xfrm>
                <a:off x="7438320" y="4761982"/>
                <a:ext cx="164520" cy="227520"/>
              </p14:xfrm>
            </p:contentPart>
          </mc:Choice>
          <mc:Fallback>
            <p:pic>
              <p:nvPicPr>
                <p:cNvPr id="139" name="Freihand 138">
                  <a:extLst>
                    <a:ext uri="{FF2B5EF4-FFF2-40B4-BE49-F238E27FC236}">
                      <a16:creationId xmlns:a16="http://schemas.microsoft.com/office/drawing/2014/main" id="{BDF12D75-4F90-A103-0EF9-F255747AFE53}"/>
                    </a:ext>
                  </a:extLst>
                </p:cNvPr>
                <p:cNvPicPr/>
                <p:nvPr/>
              </p:nvPicPr>
              <p:blipFill>
                <a:blip r:embed="rId225"/>
                <a:stretch>
                  <a:fillRect/>
                </a:stretch>
              </p:blipFill>
              <p:spPr>
                <a:xfrm>
                  <a:off x="7429320" y="4752982"/>
                  <a:ext cx="1821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 name="Freihand 140">
                  <a:extLst>
                    <a:ext uri="{FF2B5EF4-FFF2-40B4-BE49-F238E27FC236}">
                      <a16:creationId xmlns:a16="http://schemas.microsoft.com/office/drawing/2014/main" id="{0EE0FFAD-9FDD-C8FF-5041-A8EB1BE3836C}"/>
                    </a:ext>
                  </a:extLst>
                </p14:cNvPr>
                <p14:cNvContentPartPr/>
                <p14:nvPr/>
              </p14:nvContentPartPr>
              <p14:xfrm>
                <a:off x="2880000" y="2053342"/>
                <a:ext cx="482400" cy="33840"/>
              </p14:xfrm>
            </p:contentPart>
          </mc:Choice>
          <mc:Fallback>
            <p:pic>
              <p:nvPicPr>
                <p:cNvPr id="141" name="Freihand 140">
                  <a:extLst>
                    <a:ext uri="{FF2B5EF4-FFF2-40B4-BE49-F238E27FC236}">
                      <a16:creationId xmlns:a16="http://schemas.microsoft.com/office/drawing/2014/main" id="{0EE0FFAD-9FDD-C8FF-5041-A8EB1BE3836C}"/>
                    </a:ext>
                  </a:extLst>
                </p:cNvPr>
                <p:cNvPicPr/>
                <p:nvPr/>
              </p:nvPicPr>
              <p:blipFill>
                <a:blip r:embed="rId227"/>
                <a:stretch>
                  <a:fillRect/>
                </a:stretch>
              </p:blipFill>
              <p:spPr>
                <a:xfrm>
                  <a:off x="2871000" y="2044342"/>
                  <a:ext cx="500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Freihand 142">
                  <a:extLst>
                    <a:ext uri="{FF2B5EF4-FFF2-40B4-BE49-F238E27FC236}">
                      <a16:creationId xmlns:a16="http://schemas.microsoft.com/office/drawing/2014/main" id="{0C11F7B6-2700-F8AC-9BD8-84534C7F3FAC}"/>
                    </a:ext>
                  </a:extLst>
                </p14:cNvPr>
                <p14:cNvContentPartPr/>
                <p14:nvPr/>
              </p14:nvContentPartPr>
              <p14:xfrm>
                <a:off x="7782480" y="4835422"/>
                <a:ext cx="620280" cy="87480"/>
              </p14:xfrm>
            </p:contentPart>
          </mc:Choice>
          <mc:Fallback>
            <p:pic>
              <p:nvPicPr>
                <p:cNvPr id="143" name="Freihand 142">
                  <a:extLst>
                    <a:ext uri="{FF2B5EF4-FFF2-40B4-BE49-F238E27FC236}">
                      <a16:creationId xmlns:a16="http://schemas.microsoft.com/office/drawing/2014/main" id="{0C11F7B6-2700-F8AC-9BD8-84534C7F3FAC}"/>
                    </a:ext>
                  </a:extLst>
                </p:cNvPr>
                <p:cNvPicPr/>
                <p:nvPr/>
              </p:nvPicPr>
              <p:blipFill>
                <a:blip r:embed="rId229"/>
                <a:stretch>
                  <a:fillRect/>
                </a:stretch>
              </p:blipFill>
              <p:spPr>
                <a:xfrm>
                  <a:off x="7773840" y="4826782"/>
                  <a:ext cx="637920" cy="105120"/>
                </a:xfrm>
                <a:prstGeom prst="rect">
                  <a:avLst/>
                </a:prstGeom>
              </p:spPr>
            </p:pic>
          </mc:Fallback>
        </mc:AlternateContent>
      </p:grpSp>
      <p:grpSp>
        <p:nvGrpSpPr>
          <p:cNvPr id="174" name="Gruppieren 173">
            <a:extLst>
              <a:ext uri="{FF2B5EF4-FFF2-40B4-BE49-F238E27FC236}">
                <a16:creationId xmlns:a16="http://schemas.microsoft.com/office/drawing/2014/main" id="{9A690BC1-ECDF-55F6-2010-380E52EFC6AD}"/>
              </a:ext>
            </a:extLst>
          </p:cNvPr>
          <p:cNvGrpSpPr/>
          <p:nvPr/>
        </p:nvGrpSpPr>
        <p:grpSpPr>
          <a:xfrm>
            <a:off x="7962480" y="3334942"/>
            <a:ext cx="2446200" cy="1040400"/>
            <a:chOff x="7962480" y="3334942"/>
            <a:chExt cx="2446200" cy="1040400"/>
          </a:xfrm>
        </p:grpSpPr>
        <mc:AlternateContent xmlns:mc="http://schemas.openxmlformats.org/markup-compatibility/2006">
          <mc:Choice xmlns:p14="http://schemas.microsoft.com/office/powerpoint/2010/main" Requires="p14">
            <p:contentPart p14:bwMode="auto" r:id="rId230">
              <p14:nvContentPartPr>
                <p14:cNvPr id="115" name="Freihand 114">
                  <a:extLst>
                    <a:ext uri="{FF2B5EF4-FFF2-40B4-BE49-F238E27FC236}">
                      <a16:creationId xmlns:a16="http://schemas.microsoft.com/office/drawing/2014/main" id="{9CA28E1D-6671-2956-B937-7B61B1546EDA}"/>
                    </a:ext>
                  </a:extLst>
                </p14:cNvPr>
                <p14:cNvContentPartPr/>
                <p14:nvPr/>
              </p14:nvContentPartPr>
              <p14:xfrm>
                <a:off x="9759240" y="3477502"/>
                <a:ext cx="163800" cy="220680"/>
              </p14:xfrm>
            </p:contentPart>
          </mc:Choice>
          <mc:Fallback>
            <p:pic>
              <p:nvPicPr>
                <p:cNvPr id="115" name="Freihand 114">
                  <a:extLst>
                    <a:ext uri="{FF2B5EF4-FFF2-40B4-BE49-F238E27FC236}">
                      <a16:creationId xmlns:a16="http://schemas.microsoft.com/office/drawing/2014/main" id="{9CA28E1D-6671-2956-B937-7B61B1546EDA}"/>
                    </a:ext>
                  </a:extLst>
                </p:cNvPr>
                <p:cNvPicPr/>
                <p:nvPr/>
              </p:nvPicPr>
              <p:blipFill>
                <a:blip r:embed="rId231"/>
                <a:stretch>
                  <a:fillRect/>
                </a:stretch>
              </p:blipFill>
              <p:spPr>
                <a:xfrm>
                  <a:off x="9750600" y="3468862"/>
                  <a:ext cx="1814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6" name="Freihand 115">
                  <a:extLst>
                    <a:ext uri="{FF2B5EF4-FFF2-40B4-BE49-F238E27FC236}">
                      <a16:creationId xmlns:a16="http://schemas.microsoft.com/office/drawing/2014/main" id="{D514D6F2-310B-F49B-995B-D9ED9B12DBF3}"/>
                    </a:ext>
                  </a:extLst>
                </p14:cNvPr>
                <p14:cNvContentPartPr/>
                <p14:nvPr/>
              </p14:nvContentPartPr>
              <p14:xfrm>
                <a:off x="9977760" y="3432142"/>
                <a:ext cx="319680" cy="292680"/>
              </p14:xfrm>
            </p:contentPart>
          </mc:Choice>
          <mc:Fallback>
            <p:pic>
              <p:nvPicPr>
                <p:cNvPr id="116" name="Freihand 115">
                  <a:extLst>
                    <a:ext uri="{FF2B5EF4-FFF2-40B4-BE49-F238E27FC236}">
                      <a16:creationId xmlns:a16="http://schemas.microsoft.com/office/drawing/2014/main" id="{D514D6F2-310B-F49B-995B-D9ED9B12DBF3}"/>
                    </a:ext>
                  </a:extLst>
                </p:cNvPr>
                <p:cNvPicPr/>
                <p:nvPr/>
              </p:nvPicPr>
              <p:blipFill>
                <a:blip r:embed="rId233"/>
                <a:stretch>
                  <a:fillRect/>
                </a:stretch>
              </p:blipFill>
              <p:spPr>
                <a:xfrm>
                  <a:off x="9968760" y="3423502"/>
                  <a:ext cx="3373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7" name="Freihand 116">
                  <a:extLst>
                    <a:ext uri="{FF2B5EF4-FFF2-40B4-BE49-F238E27FC236}">
                      <a16:creationId xmlns:a16="http://schemas.microsoft.com/office/drawing/2014/main" id="{AD4AA873-8BA1-75DB-47B1-0893E2A78782}"/>
                    </a:ext>
                  </a:extLst>
                </p14:cNvPr>
                <p14:cNvContentPartPr/>
                <p14:nvPr/>
              </p14:nvContentPartPr>
              <p14:xfrm>
                <a:off x="10315800" y="3483262"/>
                <a:ext cx="92880" cy="89640"/>
              </p14:xfrm>
            </p:contentPart>
          </mc:Choice>
          <mc:Fallback>
            <p:pic>
              <p:nvPicPr>
                <p:cNvPr id="117" name="Freihand 116">
                  <a:extLst>
                    <a:ext uri="{FF2B5EF4-FFF2-40B4-BE49-F238E27FC236}">
                      <a16:creationId xmlns:a16="http://schemas.microsoft.com/office/drawing/2014/main" id="{AD4AA873-8BA1-75DB-47B1-0893E2A78782}"/>
                    </a:ext>
                  </a:extLst>
                </p:cNvPr>
                <p:cNvPicPr/>
                <p:nvPr/>
              </p:nvPicPr>
              <p:blipFill>
                <a:blip r:embed="rId235"/>
                <a:stretch>
                  <a:fillRect/>
                </a:stretch>
              </p:blipFill>
              <p:spPr>
                <a:xfrm>
                  <a:off x="10307160" y="3474262"/>
                  <a:ext cx="110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8" name="Freihand 117">
                  <a:extLst>
                    <a:ext uri="{FF2B5EF4-FFF2-40B4-BE49-F238E27FC236}">
                      <a16:creationId xmlns:a16="http://schemas.microsoft.com/office/drawing/2014/main" id="{21C14D0E-9C55-25E4-55D2-64F6951E7E8A}"/>
                    </a:ext>
                  </a:extLst>
                </p14:cNvPr>
                <p14:cNvContentPartPr/>
                <p14:nvPr/>
              </p14:nvContentPartPr>
              <p14:xfrm>
                <a:off x="10132200" y="3357262"/>
                <a:ext cx="19440" cy="27720"/>
              </p14:xfrm>
            </p:contentPart>
          </mc:Choice>
          <mc:Fallback>
            <p:pic>
              <p:nvPicPr>
                <p:cNvPr id="118" name="Freihand 117">
                  <a:extLst>
                    <a:ext uri="{FF2B5EF4-FFF2-40B4-BE49-F238E27FC236}">
                      <a16:creationId xmlns:a16="http://schemas.microsoft.com/office/drawing/2014/main" id="{21C14D0E-9C55-25E4-55D2-64F6951E7E8A}"/>
                    </a:ext>
                  </a:extLst>
                </p:cNvPr>
                <p:cNvPicPr/>
                <p:nvPr/>
              </p:nvPicPr>
              <p:blipFill>
                <a:blip r:embed="rId237"/>
                <a:stretch>
                  <a:fillRect/>
                </a:stretch>
              </p:blipFill>
              <p:spPr>
                <a:xfrm>
                  <a:off x="10123560" y="3348622"/>
                  <a:ext cx="37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8CC1EDA7-420A-0C7D-8C10-D86FC2E807B2}"/>
                    </a:ext>
                  </a:extLst>
                </p14:cNvPr>
                <p14:cNvContentPartPr/>
                <p14:nvPr/>
              </p14:nvContentPartPr>
              <p14:xfrm>
                <a:off x="9312480" y="3984022"/>
                <a:ext cx="381240" cy="7560"/>
              </p14:xfrm>
            </p:contentPart>
          </mc:Choice>
          <mc:Fallback>
            <p:pic>
              <p:nvPicPr>
                <p:cNvPr id="145" name="Freihand 144">
                  <a:extLst>
                    <a:ext uri="{FF2B5EF4-FFF2-40B4-BE49-F238E27FC236}">
                      <a16:creationId xmlns:a16="http://schemas.microsoft.com/office/drawing/2014/main" id="{8CC1EDA7-420A-0C7D-8C10-D86FC2E807B2}"/>
                    </a:ext>
                  </a:extLst>
                </p:cNvPr>
                <p:cNvPicPr/>
                <p:nvPr/>
              </p:nvPicPr>
              <p:blipFill>
                <a:blip r:embed="rId239"/>
                <a:stretch>
                  <a:fillRect/>
                </a:stretch>
              </p:blipFill>
              <p:spPr>
                <a:xfrm>
                  <a:off x="9303840" y="3975022"/>
                  <a:ext cx="398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BF3B0214-BFEA-BE1C-9968-2A6591E81B62}"/>
                    </a:ext>
                  </a:extLst>
                </p14:cNvPr>
                <p14:cNvContentPartPr/>
                <p14:nvPr/>
              </p14:nvContentPartPr>
              <p14:xfrm>
                <a:off x="9696240" y="3932542"/>
                <a:ext cx="48960" cy="162720"/>
              </p14:xfrm>
            </p:contentPart>
          </mc:Choice>
          <mc:Fallback>
            <p:pic>
              <p:nvPicPr>
                <p:cNvPr id="146" name="Freihand 145">
                  <a:extLst>
                    <a:ext uri="{FF2B5EF4-FFF2-40B4-BE49-F238E27FC236}">
                      <a16:creationId xmlns:a16="http://schemas.microsoft.com/office/drawing/2014/main" id="{BF3B0214-BFEA-BE1C-9968-2A6591E81B62}"/>
                    </a:ext>
                  </a:extLst>
                </p:cNvPr>
                <p:cNvPicPr/>
                <p:nvPr/>
              </p:nvPicPr>
              <p:blipFill>
                <a:blip r:embed="rId241"/>
                <a:stretch>
                  <a:fillRect/>
                </a:stretch>
              </p:blipFill>
              <p:spPr>
                <a:xfrm>
                  <a:off x="9687600" y="3923902"/>
                  <a:ext cx="666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Freihand 147">
                  <a:extLst>
                    <a:ext uri="{FF2B5EF4-FFF2-40B4-BE49-F238E27FC236}">
                      <a16:creationId xmlns:a16="http://schemas.microsoft.com/office/drawing/2014/main" id="{71EA000E-4DF8-4AE9-57E2-602D8F6A6CBB}"/>
                    </a:ext>
                  </a:extLst>
                </p14:cNvPr>
                <p14:cNvContentPartPr/>
                <p14:nvPr/>
              </p14:nvContentPartPr>
              <p14:xfrm>
                <a:off x="7962480" y="3572182"/>
                <a:ext cx="107280" cy="212400"/>
              </p14:xfrm>
            </p:contentPart>
          </mc:Choice>
          <mc:Fallback>
            <p:pic>
              <p:nvPicPr>
                <p:cNvPr id="148" name="Freihand 147">
                  <a:extLst>
                    <a:ext uri="{FF2B5EF4-FFF2-40B4-BE49-F238E27FC236}">
                      <a16:creationId xmlns:a16="http://schemas.microsoft.com/office/drawing/2014/main" id="{71EA000E-4DF8-4AE9-57E2-602D8F6A6CBB}"/>
                    </a:ext>
                  </a:extLst>
                </p:cNvPr>
                <p:cNvPicPr/>
                <p:nvPr/>
              </p:nvPicPr>
              <p:blipFill>
                <a:blip r:embed="rId243"/>
                <a:stretch>
                  <a:fillRect/>
                </a:stretch>
              </p:blipFill>
              <p:spPr>
                <a:xfrm>
                  <a:off x="7953480" y="3563542"/>
                  <a:ext cx="1249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Freihand 148">
                  <a:extLst>
                    <a:ext uri="{FF2B5EF4-FFF2-40B4-BE49-F238E27FC236}">
                      <a16:creationId xmlns:a16="http://schemas.microsoft.com/office/drawing/2014/main" id="{DB273A6A-204D-140A-3D7D-8EFF6CAED62A}"/>
                    </a:ext>
                  </a:extLst>
                </p14:cNvPr>
                <p14:cNvContentPartPr/>
                <p14:nvPr/>
              </p14:nvContentPartPr>
              <p14:xfrm>
                <a:off x="8029080" y="3431782"/>
                <a:ext cx="800640" cy="338760"/>
              </p14:xfrm>
            </p:contentPart>
          </mc:Choice>
          <mc:Fallback>
            <p:pic>
              <p:nvPicPr>
                <p:cNvPr id="149" name="Freihand 148">
                  <a:extLst>
                    <a:ext uri="{FF2B5EF4-FFF2-40B4-BE49-F238E27FC236}">
                      <a16:creationId xmlns:a16="http://schemas.microsoft.com/office/drawing/2014/main" id="{DB273A6A-204D-140A-3D7D-8EFF6CAED62A}"/>
                    </a:ext>
                  </a:extLst>
                </p:cNvPr>
                <p:cNvPicPr/>
                <p:nvPr/>
              </p:nvPicPr>
              <p:blipFill>
                <a:blip r:embed="rId245"/>
                <a:stretch>
                  <a:fillRect/>
                </a:stretch>
              </p:blipFill>
              <p:spPr>
                <a:xfrm>
                  <a:off x="8020440" y="3423142"/>
                  <a:ext cx="81828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Freihand 149">
                  <a:extLst>
                    <a:ext uri="{FF2B5EF4-FFF2-40B4-BE49-F238E27FC236}">
                      <a16:creationId xmlns:a16="http://schemas.microsoft.com/office/drawing/2014/main" id="{DBFBDE4F-CF91-0E8E-DC4E-50D47BC699A5}"/>
                    </a:ext>
                  </a:extLst>
                </p14:cNvPr>
                <p14:cNvContentPartPr/>
                <p14:nvPr/>
              </p14:nvContentPartPr>
              <p14:xfrm>
                <a:off x="8946000" y="3429622"/>
                <a:ext cx="111600" cy="106560"/>
              </p14:xfrm>
            </p:contentPart>
          </mc:Choice>
          <mc:Fallback>
            <p:pic>
              <p:nvPicPr>
                <p:cNvPr id="150" name="Freihand 149">
                  <a:extLst>
                    <a:ext uri="{FF2B5EF4-FFF2-40B4-BE49-F238E27FC236}">
                      <a16:creationId xmlns:a16="http://schemas.microsoft.com/office/drawing/2014/main" id="{DBFBDE4F-CF91-0E8E-DC4E-50D47BC699A5}"/>
                    </a:ext>
                  </a:extLst>
                </p:cNvPr>
                <p:cNvPicPr/>
                <p:nvPr/>
              </p:nvPicPr>
              <p:blipFill>
                <a:blip r:embed="rId247"/>
                <a:stretch>
                  <a:fillRect/>
                </a:stretch>
              </p:blipFill>
              <p:spPr>
                <a:xfrm>
                  <a:off x="8937000" y="3420982"/>
                  <a:ext cx="129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938A2586-992A-FF87-0F7C-AA833A309974}"/>
                    </a:ext>
                  </a:extLst>
                </p14:cNvPr>
                <p14:cNvContentPartPr/>
                <p14:nvPr/>
              </p14:nvContentPartPr>
              <p14:xfrm>
                <a:off x="7973280" y="3884662"/>
                <a:ext cx="459000" cy="241200"/>
              </p14:xfrm>
            </p:contentPart>
          </mc:Choice>
          <mc:Fallback>
            <p:pic>
              <p:nvPicPr>
                <p:cNvPr id="151" name="Freihand 150">
                  <a:extLst>
                    <a:ext uri="{FF2B5EF4-FFF2-40B4-BE49-F238E27FC236}">
                      <a16:creationId xmlns:a16="http://schemas.microsoft.com/office/drawing/2014/main" id="{938A2586-992A-FF87-0F7C-AA833A309974}"/>
                    </a:ext>
                  </a:extLst>
                </p:cNvPr>
                <p:cNvPicPr/>
                <p:nvPr/>
              </p:nvPicPr>
              <p:blipFill>
                <a:blip r:embed="rId249"/>
                <a:stretch>
                  <a:fillRect/>
                </a:stretch>
              </p:blipFill>
              <p:spPr>
                <a:xfrm>
                  <a:off x="7964640" y="3875662"/>
                  <a:ext cx="4766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1D12D1A9-A290-ED24-265C-31E7AE7B7F77}"/>
                    </a:ext>
                  </a:extLst>
                </p14:cNvPr>
                <p14:cNvContentPartPr/>
                <p14:nvPr/>
              </p14:nvContentPartPr>
              <p14:xfrm>
                <a:off x="8440920" y="3773782"/>
                <a:ext cx="123120" cy="172800"/>
              </p14:xfrm>
            </p:contentPart>
          </mc:Choice>
          <mc:Fallback>
            <p:pic>
              <p:nvPicPr>
                <p:cNvPr id="152" name="Freihand 151">
                  <a:extLst>
                    <a:ext uri="{FF2B5EF4-FFF2-40B4-BE49-F238E27FC236}">
                      <a16:creationId xmlns:a16="http://schemas.microsoft.com/office/drawing/2014/main" id="{1D12D1A9-A290-ED24-265C-31E7AE7B7F77}"/>
                    </a:ext>
                  </a:extLst>
                </p:cNvPr>
                <p:cNvPicPr/>
                <p:nvPr/>
              </p:nvPicPr>
              <p:blipFill>
                <a:blip r:embed="rId251"/>
                <a:stretch>
                  <a:fillRect/>
                </a:stretch>
              </p:blipFill>
              <p:spPr>
                <a:xfrm>
                  <a:off x="8432280" y="3765142"/>
                  <a:ext cx="140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Freihand 152">
                  <a:extLst>
                    <a:ext uri="{FF2B5EF4-FFF2-40B4-BE49-F238E27FC236}">
                      <a16:creationId xmlns:a16="http://schemas.microsoft.com/office/drawing/2014/main" id="{BC080F8F-01DB-73E4-0231-6A5777B5E3B6}"/>
                    </a:ext>
                  </a:extLst>
                </p14:cNvPr>
                <p14:cNvContentPartPr/>
                <p14:nvPr/>
              </p14:nvContentPartPr>
              <p14:xfrm>
                <a:off x="8595720" y="3744982"/>
                <a:ext cx="128880" cy="154440"/>
              </p14:xfrm>
            </p:contentPart>
          </mc:Choice>
          <mc:Fallback>
            <p:pic>
              <p:nvPicPr>
                <p:cNvPr id="153" name="Freihand 152">
                  <a:extLst>
                    <a:ext uri="{FF2B5EF4-FFF2-40B4-BE49-F238E27FC236}">
                      <a16:creationId xmlns:a16="http://schemas.microsoft.com/office/drawing/2014/main" id="{BC080F8F-01DB-73E4-0231-6A5777B5E3B6}"/>
                    </a:ext>
                  </a:extLst>
                </p:cNvPr>
                <p:cNvPicPr/>
                <p:nvPr/>
              </p:nvPicPr>
              <p:blipFill>
                <a:blip r:embed="rId253"/>
                <a:stretch>
                  <a:fillRect/>
                </a:stretch>
              </p:blipFill>
              <p:spPr>
                <a:xfrm>
                  <a:off x="8586720" y="3735982"/>
                  <a:ext cx="146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Freihand 153">
                  <a:extLst>
                    <a:ext uri="{FF2B5EF4-FFF2-40B4-BE49-F238E27FC236}">
                      <a16:creationId xmlns:a16="http://schemas.microsoft.com/office/drawing/2014/main" id="{E8F34C0B-9A94-28D5-A11F-E9AE5F3876C5}"/>
                    </a:ext>
                  </a:extLst>
                </p14:cNvPr>
                <p14:cNvContentPartPr/>
                <p14:nvPr/>
              </p14:nvContentPartPr>
              <p14:xfrm>
                <a:off x="8636400" y="3733462"/>
                <a:ext cx="61920" cy="7200"/>
              </p14:xfrm>
            </p:contentPart>
          </mc:Choice>
          <mc:Fallback>
            <p:pic>
              <p:nvPicPr>
                <p:cNvPr id="154" name="Freihand 153">
                  <a:extLst>
                    <a:ext uri="{FF2B5EF4-FFF2-40B4-BE49-F238E27FC236}">
                      <a16:creationId xmlns:a16="http://schemas.microsoft.com/office/drawing/2014/main" id="{E8F34C0B-9A94-28D5-A11F-E9AE5F3876C5}"/>
                    </a:ext>
                  </a:extLst>
                </p:cNvPr>
                <p:cNvPicPr/>
                <p:nvPr/>
              </p:nvPicPr>
              <p:blipFill>
                <a:blip r:embed="rId255"/>
                <a:stretch>
                  <a:fillRect/>
                </a:stretch>
              </p:blipFill>
              <p:spPr>
                <a:xfrm>
                  <a:off x="8627760" y="3724822"/>
                  <a:ext cx="79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D911E9F4-240F-0770-D241-F0B7A05E55F2}"/>
                    </a:ext>
                  </a:extLst>
                </p14:cNvPr>
                <p14:cNvContentPartPr/>
                <p14:nvPr/>
              </p14:nvContentPartPr>
              <p14:xfrm>
                <a:off x="8758080" y="3685222"/>
                <a:ext cx="92160" cy="176040"/>
              </p14:xfrm>
            </p:contentPart>
          </mc:Choice>
          <mc:Fallback>
            <p:pic>
              <p:nvPicPr>
                <p:cNvPr id="155" name="Freihand 154">
                  <a:extLst>
                    <a:ext uri="{FF2B5EF4-FFF2-40B4-BE49-F238E27FC236}">
                      <a16:creationId xmlns:a16="http://schemas.microsoft.com/office/drawing/2014/main" id="{D911E9F4-240F-0770-D241-F0B7A05E55F2}"/>
                    </a:ext>
                  </a:extLst>
                </p:cNvPr>
                <p:cNvPicPr/>
                <p:nvPr/>
              </p:nvPicPr>
              <p:blipFill>
                <a:blip r:embed="rId257"/>
                <a:stretch>
                  <a:fillRect/>
                </a:stretch>
              </p:blipFill>
              <p:spPr>
                <a:xfrm>
                  <a:off x="8749080" y="3676222"/>
                  <a:ext cx="109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B16ABF21-3B12-5DDF-B37B-E0485DECB66F}"/>
                    </a:ext>
                  </a:extLst>
                </p14:cNvPr>
                <p14:cNvContentPartPr/>
                <p14:nvPr/>
              </p14:nvContentPartPr>
              <p14:xfrm>
                <a:off x="8973360" y="3537982"/>
                <a:ext cx="238320" cy="207000"/>
              </p14:xfrm>
            </p:contentPart>
          </mc:Choice>
          <mc:Fallback>
            <p:pic>
              <p:nvPicPr>
                <p:cNvPr id="156" name="Freihand 155">
                  <a:extLst>
                    <a:ext uri="{FF2B5EF4-FFF2-40B4-BE49-F238E27FC236}">
                      <a16:creationId xmlns:a16="http://schemas.microsoft.com/office/drawing/2014/main" id="{B16ABF21-3B12-5DDF-B37B-E0485DECB66F}"/>
                    </a:ext>
                  </a:extLst>
                </p:cNvPr>
                <p:cNvPicPr/>
                <p:nvPr/>
              </p:nvPicPr>
              <p:blipFill>
                <a:blip r:embed="rId259"/>
                <a:stretch>
                  <a:fillRect/>
                </a:stretch>
              </p:blipFill>
              <p:spPr>
                <a:xfrm>
                  <a:off x="8964720" y="3529342"/>
                  <a:ext cx="255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DD4B8066-9ED4-CA73-220A-AD9D9830405E}"/>
                    </a:ext>
                  </a:extLst>
                </p14:cNvPr>
                <p14:cNvContentPartPr/>
                <p14:nvPr/>
              </p14:nvContentPartPr>
              <p14:xfrm>
                <a:off x="9206640" y="3509182"/>
                <a:ext cx="222480" cy="187200"/>
              </p14:xfrm>
            </p:contentPart>
          </mc:Choice>
          <mc:Fallback>
            <p:pic>
              <p:nvPicPr>
                <p:cNvPr id="157" name="Freihand 156">
                  <a:extLst>
                    <a:ext uri="{FF2B5EF4-FFF2-40B4-BE49-F238E27FC236}">
                      <a16:creationId xmlns:a16="http://schemas.microsoft.com/office/drawing/2014/main" id="{DD4B8066-9ED4-CA73-220A-AD9D9830405E}"/>
                    </a:ext>
                  </a:extLst>
                </p:cNvPr>
                <p:cNvPicPr/>
                <p:nvPr/>
              </p:nvPicPr>
              <p:blipFill>
                <a:blip r:embed="rId261"/>
                <a:stretch>
                  <a:fillRect/>
                </a:stretch>
              </p:blipFill>
              <p:spPr>
                <a:xfrm>
                  <a:off x="9197640" y="3500182"/>
                  <a:ext cx="240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AC1E2BDF-348D-FE38-7EB6-EABA46C68EBE}"/>
                    </a:ext>
                  </a:extLst>
                </p14:cNvPr>
                <p14:cNvContentPartPr/>
                <p14:nvPr/>
              </p14:nvContentPartPr>
              <p14:xfrm>
                <a:off x="9431640" y="3381742"/>
                <a:ext cx="80640" cy="205200"/>
              </p14:xfrm>
            </p:contentPart>
          </mc:Choice>
          <mc:Fallback>
            <p:pic>
              <p:nvPicPr>
                <p:cNvPr id="158" name="Freihand 157">
                  <a:extLst>
                    <a:ext uri="{FF2B5EF4-FFF2-40B4-BE49-F238E27FC236}">
                      <a16:creationId xmlns:a16="http://schemas.microsoft.com/office/drawing/2014/main" id="{AC1E2BDF-348D-FE38-7EB6-EABA46C68EBE}"/>
                    </a:ext>
                  </a:extLst>
                </p:cNvPr>
                <p:cNvPicPr/>
                <p:nvPr/>
              </p:nvPicPr>
              <p:blipFill>
                <a:blip r:embed="rId263"/>
                <a:stretch>
                  <a:fillRect/>
                </a:stretch>
              </p:blipFill>
              <p:spPr>
                <a:xfrm>
                  <a:off x="9422640" y="3373102"/>
                  <a:ext cx="982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2CFB3CB8-281F-DA5E-3197-057BF7EDA8EF}"/>
                    </a:ext>
                  </a:extLst>
                </p14:cNvPr>
                <p14:cNvContentPartPr/>
                <p14:nvPr/>
              </p14:nvContentPartPr>
              <p14:xfrm>
                <a:off x="9536400" y="3449782"/>
                <a:ext cx="148320" cy="65880"/>
              </p14:xfrm>
            </p:contentPart>
          </mc:Choice>
          <mc:Fallback>
            <p:pic>
              <p:nvPicPr>
                <p:cNvPr id="159" name="Freihand 158">
                  <a:extLst>
                    <a:ext uri="{FF2B5EF4-FFF2-40B4-BE49-F238E27FC236}">
                      <a16:creationId xmlns:a16="http://schemas.microsoft.com/office/drawing/2014/main" id="{2CFB3CB8-281F-DA5E-3197-057BF7EDA8EF}"/>
                    </a:ext>
                  </a:extLst>
                </p:cNvPr>
                <p:cNvPicPr/>
                <p:nvPr/>
              </p:nvPicPr>
              <p:blipFill>
                <a:blip r:embed="rId265"/>
                <a:stretch>
                  <a:fillRect/>
                </a:stretch>
              </p:blipFill>
              <p:spPr>
                <a:xfrm>
                  <a:off x="9527400" y="3440782"/>
                  <a:ext cx="165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D80E2DF1-9D3B-093F-11A4-46026900152E}"/>
                    </a:ext>
                  </a:extLst>
                </p14:cNvPr>
                <p14:cNvContentPartPr/>
                <p14:nvPr/>
              </p14:nvContentPartPr>
              <p14:xfrm>
                <a:off x="9658440" y="3334942"/>
                <a:ext cx="191880" cy="142560"/>
              </p14:xfrm>
            </p:contentPart>
          </mc:Choice>
          <mc:Fallback>
            <p:pic>
              <p:nvPicPr>
                <p:cNvPr id="160" name="Freihand 159">
                  <a:extLst>
                    <a:ext uri="{FF2B5EF4-FFF2-40B4-BE49-F238E27FC236}">
                      <a16:creationId xmlns:a16="http://schemas.microsoft.com/office/drawing/2014/main" id="{D80E2DF1-9D3B-093F-11A4-46026900152E}"/>
                    </a:ext>
                  </a:extLst>
                </p:cNvPr>
                <p:cNvPicPr/>
                <p:nvPr/>
              </p:nvPicPr>
              <p:blipFill>
                <a:blip r:embed="rId267"/>
                <a:stretch>
                  <a:fillRect/>
                </a:stretch>
              </p:blipFill>
              <p:spPr>
                <a:xfrm>
                  <a:off x="9649800" y="3326302"/>
                  <a:ext cx="209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Freihand 160">
                  <a:extLst>
                    <a:ext uri="{FF2B5EF4-FFF2-40B4-BE49-F238E27FC236}">
                      <a16:creationId xmlns:a16="http://schemas.microsoft.com/office/drawing/2014/main" id="{C3148189-B5D4-07F7-8178-B1F6111F52A2}"/>
                    </a:ext>
                  </a:extLst>
                </p14:cNvPr>
                <p14:cNvContentPartPr/>
                <p14:nvPr/>
              </p14:nvContentPartPr>
              <p14:xfrm>
                <a:off x="8019000" y="4162222"/>
                <a:ext cx="92160" cy="213120"/>
              </p14:xfrm>
            </p:contentPart>
          </mc:Choice>
          <mc:Fallback>
            <p:pic>
              <p:nvPicPr>
                <p:cNvPr id="161" name="Freihand 160">
                  <a:extLst>
                    <a:ext uri="{FF2B5EF4-FFF2-40B4-BE49-F238E27FC236}">
                      <a16:creationId xmlns:a16="http://schemas.microsoft.com/office/drawing/2014/main" id="{C3148189-B5D4-07F7-8178-B1F6111F52A2}"/>
                    </a:ext>
                  </a:extLst>
                </p:cNvPr>
                <p:cNvPicPr/>
                <p:nvPr/>
              </p:nvPicPr>
              <p:blipFill>
                <a:blip r:embed="rId269"/>
                <a:stretch>
                  <a:fillRect/>
                </a:stretch>
              </p:blipFill>
              <p:spPr>
                <a:xfrm>
                  <a:off x="8010000" y="4153582"/>
                  <a:ext cx="1098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2" name="Freihand 161">
                  <a:extLst>
                    <a:ext uri="{FF2B5EF4-FFF2-40B4-BE49-F238E27FC236}">
                      <a16:creationId xmlns:a16="http://schemas.microsoft.com/office/drawing/2014/main" id="{AF3AC1B6-01F5-8BBB-5879-2B84959B1DAA}"/>
                    </a:ext>
                  </a:extLst>
                </p14:cNvPr>
                <p14:cNvContentPartPr/>
                <p14:nvPr/>
              </p14:nvContentPartPr>
              <p14:xfrm>
                <a:off x="8168400" y="4171942"/>
                <a:ext cx="146160" cy="94680"/>
              </p14:xfrm>
            </p:contentPart>
          </mc:Choice>
          <mc:Fallback>
            <p:pic>
              <p:nvPicPr>
                <p:cNvPr id="162" name="Freihand 161">
                  <a:extLst>
                    <a:ext uri="{FF2B5EF4-FFF2-40B4-BE49-F238E27FC236}">
                      <a16:creationId xmlns:a16="http://schemas.microsoft.com/office/drawing/2014/main" id="{AF3AC1B6-01F5-8BBB-5879-2B84959B1DAA}"/>
                    </a:ext>
                  </a:extLst>
                </p:cNvPr>
                <p:cNvPicPr/>
                <p:nvPr/>
              </p:nvPicPr>
              <p:blipFill>
                <a:blip r:embed="rId271"/>
                <a:stretch>
                  <a:fillRect/>
                </a:stretch>
              </p:blipFill>
              <p:spPr>
                <a:xfrm>
                  <a:off x="8159760" y="4163302"/>
                  <a:ext cx="163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1B9F2DCA-689F-21FF-E604-539F6534BFE1}"/>
                    </a:ext>
                  </a:extLst>
                </p14:cNvPr>
                <p14:cNvContentPartPr/>
                <p14:nvPr/>
              </p14:nvContentPartPr>
              <p14:xfrm>
                <a:off x="8190720" y="4081222"/>
                <a:ext cx="7200" cy="27360"/>
              </p14:xfrm>
            </p:contentPart>
          </mc:Choice>
          <mc:Fallback>
            <p:pic>
              <p:nvPicPr>
                <p:cNvPr id="163" name="Freihand 162">
                  <a:extLst>
                    <a:ext uri="{FF2B5EF4-FFF2-40B4-BE49-F238E27FC236}">
                      <a16:creationId xmlns:a16="http://schemas.microsoft.com/office/drawing/2014/main" id="{1B9F2DCA-689F-21FF-E604-539F6534BFE1}"/>
                    </a:ext>
                  </a:extLst>
                </p:cNvPr>
                <p:cNvPicPr/>
                <p:nvPr/>
              </p:nvPicPr>
              <p:blipFill>
                <a:blip r:embed="rId273"/>
                <a:stretch>
                  <a:fillRect/>
                </a:stretch>
              </p:blipFill>
              <p:spPr>
                <a:xfrm>
                  <a:off x="8181720" y="4072582"/>
                  <a:ext cx="24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4" name="Freihand 163">
                  <a:extLst>
                    <a:ext uri="{FF2B5EF4-FFF2-40B4-BE49-F238E27FC236}">
                      <a16:creationId xmlns:a16="http://schemas.microsoft.com/office/drawing/2014/main" id="{6DBABA53-D3B2-9E8C-A3AD-D10E9E9E1B58}"/>
                    </a:ext>
                  </a:extLst>
                </p14:cNvPr>
                <p14:cNvContentPartPr/>
                <p14:nvPr/>
              </p14:nvContentPartPr>
              <p14:xfrm>
                <a:off x="8267400" y="3964942"/>
                <a:ext cx="196560" cy="302040"/>
              </p14:xfrm>
            </p:contentPart>
          </mc:Choice>
          <mc:Fallback>
            <p:pic>
              <p:nvPicPr>
                <p:cNvPr id="164" name="Freihand 163">
                  <a:extLst>
                    <a:ext uri="{FF2B5EF4-FFF2-40B4-BE49-F238E27FC236}">
                      <a16:creationId xmlns:a16="http://schemas.microsoft.com/office/drawing/2014/main" id="{6DBABA53-D3B2-9E8C-A3AD-D10E9E9E1B58}"/>
                    </a:ext>
                  </a:extLst>
                </p:cNvPr>
                <p:cNvPicPr/>
                <p:nvPr/>
              </p:nvPicPr>
              <p:blipFill>
                <a:blip r:embed="rId275"/>
                <a:stretch>
                  <a:fillRect/>
                </a:stretch>
              </p:blipFill>
              <p:spPr>
                <a:xfrm>
                  <a:off x="8258760" y="3955942"/>
                  <a:ext cx="2142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5" name="Freihand 164">
                  <a:extLst>
                    <a:ext uri="{FF2B5EF4-FFF2-40B4-BE49-F238E27FC236}">
                      <a16:creationId xmlns:a16="http://schemas.microsoft.com/office/drawing/2014/main" id="{4E7D5B3C-5C30-FA60-B03A-F55C79D2D88F}"/>
                    </a:ext>
                  </a:extLst>
                </p14:cNvPr>
                <p14:cNvContentPartPr/>
                <p14:nvPr/>
              </p14:nvContentPartPr>
              <p14:xfrm>
                <a:off x="8494200" y="3936142"/>
                <a:ext cx="122760" cy="204840"/>
              </p14:xfrm>
            </p:contentPart>
          </mc:Choice>
          <mc:Fallback>
            <p:pic>
              <p:nvPicPr>
                <p:cNvPr id="165" name="Freihand 164">
                  <a:extLst>
                    <a:ext uri="{FF2B5EF4-FFF2-40B4-BE49-F238E27FC236}">
                      <a16:creationId xmlns:a16="http://schemas.microsoft.com/office/drawing/2014/main" id="{4E7D5B3C-5C30-FA60-B03A-F55C79D2D88F}"/>
                    </a:ext>
                  </a:extLst>
                </p:cNvPr>
                <p:cNvPicPr/>
                <p:nvPr/>
              </p:nvPicPr>
              <p:blipFill>
                <a:blip r:embed="rId277"/>
                <a:stretch>
                  <a:fillRect/>
                </a:stretch>
              </p:blipFill>
              <p:spPr>
                <a:xfrm>
                  <a:off x="8485560" y="3927142"/>
                  <a:ext cx="1404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 name="Freihand 165">
                  <a:extLst>
                    <a:ext uri="{FF2B5EF4-FFF2-40B4-BE49-F238E27FC236}">
                      <a16:creationId xmlns:a16="http://schemas.microsoft.com/office/drawing/2014/main" id="{5DF7D22E-D90C-63BC-0788-BEC1D2AA9AE7}"/>
                    </a:ext>
                  </a:extLst>
                </p14:cNvPr>
                <p14:cNvContentPartPr/>
                <p14:nvPr/>
              </p14:nvContentPartPr>
              <p14:xfrm>
                <a:off x="8627760" y="3937222"/>
                <a:ext cx="103320" cy="189000"/>
              </p14:xfrm>
            </p:contentPart>
          </mc:Choice>
          <mc:Fallback>
            <p:pic>
              <p:nvPicPr>
                <p:cNvPr id="166" name="Freihand 165">
                  <a:extLst>
                    <a:ext uri="{FF2B5EF4-FFF2-40B4-BE49-F238E27FC236}">
                      <a16:creationId xmlns:a16="http://schemas.microsoft.com/office/drawing/2014/main" id="{5DF7D22E-D90C-63BC-0788-BEC1D2AA9AE7}"/>
                    </a:ext>
                  </a:extLst>
                </p:cNvPr>
                <p:cNvPicPr/>
                <p:nvPr/>
              </p:nvPicPr>
              <p:blipFill>
                <a:blip r:embed="rId279"/>
                <a:stretch>
                  <a:fillRect/>
                </a:stretch>
              </p:blipFill>
              <p:spPr>
                <a:xfrm>
                  <a:off x="8618760" y="3928582"/>
                  <a:ext cx="120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 name="Freihand 166">
                  <a:extLst>
                    <a:ext uri="{FF2B5EF4-FFF2-40B4-BE49-F238E27FC236}">
                      <a16:creationId xmlns:a16="http://schemas.microsoft.com/office/drawing/2014/main" id="{8EE18050-1DC0-A9B4-7312-7D6BDC74DC7E}"/>
                    </a:ext>
                  </a:extLst>
                </p14:cNvPr>
                <p14:cNvContentPartPr/>
                <p14:nvPr/>
              </p14:nvContentPartPr>
              <p14:xfrm>
                <a:off x="8754840" y="3910942"/>
                <a:ext cx="66960" cy="208440"/>
              </p14:xfrm>
            </p:contentPart>
          </mc:Choice>
          <mc:Fallback>
            <p:pic>
              <p:nvPicPr>
                <p:cNvPr id="167" name="Freihand 166">
                  <a:extLst>
                    <a:ext uri="{FF2B5EF4-FFF2-40B4-BE49-F238E27FC236}">
                      <a16:creationId xmlns:a16="http://schemas.microsoft.com/office/drawing/2014/main" id="{8EE18050-1DC0-A9B4-7312-7D6BDC74DC7E}"/>
                    </a:ext>
                  </a:extLst>
                </p:cNvPr>
                <p:cNvPicPr/>
                <p:nvPr/>
              </p:nvPicPr>
              <p:blipFill>
                <a:blip r:embed="rId281"/>
                <a:stretch>
                  <a:fillRect/>
                </a:stretch>
              </p:blipFill>
              <p:spPr>
                <a:xfrm>
                  <a:off x="8746200" y="3902302"/>
                  <a:ext cx="84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8" name="Freihand 167">
                  <a:extLst>
                    <a:ext uri="{FF2B5EF4-FFF2-40B4-BE49-F238E27FC236}">
                      <a16:creationId xmlns:a16="http://schemas.microsoft.com/office/drawing/2014/main" id="{14C62C17-61E7-DFD2-340C-656B433061F3}"/>
                    </a:ext>
                  </a:extLst>
                </p14:cNvPr>
                <p14:cNvContentPartPr/>
                <p14:nvPr/>
              </p14:nvContentPartPr>
              <p14:xfrm>
                <a:off x="8849880" y="3951982"/>
                <a:ext cx="77760" cy="144360"/>
              </p14:xfrm>
            </p:contentPart>
          </mc:Choice>
          <mc:Fallback>
            <p:pic>
              <p:nvPicPr>
                <p:cNvPr id="168" name="Freihand 167">
                  <a:extLst>
                    <a:ext uri="{FF2B5EF4-FFF2-40B4-BE49-F238E27FC236}">
                      <a16:creationId xmlns:a16="http://schemas.microsoft.com/office/drawing/2014/main" id="{14C62C17-61E7-DFD2-340C-656B433061F3}"/>
                    </a:ext>
                  </a:extLst>
                </p:cNvPr>
                <p:cNvPicPr/>
                <p:nvPr/>
              </p:nvPicPr>
              <p:blipFill>
                <a:blip r:embed="rId283"/>
                <a:stretch>
                  <a:fillRect/>
                </a:stretch>
              </p:blipFill>
              <p:spPr>
                <a:xfrm>
                  <a:off x="8841240" y="3942982"/>
                  <a:ext cx="95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9" name="Freihand 168">
                  <a:extLst>
                    <a:ext uri="{FF2B5EF4-FFF2-40B4-BE49-F238E27FC236}">
                      <a16:creationId xmlns:a16="http://schemas.microsoft.com/office/drawing/2014/main" id="{249AFC9A-29F0-6D36-0646-A7B22A997BC8}"/>
                    </a:ext>
                  </a:extLst>
                </p14:cNvPr>
                <p14:cNvContentPartPr/>
                <p14:nvPr/>
              </p14:nvContentPartPr>
              <p14:xfrm>
                <a:off x="8994960" y="3876382"/>
                <a:ext cx="33480" cy="129240"/>
              </p14:xfrm>
            </p:contentPart>
          </mc:Choice>
          <mc:Fallback>
            <p:pic>
              <p:nvPicPr>
                <p:cNvPr id="169" name="Freihand 168">
                  <a:extLst>
                    <a:ext uri="{FF2B5EF4-FFF2-40B4-BE49-F238E27FC236}">
                      <a16:creationId xmlns:a16="http://schemas.microsoft.com/office/drawing/2014/main" id="{249AFC9A-29F0-6D36-0646-A7B22A997BC8}"/>
                    </a:ext>
                  </a:extLst>
                </p:cNvPr>
                <p:cNvPicPr/>
                <p:nvPr/>
              </p:nvPicPr>
              <p:blipFill>
                <a:blip r:embed="rId285"/>
                <a:stretch>
                  <a:fillRect/>
                </a:stretch>
              </p:blipFill>
              <p:spPr>
                <a:xfrm>
                  <a:off x="8986320" y="3867742"/>
                  <a:ext cx="51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0" name="Freihand 169">
                  <a:extLst>
                    <a:ext uri="{FF2B5EF4-FFF2-40B4-BE49-F238E27FC236}">
                      <a16:creationId xmlns:a16="http://schemas.microsoft.com/office/drawing/2014/main" id="{9F37BC90-9488-17D7-151E-43CB5B633429}"/>
                    </a:ext>
                  </a:extLst>
                </p14:cNvPr>
                <p14:cNvContentPartPr/>
                <p14:nvPr/>
              </p14:nvContentPartPr>
              <p14:xfrm>
                <a:off x="9041760" y="3905542"/>
                <a:ext cx="118440" cy="105840"/>
              </p14:xfrm>
            </p:contentPart>
          </mc:Choice>
          <mc:Fallback>
            <p:pic>
              <p:nvPicPr>
                <p:cNvPr id="170" name="Freihand 169">
                  <a:extLst>
                    <a:ext uri="{FF2B5EF4-FFF2-40B4-BE49-F238E27FC236}">
                      <a16:creationId xmlns:a16="http://schemas.microsoft.com/office/drawing/2014/main" id="{9F37BC90-9488-17D7-151E-43CB5B633429}"/>
                    </a:ext>
                  </a:extLst>
                </p:cNvPr>
                <p:cNvPicPr/>
                <p:nvPr/>
              </p:nvPicPr>
              <p:blipFill>
                <a:blip r:embed="rId287"/>
                <a:stretch>
                  <a:fillRect/>
                </a:stretch>
              </p:blipFill>
              <p:spPr>
                <a:xfrm>
                  <a:off x="9032760" y="3896542"/>
                  <a:ext cx="136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1" name="Freihand 170">
                  <a:extLst>
                    <a:ext uri="{FF2B5EF4-FFF2-40B4-BE49-F238E27FC236}">
                      <a16:creationId xmlns:a16="http://schemas.microsoft.com/office/drawing/2014/main" id="{F51C22F3-558C-FF9F-9FF6-93F5630ACD9B}"/>
                    </a:ext>
                  </a:extLst>
                </p14:cNvPr>
                <p14:cNvContentPartPr/>
                <p14:nvPr/>
              </p14:nvContentPartPr>
              <p14:xfrm>
                <a:off x="9286200" y="3732382"/>
                <a:ext cx="319320" cy="156600"/>
              </p14:xfrm>
            </p:contentPart>
          </mc:Choice>
          <mc:Fallback>
            <p:pic>
              <p:nvPicPr>
                <p:cNvPr id="171" name="Freihand 170">
                  <a:extLst>
                    <a:ext uri="{FF2B5EF4-FFF2-40B4-BE49-F238E27FC236}">
                      <a16:creationId xmlns:a16="http://schemas.microsoft.com/office/drawing/2014/main" id="{F51C22F3-558C-FF9F-9FF6-93F5630ACD9B}"/>
                    </a:ext>
                  </a:extLst>
                </p:cNvPr>
                <p:cNvPicPr/>
                <p:nvPr/>
              </p:nvPicPr>
              <p:blipFill>
                <a:blip r:embed="rId289"/>
                <a:stretch>
                  <a:fillRect/>
                </a:stretch>
              </p:blipFill>
              <p:spPr>
                <a:xfrm>
                  <a:off x="9277560" y="3723382"/>
                  <a:ext cx="336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2" name="Freihand 171">
                  <a:extLst>
                    <a:ext uri="{FF2B5EF4-FFF2-40B4-BE49-F238E27FC236}">
                      <a16:creationId xmlns:a16="http://schemas.microsoft.com/office/drawing/2014/main" id="{2C244B7B-0335-1D7B-9359-FD69B29E1F9A}"/>
                    </a:ext>
                  </a:extLst>
                </p14:cNvPr>
                <p14:cNvContentPartPr/>
                <p14:nvPr/>
              </p14:nvContentPartPr>
              <p14:xfrm>
                <a:off x="9555480" y="3690622"/>
                <a:ext cx="24120" cy="23040"/>
              </p14:xfrm>
            </p:contentPart>
          </mc:Choice>
          <mc:Fallback>
            <p:pic>
              <p:nvPicPr>
                <p:cNvPr id="172" name="Freihand 171">
                  <a:extLst>
                    <a:ext uri="{FF2B5EF4-FFF2-40B4-BE49-F238E27FC236}">
                      <a16:creationId xmlns:a16="http://schemas.microsoft.com/office/drawing/2014/main" id="{2C244B7B-0335-1D7B-9359-FD69B29E1F9A}"/>
                    </a:ext>
                  </a:extLst>
                </p:cNvPr>
                <p:cNvPicPr/>
                <p:nvPr/>
              </p:nvPicPr>
              <p:blipFill>
                <a:blip r:embed="rId291"/>
                <a:stretch>
                  <a:fillRect/>
                </a:stretch>
              </p:blipFill>
              <p:spPr>
                <a:xfrm>
                  <a:off x="9546480" y="3681982"/>
                  <a:ext cx="41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3" name="Freihand 172">
                  <a:extLst>
                    <a:ext uri="{FF2B5EF4-FFF2-40B4-BE49-F238E27FC236}">
                      <a16:creationId xmlns:a16="http://schemas.microsoft.com/office/drawing/2014/main" id="{BCBF7C7C-1EE8-C327-55E5-A8F3DF582904}"/>
                    </a:ext>
                  </a:extLst>
                </p14:cNvPr>
                <p14:cNvContentPartPr/>
                <p14:nvPr/>
              </p14:nvContentPartPr>
              <p14:xfrm>
                <a:off x="9622080" y="3546262"/>
                <a:ext cx="118080" cy="419760"/>
              </p14:xfrm>
            </p:contentPart>
          </mc:Choice>
          <mc:Fallback>
            <p:pic>
              <p:nvPicPr>
                <p:cNvPr id="173" name="Freihand 172">
                  <a:extLst>
                    <a:ext uri="{FF2B5EF4-FFF2-40B4-BE49-F238E27FC236}">
                      <a16:creationId xmlns:a16="http://schemas.microsoft.com/office/drawing/2014/main" id="{BCBF7C7C-1EE8-C327-55E5-A8F3DF582904}"/>
                    </a:ext>
                  </a:extLst>
                </p:cNvPr>
                <p:cNvPicPr/>
                <p:nvPr/>
              </p:nvPicPr>
              <p:blipFill>
                <a:blip r:embed="rId293"/>
                <a:stretch>
                  <a:fillRect/>
                </a:stretch>
              </p:blipFill>
              <p:spPr>
                <a:xfrm>
                  <a:off x="9613080" y="3537262"/>
                  <a:ext cx="135720" cy="437400"/>
                </a:xfrm>
                <a:prstGeom prst="rect">
                  <a:avLst/>
                </a:prstGeom>
              </p:spPr>
            </p:pic>
          </mc:Fallback>
        </mc:AlternateContent>
      </p:grpSp>
      <p:grpSp>
        <p:nvGrpSpPr>
          <p:cNvPr id="231" name="Gruppieren 230">
            <a:extLst>
              <a:ext uri="{FF2B5EF4-FFF2-40B4-BE49-F238E27FC236}">
                <a16:creationId xmlns:a16="http://schemas.microsoft.com/office/drawing/2014/main" id="{E47B6CEF-3E99-640B-02DE-A0AACA83C236}"/>
              </a:ext>
            </a:extLst>
          </p:cNvPr>
          <p:cNvGrpSpPr/>
          <p:nvPr/>
        </p:nvGrpSpPr>
        <p:grpSpPr>
          <a:xfrm>
            <a:off x="304920" y="5137102"/>
            <a:ext cx="4162320" cy="1611000"/>
            <a:chOff x="304920" y="5137102"/>
            <a:chExt cx="4162320" cy="1611000"/>
          </a:xfrm>
        </p:grpSpPr>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B288988F-D9EF-CDD9-4B33-850C297E13CF}"/>
                    </a:ext>
                  </a:extLst>
                </p14:cNvPr>
                <p14:cNvContentPartPr/>
                <p14:nvPr/>
              </p14:nvContentPartPr>
              <p14:xfrm>
                <a:off x="304920" y="5736862"/>
                <a:ext cx="233640" cy="24480"/>
              </p14:xfrm>
            </p:contentPart>
          </mc:Choice>
          <mc:Fallback>
            <p:pic>
              <p:nvPicPr>
                <p:cNvPr id="175" name="Freihand 174">
                  <a:extLst>
                    <a:ext uri="{FF2B5EF4-FFF2-40B4-BE49-F238E27FC236}">
                      <a16:creationId xmlns:a16="http://schemas.microsoft.com/office/drawing/2014/main" id="{B288988F-D9EF-CDD9-4B33-850C297E13CF}"/>
                    </a:ext>
                  </a:extLst>
                </p:cNvPr>
                <p:cNvPicPr/>
                <p:nvPr/>
              </p:nvPicPr>
              <p:blipFill>
                <a:blip r:embed="rId295"/>
                <a:stretch>
                  <a:fillRect/>
                </a:stretch>
              </p:blipFill>
              <p:spPr>
                <a:xfrm>
                  <a:off x="295920" y="5728222"/>
                  <a:ext cx="251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6" name="Freihand 175">
                  <a:extLst>
                    <a:ext uri="{FF2B5EF4-FFF2-40B4-BE49-F238E27FC236}">
                      <a16:creationId xmlns:a16="http://schemas.microsoft.com/office/drawing/2014/main" id="{04BC0857-139B-3087-861A-58EFA1A2F20E}"/>
                    </a:ext>
                  </a:extLst>
                </p14:cNvPr>
                <p14:cNvContentPartPr/>
                <p14:nvPr/>
              </p14:nvContentPartPr>
              <p14:xfrm>
                <a:off x="340920" y="5831542"/>
                <a:ext cx="107280" cy="34560"/>
              </p14:xfrm>
            </p:contentPart>
          </mc:Choice>
          <mc:Fallback>
            <p:pic>
              <p:nvPicPr>
                <p:cNvPr id="176" name="Freihand 175">
                  <a:extLst>
                    <a:ext uri="{FF2B5EF4-FFF2-40B4-BE49-F238E27FC236}">
                      <a16:creationId xmlns:a16="http://schemas.microsoft.com/office/drawing/2014/main" id="{04BC0857-139B-3087-861A-58EFA1A2F20E}"/>
                    </a:ext>
                  </a:extLst>
                </p:cNvPr>
                <p:cNvPicPr/>
                <p:nvPr/>
              </p:nvPicPr>
              <p:blipFill>
                <a:blip r:embed="rId297"/>
                <a:stretch>
                  <a:fillRect/>
                </a:stretch>
              </p:blipFill>
              <p:spPr>
                <a:xfrm>
                  <a:off x="332280" y="5822542"/>
                  <a:ext cx="124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7" name="Freihand 176">
                  <a:extLst>
                    <a:ext uri="{FF2B5EF4-FFF2-40B4-BE49-F238E27FC236}">
                      <a16:creationId xmlns:a16="http://schemas.microsoft.com/office/drawing/2014/main" id="{CE96B762-E13D-F0BD-1A61-4F58DE16B2EC}"/>
                    </a:ext>
                  </a:extLst>
                </p14:cNvPr>
                <p14:cNvContentPartPr/>
                <p14:nvPr/>
              </p14:nvContentPartPr>
              <p14:xfrm>
                <a:off x="606600" y="5623102"/>
                <a:ext cx="56160" cy="240120"/>
              </p14:xfrm>
            </p:contentPart>
          </mc:Choice>
          <mc:Fallback>
            <p:pic>
              <p:nvPicPr>
                <p:cNvPr id="177" name="Freihand 176">
                  <a:extLst>
                    <a:ext uri="{FF2B5EF4-FFF2-40B4-BE49-F238E27FC236}">
                      <a16:creationId xmlns:a16="http://schemas.microsoft.com/office/drawing/2014/main" id="{CE96B762-E13D-F0BD-1A61-4F58DE16B2EC}"/>
                    </a:ext>
                  </a:extLst>
                </p:cNvPr>
                <p:cNvPicPr/>
                <p:nvPr/>
              </p:nvPicPr>
              <p:blipFill>
                <a:blip r:embed="rId299"/>
                <a:stretch>
                  <a:fillRect/>
                </a:stretch>
              </p:blipFill>
              <p:spPr>
                <a:xfrm>
                  <a:off x="597960" y="5614102"/>
                  <a:ext cx="738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8" name="Freihand 177">
                  <a:extLst>
                    <a:ext uri="{FF2B5EF4-FFF2-40B4-BE49-F238E27FC236}">
                      <a16:creationId xmlns:a16="http://schemas.microsoft.com/office/drawing/2014/main" id="{83039CBC-B36D-EB3D-D05D-9850D088919E}"/>
                    </a:ext>
                  </a:extLst>
                </p14:cNvPr>
                <p14:cNvContentPartPr/>
                <p14:nvPr/>
              </p14:nvContentPartPr>
              <p14:xfrm>
                <a:off x="864360" y="5454982"/>
                <a:ext cx="32040" cy="300960"/>
              </p14:xfrm>
            </p:contentPart>
          </mc:Choice>
          <mc:Fallback>
            <p:pic>
              <p:nvPicPr>
                <p:cNvPr id="178" name="Freihand 177">
                  <a:extLst>
                    <a:ext uri="{FF2B5EF4-FFF2-40B4-BE49-F238E27FC236}">
                      <a16:creationId xmlns:a16="http://schemas.microsoft.com/office/drawing/2014/main" id="{83039CBC-B36D-EB3D-D05D-9850D088919E}"/>
                    </a:ext>
                  </a:extLst>
                </p:cNvPr>
                <p:cNvPicPr/>
                <p:nvPr/>
              </p:nvPicPr>
              <p:blipFill>
                <a:blip r:embed="rId301"/>
                <a:stretch>
                  <a:fillRect/>
                </a:stretch>
              </p:blipFill>
              <p:spPr>
                <a:xfrm>
                  <a:off x="855720" y="5445982"/>
                  <a:ext cx="496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9" name="Freihand 178">
                  <a:extLst>
                    <a:ext uri="{FF2B5EF4-FFF2-40B4-BE49-F238E27FC236}">
                      <a16:creationId xmlns:a16="http://schemas.microsoft.com/office/drawing/2014/main" id="{4CF44BBC-3CD7-4D77-0CC3-B8E5C5575601}"/>
                    </a:ext>
                  </a:extLst>
                </p14:cNvPr>
                <p14:cNvContentPartPr/>
                <p14:nvPr/>
              </p14:nvContentPartPr>
              <p14:xfrm>
                <a:off x="961560" y="5562622"/>
                <a:ext cx="121680" cy="182520"/>
              </p14:xfrm>
            </p:contentPart>
          </mc:Choice>
          <mc:Fallback>
            <p:pic>
              <p:nvPicPr>
                <p:cNvPr id="179" name="Freihand 178">
                  <a:extLst>
                    <a:ext uri="{FF2B5EF4-FFF2-40B4-BE49-F238E27FC236}">
                      <a16:creationId xmlns:a16="http://schemas.microsoft.com/office/drawing/2014/main" id="{4CF44BBC-3CD7-4D77-0CC3-B8E5C5575601}"/>
                    </a:ext>
                  </a:extLst>
                </p:cNvPr>
                <p:cNvPicPr/>
                <p:nvPr/>
              </p:nvPicPr>
              <p:blipFill>
                <a:blip r:embed="rId303"/>
                <a:stretch>
                  <a:fillRect/>
                </a:stretch>
              </p:blipFill>
              <p:spPr>
                <a:xfrm>
                  <a:off x="952920" y="5553622"/>
                  <a:ext cx="139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0" name="Freihand 179">
                  <a:extLst>
                    <a:ext uri="{FF2B5EF4-FFF2-40B4-BE49-F238E27FC236}">
                      <a16:creationId xmlns:a16="http://schemas.microsoft.com/office/drawing/2014/main" id="{D7A12832-7CF1-7615-137E-5CB62A4E28FC}"/>
                    </a:ext>
                  </a:extLst>
                </p14:cNvPr>
                <p14:cNvContentPartPr/>
                <p14:nvPr/>
              </p14:nvContentPartPr>
              <p14:xfrm>
                <a:off x="1077480" y="5519422"/>
                <a:ext cx="181800" cy="192600"/>
              </p14:xfrm>
            </p:contentPart>
          </mc:Choice>
          <mc:Fallback>
            <p:pic>
              <p:nvPicPr>
                <p:cNvPr id="180" name="Freihand 179">
                  <a:extLst>
                    <a:ext uri="{FF2B5EF4-FFF2-40B4-BE49-F238E27FC236}">
                      <a16:creationId xmlns:a16="http://schemas.microsoft.com/office/drawing/2014/main" id="{D7A12832-7CF1-7615-137E-5CB62A4E28FC}"/>
                    </a:ext>
                  </a:extLst>
                </p:cNvPr>
                <p:cNvPicPr/>
                <p:nvPr/>
              </p:nvPicPr>
              <p:blipFill>
                <a:blip r:embed="rId305"/>
                <a:stretch>
                  <a:fillRect/>
                </a:stretch>
              </p:blipFill>
              <p:spPr>
                <a:xfrm>
                  <a:off x="1068480" y="5510422"/>
                  <a:ext cx="199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1" name="Freihand 180">
                  <a:extLst>
                    <a:ext uri="{FF2B5EF4-FFF2-40B4-BE49-F238E27FC236}">
                      <a16:creationId xmlns:a16="http://schemas.microsoft.com/office/drawing/2014/main" id="{58EFEC65-1A03-8398-FF51-E21146996035}"/>
                    </a:ext>
                  </a:extLst>
                </p14:cNvPr>
                <p14:cNvContentPartPr/>
                <p14:nvPr/>
              </p14:nvContentPartPr>
              <p14:xfrm>
                <a:off x="1278720" y="5428342"/>
                <a:ext cx="265320" cy="231120"/>
              </p14:xfrm>
            </p:contentPart>
          </mc:Choice>
          <mc:Fallback>
            <p:pic>
              <p:nvPicPr>
                <p:cNvPr id="181" name="Freihand 180">
                  <a:extLst>
                    <a:ext uri="{FF2B5EF4-FFF2-40B4-BE49-F238E27FC236}">
                      <a16:creationId xmlns:a16="http://schemas.microsoft.com/office/drawing/2014/main" id="{58EFEC65-1A03-8398-FF51-E21146996035}"/>
                    </a:ext>
                  </a:extLst>
                </p:cNvPr>
                <p:cNvPicPr/>
                <p:nvPr/>
              </p:nvPicPr>
              <p:blipFill>
                <a:blip r:embed="rId307"/>
                <a:stretch>
                  <a:fillRect/>
                </a:stretch>
              </p:blipFill>
              <p:spPr>
                <a:xfrm>
                  <a:off x="1269720" y="5419342"/>
                  <a:ext cx="2829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2" name="Freihand 181">
                  <a:extLst>
                    <a:ext uri="{FF2B5EF4-FFF2-40B4-BE49-F238E27FC236}">
                      <a16:creationId xmlns:a16="http://schemas.microsoft.com/office/drawing/2014/main" id="{0ECDFFB4-3C55-25FD-EC93-C6C9644720BC}"/>
                    </a:ext>
                  </a:extLst>
                </p14:cNvPr>
                <p14:cNvContentPartPr/>
                <p14:nvPr/>
              </p14:nvContentPartPr>
              <p14:xfrm>
                <a:off x="1486080" y="5454982"/>
                <a:ext cx="13680" cy="27720"/>
              </p14:xfrm>
            </p:contentPart>
          </mc:Choice>
          <mc:Fallback>
            <p:pic>
              <p:nvPicPr>
                <p:cNvPr id="182" name="Freihand 181">
                  <a:extLst>
                    <a:ext uri="{FF2B5EF4-FFF2-40B4-BE49-F238E27FC236}">
                      <a16:creationId xmlns:a16="http://schemas.microsoft.com/office/drawing/2014/main" id="{0ECDFFB4-3C55-25FD-EC93-C6C9644720BC}"/>
                    </a:ext>
                  </a:extLst>
                </p:cNvPr>
                <p:cNvPicPr/>
                <p:nvPr/>
              </p:nvPicPr>
              <p:blipFill>
                <a:blip r:embed="rId309"/>
                <a:stretch>
                  <a:fillRect/>
                </a:stretch>
              </p:blipFill>
              <p:spPr>
                <a:xfrm>
                  <a:off x="1477080" y="5445982"/>
                  <a:ext cx="31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3" name="Freihand 182">
                  <a:extLst>
                    <a:ext uri="{FF2B5EF4-FFF2-40B4-BE49-F238E27FC236}">
                      <a16:creationId xmlns:a16="http://schemas.microsoft.com/office/drawing/2014/main" id="{41823A13-467A-BD4A-9553-6766CFCA0FFB}"/>
                    </a:ext>
                  </a:extLst>
                </p14:cNvPr>
                <p14:cNvContentPartPr/>
                <p14:nvPr/>
              </p14:nvContentPartPr>
              <p14:xfrm>
                <a:off x="1605960" y="5361022"/>
                <a:ext cx="163440" cy="216000"/>
              </p14:xfrm>
            </p:contentPart>
          </mc:Choice>
          <mc:Fallback>
            <p:pic>
              <p:nvPicPr>
                <p:cNvPr id="183" name="Freihand 182">
                  <a:extLst>
                    <a:ext uri="{FF2B5EF4-FFF2-40B4-BE49-F238E27FC236}">
                      <a16:creationId xmlns:a16="http://schemas.microsoft.com/office/drawing/2014/main" id="{41823A13-467A-BD4A-9553-6766CFCA0FFB}"/>
                    </a:ext>
                  </a:extLst>
                </p:cNvPr>
                <p:cNvPicPr/>
                <p:nvPr/>
              </p:nvPicPr>
              <p:blipFill>
                <a:blip r:embed="rId311"/>
                <a:stretch>
                  <a:fillRect/>
                </a:stretch>
              </p:blipFill>
              <p:spPr>
                <a:xfrm>
                  <a:off x="1597320" y="5352022"/>
                  <a:ext cx="1810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74A6B7F1-4005-180C-CBB0-32E20F927B86}"/>
                    </a:ext>
                  </a:extLst>
                </p14:cNvPr>
                <p14:cNvContentPartPr/>
                <p14:nvPr/>
              </p14:nvContentPartPr>
              <p14:xfrm>
                <a:off x="1980000" y="5439862"/>
                <a:ext cx="237960" cy="105840"/>
              </p14:xfrm>
            </p:contentPart>
          </mc:Choice>
          <mc:Fallback>
            <p:pic>
              <p:nvPicPr>
                <p:cNvPr id="185" name="Freihand 184">
                  <a:extLst>
                    <a:ext uri="{FF2B5EF4-FFF2-40B4-BE49-F238E27FC236}">
                      <a16:creationId xmlns:a16="http://schemas.microsoft.com/office/drawing/2014/main" id="{74A6B7F1-4005-180C-CBB0-32E20F927B86}"/>
                    </a:ext>
                  </a:extLst>
                </p:cNvPr>
                <p:cNvPicPr/>
                <p:nvPr/>
              </p:nvPicPr>
              <p:blipFill>
                <a:blip r:embed="rId313"/>
                <a:stretch>
                  <a:fillRect/>
                </a:stretch>
              </p:blipFill>
              <p:spPr>
                <a:xfrm>
                  <a:off x="1971360" y="5430862"/>
                  <a:ext cx="255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1257059A-8BE0-B1DB-D01D-005163252A80}"/>
                    </a:ext>
                  </a:extLst>
                </p14:cNvPr>
                <p14:cNvContentPartPr/>
                <p14:nvPr/>
              </p14:nvContentPartPr>
              <p14:xfrm>
                <a:off x="2249280" y="5249422"/>
                <a:ext cx="235080" cy="243360"/>
              </p14:xfrm>
            </p:contentPart>
          </mc:Choice>
          <mc:Fallback>
            <p:pic>
              <p:nvPicPr>
                <p:cNvPr id="186" name="Freihand 185">
                  <a:extLst>
                    <a:ext uri="{FF2B5EF4-FFF2-40B4-BE49-F238E27FC236}">
                      <a16:creationId xmlns:a16="http://schemas.microsoft.com/office/drawing/2014/main" id="{1257059A-8BE0-B1DB-D01D-005163252A80}"/>
                    </a:ext>
                  </a:extLst>
                </p:cNvPr>
                <p:cNvPicPr/>
                <p:nvPr/>
              </p:nvPicPr>
              <p:blipFill>
                <a:blip r:embed="rId315"/>
                <a:stretch>
                  <a:fillRect/>
                </a:stretch>
              </p:blipFill>
              <p:spPr>
                <a:xfrm>
                  <a:off x="2240640" y="5240782"/>
                  <a:ext cx="2527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A9365185-5B65-5BC9-D411-1F730597D2EB}"/>
                    </a:ext>
                  </a:extLst>
                </p14:cNvPr>
                <p14:cNvContentPartPr/>
                <p14:nvPr/>
              </p14:nvContentPartPr>
              <p14:xfrm>
                <a:off x="2505960" y="5331142"/>
                <a:ext cx="141840" cy="109800"/>
              </p14:xfrm>
            </p:contentPart>
          </mc:Choice>
          <mc:Fallback>
            <p:pic>
              <p:nvPicPr>
                <p:cNvPr id="187" name="Freihand 186">
                  <a:extLst>
                    <a:ext uri="{FF2B5EF4-FFF2-40B4-BE49-F238E27FC236}">
                      <a16:creationId xmlns:a16="http://schemas.microsoft.com/office/drawing/2014/main" id="{A9365185-5B65-5BC9-D411-1F730597D2EB}"/>
                    </a:ext>
                  </a:extLst>
                </p:cNvPr>
                <p:cNvPicPr/>
                <p:nvPr/>
              </p:nvPicPr>
              <p:blipFill>
                <a:blip r:embed="rId317"/>
                <a:stretch>
                  <a:fillRect/>
                </a:stretch>
              </p:blipFill>
              <p:spPr>
                <a:xfrm>
                  <a:off x="2496960" y="5322142"/>
                  <a:ext cx="159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8" name="Freihand 187">
                  <a:extLst>
                    <a:ext uri="{FF2B5EF4-FFF2-40B4-BE49-F238E27FC236}">
                      <a16:creationId xmlns:a16="http://schemas.microsoft.com/office/drawing/2014/main" id="{B9FBE940-3153-EFA7-F660-C72C4AFF47E1}"/>
                    </a:ext>
                  </a:extLst>
                </p14:cNvPr>
                <p14:cNvContentPartPr/>
                <p14:nvPr/>
              </p14:nvContentPartPr>
              <p14:xfrm>
                <a:off x="2686320" y="5179222"/>
                <a:ext cx="144000" cy="239760"/>
              </p14:xfrm>
            </p:contentPart>
          </mc:Choice>
          <mc:Fallback>
            <p:pic>
              <p:nvPicPr>
                <p:cNvPr id="188" name="Freihand 187">
                  <a:extLst>
                    <a:ext uri="{FF2B5EF4-FFF2-40B4-BE49-F238E27FC236}">
                      <a16:creationId xmlns:a16="http://schemas.microsoft.com/office/drawing/2014/main" id="{B9FBE940-3153-EFA7-F660-C72C4AFF47E1}"/>
                    </a:ext>
                  </a:extLst>
                </p:cNvPr>
                <p:cNvPicPr/>
                <p:nvPr/>
              </p:nvPicPr>
              <p:blipFill>
                <a:blip r:embed="rId319"/>
                <a:stretch>
                  <a:fillRect/>
                </a:stretch>
              </p:blipFill>
              <p:spPr>
                <a:xfrm>
                  <a:off x="2677680" y="5170222"/>
                  <a:ext cx="1616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9" name="Freihand 188">
                  <a:extLst>
                    <a:ext uri="{FF2B5EF4-FFF2-40B4-BE49-F238E27FC236}">
                      <a16:creationId xmlns:a16="http://schemas.microsoft.com/office/drawing/2014/main" id="{32CA7264-7643-9A7A-4387-A36B67C53163}"/>
                    </a:ext>
                  </a:extLst>
                </p14:cNvPr>
                <p14:cNvContentPartPr/>
                <p14:nvPr/>
              </p14:nvContentPartPr>
              <p14:xfrm>
                <a:off x="2850840" y="5292622"/>
                <a:ext cx="169560" cy="80640"/>
              </p14:xfrm>
            </p:contentPart>
          </mc:Choice>
          <mc:Fallback>
            <p:pic>
              <p:nvPicPr>
                <p:cNvPr id="189" name="Freihand 188">
                  <a:extLst>
                    <a:ext uri="{FF2B5EF4-FFF2-40B4-BE49-F238E27FC236}">
                      <a16:creationId xmlns:a16="http://schemas.microsoft.com/office/drawing/2014/main" id="{32CA7264-7643-9A7A-4387-A36B67C53163}"/>
                    </a:ext>
                  </a:extLst>
                </p:cNvPr>
                <p:cNvPicPr/>
                <p:nvPr/>
              </p:nvPicPr>
              <p:blipFill>
                <a:blip r:embed="rId321"/>
                <a:stretch>
                  <a:fillRect/>
                </a:stretch>
              </p:blipFill>
              <p:spPr>
                <a:xfrm>
                  <a:off x="2842200" y="5283622"/>
                  <a:ext cx="187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0" name="Freihand 189">
                  <a:extLst>
                    <a:ext uri="{FF2B5EF4-FFF2-40B4-BE49-F238E27FC236}">
                      <a16:creationId xmlns:a16="http://schemas.microsoft.com/office/drawing/2014/main" id="{579A72C3-9AB7-CA35-8250-1AC681569D1D}"/>
                    </a:ext>
                  </a:extLst>
                </p14:cNvPr>
                <p14:cNvContentPartPr/>
                <p14:nvPr/>
              </p14:nvContentPartPr>
              <p14:xfrm>
                <a:off x="2943720" y="5222062"/>
                <a:ext cx="50760" cy="41760"/>
              </p14:xfrm>
            </p:contentPart>
          </mc:Choice>
          <mc:Fallback>
            <p:pic>
              <p:nvPicPr>
                <p:cNvPr id="190" name="Freihand 189">
                  <a:extLst>
                    <a:ext uri="{FF2B5EF4-FFF2-40B4-BE49-F238E27FC236}">
                      <a16:creationId xmlns:a16="http://schemas.microsoft.com/office/drawing/2014/main" id="{579A72C3-9AB7-CA35-8250-1AC681569D1D}"/>
                    </a:ext>
                  </a:extLst>
                </p:cNvPr>
                <p:cNvPicPr/>
                <p:nvPr/>
              </p:nvPicPr>
              <p:blipFill>
                <a:blip r:embed="rId323"/>
                <a:stretch>
                  <a:fillRect/>
                </a:stretch>
              </p:blipFill>
              <p:spPr>
                <a:xfrm>
                  <a:off x="2934720" y="5213422"/>
                  <a:ext cx="68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1" name="Freihand 190">
                  <a:extLst>
                    <a:ext uri="{FF2B5EF4-FFF2-40B4-BE49-F238E27FC236}">
                      <a16:creationId xmlns:a16="http://schemas.microsoft.com/office/drawing/2014/main" id="{9C0B3AA5-74D0-2203-91A2-E307173A9EB5}"/>
                    </a:ext>
                  </a:extLst>
                </p14:cNvPr>
                <p14:cNvContentPartPr/>
                <p14:nvPr/>
              </p14:nvContentPartPr>
              <p14:xfrm>
                <a:off x="3052080" y="5137102"/>
                <a:ext cx="252720" cy="206640"/>
              </p14:xfrm>
            </p:contentPart>
          </mc:Choice>
          <mc:Fallback>
            <p:pic>
              <p:nvPicPr>
                <p:cNvPr id="191" name="Freihand 190">
                  <a:extLst>
                    <a:ext uri="{FF2B5EF4-FFF2-40B4-BE49-F238E27FC236}">
                      <a16:creationId xmlns:a16="http://schemas.microsoft.com/office/drawing/2014/main" id="{9C0B3AA5-74D0-2203-91A2-E307173A9EB5}"/>
                    </a:ext>
                  </a:extLst>
                </p:cNvPr>
                <p:cNvPicPr/>
                <p:nvPr/>
              </p:nvPicPr>
              <p:blipFill>
                <a:blip r:embed="rId325"/>
                <a:stretch>
                  <a:fillRect/>
                </a:stretch>
              </p:blipFill>
              <p:spPr>
                <a:xfrm>
                  <a:off x="3043440" y="5128462"/>
                  <a:ext cx="2703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3" name="Freihand 192">
                  <a:extLst>
                    <a:ext uri="{FF2B5EF4-FFF2-40B4-BE49-F238E27FC236}">
                      <a16:creationId xmlns:a16="http://schemas.microsoft.com/office/drawing/2014/main" id="{7F1D5621-2A2E-AFF1-0291-1760ACA6D089}"/>
                    </a:ext>
                  </a:extLst>
                </p14:cNvPr>
                <p14:cNvContentPartPr/>
                <p14:nvPr/>
              </p14:nvContentPartPr>
              <p14:xfrm>
                <a:off x="3335040" y="5250142"/>
                <a:ext cx="50040" cy="77400"/>
              </p14:xfrm>
            </p:contentPart>
          </mc:Choice>
          <mc:Fallback>
            <p:pic>
              <p:nvPicPr>
                <p:cNvPr id="193" name="Freihand 192">
                  <a:extLst>
                    <a:ext uri="{FF2B5EF4-FFF2-40B4-BE49-F238E27FC236}">
                      <a16:creationId xmlns:a16="http://schemas.microsoft.com/office/drawing/2014/main" id="{7F1D5621-2A2E-AFF1-0291-1760ACA6D089}"/>
                    </a:ext>
                  </a:extLst>
                </p:cNvPr>
                <p:cNvPicPr/>
                <p:nvPr/>
              </p:nvPicPr>
              <p:blipFill>
                <a:blip r:embed="rId327"/>
                <a:stretch>
                  <a:fillRect/>
                </a:stretch>
              </p:blipFill>
              <p:spPr>
                <a:xfrm>
                  <a:off x="3326400" y="5241502"/>
                  <a:ext cx="67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5" name="Freihand 194">
                  <a:extLst>
                    <a:ext uri="{FF2B5EF4-FFF2-40B4-BE49-F238E27FC236}">
                      <a16:creationId xmlns:a16="http://schemas.microsoft.com/office/drawing/2014/main" id="{948F7B6B-34D5-418D-86AF-C747BB26B383}"/>
                    </a:ext>
                  </a:extLst>
                </p14:cNvPr>
                <p14:cNvContentPartPr/>
                <p14:nvPr/>
              </p14:nvContentPartPr>
              <p14:xfrm>
                <a:off x="398160" y="6088942"/>
                <a:ext cx="108000" cy="234360"/>
              </p14:xfrm>
            </p:contentPart>
          </mc:Choice>
          <mc:Fallback>
            <p:pic>
              <p:nvPicPr>
                <p:cNvPr id="195" name="Freihand 194">
                  <a:extLst>
                    <a:ext uri="{FF2B5EF4-FFF2-40B4-BE49-F238E27FC236}">
                      <a16:creationId xmlns:a16="http://schemas.microsoft.com/office/drawing/2014/main" id="{948F7B6B-34D5-418D-86AF-C747BB26B383}"/>
                    </a:ext>
                  </a:extLst>
                </p:cNvPr>
                <p:cNvPicPr/>
                <p:nvPr/>
              </p:nvPicPr>
              <p:blipFill>
                <a:blip r:embed="rId329"/>
                <a:stretch>
                  <a:fillRect/>
                </a:stretch>
              </p:blipFill>
              <p:spPr>
                <a:xfrm>
                  <a:off x="389520" y="6079942"/>
                  <a:ext cx="1256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6" name="Freihand 195">
                  <a:extLst>
                    <a:ext uri="{FF2B5EF4-FFF2-40B4-BE49-F238E27FC236}">
                      <a16:creationId xmlns:a16="http://schemas.microsoft.com/office/drawing/2014/main" id="{E342FC6F-38C5-E901-2770-4A9122AD68C7}"/>
                    </a:ext>
                  </a:extLst>
                </p14:cNvPr>
                <p14:cNvContentPartPr/>
                <p14:nvPr/>
              </p14:nvContentPartPr>
              <p14:xfrm>
                <a:off x="542520" y="6043942"/>
                <a:ext cx="53640" cy="196920"/>
              </p14:xfrm>
            </p:contentPart>
          </mc:Choice>
          <mc:Fallback>
            <p:pic>
              <p:nvPicPr>
                <p:cNvPr id="196" name="Freihand 195">
                  <a:extLst>
                    <a:ext uri="{FF2B5EF4-FFF2-40B4-BE49-F238E27FC236}">
                      <a16:creationId xmlns:a16="http://schemas.microsoft.com/office/drawing/2014/main" id="{E342FC6F-38C5-E901-2770-4A9122AD68C7}"/>
                    </a:ext>
                  </a:extLst>
                </p:cNvPr>
                <p:cNvPicPr/>
                <p:nvPr/>
              </p:nvPicPr>
              <p:blipFill>
                <a:blip r:embed="rId331"/>
                <a:stretch>
                  <a:fillRect/>
                </a:stretch>
              </p:blipFill>
              <p:spPr>
                <a:xfrm>
                  <a:off x="533880" y="6035302"/>
                  <a:ext cx="71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7" name="Freihand 196">
                  <a:extLst>
                    <a:ext uri="{FF2B5EF4-FFF2-40B4-BE49-F238E27FC236}">
                      <a16:creationId xmlns:a16="http://schemas.microsoft.com/office/drawing/2014/main" id="{24AD01EF-DCCF-0D15-7BF9-2CF0D413C436}"/>
                    </a:ext>
                  </a:extLst>
                </p14:cNvPr>
                <p14:cNvContentPartPr/>
                <p14:nvPr/>
              </p14:nvContentPartPr>
              <p14:xfrm>
                <a:off x="690480" y="5970142"/>
                <a:ext cx="145080" cy="270720"/>
              </p14:xfrm>
            </p:contentPart>
          </mc:Choice>
          <mc:Fallback>
            <p:pic>
              <p:nvPicPr>
                <p:cNvPr id="197" name="Freihand 196">
                  <a:extLst>
                    <a:ext uri="{FF2B5EF4-FFF2-40B4-BE49-F238E27FC236}">
                      <a16:creationId xmlns:a16="http://schemas.microsoft.com/office/drawing/2014/main" id="{24AD01EF-DCCF-0D15-7BF9-2CF0D413C436}"/>
                    </a:ext>
                  </a:extLst>
                </p:cNvPr>
                <p:cNvPicPr/>
                <p:nvPr/>
              </p:nvPicPr>
              <p:blipFill>
                <a:blip r:embed="rId333"/>
                <a:stretch>
                  <a:fillRect/>
                </a:stretch>
              </p:blipFill>
              <p:spPr>
                <a:xfrm>
                  <a:off x="681840" y="5961502"/>
                  <a:ext cx="1627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8" name="Freihand 197">
                  <a:extLst>
                    <a:ext uri="{FF2B5EF4-FFF2-40B4-BE49-F238E27FC236}">
                      <a16:creationId xmlns:a16="http://schemas.microsoft.com/office/drawing/2014/main" id="{8550BCFA-7A17-A45D-E88D-07527CF46386}"/>
                    </a:ext>
                  </a:extLst>
                </p14:cNvPr>
                <p14:cNvContentPartPr/>
                <p14:nvPr/>
              </p14:nvContentPartPr>
              <p14:xfrm>
                <a:off x="1024920" y="5969062"/>
                <a:ext cx="307800" cy="180720"/>
              </p14:xfrm>
            </p:contentPart>
          </mc:Choice>
          <mc:Fallback>
            <p:pic>
              <p:nvPicPr>
                <p:cNvPr id="198" name="Freihand 197">
                  <a:extLst>
                    <a:ext uri="{FF2B5EF4-FFF2-40B4-BE49-F238E27FC236}">
                      <a16:creationId xmlns:a16="http://schemas.microsoft.com/office/drawing/2014/main" id="{8550BCFA-7A17-A45D-E88D-07527CF46386}"/>
                    </a:ext>
                  </a:extLst>
                </p:cNvPr>
                <p:cNvPicPr/>
                <p:nvPr/>
              </p:nvPicPr>
              <p:blipFill>
                <a:blip r:embed="rId335"/>
                <a:stretch>
                  <a:fillRect/>
                </a:stretch>
              </p:blipFill>
              <p:spPr>
                <a:xfrm>
                  <a:off x="1015920" y="5960062"/>
                  <a:ext cx="325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9" name="Freihand 198">
                  <a:extLst>
                    <a:ext uri="{FF2B5EF4-FFF2-40B4-BE49-F238E27FC236}">
                      <a16:creationId xmlns:a16="http://schemas.microsoft.com/office/drawing/2014/main" id="{CA21149D-4AA1-721B-30D3-06602337919F}"/>
                    </a:ext>
                  </a:extLst>
                </p14:cNvPr>
                <p14:cNvContentPartPr/>
                <p14:nvPr/>
              </p14:nvContentPartPr>
              <p14:xfrm>
                <a:off x="1249200" y="5864302"/>
                <a:ext cx="8280" cy="17280"/>
              </p14:xfrm>
            </p:contentPart>
          </mc:Choice>
          <mc:Fallback>
            <p:pic>
              <p:nvPicPr>
                <p:cNvPr id="199" name="Freihand 198">
                  <a:extLst>
                    <a:ext uri="{FF2B5EF4-FFF2-40B4-BE49-F238E27FC236}">
                      <a16:creationId xmlns:a16="http://schemas.microsoft.com/office/drawing/2014/main" id="{CA21149D-4AA1-721B-30D3-06602337919F}"/>
                    </a:ext>
                  </a:extLst>
                </p:cNvPr>
                <p:cNvPicPr/>
                <p:nvPr/>
              </p:nvPicPr>
              <p:blipFill>
                <a:blip r:embed="rId337"/>
                <a:stretch>
                  <a:fillRect/>
                </a:stretch>
              </p:blipFill>
              <p:spPr>
                <a:xfrm>
                  <a:off x="1240200" y="5855662"/>
                  <a:ext cx="25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0" name="Freihand 199">
                  <a:extLst>
                    <a:ext uri="{FF2B5EF4-FFF2-40B4-BE49-F238E27FC236}">
                      <a16:creationId xmlns:a16="http://schemas.microsoft.com/office/drawing/2014/main" id="{C811E9B6-5788-B9D8-2A73-C4D5D02C787F}"/>
                    </a:ext>
                  </a:extLst>
                </p14:cNvPr>
                <p14:cNvContentPartPr/>
                <p14:nvPr/>
              </p14:nvContentPartPr>
              <p14:xfrm>
                <a:off x="1610640" y="5798782"/>
                <a:ext cx="38520" cy="234720"/>
              </p14:xfrm>
            </p:contentPart>
          </mc:Choice>
          <mc:Fallback>
            <p:pic>
              <p:nvPicPr>
                <p:cNvPr id="200" name="Freihand 199">
                  <a:extLst>
                    <a:ext uri="{FF2B5EF4-FFF2-40B4-BE49-F238E27FC236}">
                      <a16:creationId xmlns:a16="http://schemas.microsoft.com/office/drawing/2014/main" id="{C811E9B6-5788-B9D8-2A73-C4D5D02C787F}"/>
                    </a:ext>
                  </a:extLst>
                </p:cNvPr>
                <p:cNvPicPr/>
                <p:nvPr/>
              </p:nvPicPr>
              <p:blipFill>
                <a:blip r:embed="rId339"/>
                <a:stretch>
                  <a:fillRect/>
                </a:stretch>
              </p:blipFill>
              <p:spPr>
                <a:xfrm>
                  <a:off x="1602000" y="5790142"/>
                  <a:ext cx="561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1" name="Freihand 200">
                  <a:extLst>
                    <a:ext uri="{FF2B5EF4-FFF2-40B4-BE49-F238E27FC236}">
                      <a16:creationId xmlns:a16="http://schemas.microsoft.com/office/drawing/2014/main" id="{4343A869-6977-47B7-B234-21E367E966AA}"/>
                    </a:ext>
                  </a:extLst>
                </p14:cNvPr>
                <p14:cNvContentPartPr/>
                <p14:nvPr/>
              </p14:nvContentPartPr>
              <p14:xfrm>
                <a:off x="1479240" y="5823622"/>
                <a:ext cx="397080" cy="235440"/>
              </p14:xfrm>
            </p:contentPart>
          </mc:Choice>
          <mc:Fallback>
            <p:pic>
              <p:nvPicPr>
                <p:cNvPr id="201" name="Freihand 200">
                  <a:extLst>
                    <a:ext uri="{FF2B5EF4-FFF2-40B4-BE49-F238E27FC236}">
                      <a16:creationId xmlns:a16="http://schemas.microsoft.com/office/drawing/2014/main" id="{4343A869-6977-47B7-B234-21E367E966AA}"/>
                    </a:ext>
                  </a:extLst>
                </p:cNvPr>
                <p:cNvPicPr/>
                <p:nvPr/>
              </p:nvPicPr>
              <p:blipFill>
                <a:blip r:embed="rId341"/>
                <a:stretch>
                  <a:fillRect/>
                </a:stretch>
              </p:blipFill>
              <p:spPr>
                <a:xfrm>
                  <a:off x="1470240" y="5814622"/>
                  <a:ext cx="4147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3" name="Freihand 202">
                  <a:extLst>
                    <a:ext uri="{FF2B5EF4-FFF2-40B4-BE49-F238E27FC236}">
                      <a16:creationId xmlns:a16="http://schemas.microsoft.com/office/drawing/2014/main" id="{0F2134B1-1729-EDBE-D30C-25FEE57D93E2}"/>
                    </a:ext>
                  </a:extLst>
                </p14:cNvPr>
                <p14:cNvContentPartPr/>
                <p14:nvPr/>
              </p14:nvContentPartPr>
              <p14:xfrm>
                <a:off x="1954800" y="5827942"/>
                <a:ext cx="170280" cy="171720"/>
              </p14:xfrm>
            </p:contentPart>
          </mc:Choice>
          <mc:Fallback>
            <p:pic>
              <p:nvPicPr>
                <p:cNvPr id="203" name="Freihand 202">
                  <a:extLst>
                    <a:ext uri="{FF2B5EF4-FFF2-40B4-BE49-F238E27FC236}">
                      <a16:creationId xmlns:a16="http://schemas.microsoft.com/office/drawing/2014/main" id="{0F2134B1-1729-EDBE-D30C-25FEE57D93E2}"/>
                    </a:ext>
                  </a:extLst>
                </p:cNvPr>
                <p:cNvPicPr/>
                <p:nvPr/>
              </p:nvPicPr>
              <p:blipFill>
                <a:blip r:embed="rId343"/>
                <a:stretch>
                  <a:fillRect/>
                </a:stretch>
              </p:blipFill>
              <p:spPr>
                <a:xfrm>
                  <a:off x="1946160" y="5818942"/>
                  <a:ext cx="187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4" name="Freihand 203">
                  <a:extLst>
                    <a:ext uri="{FF2B5EF4-FFF2-40B4-BE49-F238E27FC236}">
                      <a16:creationId xmlns:a16="http://schemas.microsoft.com/office/drawing/2014/main" id="{9676937B-F5C9-5C8E-77B3-0FD4C2DC4C43}"/>
                    </a:ext>
                  </a:extLst>
                </p14:cNvPr>
                <p14:cNvContentPartPr/>
                <p14:nvPr/>
              </p14:nvContentPartPr>
              <p14:xfrm>
                <a:off x="1968840" y="5829742"/>
                <a:ext cx="231120" cy="101880"/>
              </p14:xfrm>
            </p:contentPart>
          </mc:Choice>
          <mc:Fallback>
            <p:pic>
              <p:nvPicPr>
                <p:cNvPr id="204" name="Freihand 203">
                  <a:extLst>
                    <a:ext uri="{FF2B5EF4-FFF2-40B4-BE49-F238E27FC236}">
                      <a16:creationId xmlns:a16="http://schemas.microsoft.com/office/drawing/2014/main" id="{9676937B-F5C9-5C8E-77B3-0FD4C2DC4C43}"/>
                    </a:ext>
                  </a:extLst>
                </p:cNvPr>
                <p:cNvPicPr/>
                <p:nvPr/>
              </p:nvPicPr>
              <p:blipFill>
                <a:blip r:embed="rId345"/>
                <a:stretch>
                  <a:fillRect/>
                </a:stretch>
              </p:blipFill>
              <p:spPr>
                <a:xfrm>
                  <a:off x="1960200" y="5821102"/>
                  <a:ext cx="248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5" name="Freihand 204">
                  <a:extLst>
                    <a:ext uri="{FF2B5EF4-FFF2-40B4-BE49-F238E27FC236}">
                      <a16:creationId xmlns:a16="http://schemas.microsoft.com/office/drawing/2014/main" id="{F7A5798A-7B29-3695-93FA-C0CA3A4D99C9}"/>
                    </a:ext>
                  </a:extLst>
                </p14:cNvPr>
                <p14:cNvContentPartPr/>
                <p14:nvPr/>
              </p14:nvContentPartPr>
              <p14:xfrm>
                <a:off x="2204640" y="5660542"/>
                <a:ext cx="197280" cy="228240"/>
              </p14:xfrm>
            </p:contentPart>
          </mc:Choice>
          <mc:Fallback>
            <p:pic>
              <p:nvPicPr>
                <p:cNvPr id="205" name="Freihand 204">
                  <a:extLst>
                    <a:ext uri="{FF2B5EF4-FFF2-40B4-BE49-F238E27FC236}">
                      <a16:creationId xmlns:a16="http://schemas.microsoft.com/office/drawing/2014/main" id="{F7A5798A-7B29-3695-93FA-C0CA3A4D99C9}"/>
                    </a:ext>
                  </a:extLst>
                </p:cNvPr>
                <p:cNvPicPr/>
                <p:nvPr/>
              </p:nvPicPr>
              <p:blipFill>
                <a:blip r:embed="rId347"/>
                <a:stretch>
                  <a:fillRect/>
                </a:stretch>
              </p:blipFill>
              <p:spPr>
                <a:xfrm>
                  <a:off x="2196000" y="5651542"/>
                  <a:ext cx="2149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6" name="Freihand 205">
                  <a:extLst>
                    <a:ext uri="{FF2B5EF4-FFF2-40B4-BE49-F238E27FC236}">
                      <a16:creationId xmlns:a16="http://schemas.microsoft.com/office/drawing/2014/main" id="{65F64C83-5147-078C-B2A0-636AA6D87E2A}"/>
                    </a:ext>
                  </a:extLst>
                </p14:cNvPr>
                <p14:cNvContentPartPr/>
                <p14:nvPr/>
              </p14:nvContentPartPr>
              <p14:xfrm>
                <a:off x="2210400" y="5625622"/>
                <a:ext cx="3960" cy="9000"/>
              </p14:xfrm>
            </p:contentPart>
          </mc:Choice>
          <mc:Fallback>
            <p:pic>
              <p:nvPicPr>
                <p:cNvPr id="206" name="Freihand 205">
                  <a:extLst>
                    <a:ext uri="{FF2B5EF4-FFF2-40B4-BE49-F238E27FC236}">
                      <a16:creationId xmlns:a16="http://schemas.microsoft.com/office/drawing/2014/main" id="{65F64C83-5147-078C-B2A0-636AA6D87E2A}"/>
                    </a:ext>
                  </a:extLst>
                </p:cNvPr>
                <p:cNvPicPr/>
                <p:nvPr/>
              </p:nvPicPr>
              <p:blipFill>
                <a:blip r:embed="rId155"/>
                <a:stretch>
                  <a:fillRect/>
                </a:stretch>
              </p:blipFill>
              <p:spPr>
                <a:xfrm>
                  <a:off x="2201400" y="5616622"/>
                  <a:ext cx="21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7" name="Freihand 206">
                  <a:extLst>
                    <a:ext uri="{FF2B5EF4-FFF2-40B4-BE49-F238E27FC236}">
                      <a16:creationId xmlns:a16="http://schemas.microsoft.com/office/drawing/2014/main" id="{B421AC3D-7B7F-C1B9-6189-2EF26FCBCC68}"/>
                    </a:ext>
                  </a:extLst>
                </p14:cNvPr>
                <p14:cNvContentPartPr/>
                <p14:nvPr/>
              </p14:nvContentPartPr>
              <p14:xfrm>
                <a:off x="2475720" y="5739022"/>
                <a:ext cx="420120" cy="218520"/>
              </p14:xfrm>
            </p:contentPart>
          </mc:Choice>
          <mc:Fallback>
            <p:pic>
              <p:nvPicPr>
                <p:cNvPr id="207" name="Freihand 206">
                  <a:extLst>
                    <a:ext uri="{FF2B5EF4-FFF2-40B4-BE49-F238E27FC236}">
                      <a16:creationId xmlns:a16="http://schemas.microsoft.com/office/drawing/2014/main" id="{B421AC3D-7B7F-C1B9-6189-2EF26FCBCC68}"/>
                    </a:ext>
                  </a:extLst>
                </p:cNvPr>
                <p:cNvPicPr/>
                <p:nvPr/>
              </p:nvPicPr>
              <p:blipFill>
                <a:blip r:embed="rId350"/>
                <a:stretch>
                  <a:fillRect/>
                </a:stretch>
              </p:blipFill>
              <p:spPr>
                <a:xfrm>
                  <a:off x="2467080" y="5730382"/>
                  <a:ext cx="437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8" name="Freihand 207">
                  <a:extLst>
                    <a:ext uri="{FF2B5EF4-FFF2-40B4-BE49-F238E27FC236}">
                      <a16:creationId xmlns:a16="http://schemas.microsoft.com/office/drawing/2014/main" id="{956C3617-6207-CC59-B076-7D0F490D036F}"/>
                    </a:ext>
                  </a:extLst>
                </p14:cNvPr>
                <p14:cNvContentPartPr/>
                <p14:nvPr/>
              </p14:nvContentPartPr>
              <p14:xfrm>
                <a:off x="3077280" y="5622382"/>
                <a:ext cx="318240" cy="173520"/>
              </p14:xfrm>
            </p:contentPart>
          </mc:Choice>
          <mc:Fallback>
            <p:pic>
              <p:nvPicPr>
                <p:cNvPr id="208" name="Freihand 207">
                  <a:extLst>
                    <a:ext uri="{FF2B5EF4-FFF2-40B4-BE49-F238E27FC236}">
                      <a16:creationId xmlns:a16="http://schemas.microsoft.com/office/drawing/2014/main" id="{956C3617-6207-CC59-B076-7D0F490D036F}"/>
                    </a:ext>
                  </a:extLst>
                </p:cNvPr>
                <p:cNvPicPr/>
                <p:nvPr/>
              </p:nvPicPr>
              <p:blipFill>
                <a:blip r:embed="rId352"/>
                <a:stretch>
                  <a:fillRect/>
                </a:stretch>
              </p:blipFill>
              <p:spPr>
                <a:xfrm>
                  <a:off x="3068640" y="5613742"/>
                  <a:ext cx="335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9" name="Freihand 208">
                  <a:extLst>
                    <a:ext uri="{FF2B5EF4-FFF2-40B4-BE49-F238E27FC236}">
                      <a16:creationId xmlns:a16="http://schemas.microsoft.com/office/drawing/2014/main" id="{E9664BB9-0E35-E30C-5D1D-C5B4C9EC3C00}"/>
                    </a:ext>
                  </a:extLst>
                </p14:cNvPr>
                <p14:cNvContentPartPr/>
                <p14:nvPr/>
              </p14:nvContentPartPr>
              <p14:xfrm>
                <a:off x="2937240" y="5722102"/>
                <a:ext cx="100440" cy="85320"/>
              </p14:xfrm>
            </p:contentPart>
          </mc:Choice>
          <mc:Fallback>
            <p:pic>
              <p:nvPicPr>
                <p:cNvPr id="209" name="Freihand 208">
                  <a:extLst>
                    <a:ext uri="{FF2B5EF4-FFF2-40B4-BE49-F238E27FC236}">
                      <a16:creationId xmlns:a16="http://schemas.microsoft.com/office/drawing/2014/main" id="{E9664BB9-0E35-E30C-5D1D-C5B4C9EC3C00}"/>
                    </a:ext>
                  </a:extLst>
                </p:cNvPr>
                <p:cNvPicPr/>
                <p:nvPr/>
              </p:nvPicPr>
              <p:blipFill>
                <a:blip r:embed="rId354"/>
                <a:stretch>
                  <a:fillRect/>
                </a:stretch>
              </p:blipFill>
              <p:spPr>
                <a:xfrm>
                  <a:off x="2928600" y="5713462"/>
                  <a:ext cx="118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 name="Freihand 210">
                  <a:extLst>
                    <a:ext uri="{FF2B5EF4-FFF2-40B4-BE49-F238E27FC236}">
                      <a16:creationId xmlns:a16="http://schemas.microsoft.com/office/drawing/2014/main" id="{F2238CB1-7200-F922-C507-5BC5EE291700}"/>
                    </a:ext>
                  </a:extLst>
                </p14:cNvPr>
                <p14:cNvContentPartPr/>
                <p14:nvPr/>
              </p14:nvContentPartPr>
              <p14:xfrm>
                <a:off x="855000" y="6320062"/>
                <a:ext cx="293760" cy="245880"/>
              </p14:xfrm>
            </p:contentPart>
          </mc:Choice>
          <mc:Fallback>
            <p:pic>
              <p:nvPicPr>
                <p:cNvPr id="211" name="Freihand 210">
                  <a:extLst>
                    <a:ext uri="{FF2B5EF4-FFF2-40B4-BE49-F238E27FC236}">
                      <a16:creationId xmlns:a16="http://schemas.microsoft.com/office/drawing/2014/main" id="{F2238CB1-7200-F922-C507-5BC5EE291700}"/>
                    </a:ext>
                  </a:extLst>
                </p:cNvPr>
                <p:cNvPicPr/>
                <p:nvPr/>
              </p:nvPicPr>
              <p:blipFill>
                <a:blip r:embed="rId356"/>
                <a:stretch>
                  <a:fillRect/>
                </a:stretch>
              </p:blipFill>
              <p:spPr>
                <a:xfrm>
                  <a:off x="846360" y="6311062"/>
                  <a:ext cx="3114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2" name="Freihand 211">
                  <a:extLst>
                    <a:ext uri="{FF2B5EF4-FFF2-40B4-BE49-F238E27FC236}">
                      <a16:creationId xmlns:a16="http://schemas.microsoft.com/office/drawing/2014/main" id="{304A6D86-79B7-1051-678D-FF19456DBF1F}"/>
                    </a:ext>
                  </a:extLst>
                </p14:cNvPr>
                <p14:cNvContentPartPr/>
                <p14:nvPr/>
              </p14:nvContentPartPr>
              <p14:xfrm>
                <a:off x="1239480" y="6290902"/>
                <a:ext cx="146520" cy="200520"/>
              </p14:xfrm>
            </p:contentPart>
          </mc:Choice>
          <mc:Fallback>
            <p:pic>
              <p:nvPicPr>
                <p:cNvPr id="212" name="Freihand 211">
                  <a:extLst>
                    <a:ext uri="{FF2B5EF4-FFF2-40B4-BE49-F238E27FC236}">
                      <a16:creationId xmlns:a16="http://schemas.microsoft.com/office/drawing/2014/main" id="{304A6D86-79B7-1051-678D-FF19456DBF1F}"/>
                    </a:ext>
                  </a:extLst>
                </p:cNvPr>
                <p:cNvPicPr/>
                <p:nvPr/>
              </p:nvPicPr>
              <p:blipFill>
                <a:blip r:embed="rId358"/>
                <a:stretch>
                  <a:fillRect/>
                </a:stretch>
              </p:blipFill>
              <p:spPr>
                <a:xfrm>
                  <a:off x="1230480" y="6281902"/>
                  <a:ext cx="164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3" name="Freihand 212">
                  <a:extLst>
                    <a:ext uri="{FF2B5EF4-FFF2-40B4-BE49-F238E27FC236}">
                      <a16:creationId xmlns:a16="http://schemas.microsoft.com/office/drawing/2014/main" id="{196992C1-F379-F816-D77F-10F4AC0181AB}"/>
                    </a:ext>
                  </a:extLst>
                </p14:cNvPr>
                <p14:cNvContentPartPr/>
                <p14:nvPr/>
              </p14:nvContentPartPr>
              <p14:xfrm>
                <a:off x="1587960" y="6285862"/>
                <a:ext cx="364320" cy="159840"/>
              </p14:xfrm>
            </p:contentPart>
          </mc:Choice>
          <mc:Fallback>
            <p:pic>
              <p:nvPicPr>
                <p:cNvPr id="213" name="Freihand 212">
                  <a:extLst>
                    <a:ext uri="{FF2B5EF4-FFF2-40B4-BE49-F238E27FC236}">
                      <a16:creationId xmlns:a16="http://schemas.microsoft.com/office/drawing/2014/main" id="{196992C1-F379-F816-D77F-10F4AC0181AB}"/>
                    </a:ext>
                  </a:extLst>
                </p:cNvPr>
                <p:cNvPicPr/>
                <p:nvPr/>
              </p:nvPicPr>
              <p:blipFill>
                <a:blip r:embed="rId360"/>
                <a:stretch>
                  <a:fillRect/>
                </a:stretch>
              </p:blipFill>
              <p:spPr>
                <a:xfrm>
                  <a:off x="1579320" y="6277222"/>
                  <a:ext cx="381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4" name="Freihand 213">
                  <a:extLst>
                    <a:ext uri="{FF2B5EF4-FFF2-40B4-BE49-F238E27FC236}">
                      <a16:creationId xmlns:a16="http://schemas.microsoft.com/office/drawing/2014/main" id="{D7419005-5F8C-ABFF-0C59-9438980D9D4C}"/>
                    </a:ext>
                  </a:extLst>
                </p14:cNvPr>
                <p14:cNvContentPartPr/>
                <p14:nvPr/>
              </p14:nvContentPartPr>
              <p14:xfrm>
                <a:off x="2214360" y="6190462"/>
                <a:ext cx="85680" cy="228240"/>
              </p14:xfrm>
            </p:contentPart>
          </mc:Choice>
          <mc:Fallback>
            <p:pic>
              <p:nvPicPr>
                <p:cNvPr id="214" name="Freihand 213">
                  <a:extLst>
                    <a:ext uri="{FF2B5EF4-FFF2-40B4-BE49-F238E27FC236}">
                      <a16:creationId xmlns:a16="http://schemas.microsoft.com/office/drawing/2014/main" id="{D7419005-5F8C-ABFF-0C59-9438980D9D4C}"/>
                    </a:ext>
                  </a:extLst>
                </p:cNvPr>
                <p:cNvPicPr/>
                <p:nvPr/>
              </p:nvPicPr>
              <p:blipFill>
                <a:blip r:embed="rId362"/>
                <a:stretch>
                  <a:fillRect/>
                </a:stretch>
              </p:blipFill>
              <p:spPr>
                <a:xfrm>
                  <a:off x="2205360" y="6181822"/>
                  <a:ext cx="1033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5" name="Freihand 214">
                  <a:extLst>
                    <a:ext uri="{FF2B5EF4-FFF2-40B4-BE49-F238E27FC236}">
                      <a16:creationId xmlns:a16="http://schemas.microsoft.com/office/drawing/2014/main" id="{215DC48E-8A30-CE47-A541-A464CF092D72}"/>
                    </a:ext>
                  </a:extLst>
                </p14:cNvPr>
                <p14:cNvContentPartPr/>
                <p14:nvPr/>
              </p14:nvContentPartPr>
              <p14:xfrm>
                <a:off x="2352240" y="6248062"/>
                <a:ext cx="91440" cy="127800"/>
              </p14:xfrm>
            </p:contentPart>
          </mc:Choice>
          <mc:Fallback>
            <p:pic>
              <p:nvPicPr>
                <p:cNvPr id="215" name="Freihand 214">
                  <a:extLst>
                    <a:ext uri="{FF2B5EF4-FFF2-40B4-BE49-F238E27FC236}">
                      <a16:creationId xmlns:a16="http://schemas.microsoft.com/office/drawing/2014/main" id="{215DC48E-8A30-CE47-A541-A464CF092D72}"/>
                    </a:ext>
                  </a:extLst>
                </p:cNvPr>
                <p:cNvPicPr/>
                <p:nvPr/>
              </p:nvPicPr>
              <p:blipFill>
                <a:blip r:embed="rId364"/>
                <a:stretch>
                  <a:fillRect/>
                </a:stretch>
              </p:blipFill>
              <p:spPr>
                <a:xfrm>
                  <a:off x="2343600" y="6239422"/>
                  <a:ext cx="109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6" name="Freihand 215">
                  <a:extLst>
                    <a:ext uri="{FF2B5EF4-FFF2-40B4-BE49-F238E27FC236}">
                      <a16:creationId xmlns:a16="http://schemas.microsoft.com/office/drawing/2014/main" id="{B106CF1D-E4AB-F204-DE42-07561D831B27}"/>
                    </a:ext>
                  </a:extLst>
                </p14:cNvPr>
                <p14:cNvContentPartPr/>
                <p14:nvPr/>
              </p14:nvContentPartPr>
              <p14:xfrm>
                <a:off x="2476440" y="6227902"/>
                <a:ext cx="107280" cy="212400"/>
              </p14:xfrm>
            </p:contentPart>
          </mc:Choice>
          <mc:Fallback>
            <p:pic>
              <p:nvPicPr>
                <p:cNvPr id="216" name="Freihand 215">
                  <a:extLst>
                    <a:ext uri="{FF2B5EF4-FFF2-40B4-BE49-F238E27FC236}">
                      <a16:creationId xmlns:a16="http://schemas.microsoft.com/office/drawing/2014/main" id="{B106CF1D-E4AB-F204-DE42-07561D831B27}"/>
                    </a:ext>
                  </a:extLst>
                </p:cNvPr>
                <p:cNvPicPr/>
                <p:nvPr/>
              </p:nvPicPr>
              <p:blipFill>
                <a:blip r:embed="rId366"/>
                <a:stretch>
                  <a:fillRect/>
                </a:stretch>
              </p:blipFill>
              <p:spPr>
                <a:xfrm>
                  <a:off x="2467800" y="6218902"/>
                  <a:ext cx="1249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7" name="Freihand 216">
                  <a:extLst>
                    <a:ext uri="{FF2B5EF4-FFF2-40B4-BE49-F238E27FC236}">
                      <a16:creationId xmlns:a16="http://schemas.microsoft.com/office/drawing/2014/main" id="{45F05EE5-4055-F697-B13D-BBC01F343F45}"/>
                    </a:ext>
                  </a:extLst>
                </p14:cNvPr>
                <p14:cNvContentPartPr/>
                <p14:nvPr/>
              </p14:nvContentPartPr>
              <p14:xfrm>
                <a:off x="2626920" y="6190102"/>
                <a:ext cx="71640" cy="119520"/>
              </p14:xfrm>
            </p:contentPart>
          </mc:Choice>
          <mc:Fallback>
            <p:pic>
              <p:nvPicPr>
                <p:cNvPr id="217" name="Freihand 216">
                  <a:extLst>
                    <a:ext uri="{FF2B5EF4-FFF2-40B4-BE49-F238E27FC236}">
                      <a16:creationId xmlns:a16="http://schemas.microsoft.com/office/drawing/2014/main" id="{45F05EE5-4055-F697-B13D-BBC01F343F45}"/>
                    </a:ext>
                  </a:extLst>
                </p:cNvPr>
                <p:cNvPicPr/>
                <p:nvPr/>
              </p:nvPicPr>
              <p:blipFill>
                <a:blip r:embed="rId368"/>
                <a:stretch>
                  <a:fillRect/>
                </a:stretch>
              </p:blipFill>
              <p:spPr>
                <a:xfrm>
                  <a:off x="2618280" y="6181462"/>
                  <a:ext cx="89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8" name="Freihand 217">
                  <a:extLst>
                    <a:ext uri="{FF2B5EF4-FFF2-40B4-BE49-F238E27FC236}">
                      <a16:creationId xmlns:a16="http://schemas.microsoft.com/office/drawing/2014/main" id="{F7A00646-8E21-9E4D-EEE4-FCCFF8925EC7}"/>
                    </a:ext>
                  </a:extLst>
                </p14:cNvPr>
                <p14:cNvContentPartPr/>
                <p14:nvPr/>
              </p14:nvContentPartPr>
              <p14:xfrm>
                <a:off x="2733840" y="6028102"/>
                <a:ext cx="154080" cy="217440"/>
              </p14:xfrm>
            </p:contentPart>
          </mc:Choice>
          <mc:Fallback>
            <p:pic>
              <p:nvPicPr>
                <p:cNvPr id="218" name="Freihand 217">
                  <a:extLst>
                    <a:ext uri="{FF2B5EF4-FFF2-40B4-BE49-F238E27FC236}">
                      <a16:creationId xmlns:a16="http://schemas.microsoft.com/office/drawing/2014/main" id="{F7A00646-8E21-9E4D-EEE4-FCCFF8925EC7}"/>
                    </a:ext>
                  </a:extLst>
                </p:cNvPr>
                <p:cNvPicPr/>
                <p:nvPr/>
              </p:nvPicPr>
              <p:blipFill>
                <a:blip r:embed="rId370"/>
                <a:stretch>
                  <a:fillRect/>
                </a:stretch>
              </p:blipFill>
              <p:spPr>
                <a:xfrm>
                  <a:off x="2724840" y="6019102"/>
                  <a:ext cx="171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9" name="Freihand 218">
                  <a:extLst>
                    <a:ext uri="{FF2B5EF4-FFF2-40B4-BE49-F238E27FC236}">
                      <a16:creationId xmlns:a16="http://schemas.microsoft.com/office/drawing/2014/main" id="{74BC358D-C864-53AB-02CF-27E1BB0F81F6}"/>
                    </a:ext>
                  </a:extLst>
                </p14:cNvPr>
                <p14:cNvContentPartPr/>
                <p14:nvPr/>
              </p14:nvContentPartPr>
              <p14:xfrm>
                <a:off x="3048120" y="6042502"/>
                <a:ext cx="294480" cy="191880"/>
              </p14:xfrm>
            </p:contentPart>
          </mc:Choice>
          <mc:Fallback>
            <p:pic>
              <p:nvPicPr>
                <p:cNvPr id="219" name="Freihand 218">
                  <a:extLst>
                    <a:ext uri="{FF2B5EF4-FFF2-40B4-BE49-F238E27FC236}">
                      <a16:creationId xmlns:a16="http://schemas.microsoft.com/office/drawing/2014/main" id="{74BC358D-C864-53AB-02CF-27E1BB0F81F6}"/>
                    </a:ext>
                  </a:extLst>
                </p:cNvPr>
                <p:cNvPicPr/>
                <p:nvPr/>
              </p:nvPicPr>
              <p:blipFill>
                <a:blip r:embed="rId372"/>
                <a:stretch>
                  <a:fillRect/>
                </a:stretch>
              </p:blipFill>
              <p:spPr>
                <a:xfrm>
                  <a:off x="3039480" y="6033862"/>
                  <a:ext cx="312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0" name="Freihand 219">
                  <a:extLst>
                    <a:ext uri="{FF2B5EF4-FFF2-40B4-BE49-F238E27FC236}">
                      <a16:creationId xmlns:a16="http://schemas.microsoft.com/office/drawing/2014/main" id="{A5CCC0D3-97DE-F19B-617F-4F8AF22BC10F}"/>
                    </a:ext>
                  </a:extLst>
                </p14:cNvPr>
                <p14:cNvContentPartPr/>
                <p14:nvPr/>
              </p14:nvContentPartPr>
              <p14:xfrm>
                <a:off x="2986560" y="6410062"/>
                <a:ext cx="153360" cy="202320"/>
              </p14:xfrm>
            </p:contentPart>
          </mc:Choice>
          <mc:Fallback>
            <p:pic>
              <p:nvPicPr>
                <p:cNvPr id="220" name="Freihand 219">
                  <a:extLst>
                    <a:ext uri="{FF2B5EF4-FFF2-40B4-BE49-F238E27FC236}">
                      <a16:creationId xmlns:a16="http://schemas.microsoft.com/office/drawing/2014/main" id="{A5CCC0D3-97DE-F19B-617F-4F8AF22BC10F}"/>
                    </a:ext>
                  </a:extLst>
                </p:cNvPr>
                <p:cNvPicPr/>
                <p:nvPr/>
              </p:nvPicPr>
              <p:blipFill>
                <a:blip r:embed="rId374"/>
                <a:stretch>
                  <a:fillRect/>
                </a:stretch>
              </p:blipFill>
              <p:spPr>
                <a:xfrm>
                  <a:off x="2977920" y="6401422"/>
                  <a:ext cx="171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1" name="Freihand 220">
                  <a:extLst>
                    <a:ext uri="{FF2B5EF4-FFF2-40B4-BE49-F238E27FC236}">
                      <a16:creationId xmlns:a16="http://schemas.microsoft.com/office/drawing/2014/main" id="{577613F7-1676-AB16-A55F-9D8A27FB9517}"/>
                    </a:ext>
                  </a:extLst>
                </p14:cNvPr>
                <p14:cNvContentPartPr/>
                <p14:nvPr/>
              </p14:nvContentPartPr>
              <p14:xfrm>
                <a:off x="3134880" y="6482422"/>
                <a:ext cx="195840" cy="100800"/>
              </p14:xfrm>
            </p:contentPart>
          </mc:Choice>
          <mc:Fallback>
            <p:pic>
              <p:nvPicPr>
                <p:cNvPr id="221" name="Freihand 220">
                  <a:extLst>
                    <a:ext uri="{FF2B5EF4-FFF2-40B4-BE49-F238E27FC236}">
                      <a16:creationId xmlns:a16="http://schemas.microsoft.com/office/drawing/2014/main" id="{577613F7-1676-AB16-A55F-9D8A27FB9517}"/>
                    </a:ext>
                  </a:extLst>
                </p:cNvPr>
                <p:cNvPicPr/>
                <p:nvPr/>
              </p:nvPicPr>
              <p:blipFill>
                <a:blip r:embed="rId376"/>
                <a:stretch>
                  <a:fillRect/>
                </a:stretch>
              </p:blipFill>
              <p:spPr>
                <a:xfrm>
                  <a:off x="3126240" y="6473782"/>
                  <a:ext cx="213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2" name="Freihand 221">
                  <a:extLst>
                    <a:ext uri="{FF2B5EF4-FFF2-40B4-BE49-F238E27FC236}">
                      <a16:creationId xmlns:a16="http://schemas.microsoft.com/office/drawing/2014/main" id="{FDF3ACAC-7017-5435-265D-43DBF68F6057}"/>
                    </a:ext>
                  </a:extLst>
                </p14:cNvPr>
                <p14:cNvContentPartPr/>
                <p14:nvPr/>
              </p14:nvContentPartPr>
              <p14:xfrm>
                <a:off x="3396960" y="6394222"/>
                <a:ext cx="169920" cy="155880"/>
              </p14:xfrm>
            </p:contentPart>
          </mc:Choice>
          <mc:Fallback>
            <p:pic>
              <p:nvPicPr>
                <p:cNvPr id="222" name="Freihand 221">
                  <a:extLst>
                    <a:ext uri="{FF2B5EF4-FFF2-40B4-BE49-F238E27FC236}">
                      <a16:creationId xmlns:a16="http://schemas.microsoft.com/office/drawing/2014/main" id="{FDF3ACAC-7017-5435-265D-43DBF68F6057}"/>
                    </a:ext>
                  </a:extLst>
                </p:cNvPr>
                <p:cNvPicPr/>
                <p:nvPr/>
              </p:nvPicPr>
              <p:blipFill>
                <a:blip r:embed="rId378"/>
                <a:stretch>
                  <a:fillRect/>
                </a:stretch>
              </p:blipFill>
              <p:spPr>
                <a:xfrm>
                  <a:off x="3387960" y="6385222"/>
                  <a:ext cx="187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3" name="Freihand 222">
                  <a:extLst>
                    <a:ext uri="{FF2B5EF4-FFF2-40B4-BE49-F238E27FC236}">
                      <a16:creationId xmlns:a16="http://schemas.microsoft.com/office/drawing/2014/main" id="{F971D595-95DB-CDAA-2B18-384B5F9AD425}"/>
                    </a:ext>
                  </a:extLst>
                </p14:cNvPr>
                <p14:cNvContentPartPr/>
                <p14:nvPr/>
              </p14:nvContentPartPr>
              <p14:xfrm>
                <a:off x="3592800" y="6423742"/>
                <a:ext cx="87480" cy="133200"/>
              </p14:xfrm>
            </p:contentPart>
          </mc:Choice>
          <mc:Fallback>
            <p:pic>
              <p:nvPicPr>
                <p:cNvPr id="223" name="Freihand 222">
                  <a:extLst>
                    <a:ext uri="{FF2B5EF4-FFF2-40B4-BE49-F238E27FC236}">
                      <a16:creationId xmlns:a16="http://schemas.microsoft.com/office/drawing/2014/main" id="{F971D595-95DB-CDAA-2B18-384B5F9AD425}"/>
                    </a:ext>
                  </a:extLst>
                </p:cNvPr>
                <p:cNvPicPr/>
                <p:nvPr/>
              </p:nvPicPr>
              <p:blipFill>
                <a:blip r:embed="rId380"/>
                <a:stretch>
                  <a:fillRect/>
                </a:stretch>
              </p:blipFill>
              <p:spPr>
                <a:xfrm>
                  <a:off x="3583800" y="6415102"/>
                  <a:ext cx="105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6" name="Freihand 225">
                  <a:extLst>
                    <a:ext uri="{FF2B5EF4-FFF2-40B4-BE49-F238E27FC236}">
                      <a16:creationId xmlns:a16="http://schemas.microsoft.com/office/drawing/2014/main" id="{99BEF527-8B9E-D9A9-CD68-4E672994A493}"/>
                    </a:ext>
                  </a:extLst>
                </p14:cNvPr>
                <p14:cNvContentPartPr/>
                <p14:nvPr/>
              </p14:nvContentPartPr>
              <p14:xfrm>
                <a:off x="3724200" y="6407542"/>
                <a:ext cx="419760" cy="265680"/>
              </p14:xfrm>
            </p:contentPart>
          </mc:Choice>
          <mc:Fallback>
            <p:pic>
              <p:nvPicPr>
                <p:cNvPr id="226" name="Freihand 225">
                  <a:extLst>
                    <a:ext uri="{FF2B5EF4-FFF2-40B4-BE49-F238E27FC236}">
                      <a16:creationId xmlns:a16="http://schemas.microsoft.com/office/drawing/2014/main" id="{99BEF527-8B9E-D9A9-CD68-4E672994A493}"/>
                    </a:ext>
                  </a:extLst>
                </p:cNvPr>
                <p:cNvPicPr/>
                <p:nvPr/>
              </p:nvPicPr>
              <p:blipFill>
                <a:blip r:embed="rId382"/>
                <a:stretch>
                  <a:fillRect/>
                </a:stretch>
              </p:blipFill>
              <p:spPr>
                <a:xfrm>
                  <a:off x="3715200" y="6398542"/>
                  <a:ext cx="4374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7" name="Freihand 226">
                  <a:extLst>
                    <a:ext uri="{FF2B5EF4-FFF2-40B4-BE49-F238E27FC236}">
                      <a16:creationId xmlns:a16="http://schemas.microsoft.com/office/drawing/2014/main" id="{A0685675-C7CD-2EFB-7BE3-E89BAB82434C}"/>
                    </a:ext>
                  </a:extLst>
                </p14:cNvPr>
                <p14:cNvContentPartPr/>
                <p14:nvPr/>
              </p14:nvContentPartPr>
              <p14:xfrm>
                <a:off x="4221360" y="6378382"/>
                <a:ext cx="91800" cy="139320"/>
              </p14:xfrm>
            </p:contentPart>
          </mc:Choice>
          <mc:Fallback>
            <p:pic>
              <p:nvPicPr>
                <p:cNvPr id="227" name="Freihand 226">
                  <a:extLst>
                    <a:ext uri="{FF2B5EF4-FFF2-40B4-BE49-F238E27FC236}">
                      <a16:creationId xmlns:a16="http://schemas.microsoft.com/office/drawing/2014/main" id="{A0685675-C7CD-2EFB-7BE3-E89BAB82434C}"/>
                    </a:ext>
                  </a:extLst>
                </p:cNvPr>
                <p:cNvPicPr/>
                <p:nvPr/>
              </p:nvPicPr>
              <p:blipFill>
                <a:blip r:embed="rId384"/>
                <a:stretch>
                  <a:fillRect/>
                </a:stretch>
              </p:blipFill>
              <p:spPr>
                <a:xfrm>
                  <a:off x="4212720" y="6369382"/>
                  <a:ext cx="109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8" name="Freihand 227">
                  <a:extLst>
                    <a:ext uri="{FF2B5EF4-FFF2-40B4-BE49-F238E27FC236}">
                      <a16:creationId xmlns:a16="http://schemas.microsoft.com/office/drawing/2014/main" id="{CCA36000-9CB6-CE4D-4737-DD148508AB41}"/>
                    </a:ext>
                  </a:extLst>
                </p14:cNvPr>
                <p14:cNvContentPartPr/>
                <p14:nvPr/>
              </p14:nvContentPartPr>
              <p14:xfrm>
                <a:off x="4187160" y="6424822"/>
                <a:ext cx="101520" cy="36000"/>
              </p14:xfrm>
            </p:contentPart>
          </mc:Choice>
          <mc:Fallback>
            <p:pic>
              <p:nvPicPr>
                <p:cNvPr id="228" name="Freihand 227">
                  <a:extLst>
                    <a:ext uri="{FF2B5EF4-FFF2-40B4-BE49-F238E27FC236}">
                      <a16:creationId xmlns:a16="http://schemas.microsoft.com/office/drawing/2014/main" id="{CCA36000-9CB6-CE4D-4737-DD148508AB41}"/>
                    </a:ext>
                  </a:extLst>
                </p:cNvPr>
                <p:cNvPicPr/>
                <p:nvPr/>
              </p:nvPicPr>
              <p:blipFill>
                <a:blip r:embed="rId386"/>
                <a:stretch>
                  <a:fillRect/>
                </a:stretch>
              </p:blipFill>
              <p:spPr>
                <a:xfrm>
                  <a:off x="4178160" y="6415822"/>
                  <a:ext cx="119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9" name="Freihand 228">
                  <a:extLst>
                    <a:ext uri="{FF2B5EF4-FFF2-40B4-BE49-F238E27FC236}">
                      <a16:creationId xmlns:a16="http://schemas.microsoft.com/office/drawing/2014/main" id="{4D132C0B-C9A1-67AE-4DB2-9AD7B0DF53A4}"/>
                    </a:ext>
                  </a:extLst>
                </p14:cNvPr>
                <p14:cNvContentPartPr/>
                <p14:nvPr/>
              </p14:nvContentPartPr>
              <p14:xfrm>
                <a:off x="4361760" y="6299542"/>
                <a:ext cx="105480" cy="176760"/>
              </p14:xfrm>
            </p:contentPart>
          </mc:Choice>
          <mc:Fallback>
            <p:pic>
              <p:nvPicPr>
                <p:cNvPr id="229" name="Freihand 228">
                  <a:extLst>
                    <a:ext uri="{FF2B5EF4-FFF2-40B4-BE49-F238E27FC236}">
                      <a16:creationId xmlns:a16="http://schemas.microsoft.com/office/drawing/2014/main" id="{4D132C0B-C9A1-67AE-4DB2-9AD7B0DF53A4}"/>
                    </a:ext>
                  </a:extLst>
                </p:cNvPr>
                <p:cNvPicPr/>
                <p:nvPr/>
              </p:nvPicPr>
              <p:blipFill>
                <a:blip r:embed="rId388"/>
                <a:stretch>
                  <a:fillRect/>
                </a:stretch>
              </p:blipFill>
              <p:spPr>
                <a:xfrm>
                  <a:off x="4353120" y="6290902"/>
                  <a:ext cx="123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0" name="Freihand 229">
                  <a:extLst>
                    <a:ext uri="{FF2B5EF4-FFF2-40B4-BE49-F238E27FC236}">
                      <a16:creationId xmlns:a16="http://schemas.microsoft.com/office/drawing/2014/main" id="{E4FE2AB4-8873-1EF2-4029-9B7E59D78E32}"/>
                    </a:ext>
                  </a:extLst>
                </p14:cNvPr>
                <p14:cNvContentPartPr/>
                <p14:nvPr/>
              </p14:nvContentPartPr>
              <p14:xfrm>
                <a:off x="2958480" y="6630022"/>
                <a:ext cx="682200" cy="118080"/>
              </p14:xfrm>
            </p:contentPart>
          </mc:Choice>
          <mc:Fallback>
            <p:pic>
              <p:nvPicPr>
                <p:cNvPr id="230" name="Freihand 229">
                  <a:extLst>
                    <a:ext uri="{FF2B5EF4-FFF2-40B4-BE49-F238E27FC236}">
                      <a16:creationId xmlns:a16="http://schemas.microsoft.com/office/drawing/2014/main" id="{E4FE2AB4-8873-1EF2-4029-9B7E59D78E32}"/>
                    </a:ext>
                  </a:extLst>
                </p:cNvPr>
                <p:cNvPicPr/>
                <p:nvPr/>
              </p:nvPicPr>
              <p:blipFill>
                <a:blip r:embed="rId390"/>
                <a:stretch>
                  <a:fillRect/>
                </a:stretch>
              </p:blipFill>
              <p:spPr>
                <a:xfrm>
                  <a:off x="2949840" y="6621022"/>
                  <a:ext cx="699840" cy="135720"/>
                </a:xfrm>
                <a:prstGeom prst="rect">
                  <a:avLst/>
                </a:prstGeom>
              </p:spPr>
            </p:pic>
          </mc:Fallback>
        </mc:AlternateContent>
      </p:grpSp>
    </p:spTree>
    <p:extLst>
      <p:ext uri="{BB962C8B-B14F-4D97-AF65-F5344CB8AC3E}">
        <p14:creationId xmlns:p14="http://schemas.microsoft.com/office/powerpoint/2010/main" val="4219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Handel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a:t>
            </a:r>
            <a:r>
              <a:rPr lang="en-US" altLang="en-US" sz="2400" dirty="0">
                <a:solidFill>
                  <a:sysClr val="windowText" lastClr="000000"/>
                </a:solidFill>
                <a:latin typeface="Times New Roman" panose="02020603050405020304" pitchFamily="18" charset="0"/>
                <a:cs typeface="Times New Roman" panose="02020603050405020304" pitchFamily="18" charset="0"/>
              </a:rPr>
              <a:t> British Columbia in Relation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zum</a:t>
            </a:r>
            <a:r>
              <a:rPr lang="en-US" altLang="en-US" sz="2400" dirty="0">
                <a:solidFill>
                  <a:sysClr val="windowText" lastClr="000000"/>
                </a:solidFill>
                <a:latin typeface="Times New Roman" panose="02020603050405020304" pitchFamily="18" charset="0"/>
                <a:cs typeface="Times New Roman" panose="02020603050405020304" pitchFamily="18" charset="0"/>
              </a:rPr>
              <a:t> BIP (2009)</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1" descr="tbl02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FE4FD525-DE48-4339-902E-3C63CFF45941}"/>
              </a:ext>
            </a:extLst>
          </p:cNvPr>
          <p:cNvSpPr txBox="1"/>
          <p:nvPr/>
        </p:nvSpPr>
        <p:spPr>
          <a:xfrm>
            <a:off x="3995192" y="3426319"/>
            <a:ext cx="3652218"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Interpretieren Sie die Daten</a:t>
            </a:r>
          </a:p>
        </p:txBody>
      </p:sp>
      <p:sp>
        <p:nvSpPr>
          <p:cNvPr id="2" name="Textfeld 1"/>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E94984A0-75B2-4274-82E3-B291F96DDFD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C97B2EF1-7A16-4836-1360-0DCCE9FA9D9F}"/>
              </a:ext>
            </a:extLst>
          </p:cNvPr>
          <p:cNvGrpSpPr/>
          <p:nvPr/>
        </p:nvGrpSpPr>
        <p:grpSpPr>
          <a:xfrm>
            <a:off x="1566000" y="3822022"/>
            <a:ext cx="3839400" cy="397440"/>
            <a:chOff x="1566000" y="3822022"/>
            <a:chExt cx="3839400" cy="397440"/>
          </a:xfrm>
        </p:grpSpPr>
        <mc:AlternateContent xmlns:mc="http://schemas.openxmlformats.org/markup-compatibility/2006">
          <mc:Choice xmlns:p14="http://schemas.microsoft.com/office/powerpoint/2010/main" Requires="p14">
            <p:contentPart p14:bwMode="auto" r:id="rId4">
              <p14:nvContentPartPr>
                <p14:cNvPr id="19" name="Freihand 18">
                  <a:extLst>
                    <a:ext uri="{FF2B5EF4-FFF2-40B4-BE49-F238E27FC236}">
                      <a16:creationId xmlns:a16="http://schemas.microsoft.com/office/drawing/2014/main" id="{102F4323-1329-977D-7A90-C825ED74647D}"/>
                    </a:ext>
                  </a:extLst>
                </p14:cNvPr>
                <p14:cNvContentPartPr/>
                <p14:nvPr/>
              </p14:nvContentPartPr>
              <p14:xfrm>
                <a:off x="1566000" y="4090942"/>
                <a:ext cx="227880" cy="59760"/>
              </p14:xfrm>
            </p:contentPart>
          </mc:Choice>
          <mc:Fallback>
            <p:pic>
              <p:nvPicPr>
                <p:cNvPr id="19" name="Freihand 18">
                  <a:extLst>
                    <a:ext uri="{FF2B5EF4-FFF2-40B4-BE49-F238E27FC236}">
                      <a16:creationId xmlns:a16="http://schemas.microsoft.com/office/drawing/2014/main" id="{102F4323-1329-977D-7A90-C825ED74647D}"/>
                    </a:ext>
                  </a:extLst>
                </p:cNvPr>
                <p:cNvPicPr/>
                <p:nvPr/>
              </p:nvPicPr>
              <p:blipFill>
                <a:blip r:embed="rId5"/>
                <a:stretch>
                  <a:fillRect/>
                </a:stretch>
              </p:blipFill>
              <p:spPr>
                <a:xfrm>
                  <a:off x="1557000" y="4082302"/>
                  <a:ext cx="245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Freihand 19">
                  <a:extLst>
                    <a:ext uri="{FF2B5EF4-FFF2-40B4-BE49-F238E27FC236}">
                      <a16:creationId xmlns:a16="http://schemas.microsoft.com/office/drawing/2014/main" id="{5F1449C0-1847-203D-A906-33C01689577E}"/>
                    </a:ext>
                  </a:extLst>
                </p14:cNvPr>
                <p14:cNvContentPartPr/>
                <p14:nvPr/>
              </p14:nvContentPartPr>
              <p14:xfrm>
                <a:off x="1608840" y="4002742"/>
                <a:ext cx="332280" cy="210960"/>
              </p14:xfrm>
            </p:contentPart>
          </mc:Choice>
          <mc:Fallback>
            <p:pic>
              <p:nvPicPr>
                <p:cNvPr id="20" name="Freihand 19">
                  <a:extLst>
                    <a:ext uri="{FF2B5EF4-FFF2-40B4-BE49-F238E27FC236}">
                      <a16:creationId xmlns:a16="http://schemas.microsoft.com/office/drawing/2014/main" id="{5F1449C0-1847-203D-A906-33C01689577E}"/>
                    </a:ext>
                  </a:extLst>
                </p:cNvPr>
                <p:cNvPicPr/>
                <p:nvPr/>
              </p:nvPicPr>
              <p:blipFill>
                <a:blip r:embed="rId7"/>
                <a:stretch>
                  <a:fillRect/>
                </a:stretch>
              </p:blipFill>
              <p:spPr>
                <a:xfrm>
                  <a:off x="1599840" y="3994102"/>
                  <a:ext cx="349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a:extLst>
                    <a:ext uri="{FF2B5EF4-FFF2-40B4-BE49-F238E27FC236}">
                      <a16:creationId xmlns:a16="http://schemas.microsoft.com/office/drawing/2014/main" id="{2E0A34B2-1A4C-7FE1-F341-189503F78DEC}"/>
                    </a:ext>
                  </a:extLst>
                </p14:cNvPr>
                <p14:cNvContentPartPr/>
                <p14:nvPr/>
              </p14:nvContentPartPr>
              <p14:xfrm>
                <a:off x="2190960" y="4072222"/>
                <a:ext cx="212760" cy="102240"/>
              </p14:xfrm>
            </p:contentPart>
          </mc:Choice>
          <mc:Fallback>
            <p:pic>
              <p:nvPicPr>
                <p:cNvPr id="22" name="Freihand 21">
                  <a:extLst>
                    <a:ext uri="{FF2B5EF4-FFF2-40B4-BE49-F238E27FC236}">
                      <a16:creationId xmlns:a16="http://schemas.microsoft.com/office/drawing/2014/main" id="{2E0A34B2-1A4C-7FE1-F341-189503F78DEC}"/>
                    </a:ext>
                  </a:extLst>
                </p:cNvPr>
                <p:cNvPicPr/>
                <p:nvPr/>
              </p:nvPicPr>
              <p:blipFill>
                <a:blip r:embed="rId9"/>
                <a:stretch>
                  <a:fillRect/>
                </a:stretch>
              </p:blipFill>
              <p:spPr>
                <a:xfrm>
                  <a:off x="2181960" y="4063222"/>
                  <a:ext cx="230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039E4BB1-7E9A-B8B4-45AF-4B67751A7678}"/>
                    </a:ext>
                  </a:extLst>
                </p14:cNvPr>
                <p14:cNvContentPartPr/>
                <p14:nvPr/>
              </p14:nvContentPartPr>
              <p14:xfrm>
                <a:off x="2443680" y="4080142"/>
                <a:ext cx="257760" cy="77400"/>
              </p14:xfrm>
            </p:contentPart>
          </mc:Choice>
          <mc:Fallback>
            <p:pic>
              <p:nvPicPr>
                <p:cNvPr id="23" name="Freihand 22">
                  <a:extLst>
                    <a:ext uri="{FF2B5EF4-FFF2-40B4-BE49-F238E27FC236}">
                      <a16:creationId xmlns:a16="http://schemas.microsoft.com/office/drawing/2014/main" id="{039E4BB1-7E9A-B8B4-45AF-4B67751A7678}"/>
                    </a:ext>
                  </a:extLst>
                </p:cNvPr>
                <p:cNvPicPr/>
                <p:nvPr/>
              </p:nvPicPr>
              <p:blipFill>
                <a:blip r:embed="rId11"/>
                <a:stretch>
                  <a:fillRect/>
                </a:stretch>
              </p:blipFill>
              <p:spPr>
                <a:xfrm>
                  <a:off x="2435040" y="4071502"/>
                  <a:ext cx="275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Freihand 23">
                  <a:extLst>
                    <a:ext uri="{FF2B5EF4-FFF2-40B4-BE49-F238E27FC236}">
                      <a16:creationId xmlns:a16="http://schemas.microsoft.com/office/drawing/2014/main" id="{8143E725-FF5B-5AEC-9393-45795439863E}"/>
                    </a:ext>
                  </a:extLst>
                </p14:cNvPr>
                <p14:cNvContentPartPr/>
                <p14:nvPr/>
              </p14:nvContentPartPr>
              <p14:xfrm>
                <a:off x="2945160" y="4072222"/>
                <a:ext cx="111600" cy="136080"/>
              </p14:xfrm>
            </p:contentPart>
          </mc:Choice>
          <mc:Fallback>
            <p:pic>
              <p:nvPicPr>
                <p:cNvPr id="24" name="Freihand 23">
                  <a:extLst>
                    <a:ext uri="{FF2B5EF4-FFF2-40B4-BE49-F238E27FC236}">
                      <a16:creationId xmlns:a16="http://schemas.microsoft.com/office/drawing/2014/main" id="{8143E725-FF5B-5AEC-9393-45795439863E}"/>
                    </a:ext>
                  </a:extLst>
                </p:cNvPr>
                <p:cNvPicPr/>
                <p:nvPr/>
              </p:nvPicPr>
              <p:blipFill>
                <a:blip r:embed="rId13"/>
                <a:stretch>
                  <a:fillRect/>
                </a:stretch>
              </p:blipFill>
              <p:spPr>
                <a:xfrm>
                  <a:off x="2936160" y="4063222"/>
                  <a:ext cx="129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4533ACAB-A6A9-AD70-91BF-DCCA9E4ABA3D}"/>
                    </a:ext>
                  </a:extLst>
                </p14:cNvPr>
                <p14:cNvContentPartPr/>
                <p14:nvPr/>
              </p14:nvContentPartPr>
              <p14:xfrm>
                <a:off x="3110040" y="3870622"/>
                <a:ext cx="627840" cy="291600"/>
              </p14:xfrm>
            </p:contentPart>
          </mc:Choice>
          <mc:Fallback>
            <p:pic>
              <p:nvPicPr>
                <p:cNvPr id="25" name="Freihand 24">
                  <a:extLst>
                    <a:ext uri="{FF2B5EF4-FFF2-40B4-BE49-F238E27FC236}">
                      <a16:creationId xmlns:a16="http://schemas.microsoft.com/office/drawing/2014/main" id="{4533ACAB-A6A9-AD70-91BF-DCCA9E4ABA3D}"/>
                    </a:ext>
                  </a:extLst>
                </p:cNvPr>
                <p:cNvPicPr/>
                <p:nvPr/>
              </p:nvPicPr>
              <p:blipFill>
                <a:blip r:embed="rId15"/>
                <a:stretch>
                  <a:fillRect/>
                </a:stretch>
              </p:blipFill>
              <p:spPr>
                <a:xfrm>
                  <a:off x="3101400" y="3861622"/>
                  <a:ext cx="6454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57B3DF1E-B595-C7EB-CE9D-554D0CA9485B}"/>
                    </a:ext>
                  </a:extLst>
                </p14:cNvPr>
                <p14:cNvContentPartPr/>
                <p14:nvPr/>
              </p14:nvContentPartPr>
              <p14:xfrm>
                <a:off x="3970080" y="3822022"/>
                <a:ext cx="190440" cy="397440"/>
              </p14:xfrm>
            </p:contentPart>
          </mc:Choice>
          <mc:Fallback>
            <p:pic>
              <p:nvPicPr>
                <p:cNvPr id="26" name="Freihand 25">
                  <a:extLst>
                    <a:ext uri="{FF2B5EF4-FFF2-40B4-BE49-F238E27FC236}">
                      <a16:creationId xmlns:a16="http://schemas.microsoft.com/office/drawing/2014/main" id="{57B3DF1E-B595-C7EB-CE9D-554D0CA9485B}"/>
                    </a:ext>
                  </a:extLst>
                </p:cNvPr>
                <p:cNvPicPr/>
                <p:nvPr/>
              </p:nvPicPr>
              <p:blipFill>
                <a:blip r:embed="rId17"/>
                <a:stretch>
                  <a:fillRect/>
                </a:stretch>
              </p:blipFill>
              <p:spPr>
                <a:xfrm>
                  <a:off x="3961080" y="3813382"/>
                  <a:ext cx="20808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91CEE19A-1E3E-8E3C-592D-B1FB5C7FF140}"/>
                    </a:ext>
                  </a:extLst>
                </p14:cNvPr>
                <p14:cNvContentPartPr/>
                <p14:nvPr/>
              </p14:nvContentPartPr>
              <p14:xfrm>
                <a:off x="4091040" y="3949102"/>
                <a:ext cx="175680" cy="133560"/>
              </p14:xfrm>
            </p:contentPart>
          </mc:Choice>
          <mc:Fallback>
            <p:pic>
              <p:nvPicPr>
                <p:cNvPr id="27" name="Freihand 26">
                  <a:extLst>
                    <a:ext uri="{FF2B5EF4-FFF2-40B4-BE49-F238E27FC236}">
                      <a16:creationId xmlns:a16="http://schemas.microsoft.com/office/drawing/2014/main" id="{91CEE19A-1E3E-8E3C-592D-B1FB5C7FF140}"/>
                    </a:ext>
                  </a:extLst>
                </p:cNvPr>
                <p:cNvPicPr/>
                <p:nvPr/>
              </p:nvPicPr>
              <p:blipFill>
                <a:blip r:embed="rId19"/>
                <a:stretch>
                  <a:fillRect/>
                </a:stretch>
              </p:blipFill>
              <p:spPr>
                <a:xfrm>
                  <a:off x="4082400" y="3940462"/>
                  <a:ext cx="193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DB533981-484E-EDAF-6F16-3FA4DF393BBB}"/>
                    </a:ext>
                  </a:extLst>
                </p14:cNvPr>
                <p14:cNvContentPartPr/>
                <p14:nvPr/>
              </p14:nvContentPartPr>
              <p14:xfrm>
                <a:off x="4289760" y="3954502"/>
                <a:ext cx="140760" cy="145440"/>
              </p14:xfrm>
            </p:contentPart>
          </mc:Choice>
          <mc:Fallback>
            <p:pic>
              <p:nvPicPr>
                <p:cNvPr id="28" name="Freihand 27">
                  <a:extLst>
                    <a:ext uri="{FF2B5EF4-FFF2-40B4-BE49-F238E27FC236}">
                      <a16:creationId xmlns:a16="http://schemas.microsoft.com/office/drawing/2014/main" id="{DB533981-484E-EDAF-6F16-3FA4DF393BBB}"/>
                    </a:ext>
                  </a:extLst>
                </p:cNvPr>
                <p:cNvPicPr/>
                <p:nvPr/>
              </p:nvPicPr>
              <p:blipFill>
                <a:blip r:embed="rId21"/>
                <a:stretch>
                  <a:fillRect/>
                </a:stretch>
              </p:blipFill>
              <p:spPr>
                <a:xfrm>
                  <a:off x="4280760" y="3945502"/>
                  <a:ext cx="158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8A49D947-0996-42B3-39A1-43DDF26059D9}"/>
                    </a:ext>
                  </a:extLst>
                </p14:cNvPr>
                <p14:cNvContentPartPr/>
                <p14:nvPr/>
              </p14:nvContentPartPr>
              <p14:xfrm>
                <a:off x="4481640" y="3841822"/>
                <a:ext cx="93960" cy="194760"/>
              </p14:xfrm>
            </p:contentPart>
          </mc:Choice>
          <mc:Fallback>
            <p:pic>
              <p:nvPicPr>
                <p:cNvPr id="29" name="Freihand 28">
                  <a:extLst>
                    <a:ext uri="{FF2B5EF4-FFF2-40B4-BE49-F238E27FC236}">
                      <a16:creationId xmlns:a16="http://schemas.microsoft.com/office/drawing/2014/main" id="{8A49D947-0996-42B3-39A1-43DDF26059D9}"/>
                    </a:ext>
                  </a:extLst>
                </p:cNvPr>
                <p:cNvPicPr/>
                <p:nvPr/>
              </p:nvPicPr>
              <p:blipFill>
                <a:blip r:embed="rId23"/>
                <a:stretch>
                  <a:fillRect/>
                </a:stretch>
              </p:blipFill>
              <p:spPr>
                <a:xfrm>
                  <a:off x="4472640" y="3833182"/>
                  <a:ext cx="111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1077797A-EFCC-BE84-3BE2-6307BD484C84}"/>
                    </a:ext>
                  </a:extLst>
                </p14:cNvPr>
                <p14:cNvContentPartPr/>
                <p14:nvPr/>
              </p14:nvContentPartPr>
              <p14:xfrm>
                <a:off x="4845240" y="3881782"/>
                <a:ext cx="201240" cy="185040"/>
              </p14:xfrm>
            </p:contentPart>
          </mc:Choice>
          <mc:Fallback>
            <p:pic>
              <p:nvPicPr>
                <p:cNvPr id="30" name="Freihand 29">
                  <a:extLst>
                    <a:ext uri="{FF2B5EF4-FFF2-40B4-BE49-F238E27FC236}">
                      <a16:creationId xmlns:a16="http://schemas.microsoft.com/office/drawing/2014/main" id="{1077797A-EFCC-BE84-3BE2-6307BD484C84}"/>
                    </a:ext>
                  </a:extLst>
                </p:cNvPr>
                <p:cNvPicPr/>
                <p:nvPr/>
              </p:nvPicPr>
              <p:blipFill>
                <a:blip r:embed="rId25"/>
                <a:stretch>
                  <a:fillRect/>
                </a:stretch>
              </p:blipFill>
              <p:spPr>
                <a:xfrm>
                  <a:off x="4836600" y="3873142"/>
                  <a:ext cx="218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a:extLst>
                    <a:ext uri="{FF2B5EF4-FFF2-40B4-BE49-F238E27FC236}">
                      <a16:creationId xmlns:a16="http://schemas.microsoft.com/office/drawing/2014/main" id="{8EC29170-2F79-501D-2303-0E075D158902}"/>
                    </a:ext>
                  </a:extLst>
                </p14:cNvPr>
                <p14:cNvContentPartPr/>
                <p14:nvPr/>
              </p14:nvContentPartPr>
              <p14:xfrm>
                <a:off x="5007600" y="3963142"/>
                <a:ext cx="121320" cy="114480"/>
              </p14:xfrm>
            </p:contentPart>
          </mc:Choice>
          <mc:Fallback>
            <p:pic>
              <p:nvPicPr>
                <p:cNvPr id="31" name="Freihand 30">
                  <a:extLst>
                    <a:ext uri="{FF2B5EF4-FFF2-40B4-BE49-F238E27FC236}">
                      <a16:creationId xmlns:a16="http://schemas.microsoft.com/office/drawing/2014/main" id="{8EC29170-2F79-501D-2303-0E075D158902}"/>
                    </a:ext>
                  </a:extLst>
                </p:cNvPr>
                <p:cNvPicPr/>
                <p:nvPr/>
              </p:nvPicPr>
              <p:blipFill>
                <a:blip r:embed="rId27"/>
                <a:stretch>
                  <a:fillRect/>
                </a:stretch>
              </p:blipFill>
              <p:spPr>
                <a:xfrm>
                  <a:off x="4998960" y="3954502"/>
                  <a:ext cx="138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Freihand 31">
                  <a:extLst>
                    <a:ext uri="{FF2B5EF4-FFF2-40B4-BE49-F238E27FC236}">
                      <a16:creationId xmlns:a16="http://schemas.microsoft.com/office/drawing/2014/main" id="{F202F96B-DE27-E300-531D-6B5A486AB045}"/>
                    </a:ext>
                  </a:extLst>
                </p14:cNvPr>
                <p14:cNvContentPartPr/>
                <p14:nvPr/>
              </p14:nvContentPartPr>
              <p14:xfrm>
                <a:off x="4704120" y="4064662"/>
                <a:ext cx="16200" cy="119520"/>
              </p14:xfrm>
            </p:contentPart>
          </mc:Choice>
          <mc:Fallback>
            <p:pic>
              <p:nvPicPr>
                <p:cNvPr id="32" name="Freihand 31">
                  <a:extLst>
                    <a:ext uri="{FF2B5EF4-FFF2-40B4-BE49-F238E27FC236}">
                      <a16:creationId xmlns:a16="http://schemas.microsoft.com/office/drawing/2014/main" id="{F202F96B-DE27-E300-531D-6B5A486AB045}"/>
                    </a:ext>
                  </a:extLst>
                </p:cNvPr>
                <p:cNvPicPr/>
                <p:nvPr/>
              </p:nvPicPr>
              <p:blipFill>
                <a:blip r:embed="rId29"/>
                <a:stretch>
                  <a:fillRect/>
                </a:stretch>
              </p:blipFill>
              <p:spPr>
                <a:xfrm>
                  <a:off x="4695120" y="4056022"/>
                  <a:ext cx="33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94F1D11B-D33C-E0EA-D3C4-81B265C1419E}"/>
                    </a:ext>
                  </a:extLst>
                </p14:cNvPr>
                <p14:cNvContentPartPr/>
                <p14:nvPr/>
              </p14:nvContentPartPr>
              <p14:xfrm>
                <a:off x="5190840" y="3943702"/>
                <a:ext cx="82800" cy="120600"/>
              </p14:xfrm>
            </p:contentPart>
          </mc:Choice>
          <mc:Fallback>
            <p:pic>
              <p:nvPicPr>
                <p:cNvPr id="33" name="Freihand 32">
                  <a:extLst>
                    <a:ext uri="{FF2B5EF4-FFF2-40B4-BE49-F238E27FC236}">
                      <a16:creationId xmlns:a16="http://schemas.microsoft.com/office/drawing/2014/main" id="{94F1D11B-D33C-E0EA-D3C4-81B265C1419E}"/>
                    </a:ext>
                  </a:extLst>
                </p:cNvPr>
                <p:cNvPicPr/>
                <p:nvPr/>
              </p:nvPicPr>
              <p:blipFill>
                <a:blip r:embed="rId31"/>
                <a:stretch>
                  <a:fillRect/>
                </a:stretch>
              </p:blipFill>
              <p:spPr>
                <a:xfrm>
                  <a:off x="5181840" y="3934702"/>
                  <a:ext cx="100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100764FF-8B20-D6CB-773A-C0BD97BCAE3B}"/>
                    </a:ext>
                  </a:extLst>
                </p14:cNvPr>
                <p14:cNvContentPartPr/>
                <p14:nvPr/>
              </p14:nvContentPartPr>
              <p14:xfrm>
                <a:off x="5316480" y="3931822"/>
                <a:ext cx="88920" cy="96120"/>
              </p14:xfrm>
            </p:contentPart>
          </mc:Choice>
          <mc:Fallback>
            <p:pic>
              <p:nvPicPr>
                <p:cNvPr id="34" name="Freihand 33">
                  <a:extLst>
                    <a:ext uri="{FF2B5EF4-FFF2-40B4-BE49-F238E27FC236}">
                      <a16:creationId xmlns:a16="http://schemas.microsoft.com/office/drawing/2014/main" id="{100764FF-8B20-D6CB-773A-C0BD97BCAE3B}"/>
                    </a:ext>
                  </a:extLst>
                </p:cNvPr>
                <p:cNvPicPr/>
                <p:nvPr/>
              </p:nvPicPr>
              <p:blipFill>
                <a:blip r:embed="rId33"/>
                <a:stretch>
                  <a:fillRect/>
                </a:stretch>
              </p:blipFill>
              <p:spPr>
                <a:xfrm>
                  <a:off x="5307840" y="3923182"/>
                  <a:ext cx="106560" cy="113760"/>
                </a:xfrm>
                <a:prstGeom prst="rect">
                  <a:avLst/>
                </a:prstGeom>
              </p:spPr>
            </p:pic>
          </mc:Fallback>
        </mc:AlternateContent>
      </p:grpSp>
      <p:grpSp>
        <p:nvGrpSpPr>
          <p:cNvPr id="52" name="Gruppieren 51">
            <a:extLst>
              <a:ext uri="{FF2B5EF4-FFF2-40B4-BE49-F238E27FC236}">
                <a16:creationId xmlns:a16="http://schemas.microsoft.com/office/drawing/2014/main" id="{C05710D8-0C8A-0A29-B818-719AB2596FB5}"/>
              </a:ext>
            </a:extLst>
          </p:cNvPr>
          <p:cNvGrpSpPr/>
          <p:nvPr/>
        </p:nvGrpSpPr>
        <p:grpSpPr>
          <a:xfrm>
            <a:off x="5718600" y="3884302"/>
            <a:ext cx="999720" cy="250920"/>
            <a:chOff x="5718600" y="3884302"/>
            <a:chExt cx="999720" cy="250920"/>
          </a:xfrm>
        </p:grpSpPr>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805A67E2-444B-69E7-6C0C-B7D03C100A72}"/>
                    </a:ext>
                  </a:extLst>
                </p14:cNvPr>
                <p14:cNvContentPartPr/>
                <p14:nvPr/>
              </p14:nvContentPartPr>
              <p14:xfrm>
                <a:off x="5810760" y="3913462"/>
                <a:ext cx="15480" cy="166680"/>
              </p14:xfrm>
            </p:contentPart>
          </mc:Choice>
          <mc:Fallback>
            <p:pic>
              <p:nvPicPr>
                <p:cNvPr id="36" name="Freihand 35">
                  <a:extLst>
                    <a:ext uri="{FF2B5EF4-FFF2-40B4-BE49-F238E27FC236}">
                      <a16:creationId xmlns:a16="http://schemas.microsoft.com/office/drawing/2014/main" id="{805A67E2-444B-69E7-6C0C-B7D03C100A72}"/>
                    </a:ext>
                  </a:extLst>
                </p:cNvPr>
                <p:cNvPicPr/>
                <p:nvPr/>
              </p:nvPicPr>
              <p:blipFill>
                <a:blip r:embed="rId35"/>
                <a:stretch>
                  <a:fillRect/>
                </a:stretch>
              </p:blipFill>
              <p:spPr>
                <a:xfrm>
                  <a:off x="5802120" y="3904822"/>
                  <a:ext cx="33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7" name="Freihand 36">
                  <a:extLst>
                    <a:ext uri="{FF2B5EF4-FFF2-40B4-BE49-F238E27FC236}">
                      <a16:creationId xmlns:a16="http://schemas.microsoft.com/office/drawing/2014/main" id="{8B48CBBC-5943-83E1-12D4-3AA5715A53FD}"/>
                    </a:ext>
                  </a:extLst>
                </p14:cNvPr>
                <p14:cNvContentPartPr/>
                <p14:nvPr/>
              </p14:nvContentPartPr>
              <p14:xfrm>
                <a:off x="5718600" y="3892582"/>
                <a:ext cx="172440" cy="242640"/>
              </p14:xfrm>
            </p:contentPart>
          </mc:Choice>
          <mc:Fallback>
            <p:pic>
              <p:nvPicPr>
                <p:cNvPr id="37" name="Freihand 36">
                  <a:extLst>
                    <a:ext uri="{FF2B5EF4-FFF2-40B4-BE49-F238E27FC236}">
                      <a16:creationId xmlns:a16="http://schemas.microsoft.com/office/drawing/2014/main" id="{8B48CBBC-5943-83E1-12D4-3AA5715A53FD}"/>
                    </a:ext>
                  </a:extLst>
                </p:cNvPr>
                <p:cNvPicPr/>
                <p:nvPr/>
              </p:nvPicPr>
              <p:blipFill>
                <a:blip r:embed="rId37"/>
                <a:stretch>
                  <a:fillRect/>
                </a:stretch>
              </p:blipFill>
              <p:spPr>
                <a:xfrm>
                  <a:off x="5709600" y="3883942"/>
                  <a:ext cx="1900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Freihand 37">
                  <a:extLst>
                    <a:ext uri="{FF2B5EF4-FFF2-40B4-BE49-F238E27FC236}">
                      <a16:creationId xmlns:a16="http://schemas.microsoft.com/office/drawing/2014/main" id="{0144A116-4F8C-675A-B09F-1F60B7F13B4C}"/>
                    </a:ext>
                  </a:extLst>
                </p14:cNvPr>
                <p14:cNvContentPartPr/>
                <p14:nvPr/>
              </p14:nvContentPartPr>
              <p14:xfrm>
                <a:off x="5960880" y="3964942"/>
                <a:ext cx="189720" cy="165600"/>
              </p14:xfrm>
            </p:contentPart>
          </mc:Choice>
          <mc:Fallback>
            <p:pic>
              <p:nvPicPr>
                <p:cNvPr id="38" name="Freihand 37">
                  <a:extLst>
                    <a:ext uri="{FF2B5EF4-FFF2-40B4-BE49-F238E27FC236}">
                      <a16:creationId xmlns:a16="http://schemas.microsoft.com/office/drawing/2014/main" id="{0144A116-4F8C-675A-B09F-1F60B7F13B4C}"/>
                    </a:ext>
                  </a:extLst>
                </p:cNvPr>
                <p:cNvPicPr/>
                <p:nvPr/>
              </p:nvPicPr>
              <p:blipFill>
                <a:blip r:embed="rId39"/>
                <a:stretch>
                  <a:fillRect/>
                </a:stretch>
              </p:blipFill>
              <p:spPr>
                <a:xfrm>
                  <a:off x="5952240" y="3955942"/>
                  <a:ext cx="207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Freihand 38">
                  <a:extLst>
                    <a:ext uri="{FF2B5EF4-FFF2-40B4-BE49-F238E27FC236}">
                      <a16:creationId xmlns:a16="http://schemas.microsoft.com/office/drawing/2014/main" id="{25AB2F68-E00F-9850-DE7F-BC817BEC423B}"/>
                    </a:ext>
                  </a:extLst>
                </p14:cNvPr>
                <p14:cNvContentPartPr/>
                <p14:nvPr/>
              </p14:nvContentPartPr>
              <p14:xfrm>
                <a:off x="6172920" y="3884302"/>
                <a:ext cx="86040" cy="219960"/>
              </p14:xfrm>
            </p:contentPart>
          </mc:Choice>
          <mc:Fallback>
            <p:pic>
              <p:nvPicPr>
                <p:cNvPr id="39" name="Freihand 38">
                  <a:extLst>
                    <a:ext uri="{FF2B5EF4-FFF2-40B4-BE49-F238E27FC236}">
                      <a16:creationId xmlns:a16="http://schemas.microsoft.com/office/drawing/2014/main" id="{25AB2F68-E00F-9850-DE7F-BC817BEC423B}"/>
                    </a:ext>
                  </a:extLst>
                </p:cNvPr>
                <p:cNvPicPr/>
                <p:nvPr/>
              </p:nvPicPr>
              <p:blipFill>
                <a:blip r:embed="rId41"/>
                <a:stretch>
                  <a:fillRect/>
                </a:stretch>
              </p:blipFill>
              <p:spPr>
                <a:xfrm>
                  <a:off x="6164280" y="3875302"/>
                  <a:ext cx="103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Freihand 39">
                  <a:extLst>
                    <a:ext uri="{FF2B5EF4-FFF2-40B4-BE49-F238E27FC236}">
                      <a16:creationId xmlns:a16="http://schemas.microsoft.com/office/drawing/2014/main" id="{D7946385-7F9A-EBB0-B808-5849F0BB34B3}"/>
                    </a:ext>
                  </a:extLst>
                </p14:cNvPr>
                <p14:cNvContentPartPr/>
                <p14:nvPr/>
              </p14:nvContentPartPr>
              <p14:xfrm>
                <a:off x="6120360" y="3904462"/>
                <a:ext cx="186480" cy="180360"/>
              </p14:xfrm>
            </p:contentPart>
          </mc:Choice>
          <mc:Fallback>
            <p:pic>
              <p:nvPicPr>
                <p:cNvPr id="40" name="Freihand 39">
                  <a:extLst>
                    <a:ext uri="{FF2B5EF4-FFF2-40B4-BE49-F238E27FC236}">
                      <a16:creationId xmlns:a16="http://schemas.microsoft.com/office/drawing/2014/main" id="{D7946385-7F9A-EBB0-B808-5849F0BB34B3}"/>
                    </a:ext>
                  </a:extLst>
                </p:cNvPr>
                <p:cNvPicPr/>
                <p:nvPr/>
              </p:nvPicPr>
              <p:blipFill>
                <a:blip r:embed="rId43"/>
                <a:stretch>
                  <a:fillRect/>
                </a:stretch>
              </p:blipFill>
              <p:spPr>
                <a:xfrm>
                  <a:off x="6111720" y="3895462"/>
                  <a:ext cx="204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Freihand 40">
                  <a:extLst>
                    <a:ext uri="{FF2B5EF4-FFF2-40B4-BE49-F238E27FC236}">
                      <a16:creationId xmlns:a16="http://schemas.microsoft.com/office/drawing/2014/main" id="{EF9561BD-2BEC-C971-3B93-FF62F5663CF8}"/>
                    </a:ext>
                  </a:extLst>
                </p14:cNvPr>
                <p14:cNvContentPartPr/>
                <p14:nvPr/>
              </p14:nvContentPartPr>
              <p14:xfrm>
                <a:off x="6367320" y="3941542"/>
                <a:ext cx="120240" cy="173160"/>
              </p14:xfrm>
            </p:contentPart>
          </mc:Choice>
          <mc:Fallback>
            <p:pic>
              <p:nvPicPr>
                <p:cNvPr id="41" name="Freihand 40">
                  <a:extLst>
                    <a:ext uri="{FF2B5EF4-FFF2-40B4-BE49-F238E27FC236}">
                      <a16:creationId xmlns:a16="http://schemas.microsoft.com/office/drawing/2014/main" id="{EF9561BD-2BEC-C971-3B93-FF62F5663CF8}"/>
                    </a:ext>
                  </a:extLst>
                </p:cNvPr>
                <p:cNvPicPr/>
                <p:nvPr/>
              </p:nvPicPr>
              <p:blipFill>
                <a:blip r:embed="rId45"/>
                <a:stretch>
                  <a:fillRect/>
                </a:stretch>
              </p:blipFill>
              <p:spPr>
                <a:xfrm>
                  <a:off x="6358320" y="3932542"/>
                  <a:ext cx="137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4459CF64-06DE-18CE-1857-EEB1D46CC6DC}"/>
                    </a:ext>
                  </a:extLst>
                </p14:cNvPr>
                <p14:cNvContentPartPr/>
                <p14:nvPr/>
              </p14:nvContentPartPr>
              <p14:xfrm>
                <a:off x="6578640" y="3896182"/>
                <a:ext cx="139680" cy="192600"/>
              </p14:xfrm>
            </p:contentPart>
          </mc:Choice>
          <mc:Fallback>
            <p:pic>
              <p:nvPicPr>
                <p:cNvPr id="42" name="Freihand 41">
                  <a:extLst>
                    <a:ext uri="{FF2B5EF4-FFF2-40B4-BE49-F238E27FC236}">
                      <a16:creationId xmlns:a16="http://schemas.microsoft.com/office/drawing/2014/main" id="{4459CF64-06DE-18CE-1857-EEB1D46CC6DC}"/>
                    </a:ext>
                  </a:extLst>
                </p:cNvPr>
                <p:cNvPicPr/>
                <p:nvPr/>
              </p:nvPicPr>
              <p:blipFill>
                <a:blip r:embed="rId47"/>
                <a:stretch>
                  <a:fillRect/>
                </a:stretch>
              </p:blipFill>
              <p:spPr>
                <a:xfrm>
                  <a:off x="6569640" y="3887182"/>
                  <a:ext cx="157320" cy="210240"/>
                </a:xfrm>
                <a:prstGeom prst="rect">
                  <a:avLst/>
                </a:prstGeom>
              </p:spPr>
            </p:pic>
          </mc:Fallback>
        </mc:AlternateContent>
      </p:grpSp>
      <p:grpSp>
        <p:nvGrpSpPr>
          <p:cNvPr id="51" name="Gruppieren 50">
            <a:extLst>
              <a:ext uri="{FF2B5EF4-FFF2-40B4-BE49-F238E27FC236}">
                <a16:creationId xmlns:a16="http://schemas.microsoft.com/office/drawing/2014/main" id="{EAB7CCCB-731A-2D80-410E-6F279B3EC115}"/>
              </a:ext>
            </a:extLst>
          </p:cNvPr>
          <p:cNvGrpSpPr/>
          <p:nvPr/>
        </p:nvGrpSpPr>
        <p:grpSpPr>
          <a:xfrm>
            <a:off x="6968160" y="3883582"/>
            <a:ext cx="1182600" cy="217080"/>
            <a:chOff x="6968160" y="3883582"/>
            <a:chExt cx="1182600" cy="217080"/>
          </a:xfrm>
        </p:grpSpPr>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EDB1C6DB-9673-8A82-2B41-8B23DAF2854A}"/>
                    </a:ext>
                  </a:extLst>
                </p14:cNvPr>
                <p14:cNvContentPartPr/>
                <p14:nvPr/>
              </p14:nvContentPartPr>
              <p14:xfrm>
                <a:off x="6968160" y="3892222"/>
                <a:ext cx="84240" cy="190080"/>
              </p14:xfrm>
            </p:contentPart>
          </mc:Choice>
          <mc:Fallback>
            <p:pic>
              <p:nvPicPr>
                <p:cNvPr id="43" name="Freihand 42">
                  <a:extLst>
                    <a:ext uri="{FF2B5EF4-FFF2-40B4-BE49-F238E27FC236}">
                      <a16:creationId xmlns:a16="http://schemas.microsoft.com/office/drawing/2014/main" id="{EDB1C6DB-9673-8A82-2B41-8B23DAF2854A}"/>
                    </a:ext>
                  </a:extLst>
                </p:cNvPr>
                <p:cNvPicPr/>
                <p:nvPr/>
              </p:nvPicPr>
              <p:blipFill>
                <a:blip r:embed="rId49"/>
                <a:stretch>
                  <a:fillRect/>
                </a:stretch>
              </p:blipFill>
              <p:spPr>
                <a:xfrm>
                  <a:off x="6959160" y="3883222"/>
                  <a:ext cx="1018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2C34893D-2A33-F794-D80E-DCD9726439D7}"/>
                    </a:ext>
                  </a:extLst>
                </p14:cNvPr>
                <p14:cNvContentPartPr/>
                <p14:nvPr/>
              </p14:nvContentPartPr>
              <p14:xfrm>
                <a:off x="7065720" y="3890062"/>
                <a:ext cx="694440" cy="210600"/>
              </p14:xfrm>
            </p:contentPart>
          </mc:Choice>
          <mc:Fallback>
            <p:pic>
              <p:nvPicPr>
                <p:cNvPr id="44" name="Freihand 43">
                  <a:extLst>
                    <a:ext uri="{FF2B5EF4-FFF2-40B4-BE49-F238E27FC236}">
                      <a16:creationId xmlns:a16="http://schemas.microsoft.com/office/drawing/2014/main" id="{2C34893D-2A33-F794-D80E-DCD9726439D7}"/>
                    </a:ext>
                  </a:extLst>
                </p:cNvPr>
                <p:cNvPicPr/>
                <p:nvPr/>
              </p:nvPicPr>
              <p:blipFill>
                <a:blip r:embed="rId51"/>
                <a:stretch>
                  <a:fillRect/>
                </a:stretch>
              </p:blipFill>
              <p:spPr>
                <a:xfrm>
                  <a:off x="7056720" y="3881422"/>
                  <a:ext cx="712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25E00ADD-839B-80E2-FEBC-FA4A45382CB1}"/>
                    </a:ext>
                  </a:extLst>
                </p14:cNvPr>
                <p14:cNvContentPartPr/>
                <p14:nvPr/>
              </p14:nvContentPartPr>
              <p14:xfrm>
                <a:off x="7754400" y="3883582"/>
                <a:ext cx="115200" cy="188280"/>
              </p14:xfrm>
            </p:contentPart>
          </mc:Choice>
          <mc:Fallback>
            <p:pic>
              <p:nvPicPr>
                <p:cNvPr id="45" name="Freihand 44">
                  <a:extLst>
                    <a:ext uri="{FF2B5EF4-FFF2-40B4-BE49-F238E27FC236}">
                      <a16:creationId xmlns:a16="http://schemas.microsoft.com/office/drawing/2014/main" id="{25E00ADD-839B-80E2-FEBC-FA4A45382CB1}"/>
                    </a:ext>
                  </a:extLst>
                </p:cNvPr>
                <p:cNvPicPr/>
                <p:nvPr/>
              </p:nvPicPr>
              <p:blipFill>
                <a:blip r:embed="rId53"/>
                <a:stretch>
                  <a:fillRect/>
                </a:stretch>
              </p:blipFill>
              <p:spPr>
                <a:xfrm>
                  <a:off x="7745760" y="3874942"/>
                  <a:ext cx="1328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Freihand 45">
                  <a:extLst>
                    <a:ext uri="{FF2B5EF4-FFF2-40B4-BE49-F238E27FC236}">
                      <a16:creationId xmlns:a16="http://schemas.microsoft.com/office/drawing/2014/main" id="{D47C9EFB-EEB0-9753-A4CD-C720B9769396}"/>
                    </a:ext>
                  </a:extLst>
                </p14:cNvPr>
                <p14:cNvContentPartPr/>
                <p14:nvPr/>
              </p14:nvContentPartPr>
              <p14:xfrm>
                <a:off x="7917120" y="3884662"/>
                <a:ext cx="71640" cy="150120"/>
              </p14:xfrm>
            </p:contentPart>
          </mc:Choice>
          <mc:Fallback>
            <p:pic>
              <p:nvPicPr>
                <p:cNvPr id="46" name="Freihand 45">
                  <a:extLst>
                    <a:ext uri="{FF2B5EF4-FFF2-40B4-BE49-F238E27FC236}">
                      <a16:creationId xmlns:a16="http://schemas.microsoft.com/office/drawing/2014/main" id="{D47C9EFB-EEB0-9753-A4CD-C720B9769396}"/>
                    </a:ext>
                  </a:extLst>
                </p:cNvPr>
                <p:cNvPicPr/>
                <p:nvPr/>
              </p:nvPicPr>
              <p:blipFill>
                <a:blip r:embed="rId55"/>
                <a:stretch>
                  <a:fillRect/>
                </a:stretch>
              </p:blipFill>
              <p:spPr>
                <a:xfrm>
                  <a:off x="7908480" y="3876022"/>
                  <a:ext cx="89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Freihand 46">
                  <a:extLst>
                    <a:ext uri="{FF2B5EF4-FFF2-40B4-BE49-F238E27FC236}">
                      <a16:creationId xmlns:a16="http://schemas.microsoft.com/office/drawing/2014/main" id="{27AB4A66-7974-AFC3-0230-CC3D00068ECF}"/>
                    </a:ext>
                  </a:extLst>
                </p14:cNvPr>
                <p14:cNvContentPartPr/>
                <p14:nvPr/>
              </p14:nvContentPartPr>
              <p14:xfrm>
                <a:off x="8023320" y="3950542"/>
                <a:ext cx="127440" cy="75960"/>
              </p14:xfrm>
            </p:contentPart>
          </mc:Choice>
          <mc:Fallback>
            <p:pic>
              <p:nvPicPr>
                <p:cNvPr id="47" name="Freihand 46">
                  <a:extLst>
                    <a:ext uri="{FF2B5EF4-FFF2-40B4-BE49-F238E27FC236}">
                      <a16:creationId xmlns:a16="http://schemas.microsoft.com/office/drawing/2014/main" id="{27AB4A66-7974-AFC3-0230-CC3D00068ECF}"/>
                    </a:ext>
                  </a:extLst>
                </p:cNvPr>
                <p:cNvPicPr/>
                <p:nvPr/>
              </p:nvPicPr>
              <p:blipFill>
                <a:blip r:embed="rId57"/>
                <a:stretch>
                  <a:fillRect/>
                </a:stretch>
              </p:blipFill>
              <p:spPr>
                <a:xfrm>
                  <a:off x="8014680" y="3941902"/>
                  <a:ext cx="145080" cy="93600"/>
                </a:xfrm>
                <a:prstGeom prst="rect">
                  <a:avLst/>
                </a:prstGeom>
              </p:spPr>
            </p:pic>
          </mc:Fallback>
        </mc:AlternateContent>
      </p:grpSp>
      <p:grpSp>
        <p:nvGrpSpPr>
          <p:cNvPr id="124" name="Gruppieren 123">
            <a:extLst>
              <a:ext uri="{FF2B5EF4-FFF2-40B4-BE49-F238E27FC236}">
                <a16:creationId xmlns:a16="http://schemas.microsoft.com/office/drawing/2014/main" id="{2EC08C57-13AD-2876-E850-77B6088E01E4}"/>
              </a:ext>
            </a:extLst>
          </p:cNvPr>
          <p:cNvGrpSpPr/>
          <p:nvPr/>
        </p:nvGrpSpPr>
        <p:grpSpPr>
          <a:xfrm>
            <a:off x="2190240" y="4320622"/>
            <a:ext cx="5798160" cy="1213200"/>
            <a:chOff x="2190240" y="4320622"/>
            <a:chExt cx="5798160" cy="1213200"/>
          </a:xfrm>
        </p:grpSpPr>
        <mc:AlternateContent xmlns:mc="http://schemas.openxmlformats.org/markup-compatibility/2006">
          <mc:Choice xmlns:p14="http://schemas.microsoft.com/office/powerpoint/2010/main" Requires="p14">
            <p:contentPart p14:bwMode="auto" r:id="rId58">
              <p14:nvContentPartPr>
                <p14:cNvPr id="48" name="Freihand 47">
                  <a:extLst>
                    <a:ext uri="{FF2B5EF4-FFF2-40B4-BE49-F238E27FC236}">
                      <a16:creationId xmlns:a16="http://schemas.microsoft.com/office/drawing/2014/main" id="{61C793F6-EDE7-040E-6F42-79186AFE13D7}"/>
                    </a:ext>
                  </a:extLst>
                </p14:cNvPr>
                <p14:cNvContentPartPr/>
                <p14:nvPr/>
              </p14:nvContentPartPr>
              <p14:xfrm>
                <a:off x="2190600" y="4341142"/>
                <a:ext cx="502200" cy="266760"/>
              </p14:xfrm>
            </p:contentPart>
          </mc:Choice>
          <mc:Fallback>
            <p:pic>
              <p:nvPicPr>
                <p:cNvPr id="48" name="Freihand 47">
                  <a:extLst>
                    <a:ext uri="{FF2B5EF4-FFF2-40B4-BE49-F238E27FC236}">
                      <a16:creationId xmlns:a16="http://schemas.microsoft.com/office/drawing/2014/main" id="{61C793F6-EDE7-040E-6F42-79186AFE13D7}"/>
                    </a:ext>
                  </a:extLst>
                </p:cNvPr>
                <p:cNvPicPr/>
                <p:nvPr/>
              </p:nvPicPr>
              <p:blipFill>
                <a:blip r:embed="rId59"/>
                <a:stretch>
                  <a:fillRect/>
                </a:stretch>
              </p:blipFill>
              <p:spPr>
                <a:xfrm>
                  <a:off x="2181600" y="4332502"/>
                  <a:ext cx="5198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Freihand 48">
                  <a:extLst>
                    <a:ext uri="{FF2B5EF4-FFF2-40B4-BE49-F238E27FC236}">
                      <a16:creationId xmlns:a16="http://schemas.microsoft.com/office/drawing/2014/main" id="{9D1BF118-F8F4-EF32-8DA5-92CE9555510D}"/>
                    </a:ext>
                  </a:extLst>
                </p14:cNvPr>
                <p14:cNvContentPartPr/>
                <p14:nvPr/>
              </p14:nvContentPartPr>
              <p14:xfrm>
                <a:off x="2469960" y="4342222"/>
                <a:ext cx="23040" cy="25200"/>
              </p14:xfrm>
            </p:contentPart>
          </mc:Choice>
          <mc:Fallback>
            <p:pic>
              <p:nvPicPr>
                <p:cNvPr id="49" name="Freihand 48">
                  <a:extLst>
                    <a:ext uri="{FF2B5EF4-FFF2-40B4-BE49-F238E27FC236}">
                      <a16:creationId xmlns:a16="http://schemas.microsoft.com/office/drawing/2014/main" id="{9D1BF118-F8F4-EF32-8DA5-92CE9555510D}"/>
                    </a:ext>
                  </a:extLst>
                </p:cNvPr>
                <p:cNvPicPr/>
                <p:nvPr/>
              </p:nvPicPr>
              <p:blipFill>
                <a:blip r:embed="rId61"/>
                <a:stretch>
                  <a:fillRect/>
                </a:stretch>
              </p:blipFill>
              <p:spPr>
                <a:xfrm>
                  <a:off x="2460960" y="4333582"/>
                  <a:ext cx="40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3" name="Freihand 52">
                  <a:extLst>
                    <a:ext uri="{FF2B5EF4-FFF2-40B4-BE49-F238E27FC236}">
                      <a16:creationId xmlns:a16="http://schemas.microsoft.com/office/drawing/2014/main" id="{BE0FC847-0EBB-797B-217B-D546DE2DE6E6}"/>
                    </a:ext>
                  </a:extLst>
                </p14:cNvPr>
                <p14:cNvContentPartPr/>
                <p14:nvPr/>
              </p14:nvContentPartPr>
              <p14:xfrm>
                <a:off x="2958840" y="4422862"/>
                <a:ext cx="151920" cy="141480"/>
              </p14:xfrm>
            </p:contentPart>
          </mc:Choice>
          <mc:Fallback>
            <p:pic>
              <p:nvPicPr>
                <p:cNvPr id="53" name="Freihand 52">
                  <a:extLst>
                    <a:ext uri="{FF2B5EF4-FFF2-40B4-BE49-F238E27FC236}">
                      <a16:creationId xmlns:a16="http://schemas.microsoft.com/office/drawing/2014/main" id="{BE0FC847-0EBB-797B-217B-D546DE2DE6E6}"/>
                    </a:ext>
                  </a:extLst>
                </p:cNvPr>
                <p:cNvPicPr/>
                <p:nvPr/>
              </p:nvPicPr>
              <p:blipFill>
                <a:blip r:embed="rId63"/>
                <a:stretch>
                  <a:fillRect/>
                </a:stretch>
              </p:blipFill>
              <p:spPr>
                <a:xfrm>
                  <a:off x="2949840" y="4413862"/>
                  <a:ext cx="169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4" name="Freihand 53">
                  <a:extLst>
                    <a:ext uri="{FF2B5EF4-FFF2-40B4-BE49-F238E27FC236}">
                      <a16:creationId xmlns:a16="http://schemas.microsoft.com/office/drawing/2014/main" id="{22071D0C-AC3A-E6F4-B5F2-7B75EEFFF8B8}"/>
                    </a:ext>
                  </a:extLst>
                </p14:cNvPr>
                <p14:cNvContentPartPr/>
                <p14:nvPr/>
              </p14:nvContentPartPr>
              <p14:xfrm>
                <a:off x="3135240" y="4463902"/>
                <a:ext cx="277560" cy="120600"/>
              </p14:xfrm>
            </p:contentPart>
          </mc:Choice>
          <mc:Fallback>
            <p:pic>
              <p:nvPicPr>
                <p:cNvPr id="54" name="Freihand 53">
                  <a:extLst>
                    <a:ext uri="{FF2B5EF4-FFF2-40B4-BE49-F238E27FC236}">
                      <a16:creationId xmlns:a16="http://schemas.microsoft.com/office/drawing/2014/main" id="{22071D0C-AC3A-E6F4-B5F2-7B75EEFFF8B8}"/>
                    </a:ext>
                  </a:extLst>
                </p:cNvPr>
                <p:cNvPicPr/>
                <p:nvPr/>
              </p:nvPicPr>
              <p:blipFill>
                <a:blip r:embed="rId65"/>
                <a:stretch>
                  <a:fillRect/>
                </a:stretch>
              </p:blipFill>
              <p:spPr>
                <a:xfrm>
                  <a:off x="3126600" y="4454902"/>
                  <a:ext cx="295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Freihand 55">
                  <a:extLst>
                    <a:ext uri="{FF2B5EF4-FFF2-40B4-BE49-F238E27FC236}">
                      <a16:creationId xmlns:a16="http://schemas.microsoft.com/office/drawing/2014/main" id="{ED0D7075-A491-1DDB-5E52-97D303D1CC37}"/>
                    </a:ext>
                  </a:extLst>
                </p14:cNvPr>
                <p14:cNvContentPartPr/>
                <p14:nvPr/>
              </p14:nvContentPartPr>
              <p14:xfrm>
                <a:off x="3720240" y="4426822"/>
                <a:ext cx="293760" cy="128880"/>
              </p14:xfrm>
            </p:contentPart>
          </mc:Choice>
          <mc:Fallback>
            <p:pic>
              <p:nvPicPr>
                <p:cNvPr id="56" name="Freihand 55">
                  <a:extLst>
                    <a:ext uri="{FF2B5EF4-FFF2-40B4-BE49-F238E27FC236}">
                      <a16:creationId xmlns:a16="http://schemas.microsoft.com/office/drawing/2014/main" id="{ED0D7075-A491-1DDB-5E52-97D303D1CC37}"/>
                    </a:ext>
                  </a:extLst>
                </p:cNvPr>
                <p:cNvPicPr/>
                <p:nvPr/>
              </p:nvPicPr>
              <p:blipFill>
                <a:blip r:embed="rId67"/>
                <a:stretch>
                  <a:fillRect/>
                </a:stretch>
              </p:blipFill>
              <p:spPr>
                <a:xfrm>
                  <a:off x="3711600" y="4417822"/>
                  <a:ext cx="311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7" name="Freihand 56">
                  <a:extLst>
                    <a:ext uri="{FF2B5EF4-FFF2-40B4-BE49-F238E27FC236}">
                      <a16:creationId xmlns:a16="http://schemas.microsoft.com/office/drawing/2014/main" id="{083013B9-00A1-2DDA-B3C6-A12F1302905B}"/>
                    </a:ext>
                  </a:extLst>
                </p14:cNvPr>
                <p14:cNvContentPartPr/>
                <p14:nvPr/>
              </p14:nvContentPartPr>
              <p14:xfrm>
                <a:off x="4015800" y="4388662"/>
                <a:ext cx="357480" cy="286200"/>
              </p14:xfrm>
            </p:contentPart>
          </mc:Choice>
          <mc:Fallback>
            <p:pic>
              <p:nvPicPr>
                <p:cNvPr id="57" name="Freihand 56">
                  <a:extLst>
                    <a:ext uri="{FF2B5EF4-FFF2-40B4-BE49-F238E27FC236}">
                      <a16:creationId xmlns:a16="http://schemas.microsoft.com/office/drawing/2014/main" id="{083013B9-00A1-2DDA-B3C6-A12F1302905B}"/>
                    </a:ext>
                  </a:extLst>
                </p:cNvPr>
                <p:cNvPicPr/>
                <p:nvPr/>
              </p:nvPicPr>
              <p:blipFill>
                <a:blip r:embed="rId69"/>
                <a:stretch>
                  <a:fillRect/>
                </a:stretch>
              </p:blipFill>
              <p:spPr>
                <a:xfrm>
                  <a:off x="4006800" y="4379662"/>
                  <a:ext cx="3751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8" name="Freihand 57">
                  <a:extLst>
                    <a:ext uri="{FF2B5EF4-FFF2-40B4-BE49-F238E27FC236}">
                      <a16:creationId xmlns:a16="http://schemas.microsoft.com/office/drawing/2014/main" id="{AC9DCCAD-48CE-2674-C55A-BF972DE6656C}"/>
                    </a:ext>
                  </a:extLst>
                </p14:cNvPr>
                <p14:cNvContentPartPr/>
                <p14:nvPr/>
              </p14:nvContentPartPr>
              <p14:xfrm>
                <a:off x="4344120" y="4376062"/>
                <a:ext cx="18000" cy="16920"/>
              </p14:xfrm>
            </p:contentPart>
          </mc:Choice>
          <mc:Fallback>
            <p:pic>
              <p:nvPicPr>
                <p:cNvPr id="58" name="Freihand 57">
                  <a:extLst>
                    <a:ext uri="{FF2B5EF4-FFF2-40B4-BE49-F238E27FC236}">
                      <a16:creationId xmlns:a16="http://schemas.microsoft.com/office/drawing/2014/main" id="{AC9DCCAD-48CE-2674-C55A-BF972DE6656C}"/>
                    </a:ext>
                  </a:extLst>
                </p:cNvPr>
                <p:cNvPicPr/>
                <p:nvPr/>
              </p:nvPicPr>
              <p:blipFill>
                <a:blip r:embed="rId71"/>
                <a:stretch>
                  <a:fillRect/>
                </a:stretch>
              </p:blipFill>
              <p:spPr>
                <a:xfrm>
                  <a:off x="4335120" y="4367062"/>
                  <a:ext cx="35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9" name="Freihand 58">
                  <a:extLst>
                    <a:ext uri="{FF2B5EF4-FFF2-40B4-BE49-F238E27FC236}">
                      <a16:creationId xmlns:a16="http://schemas.microsoft.com/office/drawing/2014/main" id="{A9EDB10B-CD76-028D-F47C-74D1EE8B4B4C}"/>
                    </a:ext>
                  </a:extLst>
                </p14:cNvPr>
                <p14:cNvContentPartPr/>
                <p14:nvPr/>
              </p14:nvContentPartPr>
              <p14:xfrm>
                <a:off x="4473360" y="4437262"/>
                <a:ext cx="127440" cy="153720"/>
              </p14:xfrm>
            </p:contentPart>
          </mc:Choice>
          <mc:Fallback>
            <p:pic>
              <p:nvPicPr>
                <p:cNvPr id="59" name="Freihand 58">
                  <a:extLst>
                    <a:ext uri="{FF2B5EF4-FFF2-40B4-BE49-F238E27FC236}">
                      <a16:creationId xmlns:a16="http://schemas.microsoft.com/office/drawing/2014/main" id="{A9EDB10B-CD76-028D-F47C-74D1EE8B4B4C}"/>
                    </a:ext>
                  </a:extLst>
                </p:cNvPr>
                <p:cNvPicPr/>
                <p:nvPr/>
              </p:nvPicPr>
              <p:blipFill>
                <a:blip r:embed="rId73"/>
                <a:stretch>
                  <a:fillRect/>
                </a:stretch>
              </p:blipFill>
              <p:spPr>
                <a:xfrm>
                  <a:off x="4464360" y="4428622"/>
                  <a:ext cx="145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0" name="Freihand 59">
                  <a:extLst>
                    <a:ext uri="{FF2B5EF4-FFF2-40B4-BE49-F238E27FC236}">
                      <a16:creationId xmlns:a16="http://schemas.microsoft.com/office/drawing/2014/main" id="{9D19C7D4-B44F-7784-AC68-47C0BF0D1F9C}"/>
                    </a:ext>
                  </a:extLst>
                </p14:cNvPr>
                <p14:cNvContentPartPr/>
                <p14:nvPr/>
              </p14:nvContentPartPr>
              <p14:xfrm>
                <a:off x="4605480" y="4353742"/>
                <a:ext cx="140400" cy="216000"/>
              </p14:xfrm>
            </p:contentPart>
          </mc:Choice>
          <mc:Fallback>
            <p:pic>
              <p:nvPicPr>
                <p:cNvPr id="60" name="Freihand 59">
                  <a:extLst>
                    <a:ext uri="{FF2B5EF4-FFF2-40B4-BE49-F238E27FC236}">
                      <a16:creationId xmlns:a16="http://schemas.microsoft.com/office/drawing/2014/main" id="{9D19C7D4-B44F-7784-AC68-47C0BF0D1F9C}"/>
                    </a:ext>
                  </a:extLst>
                </p:cNvPr>
                <p:cNvPicPr/>
                <p:nvPr/>
              </p:nvPicPr>
              <p:blipFill>
                <a:blip r:embed="rId75"/>
                <a:stretch>
                  <a:fillRect/>
                </a:stretch>
              </p:blipFill>
              <p:spPr>
                <a:xfrm>
                  <a:off x="4596840" y="4344742"/>
                  <a:ext cx="158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1" name="Freihand 60">
                  <a:extLst>
                    <a:ext uri="{FF2B5EF4-FFF2-40B4-BE49-F238E27FC236}">
                      <a16:creationId xmlns:a16="http://schemas.microsoft.com/office/drawing/2014/main" id="{E69745A0-6CF6-02A8-8D2C-639EFB9CCE79}"/>
                    </a:ext>
                  </a:extLst>
                </p14:cNvPr>
                <p14:cNvContentPartPr/>
                <p14:nvPr/>
              </p14:nvContentPartPr>
              <p14:xfrm>
                <a:off x="4836240" y="4349782"/>
                <a:ext cx="106920" cy="232920"/>
              </p14:xfrm>
            </p:contentPart>
          </mc:Choice>
          <mc:Fallback>
            <p:pic>
              <p:nvPicPr>
                <p:cNvPr id="61" name="Freihand 60">
                  <a:extLst>
                    <a:ext uri="{FF2B5EF4-FFF2-40B4-BE49-F238E27FC236}">
                      <a16:creationId xmlns:a16="http://schemas.microsoft.com/office/drawing/2014/main" id="{E69745A0-6CF6-02A8-8D2C-639EFB9CCE79}"/>
                    </a:ext>
                  </a:extLst>
                </p:cNvPr>
                <p:cNvPicPr/>
                <p:nvPr/>
              </p:nvPicPr>
              <p:blipFill>
                <a:blip r:embed="rId77"/>
                <a:stretch>
                  <a:fillRect/>
                </a:stretch>
              </p:blipFill>
              <p:spPr>
                <a:xfrm>
                  <a:off x="4827240" y="4340782"/>
                  <a:ext cx="1245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Freihand 61">
                  <a:extLst>
                    <a:ext uri="{FF2B5EF4-FFF2-40B4-BE49-F238E27FC236}">
                      <a16:creationId xmlns:a16="http://schemas.microsoft.com/office/drawing/2014/main" id="{95C5F57B-E369-0455-A3CC-F3CFA642EFA7}"/>
                    </a:ext>
                  </a:extLst>
                </p14:cNvPr>
                <p14:cNvContentPartPr/>
                <p14:nvPr/>
              </p14:nvContentPartPr>
              <p14:xfrm>
                <a:off x="4972680" y="4452742"/>
                <a:ext cx="392400" cy="92160"/>
              </p14:xfrm>
            </p:contentPart>
          </mc:Choice>
          <mc:Fallback>
            <p:pic>
              <p:nvPicPr>
                <p:cNvPr id="62" name="Freihand 61">
                  <a:extLst>
                    <a:ext uri="{FF2B5EF4-FFF2-40B4-BE49-F238E27FC236}">
                      <a16:creationId xmlns:a16="http://schemas.microsoft.com/office/drawing/2014/main" id="{95C5F57B-E369-0455-A3CC-F3CFA642EFA7}"/>
                    </a:ext>
                  </a:extLst>
                </p:cNvPr>
                <p:cNvPicPr/>
                <p:nvPr/>
              </p:nvPicPr>
              <p:blipFill>
                <a:blip r:embed="rId79"/>
                <a:stretch>
                  <a:fillRect/>
                </a:stretch>
              </p:blipFill>
              <p:spPr>
                <a:xfrm>
                  <a:off x="4964040" y="4444102"/>
                  <a:ext cx="410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3" name="Freihand 62">
                  <a:extLst>
                    <a:ext uri="{FF2B5EF4-FFF2-40B4-BE49-F238E27FC236}">
                      <a16:creationId xmlns:a16="http://schemas.microsoft.com/office/drawing/2014/main" id="{E0950364-0393-67C9-8D78-F07412C42452}"/>
                    </a:ext>
                  </a:extLst>
                </p14:cNvPr>
                <p14:cNvContentPartPr/>
                <p14:nvPr/>
              </p14:nvContentPartPr>
              <p14:xfrm>
                <a:off x="5741280" y="4366702"/>
                <a:ext cx="38520" cy="195480"/>
              </p14:xfrm>
            </p:contentPart>
          </mc:Choice>
          <mc:Fallback>
            <p:pic>
              <p:nvPicPr>
                <p:cNvPr id="63" name="Freihand 62">
                  <a:extLst>
                    <a:ext uri="{FF2B5EF4-FFF2-40B4-BE49-F238E27FC236}">
                      <a16:creationId xmlns:a16="http://schemas.microsoft.com/office/drawing/2014/main" id="{E0950364-0393-67C9-8D78-F07412C42452}"/>
                    </a:ext>
                  </a:extLst>
                </p:cNvPr>
                <p:cNvPicPr/>
                <p:nvPr/>
              </p:nvPicPr>
              <p:blipFill>
                <a:blip r:embed="rId81"/>
                <a:stretch>
                  <a:fillRect/>
                </a:stretch>
              </p:blipFill>
              <p:spPr>
                <a:xfrm>
                  <a:off x="5732280" y="4357702"/>
                  <a:ext cx="56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4" name="Freihand 63">
                  <a:extLst>
                    <a:ext uri="{FF2B5EF4-FFF2-40B4-BE49-F238E27FC236}">
                      <a16:creationId xmlns:a16="http://schemas.microsoft.com/office/drawing/2014/main" id="{DE66C9E4-835F-9F3E-F84C-861A926EEAC8}"/>
                    </a:ext>
                  </a:extLst>
                </p14:cNvPr>
                <p14:cNvContentPartPr/>
                <p14:nvPr/>
              </p14:nvContentPartPr>
              <p14:xfrm>
                <a:off x="5673600" y="4351222"/>
                <a:ext cx="174960" cy="77760"/>
              </p14:xfrm>
            </p:contentPart>
          </mc:Choice>
          <mc:Fallback>
            <p:pic>
              <p:nvPicPr>
                <p:cNvPr id="64" name="Freihand 63">
                  <a:extLst>
                    <a:ext uri="{FF2B5EF4-FFF2-40B4-BE49-F238E27FC236}">
                      <a16:creationId xmlns:a16="http://schemas.microsoft.com/office/drawing/2014/main" id="{DE66C9E4-835F-9F3E-F84C-861A926EEAC8}"/>
                    </a:ext>
                  </a:extLst>
                </p:cNvPr>
                <p:cNvPicPr/>
                <p:nvPr/>
              </p:nvPicPr>
              <p:blipFill>
                <a:blip r:embed="rId83"/>
                <a:stretch>
                  <a:fillRect/>
                </a:stretch>
              </p:blipFill>
              <p:spPr>
                <a:xfrm>
                  <a:off x="5664960" y="4342222"/>
                  <a:ext cx="192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Freihand 64">
                  <a:extLst>
                    <a:ext uri="{FF2B5EF4-FFF2-40B4-BE49-F238E27FC236}">
                      <a16:creationId xmlns:a16="http://schemas.microsoft.com/office/drawing/2014/main" id="{C533C9AE-FBBC-7E14-48FB-401C1E551EC1}"/>
                    </a:ext>
                  </a:extLst>
                </p14:cNvPr>
                <p14:cNvContentPartPr/>
                <p14:nvPr/>
              </p14:nvContentPartPr>
              <p14:xfrm>
                <a:off x="5862960" y="4427182"/>
                <a:ext cx="95400" cy="155880"/>
              </p14:xfrm>
            </p:contentPart>
          </mc:Choice>
          <mc:Fallback>
            <p:pic>
              <p:nvPicPr>
                <p:cNvPr id="65" name="Freihand 64">
                  <a:extLst>
                    <a:ext uri="{FF2B5EF4-FFF2-40B4-BE49-F238E27FC236}">
                      <a16:creationId xmlns:a16="http://schemas.microsoft.com/office/drawing/2014/main" id="{C533C9AE-FBBC-7E14-48FB-401C1E551EC1}"/>
                    </a:ext>
                  </a:extLst>
                </p:cNvPr>
                <p:cNvPicPr/>
                <p:nvPr/>
              </p:nvPicPr>
              <p:blipFill>
                <a:blip r:embed="rId85"/>
                <a:stretch>
                  <a:fillRect/>
                </a:stretch>
              </p:blipFill>
              <p:spPr>
                <a:xfrm>
                  <a:off x="5853960" y="4418182"/>
                  <a:ext cx="113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Freihand 65">
                  <a:extLst>
                    <a:ext uri="{FF2B5EF4-FFF2-40B4-BE49-F238E27FC236}">
                      <a16:creationId xmlns:a16="http://schemas.microsoft.com/office/drawing/2014/main" id="{23513CBC-F32C-E115-4893-DF5CFC1EF05F}"/>
                    </a:ext>
                  </a:extLst>
                </p14:cNvPr>
                <p14:cNvContentPartPr/>
                <p14:nvPr/>
              </p14:nvContentPartPr>
              <p14:xfrm>
                <a:off x="5986080" y="4418182"/>
                <a:ext cx="518760" cy="150480"/>
              </p14:xfrm>
            </p:contentPart>
          </mc:Choice>
          <mc:Fallback>
            <p:pic>
              <p:nvPicPr>
                <p:cNvPr id="66" name="Freihand 65">
                  <a:extLst>
                    <a:ext uri="{FF2B5EF4-FFF2-40B4-BE49-F238E27FC236}">
                      <a16:creationId xmlns:a16="http://schemas.microsoft.com/office/drawing/2014/main" id="{23513CBC-F32C-E115-4893-DF5CFC1EF05F}"/>
                    </a:ext>
                  </a:extLst>
                </p:cNvPr>
                <p:cNvPicPr/>
                <p:nvPr/>
              </p:nvPicPr>
              <p:blipFill>
                <a:blip r:embed="rId87"/>
                <a:stretch>
                  <a:fillRect/>
                </a:stretch>
              </p:blipFill>
              <p:spPr>
                <a:xfrm>
                  <a:off x="5977080" y="4409542"/>
                  <a:ext cx="536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Freihand 66">
                  <a:extLst>
                    <a:ext uri="{FF2B5EF4-FFF2-40B4-BE49-F238E27FC236}">
                      <a16:creationId xmlns:a16="http://schemas.microsoft.com/office/drawing/2014/main" id="{C9BE8345-E096-F62E-F7C1-F6BF769793F1}"/>
                    </a:ext>
                  </a:extLst>
                </p14:cNvPr>
                <p14:cNvContentPartPr/>
                <p14:nvPr/>
              </p14:nvContentPartPr>
              <p14:xfrm>
                <a:off x="6418080" y="4365262"/>
                <a:ext cx="2880" cy="12240"/>
              </p14:xfrm>
            </p:contentPart>
          </mc:Choice>
          <mc:Fallback>
            <p:pic>
              <p:nvPicPr>
                <p:cNvPr id="67" name="Freihand 66">
                  <a:extLst>
                    <a:ext uri="{FF2B5EF4-FFF2-40B4-BE49-F238E27FC236}">
                      <a16:creationId xmlns:a16="http://schemas.microsoft.com/office/drawing/2014/main" id="{C9BE8345-E096-F62E-F7C1-F6BF769793F1}"/>
                    </a:ext>
                  </a:extLst>
                </p:cNvPr>
                <p:cNvPicPr/>
                <p:nvPr/>
              </p:nvPicPr>
              <p:blipFill>
                <a:blip r:embed="rId89"/>
                <a:stretch>
                  <a:fillRect/>
                </a:stretch>
              </p:blipFill>
              <p:spPr>
                <a:xfrm>
                  <a:off x="6409440" y="4356262"/>
                  <a:ext cx="20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Freihand 67">
                  <a:extLst>
                    <a:ext uri="{FF2B5EF4-FFF2-40B4-BE49-F238E27FC236}">
                      <a16:creationId xmlns:a16="http://schemas.microsoft.com/office/drawing/2014/main" id="{98A6DFCE-62B5-FDEF-4B06-3B89D2E8340B}"/>
                    </a:ext>
                  </a:extLst>
                </p14:cNvPr>
                <p14:cNvContentPartPr/>
                <p14:nvPr/>
              </p14:nvContentPartPr>
              <p14:xfrm>
                <a:off x="6622200" y="4384342"/>
                <a:ext cx="136080" cy="187200"/>
              </p14:xfrm>
            </p:contentPart>
          </mc:Choice>
          <mc:Fallback>
            <p:pic>
              <p:nvPicPr>
                <p:cNvPr id="68" name="Freihand 67">
                  <a:extLst>
                    <a:ext uri="{FF2B5EF4-FFF2-40B4-BE49-F238E27FC236}">
                      <a16:creationId xmlns:a16="http://schemas.microsoft.com/office/drawing/2014/main" id="{98A6DFCE-62B5-FDEF-4B06-3B89D2E8340B}"/>
                    </a:ext>
                  </a:extLst>
                </p:cNvPr>
                <p:cNvPicPr/>
                <p:nvPr/>
              </p:nvPicPr>
              <p:blipFill>
                <a:blip r:embed="rId91"/>
                <a:stretch>
                  <a:fillRect/>
                </a:stretch>
              </p:blipFill>
              <p:spPr>
                <a:xfrm>
                  <a:off x="6613560" y="4375342"/>
                  <a:ext cx="153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Freihand 68">
                  <a:extLst>
                    <a:ext uri="{FF2B5EF4-FFF2-40B4-BE49-F238E27FC236}">
                      <a16:creationId xmlns:a16="http://schemas.microsoft.com/office/drawing/2014/main" id="{75BBEBC3-F4A4-D853-7E10-CBCAF6FAA645}"/>
                    </a:ext>
                  </a:extLst>
                </p14:cNvPr>
                <p14:cNvContentPartPr/>
                <p14:nvPr/>
              </p14:nvContentPartPr>
              <p14:xfrm>
                <a:off x="6605640" y="4450582"/>
                <a:ext cx="153720" cy="16920"/>
              </p14:xfrm>
            </p:contentPart>
          </mc:Choice>
          <mc:Fallback>
            <p:pic>
              <p:nvPicPr>
                <p:cNvPr id="69" name="Freihand 68">
                  <a:extLst>
                    <a:ext uri="{FF2B5EF4-FFF2-40B4-BE49-F238E27FC236}">
                      <a16:creationId xmlns:a16="http://schemas.microsoft.com/office/drawing/2014/main" id="{75BBEBC3-F4A4-D853-7E10-CBCAF6FAA645}"/>
                    </a:ext>
                  </a:extLst>
                </p:cNvPr>
                <p:cNvPicPr/>
                <p:nvPr/>
              </p:nvPicPr>
              <p:blipFill>
                <a:blip r:embed="rId93"/>
                <a:stretch>
                  <a:fillRect/>
                </a:stretch>
              </p:blipFill>
              <p:spPr>
                <a:xfrm>
                  <a:off x="6596640" y="4441942"/>
                  <a:ext cx="171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Freihand 69">
                  <a:extLst>
                    <a:ext uri="{FF2B5EF4-FFF2-40B4-BE49-F238E27FC236}">
                      <a16:creationId xmlns:a16="http://schemas.microsoft.com/office/drawing/2014/main" id="{4BD25160-3028-A4F6-EBA6-84AA40C50E31}"/>
                    </a:ext>
                  </a:extLst>
                </p14:cNvPr>
                <p14:cNvContentPartPr/>
                <p14:nvPr/>
              </p14:nvContentPartPr>
              <p14:xfrm>
                <a:off x="6797520" y="4395142"/>
                <a:ext cx="313200" cy="130680"/>
              </p14:xfrm>
            </p:contentPart>
          </mc:Choice>
          <mc:Fallback>
            <p:pic>
              <p:nvPicPr>
                <p:cNvPr id="70" name="Freihand 69">
                  <a:extLst>
                    <a:ext uri="{FF2B5EF4-FFF2-40B4-BE49-F238E27FC236}">
                      <a16:creationId xmlns:a16="http://schemas.microsoft.com/office/drawing/2014/main" id="{4BD25160-3028-A4F6-EBA6-84AA40C50E31}"/>
                    </a:ext>
                  </a:extLst>
                </p:cNvPr>
                <p:cNvPicPr/>
                <p:nvPr/>
              </p:nvPicPr>
              <p:blipFill>
                <a:blip r:embed="rId95"/>
                <a:stretch>
                  <a:fillRect/>
                </a:stretch>
              </p:blipFill>
              <p:spPr>
                <a:xfrm>
                  <a:off x="6788520" y="4386142"/>
                  <a:ext cx="330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Freihand 70">
                  <a:extLst>
                    <a:ext uri="{FF2B5EF4-FFF2-40B4-BE49-F238E27FC236}">
                      <a16:creationId xmlns:a16="http://schemas.microsoft.com/office/drawing/2014/main" id="{C53E335E-610B-15F5-17B9-0D297EE4119E}"/>
                    </a:ext>
                  </a:extLst>
                </p14:cNvPr>
                <p14:cNvContentPartPr/>
                <p14:nvPr/>
              </p14:nvContentPartPr>
              <p14:xfrm>
                <a:off x="7377840" y="4431502"/>
                <a:ext cx="280440" cy="87840"/>
              </p14:xfrm>
            </p:contentPart>
          </mc:Choice>
          <mc:Fallback>
            <p:pic>
              <p:nvPicPr>
                <p:cNvPr id="71" name="Freihand 70">
                  <a:extLst>
                    <a:ext uri="{FF2B5EF4-FFF2-40B4-BE49-F238E27FC236}">
                      <a16:creationId xmlns:a16="http://schemas.microsoft.com/office/drawing/2014/main" id="{C53E335E-610B-15F5-17B9-0D297EE4119E}"/>
                    </a:ext>
                  </a:extLst>
                </p:cNvPr>
                <p:cNvPicPr/>
                <p:nvPr/>
              </p:nvPicPr>
              <p:blipFill>
                <a:blip r:embed="rId97"/>
                <a:stretch>
                  <a:fillRect/>
                </a:stretch>
              </p:blipFill>
              <p:spPr>
                <a:xfrm>
                  <a:off x="7369200" y="4422502"/>
                  <a:ext cx="298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Freihand 71">
                  <a:extLst>
                    <a:ext uri="{FF2B5EF4-FFF2-40B4-BE49-F238E27FC236}">
                      <a16:creationId xmlns:a16="http://schemas.microsoft.com/office/drawing/2014/main" id="{4D802C65-B329-A215-CDFF-E0889BE10100}"/>
                    </a:ext>
                  </a:extLst>
                </p14:cNvPr>
                <p14:cNvContentPartPr/>
                <p14:nvPr/>
              </p14:nvContentPartPr>
              <p14:xfrm>
                <a:off x="7580160" y="4320622"/>
                <a:ext cx="5400" cy="5040"/>
              </p14:xfrm>
            </p:contentPart>
          </mc:Choice>
          <mc:Fallback>
            <p:pic>
              <p:nvPicPr>
                <p:cNvPr id="72" name="Freihand 71">
                  <a:extLst>
                    <a:ext uri="{FF2B5EF4-FFF2-40B4-BE49-F238E27FC236}">
                      <a16:creationId xmlns:a16="http://schemas.microsoft.com/office/drawing/2014/main" id="{4D802C65-B329-A215-CDFF-E0889BE10100}"/>
                    </a:ext>
                  </a:extLst>
                </p:cNvPr>
                <p:cNvPicPr/>
                <p:nvPr/>
              </p:nvPicPr>
              <p:blipFill>
                <a:blip r:embed="rId99"/>
                <a:stretch>
                  <a:fillRect/>
                </a:stretch>
              </p:blipFill>
              <p:spPr>
                <a:xfrm>
                  <a:off x="7571520" y="4311982"/>
                  <a:ext cx="23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Freihand 74">
                  <a:extLst>
                    <a:ext uri="{FF2B5EF4-FFF2-40B4-BE49-F238E27FC236}">
                      <a16:creationId xmlns:a16="http://schemas.microsoft.com/office/drawing/2014/main" id="{BA4DDF2B-6723-2E5C-968F-AAE5A80909AA}"/>
                    </a:ext>
                  </a:extLst>
                </p14:cNvPr>
                <p14:cNvContentPartPr/>
                <p14:nvPr/>
              </p14:nvContentPartPr>
              <p14:xfrm>
                <a:off x="2195640" y="4824982"/>
                <a:ext cx="134280" cy="230760"/>
              </p14:xfrm>
            </p:contentPart>
          </mc:Choice>
          <mc:Fallback>
            <p:pic>
              <p:nvPicPr>
                <p:cNvPr id="75" name="Freihand 74">
                  <a:extLst>
                    <a:ext uri="{FF2B5EF4-FFF2-40B4-BE49-F238E27FC236}">
                      <a16:creationId xmlns:a16="http://schemas.microsoft.com/office/drawing/2014/main" id="{BA4DDF2B-6723-2E5C-968F-AAE5A80909AA}"/>
                    </a:ext>
                  </a:extLst>
                </p:cNvPr>
                <p:cNvPicPr/>
                <p:nvPr/>
              </p:nvPicPr>
              <p:blipFill>
                <a:blip r:embed="rId101"/>
                <a:stretch>
                  <a:fillRect/>
                </a:stretch>
              </p:blipFill>
              <p:spPr>
                <a:xfrm>
                  <a:off x="2186640" y="4816342"/>
                  <a:ext cx="151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Freihand 75">
                  <a:extLst>
                    <a:ext uri="{FF2B5EF4-FFF2-40B4-BE49-F238E27FC236}">
                      <a16:creationId xmlns:a16="http://schemas.microsoft.com/office/drawing/2014/main" id="{9859DCA3-E3EC-D77E-B4FE-0EF31009A96F}"/>
                    </a:ext>
                  </a:extLst>
                </p14:cNvPr>
                <p14:cNvContentPartPr/>
                <p14:nvPr/>
              </p14:nvContentPartPr>
              <p14:xfrm>
                <a:off x="2294280" y="4900582"/>
                <a:ext cx="150120" cy="153000"/>
              </p14:xfrm>
            </p:contentPart>
          </mc:Choice>
          <mc:Fallback>
            <p:pic>
              <p:nvPicPr>
                <p:cNvPr id="76" name="Freihand 75">
                  <a:extLst>
                    <a:ext uri="{FF2B5EF4-FFF2-40B4-BE49-F238E27FC236}">
                      <a16:creationId xmlns:a16="http://schemas.microsoft.com/office/drawing/2014/main" id="{9859DCA3-E3EC-D77E-B4FE-0EF31009A96F}"/>
                    </a:ext>
                  </a:extLst>
                </p:cNvPr>
                <p:cNvPicPr/>
                <p:nvPr/>
              </p:nvPicPr>
              <p:blipFill>
                <a:blip r:embed="rId103"/>
                <a:stretch>
                  <a:fillRect/>
                </a:stretch>
              </p:blipFill>
              <p:spPr>
                <a:xfrm>
                  <a:off x="2285280" y="4891942"/>
                  <a:ext cx="167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8" name="Freihand 77">
                  <a:extLst>
                    <a:ext uri="{FF2B5EF4-FFF2-40B4-BE49-F238E27FC236}">
                      <a16:creationId xmlns:a16="http://schemas.microsoft.com/office/drawing/2014/main" id="{28657C6A-A94D-DBB5-D8D3-3E41BAED7BFF}"/>
                    </a:ext>
                  </a:extLst>
                </p14:cNvPr>
                <p14:cNvContentPartPr/>
                <p14:nvPr/>
              </p14:nvContentPartPr>
              <p14:xfrm>
                <a:off x="2530080" y="4926502"/>
                <a:ext cx="120960" cy="135720"/>
              </p14:xfrm>
            </p:contentPart>
          </mc:Choice>
          <mc:Fallback>
            <p:pic>
              <p:nvPicPr>
                <p:cNvPr id="78" name="Freihand 77">
                  <a:extLst>
                    <a:ext uri="{FF2B5EF4-FFF2-40B4-BE49-F238E27FC236}">
                      <a16:creationId xmlns:a16="http://schemas.microsoft.com/office/drawing/2014/main" id="{28657C6A-A94D-DBB5-D8D3-3E41BAED7BFF}"/>
                    </a:ext>
                  </a:extLst>
                </p:cNvPr>
                <p:cNvPicPr/>
                <p:nvPr/>
              </p:nvPicPr>
              <p:blipFill>
                <a:blip r:embed="rId105"/>
                <a:stretch>
                  <a:fillRect/>
                </a:stretch>
              </p:blipFill>
              <p:spPr>
                <a:xfrm>
                  <a:off x="2521080" y="4917502"/>
                  <a:ext cx="138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Freihand 78">
                  <a:extLst>
                    <a:ext uri="{FF2B5EF4-FFF2-40B4-BE49-F238E27FC236}">
                      <a16:creationId xmlns:a16="http://schemas.microsoft.com/office/drawing/2014/main" id="{6B8894BC-AB18-E2E3-5908-28E905B881BA}"/>
                    </a:ext>
                  </a:extLst>
                </p14:cNvPr>
                <p14:cNvContentPartPr/>
                <p14:nvPr/>
              </p14:nvContentPartPr>
              <p14:xfrm>
                <a:off x="2754000" y="4927942"/>
                <a:ext cx="145440" cy="147960"/>
              </p14:xfrm>
            </p:contentPart>
          </mc:Choice>
          <mc:Fallback>
            <p:pic>
              <p:nvPicPr>
                <p:cNvPr id="79" name="Freihand 78">
                  <a:extLst>
                    <a:ext uri="{FF2B5EF4-FFF2-40B4-BE49-F238E27FC236}">
                      <a16:creationId xmlns:a16="http://schemas.microsoft.com/office/drawing/2014/main" id="{6B8894BC-AB18-E2E3-5908-28E905B881BA}"/>
                    </a:ext>
                  </a:extLst>
                </p:cNvPr>
                <p:cNvPicPr/>
                <p:nvPr/>
              </p:nvPicPr>
              <p:blipFill>
                <a:blip r:embed="rId107"/>
                <a:stretch>
                  <a:fillRect/>
                </a:stretch>
              </p:blipFill>
              <p:spPr>
                <a:xfrm>
                  <a:off x="2745360" y="4919302"/>
                  <a:ext cx="163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Freihand 79">
                  <a:extLst>
                    <a:ext uri="{FF2B5EF4-FFF2-40B4-BE49-F238E27FC236}">
                      <a16:creationId xmlns:a16="http://schemas.microsoft.com/office/drawing/2014/main" id="{55D792A1-9262-560A-BED2-C9A865A777F5}"/>
                    </a:ext>
                  </a:extLst>
                </p14:cNvPr>
                <p14:cNvContentPartPr/>
                <p14:nvPr/>
              </p14:nvContentPartPr>
              <p14:xfrm>
                <a:off x="2947680" y="4849462"/>
                <a:ext cx="165960" cy="203040"/>
              </p14:xfrm>
            </p:contentPart>
          </mc:Choice>
          <mc:Fallback>
            <p:pic>
              <p:nvPicPr>
                <p:cNvPr id="80" name="Freihand 79">
                  <a:extLst>
                    <a:ext uri="{FF2B5EF4-FFF2-40B4-BE49-F238E27FC236}">
                      <a16:creationId xmlns:a16="http://schemas.microsoft.com/office/drawing/2014/main" id="{55D792A1-9262-560A-BED2-C9A865A777F5}"/>
                    </a:ext>
                  </a:extLst>
                </p:cNvPr>
                <p:cNvPicPr/>
                <p:nvPr/>
              </p:nvPicPr>
              <p:blipFill>
                <a:blip r:embed="rId109"/>
                <a:stretch>
                  <a:fillRect/>
                </a:stretch>
              </p:blipFill>
              <p:spPr>
                <a:xfrm>
                  <a:off x="2938680" y="4840462"/>
                  <a:ext cx="183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Freihand 80">
                  <a:extLst>
                    <a:ext uri="{FF2B5EF4-FFF2-40B4-BE49-F238E27FC236}">
                      <a16:creationId xmlns:a16="http://schemas.microsoft.com/office/drawing/2014/main" id="{D0345ECA-EDB2-3E63-CCD6-92B4822DE847}"/>
                    </a:ext>
                  </a:extLst>
                </p14:cNvPr>
                <p14:cNvContentPartPr/>
                <p14:nvPr/>
              </p14:nvContentPartPr>
              <p14:xfrm>
                <a:off x="3134160" y="4944142"/>
                <a:ext cx="114120" cy="110880"/>
              </p14:xfrm>
            </p:contentPart>
          </mc:Choice>
          <mc:Fallback>
            <p:pic>
              <p:nvPicPr>
                <p:cNvPr id="81" name="Freihand 80">
                  <a:extLst>
                    <a:ext uri="{FF2B5EF4-FFF2-40B4-BE49-F238E27FC236}">
                      <a16:creationId xmlns:a16="http://schemas.microsoft.com/office/drawing/2014/main" id="{D0345ECA-EDB2-3E63-CCD6-92B4822DE847}"/>
                    </a:ext>
                  </a:extLst>
                </p:cNvPr>
                <p:cNvPicPr/>
                <p:nvPr/>
              </p:nvPicPr>
              <p:blipFill>
                <a:blip r:embed="rId111"/>
                <a:stretch>
                  <a:fillRect/>
                </a:stretch>
              </p:blipFill>
              <p:spPr>
                <a:xfrm>
                  <a:off x="3125520" y="4935142"/>
                  <a:ext cx="131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42AB324A-1F3D-3D77-80E0-B29A87DA79EF}"/>
                    </a:ext>
                  </a:extLst>
                </p14:cNvPr>
                <p14:cNvContentPartPr/>
                <p14:nvPr/>
              </p14:nvContentPartPr>
              <p14:xfrm>
                <a:off x="3499200" y="4892302"/>
                <a:ext cx="138240" cy="209880"/>
              </p14:xfrm>
            </p:contentPart>
          </mc:Choice>
          <mc:Fallback>
            <p:pic>
              <p:nvPicPr>
                <p:cNvPr id="82" name="Freihand 81">
                  <a:extLst>
                    <a:ext uri="{FF2B5EF4-FFF2-40B4-BE49-F238E27FC236}">
                      <a16:creationId xmlns:a16="http://schemas.microsoft.com/office/drawing/2014/main" id="{42AB324A-1F3D-3D77-80E0-B29A87DA79EF}"/>
                    </a:ext>
                  </a:extLst>
                </p:cNvPr>
                <p:cNvPicPr/>
                <p:nvPr/>
              </p:nvPicPr>
              <p:blipFill>
                <a:blip r:embed="rId113"/>
                <a:stretch>
                  <a:fillRect/>
                </a:stretch>
              </p:blipFill>
              <p:spPr>
                <a:xfrm>
                  <a:off x="3490200" y="4883662"/>
                  <a:ext cx="155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B8EB1819-B039-2479-6951-8569ED2655BB}"/>
                    </a:ext>
                  </a:extLst>
                </p14:cNvPr>
                <p14:cNvContentPartPr/>
                <p14:nvPr/>
              </p14:nvContentPartPr>
              <p14:xfrm>
                <a:off x="3729240" y="4874302"/>
                <a:ext cx="32400" cy="174600"/>
              </p14:xfrm>
            </p:contentPart>
          </mc:Choice>
          <mc:Fallback>
            <p:pic>
              <p:nvPicPr>
                <p:cNvPr id="83" name="Freihand 82">
                  <a:extLst>
                    <a:ext uri="{FF2B5EF4-FFF2-40B4-BE49-F238E27FC236}">
                      <a16:creationId xmlns:a16="http://schemas.microsoft.com/office/drawing/2014/main" id="{B8EB1819-B039-2479-6951-8569ED2655BB}"/>
                    </a:ext>
                  </a:extLst>
                </p:cNvPr>
                <p:cNvPicPr/>
                <p:nvPr/>
              </p:nvPicPr>
              <p:blipFill>
                <a:blip r:embed="rId115"/>
                <a:stretch>
                  <a:fillRect/>
                </a:stretch>
              </p:blipFill>
              <p:spPr>
                <a:xfrm>
                  <a:off x="3720600" y="4865662"/>
                  <a:ext cx="50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8CFDFDAA-029E-EA3F-CA4C-5AA2F807D043}"/>
                    </a:ext>
                  </a:extLst>
                </p14:cNvPr>
                <p14:cNvContentPartPr/>
                <p14:nvPr/>
              </p14:nvContentPartPr>
              <p14:xfrm>
                <a:off x="3789000" y="4936582"/>
                <a:ext cx="322920" cy="250200"/>
              </p14:xfrm>
            </p:contentPart>
          </mc:Choice>
          <mc:Fallback>
            <p:pic>
              <p:nvPicPr>
                <p:cNvPr id="84" name="Freihand 83">
                  <a:extLst>
                    <a:ext uri="{FF2B5EF4-FFF2-40B4-BE49-F238E27FC236}">
                      <a16:creationId xmlns:a16="http://schemas.microsoft.com/office/drawing/2014/main" id="{8CFDFDAA-029E-EA3F-CA4C-5AA2F807D043}"/>
                    </a:ext>
                  </a:extLst>
                </p:cNvPr>
                <p:cNvPicPr/>
                <p:nvPr/>
              </p:nvPicPr>
              <p:blipFill>
                <a:blip r:embed="rId117"/>
                <a:stretch>
                  <a:fillRect/>
                </a:stretch>
              </p:blipFill>
              <p:spPr>
                <a:xfrm>
                  <a:off x="3780000" y="4927942"/>
                  <a:ext cx="3405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4F4A8830-8BE1-03FB-E9B2-0B2670B9308D}"/>
                    </a:ext>
                  </a:extLst>
                </p14:cNvPr>
                <p14:cNvContentPartPr/>
                <p14:nvPr/>
              </p14:nvContentPartPr>
              <p14:xfrm>
                <a:off x="4098240" y="4851622"/>
                <a:ext cx="13320" cy="14760"/>
              </p14:xfrm>
            </p:contentPart>
          </mc:Choice>
          <mc:Fallback>
            <p:pic>
              <p:nvPicPr>
                <p:cNvPr id="85" name="Freihand 84">
                  <a:extLst>
                    <a:ext uri="{FF2B5EF4-FFF2-40B4-BE49-F238E27FC236}">
                      <a16:creationId xmlns:a16="http://schemas.microsoft.com/office/drawing/2014/main" id="{4F4A8830-8BE1-03FB-E9B2-0B2670B9308D}"/>
                    </a:ext>
                  </a:extLst>
                </p:cNvPr>
                <p:cNvPicPr/>
                <p:nvPr/>
              </p:nvPicPr>
              <p:blipFill>
                <a:blip r:embed="rId119"/>
                <a:stretch>
                  <a:fillRect/>
                </a:stretch>
              </p:blipFill>
              <p:spPr>
                <a:xfrm>
                  <a:off x="4089600" y="4842982"/>
                  <a:ext cx="30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Freihand 87">
                  <a:extLst>
                    <a:ext uri="{FF2B5EF4-FFF2-40B4-BE49-F238E27FC236}">
                      <a16:creationId xmlns:a16="http://schemas.microsoft.com/office/drawing/2014/main" id="{D743A938-7250-3B94-CB77-F8D29C817A11}"/>
                    </a:ext>
                  </a:extLst>
                </p14:cNvPr>
                <p14:cNvContentPartPr/>
                <p14:nvPr/>
              </p14:nvContentPartPr>
              <p14:xfrm>
                <a:off x="4301640" y="4781422"/>
                <a:ext cx="193680" cy="333720"/>
              </p14:xfrm>
            </p:contentPart>
          </mc:Choice>
          <mc:Fallback>
            <p:pic>
              <p:nvPicPr>
                <p:cNvPr id="88" name="Freihand 87">
                  <a:extLst>
                    <a:ext uri="{FF2B5EF4-FFF2-40B4-BE49-F238E27FC236}">
                      <a16:creationId xmlns:a16="http://schemas.microsoft.com/office/drawing/2014/main" id="{D743A938-7250-3B94-CB77-F8D29C817A11}"/>
                    </a:ext>
                  </a:extLst>
                </p:cNvPr>
                <p:cNvPicPr/>
                <p:nvPr/>
              </p:nvPicPr>
              <p:blipFill>
                <a:blip r:embed="rId121"/>
                <a:stretch>
                  <a:fillRect/>
                </a:stretch>
              </p:blipFill>
              <p:spPr>
                <a:xfrm>
                  <a:off x="4293000" y="4772782"/>
                  <a:ext cx="2113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Freihand 88">
                  <a:extLst>
                    <a:ext uri="{FF2B5EF4-FFF2-40B4-BE49-F238E27FC236}">
                      <a16:creationId xmlns:a16="http://schemas.microsoft.com/office/drawing/2014/main" id="{8A5856F1-31EA-21E4-A31A-A9CF5E82B736}"/>
                    </a:ext>
                  </a:extLst>
                </p14:cNvPr>
                <p14:cNvContentPartPr/>
                <p14:nvPr/>
              </p14:nvContentPartPr>
              <p14:xfrm>
                <a:off x="4509720" y="4776382"/>
                <a:ext cx="3960" cy="2520"/>
              </p14:xfrm>
            </p:contentPart>
          </mc:Choice>
          <mc:Fallback>
            <p:pic>
              <p:nvPicPr>
                <p:cNvPr id="89" name="Freihand 88">
                  <a:extLst>
                    <a:ext uri="{FF2B5EF4-FFF2-40B4-BE49-F238E27FC236}">
                      <a16:creationId xmlns:a16="http://schemas.microsoft.com/office/drawing/2014/main" id="{8A5856F1-31EA-21E4-A31A-A9CF5E82B736}"/>
                    </a:ext>
                  </a:extLst>
                </p:cNvPr>
                <p:cNvPicPr/>
                <p:nvPr/>
              </p:nvPicPr>
              <p:blipFill>
                <a:blip r:embed="rId99"/>
                <a:stretch>
                  <a:fillRect/>
                </a:stretch>
              </p:blipFill>
              <p:spPr>
                <a:xfrm>
                  <a:off x="4500720" y="4767382"/>
                  <a:ext cx="21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0" name="Freihand 89">
                  <a:extLst>
                    <a:ext uri="{FF2B5EF4-FFF2-40B4-BE49-F238E27FC236}">
                      <a16:creationId xmlns:a16="http://schemas.microsoft.com/office/drawing/2014/main" id="{5C586CA0-5304-E45A-D8D0-0F137E0D2147}"/>
                    </a:ext>
                  </a:extLst>
                </p14:cNvPr>
                <p14:cNvContentPartPr/>
                <p14:nvPr/>
              </p14:nvContentPartPr>
              <p14:xfrm>
                <a:off x="4541760" y="4770262"/>
                <a:ext cx="169560" cy="250200"/>
              </p14:xfrm>
            </p:contentPart>
          </mc:Choice>
          <mc:Fallback>
            <p:pic>
              <p:nvPicPr>
                <p:cNvPr id="90" name="Freihand 89">
                  <a:extLst>
                    <a:ext uri="{FF2B5EF4-FFF2-40B4-BE49-F238E27FC236}">
                      <a16:creationId xmlns:a16="http://schemas.microsoft.com/office/drawing/2014/main" id="{5C586CA0-5304-E45A-D8D0-0F137E0D2147}"/>
                    </a:ext>
                  </a:extLst>
                </p:cNvPr>
                <p:cNvPicPr/>
                <p:nvPr/>
              </p:nvPicPr>
              <p:blipFill>
                <a:blip r:embed="rId124"/>
                <a:stretch>
                  <a:fillRect/>
                </a:stretch>
              </p:blipFill>
              <p:spPr>
                <a:xfrm>
                  <a:off x="4532760" y="4761262"/>
                  <a:ext cx="1872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1" name="Freihand 90">
                  <a:extLst>
                    <a:ext uri="{FF2B5EF4-FFF2-40B4-BE49-F238E27FC236}">
                      <a16:creationId xmlns:a16="http://schemas.microsoft.com/office/drawing/2014/main" id="{38F0DF38-91F4-866D-BD1F-C3A5AC9A118F}"/>
                    </a:ext>
                  </a:extLst>
                </p14:cNvPr>
                <p14:cNvContentPartPr/>
                <p14:nvPr/>
              </p14:nvContentPartPr>
              <p14:xfrm>
                <a:off x="4705920" y="4817782"/>
                <a:ext cx="438480" cy="213120"/>
              </p14:xfrm>
            </p:contentPart>
          </mc:Choice>
          <mc:Fallback>
            <p:pic>
              <p:nvPicPr>
                <p:cNvPr id="91" name="Freihand 90">
                  <a:extLst>
                    <a:ext uri="{FF2B5EF4-FFF2-40B4-BE49-F238E27FC236}">
                      <a16:creationId xmlns:a16="http://schemas.microsoft.com/office/drawing/2014/main" id="{38F0DF38-91F4-866D-BD1F-C3A5AC9A118F}"/>
                    </a:ext>
                  </a:extLst>
                </p:cNvPr>
                <p:cNvPicPr/>
                <p:nvPr/>
              </p:nvPicPr>
              <p:blipFill>
                <a:blip r:embed="rId126"/>
                <a:stretch>
                  <a:fillRect/>
                </a:stretch>
              </p:blipFill>
              <p:spPr>
                <a:xfrm>
                  <a:off x="4697280" y="4809142"/>
                  <a:ext cx="456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2" name="Freihand 91">
                  <a:extLst>
                    <a:ext uri="{FF2B5EF4-FFF2-40B4-BE49-F238E27FC236}">
                      <a16:creationId xmlns:a16="http://schemas.microsoft.com/office/drawing/2014/main" id="{80FB247B-A345-5A39-BA2E-EBC9846F5D58}"/>
                    </a:ext>
                  </a:extLst>
                </p14:cNvPr>
                <p14:cNvContentPartPr/>
                <p14:nvPr/>
              </p14:nvContentPartPr>
              <p14:xfrm>
                <a:off x="5355720" y="4873942"/>
                <a:ext cx="230400" cy="130680"/>
              </p14:xfrm>
            </p:contentPart>
          </mc:Choice>
          <mc:Fallback>
            <p:pic>
              <p:nvPicPr>
                <p:cNvPr id="92" name="Freihand 91">
                  <a:extLst>
                    <a:ext uri="{FF2B5EF4-FFF2-40B4-BE49-F238E27FC236}">
                      <a16:creationId xmlns:a16="http://schemas.microsoft.com/office/drawing/2014/main" id="{80FB247B-A345-5A39-BA2E-EBC9846F5D58}"/>
                    </a:ext>
                  </a:extLst>
                </p:cNvPr>
                <p:cNvPicPr/>
                <p:nvPr/>
              </p:nvPicPr>
              <p:blipFill>
                <a:blip r:embed="rId128"/>
                <a:stretch>
                  <a:fillRect/>
                </a:stretch>
              </p:blipFill>
              <p:spPr>
                <a:xfrm>
                  <a:off x="5347080" y="4864942"/>
                  <a:ext cx="248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Freihand 92">
                  <a:extLst>
                    <a:ext uri="{FF2B5EF4-FFF2-40B4-BE49-F238E27FC236}">
                      <a16:creationId xmlns:a16="http://schemas.microsoft.com/office/drawing/2014/main" id="{C75C35A1-966C-403A-1EFD-92BEC8A0D426}"/>
                    </a:ext>
                  </a:extLst>
                </p14:cNvPr>
                <p14:cNvContentPartPr/>
                <p14:nvPr/>
              </p14:nvContentPartPr>
              <p14:xfrm>
                <a:off x="5666400" y="4794382"/>
                <a:ext cx="343440" cy="167400"/>
              </p14:xfrm>
            </p:contentPart>
          </mc:Choice>
          <mc:Fallback>
            <p:pic>
              <p:nvPicPr>
                <p:cNvPr id="93" name="Freihand 92">
                  <a:extLst>
                    <a:ext uri="{FF2B5EF4-FFF2-40B4-BE49-F238E27FC236}">
                      <a16:creationId xmlns:a16="http://schemas.microsoft.com/office/drawing/2014/main" id="{C75C35A1-966C-403A-1EFD-92BEC8A0D426}"/>
                    </a:ext>
                  </a:extLst>
                </p:cNvPr>
                <p:cNvPicPr/>
                <p:nvPr/>
              </p:nvPicPr>
              <p:blipFill>
                <a:blip r:embed="rId130"/>
                <a:stretch>
                  <a:fillRect/>
                </a:stretch>
              </p:blipFill>
              <p:spPr>
                <a:xfrm>
                  <a:off x="5657760" y="4785382"/>
                  <a:ext cx="3610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4" name="Freihand 93">
                  <a:extLst>
                    <a:ext uri="{FF2B5EF4-FFF2-40B4-BE49-F238E27FC236}">
                      <a16:creationId xmlns:a16="http://schemas.microsoft.com/office/drawing/2014/main" id="{2CD262CB-63AF-4D6B-46E6-539B9C26CAD6}"/>
                    </a:ext>
                  </a:extLst>
                </p14:cNvPr>
                <p14:cNvContentPartPr/>
                <p14:nvPr/>
              </p14:nvContentPartPr>
              <p14:xfrm>
                <a:off x="6302160" y="4831462"/>
                <a:ext cx="49320" cy="167760"/>
              </p14:xfrm>
            </p:contentPart>
          </mc:Choice>
          <mc:Fallback>
            <p:pic>
              <p:nvPicPr>
                <p:cNvPr id="94" name="Freihand 93">
                  <a:extLst>
                    <a:ext uri="{FF2B5EF4-FFF2-40B4-BE49-F238E27FC236}">
                      <a16:creationId xmlns:a16="http://schemas.microsoft.com/office/drawing/2014/main" id="{2CD262CB-63AF-4D6B-46E6-539B9C26CAD6}"/>
                    </a:ext>
                  </a:extLst>
                </p:cNvPr>
                <p:cNvPicPr/>
                <p:nvPr/>
              </p:nvPicPr>
              <p:blipFill>
                <a:blip r:embed="rId132"/>
                <a:stretch>
                  <a:fillRect/>
                </a:stretch>
              </p:blipFill>
              <p:spPr>
                <a:xfrm>
                  <a:off x="6293520" y="4822822"/>
                  <a:ext cx="66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5" name="Freihand 94">
                  <a:extLst>
                    <a:ext uri="{FF2B5EF4-FFF2-40B4-BE49-F238E27FC236}">
                      <a16:creationId xmlns:a16="http://schemas.microsoft.com/office/drawing/2014/main" id="{09964A39-5A4B-6860-0D30-F55B08EB2883}"/>
                    </a:ext>
                  </a:extLst>
                </p14:cNvPr>
                <p14:cNvContentPartPr/>
                <p14:nvPr/>
              </p14:nvContentPartPr>
              <p14:xfrm>
                <a:off x="6301080" y="4740382"/>
                <a:ext cx="135360" cy="265320"/>
              </p14:xfrm>
            </p:contentPart>
          </mc:Choice>
          <mc:Fallback>
            <p:pic>
              <p:nvPicPr>
                <p:cNvPr id="95" name="Freihand 94">
                  <a:extLst>
                    <a:ext uri="{FF2B5EF4-FFF2-40B4-BE49-F238E27FC236}">
                      <a16:creationId xmlns:a16="http://schemas.microsoft.com/office/drawing/2014/main" id="{09964A39-5A4B-6860-0D30-F55B08EB2883}"/>
                    </a:ext>
                  </a:extLst>
                </p:cNvPr>
                <p:cNvPicPr/>
                <p:nvPr/>
              </p:nvPicPr>
              <p:blipFill>
                <a:blip r:embed="rId134"/>
                <a:stretch>
                  <a:fillRect/>
                </a:stretch>
              </p:blipFill>
              <p:spPr>
                <a:xfrm>
                  <a:off x="6292440" y="4731742"/>
                  <a:ext cx="1530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6" name="Freihand 95">
                  <a:extLst>
                    <a:ext uri="{FF2B5EF4-FFF2-40B4-BE49-F238E27FC236}">
                      <a16:creationId xmlns:a16="http://schemas.microsoft.com/office/drawing/2014/main" id="{3D3609BF-ADBE-48E8-B689-C12D84B4D94E}"/>
                    </a:ext>
                  </a:extLst>
                </p14:cNvPr>
                <p14:cNvContentPartPr/>
                <p14:nvPr/>
              </p14:nvContentPartPr>
              <p14:xfrm>
                <a:off x="6455160" y="4874662"/>
                <a:ext cx="282240" cy="100080"/>
              </p14:xfrm>
            </p:contentPart>
          </mc:Choice>
          <mc:Fallback>
            <p:pic>
              <p:nvPicPr>
                <p:cNvPr id="96" name="Freihand 95">
                  <a:extLst>
                    <a:ext uri="{FF2B5EF4-FFF2-40B4-BE49-F238E27FC236}">
                      <a16:creationId xmlns:a16="http://schemas.microsoft.com/office/drawing/2014/main" id="{3D3609BF-ADBE-48E8-B689-C12D84B4D94E}"/>
                    </a:ext>
                  </a:extLst>
                </p:cNvPr>
                <p:cNvPicPr/>
                <p:nvPr/>
              </p:nvPicPr>
              <p:blipFill>
                <a:blip r:embed="rId136"/>
                <a:stretch>
                  <a:fillRect/>
                </a:stretch>
              </p:blipFill>
              <p:spPr>
                <a:xfrm>
                  <a:off x="6446520" y="4865662"/>
                  <a:ext cx="299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7" name="Freihand 96">
                  <a:extLst>
                    <a:ext uri="{FF2B5EF4-FFF2-40B4-BE49-F238E27FC236}">
                      <a16:creationId xmlns:a16="http://schemas.microsoft.com/office/drawing/2014/main" id="{68456C88-9DB5-7A0A-6945-ABE1975310D0}"/>
                    </a:ext>
                  </a:extLst>
                </p14:cNvPr>
                <p14:cNvContentPartPr/>
                <p14:nvPr/>
              </p14:nvContentPartPr>
              <p14:xfrm>
                <a:off x="6803640" y="4739302"/>
                <a:ext cx="461880" cy="202320"/>
              </p14:xfrm>
            </p:contentPart>
          </mc:Choice>
          <mc:Fallback>
            <p:pic>
              <p:nvPicPr>
                <p:cNvPr id="97" name="Freihand 96">
                  <a:extLst>
                    <a:ext uri="{FF2B5EF4-FFF2-40B4-BE49-F238E27FC236}">
                      <a16:creationId xmlns:a16="http://schemas.microsoft.com/office/drawing/2014/main" id="{68456C88-9DB5-7A0A-6945-ABE1975310D0}"/>
                    </a:ext>
                  </a:extLst>
                </p:cNvPr>
                <p:cNvPicPr/>
                <p:nvPr/>
              </p:nvPicPr>
              <p:blipFill>
                <a:blip r:embed="rId138"/>
                <a:stretch>
                  <a:fillRect/>
                </a:stretch>
              </p:blipFill>
              <p:spPr>
                <a:xfrm>
                  <a:off x="6794640" y="4730302"/>
                  <a:ext cx="479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6470A95F-BBFD-EDDC-ED78-F8C19799FB08}"/>
                    </a:ext>
                  </a:extLst>
                </p14:cNvPr>
                <p14:cNvContentPartPr/>
                <p14:nvPr/>
              </p14:nvContentPartPr>
              <p14:xfrm>
                <a:off x="7453440" y="4857382"/>
                <a:ext cx="17280" cy="153720"/>
              </p14:xfrm>
            </p:contentPart>
          </mc:Choice>
          <mc:Fallback>
            <p:pic>
              <p:nvPicPr>
                <p:cNvPr id="98" name="Freihand 97">
                  <a:extLst>
                    <a:ext uri="{FF2B5EF4-FFF2-40B4-BE49-F238E27FC236}">
                      <a16:creationId xmlns:a16="http://schemas.microsoft.com/office/drawing/2014/main" id="{6470A95F-BBFD-EDDC-ED78-F8C19799FB08}"/>
                    </a:ext>
                  </a:extLst>
                </p:cNvPr>
                <p:cNvPicPr/>
                <p:nvPr/>
              </p:nvPicPr>
              <p:blipFill>
                <a:blip r:embed="rId140"/>
                <a:stretch>
                  <a:fillRect/>
                </a:stretch>
              </p:blipFill>
              <p:spPr>
                <a:xfrm>
                  <a:off x="7444440" y="4848382"/>
                  <a:ext cx="34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A39634B1-2FCE-C74C-D0BC-735E67BBD679}"/>
                    </a:ext>
                  </a:extLst>
                </p14:cNvPr>
                <p14:cNvContentPartPr/>
                <p14:nvPr/>
              </p14:nvContentPartPr>
              <p14:xfrm>
                <a:off x="7583040" y="4707622"/>
                <a:ext cx="255960" cy="189000"/>
              </p14:xfrm>
            </p:contentPart>
          </mc:Choice>
          <mc:Fallback>
            <p:pic>
              <p:nvPicPr>
                <p:cNvPr id="99" name="Freihand 98">
                  <a:extLst>
                    <a:ext uri="{FF2B5EF4-FFF2-40B4-BE49-F238E27FC236}">
                      <a16:creationId xmlns:a16="http://schemas.microsoft.com/office/drawing/2014/main" id="{A39634B1-2FCE-C74C-D0BC-735E67BBD679}"/>
                    </a:ext>
                  </a:extLst>
                </p:cNvPr>
                <p:cNvPicPr/>
                <p:nvPr/>
              </p:nvPicPr>
              <p:blipFill>
                <a:blip r:embed="rId142"/>
                <a:stretch>
                  <a:fillRect/>
                </a:stretch>
              </p:blipFill>
              <p:spPr>
                <a:xfrm>
                  <a:off x="7574400" y="4698982"/>
                  <a:ext cx="273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FA79D124-3609-C47D-20FF-90083EC12322}"/>
                    </a:ext>
                  </a:extLst>
                </p14:cNvPr>
                <p14:cNvContentPartPr/>
                <p14:nvPr/>
              </p14:nvContentPartPr>
              <p14:xfrm>
                <a:off x="7572960" y="4629502"/>
                <a:ext cx="311040" cy="317520"/>
              </p14:xfrm>
            </p:contentPart>
          </mc:Choice>
          <mc:Fallback>
            <p:pic>
              <p:nvPicPr>
                <p:cNvPr id="100" name="Freihand 99">
                  <a:extLst>
                    <a:ext uri="{FF2B5EF4-FFF2-40B4-BE49-F238E27FC236}">
                      <a16:creationId xmlns:a16="http://schemas.microsoft.com/office/drawing/2014/main" id="{FA79D124-3609-C47D-20FF-90083EC12322}"/>
                    </a:ext>
                  </a:extLst>
                </p:cNvPr>
                <p:cNvPicPr/>
                <p:nvPr/>
              </p:nvPicPr>
              <p:blipFill>
                <a:blip r:embed="rId144"/>
                <a:stretch>
                  <a:fillRect/>
                </a:stretch>
              </p:blipFill>
              <p:spPr>
                <a:xfrm>
                  <a:off x="7563960" y="4620502"/>
                  <a:ext cx="3286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9FCC385F-2D9A-FD0F-C45D-210B7E619C64}"/>
                    </a:ext>
                  </a:extLst>
                </p14:cNvPr>
                <p14:cNvContentPartPr/>
                <p14:nvPr/>
              </p14:nvContentPartPr>
              <p14:xfrm>
                <a:off x="7879320" y="4700422"/>
                <a:ext cx="109080" cy="203400"/>
              </p14:xfrm>
            </p:contentPart>
          </mc:Choice>
          <mc:Fallback>
            <p:pic>
              <p:nvPicPr>
                <p:cNvPr id="101" name="Freihand 100">
                  <a:extLst>
                    <a:ext uri="{FF2B5EF4-FFF2-40B4-BE49-F238E27FC236}">
                      <a16:creationId xmlns:a16="http://schemas.microsoft.com/office/drawing/2014/main" id="{9FCC385F-2D9A-FD0F-C45D-210B7E619C64}"/>
                    </a:ext>
                  </a:extLst>
                </p:cNvPr>
                <p:cNvPicPr/>
                <p:nvPr/>
              </p:nvPicPr>
              <p:blipFill>
                <a:blip r:embed="rId146"/>
                <a:stretch>
                  <a:fillRect/>
                </a:stretch>
              </p:blipFill>
              <p:spPr>
                <a:xfrm>
                  <a:off x="7870680" y="4691782"/>
                  <a:ext cx="1267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 name="Freihand 102">
                  <a:extLst>
                    <a:ext uri="{FF2B5EF4-FFF2-40B4-BE49-F238E27FC236}">
                      <a16:creationId xmlns:a16="http://schemas.microsoft.com/office/drawing/2014/main" id="{DF3D553F-3D01-6E0E-551A-B1B045F10E21}"/>
                    </a:ext>
                  </a:extLst>
                </p14:cNvPr>
                <p14:cNvContentPartPr/>
                <p14:nvPr/>
              </p14:nvContentPartPr>
              <p14:xfrm>
                <a:off x="2190240" y="5251942"/>
                <a:ext cx="345240" cy="252360"/>
              </p14:xfrm>
            </p:contentPart>
          </mc:Choice>
          <mc:Fallback>
            <p:pic>
              <p:nvPicPr>
                <p:cNvPr id="103" name="Freihand 102">
                  <a:extLst>
                    <a:ext uri="{FF2B5EF4-FFF2-40B4-BE49-F238E27FC236}">
                      <a16:creationId xmlns:a16="http://schemas.microsoft.com/office/drawing/2014/main" id="{DF3D553F-3D01-6E0E-551A-B1B045F10E21}"/>
                    </a:ext>
                  </a:extLst>
                </p:cNvPr>
                <p:cNvPicPr/>
                <p:nvPr/>
              </p:nvPicPr>
              <p:blipFill>
                <a:blip r:embed="rId148"/>
                <a:stretch>
                  <a:fillRect/>
                </a:stretch>
              </p:blipFill>
              <p:spPr>
                <a:xfrm>
                  <a:off x="2181600" y="5242942"/>
                  <a:ext cx="3628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4" name="Freihand 103">
                  <a:extLst>
                    <a:ext uri="{FF2B5EF4-FFF2-40B4-BE49-F238E27FC236}">
                      <a16:creationId xmlns:a16="http://schemas.microsoft.com/office/drawing/2014/main" id="{450DA6D2-C3C4-E10C-F762-FF08E432C897}"/>
                    </a:ext>
                  </a:extLst>
                </p14:cNvPr>
                <p14:cNvContentPartPr/>
                <p14:nvPr/>
              </p14:nvContentPartPr>
              <p14:xfrm>
                <a:off x="2423880" y="5242582"/>
                <a:ext cx="40680" cy="45360"/>
              </p14:xfrm>
            </p:contentPart>
          </mc:Choice>
          <mc:Fallback>
            <p:pic>
              <p:nvPicPr>
                <p:cNvPr id="104" name="Freihand 103">
                  <a:extLst>
                    <a:ext uri="{FF2B5EF4-FFF2-40B4-BE49-F238E27FC236}">
                      <a16:creationId xmlns:a16="http://schemas.microsoft.com/office/drawing/2014/main" id="{450DA6D2-C3C4-E10C-F762-FF08E432C897}"/>
                    </a:ext>
                  </a:extLst>
                </p:cNvPr>
                <p:cNvPicPr/>
                <p:nvPr/>
              </p:nvPicPr>
              <p:blipFill>
                <a:blip r:embed="rId150"/>
                <a:stretch>
                  <a:fillRect/>
                </a:stretch>
              </p:blipFill>
              <p:spPr>
                <a:xfrm>
                  <a:off x="2415240" y="5233942"/>
                  <a:ext cx="58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D78111A8-B230-E75B-93B2-8BAFD1D12900}"/>
                    </a:ext>
                  </a:extLst>
                </p14:cNvPr>
                <p14:cNvContentPartPr/>
                <p14:nvPr/>
              </p14:nvContentPartPr>
              <p14:xfrm>
                <a:off x="2675880" y="5297302"/>
                <a:ext cx="372960" cy="156600"/>
              </p14:xfrm>
            </p:contentPart>
          </mc:Choice>
          <mc:Fallback>
            <p:pic>
              <p:nvPicPr>
                <p:cNvPr id="105" name="Freihand 104">
                  <a:extLst>
                    <a:ext uri="{FF2B5EF4-FFF2-40B4-BE49-F238E27FC236}">
                      <a16:creationId xmlns:a16="http://schemas.microsoft.com/office/drawing/2014/main" id="{D78111A8-B230-E75B-93B2-8BAFD1D12900}"/>
                    </a:ext>
                  </a:extLst>
                </p:cNvPr>
                <p:cNvPicPr/>
                <p:nvPr/>
              </p:nvPicPr>
              <p:blipFill>
                <a:blip r:embed="rId152"/>
                <a:stretch>
                  <a:fillRect/>
                </a:stretch>
              </p:blipFill>
              <p:spPr>
                <a:xfrm>
                  <a:off x="2667240" y="5288662"/>
                  <a:ext cx="390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 name="Freihand 105">
                  <a:extLst>
                    <a:ext uri="{FF2B5EF4-FFF2-40B4-BE49-F238E27FC236}">
                      <a16:creationId xmlns:a16="http://schemas.microsoft.com/office/drawing/2014/main" id="{1B37E562-B34A-CEA3-935E-4E81CAD86F86}"/>
                    </a:ext>
                  </a:extLst>
                </p14:cNvPr>
                <p14:cNvContentPartPr/>
                <p14:nvPr/>
              </p14:nvContentPartPr>
              <p14:xfrm>
                <a:off x="3408480" y="5322142"/>
                <a:ext cx="29160" cy="185760"/>
              </p14:xfrm>
            </p:contentPart>
          </mc:Choice>
          <mc:Fallback>
            <p:pic>
              <p:nvPicPr>
                <p:cNvPr id="106" name="Freihand 105">
                  <a:extLst>
                    <a:ext uri="{FF2B5EF4-FFF2-40B4-BE49-F238E27FC236}">
                      <a16:creationId xmlns:a16="http://schemas.microsoft.com/office/drawing/2014/main" id="{1B37E562-B34A-CEA3-935E-4E81CAD86F86}"/>
                    </a:ext>
                  </a:extLst>
                </p:cNvPr>
                <p:cNvPicPr/>
                <p:nvPr/>
              </p:nvPicPr>
              <p:blipFill>
                <a:blip r:embed="rId154"/>
                <a:stretch>
                  <a:fillRect/>
                </a:stretch>
              </p:blipFill>
              <p:spPr>
                <a:xfrm>
                  <a:off x="3399480" y="5313502"/>
                  <a:ext cx="468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E7666F30-BA1A-6021-A928-505D86816BFB}"/>
                    </a:ext>
                  </a:extLst>
                </p14:cNvPr>
                <p14:cNvContentPartPr/>
                <p14:nvPr/>
              </p14:nvContentPartPr>
              <p14:xfrm>
                <a:off x="3355920" y="5289382"/>
                <a:ext cx="135360" cy="230760"/>
              </p14:xfrm>
            </p:contentPart>
          </mc:Choice>
          <mc:Fallback>
            <p:pic>
              <p:nvPicPr>
                <p:cNvPr id="107" name="Freihand 106">
                  <a:extLst>
                    <a:ext uri="{FF2B5EF4-FFF2-40B4-BE49-F238E27FC236}">
                      <a16:creationId xmlns:a16="http://schemas.microsoft.com/office/drawing/2014/main" id="{E7666F30-BA1A-6021-A928-505D86816BFB}"/>
                    </a:ext>
                  </a:extLst>
                </p:cNvPr>
                <p:cNvPicPr/>
                <p:nvPr/>
              </p:nvPicPr>
              <p:blipFill>
                <a:blip r:embed="rId156"/>
                <a:stretch>
                  <a:fillRect/>
                </a:stretch>
              </p:blipFill>
              <p:spPr>
                <a:xfrm>
                  <a:off x="3346920" y="5280742"/>
                  <a:ext cx="1530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8" name="Freihand 107">
                  <a:extLst>
                    <a:ext uri="{FF2B5EF4-FFF2-40B4-BE49-F238E27FC236}">
                      <a16:creationId xmlns:a16="http://schemas.microsoft.com/office/drawing/2014/main" id="{687A302B-86D9-ED6D-E8FA-69F01832EF48}"/>
                    </a:ext>
                  </a:extLst>
                </p14:cNvPr>
                <p14:cNvContentPartPr/>
                <p14:nvPr/>
              </p14:nvContentPartPr>
              <p14:xfrm>
                <a:off x="3540240" y="5407102"/>
                <a:ext cx="281160" cy="91440"/>
              </p14:xfrm>
            </p:contentPart>
          </mc:Choice>
          <mc:Fallback>
            <p:pic>
              <p:nvPicPr>
                <p:cNvPr id="108" name="Freihand 107">
                  <a:extLst>
                    <a:ext uri="{FF2B5EF4-FFF2-40B4-BE49-F238E27FC236}">
                      <a16:creationId xmlns:a16="http://schemas.microsoft.com/office/drawing/2014/main" id="{687A302B-86D9-ED6D-E8FA-69F01832EF48}"/>
                    </a:ext>
                  </a:extLst>
                </p:cNvPr>
                <p:cNvPicPr/>
                <p:nvPr/>
              </p:nvPicPr>
              <p:blipFill>
                <a:blip r:embed="rId158"/>
                <a:stretch>
                  <a:fillRect/>
                </a:stretch>
              </p:blipFill>
              <p:spPr>
                <a:xfrm>
                  <a:off x="3531600" y="5398462"/>
                  <a:ext cx="298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9" name="Freihand 108">
                  <a:extLst>
                    <a:ext uri="{FF2B5EF4-FFF2-40B4-BE49-F238E27FC236}">
                      <a16:creationId xmlns:a16="http://schemas.microsoft.com/office/drawing/2014/main" id="{4C8133E9-D55E-7BE3-81F6-BC7FFE44D8FA}"/>
                    </a:ext>
                  </a:extLst>
                </p14:cNvPr>
                <p14:cNvContentPartPr/>
                <p14:nvPr/>
              </p14:nvContentPartPr>
              <p14:xfrm>
                <a:off x="3853080" y="5336542"/>
                <a:ext cx="223560" cy="170280"/>
              </p14:xfrm>
            </p:contentPart>
          </mc:Choice>
          <mc:Fallback>
            <p:pic>
              <p:nvPicPr>
                <p:cNvPr id="109" name="Freihand 108">
                  <a:extLst>
                    <a:ext uri="{FF2B5EF4-FFF2-40B4-BE49-F238E27FC236}">
                      <a16:creationId xmlns:a16="http://schemas.microsoft.com/office/drawing/2014/main" id="{4C8133E9-D55E-7BE3-81F6-BC7FFE44D8FA}"/>
                    </a:ext>
                  </a:extLst>
                </p:cNvPr>
                <p:cNvPicPr/>
                <p:nvPr/>
              </p:nvPicPr>
              <p:blipFill>
                <a:blip r:embed="rId160"/>
                <a:stretch>
                  <a:fillRect/>
                </a:stretch>
              </p:blipFill>
              <p:spPr>
                <a:xfrm>
                  <a:off x="3844080" y="5327542"/>
                  <a:ext cx="241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0" name="Freihand 109">
                  <a:extLst>
                    <a:ext uri="{FF2B5EF4-FFF2-40B4-BE49-F238E27FC236}">
                      <a16:creationId xmlns:a16="http://schemas.microsoft.com/office/drawing/2014/main" id="{C899EF04-90A8-93C9-1B57-0E18AC43DF0D}"/>
                    </a:ext>
                  </a:extLst>
                </p14:cNvPr>
                <p14:cNvContentPartPr/>
                <p14:nvPr/>
              </p14:nvContentPartPr>
              <p14:xfrm>
                <a:off x="4150080" y="5380822"/>
                <a:ext cx="113040" cy="119520"/>
              </p14:xfrm>
            </p:contentPart>
          </mc:Choice>
          <mc:Fallback>
            <p:pic>
              <p:nvPicPr>
                <p:cNvPr id="110" name="Freihand 109">
                  <a:extLst>
                    <a:ext uri="{FF2B5EF4-FFF2-40B4-BE49-F238E27FC236}">
                      <a16:creationId xmlns:a16="http://schemas.microsoft.com/office/drawing/2014/main" id="{C899EF04-90A8-93C9-1B57-0E18AC43DF0D}"/>
                    </a:ext>
                  </a:extLst>
                </p:cNvPr>
                <p:cNvPicPr/>
                <p:nvPr/>
              </p:nvPicPr>
              <p:blipFill>
                <a:blip r:embed="rId162"/>
                <a:stretch>
                  <a:fillRect/>
                </a:stretch>
              </p:blipFill>
              <p:spPr>
                <a:xfrm>
                  <a:off x="4141080" y="5372182"/>
                  <a:ext cx="130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1" name="Freihand 110">
                  <a:extLst>
                    <a:ext uri="{FF2B5EF4-FFF2-40B4-BE49-F238E27FC236}">
                      <a16:creationId xmlns:a16="http://schemas.microsoft.com/office/drawing/2014/main" id="{CFF4DA07-71A4-0C73-C3CE-6DC995AF692D}"/>
                    </a:ext>
                  </a:extLst>
                </p14:cNvPr>
                <p14:cNvContentPartPr/>
                <p14:nvPr/>
              </p14:nvContentPartPr>
              <p14:xfrm>
                <a:off x="4333680" y="5365702"/>
                <a:ext cx="114480" cy="168120"/>
              </p14:xfrm>
            </p:contentPart>
          </mc:Choice>
          <mc:Fallback>
            <p:pic>
              <p:nvPicPr>
                <p:cNvPr id="111" name="Freihand 110">
                  <a:extLst>
                    <a:ext uri="{FF2B5EF4-FFF2-40B4-BE49-F238E27FC236}">
                      <a16:creationId xmlns:a16="http://schemas.microsoft.com/office/drawing/2014/main" id="{CFF4DA07-71A4-0C73-C3CE-6DC995AF692D}"/>
                    </a:ext>
                  </a:extLst>
                </p:cNvPr>
                <p:cNvPicPr/>
                <p:nvPr/>
              </p:nvPicPr>
              <p:blipFill>
                <a:blip r:embed="rId164"/>
                <a:stretch>
                  <a:fillRect/>
                </a:stretch>
              </p:blipFill>
              <p:spPr>
                <a:xfrm>
                  <a:off x="4324680" y="5356702"/>
                  <a:ext cx="132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2" name="Freihand 111">
                  <a:extLst>
                    <a:ext uri="{FF2B5EF4-FFF2-40B4-BE49-F238E27FC236}">
                      <a16:creationId xmlns:a16="http://schemas.microsoft.com/office/drawing/2014/main" id="{BC038954-C30A-0C2D-1A20-871C390A2470}"/>
                    </a:ext>
                  </a:extLst>
                </p14:cNvPr>
                <p14:cNvContentPartPr/>
                <p14:nvPr/>
              </p14:nvContentPartPr>
              <p14:xfrm>
                <a:off x="4471200" y="5242582"/>
                <a:ext cx="124560" cy="267840"/>
              </p14:xfrm>
            </p:contentPart>
          </mc:Choice>
          <mc:Fallback>
            <p:pic>
              <p:nvPicPr>
                <p:cNvPr id="112" name="Freihand 111">
                  <a:extLst>
                    <a:ext uri="{FF2B5EF4-FFF2-40B4-BE49-F238E27FC236}">
                      <a16:creationId xmlns:a16="http://schemas.microsoft.com/office/drawing/2014/main" id="{BC038954-C30A-0C2D-1A20-871C390A2470}"/>
                    </a:ext>
                  </a:extLst>
                </p:cNvPr>
                <p:cNvPicPr/>
                <p:nvPr/>
              </p:nvPicPr>
              <p:blipFill>
                <a:blip r:embed="rId166"/>
                <a:stretch>
                  <a:fillRect/>
                </a:stretch>
              </p:blipFill>
              <p:spPr>
                <a:xfrm>
                  <a:off x="4462200" y="5233942"/>
                  <a:ext cx="1422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3" name="Freihand 112">
                  <a:extLst>
                    <a:ext uri="{FF2B5EF4-FFF2-40B4-BE49-F238E27FC236}">
                      <a16:creationId xmlns:a16="http://schemas.microsoft.com/office/drawing/2014/main" id="{A6D35557-A546-A8BC-53D3-C87447BE44A2}"/>
                    </a:ext>
                  </a:extLst>
                </p14:cNvPr>
                <p14:cNvContentPartPr/>
                <p14:nvPr/>
              </p14:nvContentPartPr>
              <p14:xfrm>
                <a:off x="4594320" y="5363902"/>
                <a:ext cx="163800" cy="129600"/>
              </p14:xfrm>
            </p:contentPart>
          </mc:Choice>
          <mc:Fallback>
            <p:pic>
              <p:nvPicPr>
                <p:cNvPr id="113" name="Freihand 112">
                  <a:extLst>
                    <a:ext uri="{FF2B5EF4-FFF2-40B4-BE49-F238E27FC236}">
                      <a16:creationId xmlns:a16="http://schemas.microsoft.com/office/drawing/2014/main" id="{A6D35557-A546-A8BC-53D3-C87447BE44A2}"/>
                    </a:ext>
                  </a:extLst>
                </p:cNvPr>
                <p:cNvPicPr/>
                <p:nvPr/>
              </p:nvPicPr>
              <p:blipFill>
                <a:blip r:embed="rId168"/>
                <a:stretch>
                  <a:fillRect/>
                </a:stretch>
              </p:blipFill>
              <p:spPr>
                <a:xfrm>
                  <a:off x="4585680" y="5354902"/>
                  <a:ext cx="181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 name="Freihand 113">
                  <a:extLst>
                    <a:ext uri="{FF2B5EF4-FFF2-40B4-BE49-F238E27FC236}">
                      <a16:creationId xmlns:a16="http://schemas.microsoft.com/office/drawing/2014/main" id="{0BC7D962-537B-521E-4AF4-3105911107AA}"/>
                    </a:ext>
                  </a:extLst>
                </p14:cNvPr>
                <p14:cNvContentPartPr/>
                <p14:nvPr/>
              </p14:nvContentPartPr>
              <p14:xfrm>
                <a:off x="4771440" y="5345542"/>
                <a:ext cx="162720" cy="131040"/>
              </p14:xfrm>
            </p:contentPart>
          </mc:Choice>
          <mc:Fallback>
            <p:pic>
              <p:nvPicPr>
                <p:cNvPr id="114" name="Freihand 113">
                  <a:extLst>
                    <a:ext uri="{FF2B5EF4-FFF2-40B4-BE49-F238E27FC236}">
                      <a16:creationId xmlns:a16="http://schemas.microsoft.com/office/drawing/2014/main" id="{0BC7D962-537B-521E-4AF4-3105911107AA}"/>
                    </a:ext>
                  </a:extLst>
                </p:cNvPr>
                <p:cNvPicPr/>
                <p:nvPr/>
              </p:nvPicPr>
              <p:blipFill>
                <a:blip r:embed="rId170"/>
                <a:stretch>
                  <a:fillRect/>
                </a:stretch>
              </p:blipFill>
              <p:spPr>
                <a:xfrm>
                  <a:off x="4762800" y="5336542"/>
                  <a:ext cx="180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 name="Freihand 114">
                  <a:extLst>
                    <a:ext uri="{FF2B5EF4-FFF2-40B4-BE49-F238E27FC236}">
                      <a16:creationId xmlns:a16="http://schemas.microsoft.com/office/drawing/2014/main" id="{ABA4C615-5AB8-6D50-CF3B-82FF35891891}"/>
                    </a:ext>
                  </a:extLst>
                </p14:cNvPr>
                <p14:cNvContentPartPr/>
                <p14:nvPr/>
              </p14:nvContentPartPr>
              <p14:xfrm>
                <a:off x="4995000" y="5201542"/>
                <a:ext cx="278280" cy="232920"/>
              </p14:xfrm>
            </p:contentPart>
          </mc:Choice>
          <mc:Fallback>
            <p:pic>
              <p:nvPicPr>
                <p:cNvPr id="115" name="Freihand 114">
                  <a:extLst>
                    <a:ext uri="{FF2B5EF4-FFF2-40B4-BE49-F238E27FC236}">
                      <a16:creationId xmlns:a16="http://schemas.microsoft.com/office/drawing/2014/main" id="{ABA4C615-5AB8-6D50-CF3B-82FF35891891}"/>
                    </a:ext>
                  </a:extLst>
                </p:cNvPr>
                <p:cNvPicPr/>
                <p:nvPr/>
              </p:nvPicPr>
              <p:blipFill>
                <a:blip r:embed="rId172"/>
                <a:stretch>
                  <a:fillRect/>
                </a:stretch>
              </p:blipFill>
              <p:spPr>
                <a:xfrm>
                  <a:off x="4986360" y="5192902"/>
                  <a:ext cx="2959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6" name="Freihand 115">
                  <a:extLst>
                    <a:ext uri="{FF2B5EF4-FFF2-40B4-BE49-F238E27FC236}">
                      <a16:creationId xmlns:a16="http://schemas.microsoft.com/office/drawing/2014/main" id="{7F499E1B-4000-FE65-EF39-C118FF4F915F}"/>
                    </a:ext>
                  </a:extLst>
                </p14:cNvPr>
                <p14:cNvContentPartPr/>
                <p14:nvPr/>
              </p14:nvContentPartPr>
              <p14:xfrm>
                <a:off x="4618080" y="5379742"/>
                <a:ext cx="87120" cy="22320"/>
              </p14:xfrm>
            </p:contentPart>
          </mc:Choice>
          <mc:Fallback>
            <p:pic>
              <p:nvPicPr>
                <p:cNvPr id="116" name="Freihand 115">
                  <a:extLst>
                    <a:ext uri="{FF2B5EF4-FFF2-40B4-BE49-F238E27FC236}">
                      <a16:creationId xmlns:a16="http://schemas.microsoft.com/office/drawing/2014/main" id="{7F499E1B-4000-FE65-EF39-C118FF4F915F}"/>
                    </a:ext>
                  </a:extLst>
                </p:cNvPr>
                <p:cNvPicPr/>
                <p:nvPr/>
              </p:nvPicPr>
              <p:blipFill>
                <a:blip r:embed="rId174"/>
                <a:stretch>
                  <a:fillRect/>
                </a:stretch>
              </p:blipFill>
              <p:spPr>
                <a:xfrm>
                  <a:off x="4609080" y="5370742"/>
                  <a:ext cx="104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7" name="Freihand 116">
                  <a:extLst>
                    <a:ext uri="{FF2B5EF4-FFF2-40B4-BE49-F238E27FC236}">
                      <a16:creationId xmlns:a16="http://schemas.microsoft.com/office/drawing/2014/main" id="{AB42EC92-F881-6DF7-5B1E-1ECA97FF4813}"/>
                    </a:ext>
                  </a:extLst>
                </p14:cNvPr>
                <p14:cNvContentPartPr/>
                <p14:nvPr/>
              </p14:nvContentPartPr>
              <p14:xfrm>
                <a:off x="5483520" y="5330062"/>
                <a:ext cx="208800" cy="118800"/>
              </p14:xfrm>
            </p:contentPart>
          </mc:Choice>
          <mc:Fallback>
            <p:pic>
              <p:nvPicPr>
                <p:cNvPr id="117" name="Freihand 116">
                  <a:extLst>
                    <a:ext uri="{FF2B5EF4-FFF2-40B4-BE49-F238E27FC236}">
                      <a16:creationId xmlns:a16="http://schemas.microsoft.com/office/drawing/2014/main" id="{AB42EC92-F881-6DF7-5B1E-1ECA97FF4813}"/>
                    </a:ext>
                  </a:extLst>
                </p:cNvPr>
                <p:cNvPicPr/>
                <p:nvPr/>
              </p:nvPicPr>
              <p:blipFill>
                <a:blip r:embed="rId176"/>
                <a:stretch>
                  <a:fillRect/>
                </a:stretch>
              </p:blipFill>
              <p:spPr>
                <a:xfrm>
                  <a:off x="5474880" y="5321062"/>
                  <a:ext cx="226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8" name="Freihand 117">
                  <a:extLst>
                    <a:ext uri="{FF2B5EF4-FFF2-40B4-BE49-F238E27FC236}">
                      <a16:creationId xmlns:a16="http://schemas.microsoft.com/office/drawing/2014/main" id="{A8699ADD-64A9-249F-695F-4964F34A6B18}"/>
                    </a:ext>
                  </a:extLst>
                </p14:cNvPr>
                <p14:cNvContentPartPr/>
                <p14:nvPr/>
              </p14:nvContentPartPr>
              <p14:xfrm>
                <a:off x="5655600" y="5268502"/>
                <a:ext cx="2520" cy="25560"/>
              </p14:xfrm>
            </p:contentPart>
          </mc:Choice>
          <mc:Fallback>
            <p:pic>
              <p:nvPicPr>
                <p:cNvPr id="118" name="Freihand 117">
                  <a:extLst>
                    <a:ext uri="{FF2B5EF4-FFF2-40B4-BE49-F238E27FC236}">
                      <a16:creationId xmlns:a16="http://schemas.microsoft.com/office/drawing/2014/main" id="{A8699ADD-64A9-249F-695F-4964F34A6B18}"/>
                    </a:ext>
                  </a:extLst>
                </p:cNvPr>
                <p:cNvPicPr/>
                <p:nvPr/>
              </p:nvPicPr>
              <p:blipFill>
                <a:blip r:embed="rId178"/>
                <a:stretch>
                  <a:fillRect/>
                </a:stretch>
              </p:blipFill>
              <p:spPr>
                <a:xfrm>
                  <a:off x="5646600" y="5259862"/>
                  <a:ext cx="20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9" name="Freihand 118">
                  <a:extLst>
                    <a:ext uri="{FF2B5EF4-FFF2-40B4-BE49-F238E27FC236}">
                      <a16:creationId xmlns:a16="http://schemas.microsoft.com/office/drawing/2014/main" id="{DA458A72-8D36-A470-5F7E-AE9E92F1B731}"/>
                    </a:ext>
                  </a:extLst>
                </p14:cNvPr>
                <p14:cNvContentPartPr/>
                <p14:nvPr/>
              </p14:nvContentPartPr>
              <p14:xfrm>
                <a:off x="5877000" y="5251942"/>
                <a:ext cx="434160" cy="214200"/>
              </p14:xfrm>
            </p:contentPart>
          </mc:Choice>
          <mc:Fallback>
            <p:pic>
              <p:nvPicPr>
                <p:cNvPr id="119" name="Freihand 118">
                  <a:extLst>
                    <a:ext uri="{FF2B5EF4-FFF2-40B4-BE49-F238E27FC236}">
                      <a16:creationId xmlns:a16="http://schemas.microsoft.com/office/drawing/2014/main" id="{DA458A72-8D36-A470-5F7E-AE9E92F1B731}"/>
                    </a:ext>
                  </a:extLst>
                </p:cNvPr>
                <p:cNvPicPr/>
                <p:nvPr/>
              </p:nvPicPr>
              <p:blipFill>
                <a:blip r:embed="rId180"/>
                <a:stretch>
                  <a:fillRect/>
                </a:stretch>
              </p:blipFill>
              <p:spPr>
                <a:xfrm>
                  <a:off x="5868360" y="5242942"/>
                  <a:ext cx="451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0" name="Freihand 119">
                  <a:extLst>
                    <a:ext uri="{FF2B5EF4-FFF2-40B4-BE49-F238E27FC236}">
                      <a16:creationId xmlns:a16="http://schemas.microsoft.com/office/drawing/2014/main" id="{DD429E8C-0907-D988-5C5E-12DDC6EEA04A}"/>
                    </a:ext>
                  </a:extLst>
                </p14:cNvPr>
                <p14:cNvContentPartPr/>
                <p14:nvPr/>
              </p14:nvContentPartPr>
              <p14:xfrm>
                <a:off x="6582600" y="5254462"/>
                <a:ext cx="183600" cy="165600"/>
              </p14:xfrm>
            </p:contentPart>
          </mc:Choice>
          <mc:Fallback>
            <p:pic>
              <p:nvPicPr>
                <p:cNvPr id="120" name="Freihand 119">
                  <a:extLst>
                    <a:ext uri="{FF2B5EF4-FFF2-40B4-BE49-F238E27FC236}">
                      <a16:creationId xmlns:a16="http://schemas.microsoft.com/office/drawing/2014/main" id="{DD429E8C-0907-D988-5C5E-12DDC6EEA04A}"/>
                    </a:ext>
                  </a:extLst>
                </p:cNvPr>
                <p:cNvPicPr/>
                <p:nvPr/>
              </p:nvPicPr>
              <p:blipFill>
                <a:blip r:embed="rId182"/>
                <a:stretch>
                  <a:fillRect/>
                </a:stretch>
              </p:blipFill>
              <p:spPr>
                <a:xfrm>
                  <a:off x="6573960" y="5245822"/>
                  <a:ext cx="201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1" name="Freihand 120">
                  <a:extLst>
                    <a:ext uri="{FF2B5EF4-FFF2-40B4-BE49-F238E27FC236}">
                      <a16:creationId xmlns:a16="http://schemas.microsoft.com/office/drawing/2014/main" id="{BD7EAE75-54B9-7F55-2FDD-20C4BDFACB67}"/>
                    </a:ext>
                  </a:extLst>
                </p14:cNvPr>
                <p14:cNvContentPartPr/>
                <p14:nvPr/>
              </p14:nvContentPartPr>
              <p14:xfrm>
                <a:off x="6797880" y="5250502"/>
                <a:ext cx="122760" cy="194400"/>
              </p14:xfrm>
            </p:contentPart>
          </mc:Choice>
          <mc:Fallback>
            <p:pic>
              <p:nvPicPr>
                <p:cNvPr id="121" name="Freihand 120">
                  <a:extLst>
                    <a:ext uri="{FF2B5EF4-FFF2-40B4-BE49-F238E27FC236}">
                      <a16:creationId xmlns:a16="http://schemas.microsoft.com/office/drawing/2014/main" id="{BD7EAE75-54B9-7F55-2FDD-20C4BDFACB67}"/>
                    </a:ext>
                  </a:extLst>
                </p:cNvPr>
                <p:cNvPicPr/>
                <p:nvPr/>
              </p:nvPicPr>
              <p:blipFill>
                <a:blip r:embed="rId184"/>
                <a:stretch>
                  <a:fillRect/>
                </a:stretch>
              </p:blipFill>
              <p:spPr>
                <a:xfrm>
                  <a:off x="6789240" y="5241502"/>
                  <a:ext cx="1404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2" name="Freihand 121">
                  <a:extLst>
                    <a:ext uri="{FF2B5EF4-FFF2-40B4-BE49-F238E27FC236}">
                      <a16:creationId xmlns:a16="http://schemas.microsoft.com/office/drawing/2014/main" id="{17399636-DB6A-A6F4-245B-DC57D5B8E4D3}"/>
                    </a:ext>
                  </a:extLst>
                </p14:cNvPr>
                <p14:cNvContentPartPr/>
                <p14:nvPr/>
              </p14:nvContentPartPr>
              <p14:xfrm>
                <a:off x="6986520" y="5224582"/>
                <a:ext cx="129240" cy="237960"/>
              </p14:xfrm>
            </p:contentPart>
          </mc:Choice>
          <mc:Fallback>
            <p:pic>
              <p:nvPicPr>
                <p:cNvPr id="122" name="Freihand 121">
                  <a:extLst>
                    <a:ext uri="{FF2B5EF4-FFF2-40B4-BE49-F238E27FC236}">
                      <a16:creationId xmlns:a16="http://schemas.microsoft.com/office/drawing/2014/main" id="{17399636-DB6A-A6F4-245B-DC57D5B8E4D3}"/>
                    </a:ext>
                  </a:extLst>
                </p:cNvPr>
                <p:cNvPicPr/>
                <p:nvPr/>
              </p:nvPicPr>
              <p:blipFill>
                <a:blip r:embed="rId186"/>
                <a:stretch>
                  <a:fillRect/>
                </a:stretch>
              </p:blipFill>
              <p:spPr>
                <a:xfrm>
                  <a:off x="6977520" y="5215942"/>
                  <a:ext cx="146880" cy="255600"/>
                </a:xfrm>
                <a:prstGeom prst="rect">
                  <a:avLst/>
                </a:prstGeom>
              </p:spPr>
            </p:pic>
          </mc:Fallback>
        </mc:AlternateContent>
      </p:grpSp>
      <p:grpSp>
        <p:nvGrpSpPr>
          <p:cNvPr id="128" name="Gruppieren 127">
            <a:extLst>
              <a:ext uri="{FF2B5EF4-FFF2-40B4-BE49-F238E27FC236}">
                <a16:creationId xmlns:a16="http://schemas.microsoft.com/office/drawing/2014/main" id="{A4684DE9-162A-F134-2FE6-B832164E5445}"/>
              </a:ext>
            </a:extLst>
          </p:cNvPr>
          <p:cNvGrpSpPr/>
          <p:nvPr/>
        </p:nvGrpSpPr>
        <p:grpSpPr>
          <a:xfrm>
            <a:off x="2196360" y="5747302"/>
            <a:ext cx="353160" cy="268560"/>
            <a:chOff x="2196360" y="5747302"/>
            <a:chExt cx="353160" cy="268560"/>
          </a:xfrm>
        </p:grpSpPr>
        <mc:AlternateContent xmlns:mc="http://schemas.openxmlformats.org/markup-compatibility/2006">
          <mc:Choice xmlns:p14="http://schemas.microsoft.com/office/powerpoint/2010/main" Requires="p14">
            <p:contentPart p14:bwMode="auto" r:id="rId187">
              <p14:nvContentPartPr>
                <p14:cNvPr id="125" name="Freihand 124">
                  <a:extLst>
                    <a:ext uri="{FF2B5EF4-FFF2-40B4-BE49-F238E27FC236}">
                      <a16:creationId xmlns:a16="http://schemas.microsoft.com/office/drawing/2014/main" id="{FB634604-F0F9-3CFE-7C1F-2A3904499330}"/>
                    </a:ext>
                  </a:extLst>
                </p14:cNvPr>
                <p14:cNvContentPartPr/>
                <p14:nvPr/>
              </p14:nvContentPartPr>
              <p14:xfrm>
                <a:off x="2197080" y="5816062"/>
                <a:ext cx="227160" cy="50040"/>
              </p14:xfrm>
            </p:contentPart>
          </mc:Choice>
          <mc:Fallback>
            <p:pic>
              <p:nvPicPr>
                <p:cNvPr id="125" name="Freihand 124">
                  <a:extLst>
                    <a:ext uri="{FF2B5EF4-FFF2-40B4-BE49-F238E27FC236}">
                      <a16:creationId xmlns:a16="http://schemas.microsoft.com/office/drawing/2014/main" id="{FB634604-F0F9-3CFE-7C1F-2A3904499330}"/>
                    </a:ext>
                  </a:extLst>
                </p:cNvPr>
                <p:cNvPicPr/>
                <p:nvPr/>
              </p:nvPicPr>
              <p:blipFill>
                <a:blip r:embed="rId188"/>
                <a:stretch>
                  <a:fillRect/>
                </a:stretch>
              </p:blipFill>
              <p:spPr>
                <a:xfrm>
                  <a:off x="2188080" y="5807062"/>
                  <a:ext cx="244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6" name="Freihand 125">
                  <a:extLst>
                    <a:ext uri="{FF2B5EF4-FFF2-40B4-BE49-F238E27FC236}">
                      <a16:creationId xmlns:a16="http://schemas.microsoft.com/office/drawing/2014/main" id="{FC875796-DAE7-938E-80A6-2E38B200FA1D}"/>
                    </a:ext>
                  </a:extLst>
                </p14:cNvPr>
                <p14:cNvContentPartPr/>
                <p14:nvPr/>
              </p14:nvContentPartPr>
              <p14:xfrm>
                <a:off x="2196360" y="5928022"/>
                <a:ext cx="216000" cy="24120"/>
              </p14:xfrm>
            </p:contentPart>
          </mc:Choice>
          <mc:Fallback>
            <p:pic>
              <p:nvPicPr>
                <p:cNvPr id="126" name="Freihand 125">
                  <a:extLst>
                    <a:ext uri="{FF2B5EF4-FFF2-40B4-BE49-F238E27FC236}">
                      <a16:creationId xmlns:a16="http://schemas.microsoft.com/office/drawing/2014/main" id="{FC875796-DAE7-938E-80A6-2E38B200FA1D}"/>
                    </a:ext>
                  </a:extLst>
                </p:cNvPr>
                <p:cNvPicPr/>
                <p:nvPr/>
              </p:nvPicPr>
              <p:blipFill>
                <a:blip r:embed="rId190"/>
                <a:stretch>
                  <a:fillRect/>
                </a:stretch>
              </p:blipFill>
              <p:spPr>
                <a:xfrm>
                  <a:off x="2187720" y="5919022"/>
                  <a:ext cx="233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7" name="Freihand 126">
                  <a:extLst>
                    <a:ext uri="{FF2B5EF4-FFF2-40B4-BE49-F238E27FC236}">
                      <a16:creationId xmlns:a16="http://schemas.microsoft.com/office/drawing/2014/main" id="{E030182A-FA08-E6DF-4FF6-6768A26AC2AA}"/>
                    </a:ext>
                  </a:extLst>
                </p14:cNvPr>
                <p14:cNvContentPartPr/>
                <p14:nvPr/>
              </p14:nvContentPartPr>
              <p14:xfrm>
                <a:off x="2459160" y="5747302"/>
                <a:ext cx="90360" cy="268560"/>
              </p14:xfrm>
            </p:contentPart>
          </mc:Choice>
          <mc:Fallback>
            <p:pic>
              <p:nvPicPr>
                <p:cNvPr id="127" name="Freihand 126">
                  <a:extLst>
                    <a:ext uri="{FF2B5EF4-FFF2-40B4-BE49-F238E27FC236}">
                      <a16:creationId xmlns:a16="http://schemas.microsoft.com/office/drawing/2014/main" id="{E030182A-FA08-E6DF-4FF6-6768A26AC2AA}"/>
                    </a:ext>
                  </a:extLst>
                </p:cNvPr>
                <p:cNvPicPr/>
                <p:nvPr/>
              </p:nvPicPr>
              <p:blipFill>
                <a:blip r:embed="rId192"/>
                <a:stretch>
                  <a:fillRect/>
                </a:stretch>
              </p:blipFill>
              <p:spPr>
                <a:xfrm>
                  <a:off x="2450160" y="5738662"/>
                  <a:ext cx="108000" cy="28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42" name="Freihand 141">
                <a:extLst>
                  <a:ext uri="{FF2B5EF4-FFF2-40B4-BE49-F238E27FC236}">
                    <a16:creationId xmlns:a16="http://schemas.microsoft.com/office/drawing/2014/main" id="{2CBB9839-A373-7FE6-4222-2517A6E9A539}"/>
                  </a:ext>
                </a:extLst>
              </p14:cNvPr>
              <p14:cNvContentPartPr/>
              <p14:nvPr/>
            </p14:nvContentPartPr>
            <p14:xfrm>
              <a:off x="6195960" y="5774662"/>
              <a:ext cx="380880" cy="164880"/>
            </p14:xfrm>
          </p:contentPart>
        </mc:Choice>
        <mc:Fallback>
          <p:pic>
            <p:nvPicPr>
              <p:cNvPr id="142" name="Freihand 141">
                <a:extLst>
                  <a:ext uri="{FF2B5EF4-FFF2-40B4-BE49-F238E27FC236}">
                    <a16:creationId xmlns:a16="http://schemas.microsoft.com/office/drawing/2014/main" id="{2CBB9839-A373-7FE6-4222-2517A6E9A539}"/>
                  </a:ext>
                </a:extLst>
              </p:cNvPr>
              <p:cNvPicPr/>
              <p:nvPr/>
            </p:nvPicPr>
            <p:blipFill>
              <a:blip r:embed="rId194"/>
              <a:stretch>
                <a:fillRect/>
              </a:stretch>
            </p:blipFill>
            <p:spPr>
              <a:xfrm>
                <a:off x="6186960" y="5765662"/>
                <a:ext cx="398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3" name="Freihand 142">
                <a:extLst>
                  <a:ext uri="{FF2B5EF4-FFF2-40B4-BE49-F238E27FC236}">
                    <a16:creationId xmlns:a16="http://schemas.microsoft.com/office/drawing/2014/main" id="{351BDB6E-B3C6-BF64-A5B8-73CAB119B481}"/>
                  </a:ext>
                </a:extLst>
              </p14:cNvPr>
              <p14:cNvContentPartPr/>
              <p14:nvPr/>
            </p14:nvContentPartPr>
            <p14:xfrm>
              <a:off x="6537960" y="5689702"/>
              <a:ext cx="9720" cy="42840"/>
            </p14:xfrm>
          </p:contentPart>
        </mc:Choice>
        <mc:Fallback>
          <p:pic>
            <p:nvPicPr>
              <p:cNvPr id="143" name="Freihand 142">
                <a:extLst>
                  <a:ext uri="{FF2B5EF4-FFF2-40B4-BE49-F238E27FC236}">
                    <a16:creationId xmlns:a16="http://schemas.microsoft.com/office/drawing/2014/main" id="{351BDB6E-B3C6-BF64-A5B8-73CAB119B481}"/>
                  </a:ext>
                </a:extLst>
              </p:cNvPr>
              <p:cNvPicPr/>
              <p:nvPr/>
            </p:nvPicPr>
            <p:blipFill>
              <a:blip r:embed="rId196"/>
              <a:stretch>
                <a:fillRect/>
              </a:stretch>
            </p:blipFill>
            <p:spPr>
              <a:xfrm>
                <a:off x="6528960" y="5680702"/>
                <a:ext cx="27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4" name="Freihand 143">
                <a:extLst>
                  <a:ext uri="{FF2B5EF4-FFF2-40B4-BE49-F238E27FC236}">
                    <a16:creationId xmlns:a16="http://schemas.microsoft.com/office/drawing/2014/main" id="{A5589013-89B9-2FFC-C4CD-FCA9E6C39D09}"/>
                  </a:ext>
                </a:extLst>
              </p14:cNvPr>
              <p14:cNvContentPartPr/>
              <p14:nvPr/>
            </p14:nvContentPartPr>
            <p14:xfrm>
              <a:off x="6639480" y="5742622"/>
              <a:ext cx="269640" cy="156240"/>
            </p14:xfrm>
          </p:contentPart>
        </mc:Choice>
        <mc:Fallback>
          <p:pic>
            <p:nvPicPr>
              <p:cNvPr id="144" name="Freihand 143">
                <a:extLst>
                  <a:ext uri="{FF2B5EF4-FFF2-40B4-BE49-F238E27FC236}">
                    <a16:creationId xmlns:a16="http://schemas.microsoft.com/office/drawing/2014/main" id="{A5589013-89B9-2FFC-C4CD-FCA9E6C39D09}"/>
                  </a:ext>
                </a:extLst>
              </p:cNvPr>
              <p:cNvPicPr/>
              <p:nvPr/>
            </p:nvPicPr>
            <p:blipFill>
              <a:blip r:embed="rId198"/>
              <a:stretch>
                <a:fillRect/>
              </a:stretch>
            </p:blipFill>
            <p:spPr>
              <a:xfrm>
                <a:off x="6630480" y="5733982"/>
                <a:ext cx="287280" cy="173880"/>
              </a:xfrm>
              <a:prstGeom prst="rect">
                <a:avLst/>
              </a:prstGeom>
            </p:spPr>
          </p:pic>
        </mc:Fallback>
      </mc:AlternateContent>
      <p:grpSp>
        <p:nvGrpSpPr>
          <p:cNvPr id="150" name="Gruppieren 149">
            <a:extLst>
              <a:ext uri="{FF2B5EF4-FFF2-40B4-BE49-F238E27FC236}">
                <a16:creationId xmlns:a16="http://schemas.microsoft.com/office/drawing/2014/main" id="{F43C915F-E128-1143-1FE7-20562BF77F05}"/>
              </a:ext>
            </a:extLst>
          </p:cNvPr>
          <p:cNvGrpSpPr/>
          <p:nvPr/>
        </p:nvGrpSpPr>
        <p:grpSpPr>
          <a:xfrm>
            <a:off x="7117920" y="5640022"/>
            <a:ext cx="645120" cy="207360"/>
            <a:chOff x="7117920" y="5640022"/>
            <a:chExt cx="645120" cy="207360"/>
          </a:xfrm>
        </p:grpSpPr>
        <mc:AlternateContent xmlns:mc="http://schemas.openxmlformats.org/markup-compatibility/2006">
          <mc:Choice xmlns:p14="http://schemas.microsoft.com/office/powerpoint/2010/main" Requires="p14">
            <p:contentPart p14:bwMode="auto" r:id="rId199">
              <p14:nvContentPartPr>
                <p14:cNvPr id="147" name="Freihand 146">
                  <a:extLst>
                    <a:ext uri="{FF2B5EF4-FFF2-40B4-BE49-F238E27FC236}">
                      <a16:creationId xmlns:a16="http://schemas.microsoft.com/office/drawing/2014/main" id="{1AA5F923-90D5-C068-0B0D-8B9BD760DA97}"/>
                    </a:ext>
                  </a:extLst>
                </p14:cNvPr>
                <p14:cNvContentPartPr/>
                <p14:nvPr/>
              </p14:nvContentPartPr>
              <p14:xfrm>
                <a:off x="7117920" y="5651542"/>
                <a:ext cx="120240" cy="171720"/>
              </p14:xfrm>
            </p:contentPart>
          </mc:Choice>
          <mc:Fallback>
            <p:pic>
              <p:nvPicPr>
                <p:cNvPr id="147" name="Freihand 146">
                  <a:extLst>
                    <a:ext uri="{FF2B5EF4-FFF2-40B4-BE49-F238E27FC236}">
                      <a16:creationId xmlns:a16="http://schemas.microsoft.com/office/drawing/2014/main" id="{1AA5F923-90D5-C068-0B0D-8B9BD760DA97}"/>
                    </a:ext>
                  </a:extLst>
                </p:cNvPr>
                <p:cNvPicPr/>
                <p:nvPr/>
              </p:nvPicPr>
              <p:blipFill>
                <a:blip r:embed="rId200"/>
                <a:stretch>
                  <a:fillRect/>
                </a:stretch>
              </p:blipFill>
              <p:spPr>
                <a:xfrm>
                  <a:off x="7108920" y="5642902"/>
                  <a:ext cx="137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8" name="Freihand 147">
                  <a:extLst>
                    <a:ext uri="{FF2B5EF4-FFF2-40B4-BE49-F238E27FC236}">
                      <a16:creationId xmlns:a16="http://schemas.microsoft.com/office/drawing/2014/main" id="{BFC3A0A7-C84D-7AD9-E057-9B3B1D034134}"/>
                    </a:ext>
                  </a:extLst>
                </p14:cNvPr>
                <p14:cNvContentPartPr/>
                <p14:nvPr/>
              </p14:nvContentPartPr>
              <p14:xfrm>
                <a:off x="7203600" y="5640022"/>
                <a:ext cx="164880" cy="207360"/>
              </p14:xfrm>
            </p:contentPart>
          </mc:Choice>
          <mc:Fallback>
            <p:pic>
              <p:nvPicPr>
                <p:cNvPr id="148" name="Freihand 147">
                  <a:extLst>
                    <a:ext uri="{FF2B5EF4-FFF2-40B4-BE49-F238E27FC236}">
                      <a16:creationId xmlns:a16="http://schemas.microsoft.com/office/drawing/2014/main" id="{BFC3A0A7-C84D-7AD9-E057-9B3B1D034134}"/>
                    </a:ext>
                  </a:extLst>
                </p:cNvPr>
                <p:cNvPicPr/>
                <p:nvPr/>
              </p:nvPicPr>
              <p:blipFill>
                <a:blip r:embed="rId202"/>
                <a:stretch>
                  <a:fillRect/>
                </a:stretch>
              </p:blipFill>
              <p:spPr>
                <a:xfrm>
                  <a:off x="7194600" y="5631382"/>
                  <a:ext cx="182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9" name="Freihand 148">
                  <a:extLst>
                    <a:ext uri="{FF2B5EF4-FFF2-40B4-BE49-F238E27FC236}">
                      <a16:creationId xmlns:a16="http://schemas.microsoft.com/office/drawing/2014/main" id="{045D70FD-DF06-9A53-2518-1CEBDC7DB351}"/>
                    </a:ext>
                  </a:extLst>
                </p14:cNvPr>
                <p14:cNvContentPartPr/>
                <p14:nvPr/>
              </p14:nvContentPartPr>
              <p14:xfrm>
                <a:off x="7352280" y="5728222"/>
                <a:ext cx="410760" cy="109800"/>
              </p14:xfrm>
            </p:contentPart>
          </mc:Choice>
          <mc:Fallback>
            <p:pic>
              <p:nvPicPr>
                <p:cNvPr id="149" name="Freihand 148">
                  <a:extLst>
                    <a:ext uri="{FF2B5EF4-FFF2-40B4-BE49-F238E27FC236}">
                      <a16:creationId xmlns:a16="http://schemas.microsoft.com/office/drawing/2014/main" id="{045D70FD-DF06-9A53-2518-1CEBDC7DB351}"/>
                    </a:ext>
                  </a:extLst>
                </p:cNvPr>
                <p:cNvPicPr/>
                <p:nvPr/>
              </p:nvPicPr>
              <p:blipFill>
                <a:blip r:embed="rId204"/>
                <a:stretch>
                  <a:fillRect/>
                </a:stretch>
              </p:blipFill>
              <p:spPr>
                <a:xfrm>
                  <a:off x="7343280" y="5719222"/>
                  <a:ext cx="428400" cy="127440"/>
                </a:xfrm>
                <a:prstGeom prst="rect">
                  <a:avLst/>
                </a:prstGeom>
              </p:spPr>
            </p:pic>
          </mc:Fallback>
        </mc:AlternateContent>
      </p:grpSp>
      <p:grpSp>
        <p:nvGrpSpPr>
          <p:cNvPr id="164" name="Gruppieren 163">
            <a:extLst>
              <a:ext uri="{FF2B5EF4-FFF2-40B4-BE49-F238E27FC236}">
                <a16:creationId xmlns:a16="http://schemas.microsoft.com/office/drawing/2014/main" id="{E5057D7C-CCBF-D43C-08C5-D117221B78E3}"/>
              </a:ext>
            </a:extLst>
          </p:cNvPr>
          <p:cNvGrpSpPr/>
          <p:nvPr/>
        </p:nvGrpSpPr>
        <p:grpSpPr>
          <a:xfrm>
            <a:off x="2868840" y="5676742"/>
            <a:ext cx="3113280" cy="855720"/>
            <a:chOff x="2868840" y="5676742"/>
            <a:chExt cx="3113280" cy="855720"/>
          </a:xfrm>
        </p:grpSpPr>
        <mc:AlternateContent xmlns:mc="http://schemas.openxmlformats.org/markup-compatibility/2006">
          <mc:Choice xmlns:p14="http://schemas.microsoft.com/office/powerpoint/2010/main" Requires="p14">
            <p:contentPart p14:bwMode="auto" r:id="rId205">
              <p14:nvContentPartPr>
                <p14:cNvPr id="129" name="Freihand 128">
                  <a:extLst>
                    <a:ext uri="{FF2B5EF4-FFF2-40B4-BE49-F238E27FC236}">
                      <a16:creationId xmlns:a16="http://schemas.microsoft.com/office/drawing/2014/main" id="{F51F89B5-4EBF-B33F-5093-718FAE264946}"/>
                    </a:ext>
                  </a:extLst>
                </p14:cNvPr>
                <p14:cNvContentPartPr/>
                <p14:nvPr/>
              </p14:nvContentPartPr>
              <p14:xfrm>
                <a:off x="2868840" y="5774302"/>
                <a:ext cx="378000" cy="179280"/>
              </p14:xfrm>
            </p:contentPart>
          </mc:Choice>
          <mc:Fallback>
            <p:pic>
              <p:nvPicPr>
                <p:cNvPr id="129" name="Freihand 128">
                  <a:extLst>
                    <a:ext uri="{FF2B5EF4-FFF2-40B4-BE49-F238E27FC236}">
                      <a16:creationId xmlns:a16="http://schemas.microsoft.com/office/drawing/2014/main" id="{F51F89B5-4EBF-B33F-5093-718FAE264946}"/>
                    </a:ext>
                  </a:extLst>
                </p:cNvPr>
                <p:cNvPicPr/>
                <p:nvPr/>
              </p:nvPicPr>
              <p:blipFill>
                <a:blip r:embed="rId206"/>
                <a:stretch>
                  <a:fillRect/>
                </a:stretch>
              </p:blipFill>
              <p:spPr>
                <a:xfrm>
                  <a:off x="2860200" y="5765302"/>
                  <a:ext cx="395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Freihand 129">
                  <a:extLst>
                    <a:ext uri="{FF2B5EF4-FFF2-40B4-BE49-F238E27FC236}">
                      <a16:creationId xmlns:a16="http://schemas.microsoft.com/office/drawing/2014/main" id="{4DE4CDC1-7261-9F5A-E4CE-CD569E9EDB5E}"/>
                    </a:ext>
                  </a:extLst>
                </p14:cNvPr>
                <p14:cNvContentPartPr/>
                <p14:nvPr/>
              </p14:nvContentPartPr>
              <p14:xfrm>
                <a:off x="3177720" y="5676742"/>
                <a:ext cx="16920" cy="60120"/>
              </p14:xfrm>
            </p:contentPart>
          </mc:Choice>
          <mc:Fallback>
            <p:pic>
              <p:nvPicPr>
                <p:cNvPr id="130" name="Freihand 129">
                  <a:extLst>
                    <a:ext uri="{FF2B5EF4-FFF2-40B4-BE49-F238E27FC236}">
                      <a16:creationId xmlns:a16="http://schemas.microsoft.com/office/drawing/2014/main" id="{4DE4CDC1-7261-9F5A-E4CE-CD569E9EDB5E}"/>
                    </a:ext>
                  </a:extLst>
                </p:cNvPr>
                <p:cNvPicPr/>
                <p:nvPr/>
              </p:nvPicPr>
              <p:blipFill>
                <a:blip r:embed="rId208"/>
                <a:stretch>
                  <a:fillRect/>
                </a:stretch>
              </p:blipFill>
              <p:spPr>
                <a:xfrm>
                  <a:off x="3169080" y="5667742"/>
                  <a:ext cx="34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Freihand 130">
                  <a:extLst>
                    <a:ext uri="{FF2B5EF4-FFF2-40B4-BE49-F238E27FC236}">
                      <a16:creationId xmlns:a16="http://schemas.microsoft.com/office/drawing/2014/main" id="{3352B18D-F0E6-13B6-B863-AD51BCCDE044}"/>
                    </a:ext>
                  </a:extLst>
                </p14:cNvPr>
                <p14:cNvContentPartPr/>
                <p14:nvPr/>
              </p14:nvContentPartPr>
              <p14:xfrm>
                <a:off x="3493800" y="5743342"/>
                <a:ext cx="154080" cy="239760"/>
              </p14:xfrm>
            </p:contentPart>
          </mc:Choice>
          <mc:Fallback>
            <p:pic>
              <p:nvPicPr>
                <p:cNvPr id="131" name="Freihand 130">
                  <a:extLst>
                    <a:ext uri="{FF2B5EF4-FFF2-40B4-BE49-F238E27FC236}">
                      <a16:creationId xmlns:a16="http://schemas.microsoft.com/office/drawing/2014/main" id="{3352B18D-F0E6-13B6-B863-AD51BCCDE044}"/>
                    </a:ext>
                  </a:extLst>
                </p:cNvPr>
                <p:cNvPicPr/>
                <p:nvPr/>
              </p:nvPicPr>
              <p:blipFill>
                <a:blip r:embed="rId210"/>
                <a:stretch>
                  <a:fillRect/>
                </a:stretch>
              </p:blipFill>
              <p:spPr>
                <a:xfrm>
                  <a:off x="3484800" y="5734342"/>
                  <a:ext cx="1717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2" name="Freihand 131">
                  <a:extLst>
                    <a:ext uri="{FF2B5EF4-FFF2-40B4-BE49-F238E27FC236}">
                      <a16:creationId xmlns:a16="http://schemas.microsoft.com/office/drawing/2014/main" id="{861483B6-DCE9-95E5-2ED1-AE6316C5080D}"/>
                    </a:ext>
                  </a:extLst>
                </p14:cNvPr>
                <p14:cNvContentPartPr/>
                <p14:nvPr/>
              </p14:nvContentPartPr>
              <p14:xfrm>
                <a:off x="3644280" y="5816422"/>
                <a:ext cx="288720" cy="146880"/>
              </p14:xfrm>
            </p:contentPart>
          </mc:Choice>
          <mc:Fallback>
            <p:pic>
              <p:nvPicPr>
                <p:cNvPr id="132" name="Freihand 131">
                  <a:extLst>
                    <a:ext uri="{FF2B5EF4-FFF2-40B4-BE49-F238E27FC236}">
                      <a16:creationId xmlns:a16="http://schemas.microsoft.com/office/drawing/2014/main" id="{861483B6-DCE9-95E5-2ED1-AE6316C5080D}"/>
                    </a:ext>
                  </a:extLst>
                </p:cNvPr>
                <p:cNvPicPr/>
                <p:nvPr/>
              </p:nvPicPr>
              <p:blipFill>
                <a:blip r:embed="rId212"/>
                <a:stretch>
                  <a:fillRect/>
                </a:stretch>
              </p:blipFill>
              <p:spPr>
                <a:xfrm>
                  <a:off x="3635640" y="5807782"/>
                  <a:ext cx="306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3" name="Freihand 132">
                  <a:extLst>
                    <a:ext uri="{FF2B5EF4-FFF2-40B4-BE49-F238E27FC236}">
                      <a16:creationId xmlns:a16="http://schemas.microsoft.com/office/drawing/2014/main" id="{9BF7A98B-2043-A395-4F6B-9E061F0CA429}"/>
                    </a:ext>
                  </a:extLst>
                </p14:cNvPr>
                <p14:cNvContentPartPr/>
                <p14:nvPr/>
              </p14:nvContentPartPr>
              <p14:xfrm>
                <a:off x="3989880" y="5745862"/>
                <a:ext cx="308160" cy="254520"/>
              </p14:xfrm>
            </p:contentPart>
          </mc:Choice>
          <mc:Fallback>
            <p:pic>
              <p:nvPicPr>
                <p:cNvPr id="133" name="Freihand 132">
                  <a:extLst>
                    <a:ext uri="{FF2B5EF4-FFF2-40B4-BE49-F238E27FC236}">
                      <a16:creationId xmlns:a16="http://schemas.microsoft.com/office/drawing/2014/main" id="{9BF7A98B-2043-A395-4F6B-9E061F0CA429}"/>
                    </a:ext>
                  </a:extLst>
                </p:cNvPr>
                <p:cNvPicPr/>
                <p:nvPr/>
              </p:nvPicPr>
              <p:blipFill>
                <a:blip r:embed="rId214"/>
                <a:stretch>
                  <a:fillRect/>
                </a:stretch>
              </p:blipFill>
              <p:spPr>
                <a:xfrm>
                  <a:off x="3980880" y="5737222"/>
                  <a:ext cx="3258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4" name="Freihand 133">
                  <a:extLst>
                    <a:ext uri="{FF2B5EF4-FFF2-40B4-BE49-F238E27FC236}">
                      <a16:creationId xmlns:a16="http://schemas.microsoft.com/office/drawing/2014/main" id="{B9271468-4869-6AAE-13D0-8C2EC6D62388}"/>
                    </a:ext>
                  </a:extLst>
                </p14:cNvPr>
                <p14:cNvContentPartPr/>
                <p14:nvPr/>
              </p14:nvContentPartPr>
              <p14:xfrm>
                <a:off x="4280040" y="5822542"/>
                <a:ext cx="101160" cy="134640"/>
              </p14:xfrm>
            </p:contentPart>
          </mc:Choice>
          <mc:Fallback>
            <p:pic>
              <p:nvPicPr>
                <p:cNvPr id="134" name="Freihand 133">
                  <a:extLst>
                    <a:ext uri="{FF2B5EF4-FFF2-40B4-BE49-F238E27FC236}">
                      <a16:creationId xmlns:a16="http://schemas.microsoft.com/office/drawing/2014/main" id="{B9271468-4869-6AAE-13D0-8C2EC6D62388}"/>
                    </a:ext>
                  </a:extLst>
                </p:cNvPr>
                <p:cNvPicPr/>
                <p:nvPr/>
              </p:nvPicPr>
              <p:blipFill>
                <a:blip r:embed="rId216"/>
                <a:stretch>
                  <a:fillRect/>
                </a:stretch>
              </p:blipFill>
              <p:spPr>
                <a:xfrm>
                  <a:off x="4271040" y="5813902"/>
                  <a:ext cx="118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 name="Freihand 134">
                  <a:extLst>
                    <a:ext uri="{FF2B5EF4-FFF2-40B4-BE49-F238E27FC236}">
                      <a16:creationId xmlns:a16="http://schemas.microsoft.com/office/drawing/2014/main" id="{B39B682D-0E17-3E32-D7C0-3CE60DFD514F}"/>
                    </a:ext>
                  </a:extLst>
                </p14:cNvPr>
                <p14:cNvContentPartPr/>
                <p14:nvPr/>
              </p14:nvContentPartPr>
              <p14:xfrm>
                <a:off x="4415400" y="5811742"/>
                <a:ext cx="518760" cy="294480"/>
              </p14:xfrm>
            </p:contentPart>
          </mc:Choice>
          <mc:Fallback>
            <p:pic>
              <p:nvPicPr>
                <p:cNvPr id="135" name="Freihand 134">
                  <a:extLst>
                    <a:ext uri="{FF2B5EF4-FFF2-40B4-BE49-F238E27FC236}">
                      <a16:creationId xmlns:a16="http://schemas.microsoft.com/office/drawing/2014/main" id="{B39B682D-0E17-3E32-D7C0-3CE60DFD514F}"/>
                    </a:ext>
                  </a:extLst>
                </p:cNvPr>
                <p:cNvPicPr/>
                <p:nvPr/>
              </p:nvPicPr>
              <p:blipFill>
                <a:blip r:embed="rId218"/>
                <a:stretch>
                  <a:fillRect/>
                </a:stretch>
              </p:blipFill>
              <p:spPr>
                <a:xfrm>
                  <a:off x="4406400" y="5802742"/>
                  <a:ext cx="5364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6" name="Freihand 135">
                  <a:extLst>
                    <a:ext uri="{FF2B5EF4-FFF2-40B4-BE49-F238E27FC236}">
                      <a16:creationId xmlns:a16="http://schemas.microsoft.com/office/drawing/2014/main" id="{2E7F5C75-9E1B-3824-5938-A00DA8C2FF59}"/>
                    </a:ext>
                  </a:extLst>
                </p14:cNvPr>
                <p14:cNvContentPartPr/>
                <p14:nvPr/>
              </p14:nvContentPartPr>
              <p14:xfrm>
                <a:off x="5009400" y="5783302"/>
                <a:ext cx="104400" cy="145800"/>
              </p14:xfrm>
            </p:contentPart>
          </mc:Choice>
          <mc:Fallback>
            <p:pic>
              <p:nvPicPr>
                <p:cNvPr id="136" name="Freihand 135">
                  <a:extLst>
                    <a:ext uri="{FF2B5EF4-FFF2-40B4-BE49-F238E27FC236}">
                      <a16:creationId xmlns:a16="http://schemas.microsoft.com/office/drawing/2014/main" id="{2E7F5C75-9E1B-3824-5938-A00DA8C2FF59}"/>
                    </a:ext>
                  </a:extLst>
                </p:cNvPr>
                <p:cNvPicPr/>
                <p:nvPr/>
              </p:nvPicPr>
              <p:blipFill>
                <a:blip r:embed="rId220"/>
                <a:stretch>
                  <a:fillRect/>
                </a:stretch>
              </p:blipFill>
              <p:spPr>
                <a:xfrm>
                  <a:off x="5000400" y="5774662"/>
                  <a:ext cx="122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 name="Freihand 136">
                  <a:extLst>
                    <a:ext uri="{FF2B5EF4-FFF2-40B4-BE49-F238E27FC236}">
                      <a16:creationId xmlns:a16="http://schemas.microsoft.com/office/drawing/2014/main" id="{3DB62298-A379-8AB0-9CBF-5056B333B5EF}"/>
                    </a:ext>
                  </a:extLst>
                </p14:cNvPr>
                <p14:cNvContentPartPr/>
                <p14:nvPr/>
              </p14:nvContentPartPr>
              <p14:xfrm>
                <a:off x="4977720" y="5839102"/>
                <a:ext cx="129960" cy="35280"/>
              </p14:xfrm>
            </p:contentPart>
          </mc:Choice>
          <mc:Fallback>
            <p:pic>
              <p:nvPicPr>
                <p:cNvPr id="137" name="Freihand 136">
                  <a:extLst>
                    <a:ext uri="{FF2B5EF4-FFF2-40B4-BE49-F238E27FC236}">
                      <a16:creationId xmlns:a16="http://schemas.microsoft.com/office/drawing/2014/main" id="{3DB62298-A379-8AB0-9CBF-5056B333B5EF}"/>
                    </a:ext>
                  </a:extLst>
                </p:cNvPr>
                <p:cNvPicPr/>
                <p:nvPr/>
              </p:nvPicPr>
              <p:blipFill>
                <a:blip r:embed="rId222"/>
                <a:stretch>
                  <a:fillRect/>
                </a:stretch>
              </p:blipFill>
              <p:spPr>
                <a:xfrm>
                  <a:off x="4968720" y="5830462"/>
                  <a:ext cx="147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 name="Freihand 137">
                  <a:extLst>
                    <a:ext uri="{FF2B5EF4-FFF2-40B4-BE49-F238E27FC236}">
                      <a16:creationId xmlns:a16="http://schemas.microsoft.com/office/drawing/2014/main" id="{11CFF76A-8113-5D8F-C165-2B473B39BF60}"/>
                    </a:ext>
                  </a:extLst>
                </p14:cNvPr>
                <p14:cNvContentPartPr/>
                <p14:nvPr/>
              </p14:nvContentPartPr>
              <p14:xfrm>
                <a:off x="5167800" y="5794102"/>
                <a:ext cx="136080" cy="164880"/>
              </p14:xfrm>
            </p:contentPart>
          </mc:Choice>
          <mc:Fallback>
            <p:pic>
              <p:nvPicPr>
                <p:cNvPr id="138" name="Freihand 137">
                  <a:extLst>
                    <a:ext uri="{FF2B5EF4-FFF2-40B4-BE49-F238E27FC236}">
                      <a16:creationId xmlns:a16="http://schemas.microsoft.com/office/drawing/2014/main" id="{11CFF76A-8113-5D8F-C165-2B473B39BF60}"/>
                    </a:ext>
                  </a:extLst>
                </p:cNvPr>
                <p:cNvPicPr/>
                <p:nvPr/>
              </p:nvPicPr>
              <p:blipFill>
                <a:blip r:embed="rId224"/>
                <a:stretch>
                  <a:fillRect/>
                </a:stretch>
              </p:blipFill>
              <p:spPr>
                <a:xfrm>
                  <a:off x="5159160" y="5785102"/>
                  <a:ext cx="153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9" name="Freihand 138">
                  <a:extLst>
                    <a:ext uri="{FF2B5EF4-FFF2-40B4-BE49-F238E27FC236}">
                      <a16:creationId xmlns:a16="http://schemas.microsoft.com/office/drawing/2014/main" id="{426AC068-6EE7-1DA0-6783-DAC718298FB8}"/>
                    </a:ext>
                  </a:extLst>
                </p14:cNvPr>
                <p14:cNvContentPartPr/>
                <p14:nvPr/>
              </p14:nvContentPartPr>
              <p14:xfrm>
                <a:off x="3454920" y="5980222"/>
                <a:ext cx="1806840" cy="122760"/>
              </p14:xfrm>
            </p:contentPart>
          </mc:Choice>
          <mc:Fallback>
            <p:pic>
              <p:nvPicPr>
                <p:cNvPr id="139" name="Freihand 138">
                  <a:extLst>
                    <a:ext uri="{FF2B5EF4-FFF2-40B4-BE49-F238E27FC236}">
                      <a16:creationId xmlns:a16="http://schemas.microsoft.com/office/drawing/2014/main" id="{426AC068-6EE7-1DA0-6783-DAC718298FB8}"/>
                    </a:ext>
                  </a:extLst>
                </p:cNvPr>
                <p:cNvPicPr/>
                <p:nvPr/>
              </p:nvPicPr>
              <p:blipFill>
                <a:blip r:embed="rId226"/>
                <a:stretch>
                  <a:fillRect/>
                </a:stretch>
              </p:blipFill>
              <p:spPr>
                <a:xfrm>
                  <a:off x="3446280" y="5971582"/>
                  <a:ext cx="1824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0" name="Freihand 139">
                  <a:extLst>
                    <a:ext uri="{FF2B5EF4-FFF2-40B4-BE49-F238E27FC236}">
                      <a16:creationId xmlns:a16="http://schemas.microsoft.com/office/drawing/2014/main" id="{14865475-B487-0615-52F9-2897DD5097E0}"/>
                    </a:ext>
                  </a:extLst>
                </p14:cNvPr>
                <p14:cNvContentPartPr/>
                <p14:nvPr/>
              </p14:nvContentPartPr>
              <p14:xfrm>
                <a:off x="5572440" y="5739022"/>
                <a:ext cx="138600" cy="214920"/>
              </p14:xfrm>
            </p:contentPart>
          </mc:Choice>
          <mc:Fallback>
            <p:pic>
              <p:nvPicPr>
                <p:cNvPr id="140" name="Freihand 139">
                  <a:extLst>
                    <a:ext uri="{FF2B5EF4-FFF2-40B4-BE49-F238E27FC236}">
                      <a16:creationId xmlns:a16="http://schemas.microsoft.com/office/drawing/2014/main" id="{14865475-B487-0615-52F9-2897DD5097E0}"/>
                    </a:ext>
                  </a:extLst>
                </p:cNvPr>
                <p:cNvPicPr/>
                <p:nvPr/>
              </p:nvPicPr>
              <p:blipFill>
                <a:blip r:embed="rId228"/>
                <a:stretch>
                  <a:fillRect/>
                </a:stretch>
              </p:blipFill>
              <p:spPr>
                <a:xfrm>
                  <a:off x="5563800" y="5730382"/>
                  <a:ext cx="156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1" name="Freihand 140">
                  <a:extLst>
                    <a:ext uri="{FF2B5EF4-FFF2-40B4-BE49-F238E27FC236}">
                      <a16:creationId xmlns:a16="http://schemas.microsoft.com/office/drawing/2014/main" id="{67E18043-A07A-1F5B-1DBF-A37622156CDC}"/>
                    </a:ext>
                  </a:extLst>
                </p14:cNvPr>
                <p14:cNvContentPartPr/>
                <p14:nvPr/>
              </p14:nvContentPartPr>
              <p14:xfrm>
                <a:off x="5709240" y="5689702"/>
                <a:ext cx="272880" cy="246600"/>
              </p14:xfrm>
            </p:contentPart>
          </mc:Choice>
          <mc:Fallback>
            <p:pic>
              <p:nvPicPr>
                <p:cNvPr id="141" name="Freihand 140">
                  <a:extLst>
                    <a:ext uri="{FF2B5EF4-FFF2-40B4-BE49-F238E27FC236}">
                      <a16:creationId xmlns:a16="http://schemas.microsoft.com/office/drawing/2014/main" id="{67E18043-A07A-1F5B-1DBF-A37622156CDC}"/>
                    </a:ext>
                  </a:extLst>
                </p:cNvPr>
                <p:cNvPicPr/>
                <p:nvPr/>
              </p:nvPicPr>
              <p:blipFill>
                <a:blip r:embed="rId230"/>
                <a:stretch>
                  <a:fillRect/>
                </a:stretch>
              </p:blipFill>
              <p:spPr>
                <a:xfrm>
                  <a:off x="5700240" y="5680702"/>
                  <a:ext cx="2905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1" name="Freihand 150">
                  <a:extLst>
                    <a:ext uri="{FF2B5EF4-FFF2-40B4-BE49-F238E27FC236}">
                      <a16:creationId xmlns:a16="http://schemas.microsoft.com/office/drawing/2014/main" id="{B7238C50-0E8D-56AD-7ADF-17D10B615BA0}"/>
                    </a:ext>
                  </a:extLst>
                </p14:cNvPr>
                <p14:cNvContentPartPr/>
                <p14:nvPr/>
              </p14:nvContentPartPr>
              <p14:xfrm>
                <a:off x="2912040" y="6240862"/>
                <a:ext cx="84960" cy="291600"/>
              </p14:xfrm>
            </p:contentPart>
          </mc:Choice>
          <mc:Fallback>
            <p:pic>
              <p:nvPicPr>
                <p:cNvPr id="151" name="Freihand 150">
                  <a:extLst>
                    <a:ext uri="{FF2B5EF4-FFF2-40B4-BE49-F238E27FC236}">
                      <a16:creationId xmlns:a16="http://schemas.microsoft.com/office/drawing/2014/main" id="{B7238C50-0E8D-56AD-7ADF-17D10B615BA0}"/>
                    </a:ext>
                  </a:extLst>
                </p:cNvPr>
                <p:cNvPicPr/>
                <p:nvPr/>
              </p:nvPicPr>
              <p:blipFill>
                <a:blip r:embed="rId232"/>
                <a:stretch>
                  <a:fillRect/>
                </a:stretch>
              </p:blipFill>
              <p:spPr>
                <a:xfrm>
                  <a:off x="2903040" y="6231862"/>
                  <a:ext cx="1026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2" name="Freihand 151">
                  <a:extLst>
                    <a:ext uri="{FF2B5EF4-FFF2-40B4-BE49-F238E27FC236}">
                      <a16:creationId xmlns:a16="http://schemas.microsoft.com/office/drawing/2014/main" id="{BE59C410-B3A4-96DD-0A34-43BEBAC18FEE}"/>
                    </a:ext>
                  </a:extLst>
                </p14:cNvPr>
                <p14:cNvContentPartPr/>
                <p14:nvPr/>
              </p14:nvContentPartPr>
              <p14:xfrm>
                <a:off x="3044520" y="6255262"/>
                <a:ext cx="131760" cy="162360"/>
              </p14:xfrm>
            </p:contentPart>
          </mc:Choice>
          <mc:Fallback>
            <p:pic>
              <p:nvPicPr>
                <p:cNvPr id="152" name="Freihand 151">
                  <a:extLst>
                    <a:ext uri="{FF2B5EF4-FFF2-40B4-BE49-F238E27FC236}">
                      <a16:creationId xmlns:a16="http://schemas.microsoft.com/office/drawing/2014/main" id="{BE59C410-B3A4-96DD-0A34-43BEBAC18FEE}"/>
                    </a:ext>
                  </a:extLst>
                </p:cNvPr>
                <p:cNvPicPr/>
                <p:nvPr/>
              </p:nvPicPr>
              <p:blipFill>
                <a:blip r:embed="rId234"/>
                <a:stretch>
                  <a:fillRect/>
                </a:stretch>
              </p:blipFill>
              <p:spPr>
                <a:xfrm>
                  <a:off x="3035880" y="6246262"/>
                  <a:ext cx="149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3" name="Freihand 152">
                  <a:extLst>
                    <a:ext uri="{FF2B5EF4-FFF2-40B4-BE49-F238E27FC236}">
                      <a16:creationId xmlns:a16="http://schemas.microsoft.com/office/drawing/2014/main" id="{437C070D-226C-812B-1FE7-F3B5353F39D2}"/>
                    </a:ext>
                  </a:extLst>
                </p14:cNvPr>
                <p14:cNvContentPartPr/>
                <p14:nvPr/>
              </p14:nvContentPartPr>
              <p14:xfrm>
                <a:off x="3193560" y="6210262"/>
                <a:ext cx="388800" cy="200880"/>
              </p14:xfrm>
            </p:contentPart>
          </mc:Choice>
          <mc:Fallback>
            <p:pic>
              <p:nvPicPr>
                <p:cNvPr id="153" name="Freihand 152">
                  <a:extLst>
                    <a:ext uri="{FF2B5EF4-FFF2-40B4-BE49-F238E27FC236}">
                      <a16:creationId xmlns:a16="http://schemas.microsoft.com/office/drawing/2014/main" id="{437C070D-226C-812B-1FE7-F3B5353F39D2}"/>
                    </a:ext>
                  </a:extLst>
                </p:cNvPr>
                <p:cNvPicPr/>
                <p:nvPr/>
              </p:nvPicPr>
              <p:blipFill>
                <a:blip r:embed="rId236"/>
                <a:stretch>
                  <a:fillRect/>
                </a:stretch>
              </p:blipFill>
              <p:spPr>
                <a:xfrm>
                  <a:off x="3184560" y="6201622"/>
                  <a:ext cx="4064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4" name="Freihand 153">
                  <a:extLst>
                    <a:ext uri="{FF2B5EF4-FFF2-40B4-BE49-F238E27FC236}">
                      <a16:creationId xmlns:a16="http://schemas.microsoft.com/office/drawing/2014/main" id="{8874BBFA-FC9D-8416-AE87-D8E9A52E73CE}"/>
                    </a:ext>
                  </a:extLst>
                </p14:cNvPr>
                <p14:cNvContentPartPr/>
                <p14:nvPr/>
              </p14:nvContentPartPr>
              <p14:xfrm>
                <a:off x="3638880" y="6158062"/>
                <a:ext cx="123480" cy="252360"/>
              </p14:xfrm>
            </p:contentPart>
          </mc:Choice>
          <mc:Fallback>
            <p:pic>
              <p:nvPicPr>
                <p:cNvPr id="154" name="Freihand 153">
                  <a:extLst>
                    <a:ext uri="{FF2B5EF4-FFF2-40B4-BE49-F238E27FC236}">
                      <a16:creationId xmlns:a16="http://schemas.microsoft.com/office/drawing/2014/main" id="{8874BBFA-FC9D-8416-AE87-D8E9A52E73CE}"/>
                    </a:ext>
                  </a:extLst>
                </p:cNvPr>
                <p:cNvPicPr/>
                <p:nvPr/>
              </p:nvPicPr>
              <p:blipFill>
                <a:blip r:embed="rId238"/>
                <a:stretch>
                  <a:fillRect/>
                </a:stretch>
              </p:blipFill>
              <p:spPr>
                <a:xfrm>
                  <a:off x="3630240" y="6149062"/>
                  <a:ext cx="1411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5" name="Freihand 154">
                  <a:extLst>
                    <a:ext uri="{FF2B5EF4-FFF2-40B4-BE49-F238E27FC236}">
                      <a16:creationId xmlns:a16="http://schemas.microsoft.com/office/drawing/2014/main" id="{C78A72C2-0E1E-BFA9-792C-0855B4E039B8}"/>
                    </a:ext>
                  </a:extLst>
                </p14:cNvPr>
                <p14:cNvContentPartPr/>
                <p14:nvPr/>
              </p14:nvContentPartPr>
              <p14:xfrm>
                <a:off x="3779280" y="6162022"/>
                <a:ext cx="654480" cy="235800"/>
              </p14:xfrm>
            </p:contentPart>
          </mc:Choice>
          <mc:Fallback>
            <p:pic>
              <p:nvPicPr>
                <p:cNvPr id="155" name="Freihand 154">
                  <a:extLst>
                    <a:ext uri="{FF2B5EF4-FFF2-40B4-BE49-F238E27FC236}">
                      <a16:creationId xmlns:a16="http://schemas.microsoft.com/office/drawing/2014/main" id="{C78A72C2-0E1E-BFA9-792C-0855B4E039B8}"/>
                    </a:ext>
                  </a:extLst>
                </p:cNvPr>
                <p:cNvPicPr/>
                <p:nvPr/>
              </p:nvPicPr>
              <p:blipFill>
                <a:blip r:embed="rId240"/>
                <a:stretch>
                  <a:fillRect/>
                </a:stretch>
              </p:blipFill>
              <p:spPr>
                <a:xfrm>
                  <a:off x="3770280" y="6153382"/>
                  <a:ext cx="6721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6" name="Freihand 155">
                  <a:extLst>
                    <a:ext uri="{FF2B5EF4-FFF2-40B4-BE49-F238E27FC236}">
                      <a16:creationId xmlns:a16="http://schemas.microsoft.com/office/drawing/2014/main" id="{FCE7A5F6-B921-F12A-FE2B-6428A7CFB94F}"/>
                    </a:ext>
                  </a:extLst>
                </p14:cNvPr>
                <p14:cNvContentPartPr/>
                <p14:nvPr/>
              </p14:nvContentPartPr>
              <p14:xfrm>
                <a:off x="4146480" y="6147622"/>
                <a:ext cx="39960" cy="2880"/>
              </p14:xfrm>
            </p:contentPart>
          </mc:Choice>
          <mc:Fallback>
            <p:pic>
              <p:nvPicPr>
                <p:cNvPr id="156" name="Freihand 155">
                  <a:extLst>
                    <a:ext uri="{FF2B5EF4-FFF2-40B4-BE49-F238E27FC236}">
                      <a16:creationId xmlns:a16="http://schemas.microsoft.com/office/drawing/2014/main" id="{FCE7A5F6-B921-F12A-FE2B-6428A7CFB94F}"/>
                    </a:ext>
                  </a:extLst>
                </p:cNvPr>
                <p:cNvPicPr/>
                <p:nvPr/>
              </p:nvPicPr>
              <p:blipFill>
                <a:blip r:embed="rId242"/>
                <a:stretch>
                  <a:fillRect/>
                </a:stretch>
              </p:blipFill>
              <p:spPr>
                <a:xfrm>
                  <a:off x="4137480" y="6138982"/>
                  <a:ext cx="57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7" name="Freihand 156">
                  <a:extLst>
                    <a:ext uri="{FF2B5EF4-FFF2-40B4-BE49-F238E27FC236}">
                      <a16:creationId xmlns:a16="http://schemas.microsoft.com/office/drawing/2014/main" id="{F2A1B8F2-6B6D-4C73-A716-C2D65C089478}"/>
                    </a:ext>
                  </a:extLst>
                </p14:cNvPr>
                <p14:cNvContentPartPr/>
                <p14:nvPr/>
              </p14:nvContentPartPr>
              <p14:xfrm>
                <a:off x="3583800" y="6157702"/>
                <a:ext cx="11160" cy="23400"/>
              </p14:xfrm>
            </p:contentPart>
          </mc:Choice>
          <mc:Fallback>
            <p:pic>
              <p:nvPicPr>
                <p:cNvPr id="157" name="Freihand 156">
                  <a:extLst>
                    <a:ext uri="{FF2B5EF4-FFF2-40B4-BE49-F238E27FC236}">
                      <a16:creationId xmlns:a16="http://schemas.microsoft.com/office/drawing/2014/main" id="{F2A1B8F2-6B6D-4C73-A716-C2D65C089478}"/>
                    </a:ext>
                  </a:extLst>
                </p:cNvPr>
                <p:cNvPicPr/>
                <p:nvPr/>
              </p:nvPicPr>
              <p:blipFill>
                <a:blip r:embed="rId244"/>
                <a:stretch>
                  <a:fillRect/>
                </a:stretch>
              </p:blipFill>
              <p:spPr>
                <a:xfrm>
                  <a:off x="3575160" y="6148702"/>
                  <a:ext cx="28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8" name="Freihand 157">
                  <a:extLst>
                    <a:ext uri="{FF2B5EF4-FFF2-40B4-BE49-F238E27FC236}">
                      <a16:creationId xmlns:a16="http://schemas.microsoft.com/office/drawing/2014/main" id="{DB6C84F9-EE3C-831F-293D-4CCEAF6B17A4}"/>
                    </a:ext>
                  </a:extLst>
                </p14:cNvPr>
                <p14:cNvContentPartPr/>
                <p14:nvPr/>
              </p14:nvContentPartPr>
              <p14:xfrm>
                <a:off x="4710240" y="6231862"/>
                <a:ext cx="116640" cy="173880"/>
              </p14:xfrm>
            </p:contentPart>
          </mc:Choice>
          <mc:Fallback>
            <p:pic>
              <p:nvPicPr>
                <p:cNvPr id="158" name="Freihand 157">
                  <a:extLst>
                    <a:ext uri="{FF2B5EF4-FFF2-40B4-BE49-F238E27FC236}">
                      <a16:creationId xmlns:a16="http://schemas.microsoft.com/office/drawing/2014/main" id="{DB6C84F9-EE3C-831F-293D-4CCEAF6B17A4}"/>
                    </a:ext>
                  </a:extLst>
                </p:cNvPr>
                <p:cNvPicPr/>
                <p:nvPr/>
              </p:nvPicPr>
              <p:blipFill>
                <a:blip r:embed="rId246"/>
                <a:stretch>
                  <a:fillRect/>
                </a:stretch>
              </p:blipFill>
              <p:spPr>
                <a:xfrm>
                  <a:off x="4701600" y="6222862"/>
                  <a:ext cx="134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9" name="Freihand 158">
                  <a:extLst>
                    <a:ext uri="{FF2B5EF4-FFF2-40B4-BE49-F238E27FC236}">
                      <a16:creationId xmlns:a16="http://schemas.microsoft.com/office/drawing/2014/main" id="{11ACC089-4670-B2DE-42D6-ADBD65D0284D}"/>
                    </a:ext>
                  </a:extLst>
                </p14:cNvPr>
                <p14:cNvContentPartPr/>
                <p14:nvPr/>
              </p14:nvContentPartPr>
              <p14:xfrm>
                <a:off x="4724640" y="6282262"/>
                <a:ext cx="155160" cy="154800"/>
              </p14:xfrm>
            </p:contentPart>
          </mc:Choice>
          <mc:Fallback>
            <p:pic>
              <p:nvPicPr>
                <p:cNvPr id="159" name="Freihand 158">
                  <a:extLst>
                    <a:ext uri="{FF2B5EF4-FFF2-40B4-BE49-F238E27FC236}">
                      <a16:creationId xmlns:a16="http://schemas.microsoft.com/office/drawing/2014/main" id="{11ACC089-4670-B2DE-42D6-ADBD65D0284D}"/>
                    </a:ext>
                  </a:extLst>
                </p:cNvPr>
                <p:cNvPicPr/>
                <p:nvPr/>
              </p:nvPicPr>
              <p:blipFill>
                <a:blip r:embed="rId248"/>
                <a:stretch>
                  <a:fillRect/>
                </a:stretch>
              </p:blipFill>
              <p:spPr>
                <a:xfrm>
                  <a:off x="4716000" y="6273622"/>
                  <a:ext cx="172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0" name="Freihand 159">
                  <a:extLst>
                    <a:ext uri="{FF2B5EF4-FFF2-40B4-BE49-F238E27FC236}">
                      <a16:creationId xmlns:a16="http://schemas.microsoft.com/office/drawing/2014/main" id="{2A9193F2-A7F5-F680-8C3C-0E058F490040}"/>
                    </a:ext>
                  </a:extLst>
                </p14:cNvPr>
                <p14:cNvContentPartPr/>
                <p14:nvPr/>
              </p14:nvContentPartPr>
              <p14:xfrm>
                <a:off x="4877640" y="6235462"/>
                <a:ext cx="228960" cy="189360"/>
              </p14:xfrm>
            </p:contentPart>
          </mc:Choice>
          <mc:Fallback>
            <p:pic>
              <p:nvPicPr>
                <p:cNvPr id="160" name="Freihand 159">
                  <a:extLst>
                    <a:ext uri="{FF2B5EF4-FFF2-40B4-BE49-F238E27FC236}">
                      <a16:creationId xmlns:a16="http://schemas.microsoft.com/office/drawing/2014/main" id="{2A9193F2-A7F5-F680-8C3C-0E058F490040}"/>
                    </a:ext>
                  </a:extLst>
                </p:cNvPr>
                <p:cNvPicPr/>
                <p:nvPr/>
              </p:nvPicPr>
              <p:blipFill>
                <a:blip r:embed="rId250"/>
                <a:stretch>
                  <a:fillRect/>
                </a:stretch>
              </p:blipFill>
              <p:spPr>
                <a:xfrm>
                  <a:off x="4868640" y="6226462"/>
                  <a:ext cx="246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1" name="Freihand 160">
                  <a:extLst>
                    <a:ext uri="{FF2B5EF4-FFF2-40B4-BE49-F238E27FC236}">
                      <a16:creationId xmlns:a16="http://schemas.microsoft.com/office/drawing/2014/main" id="{D7A70CF4-A523-4774-7AAE-A958D91281CC}"/>
                    </a:ext>
                  </a:extLst>
                </p14:cNvPr>
                <p14:cNvContentPartPr/>
                <p14:nvPr/>
              </p14:nvContentPartPr>
              <p14:xfrm>
                <a:off x="5169960" y="6198742"/>
                <a:ext cx="342360" cy="305280"/>
              </p14:xfrm>
            </p:contentPart>
          </mc:Choice>
          <mc:Fallback>
            <p:pic>
              <p:nvPicPr>
                <p:cNvPr id="161" name="Freihand 160">
                  <a:extLst>
                    <a:ext uri="{FF2B5EF4-FFF2-40B4-BE49-F238E27FC236}">
                      <a16:creationId xmlns:a16="http://schemas.microsoft.com/office/drawing/2014/main" id="{D7A70CF4-A523-4774-7AAE-A958D91281CC}"/>
                    </a:ext>
                  </a:extLst>
                </p:cNvPr>
                <p:cNvPicPr/>
                <p:nvPr/>
              </p:nvPicPr>
              <p:blipFill>
                <a:blip r:embed="rId252"/>
                <a:stretch>
                  <a:fillRect/>
                </a:stretch>
              </p:blipFill>
              <p:spPr>
                <a:xfrm>
                  <a:off x="5160960" y="6189742"/>
                  <a:ext cx="36000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2" name="Freihand 161">
                  <a:extLst>
                    <a:ext uri="{FF2B5EF4-FFF2-40B4-BE49-F238E27FC236}">
                      <a16:creationId xmlns:a16="http://schemas.microsoft.com/office/drawing/2014/main" id="{E8D4A61C-27F6-9DC2-A27B-D8EDFF583751}"/>
                    </a:ext>
                  </a:extLst>
                </p14:cNvPr>
                <p14:cNvContentPartPr/>
                <p14:nvPr/>
              </p14:nvContentPartPr>
              <p14:xfrm>
                <a:off x="5537520" y="6262822"/>
                <a:ext cx="192240" cy="153000"/>
              </p14:xfrm>
            </p:contentPart>
          </mc:Choice>
          <mc:Fallback>
            <p:pic>
              <p:nvPicPr>
                <p:cNvPr id="162" name="Freihand 161">
                  <a:extLst>
                    <a:ext uri="{FF2B5EF4-FFF2-40B4-BE49-F238E27FC236}">
                      <a16:creationId xmlns:a16="http://schemas.microsoft.com/office/drawing/2014/main" id="{E8D4A61C-27F6-9DC2-A27B-D8EDFF583751}"/>
                    </a:ext>
                  </a:extLst>
                </p:cNvPr>
                <p:cNvPicPr/>
                <p:nvPr/>
              </p:nvPicPr>
              <p:blipFill>
                <a:blip r:embed="rId254"/>
                <a:stretch>
                  <a:fillRect/>
                </a:stretch>
              </p:blipFill>
              <p:spPr>
                <a:xfrm>
                  <a:off x="5528520" y="6253822"/>
                  <a:ext cx="209880" cy="170640"/>
                </a:xfrm>
                <a:prstGeom prst="rect">
                  <a:avLst/>
                </a:prstGeom>
              </p:spPr>
            </p:pic>
          </mc:Fallback>
        </mc:AlternateContent>
      </p:grpSp>
      <p:grpSp>
        <p:nvGrpSpPr>
          <p:cNvPr id="177" name="Gruppieren 176">
            <a:extLst>
              <a:ext uri="{FF2B5EF4-FFF2-40B4-BE49-F238E27FC236}">
                <a16:creationId xmlns:a16="http://schemas.microsoft.com/office/drawing/2014/main" id="{98D52BBE-08B7-3805-701A-BEF9644D412A}"/>
              </a:ext>
            </a:extLst>
          </p:cNvPr>
          <p:cNvGrpSpPr/>
          <p:nvPr/>
        </p:nvGrpSpPr>
        <p:grpSpPr>
          <a:xfrm>
            <a:off x="5982480" y="6034942"/>
            <a:ext cx="2687760" cy="597600"/>
            <a:chOff x="5982480" y="6034942"/>
            <a:chExt cx="2687760" cy="597600"/>
          </a:xfrm>
        </p:grpSpPr>
        <mc:AlternateContent xmlns:mc="http://schemas.openxmlformats.org/markup-compatibility/2006">
          <mc:Choice xmlns:p14="http://schemas.microsoft.com/office/powerpoint/2010/main" Requires="p14">
            <p:contentPart p14:bwMode="auto" r:id="rId255">
              <p14:nvContentPartPr>
                <p14:cNvPr id="165" name="Freihand 164">
                  <a:extLst>
                    <a:ext uri="{FF2B5EF4-FFF2-40B4-BE49-F238E27FC236}">
                      <a16:creationId xmlns:a16="http://schemas.microsoft.com/office/drawing/2014/main" id="{86170FF1-FDC0-FCA3-0BDE-FFCCE539081A}"/>
                    </a:ext>
                  </a:extLst>
                </p14:cNvPr>
                <p14:cNvContentPartPr/>
                <p14:nvPr/>
              </p14:nvContentPartPr>
              <p14:xfrm>
                <a:off x="5982480" y="6183262"/>
                <a:ext cx="458640" cy="449280"/>
              </p14:xfrm>
            </p:contentPart>
          </mc:Choice>
          <mc:Fallback>
            <p:pic>
              <p:nvPicPr>
                <p:cNvPr id="165" name="Freihand 164">
                  <a:extLst>
                    <a:ext uri="{FF2B5EF4-FFF2-40B4-BE49-F238E27FC236}">
                      <a16:creationId xmlns:a16="http://schemas.microsoft.com/office/drawing/2014/main" id="{86170FF1-FDC0-FCA3-0BDE-FFCCE539081A}"/>
                    </a:ext>
                  </a:extLst>
                </p:cNvPr>
                <p:cNvPicPr/>
                <p:nvPr/>
              </p:nvPicPr>
              <p:blipFill>
                <a:blip r:embed="rId256"/>
                <a:stretch>
                  <a:fillRect/>
                </a:stretch>
              </p:blipFill>
              <p:spPr>
                <a:xfrm>
                  <a:off x="5973840" y="6174622"/>
                  <a:ext cx="47628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6" name="Freihand 165">
                  <a:extLst>
                    <a:ext uri="{FF2B5EF4-FFF2-40B4-BE49-F238E27FC236}">
                      <a16:creationId xmlns:a16="http://schemas.microsoft.com/office/drawing/2014/main" id="{4B182FF8-8706-4170-F47C-DE6CAEBDE5F7}"/>
                    </a:ext>
                  </a:extLst>
                </p14:cNvPr>
                <p14:cNvContentPartPr/>
                <p14:nvPr/>
              </p14:nvContentPartPr>
              <p14:xfrm>
                <a:off x="6609240" y="6111622"/>
                <a:ext cx="152640" cy="266400"/>
              </p14:xfrm>
            </p:contentPart>
          </mc:Choice>
          <mc:Fallback>
            <p:pic>
              <p:nvPicPr>
                <p:cNvPr id="166" name="Freihand 165">
                  <a:extLst>
                    <a:ext uri="{FF2B5EF4-FFF2-40B4-BE49-F238E27FC236}">
                      <a16:creationId xmlns:a16="http://schemas.microsoft.com/office/drawing/2014/main" id="{4B182FF8-8706-4170-F47C-DE6CAEBDE5F7}"/>
                    </a:ext>
                  </a:extLst>
                </p:cNvPr>
                <p:cNvPicPr/>
                <p:nvPr/>
              </p:nvPicPr>
              <p:blipFill>
                <a:blip r:embed="rId258"/>
                <a:stretch>
                  <a:fillRect/>
                </a:stretch>
              </p:blipFill>
              <p:spPr>
                <a:xfrm>
                  <a:off x="6600240" y="6102982"/>
                  <a:ext cx="1702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7" name="Freihand 166">
                  <a:extLst>
                    <a:ext uri="{FF2B5EF4-FFF2-40B4-BE49-F238E27FC236}">
                      <a16:creationId xmlns:a16="http://schemas.microsoft.com/office/drawing/2014/main" id="{C2CC37BC-7F22-AB4E-E309-8EDBE63A408E}"/>
                    </a:ext>
                  </a:extLst>
                </p14:cNvPr>
                <p14:cNvContentPartPr/>
                <p14:nvPr/>
              </p14:nvContentPartPr>
              <p14:xfrm>
                <a:off x="6778080" y="6246982"/>
                <a:ext cx="246240" cy="163800"/>
              </p14:xfrm>
            </p:contentPart>
          </mc:Choice>
          <mc:Fallback>
            <p:pic>
              <p:nvPicPr>
                <p:cNvPr id="167" name="Freihand 166">
                  <a:extLst>
                    <a:ext uri="{FF2B5EF4-FFF2-40B4-BE49-F238E27FC236}">
                      <a16:creationId xmlns:a16="http://schemas.microsoft.com/office/drawing/2014/main" id="{C2CC37BC-7F22-AB4E-E309-8EDBE63A408E}"/>
                    </a:ext>
                  </a:extLst>
                </p:cNvPr>
                <p:cNvPicPr/>
                <p:nvPr/>
              </p:nvPicPr>
              <p:blipFill>
                <a:blip r:embed="rId260"/>
                <a:stretch>
                  <a:fillRect/>
                </a:stretch>
              </p:blipFill>
              <p:spPr>
                <a:xfrm>
                  <a:off x="6769080" y="6237982"/>
                  <a:ext cx="2638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8" name="Freihand 167">
                  <a:extLst>
                    <a:ext uri="{FF2B5EF4-FFF2-40B4-BE49-F238E27FC236}">
                      <a16:creationId xmlns:a16="http://schemas.microsoft.com/office/drawing/2014/main" id="{AEF052EB-B0D5-1660-A33D-928AE76B5ABC}"/>
                    </a:ext>
                  </a:extLst>
                </p14:cNvPr>
                <p14:cNvContentPartPr/>
                <p14:nvPr/>
              </p14:nvContentPartPr>
              <p14:xfrm>
                <a:off x="7215480" y="6132862"/>
                <a:ext cx="146160" cy="257400"/>
              </p14:xfrm>
            </p:contentPart>
          </mc:Choice>
          <mc:Fallback>
            <p:pic>
              <p:nvPicPr>
                <p:cNvPr id="168" name="Freihand 167">
                  <a:extLst>
                    <a:ext uri="{FF2B5EF4-FFF2-40B4-BE49-F238E27FC236}">
                      <a16:creationId xmlns:a16="http://schemas.microsoft.com/office/drawing/2014/main" id="{AEF052EB-B0D5-1660-A33D-928AE76B5ABC}"/>
                    </a:ext>
                  </a:extLst>
                </p:cNvPr>
                <p:cNvPicPr/>
                <p:nvPr/>
              </p:nvPicPr>
              <p:blipFill>
                <a:blip r:embed="rId262"/>
                <a:stretch>
                  <a:fillRect/>
                </a:stretch>
              </p:blipFill>
              <p:spPr>
                <a:xfrm>
                  <a:off x="7206840" y="6124222"/>
                  <a:ext cx="1638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9" name="Freihand 168">
                  <a:extLst>
                    <a:ext uri="{FF2B5EF4-FFF2-40B4-BE49-F238E27FC236}">
                      <a16:creationId xmlns:a16="http://schemas.microsoft.com/office/drawing/2014/main" id="{B99274DC-7397-049C-5D00-08B6DC1FA0E2}"/>
                    </a:ext>
                  </a:extLst>
                </p14:cNvPr>
                <p14:cNvContentPartPr/>
                <p14:nvPr/>
              </p14:nvContentPartPr>
              <p14:xfrm>
                <a:off x="7398720" y="6239422"/>
                <a:ext cx="177480" cy="135000"/>
              </p14:xfrm>
            </p:contentPart>
          </mc:Choice>
          <mc:Fallback>
            <p:pic>
              <p:nvPicPr>
                <p:cNvPr id="169" name="Freihand 168">
                  <a:extLst>
                    <a:ext uri="{FF2B5EF4-FFF2-40B4-BE49-F238E27FC236}">
                      <a16:creationId xmlns:a16="http://schemas.microsoft.com/office/drawing/2014/main" id="{B99274DC-7397-049C-5D00-08B6DC1FA0E2}"/>
                    </a:ext>
                  </a:extLst>
                </p:cNvPr>
                <p:cNvPicPr/>
                <p:nvPr/>
              </p:nvPicPr>
              <p:blipFill>
                <a:blip r:embed="rId264"/>
                <a:stretch>
                  <a:fillRect/>
                </a:stretch>
              </p:blipFill>
              <p:spPr>
                <a:xfrm>
                  <a:off x="7390080" y="6230782"/>
                  <a:ext cx="195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0" name="Freihand 169">
                  <a:extLst>
                    <a:ext uri="{FF2B5EF4-FFF2-40B4-BE49-F238E27FC236}">
                      <a16:creationId xmlns:a16="http://schemas.microsoft.com/office/drawing/2014/main" id="{7422082E-7A1B-627B-43A0-8EBB6B57F065}"/>
                    </a:ext>
                  </a:extLst>
                </p14:cNvPr>
                <p14:cNvContentPartPr/>
                <p14:nvPr/>
              </p14:nvContentPartPr>
              <p14:xfrm>
                <a:off x="7639560" y="6059422"/>
                <a:ext cx="180360" cy="312480"/>
              </p14:xfrm>
            </p:contentPart>
          </mc:Choice>
          <mc:Fallback>
            <p:pic>
              <p:nvPicPr>
                <p:cNvPr id="170" name="Freihand 169">
                  <a:extLst>
                    <a:ext uri="{FF2B5EF4-FFF2-40B4-BE49-F238E27FC236}">
                      <a16:creationId xmlns:a16="http://schemas.microsoft.com/office/drawing/2014/main" id="{7422082E-7A1B-627B-43A0-8EBB6B57F065}"/>
                    </a:ext>
                  </a:extLst>
                </p:cNvPr>
                <p:cNvPicPr/>
                <p:nvPr/>
              </p:nvPicPr>
              <p:blipFill>
                <a:blip r:embed="rId266"/>
                <a:stretch>
                  <a:fillRect/>
                </a:stretch>
              </p:blipFill>
              <p:spPr>
                <a:xfrm>
                  <a:off x="7630560" y="6050782"/>
                  <a:ext cx="1980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1" name="Freihand 170">
                  <a:extLst>
                    <a:ext uri="{FF2B5EF4-FFF2-40B4-BE49-F238E27FC236}">
                      <a16:creationId xmlns:a16="http://schemas.microsoft.com/office/drawing/2014/main" id="{A8116039-724F-69E6-2FF3-6D0429A9E8F6}"/>
                    </a:ext>
                  </a:extLst>
                </p14:cNvPr>
                <p14:cNvContentPartPr/>
                <p14:nvPr/>
              </p14:nvContentPartPr>
              <p14:xfrm>
                <a:off x="7844760" y="6221062"/>
                <a:ext cx="86760" cy="136080"/>
              </p14:xfrm>
            </p:contentPart>
          </mc:Choice>
          <mc:Fallback>
            <p:pic>
              <p:nvPicPr>
                <p:cNvPr id="171" name="Freihand 170">
                  <a:extLst>
                    <a:ext uri="{FF2B5EF4-FFF2-40B4-BE49-F238E27FC236}">
                      <a16:creationId xmlns:a16="http://schemas.microsoft.com/office/drawing/2014/main" id="{A8116039-724F-69E6-2FF3-6D0429A9E8F6}"/>
                    </a:ext>
                  </a:extLst>
                </p:cNvPr>
                <p:cNvPicPr/>
                <p:nvPr/>
              </p:nvPicPr>
              <p:blipFill>
                <a:blip r:embed="rId268"/>
                <a:stretch>
                  <a:fillRect/>
                </a:stretch>
              </p:blipFill>
              <p:spPr>
                <a:xfrm>
                  <a:off x="7835760" y="6212062"/>
                  <a:ext cx="104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2" name="Freihand 171">
                  <a:extLst>
                    <a:ext uri="{FF2B5EF4-FFF2-40B4-BE49-F238E27FC236}">
                      <a16:creationId xmlns:a16="http://schemas.microsoft.com/office/drawing/2014/main" id="{DE906B87-E4E6-6D24-C037-572C284429DD}"/>
                    </a:ext>
                  </a:extLst>
                </p14:cNvPr>
                <p14:cNvContentPartPr/>
                <p14:nvPr/>
              </p14:nvContentPartPr>
              <p14:xfrm>
                <a:off x="7983000" y="6208462"/>
                <a:ext cx="109080" cy="143280"/>
              </p14:xfrm>
            </p:contentPart>
          </mc:Choice>
          <mc:Fallback>
            <p:pic>
              <p:nvPicPr>
                <p:cNvPr id="172" name="Freihand 171">
                  <a:extLst>
                    <a:ext uri="{FF2B5EF4-FFF2-40B4-BE49-F238E27FC236}">
                      <a16:creationId xmlns:a16="http://schemas.microsoft.com/office/drawing/2014/main" id="{DE906B87-E4E6-6D24-C037-572C284429DD}"/>
                    </a:ext>
                  </a:extLst>
                </p:cNvPr>
                <p:cNvPicPr/>
                <p:nvPr/>
              </p:nvPicPr>
              <p:blipFill>
                <a:blip r:embed="rId270"/>
                <a:stretch>
                  <a:fillRect/>
                </a:stretch>
              </p:blipFill>
              <p:spPr>
                <a:xfrm>
                  <a:off x="7974000" y="6199822"/>
                  <a:ext cx="126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3" name="Freihand 172">
                  <a:extLst>
                    <a:ext uri="{FF2B5EF4-FFF2-40B4-BE49-F238E27FC236}">
                      <a16:creationId xmlns:a16="http://schemas.microsoft.com/office/drawing/2014/main" id="{4FD145A8-75A6-5597-2FFD-97D9723E3E18}"/>
                    </a:ext>
                  </a:extLst>
                </p14:cNvPr>
                <p14:cNvContentPartPr/>
                <p14:nvPr/>
              </p14:nvContentPartPr>
              <p14:xfrm>
                <a:off x="8076240" y="6049342"/>
                <a:ext cx="430920" cy="303120"/>
              </p14:xfrm>
            </p:contentPart>
          </mc:Choice>
          <mc:Fallback>
            <p:pic>
              <p:nvPicPr>
                <p:cNvPr id="173" name="Freihand 172">
                  <a:extLst>
                    <a:ext uri="{FF2B5EF4-FFF2-40B4-BE49-F238E27FC236}">
                      <a16:creationId xmlns:a16="http://schemas.microsoft.com/office/drawing/2014/main" id="{4FD145A8-75A6-5597-2FFD-97D9723E3E18}"/>
                    </a:ext>
                  </a:extLst>
                </p:cNvPr>
                <p:cNvPicPr/>
                <p:nvPr/>
              </p:nvPicPr>
              <p:blipFill>
                <a:blip r:embed="rId272"/>
                <a:stretch>
                  <a:fillRect/>
                </a:stretch>
              </p:blipFill>
              <p:spPr>
                <a:xfrm>
                  <a:off x="8067600" y="6040342"/>
                  <a:ext cx="4485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 name="Freihand 173">
                  <a:extLst>
                    <a:ext uri="{FF2B5EF4-FFF2-40B4-BE49-F238E27FC236}">
                      <a16:creationId xmlns:a16="http://schemas.microsoft.com/office/drawing/2014/main" id="{5D75F091-0650-1FEA-71BB-B8D444801D36}"/>
                    </a:ext>
                  </a:extLst>
                </p14:cNvPr>
                <p14:cNvContentPartPr/>
                <p14:nvPr/>
              </p14:nvContentPartPr>
              <p14:xfrm>
                <a:off x="8522280" y="6232942"/>
                <a:ext cx="115920" cy="149400"/>
              </p14:xfrm>
            </p:contentPart>
          </mc:Choice>
          <mc:Fallback>
            <p:pic>
              <p:nvPicPr>
                <p:cNvPr id="174" name="Freihand 173">
                  <a:extLst>
                    <a:ext uri="{FF2B5EF4-FFF2-40B4-BE49-F238E27FC236}">
                      <a16:creationId xmlns:a16="http://schemas.microsoft.com/office/drawing/2014/main" id="{5D75F091-0650-1FEA-71BB-B8D444801D36}"/>
                    </a:ext>
                  </a:extLst>
                </p:cNvPr>
                <p:cNvPicPr/>
                <p:nvPr/>
              </p:nvPicPr>
              <p:blipFill>
                <a:blip r:embed="rId274"/>
                <a:stretch>
                  <a:fillRect/>
                </a:stretch>
              </p:blipFill>
              <p:spPr>
                <a:xfrm>
                  <a:off x="8513280" y="6223942"/>
                  <a:ext cx="133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5" name="Freihand 174">
                  <a:extLst>
                    <a:ext uri="{FF2B5EF4-FFF2-40B4-BE49-F238E27FC236}">
                      <a16:creationId xmlns:a16="http://schemas.microsoft.com/office/drawing/2014/main" id="{992E3969-82D6-1222-569E-A7B5DC03295D}"/>
                    </a:ext>
                  </a:extLst>
                </p14:cNvPr>
                <p14:cNvContentPartPr/>
                <p14:nvPr/>
              </p14:nvContentPartPr>
              <p14:xfrm>
                <a:off x="8630280" y="6034942"/>
                <a:ext cx="39960" cy="256320"/>
              </p14:xfrm>
            </p:contentPart>
          </mc:Choice>
          <mc:Fallback>
            <p:pic>
              <p:nvPicPr>
                <p:cNvPr id="175" name="Freihand 174">
                  <a:extLst>
                    <a:ext uri="{FF2B5EF4-FFF2-40B4-BE49-F238E27FC236}">
                      <a16:creationId xmlns:a16="http://schemas.microsoft.com/office/drawing/2014/main" id="{992E3969-82D6-1222-569E-A7B5DC03295D}"/>
                    </a:ext>
                  </a:extLst>
                </p:cNvPr>
                <p:cNvPicPr/>
                <p:nvPr/>
              </p:nvPicPr>
              <p:blipFill>
                <a:blip r:embed="rId276"/>
                <a:stretch>
                  <a:fillRect/>
                </a:stretch>
              </p:blipFill>
              <p:spPr>
                <a:xfrm>
                  <a:off x="8621280" y="6025942"/>
                  <a:ext cx="57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6" name="Freihand 175">
                  <a:extLst>
                    <a:ext uri="{FF2B5EF4-FFF2-40B4-BE49-F238E27FC236}">
                      <a16:creationId xmlns:a16="http://schemas.microsoft.com/office/drawing/2014/main" id="{62B86DDF-B0BF-5DF9-F360-4344FD9D83AC}"/>
                    </a:ext>
                  </a:extLst>
                </p14:cNvPr>
                <p14:cNvContentPartPr/>
                <p14:nvPr/>
              </p14:nvContentPartPr>
              <p14:xfrm>
                <a:off x="8649720" y="6384142"/>
                <a:ext cx="15840" cy="48960"/>
              </p14:xfrm>
            </p:contentPart>
          </mc:Choice>
          <mc:Fallback>
            <p:pic>
              <p:nvPicPr>
                <p:cNvPr id="176" name="Freihand 175">
                  <a:extLst>
                    <a:ext uri="{FF2B5EF4-FFF2-40B4-BE49-F238E27FC236}">
                      <a16:creationId xmlns:a16="http://schemas.microsoft.com/office/drawing/2014/main" id="{62B86DDF-B0BF-5DF9-F360-4344FD9D83AC}"/>
                    </a:ext>
                  </a:extLst>
                </p:cNvPr>
                <p:cNvPicPr/>
                <p:nvPr/>
              </p:nvPicPr>
              <p:blipFill>
                <a:blip r:embed="rId278"/>
                <a:stretch>
                  <a:fillRect/>
                </a:stretch>
              </p:blipFill>
              <p:spPr>
                <a:xfrm>
                  <a:off x="8641080" y="6375142"/>
                  <a:ext cx="33480" cy="66600"/>
                </a:xfrm>
                <a:prstGeom prst="rect">
                  <a:avLst/>
                </a:prstGeom>
              </p:spPr>
            </p:pic>
          </mc:Fallback>
        </mc:AlternateContent>
      </p:grpSp>
      <p:grpSp>
        <p:nvGrpSpPr>
          <p:cNvPr id="179" name="Gruppieren 178">
            <a:extLst>
              <a:ext uri="{FF2B5EF4-FFF2-40B4-BE49-F238E27FC236}">
                <a16:creationId xmlns:a16="http://schemas.microsoft.com/office/drawing/2014/main" id="{7A162859-BB2C-3258-A33A-B2DFF3C55CF4}"/>
              </a:ext>
            </a:extLst>
          </p:cNvPr>
          <p:cNvGrpSpPr/>
          <p:nvPr/>
        </p:nvGrpSpPr>
        <p:grpSpPr>
          <a:xfrm>
            <a:off x="1056600" y="522622"/>
            <a:ext cx="9555840" cy="2977560"/>
            <a:chOff x="1056600" y="522622"/>
            <a:chExt cx="9555840" cy="2977560"/>
          </a:xfrm>
        </p:grpSpPr>
        <mc:AlternateContent xmlns:mc="http://schemas.openxmlformats.org/markup-compatibility/2006">
          <mc:Choice xmlns:p14="http://schemas.microsoft.com/office/powerpoint/2010/main" Requires="p14">
            <p:contentPart p14:bwMode="auto" r:id="rId279">
              <p14:nvContentPartPr>
                <p14:cNvPr id="5" name="Freihand 4">
                  <a:extLst>
                    <a:ext uri="{FF2B5EF4-FFF2-40B4-BE49-F238E27FC236}">
                      <a16:creationId xmlns:a16="http://schemas.microsoft.com/office/drawing/2014/main" id="{1FA1C0C2-5F4B-E917-0263-97AB5F0DF409}"/>
                    </a:ext>
                  </a:extLst>
                </p14:cNvPr>
                <p14:cNvContentPartPr/>
                <p14:nvPr/>
              </p14:nvContentPartPr>
              <p14:xfrm>
                <a:off x="1982160" y="1714222"/>
                <a:ext cx="613800" cy="45360"/>
              </p14:xfrm>
            </p:contentPart>
          </mc:Choice>
          <mc:Fallback>
            <p:pic>
              <p:nvPicPr>
                <p:cNvPr id="5" name="Freihand 4">
                  <a:extLst>
                    <a:ext uri="{FF2B5EF4-FFF2-40B4-BE49-F238E27FC236}">
                      <a16:creationId xmlns:a16="http://schemas.microsoft.com/office/drawing/2014/main" id="{1FA1C0C2-5F4B-E917-0263-97AB5F0DF409}"/>
                    </a:ext>
                  </a:extLst>
                </p:cNvPr>
                <p:cNvPicPr/>
                <p:nvPr/>
              </p:nvPicPr>
              <p:blipFill>
                <a:blip r:embed="rId280"/>
                <a:stretch>
                  <a:fillRect/>
                </a:stretch>
              </p:blipFill>
              <p:spPr>
                <a:xfrm>
                  <a:off x="1973520" y="1705222"/>
                  <a:ext cx="631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7" name="Freihand 6">
                  <a:extLst>
                    <a:ext uri="{FF2B5EF4-FFF2-40B4-BE49-F238E27FC236}">
                      <a16:creationId xmlns:a16="http://schemas.microsoft.com/office/drawing/2014/main" id="{84919E8C-DCC2-58EB-8550-4B6AE51BA36D}"/>
                    </a:ext>
                  </a:extLst>
                </p14:cNvPr>
                <p14:cNvContentPartPr/>
                <p14:nvPr/>
              </p14:nvContentPartPr>
              <p14:xfrm>
                <a:off x="8192160" y="1745902"/>
                <a:ext cx="861480" cy="39240"/>
              </p14:xfrm>
            </p:contentPart>
          </mc:Choice>
          <mc:Fallback>
            <p:pic>
              <p:nvPicPr>
                <p:cNvPr id="7" name="Freihand 6">
                  <a:extLst>
                    <a:ext uri="{FF2B5EF4-FFF2-40B4-BE49-F238E27FC236}">
                      <a16:creationId xmlns:a16="http://schemas.microsoft.com/office/drawing/2014/main" id="{84919E8C-DCC2-58EB-8550-4B6AE51BA36D}"/>
                    </a:ext>
                  </a:extLst>
                </p:cNvPr>
                <p:cNvPicPr/>
                <p:nvPr/>
              </p:nvPicPr>
              <p:blipFill>
                <a:blip r:embed="rId282"/>
                <a:stretch>
                  <a:fillRect/>
                </a:stretch>
              </p:blipFill>
              <p:spPr>
                <a:xfrm>
                  <a:off x="8183520" y="1736902"/>
                  <a:ext cx="8791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8" name="Freihand 7">
                  <a:extLst>
                    <a:ext uri="{FF2B5EF4-FFF2-40B4-BE49-F238E27FC236}">
                      <a16:creationId xmlns:a16="http://schemas.microsoft.com/office/drawing/2014/main" id="{EC910AC5-4BA6-28B2-AA99-676BD197BE91}"/>
                    </a:ext>
                  </a:extLst>
                </p14:cNvPr>
                <p14:cNvContentPartPr/>
                <p14:nvPr/>
              </p14:nvContentPartPr>
              <p14:xfrm>
                <a:off x="1998720" y="2017702"/>
                <a:ext cx="1508040" cy="65160"/>
              </p14:xfrm>
            </p:contentPart>
          </mc:Choice>
          <mc:Fallback>
            <p:pic>
              <p:nvPicPr>
                <p:cNvPr id="8" name="Freihand 7">
                  <a:extLst>
                    <a:ext uri="{FF2B5EF4-FFF2-40B4-BE49-F238E27FC236}">
                      <a16:creationId xmlns:a16="http://schemas.microsoft.com/office/drawing/2014/main" id="{EC910AC5-4BA6-28B2-AA99-676BD197BE91}"/>
                    </a:ext>
                  </a:extLst>
                </p:cNvPr>
                <p:cNvPicPr/>
                <p:nvPr/>
              </p:nvPicPr>
              <p:blipFill>
                <a:blip r:embed="rId284"/>
                <a:stretch>
                  <a:fillRect/>
                </a:stretch>
              </p:blipFill>
              <p:spPr>
                <a:xfrm>
                  <a:off x="1990080" y="2008702"/>
                  <a:ext cx="1525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0" name="Freihand 9">
                  <a:extLst>
                    <a:ext uri="{FF2B5EF4-FFF2-40B4-BE49-F238E27FC236}">
                      <a16:creationId xmlns:a16="http://schemas.microsoft.com/office/drawing/2014/main" id="{E8594DD3-EAD5-D7CF-EFFA-25B87FF68C13}"/>
                    </a:ext>
                  </a:extLst>
                </p14:cNvPr>
                <p14:cNvContentPartPr/>
                <p14:nvPr/>
              </p14:nvContentPartPr>
              <p14:xfrm>
                <a:off x="2102400" y="2268622"/>
                <a:ext cx="731880" cy="72360"/>
              </p14:xfrm>
            </p:contentPart>
          </mc:Choice>
          <mc:Fallback>
            <p:pic>
              <p:nvPicPr>
                <p:cNvPr id="10" name="Freihand 9">
                  <a:extLst>
                    <a:ext uri="{FF2B5EF4-FFF2-40B4-BE49-F238E27FC236}">
                      <a16:creationId xmlns:a16="http://schemas.microsoft.com/office/drawing/2014/main" id="{E8594DD3-EAD5-D7CF-EFFA-25B87FF68C13}"/>
                    </a:ext>
                  </a:extLst>
                </p:cNvPr>
                <p:cNvPicPr/>
                <p:nvPr/>
              </p:nvPicPr>
              <p:blipFill>
                <a:blip r:embed="rId286"/>
                <a:stretch>
                  <a:fillRect/>
                </a:stretch>
              </p:blipFill>
              <p:spPr>
                <a:xfrm>
                  <a:off x="2093760" y="2259982"/>
                  <a:ext cx="749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9" name="Freihand 8">
                  <a:extLst>
                    <a:ext uri="{FF2B5EF4-FFF2-40B4-BE49-F238E27FC236}">
                      <a16:creationId xmlns:a16="http://schemas.microsoft.com/office/drawing/2014/main" id="{A52B03B9-6D0D-9325-65FE-E8C076732CD3}"/>
                    </a:ext>
                  </a:extLst>
                </p14:cNvPr>
                <p14:cNvContentPartPr/>
                <p14:nvPr/>
              </p14:nvContentPartPr>
              <p14:xfrm>
                <a:off x="8220600" y="2037142"/>
                <a:ext cx="681120" cy="20880"/>
              </p14:xfrm>
            </p:contentPart>
          </mc:Choice>
          <mc:Fallback>
            <p:pic>
              <p:nvPicPr>
                <p:cNvPr id="9" name="Freihand 8">
                  <a:extLst>
                    <a:ext uri="{FF2B5EF4-FFF2-40B4-BE49-F238E27FC236}">
                      <a16:creationId xmlns:a16="http://schemas.microsoft.com/office/drawing/2014/main" id="{A52B03B9-6D0D-9325-65FE-E8C076732CD3}"/>
                    </a:ext>
                  </a:extLst>
                </p:cNvPr>
                <p:cNvPicPr/>
                <p:nvPr/>
              </p:nvPicPr>
              <p:blipFill>
                <a:blip r:embed="rId288"/>
                <a:stretch>
                  <a:fillRect/>
                </a:stretch>
              </p:blipFill>
              <p:spPr>
                <a:xfrm>
                  <a:off x="8211600" y="2028502"/>
                  <a:ext cx="698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 name="Freihand 10">
                  <a:extLst>
                    <a:ext uri="{FF2B5EF4-FFF2-40B4-BE49-F238E27FC236}">
                      <a16:creationId xmlns:a16="http://schemas.microsoft.com/office/drawing/2014/main" id="{803B29F6-4DC5-3021-EC85-224BB5BA2D63}"/>
                    </a:ext>
                  </a:extLst>
                </p14:cNvPr>
                <p14:cNvContentPartPr/>
                <p14:nvPr/>
              </p14:nvContentPartPr>
              <p14:xfrm>
                <a:off x="8156880" y="2248462"/>
                <a:ext cx="766440" cy="59040"/>
              </p14:xfrm>
            </p:contentPart>
          </mc:Choice>
          <mc:Fallback>
            <p:pic>
              <p:nvPicPr>
                <p:cNvPr id="11" name="Freihand 10">
                  <a:extLst>
                    <a:ext uri="{FF2B5EF4-FFF2-40B4-BE49-F238E27FC236}">
                      <a16:creationId xmlns:a16="http://schemas.microsoft.com/office/drawing/2014/main" id="{803B29F6-4DC5-3021-EC85-224BB5BA2D63}"/>
                    </a:ext>
                  </a:extLst>
                </p:cNvPr>
                <p:cNvPicPr/>
                <p:nvPr/>
              </p:nvPicPr>
              <p:blipFill>
                <a:blip r:embed="rId290"/>
                <a:stretch>
                  <a:fillRect/>
                </a:stretch>
              </p:blipFill>
              <p:spPr>
                <a:xfrm>
                  <a:off x="8148240" y="2239822"/>
                  <a:ext cx="784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37F5A669-1ED0-9885-835A-510CFF0C09F5}"/>
                    </a:ext>
                  </a:extLst>
                </p14:cNvPr>
                <p14:cNvContentPartPr/>
                <p14:nvPr/>
              </p14:nvContentPartPr>
              <p14:xfrm>
                <a:off x="1056600" y="522622"/>
                <a:ext cx="9555840" cy="2977560"/>
              </p14:xfrm>
            </p:contentPart>
          </mc:Choice>
          <mc:Fallback>
            <p:pic>
              <p:nvPicPr>
                <p:cNvPr id="178" name="Freihand 177">
                  <a:extLst>
                    <a:ext uri="{FF2B5EF4-FFF2-40B4-BE49-F238E27FC236}">
                      <a16:creationId xmlns:a16="http://schemas.microsoft.com/office/drawing/2014/main" id="{37F5A669-1ED0-9885-835A-510CFF0C09F5}"/>
                    </a:ext>
                  </a:extLst>
                </p:cNvPr>
                <p:cNvPicPr/>
                <p:nvPr/>
              </p:nvPicPr>
              <p:blipFill>
                <a:blip r:embed="rId292"/>
                <a:stretch>
                  <a:fillRect/>
                </a:stretch>
              </p:blipFill>
              <p:spPr>
                <a:xfrm>
                  <a:off x="1047600" y="513982"/>
                  <a:ext cx="9573480" cy="2995200"/>
                </a:xfrm>
                <a:prstGeom prst="rect">
                  <a:avLst/>
                </a:prstGeom>
              </p:spPr>
            </p:pic>
          </mc:Fallback>
        </mc:AlternateContent>
      </p:grpSp>
    </p:spTree>
    <p:extLst>
      <p:ext uri="{BB962C8B-B14F-4D97-AF65-F5344CB8AC3E}">
        <p14:creationId xmlns:p14="http://schemas.microsoft.com/office/powerpoint/2010/main" val="1513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Instrumente</a:t>
            </a:r>
            <a:r>
              <a:rPr lang="en-US" sz="3991" dirty="0">
                <a:solidFill>
                  <a:sysClr val="windowText" lastClr="000000"/>
                </a:solidFill>
              </a:rPr>
              <a:t> der </a:t>
            </a:r>
            <a:r>
              <a:rPr lang="en-US" sz="3991" dirty="0" err="1">
                <a:solidFill>
                  <a:sysClr val="windowText" lastClr="000000"/>
                </a:solidFill>
              </a:rPr>
              <a:t>Handelspolitik</a:t>
            </a:r>
            <a:endParaRPr lang="en-US" sz="3991" dirty="0">
              <a:solidFill>
                <a:sysClr val="windowText" lastClr="000000"/>
              </a:solidFill>
            </a:endParaRPr>
          </a:p>
        </p:txBody>
      </p:sp>
      <p:sp>
        <p:nvSpPr>
          <p:cNvPr id="6" name="Content Placeholder 2"/>
          <p:cNvSpPr txBox="1">
            <a:spLocks/>
          </p:cNvSpPr>
          <p:nvPr/>
        </p:nvSpPr>
        <p:spPr>
          <a:xfrm>
            <a:off x="1938720" y="1451881"/>
            <a:ext cx="746496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8" name="Textfeld 7"/>
          <p:cNvSpPr txBox="1"/>
          <p:nvPr/>
        </p:nvSpPr>
        <p:spPr>
          <a:xfrm>
            <a:off x="2459986" y="2144415"/>
            <a:ext cx="6596726" cy="2325958"/>
          </a:xfrm>
          <a:prstGeom prst="rect">
            <a:avLst/>
          </a:prstGeom>
          <a:noFill/>
        </p:spPr>
        <p:txBody>
          <a:bodyPr wrap="square" rtlCol="0">
            <a:spAutoFit/>
          </a:bodyPr>
          <a:lstStyle/>
          <a:p>
            <a:r>
              <a:rPr lang="de-DE" sz="2903" dirty="0"/>
              <a:t>Zölle und Quoten</a:t>
            </a:r>
          </a:p>
          <a:p>
            <a:endParaRPr lang="de-DE" sz="2903" dirty="0"/>
          </a:p>
          <a:p>
            <a:pPr marL="414726" indent="-414726">
              <a:buFont typeface="Arial" panose="020B0604020202020204" pitchFamily="34" charset="0"/>
              <a:buChar char="•"/>
            </a:pPr>
            <a:r>
              <a:rPr lang="de-DE" sz="2903" dirty="0"/>
              <a:t>Kleines Land</a:t>
            </a:r>
          </a:p>
          <a:p>
            <a:pPr marL="414726" indent="-414726">
              <a:buFont typeface="Arial" panose="020B0604020202020204" pitchFamily="34" charset="0"/>
              <a:buChar char="•"/>
            </a:pPr>
            <a:endParaRPr lang="de-DE" sz="2903" dirty="0"/>
          </a:p>
          <a:p>
            <a:pPr marL="414726" indent="-414726">
              <a:buFont typeface="Arial" panose="020B0604020202020204" pitchFamily="34" charset="0"/>
              <a:buChar char="•"/>
            </a:pPr>
            <a:r>
              <a:rPr lang="de-DE" sz="2903" dirty="0"/>
              <a:t>Allgemeines Handelsmodell</a:t>
            </a:r>
          </a:p>
        </p:txBody>
      </p:sp>
      <p:sp>
        <p:nvSpPr>
          <p:cNvPr id="10" name="Rechteck 9">
            <a:extLst>
              <a:ext uri="{FF2B5EF4-FFF2-40B4-BE49-F238E27FC236}">
                <a16:creationId xmlns:a16="http://schemas.microsoft.com/office/drawing/2014/main" id="{1FED0A9A-508B-44A1-BAF2-72BA9AA4A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14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Zölle</a:t>
            </a:r>
            <a:r>
              <a:rPr lang="en-US" sz="3991" dirty="0">
                <a:solidFill>
                  <a:sysClr val="windowText" lastClr="000000"/>
                </a:solidFill>
              </a:rPr>
              <a:t> und </a:t>
            </a:r>
            <a:r>
              <a:rPr lang="en-US" sz="3991" dirty="0" err="1">
                <a:solidFill>
                  <a:sysClr val="windowText" lastClr="000000"/>
                </a:solidFill>
              </a:rPr>
              <a:t>Quoten</a:t>
            </a:r>
            <a:r>
              <a:rPr lang="en-US" sz="3991" dirty="0">
                <a:solidFill>
                  <a:sysClr val="windowText" lastClr="000000"/>
                </a:solidFill>
              </a:rPr>
              <a:t> in </a:t>
            </a:r>
            <a:r>
              <a:rPr lang="en-US" sz="3991" dirty="0" err="1">
                <a:solidFill>
                  <a:sysClr val="windowText" lastClr="000000"/>
                </a:solidFill>
              </a:rPr>
              <a:t>einem</a:t>
            </a:r>
            <a:r>
              <a:rPr lang="en-US" sz="3991" dirty="0">
                <a:solidFill>
                  <a:sysClr val="windowText" lastClr="000000"/>
                </a:solidFill>
              </a:rPr>
              <a:t> </a:t>
            </a:r>
            <a:r>
              <a:rPr lang="en-US" sz="3991" dirty="0" err="1">
                <a:solidFill>
                  <a:sysClr val="windowText" lastClr="000000"/>
                </a:solidFill>
              </a:rPr>
              <a:t>kleinen</a:t>
            </a:r>
            <a:r>
              <a:rPr lang="en-US" sz="3991" dirty="0">
                <a:solidFill>
                  <a:sysClr val="windowText" lastClr="000000"/>
                </a:solidFill>
              </a:rPr>
              <a:t> Land</a:t>
            </a:r>
          </a:p>
        </p:txBody>
      </p:sp>
      <p:sp>
        <p:nvSpPr>
          <p:cNvPr id="3" name="Textfeld 2"/>
          <p:cNvSpPr txBox="1"/>
          <p:nvPr/>
        </p:nvSpPr>
        <p:spPr>
          <a:xfrm>
            <a:off x="1102241" y="1227246"/>
            <a:ext cx="8108895" cy="4112857"/>
          </a:xfrm>
          <a:prstGeom prst="rect">
            <a:avLst/>
          </a:prstGeom>
          <a:noFill/>
        </p:spPr>
        <p:txBody>
          <a:bodyPr wrap="square" rtlCol="0">
            <a:spAutoFit/>
          </a:bodyPr>
          <a:lstStyle/>
          <a:p>
            <a:r>
              <a:rPr lang="de-DE" sz="2903" u="sng" dirty="0"/>
              <a:t>Annahmen:</a:t>
            </a:r>
          </a:p>
          <a:p>
            <a:endParaRPr lang="de-DE" sz="2903" dirty="0"/>
          </a:p>
          <a:p>
            <a:pPr marL="259204" indent="-259204">
              <a:buFont typeface="Arial" panose="020B0604020202020204" pitchFamily="34" charset="0"/>
              <a:buChar char="•"/>
            </a:pPr>
            <a:r>
              <a:rPr lang="de-DE" sz="2903" dirty="0"/>
              <a:t>Kleines Land relativ zum Weltmarkt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Normale Nachfrage- und Angebotsstruktur auf dem Heimatmarkt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Vollkommen preiselastisches Angebot auf dem Weltmarkt</a:t>
            </a:r>
          </a:p>
        </p:txBody>
      </p:sp>
      <p:sp>
        <p:nvSpPr>
          <p:cNvPr id="5" name="Rechteck 4">
            <a:extLst>
              <a:ext uri="{FF2B5EF4-FFF2-40B4-BE49-F238E27FC236}">
                <a16:creationId xmlns:a16="http://schemas.microsoft.com/office/drawing/2014/main" id="{45854F45-3F9C-49D6-BEEF-3217B24CBD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265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a:extLst>
              <a:ext uri="{FF2B5EF4-FFF2-40B4-BE49-F238E27FC236}">
                <a16:creationId xmlns:a16="http://schemas.microsoft.com/office/drawing/2014/main" id="{EB705D36-230F-458E-BA8E-469EBFE98D47}"/>
              </a:ext>
            </a:extLst>
          </p:cNvPr>
          <p:cNvSpPr txBox="1">
            <a:spLocks/>
          </p:cNvSpPr>
          <p:nvPr/>
        </p:nvSpPr>
        <p:spPr>
          <a:xfrm>
            <a:off x="1304850" y="26285"/>
            <a:ext cx="3876207" cy="504835"/>
          </a:xfrm>
          <a:prstGeom prst="rect">
            <a:avLst/>
          </a:prstGeom>
        </p:spPr>
        <p:txBody>
          <a:bodyPr>
            <a:normAutofit lnSpcReduction="10000"/>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Zoll</a:t>
            </a:r>
            <a:r>
              <a:rPr lang="en-US" sz="2800" dirty="0">
                <a:solidFill>
                  <a:sysClr val="windowText" lastClr="000000"/>
                </a:solidFill>
              </a:rPr>
              <a:t>: </a:t>
            </a:r>
            <a:r>
              <a:rPr lang="en-US" sz="2800" dirty="0" err="1">
                <a:solidFill>
                  <a:sysClr val="windowText" lastClr="000000"/>
                </a:solidFill>
              </a:rPr>
              <a:t>kleines</a:t>
            </a:r>
            <a:r>
              <a:rPr lang="en-US" sz="2800" dirty="0">
                <a:solidFill>
                  <a:sysClr val="windowText" lastClr="000000"/>
                </a:solidFill>
              </a:rPr>
              <a:t> Land</a:t>
            </a:r>
          </a:p>
        </p:txBody>
      </p:sp>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434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Zoll</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 (</a:t>
            </a:r>
            <a:r>
              <a:rPr lang="en-US" sz="3991" dirty="0" err="1">
                <a:solidFill>
                  <a:sysClr val="windowText" lastClr="000000"/>
                </a:solidFill>
              </a:rPr>
              <a:t>Zusammenassung</a:t>
            </a:r>
            <a:r>
              <a:rPr lang="en-US" sz="3991" dirty="0">
                <a:solidFill>
                  <a:sysClr val="windowText" lastClr="000000"/>
                </a:solidFill>
              </a:rPr>
              <a:t>)</a:t>
            </a:r>
          </a:p>
        </p:txBody>
      </p:sp>
      <p:sp>
        <p:nvSpPr>
          <p:cNvPr id="6" name="Textfeld 5"/>
          <p:cNvSpPr txBox="1"/>
          <p:nvPr/>
        </p:nvSpPr>
        <p:spPr>
          <a:xfrm>
            <a:off x="7857917" y="851657"/>
            <a:ext cx="4382033" cy="4154984"/>
          </a:xfrm>
          <a:prstGeom prst="rect">
            <a:avLst/>
          </a:prstGeom>
          <a:noFill/>
        </p:spPr>
        <p:txBody>
          <a:bodyPr wrap="none" rtlCol="0">
            <a:spAutoFit/>
          </a:bodyPr>
          <a:lstStyle/>
          <a:p>
            <a:r>
              <a:rPr lang="de-DE" sz="2400" u="sng" dirty="0"/>
              <a:t>Effekte:</a:t>
            </a:r>
          </a:p>
          <a:p>
            <a:endParaRPr lang="de-DE" sz="2400" dirty="0"/>
          </a:p>
          <a:p>
            <a:pPr marL="259204" indent="-259204">
              <a:buFont typeface="Arial" panose="020B0604020202020204" pitchFamily="34" charset="0"/>
              <a:buChar char="•"/>
            </a:pPr>
            <a:r>
              <a:rPr lang="de-DE" sz="2400" dirty="0"/>
              <a:t>A: Produzentenrente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A+B+C+D: Konsumentenrente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C: Zolleinnahmen </a:t>
            </a:r>
            <a:r>
              <a:rPr lang="de-DE" sz="2400" dirty="0">
                <a:latin typeface="Arial Unicode MS"/>
                <a:ea typeface="Arial Unicode MS"/>
                <a:cs typeface="Arial Unicode MS"/>
              </a:rPr>
              <a:t>↑</a:t>
            </a:r>
          </a:p>
          <a:p>
            <a:pPr marL="259204" indent="-259204">
              <a:buFont typeface="Arial" panose="020B0604020202020204" pitchFamily="34" charset="0"/>
              <a:buChar char="•"/>
            </a:pPr>
            <a:endParaRPr lang="de-DE" sz="2400" dirty="0">
              <a:latin typeface="Arial Unicode MS"/>
              <a:ea typeface="Arial Unicode MS"/>
              <a:cs typeface="Arial Unicode MS"/>
            </a:endParaRPr>
          </a:p>
          <a:p>
            <a:pPr marL="259204" indent="-259204">
              <a:buFont typeface="Arial" panose="020B0604020202020204" pitchFamily="34" charset="0"/>
              <a:buChar char="•"/>
            </a:pPr>
            <a:r>
              <a:rPr lang="de-DE" sz="2400" dirty="0"/>
              <a:t>B + D: Wohlfahrtseffekt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endParaRPr lang="de-DE" sz="2400" dirty="0"/>
          </a:p>
        </p:txBody>
      </p:sp>
      <p:grpSp>
        <p:nvGrpSpPr>
          <p:cNvPr id="3" name="Gruppieren 2"/>
          <p:cNvGrpSpPr/>
          <p:nvPr/>
        </p:nvGrpSpPr>
        <p:grpSpPr>
          <a:xfrm>
            <a:off x="104602" y="1449218"/>
            <a:ext cx="7707554" cy="4126766"/>
            <a:chOff x="1767750" y="1600110"/>
            <a:chExt cx="7548528" cy="4166669"/>
          </a:xfrm>
        </p:grpSpPr>
        <p:cxnSp>
          <p:nvCxnSpPr>
            <p:cNvPr id="8" name="Straight Arrow Connector 6"/>
            <p:cNvCxnSpPr/>
            <p:nvPr/>
          </p:nvCxnSpPr>
          <p:spPr>
            <a:xfrm flipV="1">
              <a:off x="3227102" y="1606880"/>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1767750" y="1600110"/>
              <a:ext cx="7548528" cy="4166669"/>
              <a:chOff x="1767750" y="1600110"/>
              <a:chExt cx="7568610" cy="4335414"/>
            </a:xfrm>
          </p:grpSpPr>
          <p:cxnSp>
            <p:nvCxnSpPr>
              <p:cNvPr id="9" name="Straight Arrow Connector 7"/>
              <p:cNvCxnSpPr/>
              <p:nvPr/>
            </p:nvCxnSpPr>
            <p:spPr>
              <a:xfrm>
                <a:off x="3227103" y="5462190"/>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2420315" y="1722845"/>
                <a:ext cx="609462" cy="538865"/>
              </a:xfrm>
              <a:prstGeom prst="rect">
                <a:avLst/>
              </a:prstGeom>
              <a:noFill/>
            </p:spPr>
            <p:txBody>
              <a:bodyPr wrap="none" rtlCol="0">
                <a:spAutoFit/>
              </a:bodyPr>
              <a:lstStyle/>
              <a:p>
                <a:pPr algn="ctr"/>
                <a:r>
                  <a:rPr lang="en-US" sz="1451">
                    <a:latin typeface="Arial" panose="020B0604020202020204" pitchFamily="34" charset="0"/>
                    <a:cs typeface="Arial" panose="020B0604020202020204" pitchFamily="34" charset="0"/>
                  </a:rPr>
                  <a:t>Preis</a:t>
                </a:r>
                <a:endParaRPr lang="en-US" sz="1451" dirty="0">
                  <a:latin typeface="Arial" panose="020B0604020202020204" pitchFamily="34" charset="0"/>
                  <a:cs typeface="Arial" panose="020B0604020202020204" pitchFamily="34" charset="0"/>
                </a:endParaRPr>
              </a:p>
              <a:p>
                <a:pPr algn="ctr"/>
                <a:r>
                  <a:rPr lang="en-US" sz="1451" dirty="0">
                    <a:latin typeface="Arial" panose="020B0604020202020204" pitchFamily="34" charset="0"/>
                    <a:cs typeface="Arial" panose="020B0604020202020204" pitchFamily="34" charset="0"/>
                  </a:rPr>
                  <a:t>P</a:t>
                </a:r>
              </a:p>
            </p:txBody>
          </p:sp>
          <p:sp>
            <p:nvSpPr>
              <p:cNvPr id="11" name="TextBox 15"/>
              <p:cNvSpPr txBox="1"/>
              <p:nvPr/>
            </p:nvSpPr>
            <p:spPr>
              <a:xfrm>
                <a:off x="7630526" y="5603968"/>
                <a:ext cx="914870" cy="331556"/>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12" name="Straight Connector 8"/>
              <p:cNvCxnSpPr/>
              <p:nvPr/>
            </p:nvCxnSpPr>
            <p:spPr>
              <a:xfrm flipV="1">
                <a:off x="3227103" y="1971919"/>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9"/>
              <p:cNvCxnSpPr/>
              <p:nvPr/>
            </p:nvCxnSpPr>
            <p:spPr>
              <a:xfrm>
                <a:off x="3239379" y="1971918"/>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8283700" y="4670032"/>
                <a:ext cx="1052660" cy="343620"/>
              </a:xfrm>
              <a:prstGeom prst="rect">
                <a:avLst/>
              </a:prstGeom>
              <a:noFill/>
            </p:spPr>
            <p:txBody>
              <a:bodyPr wrap="none" rtlCol="0">
                <a:spAutoFit/>
              </a:bodyPr>
              <a:lstStyle/>
              <a:p>
                <a:r>
                  <a:rPr lang="de-DE" sz="1633" dirty="0"/>
                  <a:t>Nachfrage</a:t>
                </a:r>
              </a:p>
            </p:txBody>
          </p:sp>
          <p:sp>
            <p:nvSpPr>
              <p:cNvPr id="15" name="Textfeld 14"/>
              <p:cNvSpPr txBox="1"/>
              <p:nvPr/>
            </p:nvSpPr>
            <p:spPr>
              <a:xfrm>
                <a:off x="7303939" y="1600110"/>
                <a:ext cx="909095" cy="343620"/>
              </a:xfrm>
              <a:prstGeom prst="rect">
                <a:avLst/>
              </a:prstGeom>
              <a:noFill/>
            </p:spPr>
            <p:txBody>
              <a:bodyPr wrap="none" rtlCol="0">
                <a:spAutoFit/>
              </a:bodyPr>
              <a:lstStyle/>
              <a:p>
                <a:r>
                  <a:rPr lang="de-DE" sz="1633" dirty="0"/>
                  <a:t>Angebot</a:t>
                </a:r>
              </a:p>
            </p:txBody>
          </p:sp>
          <p:cxnSp>
            <p:nvCxnSpPr>
              <p:cNvPr id="16" name="Straight Connector 18"/>
              <p:cNvCxnSpPr/>
              <p:nvPr/>
            </p:nvCxnSpPr>
            <p:spPr>
              <a:xfrm flipH="1">
                <a:off x="3227103" y="4343445"/>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2"/>
              <p:cNvSpPr txBox="1"/>
              <p:nvPr/>
            </p:nvSpPr>
            <p:spPr>
              <a:xfrm>
                <a:off x="1767750" y="4164052"/>
                <a:ext cx="1549232" cy="315599"/>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8" name="Straight Connector 18"/>
              <p:cNvCxnSpPr/>
              <p:nvPr/>
            </p:nvCxnSpPr>
            <p:spPr>
              <a:xfrm flipH="1">
                <a:off x="3254254" y="3690270"/>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2"/>
              <p:cNvSpPr txBox="1"/>
              <p:nvPr/>
            </p:nvSpPr>
            <p:spPr>
              <a:xfrm>
                <a:off x="2207568" y="3494319"/>
                <a:ext cx="958916" cy="315599"/>
              </a:xfrm>
              <a:prstGeom prst="rect">
                <a:avLst/>
              </a:prstGeom>
              <a:noFill/>
            </p:spPr>
            <p:txBody>
              <a:bodyPr wrap="square" rtlCol="0">
                <a:spAutoFit/>
              </a:bodyPr>
              <a:lstStyle/>
              <a:p>
                <a:pPr algn="ctr"/>
                <a:r>
                  <a:rPr lang="en-US" sz="1451" dirty="0" err="1">
                    <a:latin typeface="Arial" panose="020B0604020202020204" pitchFamily="34" charset="0"/>
                    <a:cs typeface="Arial" panose="020B0604020202020204" pitchFamily="34" charset="0"/>
                  </a:rPr>
                  <a:t>P</a:t>
                </a:r>
                <a:r>
                  <a:rPr lang="en-US" sz="1451" baseline="-25000" dirty="0" err="1">
                    <a:latin typeface="Arial" panose="020B0604020202020204" pitchFamily="34" charset="0"/>
                    <a:cs typeface="Arial" panose="020B0604020202020204" pitchFamily="34" charset="0"/>
                  </a:rPr>
                  <a:t>w</a:t>
                </a:r>
                <a:r>
                  <a:rPr lang="en-US" sz="1451" dirty="0" err="1">
                    <a:latin typeface="Arial" panose="020B0604020202020204" pitchFamily="34" charset="0"/>
                    <a:cs typeface="Arial" panose="020B0604020202020204" pitchFamily="34" charset="0"/>
                  </a:rPr>
                  <a:t>+t</a:t>
                </a:r>
                <a:r>
                  <a:rPr lang="en-US" sz="145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Zoll</a:t>
                </a:r>
                <a:r>
                  <a:rPr lang="en-US" sz="1200" dirty="0">
                    <a:latin typeface="Arial" panose="020B0604020202020204" pitchFamily="34" charset="0"/>
                    <a:cs typeface="Arial" panose="020B0604020202020204" pitchFamily="34" charset="0"/>
                  </a:rPr>
                  <a:t>)</a:t>
                </a:r>
                <a:endParaRPr lang="en-US" sz="1200" baseline="-25000" dirty="0">
                  <a:latin typeface="Arial" panose="020B0604020202020204" pitchFamily="34" charset="0"/>
                  <a:cs typeface="Arial" panose="020B0604020202020204" pitchFamily="34" charset="0"/>
                </a:endParaRPr>
              </a:p>
            </p:txBody>
          </p:sp>
          <p:cxnSp>
            <p:nvCxnSpPr>
              <p:cNvPr id="20" name="Straight Connector 18"/>
              <p:cNvCxnSpPr/>
              <p:nvPr/>
            </p:nvCxnSpPr>
            <p:spPr>
              <a:xfrm>
                <a:off x="527909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606290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815184" y="3877794"/>
                <a:ext cx="306494" cy="343620"/>
              </a:xfrm>
              <a:prstGeom prst="rect">
                <a:avLst/>
              </a:prstGeom>
              <a:noFill/>
            </p:spPr>
            <p:txBody>
              <a:bodyPr wrap="none" rtlCol="0">
                <a:spAutoFit/>
              </a:bodyPr>
              <a:lstStyle/>
              <a:p>
                <a:r>
                  <a:rPr lang="de-DE" sz="1633" dirty="0"/>
                  <a:t>A</a:t>
                </a:r>
              </a:p>
            </p:txBody>
          </p:sp>
          <p:sp>
            <p:nvSpPr>
              <p:cNvPr id="23" name="Textfeld 22"/>
              <p:cNvSpPr txBox="1"/>
              <p:nvPr/>
            </p:nvSpPr>
            <p:spPr>
              <a:xfrm>
                <a:off x="4925582" y="3951540"/>
                <a:ext cx="298480" cy="343620"/>
              </a:xfrm>
              <a:prstGeom prst="rect">
                <a:avLst/>
              </a:prstGeom>
              <a:noFill/>
            </p:spPr>
            <p:txBody>
              <a:bodyPr wrap="none" rtlCol="0">
                <a:spAutoFit/>
              </a:bodyPr>
              <a:lstStyle/>
              <a:p>
                <a:r>
                  <a:rPr lang="de-DE" sz="1633" dirty="0"/>
                  <a:t>B</a:t>
                </a:r>
              </a:p>
            </p:txBody>
          </p:sp>
          <p:sp>
            <p:nvSpPr>
              <p:cNvPr id="24" name="Textfeld 23"/>
              <p:cNvSpPr txBox="1"/>
              <p:nvPr/>
            </p:nvSpPr>
            <p:spPr>
              <a:xfrm>
                <a:off x="5540365" y="3951540"/>
                <a:ext cx="296876" cy="343620"/>
              </a:xfrm>
              <a:prstGeom prst="rect">
                <a:avLst/>
              </a:prstGeom>
              <a:noFill/>
            </p:spPr>
            <p:txBody>
              <a:bodyPr wrap="none" rtlCol="0">
                <a:spAutoFit/>
              </a:bodyPr>
              <a:lstStyle/>
              <a:p>
                <a:r>
                  <a:rPr lang="de-DE" sz="1633" dirty="0"/>
                  <a:t>C</a:t>
                </a:r>
              </a:p>
            </p:txBody>
          </p:sp>
          <p:sp>
            <p:nvSpPr>
              <p:cNvPr id="25" name="Textfeld 24"/>
              <p:cNvSpPr txBox="1"/>
              <p:nvPr/>
            </p:nvSpPr>
            <p:spPr>
              <a:xfrm>
                <a:off x="6231932" y="3943111"/>
                <a:ext cx="312906" cy="343620"/>
              </a:xfrm>
              <a:prstGeom prst="rect">
                <a:avLst/>
              </a:prstGeom>
              <a:noFill/>
            </p:spPr>
            <p:txBody>
              <a:bodyPr wrap="none" rtlCol="0">
                <a:spAutoFit/>
              </a:bodyPr>
              <a:lstStyle/>
              <a:p>
                <a:r>
                  <a:rPr lang="de-DE" sz="1633" dirty="0"/>
                  <a:t>D</a:t>
                </a:r>
              </a:p>
            </p:txBody>
          </p:sp>
        </p:grpSp>
      </p:grpSp>
      <p:sp>
        <p:nvSpPr>
          <p:cNvPr id="26" name="TextBox 15"/>
          <p:cNvSpPr txBox="1"/>
          <p:nvPr/>
        </p:nvSpPr>
        <p:spPr>
          <a:xfrm>
            <a:off x="3901910" y="5182874"/>
            <a:ext cx="391454" cy="315599"/>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IM</a:t>
            </a:r>
          </a:p>
        </p:txBody>
      </p:sp>
      <p:sp>
        <p:nvSpPr>
          <p:cNvPr id="27" name="Rechteck 26">
            <a:extLst>
              <a:ext uri="{FF2B5EF4-FFF2-40B4-BE49-F238E27FC236}">
                <a16:creationId xmlns:a16="http://schemas.microsoft.com/office/drawing/2014/main" id="{E4F2E97F-2EA3-4D42-A641-ED59BE21D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7433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3" name="Title 1">
            <a:extLst>
              <a:ext uri="{FF2B5EF4-FFF2-40B4-BE49-F238E27FC236}">
                <a16:creationId xmlns:a16="http://schemas.microsoft.com/office/drawing/2014/main" id="{7C4E94AD-DE45-46EB-8B43-8F9961F6B7B0}"/>
              </a:ext>
            </a:extLst>
          </p:cNvPr>
          <p:cNvSpPr txBox="1">
            <a:spLocks/>
          </p:cNvSpPr>
          <p:nvPr/>
        </p:nvSpPr>
        <p:spPr>
          <a:xfrm>
            <a:off x="348798" y="0"/>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p:spTree>
    <p:extLst>
      <p:ext uri="{BB962C8B-B14F-4D97-AF65-F5344CB8AC3E}">
        <p14:creationId xmlns:p14="http://schemas.microsoft.com/office/powerpoint/2010/main" val="296886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p:sp>
        <p:nvSpPr>
          <p:cNvPr id="6" name="Textfeld 5"/>
          <p:cNvSpPr txBox="1"/>
          <p:nvPr/>
        </p:nvSpPr>
        <p:spPr>
          <a:xfrm>
            <a:off x="7445215" y="1043664"/>
            <a:ext cx="4526880" cy="3616824"/>
          </a:xfrm>
          <a:prstGeom prst="rect">
            <a:avLst/>
          </a:prstGeom>
          <a:noFill/>
        </p:spPr>
        <p:txBody>
          <a:bodyPr wrap="none" rtlCol="0">
            <a:spAutoFit/>
          </a:bodyPr>
          <a:lstStyle/>
          <a:p>
            <a:r>
              <a:rPr lang="de-DE" sz="2000" u="sng" dirty="0"/>
              <a:t>Effekte:</a:t>
            </a:r>
          </a:p>
          <a:p>
            <a:endParaRPr lang="de-DE" sz="2000" dirty="0"/>
          </a:p>
          <a:p>
            <a:pPr marL="259204" indent="-259204">
              <a:buFont typeface="Arial" panose="020B0604020202020204" pitchFamily="34" charset="0"/>
              <a:buChar char="•"/>
            </a:pPr>
            <a:r>
              <a:rPr lang="de-DE" sz="2000" dirty="0"/>
              <a:t>A: Produzentenrente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A+B+C`+C``+D: Konsumentenrente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C`+C``: Quotenrente der Produzenten </a:t>
            </a:r>
            <a:r>
              <a:rPr lang="de-DE" sz="2000" dirty="0">
                <a:latin typeface="Arial Unicode MS"/>
                <a:ea typeface="Arial Unicode MS"/>
                <a:cs typeface="Arial Unicode MS"/>
              </a:rPr>
              <a:t>↑</a:t>
            </a:r>
          </a:p>
          <a:p>
            <a:pPr marL="259204" indent="-259204">
              <a:buFont typeface="Arial" panose="020B0604020202020204" pitchFamily="34" charset="0"/>
              <a:buChar char="•"/>
            </a:pPr>
            <a:endParaRPr lang="de-DE" sz="2000" dirty="0">
              <a:latin typeface="Arial Unicode MS"/>
              <a:ea typeface="Arial Unicode MS"/>
              <a:cs typeface="Arial Unicode MS"/>
            </a:endParaRPr>
          </a:p>
          <a:p>
            <a:pPr marL="259204" indent="-259204">
              <a:buFont typeface="Arial" panose="020B0604020202020204" pitchFamily="34" charset="0"/>
              <a:buChar char="•"/>
            </a:pPr>
            <a:r>
              <a:rPr lang="de-DE" sz="2000" dirty="0"/>
              <a:t>B + D: Wohlfahrtseffekt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endParaRPr lang="de-DE" sz="2903" dirty="0"/>
          </a:p>
        </p:txBody>
      </p:sp>
      <p:cxnSp>
        <p:nvCxnSpPr>
          <p:cNvPr id="7" name="Straight Arrow Connector 6"/>
          <p:cNvCxnSpPr/>
          <p:nvPr/>
        </p:nvCxnSpPr>
        <p:spPr>
          <a:xfrm flipV="1">
            <a:off x="689232" y="1043664"/>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9233" y="4898974"/>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20903" y="1159629"/>
            <a:ext cx="695480"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p>
        </p:txBody>
      </p:sp>
      <p:sp>
        <p:nvSpPr>
          <p:cNvPr id="10" name="TextBox 15"/>
          <p:cNvSpPr txBox="1"/>
          <p:nvPr/>
        </p:nvSpPr>
        <p:spPr>
          <a:xfrm>
            <a:off x="5573270" y="4941377"/>
            <a:ext cx="492328" cy="315599"/>
          </a:xfrm>
          <a:prstGeom prst="rect">
            <a:avLst/>
          </a:prstGeom>
          <a:noFill/>
        </p:spPr>
        <p:txBody>
          <a:bodyPr wrap="square" rtlCol="0">
            <a:spAutoFit/>
          </a:bodyPr>
          <a:lstStyle/>
          <a:p>
            <a:r>
              <a:rPr lang="en-US" sz="1451" dirty="0">
                <a:latin typeface="Arial" panose="020B0604020202020204" pitchFamily="34" charset="0"/>
                <a:cs typeface="Arial" panose="020B0604020202020204" pitchFamily="34" charset="0"/>
              </a:rPr>
              <a:t> X</a:t>
            </a:r>
          </a:p>
        </p:txBody>
      </p:sp>
      <p:cxnSp>
        <p:nvCxnSpPr>
          <p:cNvPr id="11" name="Straight Connector 8"/>
          <p:cNvCxnSpPr/>
          <p:nvPr/>
        </p:nvCxnSpPr>
        <p:spPr>
          <a:xfrm flipV="1">
            <a:off x="689233" y="1408703"/>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9"/>
          <p:cNvCxnSpPr/>
          <p:nvPr/>
        </p:nvCxnSpPr>
        <p:spPr>
          <a:xfrm>
            <a:off x="701509" y="1408702"/>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745831" y="4106816"/>
            <a:ext cx="1228991" cy="343620"/>
          </a:xfrm>
          <a:prstGeom prst="rect">
            <a:avLst/>
          </a:prstGeom>
          <a:noFill/>
        </p:spPr>
        <p:txBody>
          <a:bodyPr wrap="none" rtlCol="0">
            <a:spAutoFit/>
          </a:bodyPr>
          <a:lstStyle/>
          <a:p>
            <a:r>
              <a:rPr lang="de-DE" sz="1633" dirty="0"/>
              <a:t>Nachfrage D</a:t>
            </a:r>
          </a:p>
        </p:txBody>
      </p:sp>
      <p:sp>
        <p:nvSpPr>
          <p:cNvPr id="14" name="Textfeld 13"/>
          <p:cNvSpPr txBox="1"/>
          <p:nvPr/>
        </p:nvSpPr>
        <p:spPr>
          <a:xfrm>
            <a:off x="4766069" y="1036894"/>
            <a:ext cx="1053365" cy="343620"/>
          </a:xfrm>
          <a:prstGeom prst="rect">
            <a:avLst/>
          </a:prstGeom>
          <a:noFill/>
        </p:spPr>
        <p:txBody>
          <a:bodyPr wrap="none" rtlCol="0">
            <a:spAutoFit/>
          </a:bodyPr>
          <a:lstStyle/>
          <a:p>
            <a:r>
              <a:rPr lang="de-DE" sz="1633" dirty="0"/>
              <a:t>Angebot S</a:t>
            </a:r>
          </a:p>
        </p:txBody>
      </p:sp>
      <p:cxnSp>
        <p:nvCxnSpPr>
          <p:cNvPr id="15" name="Straight Connector 18"/>
          <p:cNvCxnSpPr/>
          <p:nvPr/>
        </p:nvCxnSpPr>
        <p:spPr>
          <a:xfrm flipH="1">
            <a:off x="689233" y="3780229"/>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2"/>
          <p:cNvSpPr txBox="1"/>
          <p:nvPr/>
        </p:nvSpPr>
        <p:spPr>
          <a:xfrm>
            <a:off x="219905" y="3625435"/>
            <a:ext cx="476599"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7" name="Straight Connector 18"/>
          <p:cNvCxnSpPr/>
          <p:nvPr/>
        </p:nvCxnSpPr>
        <p:spPr>
          <a:xfrm flipH="1">
            <a:off x="716383" y="3192371"/>
            <a:ext cx="28739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8"/>
          <p:cNvCxnSpPr/>
          <p:nvPr/>
        </p:nvCxnSpPr>
        <p:spPr>
          <a:xfrm>
            <a:off x="2668638" y="3192373"/>
            <a:ext cx="7271"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90353" y="3192373"/>
            <a:ext cx="0"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1277314" y="3314578"/>
            <a:ext cx="306494" cy="343620"/>
          </a:xfrm>
          <a:prstGeom prst="rect">
            <a:avLst/>
          </a:prstGeom>
          <a:noFill/>
        </p:spPr>
        <p:txBody>
          <a:bodyPr wrap="none" rtlCol="0">
            <a:spAutoFit/>
          </a:bodyPr>
          <a:lstStyle/>
          <a:p>
            <a:r>
              <a:rPr lang="de-DE" sz="1633" dirty="0"/>
              <a:t>A</a:t>
            </a:r>
          </a:p>
        </p:txBody>
      </p:sp>
      <p:sp>
        <p:nvSpPr>
          <p:cNvPr id="21" name="Textfeld 20"/>
          <p:cNvSpPr txBox="1"/>
          <p:nvPr/>
        </p:nvSpPr>
        <p:spPr>
          <a:xfrm>
            <a:off x="2387712" y="3388324"/>
            <a:ext cx="298480" cy="343620"/>
          </a:xfrm>
          <a:prstGeom prst="rect">
            <a:avLst/>
          </a:prstGeom>
          <a:noFill/>
        </p:spPr>
        <p:txBody>
          <a:bodyPr wrap="none" rtlCol="0">
            <a:spAutoFit/>
          </a:bodyPr>
          <a:lstStyle/>
          <a:p>
            <a:r>
              <a:rPr lang="de-DE" sz="1633" dirty="0"/>
              <a:t>B</a:t>
            </a:r>
          </a:p>
        </p:txBody>
      </p:sp>
      <p:sp>
        <p:nvSpPr>
          <p:cNvPr id="22" name="Textfeld 21"/>
          <p:cNvSpPr txBox="1"/>
          <p:nvPr/>
        </p:nvSpPr>
        <p:spPr>
          <a:xfrm>
            <a:off x="3180246" y="3445213"/>
            <a:ext cx="418704" cy="343620"/>
          </a:xfrm>
          <a:prstGeom prst="rect">
            <a:avLst/>
          </a:prstGeom>
          <a:noFill/>
        </p:spPr>
        <p:txBody>
          <a:bodyPr wrap="none" rtlCol="0">
            <a:spAutoFit/>
          </a:bodyPr>
          <a:lstStyle/>
          <a:p>
            <a:r>
              <a:rPr lang="de-DE" sz="1633" dirty="0"/>
              <a:t>C``</a:t>
            </a:r>
          </a:p>
        </p:txBody>
      </p:sp>
      <p:sp>
        <p:nvSpPr>
          <p:cNvPr id="23" name="Textfeld 22"/>
          <p:cNvSpPr txBox="1"/>
          <p:nvPr/>
        </p:nvSpPr>
        <p:spPr>
          <a:xfrm>
            <a:off x="3694062" y="3379895"/>
            <a:ext cx="312906" cy="343620"/>
          </a:xfrm>
          <a:prstGeom prst="rect">
            <a:avLst/>
          </a:prstGeom>
          <a:noFill/>
        </p:spPr>
        <p:txBody>
          <a:bodyPr wrap="none" rtlCol="0">
            <a:spAutoFit/>
          </a:bodyPr>
          <a:lstStyle/>
          <a:p>
            <a:r>
              <a:rPr lang="de-DE" sz="1633" dirty="0"/>
              <a:t>D</a:t>
            </a:r>
          </a:p>
        </p:txBody>
      </p:sp>
      <p:cxnSp>
        <p:nvCxnSpPr>
          <p:cNvPr id="24" name="Straight Connector 8"/>
          <p:cNvCxnSpPr/>
          <p:nvPr/>
        </p:nvCxnSpPr>
        <p:spPr>
          <a:xfrm flipV="1">
            <a:off x="2675908" y="1546943"/>
            <a:ext cx="3331192" cy="2256200"/>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741225" y="3257689"/>
            <a:ext cx="357790" cy="343620"/>
          </a:xfrm>
          <a:prstGeom prst="rect">
            <a:avLst/>
          </a:prstGeom>
          <a:noFill/>
        </p:spPr>
        <p:txBody>
          <a:bodyPr wrap="none" rtlCol="0">
            <a:spAutoFit/>
          </a:bodyPr>
          <a:lstStyle/>
          <a:p>
            <a:r>
              <a:rPr lang="de-DE" sz="1633" dirty="0"/>
              <a:t>C`</a:t>
            </a:r>
          </a:p>
        </p:txBody>
      </p:sp>
      <p:sp>
        <p:nvSpPr>
          <p:cNvPr id="26" name="Textfeld 25"/>
          <p:cNvSpPr txBox="1"/>
          <p:nvPr/>
        </p:nvSpPr>
        <p:spPr>
          <a:xfrm>
            <a:off x="5713505" y="1167529"/>
            <a:ext cx="1114279" cy="343620"/>
          </a:xfrm>
          <a:prstGeom prst="rect">
            <a:avLst/>
          </a:prstGeom>
          <a:noFill/>
        </p:spPr>
        <p:txBody>
          <a:bodyPr wrap="none" rtlCol="0">
            <a:spAutoFit/>
          </a:bodyPr>
          <a:lstStyle/>
          <a:p>
            <a:r>
              <a:rPr lang="de-DE" sz="1633" dirty="0"/>
              <a:t>Angebot S`</a:t>
            </a:r>
          </a:p>
        </p:txBody>
      </p:sp>
      <p:sp>
        <p:nvSpPr>
          <p:cNvPr id="27" name="TextBox 15">
            <a:extLst>
              <a:ext uri="{FF2B5EF4-FFF2-40B4-BE49-F238E27FC236}">
                <a16:creationId xmlns:a16="http://schemas.microsoft.com/office/drawing/2014/main" id="{105B11F8-7E8E-47DB-A804-ED92D979D5DC}"/>
              </a:ext>
            </a:extLst>
          </p:cNvPr>
          <p:cNvSpPr txBox="1"/>
          <p:nvPr/>
        </p:nvSpPr>
        <p:spPr>
          <a:xfrm>
            <a:off x="1448984" y="5217004"/>
            <a:ext cx="1504897"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Importquote</a:t>
            </a:r>
            <a:r>
              <a:rPr lang="en-US" sz="1200" dirty="0">
                <a:latin typeface="Arial" panose="020B0604020202020204" pitchFamily="34" charset="0"/>
                <a:cs typeface="Arial" panose="020B0604020202020204" pitchFamily="34" charset="0"/>
              </a:rPr>
              <a:t> Q</a:t>
            </a:r>
          </a:p>
        </p:txBody>
      </p:sp>
      <p:sp>
        <p:nvSpPr>
          <p:cNvPr id="28" name="Textfeld 27">
            <a:extLst>
              <a:ext uri="{FF2B5EF4-FFF2-40B4-BE49-F238E27FC236}">
                <a16:creationId xmlns:a16="http://schemas.microsoft.com/office/drawing/2014/main" id="{81AA15C0-090E-4EED-AC2E-6F5DA9BF436F}"/>
              </a:ext>
            </a:extLst>
          </p:cNvPr>
          <p:cNvSpPr txBox="1"/>
          <p:nvPr/>
        </p:nvSpPr>
        <p:spPr>
          <a:xfrm rot="16200000">
            <a:off x="2119931" y="4624990"/>
            <a:ext cx="45719" cy="1200329"/>
          </a:xfrm>
          <a:prstGeom prst="rect">
            <a:avLst/>
          </a:prstGeom>
          <a:noFill/>
        </p:spPr>
        <p:txBody>
          <a:bodyPr wrap="square" rtlCol="0">
            <a:spAutoFit/>
          </a:bodyPr>
          <a:lstStyle/>
          <a:p>
            <a:r>
              <a:rPr lang="de-DE" sz="7200" dirty="0"/>
              <a:t>{</a:t>
            </a:r>
          </a:p>
        </p:txBody>
      </p:sp>
      <p:cxnSp>
        <p:nvCxnSpPr>
          <p:cNvPr id="29" name="Straight Connector 18"/>
          <p:cNvCxnSpPr/>
          <p:nvPr/>
        </p:nvCxnSpPr>
        <p:spPr>
          <a:xfrm flipH="1">
            <a:off x="1788018" y="3780189"/>
            <a:ext cx="17908" cy="11187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287078" y="2156420"/>
            <a:ext cx="6294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177979" y="2962700"/>
            <a:ext cx="543739"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w</a:t>
            </a:r>
            <a:r>
              <a:rPr lang="en-US" baseline="30000" dirty="0" err="1">
                <a:latin typeface="Arial" panose="020B0604020202020204" pitchFamily="34" charset="0"/>
                <a:cs typeface="Arial" panose="020B0604020202020204" pitchFamily="34" charset="0"/>
              </a:rPr>
              <a:t>Q</a:t>
            </a:r>
            <a:endParaRPr lang="de-DE" dirty="0"/>
          </a:p>
        </p:txBody>
      </p:sp>
      <p:sp>
        <p:nvSpPr>
          <p:cNvPr id="32" name="Textfeld 31">
            <a:extLst>
              <a:ext uri="{FF2B5EF4-FFF2-40B4-BE49-F238E27FC236}">
                <a16:creationId xmlns:a16="http://schemas.microsoft.com/office/drawing/2014/main" id="{81AA15C0-090E-4EED-AC2E-6F5DA9BF436F}"/>
              </a:ext>
            </a:extLst>
          </p:cNvPr>
          <p:cNvSpPr txBox="1"/>
          <p:nvPr/>
        </p:nvSpPr>
        <p:spPr>
          <a:xfrm rot="16200000">
            <a:off x="3080714" y="4611740"/>
            <a:ext cx="45719" cy="1200329"/>
          </a:xfrm>
          <a:prstGeom prst="rect">
            <a:avLst/>
          </a:prstGeom>
          <a:noFill/>
        </p:spPr>
        <p:txBody>
          <a:bodyPr wrap="square" rtlCol="0">
            <a:spAutoFit/>
          </a:bodyPr>
          <a:lstStyle/>
          <a:p>
            <a:r>
              <a:rPr lang="de-DE" sz="7200" dirty="0"/>
              <a:t>{</a:t>
            </a:r>
          </a:p>
        </p:txBody>
      </p:sp>
      <p:sp>
        <p:nvSpPr>
          <p:cNvPr id="33" name="TextBox 15">
            <a:extLst>
              <a:ext uri="{FF2B5EF4-FFF2-40B4-BE49-F238E27FC236}">
                <a16:creationId xmlns:a16="http://schemas.microsoft.com/office/drawing/2014/main" id="{105B11F8-7E8E-47DB-A804-ED92D979D5DC}"/>
              </a:ext>
            </a:extLst>
          </p:cNvPr>
          <p:cNvSpPr txBox="1"/>
          <p:nvPr/>
        </p:nvSpPr>
        <p:spPr>
          <a:xfrm>
            <a:off x="2972473" y="5233812"/>
            <a:ext cx="6382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t>
            </a:r>
          </a:p>
        </p:txBody>
      </p:sp>
      <p:sp>
        <p:nvSpPr>
          <p:cNvPr id="34" name="Rechteck 33">
            <a:extLst>
              <a:ext uri="{FF2B5EF4-FFF2-40B4-BE49-F238E27FC236}">
                <a16:creationId xmlns:a16="http://schemas.microsoft.com/office/drawing/2014/main" id="{692BF68E-8952-4E84-BE41-60DB5C3460D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227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Unterschiede</a:t>
            </a:r>
            <a:r>
              <a:rPr lang="en-US" sz="3991" dirty="0">
                <a:solidFill>
                  <a:sysClr val="windowText" lastClr="000000"/>
                </a:solidFill>
              </a:rPr>
              <a:t> </a:t>
            </a:r>
            <a:r>
              <a:rPr lang="en-US" sz="3991" dirty="0" err="1">
                <a:solidFill>
                  <a:sysClr val="windowText" lastClr="000000"/>
                </a:solidFill>
              </a:rPr>
              <a:t>zwischen</a:t>
            </a:r>
            <a:r>
              <a:rPr lang="en-US" sz="3991" dirty="0">
                <a:solidFill>
                  <a:sysClr val="windowText" lastClr="000000"/>
                </a:solidFill>
              </a:rPr>
              <a:t> </a:t>
            </a:r>
            <a:r>
              <a:rPr lang="en-US" sz="3991" dirty="0" err="1">
                <a:solidFill>
                  <a:sysClr val="windowText" lastClr="000000"/>
                </a:solidFill>
              </a:rPr>
              <a:t>Zoll</a:t>
            </a:r>
            <a:r>
              <a:rPr lang="en-US" sz="3991" dirty="0">
                <a:solidFill>
                  <a:sysClr val="windowText" lastClr="000000"/>
                </a:solidFill>
              </a:rPr>
              <a:t> und Quote</a:t>
            </a:r>
          </a:p>
        </p:txBody>
      </p:sp>
      <p:sp>
        <p:nvSpPr>
          <p:cNvPr id="6" name="Textfeld 5"/>
          <p:cNvSpPr txBox="1"/>
          <p:nvPr/>
        </p:nvSpPr>
        <p:spPr>
          <a:xfrm>
            <a:off x="1" y="809791"/>
            <a:ext cx="12192000" cy="3263281"/>
          </a:xfrm>
          <a:prstGeom prst="rect">
            <a:avLst/>
          </a:prstGeom>
          <a:noFill/>
        </p:spPr>
        <p:txBody>
          <a:bodyPr wrap="square" rtlCol="0">
            <a:noAutofit/>
          </a:bodyPr>
          <a:lstStyle/>
          <a:p>
            <a:r>
              <a:rPr lang="de-DE" sz="2200" dirty="0"/>
              <a:t>Im allgemeinen sind damit die Wirkungen von Zoll und Quote gleich, in den praktischen Auswirkungen unterscheiden sie sich aber:</a:t>
            </a:r>
          </a:p>
          <a:p>
            <a:endParaRPr lang="de-DE" sz="2200" dirty="0"/>
          </a:p>
          <a:p>
            <a:pPr marL="414726" indent="-414726">
              <a:buFont typeface="Arial" panose="020B0604020202020204" pitchFamily="34" charset="0"/>
              <a:buChar char="•"/>
            </a:pPr>
            <a:r>
              <a:rPr lang="de-DE" sz="2200" dirty="0" err="1"/>
              <a:t>Rent</a:t>
            </a:r>
            <a:r>
              <a:rPr lang="de-DE" sz="2200" dirty="0"/>
              <a:t> </a:t>
            </a:r>
            <a:r>
              <a:rPr lang="de-DE" sz="2200" dirty="0" err="1"/>
              <a:t>seeking</a:t>
            </a:r>
            <a:r>
              <a:rPr lang="de-DE" sz="2200" dirty="0"/>
              <a:t>: Lobbyausgaben, um ein Einfuhrkontingent zu erhalten bindet Ressourcen, während bei einem Zoll alle Markteilnehmer direkt mit dem Aufschlag kalkulieren können</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Eine </a:t>
            </a:r>
            <a:r>
              <a:rPr lang="de-DE" sz="2200" b="1" dirty="0"/>
              <a:t>Quote</a:t>
            </a:r>
            <a:r>
              <a:rPr lang="de-DE" sz="2200" dirty="0"/>
              <a:t> hat direkten Einfluss auf die </a:t>
            </a:r>
            <a:r>
              <a:rPr lang="de-DE" sz="2200" b="1" dirty="0"/>
              <a:t>Menge</a:t>
            </a:r>
            <a:r>
              <a:rPr lang="de-DE" sz="2200" dirty="0"/>
              <a:t>, während bei einem Zoll der Effekt nur abgeschätzt werden kann, aufgrund einer im Prinzip unbekannten Nachfragestruktur</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Der </a:t>
            </a:r>
            <a:r>
              <a:rPr lang="de-DE" sz="2200" b="1" dirty="0"/>
              <a:t>Zoll</a:t>
            </a:r>
            <a:r>
              <a:rPr lang="de-DE" sz="2200" dirty="0"/>
              <a:t> hat einen direkten </a:t>
            </a:r>
            <a:r>
              <a:rPr lang="de-DE" sz="2200" b="1" dirty="0"/>
              <a:t>Preiseffekt</a:t>
            </a:r>
            <a:r>
              <a:rPr lang="de-DE" sz="2200" dirty="0"/>
              <a:t>, während der Preis durch eine Quote nur indirekt beeinflusst wird.</a:t>
            </a:r>
          </a:p>
          <a:p>
            <a:endParaRPr lang="de-DE" sz="2903" dirty="0"/>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endParaRPr lang="de-DE" sz="2903" dirty="0"/>
          </a:p>
        </p:txBody>
      </p:sp>
      <p:sp>
        <p:nvSpPr>
          <p:cNvPr id="5" name="Rechteck 4">
            <a:extLst>
              <a:ext uri="{FF2B5EF4-FFF2-40B4-BE49-F238E27FC236}">
                <a16:creationId xmlns:a16="http://schemas.microsoft.com/office/drawing/2014/main" id="{0B2D7F7F-522F-49E6-A4DA-EBDD113472BD}"/>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162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Allgemeines</a:t>
            </a:r>
            <a:r>
              <a:rPr lang="en-US" sz="3991" dirty="0">
                <a:solidFill>
                  <a:sysClr val="windowText" lastClr="000000"/>
                </a:solidFill>
              </a:rPr>
              <a:t> </a:t>
            </a:r>
            <a:r>
              <a:rPr lang="en-US" sz="3991" dirty="0" err="1">
                <a:solidFill>
                  <a:sysClr val="windowText" lastClr="000000"/>
                </a:solidFill>
              </a:rPr>
              <a:t>Handelsmodell</a:t>
            </a:r>
            <a:endParaRPr lang="en-US" sz="3991" dirty="0">
              <a:solidFill>
                <a:sysClr val="windowText" lastClr="000000"/>
              </a:solidFill>
            </a:endParaRPr>
          </a:p>
        </p:txBody>
      </p:sp>
      <p:sp>
        <p:nvSpPr>
          <p:cNvPr id="6" name="Content Placeholder 2"/>
          <p:cNvSpPr txBox="1">
            <a:spLocks/>
          </p:cNvSpPr>
          <p:nvPr/>
        </p:nvSpPr>
        <p:spPr>
          <a:xfrm>
            <a:off x="186461" y="1106441"/>
            <a:ext cx="10254341" cy="3407502"/>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57200" indent="-457200">
              <a:spcBef>
                <a:spcPct val="50000"/>
              </a:spcBef>
              <a:buFont typeface="Arial" panose="020B0604020202020204" pitchFamily="34" charset="0"/>
              <a:buChar char="•"/>
            </a:pPr>
            <a:r>
              <a:rPr lang="en-US" altLang="en-US" sz="2903" dirty="0">
                <a:solidFill>
                  <a:sysClr val="windowText" lastClr="000000"/>
                </a:solidFill>
                <a:latin typeface="Arial" panose="020B0604020202020204" pitchFamily="34" charset="0"/>
                <a:cs typeface="Arial" panose="020B0604020202020204" pitchFamily="34" charset="0"/>
              </a:rPr>
              <a:t>Die </a:t>
            </a:r>
            <a:r>
              <a:rPr lang="en-US" altLang="en-US" sz="2903" dirty="0" err="1">
                <a:solidFill>
                  <a:sysClr val="windowText" lastClr="000000"/>
                </a:solidFill>
                <a:latin typeface="Arial" panose="020B0604020202020204" pitchFamily="34" charset="0"/>
                <a:cs typeface="Arial" panose="020B0604020202020204" pitchFamily="34" charset="0"/>
              </a:rPr>
              <a:t>eigene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Angebots</a:t>
            </a:r>
            <a:r>
              <a:rPr lang="en-US" altLang="en-US" sz="2903" dirty="0">
                <a:solidFill>
                  <a:sysClr val="windowText" lastClr="000000"/>
                </a:solidFill>
                <a:latin typeface="Arial" panose="020B0604020202020204" pitchFamily="34" charset="0"/>
                <a:cs typeface="Arial" panose="020B0604020202020204" pitchFamily="34" charset="0"/>
              </a:rPr>
              <a:t>- und </a:t>
            </a:r>
            <a:r>
              <a:rPr lang="en-US" altLang="en-US" sz="2903" dirty="0" err="1">
                <a:solidFill>
                  <a:sysClr val="windowText" lastClr="000000"/>
                </a:solidFill>
                <a:latin typeface="Arial" panose="020B0604020202020204" pitchFamily="34" charset="0"/>
                <a:cs typeface="Arial" panose="020B0604020202020204" pitchFamily="34" charset="0"/>
              </a:rPr>
              <a:t>Nachfragestruktur</a:t>
            </a:r>
            <a:r>
              <a:rPr lang="en-US" altLang="en-US" sz="2903" dirty="0">
                <a:solidFill>
                  <a:sysClr val="windowText" lastClr="000000"/>
                </a:solidFill>
                <a:latin typeface="Arial" panose="020B0604020202020204" pitchFamily="34" charset="0"/>
                <a:cs typeface="Arial" panose="020B0604020202020204" pitchFamily="34" charset="0"/>
              </a:rPr>
              <a:t> hat </a:t>
            </a:r>
            <a:r>
              <a:rPr lang="en-US" altLang="en-US" sz="2903" dirty="0" err="1">
                <a:solidFill>
                  <a:sysClr val="windowText" lastClr="000000"/>
                </a:solidFill>
                <a:latin typeface="Arial" panose="020B0604020202020204" pitchFamily="34" charset="0"/>
                <a:cs typeface="Arial" panose="020B0604020202020204" pitchFamily="34" charset="0"/>
              </a:rPr>
              <a:t>eine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relevante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Größe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relativ</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zum</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Weltmarkt</a:t>
            </a:r>
            <a:endParaRPr lang="en-US" altLang="en-US" sz="2903" dirty="0">
              <a:solidFill>
                <a:sysClr val="windowText" lastClr="000000"/>
              </a:solidFill>
              <a:latin typeface="Arial" panose="020B0604020202020204" pitchFamily="34" charset="0"/>
              <a:cs typeface="Arial" panose="020B0604020202020204" pitchFamily="34" charset="0"/>
            </a:endParaRP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Vereinfachend</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werden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nur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zwei</a:t>
            </a:r>
            <a:r>
              <a:rPr lang="en-US" altLang="en-US" sz="2903" dirty="0">
                <a:solidFill>
                  <a:sysClr val="windowText" lastClr="000000"/>
                </a:solidFill>
                <a:latin typeface="Arial" panose="020B0604020202020204" pitchFamily="34" charset="0"/>
                <a:cs typeface="Arial" panose="020B0604020202020204" pitchFamily="34" charset="0"/>
              </a:rPr>
              <a:t> Länder A, B </a:t>
            </a:r>
            <a:r>
              <a:rPr lang="en-US" altLang="en-US" sz="2903" dirty="0" err="1">
                <a:solidFill>
                  <a:sysClr val="windowText" lastClr="000000"/>
                </a:solidFill>
                <a:latin typeface="Arial" panose="020B0604020202020204" pitchFamily="34" charset="0"/>
                <a:cs typeface="Arial" panose="020B0604020202020204" pitchFamily="34" charset="0"/>
              </a:rPr>
              <a:t>betrachtet</a:t>
            </a:r>
            <a:r>
              <a:rPr lang="en-US" altLang="en-US" sz="2903" dirty="0">
                <a:solidFill>
                  <a:sysClr val="windowText" lastClr="000000"/>
                </a:solidFill>
                <a:latin typeface="Arial" panose="020B0604020202020204" pitchFamily="34" charset="0"/>
                <a:cs typeface="Arial" panose="020B0604020202020204" pitchFamily="34" charset="0"/>
              </a:rPr>
              <a:t>.</a:t>
            </a: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Ausgangspunkt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ist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ein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höherer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Preis</a:t>
            </a:r>
            <a:r>
              <a:rPr lang="en-US" altLang="en-US" sz="2903" dirty="0">
                <a:solidFill>
                  <a:sysClr val="windowText" lastClr="000000"/>
                </a:solidFill>
                <a:latin typeface="Arial" panose="020B0604020202020204" pitchFamily="34" charset="0"/>
                <a:cs typeface="Arial" panose="020B0604020202020204" pitchFamily="34" charset="0"/>
              </a:rPr>
              <a:t> des </a:t>
            </a:r>
            <a:r>
              <a:rPr lang="en-US" altLang="en-US" sz="2903" dirty="0" err="1">
                <a:solidFill>
                  <a:sysClr val="windowText" lastClr="000000"/>
                </a:solidFill>
                <a:latin typeface="Arial" panose="020B0604020202020204" pitchFamily="34" charset="0"/>
                <a:cs typeface="Arial" panose="020B0604020202020204" pitchFamily="34" charset="0"/>
              </a:rPr>
              <a:t>Gutes</a:t>
            </a:r>
            <a:r>
              <a:rPr lang="en-US" altLang="en-US" sz="2903" dirty="0">
                <a:solidFill>
                  <a:sysClr val="windowText" lastClr="000000"/>
                </a:solidFill>
                <a:latin typeface="Arial" panose="020B0604020202020204" pitchFamily="34" charset="0"/>
                <a:cs typeface="Arial" panose="020B0604020202020204" pitchFamily="34" charset="0"/>
              </a:rPr>
              <a:t> in Land A </a:t>
            </a:r>
            <a:r>
              <a:rPr lang="en-US" altLang="en-US" sz="2903" dirty="0" err="1">
                <a:solidFill>
                  <a:sysClr val="windowText" lastClr="000000"/>
                </a:solidFill>
                <a:latin typeface="Arial" panose="020B0604020202020204" pitchFamily="34" charset="0"/>
                <a:cs typeface="Arial" panose="020B0604020202020204" pitchFamily="34" charset="0"/>
              </a:rPr>
              <a:t>als</a:t>
            </a:r>
            <a:r>
              <a:rPr lang="en-US" altLang="en-US" sz="2903" dirty="0">
                <a:solidFill>
                  <a:sysClr val="windowText" lastClr="000000"/>
                </a:solidFill>
                <a:latin typeface="Arial" panose="020B0604020202020204" pitchFamily="34" charset="0"/>
                <a:cs typeface="Arial" panose="020B0604020202020204" pitchFamily="34" charset="0"/>
              </a:rPr>
              <a:t> in Land B </a:t>
            </a:r>
            <a:r>
              <a:rPr lang="en-US" altLang="en-US" sz="2903" dirty="0" err="1">
                <a:solidFill>
                  <a:sysClr val="windowText" lastClr="000000"/>
                </a:solidFill>
                <a:latin typeface="Arial" panose="020B0604020202020204" pitchFamily="34" charset="0"/>
                <a:cs typeface="Arial" panose="020B0604020202020204" pitchFamily="34" charset="0"/>
              </a:rPr>
              <a:t>im</a:t>
            </a:r>
            <a:r>
              <a:rPr lang="en-US" altLang="en-US" sz="2903" dirty="0">
                <a:solidFill>
                  <a:sysClr val="windowText" lastClr="000000"/>
                </a:solidFill>
                <a:latin typeface="Arial" panose="020B0604020202020204" pitchFamily="34" charset="0"/>
                <a:cs typeface="Arial" panose="020B0604020202020204" pitchFamily="34" charset="0"/>
              </a:rPr>
              <a:t> Fall </a:t>
            </a:r>
            <a:r>
              <a:rPr lang="en-US" altLang="en-US" sz="2903" dirty="0" err="1">
                <a:solidFill>
                  <a:sysClr val="windowText" lastClr="000000"/>
                </a:solidFill>
                <a:latin typeface="Arial" panose="020B0604020202020204" pitchFamily="34" charset="0"/>
                <a:cs typeface="Arial" panose="020B0604020202020204" pitchFamily="34" charset="0"/>
              </a:rPr>
              <a:t>ohne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Handelsbeziehungen</a:t>
            </a:r>
            <a:endParaRPr lang="en-US" altLang="en-US" sz="2903" dirty="0">
              <a:solidFill>
                <a:sysClr val="windowText" lastClr="000000"/>
              </a:solidFill>
              <a:latin typeface="Arial" panose="020B0604020202020204" pitchFamily="34" charset="0"/>
              <a:cs typeface="Arial" panose="020B0604020202020204" pitchFamily="34" charset="0"/>
            </a:endParaRPr>
          </a:p>
          <a:p>
            <a:pPr>
              <a:spcBef>
                <a:spcPct val="50000"/>
              </a:spcBef>
            </a:pPr>
            <a:endParaRPr lang="en-US" altLang="en-US" sz="2177" dirty="0">
              <a:solidFill>
                <a:sysClr val="windowText" lastClr="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587C4AA-5F33-4750-8E92-7B38E29DCBC8}"/>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17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03E4F0A-4616-9447-7B54-5412CB9AA1E2}"/>
                  </a:ext>
                </a:extLst>
              </p14:cNvPr>
              <p14:cNvContentPartPr/>
              <p14:nvPr/>
            </p14:nvContentPartPr>
            <p14:xfrm>
              <a:off x="2918880" y="1301302"/>
              <a:ext cx="3623760" cy="73440"/>
            </p14:xfrm>
          </p:contentPart>
        </mc:Choice>
        <mc:Fallback xmlns="">
          <p:pic>
            <p:nvPicPr>
              <p:cNvPr id="2" name="Freihand 1">
                <a:extLst>
                  <a:ext uri="{FF2B5EF4-FFF2-40B4-BE49-F238E27FC236}">
                    <a16:creationId xmlns:a16="http://schemas.microsoft.com/office/drawing/2014/main" id="{303E4F0A-4616-9447-7B54-5412CB9AA1E2}"/>
                  </a:ext>
                </a:extLst>
              </p:cNvPr>
              <p:cNvPicPr/>
              <p:nvPr/>
            </p:nvPicPr>
            <p:blipFill>
              <a:blip r:embed="rId4"/>
              <a:stretch>
                <a:fillRect/>
              </a:stretch>
            </p:blipFill>
            <p:spPr>
              <a:xfrm>
                <a:off x="2909880" y="1292662"/>
                <a:ext cx="3641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1161B44-FA19-0EFD-00B1-0AD5A8AD10F0}"/>
                  </a:ext>
                </a:extLst>
              </p14:cNvPr>
              <p14:cNvContentPartPr/>
              <p14:nvPr/>
            </p14:nvContentPartPr>
            <p14:xfrm>
              <a:off x="2145240" y="4377862"/>
              <a:ext cx="4403520" cy="49320"/>
            </p14:xfrm>
          </p:contentPart>
        </mc:Choice>
        <mc:Fallback xmlns="">
          <p:pic>
            <p:nvPicPr>
              <p:cNvPr id="4" name="Freihand 3">
                <a:extLst>
                  <a:ext uri="{FF2B5EF4-FFF2-40B4-BE49-F238E27FC236}">
                    <a16:creationId xmlns:a16="http://schemas.microsoft.com/office/drawing/2014/main" id="{B1161B44-FA19-0EFD-00B1-0AD5A8AD10F0}"/>
                  </a:ext>
                </a:extLst>
              </p:cNvPr>
              <p:cNvPicPr/>
              <p:nvPr/>
            </p:nvPicPr>
            <p:blipFill>
              <a:blip r:embed="rId6"/>
              <a:stretch>
                <a:fillRect/>
              </a:stretch>
            </p:blipFill>
            <p:spPr>
              <a:xfrm>
                <a:off x="2136600" y="4369222"/>
                <a:ext cx="4421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7F63008-8026-47F2-E96D-7E8AC7DAB256}"/>
                  </a:ext>
                </a:extLst>
              </p14:cNvPr>
              <p14:cNvContentPartPr/>
              <p14:nvPr/>
            </p14:nvContentPartPr>
            <p14:xfrm>
              <a:off x="2408400" y="3664702"/>
              <a:ext cx="1376280" cy="55800"/>
            </p14:xfrm>
          </p:contentPart>
        </mc:Choice>
        <mc:Fallback xmlns="">
          <p:pic>
            <p:nvPicPr>
              <p:cNvPr id="5" name="Freihand 4">
                <a:extLst>
                  <a:ext uri="{FF2B5EF4-FFF2-40B4-BE49-F238E27FC236}">
                    <a16:creationId xmlns:a16="http://schemas.microsoft.com/office/drawing/2014/main" id="{07F63008-8026-47F2-E96D-7E8AC7DAB256}"/>
                  </a:ext>
                </a:extLst>
              </p:cNvPr>
              <p:cNvPicPr/>
              <p:nvPr/>
            </p:nvPicPr>
            <p:blipFill>
              <a:blip r:embed="rId8"/>
              <a:stretch>
                <a:fillRect/>
              </a:stretch>
            </p:blipFill>
            <p:spPr>
              <a:xfrm>
                <a:off x="2399400" y="3655702"/>
                <a:ext cx="1393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04655B9-8FE1-3D02-28B0-B46CA7F4EFB9}"/>
                  </a:ext>
                </a:extLst>
              </p14:cNvPr>
              <p14:cNvContentPartPr/>
              <p14:nvPr/>
            </p14:nvContentPartPr>
            <p14:xfrm>
              <a:off x="2475720" y="5280382"/>
              <a:ext cx="1975320" cy="36360"/>
            </p14:xfrm>
          </p:contentPart>
        </mc:Choice>
        <mc:Fallback xmlns="">
          <p:pic>
            <p:nvPicPr>
              <p:cNvPr id="7" name="Freihand 6">
                <a:extLst>
                  <a:ext uri="{FF2B5EF4-FFF2-40B4-BE49-F238E27FC236}">
                    <a16:creationId xmlns:a16="http://schemas.microsoft.com/office/drawing/2014/main" id="{F04655B9-8FE1-3D02-28B0-B46CA7F4EFB9}"/>
                  </a:ext>
                </a:extLst>
              </p:cNvPr>
              <p:cNvPicPr/>
              <p:nvPr/>
            </p:nvPicPr>
            <p:blipFill>
              <a:blip r:embed="rId10"/>
              <a:stretch>
                <a:fillRect/>
              </a:stretch>
            </p:blipFill>
            <p:spPr>
              <a:xfrm>
                <a:off x="2466720" y="5271742"/>
                <a:ext cx="1992960" cy="54000"/>
              </a:xfrm>
              <a:prstGeom prst="rect">
                <a:avLst/>
              </a:prstGeom>
            </p:spPr>
          </p:pic>
        </mc:Fallback>
      </mc:AlternateContent>
      <p:grpSp>
        <p:nvGrpSpPr>
          <p:cNvPr id="12" name="Gruppieren 11">
            <a:extLst>
              <a:ext uri="{FF2B5EF4-FFF2-40B4-BE49-F238E27FC236}">
                <a16:creationId xmlns:a16="http://schemas.microsoft.com/office/drawing/2014/main" id="{9F581C28-B675-DE19-2293-4E78A2854D2E}"/>
              </a:ext>
            </a:extLst>
          </p:cNvPr>
          <p:cNvGrpSpPr/>
          <p:nvPr/>
        </p:nvGrpSpPr>
        <p:grpSpPr>
          <a:xfrm>
            <a:off x="2672640" y="5353102"/>
            <a:ext cx="2252160" cy="370800"/>
            <a:chOff x="2672640" y="5353102"/>
            <a:chExt cx="2252160" cy="3708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42B228E-0DD3-8D70-045C-BEA8CEF4D976}"/>
                    </a:ext>
                  </a:extLst>
                </p14:cNvPr>
                <p14:cNvContentPartPr/>
                <p14:nvPr/>
              </p14:nvContentPartPr>
              <p14:xfrm>
                <a:off x="2672640" y="5633182"/>
                <a:ext cx="1906920" cy="90720"/>
              </p14:xfrm>
            </p:contentPart>
          </mc:Choice>
          <mc:Fallback xmlns="">
            <p:pic>
              <p:nvPicPr>
                <p:cNvPr id="9" name="Freihand 8">
                  <a:extLst>
                    <a:ext uri="{FF2B5EF4-FFF2-40B4-BE49-F238E27FC236}">
                      <a16:creationId xmlns:a16="http://schemas.microsoft.com/office/drawing/2014/main" id="{242B228E-0DD3-8D70-045C-BEA8CEF4D976}"/>
                    </a:ext>
                  </a:extLst>
                </p:cNvPr>
                <p:cNvPicPr/>
                <p:nvPr/>
              </p:nvPicPr>
              <p:blipFill>
                <a:blip r:embed="rId12"/>
                <a:stretch>
                  <a:fillRect/>
                </a:stretch>
              </p:blipFill>
              <p:spPr>
                <a:xfrm>
                  <a:off x="2664000" y="5624542"/>
                  <a:ext cx="1924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B074F25-3FF3-8C0E-5FF6-04FDEC60AF62}"/>
                    </a:ext>
                  </a:extLst>
                </p14:cNvPr>
                <p14:cNvContentPartPr/>
                <p14:nvPr/>
              </p14:nvContentPartPr>
              <p14:xfrm>
                <a:off x="4664520" y="5438782"/>
                <a:ext cx="260280" cy="74520"/>
              </p14:xfrm>
            </p:contentPart>
          </mc:Choice>
          <mc:Fallback xmlns="">
            <p:pic>
              <p:nvPicPr>
                <p:cNvPr id="10" name="Freihand 9">
                  <a:extLst>
                    <a:ext uri="{FF2B5EF4-FFF2-40B4-BE49-F238E27FC236}">
                      <a16:creationId xmlns:a16="http://schemas.microsoft.com/office/drawing/2014/main" id="{9B074F25-3FF3-8C0E-5FF6-04FDEC60AF62}"/>
                    </a:ext>
                  </a:extLst>
                </p:cNvPr>
                <p:cNvPicPr/>
                <p:nvPr/>
              </p:nvPicPr>
              <p:blipFill>
                <a:blip r:embed="rId14"/>
                <a:stretch>
                  <a:fillRect/>
                </a:stretch>
              </p:blipFill>
              <p:spPr>
                <a:xfrm>
                  <a:off x="4655520" y="5430142"/>
                  <a:ext cx="277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B48494C-382B-DE49-4EA0-E5F6430E4044}"/>
                    </a:ext>
                  </a:extLst>
                </p14:cNvPr>
                <p14:cNvContentPartPr/>
                <p14:nvPr/>
              </p14:nvContentPartPr>
              <p14:xfrm>
                <a:off x="4585680" y="5353102"/>
                <a:ext cx="139320" cy="238680"/>
              </p14:xfrm>
            </p:contentPart>
          </mc:Choice>
          <mc:Fallback xmlns="">
            <p:pic>
              <p:nvPicPr>
                <p:cNvPr id="11" name="Freihand 10">
                  <a:extLst>
                    <a:ext uri="{FF2B5EF4-FFF2-40B4-BE49-F238E27FC236}">
                      <a16:creationId xmlns:a16="http://schemas.microsoft.com/office/drawing/2014/main" id="{EB48494C-382B-DE49-4EA0-E5F6430E4044}"/>
                    </a:ext>
                  </a:extLst>
                </p:cNvPr>
                <p:cNvPicPr/>
                <p:nvPr/>
              </p:nvPicPr>
              <p:blipFill>
                <a:blip r:embed="rId16"/>
                <a:stretch>
                  <a:fillRect/>
                </a:stretch>
              </p:blipFill>
              <p:spPr>
                <a:xfrm>
                  <a:off x="4576680" y="5344462"/>
                  <a:ext cx="156960" cy="25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5FF6C1AD-7308-F914-D802-941748212886}"/>
                  </a:ext>
                </a:extLst>
              </p14:cNvPr>
              <p14:cNvContentPartPr/>
              <p14:nvPr/>
            </p14:nvContentPartPr>
            <p14:xfrm>
              <a:off x="6797520" y="5131342"/>
              <a:ext cx="19080" cy="38160"/>
            </p14:xfrm>
          </p:contentPart>
        </mc:Choice>
        <mc:Fallback xmlns="">
          <p:pic>
            <p:nvPicPr>
              <p:cNvPr id="21" name="Freihand 20">
                <a:extLst>
                  <a:ext uri="{FF2B5EF4-FFF2-40B4-BE49-F238E27FC236}">
                    <a16:creationId xmlns:a16="http://schemas.microsoft.com/office/drawing/2014/main" id="{5FF6C1AD-7308-F914-D802-941748212886}"/>
                  </a:ext>
                </a:extLst>
              </p:cNvPr>
              <p:cNvPicPr/>
              <p:nvPr/>
            </p:nvPicPr>
            <p:blipFill>
              <a:blip r:embed="rId18"/>
              <a:stretch>
                <a:fillRect/>
              </a:stretch>
            </p:blipFill>
            <p:spPr>
              <a:xfrm>
                <a:off x="6788520" y="5122342"/>
                <a:ext cx="36720" cy="55800"/>
              </a:xfrm>
              <a:prstGeom prst="rect">
                <a:avLst/>
              </a:prstGeom>
            </p:spPr>
          </p:pic>
        </mc:Fallback>
      </mc:AlternateContent>
      <p:grpSp>
        <p:nvGrpSpPr>
          <p:cNvPr id="26" name="Gruppieren 25">
            <a:extLst>
              <a:ext uri="{FF2B5EF4-FFF2-40B4-BE49-F238E27FC236}">
                <a16:creationId xmlns:a16="http://schemas.microsoft.com/office/drawing/2014/main" id="{BBE602CF-CFD6-0A7D-939E-D1EECFB868BE}"/>
              </a:ext>
            </a:extLst>
          </p:cNvPr>
          <p:cNvGrpSpPr/>
          <p:nvPr/>
        </p:nvGrpSpPr>
        <p:grpSpPr>
          <a:xfrm>
            <a:off x="7278480" y="5165182"/>
            <a:ext cx="859320" cy="440280"/>
            <a:chOff x="7278480" y="5165182"/>
            <a:chExt cx="859320" cy="44028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642A8778-A83E-9C35-7336-7D44D9885E00}"/>
                    </a:ext>
                  </a:extLst>
                </p14:cNvPr>
                <p14:cNvContentPartPr/>
                <p14:nvPr/>
              </p14:nvContentPartPr>
              <p14:xfrm>
                <a:off x="7278480" y="5205142"/>
                <a:ext cx="261000" cy="173160"/>
              </p14:xfrm>
            </p:contentPart>
          </mc:Choice>
          <mc:Fallback xmlns="">
            <p:pic>
              <p:nvPicPr>
                <p:cNvPr id="22" name="Freihand 21">
                  <a:extLst>
                    <a:ext uri="{FF2B5EF4-FFF2-40B4-BE49-F238E27FC236}">
                      <a16:creationId xmlns:a16="http://schemas.microsoft.com/office/drawing/2014/main" id="{642A8778-A83E-9C35-7336-7D44D9885E00}"/>
                    </a:ext>
                  </a:extLst>
                </p:cNvPr>
                <p:cNvPicPr/>
                <p:nvPr/>
              </p:nvPicPr>
              <p:blipFill>
                <a:blip r:embed="rId20"/>
                <a:stretch>
                  <a:fillRect/>
                </a:stretch>
              </p:blipFill>
              <p:spPr>
                <a:xfrm>
                  <a:off x="7269480" y="5196142"/>
                  <a:ext cx="278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D28EEB0D-E911-8A5C-2E1B-33D84FA68FDB}"/>
                    </a:ext>
                  </a:extLst>
                </p14:cNvPr>
                <p14:cNvContentPartPr/>
                <p14:nvPr/>
              </p14:nvContentPartPr>
              <p14:xfrm>
                <a:off x="7589160" y="5267422"/>
                <a:ext cx="76320" cy="107640"/>
              </p14:xfrm>
            </p:contentPart>
          </mc:Choice>
          <mc:Fallback xmlns="">
            <p:pic>
              <p:nvPicPr>
                <p:cNvPr id="23" name="Freihand 22">
                  <a:extLst>
                    <a:ext uri="{FF2B5EF4-FFF2-40B4-BE49-F238E27FC236}">
                      <a16:creationId xmlns:a16="http://schemas.microsoft.com/office/drawing/2014/main" id="{D28EEB0D-E911-8A5C-2E1B-33D84FA68FDB}"/>
                    </a:ext>
                  </a:extLst>
                </p:cNvPr>
                <p:cNvPicPr/>
                <p:nvPr/>
              </p:nvPicPr>
              <p:blipFill>
                <a:blip r:embed="rId22"/>
                <a:stretch>
                  <a:fillRect/>
                </a:stretch>
              </p:blipFill>
              <p:spPr>
                <a:xfrm>
                  <a:off x="7580160" y="5258782"/>
                  <a:ext cx="93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774E57C7-7C51-7932-C8A1-AC06E1F8826B}"/>
                    </a:ext>
                  </a:extLst>
                </p14:cNvPr>
                <p14:cNvContentPartPr/>
                <p14:nvPr/>
              </p14:nvContentPartPr>
              <p14:xfrm>
                <a:off x="7694640" y="5165182"/>
                <a:ext cx="181800" cy="162000"/>
              </p14:xfrm>
            </p:contentPart>
          </mc:Choice>
          <mc:Fallback xmlns="">
            <p:pic>
              <p:nvPicPr>
                <p:cNvPr id="24" name="Freihand 23">
                  <a:extLst>
                    <a:ext uri="{FF2B5EF4-FFF2-40B4-BE49-F238E27FC236}">
                      <a16:creationId xmlns:a16="http://schemas.microsoft.com/office/drawing/2014/main" id="{774E57C7-7C51-7932-C8A1-AC06E1F8826B}"/>
                    </a:ext>
                  </a:extLst>
                </p:cNvPr>
                <p:cNvPicPr/>
                <p:nvPr/>
              </p:nvPicPr>
              <p:blipFill>
                <a:blip r:embed="rId24"/>
                <a:stretch>
                  <a:fillRect/>
                </a:stretch>
              </p:blipFill>
              <p:spPr>
                <a:xfrm>
                  <a:off x="7685640" y="5156542"/>
                  <a:ext cx="199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3C3225FD-771F-908C-467B-8584AD0080B0}"/>
                    </a:ext>
                  </a:extLst>
                </p14:cNvPr>
                <p14:cNvContentPartPr/>
                <p14:nvPr/>
              </p14:nvContentPartPr>
              <p14:xfrm>
                <a:off x="7977960" y="5255182"/>
                <a:ext cx="159840" cy="350280"/>
              </p14:xfrm>
            </p:contentPart>
          </mc:Choice>
          <mc:Fallback xmlns="">
            <p:pic>
              <p:nvPicPr>
                <p:cNvPr id="25" name="Freihand 24">
                  <a:extLst>
                    <a:ext uri="{FF2B5EF4-FFF2-40B4-BE49-F238E27FC236}">
                      <a16:creationId xmlns:a16="http://schemas.microsoft.com/office/drawing/2014/main" id="{3C3225FD-771F-908C-467B-8584AD0080B0}"/>
                    </a:ext>
                  </a:extLst>
                </p:cNvPr>
                <p:cNvPicPr/>
                <p:nvPr/>
              </p:nvPicPr>
              <p:blipFill>
                <a:blip r:embed="rId26"/>
                <a:stretch>
                  <a:fillRect/>
                </a:stretch>
              </p:blipFill>
              <p:spPr>
                <a:xfrm>
                  <a:off x="7968960" y="5246182"/>
                  <a:ext cx="177480" cy="367920"/>
                </a:xfrm>
                <a:prstGeom prst="rect">
                  <a:avLst/>
                </a:prstGeom>
              </p:spPr>
            </p:pic>
          </mc:Fallback>
        </mc:AlternateContent>
      </p:grpSp>
      <p:grpSp>
        <p:nvGrpSpPr>
          <p:cNvPr id="41" name="Gruppieren 40">
            <a:extLst>
              <a:ext uri="{FF2B5EF4-FFF2-40B4-BE49-F238E27FC236}">
                <a16:creationId xmlns:a16="http://schemas.microsoft.com/office/drawing/2014/main" id="{F4D5E35D-4A8C-A60F-C22D-5A3B515D4158}"/>
              </a:ext>
            </a:extLst>
          </p:cNvPr>
          <p:cNvGrpSpPr/>
          <p:nvPr/>
        </p:nvGrpSpPr>
        <p:grpSpPr>
          <a:xfrm>
            <a:off x="5145480" y="5290462"/>
            <a:ext cx="1881360" cy="757440"/>
            <a:chOff x="5145480" y="5290462"/>
            <a:chExt cx="1881360" cy="757440"/>
          </a:xfrm>
        </p:grpSpPr>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70D1108F-DB15-3550-1D08-C21C42281A3E}"/>
                    </a:ext>
                  </a:extLst>
                </p14:cNvPr>
                <p14:cNvContentPartPr/>
                <p14:nvPr/>
              </p14:nvContentPartPr>
              <p14:xfrm>
                <a:off x="5145480" y="5366782"/>
                <a:ext cx="70200" cy="189360"/>
              </p14:xfrm>
            </p:contentPart>
          </mc:Choice>
          <mc:Fallback xmlns="">
            <p:pic>
              <p:nvPicPr>
                <p:cNvPr id="13" name="Freihand 12">
                  <a:extLst>
                    <a:ext uri="{FF2B5EF4-FFF2-40B4-BE49-F238E27FC236}">
                      <a16:creationId xmlns:a16="http://schemas.microsoft.com/office/drawing/2014/main" id="{70D1108F-DB15-3550-1D08-C21C42281A3E}"/>
                    </a:ext>
                  </a:extLst>
                </p:cNvPr>
                <p:cNvPicPr/>
                <p:nvPr/>
              </p:nvPicPr>
              <p:blipFill>
                <a:blip r:embed="rId28"/>
                <a:stretch>
                  <a:fillRect/>
                </a:stretch>
              </p:blipFill>
              <p:spPr>
                <a:xfrm>
                  <a:off x="5136480" y="5358142"/>
                  <a:ext cx="87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41A1760A-E9A4-5DA1-9382-2CE0DCE4C9D0}"/>
                    </a:ext>
                  </a:extLst>
                </p14:cNvPr>
                <p14:cNvContentPartPr/>
                <p14:nvPr/>
              </p14:nvContentPartPr>
              <p14:xfrm>
                <a:off x="5298120" y="5423662"/>
                <a:ext cx="225720" cy="104760"/>
              </p14:xfrm>
            </p:contentPart>
          </mc:Choice>
          <mc:Fallback xmlns="">
            <p:pic>
              <p:nvPicPr>
                <p:cNvPr id="14" name="Freihand 13">
                  <a:extLst>
                    <a:ext uri="{FF2B5EF4-FFF2-40B4-BE49-F238E27FC236}">
                      <a16:creationId xmlns:a16="http://schemas.microsoft.com/office/drawing/2014/main" id="{41A1760A-E9A4-5DA1-9382-2CE0DCE4C9D0}"/>
                    </a:ext>
                  </a:extLst>
                </p:cNvPr>
                <p:cNvPicPr/>
                <p:nvPr/>
              </p:nvPicPr>
              <p:blipFill>
                <a:blip r:embed="rId30"/>
                <a:stretch>
                  <a:fillRect/>
                </a:stretch>
              </p:blipFill>
              <p:spPr>
                <a:xfrm>
                  <a:off x="5289120" y="5414662"/>
                  <a:ext cx="243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E3AAB0EF-CC14-B4BC-5FA2-4C43AC9D84BE}"/>
                    </a:ext>
                  </a:extLst>
                </p14:cNvPr>
                <p14:cNvContentPartPr/>
                <p14:nvPr/>
              </p14:nvContentPartPr>
              <p14:xfrm>
                <a:off x="5466600" y="5393782"/>
                <a:ext cx="41760" cy="11160"/>
              </p14:xfrm>
            </p:contentPart>
          </mc:Choice>
          <mc:Fallback xmlns="">
            <p:pic>
              <p:nvPicPr>
                <p:cNvPr id="15" name="Freihand 14">
                  <a:extLst>
                    <a:ext uri="{FF2B5EF4-FFF2-40B4-BE49-F238E27FC236}">
                      <a16:creationId xmlns:a16="http://schemas.microsoft.com/office/drawing/2014/main" id="{E3AAB0EF-CC14-B4BC-5FA2-4C43AC9D84BE}"/>
                    </a:ext>
                  </a:extLst>
                </p:cNvPr>
                <p:cNvPicPr/>
                <p:nvPr/>
              </p:nvPicPr>
              <p:blipFill>
                <a:blip r:embed="rId32"/>
                <a:stretch>
                  <a:fillRect/>
                </a:stretch>
              </p:blipFill>
              <p:spPr>
                <a:xfrm>
                  <a:off x="5457960" y="5385142"/>
                  <a:ext cx="59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83561B40-A32B-8726-C318-E01681E97F51}"/>
                    </a:ext>
                  </a:extLst>
                </p14:cNvPr>
                <p14:cNvContentPartPr/>
                <p14:nvPr/>
              </p14:nvContentPartPr>
              <p14:xfrm>
                <a:off x="5599800" y="5332222"/>
                <a:ext cx="128880" cy="185040"/>
              </p14:xfrm>
            </p:contentPart>
          </mc:Choice>
          <mc:Fallback xmlns="">
            <p:pic>
              <p:nvPicPr>
                <p:cNvPr id="16" name="Freihand 15">
                  <a:extLst>
                    <a:ext uri="{FF2B5EF4-FFF2-40B4-BE49-F238E27FC236}">
                      <a16:creationId xmlns:a16="http://schemas.microsoft.com/office/drawing/2014/main" id="{83561B40-A32B-8726-C318-E01681E97F51}"/>
                    </a:ext>
                  </a:extLst>
                </p:cNvPr>
                <p:cNvPicPr/>
                <p:nvPr/>
              </p:nvPicPr>
              <p:blipFill>
                <a:blip r:embed="rId34"/>
                <a:stretch>
                  <a:fillRect/>
                </a:stretch>
              </p:blipFill>
              <p:spPr>
                <a:xfrm>
                  <a:off x="5591160" y="5323582"/>
                  <a:ext cx="146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73BD8D38-9E8D-3686-145F-931311A6D532}"/>
                    </a:ext>
                  </a:extLst>
                </p14:cNvPr>
                <p14:cNvContentPartPr/>
                <p14:nvPr/>
              </p14:nvContentPartPr>
              <p14:xfrm>
                <a:off x="5953680" y="5392342"/>
                <a:ext cx="206640" cy="76320"/>
              </p14:xfrm>
            </p:contentPart>
          </mc:Choice>
          <mc:Fallback xmlns="">
            <p:pic>
              <p:nvPicPr>
                <p:cNvPr id="17" name="Freihand 16">
                  <a:extLst>
                    <a:ext uri="{FF2B5EF4-FFF2-40B4-BE49-F238E27FC236}">
                      <a16:creationId xmlns:a16="http://schemas.microsoft.com/office/drawing/2014/main" id="{73BD8D38-9E8D-3686-145F-931311A6D532}"/>
                    </a:ext>
                  </a:extLst>
                </p:cNvPr>
                <p:cNvPicPr/>
                <p:nvPr/>
              </p:nvPicPr>
              <p:blipFill>
                <a:blip r:embed="rId36"/>
                <a:stretch>
                  <a:fillRect/>
                </a:stretch>
              </p:blipFill>
              <p:spPr>
                <a:xfrm>
                  <a:off x="5945040" y="5383702"/>
                  <a:ext cx="224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CFC3E708-0457-72C0-5A84-EA9659E31276}"/>
                    </a:ext>
                  </a:extLst>
                </p14:cNvPr>
                <p14:cNvContentPartPr/>
                <p14:nvPr/>
              </p14:nvContentPartPr>
              <p14:xfrm>
                <a:off x="6126840" y="5312782"/>
                <a:ext cx="6120" cy="3960"/>
              </p14:xfrm>
            </p:contentPart>
          </mc:Choice>
          <mc:Fallback xmlns="">
            <p:pic>
              <p:nvPicPr>
                <p:cNvPr id="18" name="Freihand 17">
                  <a:extLst>
                    <a:ext uri="{FF2B5EF4-FFF2-40B4-BE49-F238E27FC236}">
                      <a16:creationId xmlns:a16="http://schemas.microsoft.com/office/drawing/2014/main" id="{CFC3E708-0457-72C0-5A84-EA9659E31276}"/>
                    </a:ext>
                  </a:extLst>
                </p:cNvPr>
                <p:cNvPicPr/>
                <p:nvPr/>
              </p:nvPicPr>
              <p:blipFill>
                <a:blip r:embed="rId38"/>
                <a:stretch>
                  <a:fillRect/>
                </a:stretch>
              </p:blipFill>
              <p:spPr>
                <a:xfrm>
                  <a:off x="6117840" y="5304142"/>
                  <a:ext cx="23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6F604138-74EA-64AF-E662-08033532FDB2}"/>
                    </a:ext>
                  </a:extLst>
                </p14:cNvPr>
                <p14:cNvContentPartPr/>
                <p14:nvPr/>
              </p14:nvContentPartPr>
              <p14:xfrm>
                <a:off x="6483240" y="5335462"/>
                <a:ext cx="221760" cy="335880"/>
              </p14:xfrm>
            </p:contentPart>
          </mc:Choice>
          <mc:Fallback xmlns="">
            <p:pic>
              <p:nvPicPr>
                <p:cNvPr id="19" name="Freihand 18">
                  <a:extLst>
                    <a:ext uri="{FF2B5EF4-FFF2-40B4-BE49-F238E27FC236}">
                      <a16:creationId xmlns:a16="http://schemas.microsoft.com/office/drawing/2014/main" id="{6F604138-74EA-64AF-E662-08033532FDB2}"/>
                    </a:ext>
                  </a:extLst>
                </p:cNvPr>
                <p:cNvPicPr/>
                <p:nvPr/>
              </p:nvPicPr>
              <p:blipFill>
                <a:blip r:embed="rId40"/>
                <a:stretch>
                  <a:fillRect/>
                </a:stretch>
              </p:blipFill>
              <p:spPr>
                <a:xfrm>
                  <a:off x="6474600" y="5326462"/>
                  <a:ext cx="2394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61A7CD89-48C4-DA7D-0ECD-9BA39774EC9E}"/>
                    </a:ext>
                  </a:extLst>
                </p14:cNvPr>
                <p14:cNvContentPartPr/>
                <p14:nvPr/>
              </p14:nvContentPartPr>
              <p14:xfrm>
                <a:off x="6705360" y="5290462"/>
                <a:ext cx="291600" cy="149760"/>
              </p14:xfrm>
            </p:contentPart>
          </mc:Choice>
          <mc:Fallback xmlns="">
            <p:pic>
              <p:nvPicPr>
                <p:cNvPr id="20" name="Freihand 19">
                  <a:extLst>
                    <a:ext uri="{FF2B5EF4-FFF2-40B4-BE49-F238E27FC236}">
                      <a16:creationId xmlns:a16="http://schemas.microsoft.com/office/drawing/2014/main" id="{61A7CD89-48C4-DA7D-0ECD-9BA39774EC9E}"/>
                    </a:ext>
                  </a:extLst>
                </p:cNvPr>
                <p:cNvPicPr/>
                <p:nvPr/>
              </p:nvPicPr>
              <p:blipFill>
                <a:blip r:embed="rId42"/>
                <a:stretch>
                  <a:fillRect/>
                </a:stretch>
              </p:blipFill>
              <p:spPr>
                <a:xfrm>
                  <a:off x="6696360" y="5281462"/>
                  <a:ext cx="309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0CF08A3-89DD-E634-0F37-C77712369206}"/>
                    </a:ext>
                  </a:extLst>
                </p14:cNvPr>
                <p14:cNvContentPartPr/>
                <p14:nvPr/>
              </p14:nvContentPartPr>
              <p14:xfrm>
                <a:off x="5168160" y="5787262"/>
                <a:ext cx="114840" cy="185040"/>
              </p14:xfrm>
            </p:contentPart>
          </mc:Choice>
          <mc:Fallback xmlns="">
            <p:pic>
              <p:nvPicPr>
                <p:cNvPr id="29" name="Freihand 28">
                  <a:extLst>
                    <a:ext uri="{FF2B5EF4-FFF2-40B4-BE49-F238E27FC236}">
                      <a16:creationId xmlns:a16="http://schemas.microsoft.com/office/drawing/2014/main" id="{A0CF08A3-89DD-E634-0F37-C77712369206}"/>
                    </a:ext>
                  </a:extLst>
                </p:cNvPr>
                <p:cNvPicPr/>
                <p:nvPr/>
              </p:nvPicPr>
              <p:blipFill>
                <a:blip r:embed="rId44"/>
                <a:stretch>
                  <a:fillRect/>
                </a:stretch>
              </p:blipFill>
              <p:spPr>
                <a:xfrm>
                  <a:off x="5159520" y="5778262"/>
                  <a:ext cx="132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095F761-E6E7-A219-8DBF-0CF0F73DB35C}"/>
                    </a:ext>
                  </a:extLst>
                </p14:cNvPr>
                <p14:cNvContentPartPr/>
                <p14:nvPr/>
              </p14:nvContentPartPr>
              <p14:xfrm>
                <a:off x="5381640" y="5804182"/>
                <a:ext cx="107640" cy="124560"/>
              </p14:xfrm>
            </p:contentPart>
          </mc:Choice>
          <mc:Fallback xmlns="">
            <p:pic>
              <p:nvPicPr>
                <p:cNvPr id="30" name="Freihand 29">
                  <a:extLst>
                    <a:ext uri="{FF2B5EF4-FFF2-40B4-BE49-F238E27FC236}">
                      <a16:creationId xmlns:a16="http://schemas.microsoft.com/office/drawing/2014/main" id="{A095F761-E6E7-A219-8DBF-0CF0F73DB35C}"/>
                    </a:ext>
                  </a:extLst>
                </p:cNvPr>
                <p:cNvPicPr/>
                <p:nvPr/>
              </p:nvPicPr>
              <p:blipFill>
                <a:blip r:embed="rId46"/>
                <a:stretch>
                  <a:fillRect/>
                </a:stretch>
              </p:blipFill>
              <p:spPr>
                <a:xfrm>
                  <a:off x="5373000" y="5795182"/>
                  <a:ext cx="125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0C72A005-A05B-991D-8C25-8AC234509921}"/>
                    </a:ext>
                  </a:extLst>
                </p14:cNvPr>
                <p14:cNvContentPartPr/>
                <p14:nvPr/>
              </p14:nvContentPartPr>
              <p14:xfrm>
                <a:off x="5583240" y="5795542"/>
                <a:ext cx="72720" cy="112320"/>
              </p14:xfrm>
            </p:contentPart>
          </mc:Choice>
          <mc:Fallback xmlns="">
            <p:pic>
              <p:nvPicPr>
                <p:cNvPr id="31" name="Freihand 30">
                  <a:extLst>
                    <a:ext uri="{FF2B5EF4-FFF2-40B4-BE49-F238E27FC236}">
                      <a16:creationId xmlns:a16="http://schemas.microsoft.com/office/drawing/2014/main" id="{0C72A005-A05B-991D-8C25-8AC234509921}"/>
                    </a:ext>
                  </a:extLst>
                </p:cNvPr>
                <p:cNvPicPr/>
                <p:nvPr/>
              </p:nvPicPr>
              <p:blipFill>
                <a:blip r:embed="rId48"/>
                <a:stretch>
                  <a:fillRect/>
                </a:stretch>
              </p:blipFill>
              <p:spPr>
                <a:xfrm>
                  <a:off x="5574600" y="5786542"/>
                  <a:ext cx="90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19E471A-0A05-8377-1AF9-0F28CC3ACBBC}"/>
                    </a:ext>
                  </a:extLst>
                </p14:cNvPr>
                <p14:cNvContentPartPr/>
                <p14:nvPr/>
              </p14:nvContentPartPr>
              <p14:xfrm>
                <a:off x="5687640" y="5767822"/>
                <a:ext cx="154800" cy="280080"/>
              </p14:xfrm>
            </p:contentPart>
          </mc:Choice>
          <mc:Fallback xmlns="">
            <p:pic>
              <p:nvPicPr>
                <p:cNvPr id="32" name="Freihand 31">
                  <a:extLst>
                    <a:ext uri="{FF2B5EF4-FFF2-40B4-BE49-F238E27FC236}">
                      <a16:creationId xmlns:a16="http://schemas.microsoft.com/office/drawing/2014/main" id="{519E471A-0A05-8377-1AF9-0F28CC3ACBBC}"/>
                    </a:ext>
                  </a:extLst>
                </p:cNvPr>
                <p:cNvPicPr/>
                <p:nvPr/>
              </p:nvPicPr>
              <p:blipFill>
                <a:blip r:embed="rId50"/>
                <a:stretch>
                  <a:fillRect/>
                </a:stretch>
              </p:blipFill>
              <p:spPr>
                <a:xfrm>
                  <a:off x="5678640" y="5759182"/>
                  <a:ext cx="1724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8C13AE2E-D9A8-2C07-B891-B03BA9689385}"/>
                    </a:ext>
                  </a:extLst>
                </p14:cNvPr>
                <p14:cNvContentPartPr/>
                <p14:nvPr/>
              </p14:nvContentPartPr>
              <p14:xfrm>
                <a:off x="5899320" y="5761342"/>
                <a:ext cx="131400" cy="121320"/>
              </p14:xfrm>
            </p:contentPart>
          </mc:Choice>
          <mc:Fallback xmlns="">
            <p:pic>
              <p:nvPicPr>
                <p:cNvPr id="34" name="Freihand 33">
                  <a:extLst>
                    <a:ext uri="{FF2B5EF4-FFF2-40B4-BE49-F238E27FC236}">
                      <a16:creationId xmlns:a16="http://schemas.microsoft.com/office/drawing/2014/main" id="{8C13AE2E-D9A8-2C07-B891-B03BA9689385}"/>
                    </a:ext>
                  </a:extLst>
                </p:cNvPr>
                <p:cNvPicPr/>
                <p:nvPr/>
              </p:nvPicPr>
              <p:blipFill>
                <a:blip r:embed="rId52"/>
                <a:stretch>
                  <a:fillRect/>
                </a:stretch>
              </p:blipFill>
              <p:spPr>
                <a:xfrm>
                  <a:off x="5890320" y="5752702"/>
                  <a:ext cx="149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0E8B926F-6423-E10D-0CDB-E24E3F759D08}"/>
                    </a:ext>
                  </a:extLst>
                </p14:cNvPr>
                <p14:cNvContentPartPr/>
                <p14:nvPr/>
              </p14:nvContentPartPr>
              <p14:xfrm>
                <a:off x="6078240" y="5687182"/>
                <a:ext cx="358560" cy="181440"/>
              </p14:xfrm>
            </p:contentPart>
          </mc:Choice>
          <mc:Fallback xmlns="">
            <p:pic>
              <p:nvPicPr>
                <p:cNvPr id="36" name="Freihand 35">
                  <a:extLst>
                    <a:ext uri="{FF2B5EF4-FFF2-40B4-BE49-F238E27FC236}">
                      <a16:creationId xmlns:a16="http://schemas.microsoft.com/office/drawing/2014/main" id="{0E8B926F-6423-E10D-0CDB-E24E3F759D08}"/>
                    </a:ext>
                  </a:extLst>
                </p:cNvPr>
                <p:cNvPicPr/>
                <p:nvPr/>
              </p:nvPicPr>
              <p:blipFill>
                <a:blip r:embed="rId54"/>
                <a:stretch>
                  <a:fillRect/>
                </a:stretch>
              </p:blipFill>
              <p:spPr>
                <a:xfrm>
                  <a:off x="6069240" y="5678542"/>
                  <a:ext cx="3762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2C6FB3EC-E9F7-D677-1023-1C89DE419C32}"/>
                    </a:ext>
                  </a:extLst>
                </p14:cNvPr>
                <p14:cNvContentPartPr/>
                <p14:nvPr/>
              </p14:nvContentPartPr>
              <p14:xfrm>
                <a:off x="6374520" y="5658742"/>
                <a:ext cx="15480" cy="34560"/>
              </p14:xfrm>
            </p:contentPart>
          </mc:Choice>
          <mc:Fallback xmlns="">
            <p:pic>
              <p:nvPicPr>
                <p:cNvPr id="37" name="Freihand 36">
                  <a:extLst>
                    <a:ext uri="{FF2B5EF4-FFF2-40B4-BE49-F238E27FC236}">
                      <a16:creationId xmlns:a16="http://schemas.microsoft.com/office/drawing/2014/main" id="{2C6FB3EC-E9F7-D677-1023-1C89DE419C32}"/>
                    </a:ext>
                  </a:extLst>
                </p:cNvPr>
                <p:cNvPicPr/>
                <p:nvPr/>
              </p:nvPicPr>
              <p:blipFill>
                <a:blip r:embed="rId56"/>
                <a:stretch>
                  <a:fillRect/>
                </a:stretch>
              </p:blipFill>
              <p:spPr>
                <a:xfrm>
                  <a:off x="6365520" y="5649742"/>
                  <a:ext cx="33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0C4C5778-83EF-4BED-C58C-9459344E5566}"/>
                    </a:ext>
                  </a:extLst>
                </p14:cNvPr>
                <p14:cNvContentPartPr/>
                <p14:nvPr/>
              </p14:nvContentPartPr>
              <p14:xfrm>
                <a:off x="6460560" y="5651902"/>
                <a:ext cx="115920" cy="177120"/>
              </p14:xfrm>
            </p:contentPart>
          </mc:Choice>
          <mc:Fallback xmlns="">
            <p:pic>
              <p:nvPicPr>
                <p:cNvPr id="38" name="Freihand 37">
                  <a:extLst>
                    <a:ext uri="{FF2B5EF4-FFF2-40B4-BE49-F238E27FC236}">
                      <a16:creationId xmlns:a16="http://schemas.microsoft.com/office/drawing/2014/main" id="{0C4C5778-83EF-4BED-C58C-9459344E5566}"/>
                    </a:ext>
                  </a:extLst>
                </p:cNvPr>
                <p:cNvPicPr/>
                <p:nvPr/>
              </p:nvPicPr>
              <p:blipFill>
                <a:blip r:embed="rId58"/>
                <a:stretch>
                  <a:fillRect/>
                </a:stretch>
              </p:blipFill>
              <p:spPr>
                <a:xfrm>
                  <a:off x="6451560" y="5642902"/>
                  <a:ext cx="133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29B702C1-30B9-53DF-87D4-9CB1B6147B66}"/>
                    </a:ext>
                  </a:extLst>
                </p14:cNvPr>
                <p14:cNvContentPartPr/>
                <p14:nvPr/>
              </p14:nvContentPartPr>
              <p14:xfrm>
                <a:off x="6614640" y="5566942"/>
                <a:ext cx="385920" cy="226800"/>
              </p14:xfrm>
            </p:contentPart>
          </mc:Choice>
          <mc:Fallback xmlns="">
            <p:pic>
              <p:nvPicPr>
                <p:cNvPr id="39" name="Freihand 38">
                  <a:extLst>
                    <a:ext uri="{FF2B5EF4-FFF2-40B4-BE49-F238E27FC236}">
                      <a16:creationId xmlns:a16="http://schemas.microsoft.com/office/drawing/2014/main" id="{29B702C1-30B9-53DF-87D4-9CB1B6147B66}"/>
                    </a:ext>
                  </a:extLst>
                </p:cNvPr>
                <p:cNvPicPr/>
                <p:nvPr/>
              </p:nvPicPr>
              <p:blipFill>
                <a:blip r:embed="rId60"/>
                <a:stretch>
                  <a:fillRect/>
                </a:stretch>
              </p:blipFill>
              <p:spPr>
                <a:xfrm>
                  <a:off x="6605640" y="5557942"/>
                  <a:ext cx="403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BF6C76B8-10BF-51AC-E7E1-E5BFA0DD7AE7}"/>
                    </a:ext>
                  </a:extLst>
                </p14:cNvPr>
                <p14:cNvContentPartPr/>
                <p14:nvPr/>
              </p14:nvContentPartPr>
              <p14:xfrm>
                <a:off x="7025400" y="5817142"/>
                <a:ext cx="1440" cy="23400"/>
              </p14:xfrm>
            </p:contentPart>
          </mc:Choice>
          <mc:Fallback xmlns="">
            <p:pic>
              <p:nvPicPr>
                <p:cNvPr id="40" name="Freihand 39">
                  <a:extLst>
                    <a:ext uri="{FF2B5EF4-FFF2-40B4-BE49-F238E27FC236}">
                      <a16:creationId xmlns:a16="http://schemas.microsoft.com/office/drawing/2014/main" id="{BF6C76B8-10BF-51AC-E7E1-E5BFA0DD7AE7}"/>
                    </a:ext>
                  </a:extLst>
                </p:cNvPr>
                <p:cNvPicPr/>
                <p:nvPr/>
              </p:nvPicPr>
              <p:blipFill>
                <a:blip r:embed="rId62"/>
                <a:stretch>
                  <a:fillRect/>
                </a:stretch>
              </p:blipFill>
              <p:spPr>
                <a:xfrm>
                  <a:off x="7016760" y="5808142"/>
                  <a:ext cx="1908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6A65D549-EBCC-A64D-4B60-C9EEE5184839}"/>
                  </a:ext>
                </a:extLst>
              </p14:cNvPr>
              <p14:cNvContentPartPr/>
              <p14:nvPr/>
            </p14:nvContentPartPr>
            <p14:xfrm>
              <a:off x="7211160" y="1933102"/>
              <a:ext cx="691920" cy="1809360"/>
            </p14:xfrm>
          </p:contentPart>
        </mc:Choice>
        <mc:Fallback xmlns="">
          <p:pic>
            <p:nvPicPr>
              <p:cNvPr id="42" name="Freihand 41">
                <a:extLst>
                  <a:ext uri="{FF2B5EF4-FFF2-40B4-BE49-F238E27FC236}">
                    <a16:creationId xmlns:a16="http://schemas.microsoft.com/office/drawing/2014/main" id="{6A65D549-EBCC-A64D-4B60-C9EEE5184839}"/>
                  </a:ext>
                </a:extLst>
              </p:cNvPr>
              <p:cNvPicPr/>
              <p:nvPr/>
            </p:nvPicPr>
            <p:blipFill>
              <a:blip r:embed="rId64"/>
              <a:stretch>
                <a:fillRect/>
              </a:stretch>
            </p:blipFill>
            <p:spPr>
              <a:xfrm>
                <a:off x="7202520" y="1924102"/>
                <a:ext cx="709560" cy="1827000"/>
              </a:xfrm>
              <a:prstGeom prst="rect">
                <a:avLst/>
              </a:prstGeom>
            </p:spPr>
          </p:pic>
        </mc:Fallback>
      </mc:AlternateContent>
      <p:grpSp>
        <p:nvGrpSpPr>
          <p:cNvPr id="105" name="Gruppieren 104">
            <a:extLst>
              <a:ext uri="{FF2B5EF4-FFF2-40B4-BE49-F238E27FC236}">
                <a16:creationId xmlns:a16="http://schemas.microsoft.com/office/drawing/2014/main" id="{A5E0B0C3-0B98-154D-02B0-B2823F94005C}"/>
              </a:ext>
            </a:extLst>
          </p:cNvPr>
          <p:cNvGrpSpPr/>
          <p:nvPr/>
        </p:nvGrpSpPr>
        <p:grpSpPr>
          <a:xfrm>
            <a:off x="8077680" y="1304902"/>
            <a:ext cx="4041360" cy="2692440"/>
            <a:chOff x="8077680" y="1304902"/>
            <a:chExt cx="4041360" cy="2692440"/>
          </a:xfrm>
        </p:grpSpPr>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6F224BAF-CE78-6B5A-CDF2-093EBD3A4325}"/>
                    </a:ext>
                  </a:extLst>
                </p14:cNvPr>
                <p14:cNvContentPartPr/>
                <p14:nvPr/>
              </p14:nvContentPartPr>
              <p14:xfrm>
                <a:off x="8077680" y="1537102"/>
                <a:ext cx="2689920" cy="1271520"/>
              </p14:xfrm>
            </p:contentPart>
          </mc:Choice>
          <mc:Fallback xmlns="">
            <p:pic>
              <p:nvPicPr>
                <p:cNvPr id="43" name="Freihand 42">
                  <a:extLst>
                    <a:ext uri="{FF2B5EF4-FFF2-40B4-BE49-F238E27FC236}">
                      <a16:creationId xmlns:a16="http://schemas.microsoft.com/office/drawing/2014/main" id="{6F224BAF-CE78-6B5A-CDF2-093EBD3A4325}"/>
                    </a:ext>
                  </a:extLst>
                </p:cNvPr>
                <p:cNvPicPr/>
                <p:nvPr/>
              </p:nvPicPr>
              <p:blipFill>
                <a:blip r:embed="rId66"/>
                <a:stretch>
                  <a:fillRect/>
                </a:stretch>
              </p:blipFill>
              <p:spPr>
                <a:xfrm>
                  <a:off x="8068680" y="1528102"/>
                  <a:ext cx="2707560" cy="1289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24911ABA-93DC-B902-5E89-905838F0A60B}"/>
                    </a:ext>
                  </a:extLst>
                </p14:cNvPr>
                <p14:cNvContentPartPr/>
                <p14:nvPr/>
              </p14:nvContentPartPr>
              <p14:xfrm>
                <a:off x="10830960" y="1563382"/>
                <a:ext cx="199080" cy="192240"/>
              </p14:xfrm>
            </p:contentPart>
          </mc:Choice>
          <mc:Fallback xmlns="">
            <p:pic>
              <p:nvPicPr>
                <p:cNvPr id="44" name="Freihand 43">
                  <a:extLst>
                    <a:ext uri="{FF2B5EF4-FFF2-40B4-BE49-F238E27FC236}">
                      <a16:creationId xmlns:a16="http://schemas.microsoft.com/office/drawing/2014/main" id="{24911ABA-93DC-B902-5E89-905838F0A60B}"/>
                    </a:ext>
                  </a:extLst>
                </p:cNvPr>
                <p:cNvPicPr/>
                <p:nvPr/>
              </p:nvPicPr>
              <p:blipFill>
                <a:blip r:embed="rId68"/>
                <a:stretch>
                  <a:fillRect/>
                </a:stretch>
              </p:blipFill>
              <p:spPr>
                <a:xfrm>
                  <a:off x="10821960" y="1554742"/>
                  <a:ext cx="216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FF49CD9C-FE23-FAA2-368D-92115B11D7B6}"/>
                    </a:ext>
                  </a:extLst>
                </p14:cNvPr>
                <p14:cNvContentPartPr/>
                <p14:nvPr/>
              </p14:nvContentPartPr>
              <p14:xfrm>
                <a:off x="11025720" y="1354222"/>
                <a:ext cx="520920" cy="474120"/>
              </p14:xfrm>
            </p:contentPart>
          </mc:Choice>
          <mc:Fallback xmlns="">
            <p:pic>
              <p:nvPicPr>
                <p:cNvPr id="45" name="Freihand 44">
                  <a:extLst>
                    <a:ext uri="{FF2B5EF4-FFF2-40B4-BE49-F238E27FC236}">
                      <a16:creationId xmlns:a16="http://schemas.microsoft.com/office/drawing/2014/main" id="{FF49CD9C-FE23-FAA2-368D-92115B11D7B6}"/>
                    </a:ext>
                  </a:extLst>
                </p:cNvPr>
                <p:cNvPicPr/>
                <p:nvPr/>
              </p:nvPicPr>
              <p:blipFill>
                <a:blip r:embed="rId70"/>
                <a:stretch>
                  <a:fillRect/>
                </a:stretch>
              </p:blipFill>
              <p:spPr>
                <a:xfrm>
                  <a:off x="11016720" y="1345582"/>
                  <a:ext cx="53856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EFB27373-C73A-81C8-1A0F-F43B22AFE983}"/>
                    </a:ext>
                  </a:extLst>
                </p14:cNvPr>
                <p14:cNvContentPartPr/>
                <p14:nvPr/>
              </p14:nvContentPartPr>
              <p14:xfrm>
                <a:off x="11227320" y="1304902"/>
                <a:ext cx="33840" cy="9000"/>
              </p14:xfrm>
            </p:contentPart>
          </mc:Choice>
          <mc:Fallback xmlns="">
            <p:pic>
              <p:nvPicPr>
                <p:cNvPr id="46" name="Freihand 45">
                  <a:extLst>
                    <a:ext uri="{FF2B5EF4-FFF2-40B4-BE49-F238E27FC236}">
                      <a16:creationId xmlns:a16="http://schemas.microsoft.com/office/drawing/2014/main" id="{EFB27373-C73A-81C8-1A0F-F43B22AFE983}"/>
                    </a:ext>
                  </a:extLst>
                </p:cNvPr>
                <p:cNvPicPr/>
                <p:nvPr/>
              </p:nvPicPr>
              <p:blipFill>
                <a:blip r:embed="rId72"/>
                <a:stretch>
                  <a:fillRect/>
                </a:stretch>
              </p:blipFill>
              <p:spPr>
                <a:xfrm>
                  <a:off x="11218320" y="1296262"/>
                  <a:ext cx="51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9B31F54D-16C7-F221-1225-5DB828171FC5}"/>
                    </a:ext>
                  </a:extLst>
                </p14:cNvPr>
                <p14:cNvContentPartPr/>
                <p14:nvPr/>
              </p14:nvContentPartPr>
              <p14:xfrm>
                <a:off x="8280360" y="2958742"/>
                <a:ext cx="380520" cy="283320"/>
              </p14:xfrm>
            </p:contentPart>
          </mc:Choice>
          <mc:Fallback xmlns="">
            <p:pic>
              <p:nvPicPr>
                <p:cNvPr id="47" name="Freihand 46">
                  <a:extLst>
                    <a:ext uri="{FF2B5EF4-FFF2-40B4-BE49-F238E27FC236}">
                      <a16:creationId xmlns:a16="http://schemas.microsoft.com/office/drawing/2014/main" id="{9B31F54D-16C7-F221-1225-5DB828171FC5}"/>
                    </a:ext>
                  </a:extLst>
                </p:cNvPr>
                <p:cNvPicPr/>
                <p:nvPr/>
              </p:nvPicPr>
              <p:blipFill>
                <a:blip r:embed="rId74"/>
                <a:stretch>
                  <a:fillRect/>
                </a:stretch>
              </p:blipFill>
              <p:spPr>
                <a:xfrm>
                  <a:off x="8271720" y="2949742"/>
                  <a:ext cx="3981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8013D61-BA2F-83D0-EB36-D861975F3450}"/>
                    </a:ext>
                  </a:extLst>
                </p14:cNvPr>
                <p14:cNvContentPartPr/>
                <p14:nvPr/>
              </p14:nvContentPartPr>
              <p14:xfrm>
                <a:off x="8970120" y="2826982"/>
                <a:ext cx="84960" cy="140760"/>
              </p14:xfrm>
            </p:contentPart>
          </mc:Choice>
          <mc:Fallback xmlns="">
            <p:pic>
              <p:nvPicPr>
                <p:cNvPr id="49" name="Freihand 48">
                  <a:extLst>
                    <a:ext uri="{FF2B5EF4-FFF2-40B4-BE49-F238E27FC236}">
                      <a16:creationId xmlns:a16="http://schemas.microsoft.com/office/drawing/2014/main" id="{38013D61-BA2F-83D0-EB36-D861975F3450}"/>
                    </a:ext>
                  </a:extLst>
                </p:cNvPr>
                <p:cNvPicPr/>
                <p:nvPr/>
              </p:nvPicPr>
              <p:blipFill>
                <a:blip r:embed="rId76"/>
                <a:stretch>
                  <a:fillRect/>
                </a:stretch>
              </p:blipFill>
              <p:spPr>
                <a:xfrm>
                  <a:off x="8961480" y="2818342"/>
                  <a:ext cx="102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B1F34237-3439-16EE-539E-2B4C6A718D22}"/>
                    </a:ext>
                  </a:extLst>
                </p14:cNvPr>
                <p14:cNvContentPartPr/>
                <p14:nvPr/>
              </p14:nvContentPartPr>
              <p14:xfrm>
                <a:off x="8968680" y="2899342"/>
                <a:ext cx="192240" cy="106560"/>
              </p14:xfrm>
            </p:contentPart>
          </mc:Choice>
          <mc:Fallback xmlns="">
            <p:pic>
              <p:nvPicPr>
                <p:cNvPr id="50" name="Freihand 49">
                  <a:extLst>
                    <a:ext uri="{FF2B5EF4-FFF2-40B4-BE49-F238E27FC236}">
                      <a16:creationId xmlns:a16="http://schemas.microsoft.com/office/drawing/2014/main" id="{B1F34237-3439-16EE-539E-2B4C6A718D22}"/>
                    </a:ext>
                  </a:extLst>
                </p:cNvPr>
                <p:cNvPicPr/>
                <p:nvPr/>
              </p:nvPicPr>
              <p:blipFill>
                <a:blip r:embed="rId78"/>
                <a:stretch>
                  <a:fillRect/>
                </a:stretch>
              </p:blipFill>
              <p:spPr>
                <a:xfrm>
                  <a:off x="8960040" y="2890342"/>
                  <a:ext cx="209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9A456EA1-5896-6B8D-F744-20B4AC35375A}"/>
                    </a:ext>
                  </a:extLst>
                </p14:cNvPr>
                <p14:cNvContentPartPr/>
                <p14:nvPr/>
              </p14:nvContentPartPr>
              <p14:xfrm>
                <a:off x="8886240" y="2762902"/>
                <a:ext cx="140760" cy="69840"/>
              </p14:xfrm>
            </p:contentPart>
          </mc:Choice>
          <mc:Fallback xmlns="">
            <p:pic>
              <p:nvPicPr>
                <p:cNvPr id="51" name="Freihand 50">
                  <a:extLst>
                    <a:ext uri="{FF2B5EF4-FFF2-40B4-BE49-F238E27FC236}">
                      <a16:creationId xmlns:a16="http://schemas.microsoft.com/office/drawing/2014/main" id="{9A456EA1-5896-6B8D-F744-20B4AC35375A}"/>
                    </a:ext>
                  </a:extLst>
                </p:cNvPr>
                <p:cNvPicPr/>
                <p:nvPr/>
              </p:nvPicPr>
              <p:blipFill>
                <a:blip r:embed="rId80"/>
                <a:stretch>
                  <a:fillRect/>
                </a:stretch>
              </p:blipFill>
              <p:spPr>
                <a:xfrm>
                  <a:off x="8877240" y="2754262"/>
                  <a:ext cx="158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BCC78084-9896-D899-AFA4-F07756067561}"/>
                    </a:ext>
                  </a:extLst>
                </p14:cNvPr>
                <p14:cNvContentPartPr/>
                <p14:nvPr/>
              </p14:nvContentPartPr>
              <p14:xfrm>
                <a:off x="9186120" y="2790262"/>
                <a:ext cx="157680" cy="102600"/>
              </p14:xfrm>
            </p:contentPart>
          </mc:Choice>
          <mc:Fallback xmlns="">
            <p:pic>
              <p:nvPicPr>
                <p:cNvPr id="52" name="Freihand 51">
                  <a:extLst>
                    <a:ext uri="{FF2B5EF4-FFF2-40B4-BE49-F238E27FC236}">
                      <a16:creationId xmlns:a16="http://schemas.microsoft.com/office/drawing/2014/main" id="{BCC78084-9896-D899-AFA4-F07756067561}"/>
                    </a:ext>
                  </a:extLst>
                </p:cNvPr>
                <p:cNvPicPr/>
                <p:nvPr/>
              </p:nvPicPr>
              <p:blipFill>
                <a:blip r:embed="rId82"/>
                <a:stretch>
                  <a:fillRect/>
                </a:stretch>
              </p:blipFill>
              <p:spPr>
                <a:xfrm>
                  <a:off x="9177120" y="2781622"/>
                  <a:ext cx="175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73FAC5F1-4D23-121A-52CA-A07AA9C6F499}"/>
                    </a:ext>
                  </a:extLst>
                </p14:cNvPr>
                <p14:cNvContentPartPr/>
                <p14:nvPr/>
              </p14:nvContentPartPr>
              <p14:xfrm>
                <a:off x="9324720" y="2600542"/>
                <a:ext cx="393480" cy="205560"/>
              </p14:xfrm>
            </p:contentPart>
          </mc:Choice>
          <mc:Fallback xmlns="">
            <p:pic>
              <p:nvPicPr>
                <p:cNvPr id="53" name="Freihand 52">
                  <a:extLst>
                    <a:ext uri="{FF2B5EF4-FFF2-40B4-BE49-F238E27FC236}">
                      <a16:creationId xmlns:a16="http://schemas.microsoft.com/office/drawing/2014/main" id="{73FAC5F1-4D23-121A-52CA-A07AA9C6F499}"/>
                    </a:ext>
                  </a:extLst>
                </p:cNvPr>
                <p:cNvPicPr/>
                <p:nvPr/>
              </p:nvPicPr>
              <p:blipFill>
                <a:blip r:embed="rId84"/>
                <a:stretch>
                  <a:fillRect/>
                </a:stretch>
              </p:blipFill>
              <p:spPr>
                <a:xfrm>
                  <a:off x="9316080" y="2591542"/>
                  <a:ext cx="411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DF345A14-4788-AC07-CE80-E83AFC2A2E37}"/>
                    </a:ext>
                  </a:extLst>
                </p14:cNvPr>
                <p14:cNvContentPartPr/>
                <p14:nvPr/>
              </p14:nvContentPartPr>
              <p14:xfrm>
                <a:off x="9745560" y="2433142"/>
                <a:ext cx="358200" cy="211680"/>
              </p14:xfrm>
            </p:contentPart>
          </mc:Choice>
          <mc:Fallback xmlns="">
            <p:pic>
              <p:nvPicPr>
                <p:cNvPr id="55" name="Freihand 54">
                  <a:extLst>
                    <a:ext uri="{FF2B5EF4-FFF2-40B4-BE49-F238E27FC236}">
                      <a16:creationId xmlns:a16="http://schemas.microsoft.com/office/drawing/2014/main" id="{DF345A14-4788-AC07-CE80-E83AFC2A2E37}"/>
                    </a:ext>
                  </a:extLst>
                </p:cNvPr>
                <p:cNvPicPr/>
                <p:nvPr/>
              </p:nvPicPr>
              <p:blipFill>
                <a:blip r:embed="rId86"/>
                <a:stretch>
                  <a:fillRect/>
                </a:stretch>
              </p:blipFill>
              <p:spPr>
                <a:xfrm>
                  <a:off x="9736560" y="2424502"/>
                  <a:ext cx="375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700E39ED-F817-F128-17D6-8578F57C4B9C}"/>
                    </a:ext>
                  </a:extLst>
                </p14:cNvPr>
                <p14:cNvContentPartPr/>
                <p14:nvPr/>
              </p14:nvContentPartPr>
              <p14:xfrm>
                <a:off x="9977400" y="2347822"/>
                <a:ext cx="10800" cy="12240"/>
              </p14:xfrm>
            </p:contentPart>
          </mc:Choice>
          <mc:Fallback xmlns="">
            <p:pic>
              <p:nvPicPr>
                <p:cNvPr id="56" name="Freihand 55">
                  <a:extLst>
                    <a:ext uri="{FF2B5EF4-FFF2-40B4-BE49-F238E27FC236}">
                      <a16:creationId xmlns:a16="http://schemas.microsoft.com/office/drawing/2014/main" id="{700E39ED-F817-F128-17D6-8578F57C4B9C}"/>
                    </a:ext>
                  </a:extLst>
                </p:cNvPr>
                <p:cNvPicPr/>
                <p:nvPr/>
              </p:nvPicPr>
              <p:blipFill>
                <a:blip r:embed="rId88"/>
                <a:stretch>
                  <a:fillRect/>
                </a:stretch>
              </p:blipFill>
              <p:spPr>
                <a:xfrm>
                  <a:off x="9968760" y="2338822"/>
                  <a:ext cx="28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F7ABACB6-9238-EC29-0798-7F2DF67F3427}"/>
                    </a:ext>
                  </a:extLst>
                </p14:cNvPr>
                <p14:cNvContentPartPr/>
                <p14:nvPr/>
              </p14:nvContentPartPr>
              <p14:xfrm>
                <a:off x="10112400" y="2382742"/>
                <a:ext cx="67320" cy="164520"/>
              </p14:xfrm>
            </p:contentPart>
          </mc:Choice>
          <mc:Fallback xmlns="">
            <p:pic>
              <p:nvPicPr>
                <p:cNvPr id="58" name="Freihand 57">
                  <a:extLst>
                    <a:ext uri="{FF2B5EF4-FFF2-40B4-BE49-F238E27FC236}">
                      <a16:creationId xmlns:a16="http://schemas.microsoft.com/office/drawing/2014/main" id="{F7ABACB6-9238-EC29-0798-7F2DF67F3427}"/>
                    </a:ext>
                  </a:extLst>
                </p:cNvPr>
                <p:cNvPicPr/>
                <p:nvPr/>
              </p:nvPicPr>
              <p:blipFill>
                <a:blip r:embed="rId90"/>
                <a:stretch>
                  <a:fillRect/>
                </a:stretch>
              </p:blipFill>
              <p:spPr>
                <a:xfrm>
                  <a:off x="10103760" y="2374102"/>
                  <a:ext cx="84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CB7F4A27-1906-D30B-52EF-515BF17778EE}"/>
                    </a:ext>
                  </a:extLst>
                </p14:cNvPr>
                <p14:cNvContentPartPr/>
                <p14:nvPr/>
              </p14:nvContentPartPr>
              <p14:xfrm>
                <a:off x="10215000" y="2257822"/>
                <a:ext cx="506520" cy="210240"/>
              </p14:xfrm>
            </p:contentPart>
          </mc:Choice>
          <mc:Fallback xmlns="">
            <p:pic>
              <p:nvPicPr>
                <p:cNvPr id="60" name="Freihand 59">
                  <a:extLst>
                    <a:ext uri="{FF2B5EF4-FFF2-40B4-BE49-F238E27FC236}">
                      <a16:creationId xmlns:a16="http://schemas.microsoft.com/office/drawing/2014/main" id="{CB7F4A27-1906-D30B-52EF-515BF17778EE}"/>
                    </a:ext>
                  </a:extLst>
                </p:cNvPr>
                <p:cNvPicPr/>
                <p:nvPr/>
              </p:nvPicPr>
              <p:blipFill>
                <a:blip r:embed="rId92"/>
                <a:stretch>
                  <a:fillRect/>
                </a:stretch>
              </p:blipFill>
              <p:spPr>
                <a:xfrm>
                  <a:off x="10206000" y="2249182"/>
                  <a:ext cx="524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4319FE3C-7868-BEE8-52DB-8EBBFA36A2D4}"/>
                    </a:ext>
                  </a:extLst>
                </p14:cNvPr>
                <p14:cNvContentPartPr/>
                <p14:nvPr/>
              </p14:nvContentPartPr>
              <p14:xfrm>
                <a:off x="10572840" y="2103742"/>
                <a:ext cx="38160" cy="7200"/>
              </p14:xfrm>
            </p:contentPart>
          </mc:Choice>
          <mc:Fallback xmlns="">
            <p:pic>
              <p:nvPicPr>
                <p:cNvPr id="61" name="Freihand 60">
                  <a:extLst>
                    <a:ext uri="{FF2B5EF4-FFF2-40B4-BE49-F238E27FC236}">
                      <a16:creationId xmlns:a16="http://schemas.microsoft.com/office/drawing/2014/main" id="{4319FE3C-7868-BEE8-52DB-8EBBFA36A2D4}"/>
                    </a:ext>
                  </a:extLst>
                </p:cNvPr>
                <p:cNvPicPr/>
                <p:nvPr/>
              </p:nvPicPr>
              <p:blipFill>
                <a:blip r:embed="rId94"/>
                <a:stretch>
                  <a:fillRect/>
                </a:stretch>
              </p:blipFill>
              <p:spPr>
                <a:xfrm>
                  <a:off x="10564200" y="2094742"/>
                  <a:ext cx="55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7B3B3415-6A2C-9505-526D-CD0C226AAAC1}"/>
                    </a:ext>
                  </a:extLst>
                </p14:cNvPr>
                <p14:cNvContentPartPr/>
                <p14:nvPr/>
              </p14:nvContentPartPr>
              <p14:xfrm>
                <a:off x="10908360" y="1932742"/>
                <a:ext cx="311040" cy="260640"/>
              </p14:xfrm>
            </p:contentPart>
          </mc:Choice>
          <mc:Fallback xmlns="">
            <p:pic>
              <p:nvPicPr>
                <p:cNvPr id="62" name="Freihand 61">
                  <a:extLst>
                    <a:ext uri="{FF2B5EF4-FFF2-40B4-BE49-F238E27FC236}">
                      <a16:creationId xmlns:a16="http://schemas.microsoft.com/office/drawing/2014/main" id="{7B3B3415-6A2C-9505-526D-CD0C226AAAC1}"/>
                    </a:ext>
                  </a:extLst>
                </p:cNvPr>
                <p:cNvPicPr/>
                <p:nvPr/>
              </p:nvPicPr>
              <p:blipFill>
                <a:blip r:embed="rId96"/>
                <a:stretch>
                  <a:fillRect/>
                </a:stretch>
              </p:blipFill>
              <p:spPr>
                <a:xfrm>
                  <a:off x="10899360" y="1924102"/>
                  <a:ext cx="3286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40D169B0-7674-425B-C03B-05CDEDF02096}"/>
                    </a:ext>
                  </a:extLst>
                </p14:cNvPr>
                <p14:cNvContentPartPr/>
                <p14:nvPr/>
              </p14:nvContentPartPr>
              <p14:xfrm>
                <a:off x="11082600" y="2027782"/>
                <a:ext cx="174240" cy="52560"/>
              </p14:xfrm>
            </p:contentPart>
          </mc:Choice>
          <mc:Fallback xmlns="">
            <p:pic>
              <p:nvPicPr>
                <p:cNvPr id="63" name="Freihand 62">
                  <a:extLst>
                    <a:ext uri="{FF2B5EF4-FFF2-40B4-BE49-F238E27FC236}">
                      <a16:creationId xmlns:a16="http://schemas.microsoft.com/office/drawing/2014/main" id="{40D169B0-7674-425B-C03B-05CDEDF02096}"/>
                    </a:ext>
                  </a:extLst>
                </p:cNvPr>
                <p:cNvPicPr/>
                <p:nvPr/>
              </p:nvPicPr>
              <p:blipFill>
                <a:blip r:embed="rId98"/>
                <a:stretch>
                  <a:fillRect/>
                </a:stretch>
              </p:blipFill>
              <p:spPr>
                <a:xfrm>
                  <a:off x="11073960" y="2018782"/>
                  <a:ext cx="191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4D97A084-CE58-E498-90CA-D5C8CAA15B07}"/>
                    </a:ext>
                  </a:extLst>
                </p14:cNvPr>
                <p14:cNvContentPartPr/>
                <p14:nvPr/>
              </p14:nvContentPartPr>
              <p14:xfrm>
                <a:off x="11226240" y="1851742"/>
                <a:ext cx="425520" cy="190440"/>
              </p14:xfrm>
            </p:contentPart>
          </mc:Choice>
          <mc:Fallback xmlns="">
            <p:pic>
              <p:nvPicPr>
                <p:cNvPr id="64" name="Freihand 63">
                  <a:extLst>
                    <a:ext uri="{FF2B5EF4-FFF2-40B4-BE49-F238E27FC236}">
                      <a16:creationId xmlns:a16="http://schemas.microsoft.com/office/drawing/2014/main" id="{4D97A084-CE58-E498-90CA-D5C8CAA15B07}"/>
                    </a:ext>
                  </a:extLst>
                </p:cNvPr>
                <p:cNvPicPr/>
                <p:nvPr/>
              </p:nvPicPr>
              <p:blipFill>
                <a:blip r:embed="rId100"/>
                <a:stretch>
                  <a:fillRect/>
                </a:stretch>
              </p:blipFill>
              <p:spPr>
                <a:xfrm>
                  <a:off x="11217240" y="1843102"/>
                  <a:ext cx="443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E3079B20-7B85-FAFA-6E27-F7538111EB90}"/>
                    </a:ext>
                  </a:extLst>
                </p14:cNvPr>
                <p14:cNvContentPartPr/>
                <p14:nvPr/>
              </p14:nvContentPartPr>
              <p14:xfrm>
                <a:off x="11661480" y="1669582"/>
                <a:ext cx="262080" cy="170640"/>
              </p14:xfrm>
            </p:contentPart>
          </mc:Choice>
          <mc:Fallback xmlns="">
            <p:pic>
              <p:nvPicPr>
                <p:cNvPr id="65" name="Freihand 64">
                  <a:extLst>
                    <a:ext uri="{FF2B5EF4-FFF2-40B4-BE49-F238E27FC236}">
                      <a16:creationId xmlns:a16="http://schemas.microsoft.com/office/drawing/2014/main" id="{E3079B20-7B85-FAFA-6E27-F7538111EB90}"/>
                    </a:ext>
                  </a:extLst>
                </p:cNvPr>
                <p:cNvPicPr/>
                <p:nvPr/>
              </p:nvPicPr>
              <p:blipFill>
                <a:blip r:embed="rId102"/>
                <a:stretch>
                  <a:fillRect/>
                </a:stretch>
              </p:blipFill>
              <p:spPr>
                <a:xfrm>
                  <a:off x="11652840" y="1660942"/>
                  <a:ext cx="279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AE2BB341-838E-CAA0-5625-1005A6A7977D}"/>
                    </a:ext>
                  </a:extLst>
                </p14:cNvPr>
                <p14:cNvContentPartPr/>
                <p14:nvPr/>
              </p14:nvContentPartPr>
              <p14:xfrm>
                <a:off x="8611200" y="3494062"/>
                <a:ext cx="95400" cy="112320"/>
              </p14:xfrm>
            </p:contentPart>
          </mc:Choice>
          <mc:Fallback xmlns="">
            <p:pic>
              <p:nvPicPr>
                <p:cNvPr id="66" name="Freihand 65">
                  <a:extLst>
                    <a:ext uri="{FF2B5EF4-FFF2-40B4-BE49-F238E27FC236}">
                      <a16:creationId xmlns:a16="http://schemas.microsoft.com/office/drawing/2014/main" id="{AE2BB341-838E-CAA0-5625-1005A6A7977D}"/>
                    </a:ext>
                  </a:extLst>
                </p:cNvPr>
                <p:cNvPicPr/>
                <p:nvPr/>
              </p:nvPicPr>
              <p:blipFill>
                <a:blip r:embed="rId104"/>
                <a:stretch>
                  <a:fillRect/>
                </a:stretch>
              </p:blipFill>
              <p:spPr>
                <a:xfrm>
                  <a:off x="8602200" y="3485422"/>
                  <a:ext cx="113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970E82EF-A864-C9D8-0161-5A9833D36821}"/>
                    </a:ext>
                  </a:extLst>
                </p14:cNvPr>
                <p14:cNvContentPartPr/>
                <p14:nvPr/>
              </p14:nvContentPartPr>
              <p14:xfrm>
                <a:off x="8601840" y="3315142"/>
                <a:ext cx="221040" cy="193680"/>
              </p14:xfrm>
            </p:contentPart>
          </mc:Choice>
          <mc:Fallback xmlns="">
            <p:pic>
              <p:nvPicPr>
                <p:cNvPr id="67" name="Freihand 66">
                  <a:extLst>
                    <a:ext uri="{FF2B5EF4-FFF2-40B4-BE49-F238E27FC236}">
                      <a16:creationId xmlns:a16="http://schemas.microsoft.com/office/drawing/2014/main" id="{970E82EF-A864-C9D8-0161-5A9833D36821}"/>
                    </a:ext>
                  </a:extLst>
                </p:cNvPr>
                <p:cNvPicPr/>
                <p:nvPr/>
              </p:nvPicPr>
              <p:blipFill>
                <a:blip r:embed="rId106"/>
                <a:stretch>
                  <a:fillRect/>
                </a:stretch>
              </p:blipFill>
              <p:spPr>
                <a:xfrm>
                  <a:off x="8593200" y="3306142"/>
                  <a:ext cx="238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FDB5E3B0-F369-040F-9974-80D739AB0F1E}"/>
                    </a:ext>
                  </a:extLst>
                </p14:cNvPr>
                <p14:cNvContentPartPr/>
                <p14:nvPr/>
              </p14:nvContentPartPr>
              <p14:xfrm>
                <a:off x="8730720" y="3473902"/>
                <a:ext cx="139680" cy="131400"/>
              </p14:xfrm>
            </p:contentPart>
          </mc:Choice>
          <mc:Fallback xmlns="">
            <p:pic>
              <p:nvPicPr>
                <p:cNvPr id="68" name="Freihand 67">
                  <a:extLst>
                    <a:ext uri="{FF2B5EF4-FFF2-40B4-BE49-F238E27FC236}">
                      <a16:creationId xmlns:a16="http://schemas.microsoft.com/office/drawing/2014/main" id="{FDB5E3B0-F369-040F-9974-80D739AB0F1E}"/>
                    </a:ext>
                  </a:extLst>
                </p:cNvPr>
                <p:cNvPicPr/>
                <p:nvPr/>
              </p:nvPicPr>
              <p:blipFill>
                <a:blip r:embed="rId108"/>
                <a:stretch>
                  <a:fillRect/>
                </a:stretch>
              </p:blipFill>
              <p:spPr>
                <a:xfrm>
                  <a:off x="8722080" y="3465262"/>
                  <a:ext cx="157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39570DC1-E3CB-BDA2-5443-D74896995256}"/>
                    </a:ext>
                  </a:extLst>
                </p14:cNvPr>
                <p14:cNvContentPartPr/>
                <p14:nvPr/>
              </p14:nvContentPartPr>
              <p14:xfrm>
                <a:off x="8917200" y="3207862"/>
                <a:ext cx="197640" cy="322920"/>
              </p14:xfrm>
            </p:contentPart>
          </mc:Choice>
          <mc:Fallback xmlns="">
            <p:pic>
              <p:nvPicPr>
                <p:cNvPr id="69" name="Freihand 68">
                  <a:extLst>
                    <a:ext uri="{FF2B5EF4-FFF2-40B4-BE49-F238E27FC236}">
                      <a16:creationId xmlns:a16="http://schemas.microsoft.com/office/drawing/2014/main" id="{39570DC1-E3CB-BDA2-5443-D74896995256}"/>
                    </a:ext>
                  </a:extLst>
                </p:cNvPr>
                <p:cNvPicPr/>
                <p:nvPr/>
              </p:nvPicPr>
              <p:blipFill>
                <a:blip r:embed="rId110"/>
                <a:stretch>
                  <a:fillRect/>
                </a:stretch>
              </p:blipFill>
              <p:spPr>
                <a:xfrm>
                  <a:off x="8908560" y="3198862"/>
                  <a:ext cx="2152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2440D1C0-B3BD-20AC-BBC0-FDCA555682F5}"/>
                    </a:ext>
                  </a:extLst>
                </p14:cNvPr>
                <p14:cNvContentPartPr/>
                <p14:nvPr/>
              </p14:nvContentPartPr>
              <p14:xfrm>
                <a:off x="9168480" y="3213622"/>
                <a:ext cx="103680" cy="145440"/>
              </p14:xfrm>
            </p:contentPart>
          </mc:Choice>
          <mc:Fallback xmlns="">
            <p:pic>
              <p:nvPicPr>
                <p:cNvPr id="70" name="Freihand 69">
                  <a:extLst>
                    <a:ext uri="{FF2B5EF4-FFF2-40B4-BE49-F238E27FC236}">
                      <a16:creationId xmlns:a16="http://schemas.microsoft.com/office/drawing/2014/main" id="{2440D1C0-B3BD-20AC-BBC0-FDCA555682F5}"/>
                    </a:ext>
                  </a:extLst>
                </p:cNvPr>
                <p:cNvPicPr/>
                <p:nvPr/>
              </p:nvPicPr>
              <p:blipFill>
                <a:blip r:embed="rId112"/>
                <a:stretch>
                  <a:fillRect/>
                </a:stretch>
              </p:blipFill>
              <p:spPr>
                <a:xfrm>
                  <a:off x="9159480" y="3204622"/>
                  <a:ext cx="121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288E3C6C-59E1-EB83-802E-A6956BEF86DB}"/>
                    </a:ext>
                  </a:extLst>
                </p14:cNvPr>
                <p14:cNvContentPartPr/>
                <p14:nvPr/>
              </p14:nvContentPartPr>
              <p14:xfrm>
                <a:off x="9236880" y="2991502"/>
                <a:ext cx="359640" cy="238680"/>
              </p14:xfrm>
            </p:contentPart>
          </mc:Choice>
          <mc:Fallback xmlns="">
            <p:pic>
              <p:nvPicPr>
                <p:cNvPr id="71" name="Freihand 70">
                  <a:extLst>
                    <a:ext uri="{FF2B5EF4-FFF2-40B4-BE49-F238E27FC236}">
                      <a16:creationId xmlns:a16="http://schemas.microsoft.com/office/drawing/2014/main" id="{288E3C6C-59E1-EB83-802E-A6956BEF86DB}"/>
                    </a:ext>
                  </a:extLst>
                </p:cNvPr>
                <p:cNvPicPr/>
                <p:nvPr/>
              </p:nvPicPr>
              <p:blipFill>
                <a:blip r:embed="rId114"/>
                <a:stretch>
                  <a:fillRect/>
                </a:stretch>
              </p:blipFill>
              <p:spPr>
                <a:xfrm>
                  <a:off x="9228240" y="2982502"/>
                  <a:ext cx="3772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C90AA3EC-3C39-D395-C28B-A7F9DD80494D}"/>
                    </a:ext>
                  </a:extLst>
                </p14:cNvPr>
                <p14:cNvContentPartPr/>
                <p14:nvPr/>
              </p14:nvContentPartPr>
              <p14:xfrm>
                <a:off x="9283320" y="3507382"/>
                <a:ext cx="239400" cy="208440"/>
              </p14:xfrm>
            </p:contentPart>
          </mc:Choice>
          <mc:Fallback xmlns="">
            <p:pic>
              <p:nvPicPr>
                <p:cNvPr id="73" name="Freihand 72">
                  <a:extLst>
                    <a:ext uri="{FF2B5EF4-FFF2-40B4-BE49-F238E27FC236}">
                      <a16:creationId xmlns:a16="http://schemas.microsoft.com/office/drawing/2014/main" id="{C90AA3EC-3C39-D395-C28B-A7F9DD80494D}"/>
                    </a:ext>
                  </a:extLst>
                </p:cNvPr>
                <p:cNvPicPr/>
                <p:nvPr/>
              </p:nvPicPr>
              <p:blipFill>
                <a:blip r:embed="rId116"/>
                <a:stretch>
                  <a:fillRect/>
                </a:stretch>
              </p:blipFill>
              <p:spPr>
                <a:xfrm>
                  <a:off x="9274680" y="3498742"/>
                  <a:ext cx="257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F3F1D3F5-73AA-B72B-78EF-89D887FCEA27}"/>
                    </a:ext>
                  </a:extLst>
                </p14:cNvPr>
                <p14:cNvContentPartPr/>
                <p14:nvPr/>
              </p14:nvContentPartPr>
              <p14:xfrm>
                <a:off x="9462960" y="3444022"/>
                <a:ext cx="139680" cy="143640"/>
              </p14:xfrm>
            </p:contentPart>
          </mc:Choice>
          <mc:Fallback xmlns="">
            <p:pic>
              <p:nvPicPr>
                <p:cNvPr id="74" name="Freihand 73">
                  <a:extLst>
                    <a:ext uri="{FF2B5EF4-FFF2-40B4-BE49-F238E27FC236}">
                      <a16:creationId xmlns:a16="http://schemas.microsoft.com/office/drawing/2014/main" id="{F3F1D3F5-73AA-B72B-78EF-89D887FCEA27}"/>
                    </a:ext>
                  </a:extLst>
                </p:cNvPr>
                <p:cNvPicPr/>
                <p:nvPr/>
              </p:nvPicPr>
              <p:blipFill>
                <a:blip r:embed="rId118"/>
                <a:stretch>
                  <a:fillRect/>
                </a:stretch>
              </p:blipFill>
              <p:spPr>
                <a:xfrm>
                  <a:off x="9454320" y="3435022"/>
                  <a:ext cx="157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F1523D4F-24BE-352A-13BA-8F3E01B01592}"/>
                    </a:ext>
                  </a:extLst>
                </p14:cNvPr>
                <p14:cNvContentPartPr/>
                <p14:nvPr/>
              </p14:nvContentPartPr>
              <p14:xfrm>
                <a:off x="9789840" y="3146662"/>
                <a:ext cx="151200" cy="222480"/>
              </p14:xfrm>
            </p:contentPart>
          </mc:Choice>
          <mc:Fallback xmlns="">
            <p:pic>
              <p:nvPicPr>
                <p:cNvPr id="76" name="Freihand 75">
                  <a:extLst>
                    <a:ext uri="{FF2B5EF4-FFF2-40B4-BE49-F238E27FC236}">
                      <a16:creationId xmlns:a16="http://schemas.microsoft.com/office/drawing/2014/main" id="{F1523D4F-24BE-352A-13BA-8F3E01B01592}"/>
                    </a:ext>
                  </a:extLst>
                </p:cNvPr>
                <p:cNvPicPr/>
                <p:nvPr/>
              </p:nvPicPr>
              <p:blipFill>
                <a:blip r:embed="rId120"/>
                <a:stretch>
                  <a:fillRect/>
                </a:stretch>
              </p:blipFill>
              <p:spPr>
                <a:xfrm>
                  <a:off x="9781200" y="3138022"/>
                  <a:ext cx="168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E3FA9FC9-DD78-A889-EBAF-30215EAB4514}"/>
                    </a:ext>
                  </a:extLst>
                </p14:cNvPr>
                <p14:cNvContentPartPr/>
                <p14:nvPr/>
              </p14:nvContentPartPr>
              <p14:xfrm>
                <a:off x="9933840" y="3163582"/>
                <a:ext cx="103680" cy="111960"/>
              </p14:xfrm>
            </p:contentPart>
          </mc:Choice>
          <mc:Fallback xmlns="">
            <p:pic>
              <p:nvPicPr>
                <p:cNvPr id="77" name="Freihand 76">
                  <a:extLst>
                    <a:ext uri="{FF2B5EF4-FFF2-40B4-BE49-F238E27FC236}">
                      <a16:creationId xmlns:a16="http://schemas.microsoft.com/office/drawing/2014/main" id="{E3FA9FC9-DD78-A889-EBAF-30215EAB4514}"/>
                    </a:ext>
                  </a:extLst>
                </p:cNvPr>
                <p:cNvPicPr/>
                <p:nvPr/>
              </p:nvPicPr>
              <p:blipFill>
                <a:blip r:embed="rId122"/>
                <a:stretch>
                  <a:fillRect/>
                </a:stretch>
              </p:blipFill>
              <p:spPr>
                <a:xfrm>
                  <a:off x="9925200" y="3154582"/>
                  <a:ext cx="121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7B2DB972-715B-B37D-8D2B-F4837DEB644C}"/>
                    </a:ext>
                  </a:extLst>
                </p14:cNvPr>
                <p14:cNvContentPartPr/>
                <p14:nvPr/>
              </p14:nvContentPartPr>
              <p14:xfrm>
                <a:off x="10085760" y="3076102"/>
                <a:ext cx="84240" cy="159840"/>
              </p14:xfrm>
            </p:contentPart>
          </mc:Choice>
          <mc:Fallback xmlns="">
            <p:pic>
              <p:nvPicPr>
                <p:cNvPr id="78" name="Freihand 77">
                  <a:extLst>
                    <a:ext uri="{FF2B5EF4-FFF2-40B4-BE49-F238E27FC236}">
                      <a16:creationId xmlns:a16="http://schemas.microsoft.com/office/drawing/2014/main" id="{7B2DB972-715B-B37D-8D2B-F4837DEB644C}"/>
                    </a:ext>
                  </a:extLst>
                </p:cNvPr>
                <p:cNvPicPr/>
                <p:nvPr/>
              </p:nvPicPr>
              <p:blipFill>
                <a:blip r:embed="rId124"/>
                <a:stretch>
                  <a:fillRect/>
                </a:stretch>
              </p:blipFill>
              <p:spPr>
                <a:xfrm>
                  <a:off x="10077120" y="3067462"/>
                  <a:ext cx="101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CCD59927-1A28-5E43-2065-A133C06C6482}"/>
                    </a:ext>
                  </a:extLst>
                </p14:cNvPr>
                <p14:cNvContentPartPr/>
                <p14:nvPr/>
              </p14:nvContentPartPr>
              <p14:xfrm>
                <a:off x="10330920" y="2924902"/>
                <a:ext cx="39960" cy="166680"/>
              </p14:xfrm>
            </p:contentPart>
          </mc:Choice>
          <mc:Fallback xmlns="">
            <p:pic>
              <p:nvPicPr>
                <p:cNvPr id="79" name="Freihand 78">
                  <a:extLst>
                    <a:ext uri="{FF2B5EF4-FFF2-40B4-BE49-F238E27FC236}">
                      <a16:creationId xmlns:a16="http://schemas.microsoft.com/office/drawing/2014/main" id="{CCD59927-1A28-5E43-2065-A133C06C6482}"/>
                    </a:ext>
                  </a:extLst>
                </p:cNvPr>
                <p:cNvPicPr/>
                <p:nvPr/>
              </p:nvPicPr>
              <p:blipFill>
                <a:blip r:embed="rId126"/>
                <a:stretch>
                  <a:fillRect/>
                </a:stretch>
              </p:blipFill>
              <p:spPr>
                <a:xfrm>
                  <a:off x="10321920" y="2916262"/>
                  <a:ext cx="57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1E9925B2-8AFD-9B5E-F590-1B8DCFB1FCE4}"/>
                    </a:ext>
                  </a:extLst>
                </p14:cNvPr>
                <p14:cNvContentPartPr/>
                <p14:nvPr/>
              </p14:nvContentPartPr>
              <p14:xfrm>
                <a:off x="10206720" y="2832742"/>
                <a:ext cx="217800" cy="170280"/>
              </p14:xfrm>
            </p:contentPart>
          </mc:Choice>
          <mc:Fallback xmlns="">
            <p:pic>
              <p:nvPicPr>
                <p:cNvPr id="80" name="Freihand 79">
                  <a:extLst>
                    <a:ext uri="{FF2B5EF4-FFF2-40B4-BE49-F238E27FC236}">
                      <a16:creationId xmlns:a16="http://schemas.microsoft.com/office/drawing/2014/main" id="{1E9925B2-8AFD-9B5E-F590-1B8DCFB1FCE4}"/>
                    </a:ext>
                  </a:extLst>
                </p:cNvPr>
                <p:cNvPicPr/>
                <p:nvPr/>
              </p:nvPicPr>
              <p:blipFill>
                <a:blip r:embed="rId128"/>
                <a:stretch>
                  <a:fillRect/>
                </a:stretch>
              </p:blipFill>
              <p:spPr>
                <a:xfrm>
                  <a:off x="10197720" y="2824102"/>
                  <a:ext cx="235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CADCCF6D-1234-7036-6C4D-15AD42DFEF35}"/>
                    </a:ext>
                  </a:extLst>
                </p14:cNvPr>
                <p14:cNvContentPartPr/>
                <p14:nvPr/>
              </p14:nvContentPartPr>
              <p14:xfrm>
                <a:off x="10453320" y="2838862"/>
                <a:ext cx="155520" cy="181080"/>
              </p14:xfrm>
            </p:contentPart>
          </mc:Choice>
          <mc:Fallback xmlns="">
            <p:pic>
              <p:nvPicPr>
                <p:cNvPr id="81" name="Freihand 80">
                  <a:extLst>
                    <a:ext uri="{FF2B5EF4-FFF2-40B4-BE49-F238E27FC236}">
                      <a16:creationId xmlns:a16="http://schemas.microsoft.com/office/drawing/2014/main" id="{CADCCF6D-1234-7036-6C4D-15AD42DFEF35}"/>
                    </a:ext>
                  </a:extLst>
                </p:cNvPr>
                <p:cNvPicPr/>
                <p:nvPr/>
              </p:nvPicPr>
              <p:blipFill>
                <a:blip r:embed="rId130"/>
                <a:stretch>
                  <a:fillRect/>
                </a:stretch>
              </p:blipFill>
              <p:spPr>
                <a:xfrm>
                  <a:off x="10444320" y="2830222"/>
                  <a:ext cx="173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B442F752-1037-5CC0-DA74-7CBF8FD34F9F}"/>
                    </a:ext>
                  </a:extLst>
                </p14:cNvPr>
                <p14:cNvContentPartPr/>
                <p14:nvPr/>
              </p14:nvContentPartPr>
              <p14:xfrm>
                <a:off x="10635120" y="2698822"/>
                <a:ext cx="292320" cy="195840"/>
              </p14:xfrm>
            </p:contentPart>
          </mc:Choice>
          <mc:Fallback xmlns="">
            <p:pic>
              <p:nvPicPr>
                <p:cNvPr id="82" name="Freihand 81">
                  <a:extLst>
                    <a:ext uri="{FF2B5EF4-FFF2-40B4-BE49-F238E27FC236}">
                      <a16:creationId xmlns:a16="http://schemas.microsoft.com/office/drawing/2014/main" id="{B442F752-1037-5CC0-DA74-7CBF8FD34F9F}"/>
                    </a:ext>
                  </a:extLst>
                </p:cNvPr>
                <p:cNvPicPr/>
                <p:nvPr/>
              </p:nvPicPr>
              <p:blipFill>
                <a:blip r:embed="rId132"/>
                <a:stretch>
                  <a:fillRect/>
                </a:stretch>
              </p:blipFill>
              <p:spPr>
                <a:xfrm>
                  <a:off x="10626120" y="2690182"/>
                  <a:ext cx="309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F1B15F21-6D3D-094C-A27F-1AEA9BE2433F}"/>
                    </a:ext>
                  </a:extLst>
                </p14:cNvPr>
                <p14:cNvContentPartPr/>
                <p14:nvPr/>
              </p14:nvContentPartPr>
              <p14:xfrm>
                <a:off x="10906200" y="2486782"/>
                <a:ext cx="346680" cy="227160"/>
              </p14:xfrm>
            </p:contentPart>
          </mc:Choice>
          <mc:Fallback xmlns="">
            <p:pic>
              <p:nvPicPr>
                <p:cNvPr id="83" name="Freihand 82">
                  <a:extLst>
                    <a:ext uri="{FF2B5EF4-FFF2-40B4-BE49-F238E27FC236}">
                      <a16:creationId xmlns:a16="http://schemas.microsoft.com/office/drawing/2014/main" id="{F1B15F21-6D3D-094C-A27F-1AEA9BE2433F}"/>
                    </a:ext>
                  </a:extLst>
                </p:cNvPr>
                <p:cNvPicPr/>
                <p:nvPr/>
              </p:nvPicPr>
              <p:blipFill>
                <a:blip r:embed="rId134"/>
                <a:stretch>
                  <a:fillRect/>
                </a:stretch>
              </p:blipFill>
              <p:spPr>
                <a:xfrm>
                  <a:off x="10897560" y="2477782"/>
                  <a:ext cx="364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FD6653D2-BE7E-5BF1-C091-12BF5D14A4CF}"/>
                    </a:ext>
                  </a:extLst>
                </p14:cNvPr>
                <p14:cNvContentPartPr/>
                <p14:nvPr/>
              </p14:nvContentPartPr>
              <p14:xfrm>
                <a:off x="11236320" y="2423422"/>
                <a:ext cx="26640" cy="62280"/>
              </p14:xfrm>
            </p:contentPart>
          </mc:Choice>
          <mc:Fallback xmlns="">
            <p:pic>
              <p:nvPicPr>
                <p:cNvPr id="84" name="Freihand 83">
                  <a:extLst>
                    <a:ext uri="{FF2B5EF4-FFF2-40B4-BE49-F238E27FC236}">
                      <a16:creationId xmlns:a16="http://schemas.microsoft.com/office/drawing/2014/main" id="{FD6653D2-BE7E-5BF1-C091-12BF5D14A4CF}"/>
                    </a:ext>
                  </a:extLst>
                </p:cNvPr>
                <p:cNvPicPr/>
                <p:nvPr/>
              </p:nvPicPr>
              <p:blipFill>
                <a:blip r:embed="rId136"/>
                <a:stretch>
                  <a:fillRect/>
                </a:stretch>
              </p:blipFill>
              <p:spPr>
                <a:xfrm>
                  <a:off x="11227680" y="2414782"/>
                  <a:ext cx="44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CF5CDEAB-B92E-F1EC-5FFF-2DADBAF22029}"/>
                    </a:ext>
                  </a:extLst>
                </p14:cNvPr>
                <p14:cNvContentPartPr/>
                <p14:nvPr/>
              </p14:nvContentPartPr>
              <p14:xfrm>
                <a:off x="11291400" y="2375182"/>
                <a:ext cx="247680" cy="185760"/>
              </p14:xfrm>
            </p:contentPart>
          </mc:Choice>
          <mc:Fallback xmlns="">
            <p:pic>
              <p:nvPicPr>
                <p:cNvPr id="85" name="Freihand 84">
                  <a:extLst>
                    <a:ext uri="{FF2B5EF4-FFF2-40B4-BE49-F238E27FC236}">
                      <a16:creationId xmlns:a16="http://schemas.microsoft.com/office/drawing/2014/main" id="{CF5CDEAB-B92E-F1EC-5FFF-2DADBAF22029}"/>
                    </a:ext>
                  </a:extLst>
                </p:cNvPr>
                <p:cNvPicPr/>
                <p:nvPr/>
              </p:nvPicPr>
              <p:blipFill>
                <a:blip r:embed="rId138"/>
                <a:stretch>
                  <a:fillRect/>
                </a:stretch>
              </p:blipFill>
              <p:spPr>
                <a:xfrm>
                  <a:off x="11282760" y="2366542"/>
                  <a:ext cx="265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33D9C5CC-E6B6-1698-9BF5-8B0A21C7C657}"/>
                    </a:ext>
                  </a:extLst>
                </p14:cNvPr>
                <p14:cNvContentPartPr/>
                <p14:nvPr/>
              </p14:nvContentPartPr>
              <p14:xfrm>
                <a:off x="11571840" y="2310022"/>
                <a:ext cx="214560" cy="141120"/>
              </p14:xfrm>
            </p:contentPart>
          </mc:Choice>
          <mc:Fallback xmlns="">
            <p:pic>
              <p:nvPicPr>
                <p:cNvPr id="86" name="Freihand 85">
                  <a:extLst>
                    <a:ext uri="{FF2B5EF4-FFF2-40B4-BE49-F238E27FC236}">
                      <a16:creationId xmlns:a16="http://schemas.microsoft.com/office/drawing/2014/main" id="{33D9C5CC-E6B6-1698-9BF5-8B0A21C7C657}"/>
                    </a:ext>
                  </a:extLst>
                </p:cNvPr>
                <p:cNvPicPr/>
                <p:nvPr/>
              </p:nvPicPr>
              <p:blipFill>
                <a:blip r:embed="rId140"/>
                <a:stretch>
                  <a:fillRect/>
                </a:stretch>
              </p:blipFill>
              <p:spPr>
                <a:xfrm>
                  <a:off x="11563200" y="2301382"/>
                  <a:ext cx="232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8A8FA389-DD55-52BA-FB2C-6B851925A085}"/>
                    </a:ext>
                  </a:extLst>
                </p14:cNvPr>
                <p14:cNvContentPartPr/>
                <p14:nvPr/>
              </p14:nvContentPartPr>
              <p14:xfrm>
                <a:off x="11795040" y="2198782"/>
                <a:ext cx="176400" cy="160920"/>
              </p14:xfrm>
            </p:contentPart>
          </mc:Choice>
          <mc:Fallback xmlns="">
            <p:pic>
              <p:nvPicPr>
                <p:cNvPr id="88" name="Freihand 87">
                  <a:extLst>
                    <a:ext uri="{FF2B5EF4-FFF2-40B4-BE49-F238E27FC236}">
                      <a16:creationId xmlns:a16="http://schemas.microsoft.com/office/drawing/2014/main" id="{8A8FA389-DD55-52BA-FB2C-6B851925A085}"/>
                    </a:ext>
                  </a:extLst>
                </p:cNvPr>
                <p:cNvPicPr/>
                <p:nvPr/>
              </p:nvPicPr>
              <p:blipFill>
                <a:blip r:embed="rId142"/>
                <a:stretch>
                  <a:fillRect/>
                </a:stretch>
              </p:blipFill>
              <p:spPr>
                <a:xfrm>
                  <a:off x="11786400" y="2190142"/>
                  <a:ext cx="194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012FD9D8-0B25-2D00-DF17-0E5DA00CFC2B}"/>
                    </a:ext>
                  </a:extLst>
                </p14:cNvPr>
                <p14:cNvContentPartPr/>
                <p14:nvPr/>
              </p14:nvContentPartPr>
              <p14:xfrm>
                <a:off x="11974320" y="2163142"/>
                <a:ext cx="144720" cy="100080"/>
              </p14:xfrm>
            </p:contentPart>
          </mc:Choice>
          <mc:Fallback xmlns="">
            <p:pic>
              <p:nvPicPr>
                <p:cNvPr id="89" name="Freihand 88">
                  <a:extLst>
                    <a:ext uri="{FF2B5EF4-FFF2-40B4-BE49-F238E27FC236}">
                      <a16:creationId xmlns:a16="http://schemas.microsoft.com/office/drawing/2014/main" id="{012FD9D8-0B25-2D00-DF17-0E5DA00CFC2B}"/>
                    </a:ext>
                  </a:extLst>
                </p:cNvPr>
                <p:cNvPicPr/>
                <p:nvPr/>
              </p:nvPicPr>
              <p:blipFill>
                <a:blip r:embed="rId144"/>
                <a:stretch>
                  <a:fillRect/>
                </a:stretch>
              </p:blipFill>
              <p:spPr>
                <a:xfrm>
                  <a:off x="11965320" y="2154142"/>
                  <a:ext cx="162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86823803-6C00-3F5F-A7AF-EF0684F9DC6B}"/>
                    </a:ext>
                  </a:extLst>
                </p14:cNvPr>
                <p14:cNvContentPartPr/>
                <p14:nvPr/>
              </p14:nvContentPartPr>
              <p14:xfrm>
                <a:off x="11809800" y="2119222"/>
                <a:ext cx="9000" cy="21600"/>
              </p14:xfrm>
            </p:contentPart>
          </mc:Choice>
          <mc:Fallback xmlns="">
            <p:pic>
              <p:nvPicPr>
                <p:cNvPr id="90" name="Freihand 89">
                  <a:extLst>
                    <a:ext uri="{FF2B5EF4-FFF2-40B4-BE49-F238E27FC236}">
                      <a16:creationId xmlns:a16="http://schemas.microsoft.com/office/drawing/2014/main" id="{86823803-6C00-3F5F-A7AF-EF0684F9DC6B}"/>
                    </a:ext>
                  </a:extLst>
                </p:cNvPr>
                <p:cNvPicPr/>
                <p:nvPr/>
              </p:nvPicPr>
              <p:blipFill>
                <a:blip r:embed="rId146"/>
                <a:stretch>
                  <a:fillRect/>
                </a:stretch>
              </p:blipFill>
              <p:spPr>
                <a:xfrm>
                  <a:off x="11800800" y="2110222"/>
                  <a:ext cx="26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AC01CE30-8C4E-EB37-783E-02AFF1C3C5F0}"/>
                    </a:ext>
                  </a:extLst>
                </p14:cNvPr>
                <p14:cNvContentPartPr/>
                <p14:nvPr/>
              </p14:nvContentPartPr>
              <p14:xfrm>
                <a:off x="9895680" y="3426382"/>
                <a:ext cx="483480" cy="314640"/>
              </p14:xfrm>
            </p:contentPart>
          </mc:Choice>
          <mc:Fallback xmlns="">
            <p:pic>
              <p:nvPicPr>
                <p:cNvPr id="91" name="Freihand 90">
                  <a:extLst>
                    <a:ext uri="{FF2B5EF4-FFF2-40B4-BE49-F238E27FC236}">
                      <a16:creationId xmlns:a16="http://schemas.microsoft.com/office/drawing/2014/main" id="{AC01CE30-8C4E-EB37-783E-02AFF1C3C5F0}"/>
                    </a:ext>
                  </a:extLst>
                </p:cNvPr>
                <p:cNvPicPr/>
                <p:nvPr/>
              </p:nvPicPr>
              <p:blipFill>
                <a:blip r:embed="rId148"/>
                <a:stretch>
                  <a:fillRect/>
                </a:stretch>
              </p:blipFill>
              <p:spPr>
                <a:xfrm>
                  <a:off x="9886680" y="3417742"/>
                  <a:ext cx="5011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0E66D5A1-9383-9C83-ED89-EC508225648A}"/>
                    </a:ext>
                  </a:extLst>
                </p14:cNvPr>
                <p14:cNvContentPartPr/>
                <p14:nvPr/>
              </p14:nvContentPartPr>
              <p14:xfrm>
                <a:off x="10306800" y="3259342"/>
                <a:ext cx="264960" cy="195120"/>
              </p14:xfrm>
            </p:contentPart>
          </mc:Choice>
          <mc:Fallback xmlns="">
            <p:pic>
              <p:nvPicPr>
                <p:cNvPr id="92" name="Freihand 91">
                  <a:extLst>
                    <a:ext uri="{FF2B5EF4-FFF2-40B4-BE49-F238E27FC236}">
                      <a16:creationId xmlns:a16="http://schemas.microsoft.com/office/drawing/2014/main" id="{0E66D5A1-9383-9C83-ED89-EC508225648A}"/>
                    </a:ext>
                  </a:extLst>
                </p:cNvPr>
                <p:cNvPicPr/>
                <p:nvPr/>
              </p:nvPicPr>
              <p:blipFill>
                <a:blip r:embed="rId150"/>
                <a:stretch>
                  <a:fillRect/>
                </a:stretch>
              </p:blipFill>
              <p:spPr>
                <a:xfrm>
                  <a:off x="10297800" y="3250342"/>
                  <a:ext cx="282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99F259C9-76A3-BFAF-1503-B332DEC47301}"/>
                    </a:ext>
                  </a:extLst>
                </p14:cNvPr>
                <p14:cNvContentPartPr/>
                <p14:nvPr/>
              </p14:nvContentPartPr>
              <p14:xfrm>
                <a:off x="10798560" y="3063862"/>
                <a:ext cx="232920" cy="389520"/>
              </p14:xfrm>
            </p:contentPart>
          </mc:Choice>
          <mc:Fallback xmlns="">
            <p:pic>
              <p:nvPicPr>
                <p:cNvPr id="93" name="Freihand 92">
                  <a:extLst>
                    <a:ext uri="{FF2B5EF4-FFF2-40B4-BE49-F238E27FC236}">
                      <a16:creationId xmlns:a16="http://schemas.microsoft.com/office/drawing/2014/main" id="{99F259C9-76A3-BFAF-1503-B332DEC47301}"/>
                    </a:ext>
                  </a:extLst>
                </p:cNvPr>
                <p:cNvPicPr/>
                <p:nvPr/>
              </p:nvPicPr>
              <p:blipFill>
                <a:blip r:embed="rId152"/>
                <a:stretch>
                  <a:fillRect/>
                </a:stretch>
              </p:blipFill>
              <p:spPr>
                <a:xfrm>
                  <a:off x="10789560" y="3055222"/>
                  <a:ext cx="25056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6FE18ED6-FEBD-6580-69B8-0994ACEEFD82}"/>
                    </a:ext>
                  </a:extLst>
                </p14:cNvPr>
                <p14:cNvContentPartPr/>
                <p14:nvPr/>
              </p14:nvContentPartPr>
              <p14:xfrm>
                <a:off x="11035800" y="3099502"/>
                <a:ext cx="141120" cy="176040"/>
              </p14:xfrm>
            </p:contentPart>
          </mc:Choice>
          <mc:Fallback xmlns="">
            <p:pic>
              <p:nvPicPr>
                <p:cNvPr id="94" name="Freihand 93">
                  <a:extLst>
                    <a:ext uri="{FF2B5EF4-FFF2-40B4-BE49-F238E27FC236}">
                      <a16:creationId xmlns:a16="http://schemas.microsoft.com/office/drawing/2014/main" id="{6FE18ED6-FEBD-6580-69B8-0994ACEEFD82}"/>
                    </a:ext>
                  </a:extLst>
                </p:cNvPr>
                <p:cNvPicPr/>
                <p:nvPr/>
              </p:nvPicPr>
              <p:blipFill>
                <a:blip r:embed="rId154"/>
                <a:stretch>
                  <a:fillRect/>
                </a:stretch>
              </p:blipFill>
              <p:spPr>
                <a:xfrm>
                  <a:off x="11026800" y="3090862"/>
                  <a:ext cx="158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9905A5C7-D5BA-68B1-3C5C-59D1AD947590}"/>
                    </a:ext>
                  </a:extLst>
                </p14:cNvPr>
                <p14:cNvContentPartPr/>
                <p14:nvPr/>
              </p14:nvContentPartPr>
              <p14:xfrm>
                <a:off x="11099160" y="2950822"/>
                <a:ext cx="155880" cy="273960"/>
              </p14:xfrm>
            </p:contentPart>
          </mc:Choice>
          <mc:Fallback xmlns="">
            <p:pic>
              <p:nvPicPr>
                <p:cNvPr id="95" name="Freihand 94">
                  <a:extLst>
                    <a:ext uri="{FF2B5EF4-FFF2-40B4-BE49-F238E27FC236}">
                      <a16:creationId xmlns:a16="http://schemas.microsoft.com/office/drawing/2014/main" id="{9905A5C7-D5BA-68B1-3C5C-59D1AD947590}"/>
                    </a:ext>
                  </a:extLst>
                </p:cNvPr>
                <p:cNvPicPr/>
                <p:nvPr/>
              </p:nvPicPr>
              <p:blipFill>
                <a:blip r:embed="rId156"/>
                <a:stretch>
                  <a:fillRect/>
                </a:stretch>
              </p:blipFill>
              <p:spPr>
                <a:xfrm>
                  <a:off x="11090160" y="2942182"/>
                  <a:ext cx="1735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B5CB6DC6-EE2E-58BF-AF95-842DB2B30C62}"/>
                    </a:ext>
                  </a:extLst>
                </p14:cNvPr>
                <p14:cNvContentPartPr/>
                <p14:nvPr/>
              </p14:nvContentPartPr>
              <p14:xfrm>
                <a:off x="10410480" y="3820942"/>
                <a:ext cx="190080" cy="176400"/>
              </p14:xfrm>
            </p:contentPart>
          </mc:Choice>
          <mc:Fallback xmlns="">
            <p:pic>
              <p:nvPicPr>
                <p:cNvPr id="97" name="Freihand 96">
                  <a:extLst>
                    <a:ext uri="{FF2B5EF4-FFF2-40B4-BE49-F238E27FC236}">
                      <a16:creationId xmlns:a16="http://schemas.microsoft.com/office/drawing/2014/main" id="{B5CB6DC6-EE2E-58BF-AF95-842DB2B30C62}"/>
                    </a:ext>
                  </a:extLst>
                </p:cNvPr>
                <p:cNvPicPr/>
                <p:nvPr/>
              </p:nvPicPr>
              <p:blipFill>
                <a:blip r:embed="rId158"/>
                <a:stretch>
                  <a:fillRect/>
                </a:stretch>
              </p:blipFill>
              <p:spPr>
                <a:xfrm>
                  <a:off x="10401480" y="3811942"/>
                  <a:ext cx="207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6763ADAC-EDD0-33EC-ADA2-B935905EE848}"/>
                    </a:ext>
                  </a:extLst>
                </p14:cNvPr>
                <p14:cNvContentPartPr/>
                <p14:nvPr/>
              </p14:nvContentPartPr>
              <p14:xfrm>
                <a:off x="10640880" y="3709342"/>
                <a:ext cx="207720" cy="198360"/>
              </p14:xfrm>
            </p:contentPart>
          </mc:Choice>
          <mc:Fallback xmlns="">
            <p:pic>
              <p:nvPicPr>
                <p:cNvPr id="98" name="Freihand 97">
                  <a:extLst>
                    <a:ext uri="{FF2B5EF4-FFF2-40B4-BE49-F238E27FC236}">
                      <a16:creationId xmlns:a16="http://schemas.microsoft.com/office/drawing/2014/main" id="{6763ADAC-EDD0-33EC-ADA2-B935905EE848}"/>
                    </a:ext>
                  </a:extLst>
                </p:cNvPr>
                <p:cNvPicPr/>
                <p:nvPr/>
              </p:nvPicPr>
              <p:blipFill>
                <a:blip r:embed="rId160"/>
                <a:stretch>
                  <a:fillRect/>
                </a:stretch>
              </p:blipFill>
              <p:spPr>
                <a:xfrm>
                  <a:off x="10631880" y="3700342"/>
                  <a:ext cx="225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8A03141E-B36A-C772-7C9D-79BE52782A6F}"/>
                    </a:ext>
                  </a:extLst>
                </p14:cNvPr>
                <p14:cNvContentPartPr/>
                <p14:nvPr/>
              </p14:nvContentPartPr>
              <p14:xfrm>
                <a:off x="10857960" y="3615742"/>
                <a:ext cx="187560" cy="295200"/>
              </p14:xfrm>
            </p:contentPart>
          </mc:Choice>
          <mc:Fallback xmlns="">
            <p:pic>
              <p:nvPicPr>
                <p:cNvPr id="99" name="Freihand 98">
                  <a:extLst>
                    <a:ext uri="{FF2B5EF4-FFF2-40B4-BE49-F238E27FC236}">
                      <a16:creationId xmlns:a16="http://schemas.microsoft.com/office/drawing/2014/main" id="{8A03141E-B36A-C772-7C9D-79BE52782A6F}"/>
                    </a:ext>
                  </a:extLst>
                </p:cNvPr>
                <p:cNvPicPr/>
                <p:nvPr/>
              </p:nvPicPr>
              <p:blipFill>
                <a:blip r:embed="rId162"/>
                <a:stretch>
                  <a:fillRect/>
                </a:stretch>
              </p:blipFill>
              <p:spPr>
                <a:xfrm>
                  <a:off x="10848960" y="3606742"/>
                  <a:ext cx="205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B4AD467D-5915-FCF1-FD34-0C57E97B640A}"/>
                    </a:ext>
                  </a:extLst>
                </p14:cNvPr>
                <p14:cNvContentPartPr/>
                <p14:nvPr/>
              </p14:nvContentPartPr>
              <p14:xfrm>
                <a:off x="11068920" y="3515302"/>
                <a:ext cx="229680" cy="276480"/>
              </p14:xfrm>
            </p:contentPart>
          </mc:Choice>
          <mc:Fallback xmlns="">
            <p:pic>
              <p:nvPicPr>
                <p:cNvPr id="100" name="Freihand 99">
                  <a:extLst>
                    <a:ext uri="{FF2B5EF4-FFF2-40B4-BE49-F238E27FC236}">
                      <a16:creationId xmlns:a16="http://schemas.microsoft.com/office/drawing/2014/main" id="{B4AD467D-5915-FCF1-FD34-0C57E97B640A}"/>
                    </a:ext>
                  </a:extLst>
                </p:cNvPr>
                <p:cNvPicPr/>
                <p:nvPr/>
              </p:nvPicPr>
              <p:blipFill>
                <a:blip r:embed="rId164"/>
                <a:stretch>
                  <a:fillRect/>
                </a:stretch>
              </p:blipFill>
              <p:spPr>
                <a:xfrm>
                  <a:off x="11060280" y="3506302"/>
                  <a:ext cx="2473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214E5051-4E18-4045-582C-9F4EAE34F28E}"/>
                    </a:ext>
                  </a:extLst>
                </p14:cNvPr>
                <p14:cNvContentPartPr/>
                <p14:nvPr/>
              </p14:nvContentPartPr>
              <p14:xfrm>
                <a:off x="11267280" y="3327382"/>
                <a:ext cx="145800" cy="246600"/>
              </p14:xfrm>
            </p:contentPart>
          </mc:Choice>
          <mc:Fallback xmlns="">
            <p:pic>
              <p:nvPicPr>
                <p:cNvPr id="101" name="Freihand 100">
                  <a:extLst>
                    <a:ext uri="{FF2B5EF4-FFF2-40B4-BE49-F238E27FC236}">
                      <a16:creationId xmlns:a16="http://schemas.microsoft.com/office/drawing/2014/main" id="{214E5051-4E18-4045-582C-9F4EAE34F28E}"/>
                    </a:ext>
                  </a:extLst>
                </p:cNvPr>
                <p:cNvPicPr/>
                <p:nvPr/>
              </p:nvPicPr>
              <p:blipFill>
                <a:blip r:embed="rId166"/>
                <a:stretch>
                  <a:fillRect/>
                </a:stretch>
              </p:blipFill>
              <p:spPr>
                <a:xfrm>
                  <a:off x="11258640" y="3318742"/>
                  <a:ext cx="163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BA641A36-98AD-E23E-F00D-254625FE3B94}"/>
                    </a:ext>
                  </a:extLst>
                </p14:cNvPr>
                <p14:cNvContentPartPr/>
                <p14:nvPr/>
              </p14:nvContentPartPr>
              <p14:xfrm>
                <a:off x="11457360" y="3295342"/>
                <a:ext cx="281520" cy="188280"/>
              </p14:xfrm>
            </p:contentPart>
          </mc:Choice>
          <mc:Fallback xmlns="">
            <p:pic>
              <p:nvPicPr>
                <p:cNvPr id="102" name="Freihand 101">
                  <a:extLst>
                    <a:ext uri="{FF2B5EF4-FFF2-40B4-BE49-F238E27FC236}">
                      <a16:creationId xmlns:a16="http://schemas.microsoft.com/office/drawing/2014/main" id="{BA641A36-98AD-E23E-F00D-254625FE3B94}"/>
                    </a:ext>
                  </a:extLst>
                </p:cNvPr>
                <p:cNvPicPr/>
                <p:nvPr/>
              </p:nvPicPr>
              <p:blipFill>
                <a:blip r:embed="rId168"/>
                <a:stretch>
                  <a:fillRect/>
                </a:stretch>
              </p:blipFill>
              <p:spPr>
                <a:xfrm>
                  <a:off x="11448360" y="3286702"/>
                  <a:ext cx="2991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37EA1A66-1D47-146C-87C4-842ACA0FBD1B}"/>
                    </a:ext>
                  </a:extLst>
                </p14:cNvPr>
                <p14:cNvContentPartPr/>
                <p14:nvPr/>
              </p14:nvContentPartPr>
              <p14:xfrm>
                <a:off x="10762560" y="3090862"/>
                <a:ext cx="768240" cy="463680"/>
              </p14:xfrm>
            </p:contentPart>
          </mc:Choice>
          <mc:Fallback xmlns="">
            <p:pic>
              <p:nvPicPr>
                <p:cNvPr id="104" name="Freihand 103">
                  <a:extLst>
                    <a:ext uri="{FF2B5EF4-FFF2-40B4-BE49-F238E27FC236}">
                      <a16:creationId xmlns:a16="http://schemas.microsoft.com/office/drawing/2014/main" id="{37EA1A66-1D47-146C-87C4-842ACA0FBD1B}"/>
                    </a:ext>
                  </a:extLst>
                </p:cNvPr>
                <p:cNvPicPr/>
                <p:nvPr/>
              </p:nvPicPr>
              <p:blipFill>
                <a:blip r:embed="rId170"/>
                <a:stretch>
                  <a:fillRect/>
                </a:stretch>
              </p:blipFill>
              <p:spPr>
                <a:xfrm>
                  <a:off x="10753920" y="3081862"/>
                  <a:ext cx="785880" cy="48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06" name="Freihand 105">
                <a:extLst>
                  <a:ext uri="{FF2B5EF4-FFF2-40B4-BE49-F238E27FC236}">
                    <a16:creationId xmlns:a16="http://schemas.microsoft.com/office/drawing/2014/main" id="{D82B6BFB-5803-D5C2-AC35-238AC476EB41}"/>
                  </a:ext>
                </a:extLst>
              </p14:cNvPr>
              <p14:cNvContentPartPr/>
              <p14:nvPr/>
            </p14:nvContentPartPr>
            <p14:xfrm>
              <a:off x="1842840" y="3843982"/>
              <a:ext cx="5121000" cy="682920"/>
            </p14:xfrm>
          </p:contentPart>
        </mc:Choice>
        <mc:Fallback xmlns="">
          <p:pic>
            <p:nvPicPr>
              <p:cNvPr id="106" name="Freihand 105">
                <a:extLst>
                  <a:ext uri="{FF2B5EF4-FFF2-40B4-BE49-F238E27FC236}">
                    <a16:creationId xmlns:a16="http://schemas.microsoft.com/office/drawing/2014/main" id="{D82B6BFB-5803-D5C2-AC35-238AC476EB41}"/>
                  </a:ext>
                </a:extLst>
              </p:cNvPr>
              <p:cNvPicPr/>
              <p:nvPr/>
            </p:nvPicPr>
            <p:blipFill>
              <a:blip r:embed="rId172"/>
              <a:stretch>
                <a:fillRect/>
              </a:stretch>
            </p:blipFill>
            <p:spPr>
              <a:xfrm>
                <a:off x="1833840" y="3835342"/>
                <a:ext cx="5138640" cy="700560"/>
              </a:xfrm>
              <a:prstGeom prst="rect">
                <a:avLst/>
              </a:prstGeom>
            </p:spPr>
          </p:pic>
        </mc:Fallback>
      </mc:AlternateContent>
    </p:spTree>
    <p:extLst>
      <p:ext uri="{BB962C8B-B14F-4D97-AF65-F5344CB8AC3E}">
        <p14:creationId xmlns:p14="http://schemas.microsoft.com/office/powerpoint/2010/main" val="87805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Gleichgewicht</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646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2" name="Title 1">
            <a:extLst>
              <a:ext uri="{FF2B5EF4-FFF2-40B4-BE49-F238E27FC236}">
                <a16:creationId xmlns:a16="http://schemas.microsoft.com/office/drawing/2014/main" id="{FE316A7D-3A3A-466C-B340-65AB27AA8658}"/>
              </a:ext>
            </a:extLst>
          </p:cNvPr>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cxnSp>
        <p:nvCxnSpPr>
          <p:cNvPr id="38" name="Straight Connector 45">
            <a:extLst>
              <a:ext uri="{FF2B5EF4-FFF2-40B4-BE49-F238E27FC236}">
                <a16:creationId xmlns:a16="http://schemas.microsoft.com/office/drawing/2014/main" id="{3B306DB7-C10E-4939-849B-502456E39FF3}"/>
              </a:ext>
            </a:extLst>
          </p:cNvPr>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A78299F5-0467-4483-8962-6DF7832328EE}"/>
              </a:ext>
            </a:extLst>
          </p:cNvPr>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64">
            <a:extLst>
              <a:ext uri="{FF2B5EF4-FFF2-40B4-BE49-F238E27FC236}">
                <a16:creationId xmlns:a16="http://schemas.microsoft.com/office/drawing/2014/main" id="{5AB5936F-262B-4C3B-936A-78A80F8A0E4C}"/>
              </a:ext>
            </a:extLst>
          </p:cNvPr>
          <p:cNvCxnSpPr>
            <a:stCxn id="51"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64">
            <a:extLst>
              <a:ext uri="{FF2B5EF4-FFF2-40B4-BE49-F238E27FC236}">
                <a16:creationId xmlns:a16="http://schemas.microsoft.com/office/drawing/2014/main" id="{8CFA91D6-7906-4EAB-B325-2F2C43F25CDC}"/>
              </a:ext>
            </a:extLst>
          </p:cNvPr>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73">
                <a:extLst>
                  <a:ext uri="{FF2B5EF4-FFF2-40B4-BE49-F238E27FC236}">
                    <a16:creationId xmlns:a16="http://schemas.microsoft.com/office/drawing/2014/main" id="{F109D94C-1930-41E4-B098-0CF0FDCD2F9F}"/>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73">
                <a:extLst>
                  <a:ext uri="{FF2B5EF4-FFF2-40B4-BE49-F238E27FC236}">
                    <a16:creationId xmlns:a16="http://schemas.microsoft.com/office/drawing/2014/main" id="{F109D94C-1930-41E4-B098-0CF0FDCD2F9F}"/>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71">
                <a:extLst>
                  <a:ext uri="{FF2B5EF4-FFF2-40B4-BE49-F238E27FC236}">
                    <a16:creationId xmlns:a16="http://schemas.microsoft.com/office/drawing/2014/main" id="{F05EDBD6-B360-4E4C-8663-D71257A035E0}"/>
                  </a:ext>
                </a:extLst>
              </p:cNvPr>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51" name="TextBox 71">
                <a:extLst>
                  <a:ext uri="{FF2B5EF4-FFF2-40B4-BE49-F238E27FC236}">
                    <a16:creationId xmlns:a16="http://schemas.microsoft.com/office/drawing/2014/main" id="{F05EDBD6-B360-4E4C-8663-D71257A035E0}"/>
                  </a:ext>
                </a:extLst>
              </p:cNvPr>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78514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Connector 45"/>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sp>
        <p:nvSpPr>
          <p:cNvPr id="24" name="TextBox 50"/>
          <p:cNvSpPr txBox="1"/>
          <p:nvPr/>
        </p:nvSpPr>
        <p:spPr>
          <a:xfrm>
            <a:off x="4351874" y="4206236"/>
            <a:ext cx="59926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W-D</a:t>
            </a: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545898" y="5169772"/>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cxnSp>
        <p:nvCxnSpPr>
          <p:cNvPr id="49" name="Straight Connector 32"/>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27">
                <a:extLst>
                  <a:ext uri="{FF2B5EF4-FFF2-40B4-BE49-F238E27FC236}">
                    <a16:creationId xmlns:a16="http://schemas.microsoft.com/office/drawing/2014/main" id="{95BBF87B-AC85-4F0E-A2FC-83EFA38E6378}"/>
                  </a:ext>
                </a:extLst>
              </p:cNvPr>
              <p:cNvSpPr txBox="1"/>
              <p:nvPr/>
            </p:nvSpPr>
            <p:spPr>
              <a:xfrm>
                <a:off x="7756455" y="314242"/>
                <a:ext cx="4432431"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Führt das Land A </a:t>
                </a:r>
                <a:r>
                  <a:rPr lang="en-US" sz="1400" dirty="0" err="1">
                    <a:latin typeface="Arial" panose="020B0604020202020204" pitchFamily="34" charset="0"/>
                    <a:cs typeface="Arial" panose="020B0604020202020204" pitchFamily="34" charset="0"/>
                  </a:rPr>
                  <a:t>einen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Importzoll</a:t>
                </a:r>
                <a:r>
                  <a:rPr lang="en-US" sz="1400" dirty="0">
                    <a:latin typeface="Arial" panose="020B0604020202020204" pitchFamily="34" charset="0"/>
                    <a:cs typeface="Arial" panose="020B0604020202020204" pitchFamily="34" charset="0"/>
                  </a:rPr>
                  <a:t> pro </a:t>
                </a:r>
                <a:r>
                  <a:rPr lang="en-US" sz="1400" dirty="0" err="1">
                    <a:latin typeface="Arial" panose="020B0604020202020204" pitchFamily="34" charset="0"/>
                    <a:cs typeface="Arial" panose="020B0604020202020204" pitchFamily="34" charset="0"/>
                  </a:rPr>
                  <a:t>Mengeneinheit</a:t>
                </a:r>
                <a:r>
                  <a:rPr lang="en-US" sz="1400" dirty="0">
                    <a:latin typeface="Arial" panose="020B0604020202020204" pitchFamily="34" charset="0"/>
                    <a:cs typeface="Arial" panose="020B0604020202020204" pitchFamily="34" charset="0"/>
                  </a:rPr>
                  <a:t> von t auf das Gut x </a:t>
                </a:r>
                <a:r>
                  <a:rPr lang="en-US" sz="1400" dirty="0" err="1">
                    <a:latin typeface="Arial" panose="020B0604020202020204" pitchFamily="34" charset="0"/>
                    <a:cs typeface="Arial" panose="020B0604020202020204" pitchFamily="34" charset="0"/>
                  </a:rPr>
                  <a:t>ein</a:t>
                </a:r>
                <a:r>
                  <a:rPr lang="en-US" sz="1400" dirty="0">
                    <a:latin typeface="Arial" panose="020B0604020202020204" pitchFamily="34" charset="0"/>
                    <a:cs typeface="Arial" panose="020B0604020202020204" pitchFamily="34" charset="0"/>
                  </a:rPr>
                  <a:t>, so </a:t>
                </a:r>
                <a:r>
                  <a:rPr lang="en-US" sz="1400" dirty="0" err="1">
                    <a:latin typeface="Arial" panose="020B0604020202020204" pitchFamily="34" charset="0"/>
                    <a:cs typeface="Arial" panose="020B0604020202020204" pitchFamily="34" charset="0"/>
                  </a:rPr>
                  <a:t>verteuert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für</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Konsumenten</a:t>
                </a:r>
                <a:r>
                  <a:rPr lang="en-US" sz="1400" dirty="0">
                    <a:latin typeface="Arial" panose="020B0604020202020204" pitchFamily="34" charset="0"/>
                    <a:cs typeface="Arial" panose="020B0604020202020204" pitchFamily="34" charset="0"/>
                  </a:rPr>
                  <a:t> in Land A </a:t>
                </a:r>
                <a:r>
                  <a:rPr lang="en-US" sz="1400">
                    <a:latin typeface="Arial" panose="020B0604020202020204" pitchFamily="34" charset="0"/>
                    <a:cs typeface="Arial" panose="020B0604020202020204" pitchFamily="34" charset="0"/>
                  </a:rPr>
                  <a:t>der Preis </a:t>
                </a:r>
                <a:r>
                  <a:rPr lang="en-US" sz="1400" dirty="0" err="1">
                    <a:latin typeface="Arial" panose="020B0604020202020204" pitchFamily="34" charset="0"/>
                    <a:cs typeface="Arial" panose="020B0604020202020204" pitchFamily="34" charset="0"/>
                  </a:rPr>
                  <a:t>gegenüber</a:t>
                </a:r>
                <a:r>
                  <a:rPr lang="en-US" sz="1400" dirty="0">
                    <a:latin typeface="Arial" panose="020B0604020202020204" pitchFamily="34" charset="0"/>
                    <a:cs typeface="Arial" panose="020B0604020202020204" pitchFamily="34" charset="0"/>
                  </a:rPr>
                  <a:t>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𝑃</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allerdings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können</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Exporteure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a:t>
                </a:r>
                <a:r>
                  <a:rPr lang="en-US" sz="1400" dirty="0">
                    <a:latin typeface="Arial" panose="020B0604020202020204" pitchFamily="34" charset="0"/>
                    <a:cs typeface="Arial" panose="020B0604020202020204" pitchFamily="34" charset="0"/>
                  </a:rPr>
                  <a:t> Land B </a:t>
                </a:r>
                <a:r>
                  <a:rPr lang="en-US" sz="1400" dirty="0" err="1">
                    <a:latin typeface="Arial" panose="020B0604020202020204" pitchFamily="34" charset="0"/>
                    <a:cs typeface="Arial" panose="020B0604020202020204" pitchFamily="34" charset="0"/>
                  </a:rPr>
                  <a:t>gleichzeitig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bedingt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durch</a:t>
                </a:r>
                <a:r>
                  <a:rPr lang="en-US" sz="1400" dirty="0">
                    <a:latin typeface="Arial" panose="020B0604020202020204" pitchFamily="34" charset="0"/>
                    <a:cs typeface="Arial" panose="020B0604020202020204" pitchFamily="34" charset="0"/>
                  </a:rPr>
                  <a:t> den </a:t>
                </a:r>
                <a:r>
                  <a:rPr lang="en-US" sz="1400" dirty="0" err="1">
                    <a:latin typeface="Arial" panose="020B0604020202020204" pitchFamily="34" charset="0"/>
                    <a:cs typeface="Arial" panose="020B0604020202020204" pitchFamily="34" charset="0"/>
                  </a:rPr>
                  <a:t>Nachfragerückgang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ebenfalls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nicht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mehr</a:t>
                </a:r>
                <a:r>
                  <a:rPr lang="en-US" sz="1400" dirty="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den Preis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𝑃</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verlangen</a:t>
                </a:r>
                <a:r>
                  <a:rPr lang="en-US" sz="1400" dirty="0">
                    <a:latin typeface="Arial" panose="020B0604020202020204" pitchFamily="34" charset="0"/>
                    <a:cs typeface="Arial" panose="020B0604020202020204" pitchFamily="34" charset="0"/>
                  </a:rPr>
                  <a:t>. Der </a:t>
                </a:r>
                <a:r>
                  <a:rPr lang="en-US" sz="1400" dirty="0" err="1">
                    <a:latin typeface="Arial" panose="020B0604020202020204" pitchFamily="34" charset="0"/>
                    <a:cs typeface="Arial" panose="020B0604020202020204" pitchFamily="34" charset="0"/>
                  </a:rPr>
                  <a:t>Zoll</a:t>
                </a:r>
                <a:r>
                  <a:rPr lang="en-US" sz="1400" dirty="0">
                    <a:latin typeface="Arial" panose="020B0604020202020204" pitchFamily="34" charset="0"/>
                    <a:cs typeface="Arial" panose="020B0604020202020204" pitchFamily="34" charset="0"/>
                  </a:rPr>
                  <a:t> t </a:t>
                </a:r>
                <a:r>
                  <a:rPr lang="en-US" sz="1400" dirty="0" err="1">
                    <a:latin typeface="Arial" panose="020B0604020202020204" pitchFamily="34" charset="0"/>
                    <a:cs typeface="Arial" panose="020B0604020202020204" pitchFamily="34" charset="0"/>
                  </a:rPr>
                  <a:t>schiebt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damit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äquivalent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Steuerkeil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a:t>
                </a:r>
                <a:r>
                  <a:rPr lang="en-US" sz="1400" dirty="0">
                    <a:latin typeface="Arial" panose="020B0604020202020204" pitchFamily="34" charset="0"/>
                    <a:cs typeface="Arial" panose="020B0604020202020204" pitchFamily="34" charset="0"/>
                  </a:rPr>
                  <a:t> der </a:t>
                </a:r>
                <a:r>
                  <a:rPr lang="en-US" sz="1400" dirty="0" err="1">
                    <a:latin typeface="Arial" panose="020B0604020202020204" pitchFamily="34" charset="0"/>
                    <a:cs typeface="Arial" panose="020B0604020202020204" pitchFamily="34" charset="0"/>
                  </a:rPr>
                  <a:t>Mikroökonomie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zwischen</a:t>
                </a:r>
                <a:r>
                  <a:rPr lang="en-US" sz="1400" dirty="0">
                    <a:latin typeface="Arial" panose="020B0604020202020204" pitchFamily="34" charset="0"/>
                    <a:cs typeface="Arial" panose="020B0604020202020204" pitchFamily="34" charset="0"/>
                  </a:rPr>
                  <a:t> das </a:t>
                </a:r>
                <a:r>
                  <a:rPr lang="en-US" sz="1400" dirty="0" err="1">
                    <a:latin typeface="Arial" panose="020B0604020202020204" pitchFamily="34" charset="0"/>
                    <a:cs typeface="Arial" panose="020B0604020202020204" pitchFamily="34" charset="0"/>
                  </a:rPr>
                  <a:t>Angebot</a:t>
                </a:r>
                <a:r>
                  <a:rPr lang="en-US" sz="1400" dirty="0">
                    <a:latin typeface="Arial" panose="020B0604020202020204" pitchFamily="34" charset="0"/>
                    <a:cs typeface="Arial" panose="020B0604020202020204" pitchFamily="34" charset="0"/>
                  </a:rPr>
                  <a:t> W-A und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W-D auf </a:t>
                </a:r>
                <a:r>
                  <a:rPr lang="en-US" sz="1400" dirty="0" err="1">
                    <a:latin typeface="Arial" panose="020B0604020202020204" pitchFamily="34" charset="0"/>
                    <a:cs typeface="Arial" panose="020B0604020202020204" pitchFamily="34" charset="0"/>
                  </a:rPr>
                  <a:t>dem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Weltmarkt</a:t>
                </a:r>
                <a:endParaRPr lang="en-US" sz="1400" baseline="30000" dirty="0">
                  <a:latin typeface="Arial" panose="020B0604020202020204" pitchFamily="34" charset="0"/>
                  <a:cs typeface="Arial" panose="020B0604020202020204" pitchFamily="34" charset="0"/>
                </a:endParaRPr>
              </a:p>
            </p:txBody>
          </p:sp>
        </mc:Choice>
        <mc:Fallback xmlns="">
          <p:sp>
            <p:nvSpPr>
              <p:cNvPr id="94"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756455" y="314242"/>
                <a:ext cx="4432431" cy="2031325"/>
              </a:xfrm>
              <a:prstGeom prst="rect">
                <a:avLst/>
              </a:prstGeom>
              <a:blipFill>
                <a:blip r:embed="rId3"/>
                <a:stretch>
                  <a:fillRect l="-413" t="-601" r="-1100" b="-2102"/>
                </a:stretch>
              </a:blipFill>
            </p:spPr>
            <p:txBody>
              <a:bodyPr/>
              <a:lstStyle/>
              <a:p>
                <a:r>
                  <a:rPr lang="de-DE">
                    <a:noFill/>
                  </a:rPr>
                  <a:t> </a:t>
                </a:r>
              </a:p>
            </p:txBody>
          </p:sp>
        </mc:Fallback>
      </mc:AlternateContent>
      <p:sp>
        <p:nvSpPr>
          <p:cNvPr id="110" name="TextBox 50"/>
          <p:cNvSpPr txBox="1"/>
          <p:nvPr/>
        </p:nvSpPr>
        <p:spPr>
          <a:xfrm>
            <a:off x="4472474" y="975438"/>
            <a:ext cx="588046"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W-A</a:t>
            </a:r>
          </a:p>
        </p:txBody>
      </p:sp>
      <p:cxnSp>
        <p:nvCxnSpPr>
          <p:cNvPr id="77" name="Straight Connector 64"/>
          <p:cNvCxnSpPr>
            <a:stCxn id="85"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73">
                <a:extLst>
                  <a:ext uri="{FF2B5EF4-FFF2-40B4-BE49-F238E27FC236}">
                    <a16:creationId xmlns:a16="http://schemas.microsoft.com/office/drawing/2014/main" id="{AD4EC967-1C20-47C0-939B-AB9655458832}"/>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84" name="TextBox 73">
                <a:extLst>
                  <a:ext uri="{FF2B5EF4-FFF2-40B4-BE49-F238E27FC236}">
                    <a16:creationId xmlns:a16="http://schemas.microsoft.com/office/drawing/2014/main" id="{AD4EC967-1C20-47C0-939B-AB9655458832}"/>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5" name="TextBox 71"/>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85" name="TextBox 71"/>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5"/>
                <a:stretch>
                  <a:fillRect/>
                </a:stretch>
              </a:blipFill>
            </p:spPr>
            <p:txBody>
              <a:bodyPr/>
              <a:lstStyle/>
              <a:p>
                <a:r>
                  <a:rPr lang="de-DE">
                    <a:noFill/>
                  </a:rPr>
                  <a:t> </a:t>
                </a:r>
              </a:p>
            </p:txBody>
          </p:sp>
        </mc:Fallback>
      </mc:AlternateContent>
      <p:sp>
        <p:nvSpPr>
          <p:cNvPr id="86" name="Flowchart: Connector 2"/>
          <p:cNvSpPr/>
          <p:nvPr/>
        </p:nvSpPr>
        <p:spPr>
          <a:xfrm>
            <a:off x="3545023" y="2581108"/>
            <a:ext cx="165888" cy="165888"/>
          </a:xfrm>
          <a:prstGeom prst="flowChartConnector">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107" name="TextBox 29"/>
          <p:cNvSpPr txBox="1"/>
          <p:nvPr/>
        </p:nvSpPr>
        <p:spPr>
          <a:xfrm>
            <a:off x="1266630" y="2718742"/>
            <a:ext cx="534122" cy="215444"/>
          </a:xfrm>
          <a:prstGeom prst="rect">
            <a:avLst/>
          </a:prstGeom>
          <a:noFill/>
        </p:spPr>
        <p:txBody>
          <a:bodyPr wrap="none" rtlCol="0">
            <a:spAutoFit/>
          </a:bodyPr>
          <a:lstStyle/>
          <a:p>
            <a:pPr algn="ctr"/>
            <a:r>
              <a:rPr lang="en-US" sz="800" dirty="0" err="1">
                <a:solidFill>
                  <a:srgbClr val="00B050"/>
                </a:solidFill>
                <a:latin typeface="Arial" panose="020B0604020202020204" pitchFamily="34" charset="0"/>
                <a:cs typeface="Arial" panose="020B0604020202020204" pitchFamily="34" charset="0"/>
              </a:rPr>
              <a:t>Importe</a:t>
            </a:r>
            <a:endParaRPr lang="en-US" sz="800" dirty="0">
              <a:solidFill>
                <a:srgbClr val="00B050"/>
              </a:solidFill>
              <a:latin typeface="Arial" panose="020B0604020202020204" pitchFamily="34" charset="0"/>
              <a:cs typeface="Arial" panose="020B0604020202020204" pitchFamily="34" charset="0"/>
            </a:endParaRPr>
          </a:p>
        </p:txBody>
      </p:sp>
      <p:sp>
        <p:nvSpPr>
          <p:cNvPr id="108" name="TextBox 29"/>
          <p:cNvSpPr txBox="1"/>
          <p:nvPr/>
        </p:nvSpPr>
        <p:spPr>
          <a:xfrm>
            <a:off x="6574729" y="2356731"/>
            <a:ext cx="540534" cy="215444"/>
          </a:xfrm>
          <a:prstGeom prst="rect">
            <a:avLst/>
          </a:prstGeom>
          <a:noFill/>
        </p:spPr>
        <p:txBody>
          <a:bodyPr wrap="none" rtlCol="0">
            <a:spAutoFit/>
          </a:bodyPr>
          <a:lstStyle/>
          <a:p>
            <a:pPr algn="ctr"/>
            <a:r>
              <a:rPr lang="en-US" sz="800" dirty="0" err="1">
                <a:solidFill>
                  <a:srgbClr val="FFC000"/>
                </a:solidFill>
                <a:latin typeface="Arial" panose="020B0604020202020204" pitchFamily="34" charset="0"/>
                <a:cs typeface="Arial" panose="020B0604020202020204" pitchFamily="34" charset="0"/>
              </a:rPr>
              <a:t>Exporte</a:t>
            </a:r>
            <a:endParaRPr lang="en-US" sz="800" dirty="0">
              <a:solidFill>
                <a:srgbClr val="FFC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5" name="TextBox 71"/>
              <p:cNvSpPr txBox="1"/>
              <p:nvPr/>
            </p:nvSpPr>
            <p:spPr>
              <a:xfrm>
                <a:off x="2857657" y="23878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5" name="TextBox 71"/>
              <p:cNvSpPr txBox="1">
                <a:spLocks noRot="1" noChangeAspect="1" noMove="1" noResize="1" noEditPoints="1" noAdjustHandles="1" noChangeArrowheads="1" noChangeShapeType="1" noTextEdit="1"/>
              </p:cNvSpPr>
              <p:nvPr/>
            </p:nvSpPr>
            <p:spPr>
              <a:xfrm>
                <a:off x="2857657" y="2387831"/>
                <a:ext cx="5295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6" name="TextBox 71"/>
              <p:cNvSpPr txBox="1"/>
              <p:nvPr/>
            </p:nvSpPr>
            <p:spPr>
              <a:xfrm>
                <a:off x="5397538" y="2393189"/>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6" name="TextBox 71"/>
              <p:cNvSpPr txBox="1">
                <a:spLocks noRot="1" noChangeAspect="1" noMove="1" noResize="1" noEditPoints="1" noAdjustHandles="1" noChangeArrowheads="1" noChangeShapeType="1" noTextEdit="1"/>
              </p:cNvSpPr>
              <p:nvPr/>
            </p:nvSpPr>
            <p:spPr>
              <a:xfrm>
                <a:off x="5397538" y="2393189"/>
                <a:ext cx="5295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7" name="TextBox 27">
                <a:extLst>
                  <a:ext uri="{FF2B5EF4-FFF2-40B4-BE49-F238E27FC236}">
                    <a16:creationId xmlns:a16="http://schemas.microsoft.com/office/drawing/2014/main" id="{95BBF87B-AC85-4F0E-A2FC-83EFA38E6378}"/>
                  </a:ext>
                </a:extLst>
              </p:cNvPr>
              <p:cNvSpPr txBox="1"/>
              <p:nvPr/>
            </p:nvSpPr>
            <p:spPr>
              <a:xfrm>
                <a:off x="7734362" y="2298533"/>
                <a:ext cx="4524103" cy="525721"/>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auf dem Weltmarkt gehandelte Menge geht damit auf</a:t>
                </a:r>
                <a:r>
                  <a:rPr lang="en-US" sz="1400" dirty="0">
                    <a:latin typeface="Arial" panose="020B0604020202020204" pitchFamily="34" charset="0"/>
                    <a:cs typeface="Arial" panose="020B0604020202020204" pitchFamily="34" charset="0"/>
                  </a:rPr>
                  <a:t> </a:t>
                </a:r>
                <a14:m>
                  <m:oMath xmlns:m="http://schemas.openxmlformats.org/officeDocument/2006/math">
                    <m:sSubSup>
                      <m:sSubSupPr>
                        <m:ctrlPr>
                          <a:rPr lang="en-US" sz="1400" i="1" dirty="0" smtClean="0">
                            <a:latin typeface="Cambria Math" panose="02040503050406030204" pitchFamily="18" charset="0"/>
                            <a:cs typeface="Arial" panose="020B0604020202020204" pitchFamily="34" charset="0"/>
                          </a:rPr>
                        </m:ctrlPr>
                      </m:sSubSupPr>
                      <m:e>
                        <m:r>
                          <a:rPr lang="de-DE" sz="1400" b="0" i="1" dirty="0" smtClean="0">
                            <a:latin typeface="Cambria Math" panose="02040503050406030204" pitchFamily="18" charset="0"/>
                            <a:cs typeface="Arial" panose="020B0604020202020204" pitchFamily="34" charset="0"/>
                          </a:rPr>
                          <m:t>𝑋</m:t>
                        </m:r>
                      </m:e>
                      <m:sub>
                        <m:r>
                          <a:rPr lang="de-DE" sz="1400" b="0" i="1" dirty="0" smtClean="0">
                            <a:latin typeface="Cambria Math" panose="02040503050406030204" pitchFamily="18" charset="0"/>
                            <a:cs typeface="Arial" panose="020B0604020202020204" pitchFamily="34" charset="0"/>
                          </a:rPr>
                          <m:t>𝑊</m:t>
                        </m:r>
                      </m:sub>
                      <m:sup>
                        <m:r>
                          <a:rPr lang="de-DE" sz="1400" b="0" i="1" dirty="0" smtClean="0">
                            <a:latin typeface="Cambria Math" panose="02040503050406030204" pitchFamily="18" charset="0"/>
                            <a:cs typeface="Arial" panose="020B0604020202020204" pitchFamily="34" charset="0"/>
                          </a:rPr>
                          <m:t>𝑡</m:t>
                        </m:r>
                      </m:sup>
                    </m:sSubSup>
                  </m:oMath>
                </a14:m>
                <a:r>
                  <a:rPr lang="en-US"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117"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734362" y="2298533"/>
                <a:ext cx="4524103" cy="525721"/>
              </a:xfrm>
              <a:prstGeom prst="rect">
                <a:avLst/>
              </a:prstGeom>
              <a:blipFill>
                <a:blip r:embed="rId6"/>
                <a:stretch>
                  <a:fillRect l="-404" t="-2326" b="-12791"/>
                </a:stretch>
              </a:blipFill>
            </p:spPr>
            <p:txBody>
              <a:bodyPr/>
              <a:lstStyle/>
              <a:p>
                <a:r>
                  <a:rPr lang="de-DE">
                    <a:noFill/>
                  </a:rPr>
                  <a:t> </a:t>
                </a:r>
              </a:p>
            </p:txBody>
          </p:sp>
        </mc:Fallback>
      </mc:AlternateContent>
      <p:cxnSp>
        <p:nvCxnSpPr>
          <p:cNvPr id="52" name="Straight Connector 64"/>
          <p:cNvCxnSpPr/>
          <p:nvPr/>
        </p:nvCxnSpPr>
        <p:spPr>
          <a:xfrm>
            <a:off x="3386841" y="2355665"/>
            <a:ext cx="3689" cy="574481"/>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2762139" y="2315642"/>
            <a:ext cx="248786" cy="369332"/>
          </a:xfrm>
          <a:prstGeom prst="rect">
            <a:avLst/>
          </a:prstGeom>
          <a:ln>
            <a:noFill/>
          </a:ln>
        </p:spPr>
        <p:txBody>
          <a:bodyPr wrap="none">
            <a:spAutoFit/>
          </a:bodyPr>
          <a:lstStyle/>
          <a:p>
            <a:r>
              <a:rPr lang="en-US" dirty="0">
                <a:latin typeface="Arial" panose="020B0604020202020204" pitchFamily="34" charset="0"/>
                <a:cs typeface="Arial" panose="020B0604020202020204" pitchFamily="34" charset="0"/>
              </a:rPr>
              <a:t>t</a:t>
            </a:r>
            <a:endParaRPr lang="de-DE" dirty="0"/>
          </a:p>
        </p:txBody>
      </p:sp>
      <p:cxnSp>
        <p:nvCxnSpPr>
          <p:cNvPr id="58" name="Straight Connector 64"/>
          <p:cNvCxnSpPr>
            <a:endCxn id="26" idx="0"/>
          </p:cNvCxnSpPr>
          <p:nvPr/>
        </p:nvCxnSpPr>
        <p:spPr>
          <a:xfrm>
            <a:off x="3388867" y="2956368"/>
            <a:ext cx="11753" cy="15986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3143562" y="4554997"/>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26" name="Rechteck 25"/>
              <p:cNvSpPr>
                <a:spLocks noRot="1" noChangeAspect="1" noMove="1" noResize="1" noEditPoints="1" noAdjustHandles="1" noChangeArrowheads="1" noChangeShapeType="1" noTextEdit="1"/>
              </p:cNvSpPr>
              <p:nvPr/>
            </p:nvSpPr>
            <p:spPr>
              <a:xfrm>
                <a:off x="3143562" y="4554997"/>
                <a:ext cx="514115" cy="341504"/>
              </a:xfrm>
              <a:prstGeom prst="rect">
                <a:avLst/>
              </a:prstGeom>
              <a:blipFill>
                <a:blip r:embed="rId7"/>
                <a:stretch>
                  <a:fillRect/>
                </a:stretch>
              </a:blipFill>
            </p:spPr>
            <p:txBody>
              <a:bodyPr/>
              <a:lstStyle/>
              <a:p>
                <a:r>
                  <a:rPr lang="de-DE">
                    <a:noFill/>
                  </a:rPr>
                  <a:t> </a:t>
                </a:r>
              </a:p>
            </p:txBody>
          </p:sp>
        </mc:Fallback>
      </mc:AlternateContent>
      <p:cxnSp>
        <p:nvCxnSpPr>
          <p:cNvPr id="29" name="Gerade Verbindung mit Pfeil 28"/>
          <p:cNvCxnSpPr/>
          <p:nvPr/>
        </p:nvCxnSpPr>
        <p:spPr>
          <a:xfrm flipH="1">
            <a:off x="3403711" y="4466256"/>
            <a:ext cx="1935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Connector 64"/>
          <p:cNvCxnSpPr/>
          <p:nvPr/>
        </p:nvCxnSpPr>
        <p:spPr>
          <a:xfrm>
            <a:off x="3224169" y="2925298"/>
            <a:ext cx="3738941" cy="146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4"/>
          <p:cNvCxnSpPr/>
          <p:nvPr/>
        </p:nvCxnSpPr>
        <p:spPr>
          <a:xfrm flipV="1">
            <a:off x="409425" y="2355665"/>
            <a:ext cx="2977416" cy="1290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hteck 37"/>
              <p:cNvSpPr/>
              <p:nvPr/>
            </p:nvSpPr>
            <p:spPr>
              <a:xfrm>
                <a:off x="-12297" y="2172203"/>
                <a:ext cx="494686"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38" name="Rechteck 37"/>
              <p:cNvSpPr>
                <a:spLocks noRot="1" noChangeAspect="1" noMove="1" noResize="1" noEditPoints="1" noAdjustHandles="1" noChangeArrowheads="1" noChangeShapeType="1" noTextEdit="1"/>
              </p:cNvSpPr>
              <p:nvPr/>
            </p:nvSpPr>
            <p:spPr>
              <a:xfrm>
                <a:off x="-12297" y="2172203"/>
                <a:ext cx="494686" cy="341504"/>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5330035" y="2923638"/>
                <a:ext cx="51321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r>
                            <a:rPr lang="de-DE" sz="1600" i="1" dirty="0">
                              <a:latin typeface="Cambria Math" panose="02040503050406030204" pitchFamily="18" charset="0"/>
                              <a:cs typeface="Arial" panose="020B0604020202020204" pitchFamily="34" charset="0"/>
                            </a:rPr>
                            <m:t>∗</m:t>
                          </m:r>
                        </m:sup>
                      </m:sSubSup>
                    </m:oMath>
                  </m:oMathPara>
                </a14:m>
                <a:endParaRPr lang="de-DE" sz="1600" dirty="0"/>
              </a:p>
            </p:txBody>
          </p:sp>
        </mc:Choice>
        <mc:Fallback xmlns="">
          <p:sp>
            <p:nvSpPr>
              <p:cNvPr id="39" name="Rechteck 38"/>
              <p:cNvSpPr>
                <a:spLocks noRot="1" noChangeAspect="1" noMove="1" noResize="1" noEditPoints="1" noAdjustHandles="1" noChangeArrowheads="1" noChangeShapeType="1" noTextEdit="1"/>
              </p:cNvSpPr>
              <p:nvPr/>
            </p:nvSpPr>
            <p:spPr>
              <a:xfrm>
                <a:off x="5330035" y="2923638"/>
                <a:ext cx="513217" cy="341504"/>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Rechteck 47"/>
              <p:cNvSpPr/>
              <p:nvPr/>
            </p:nvSpPr>
            <p:spPr>
              <a:xfrm>
                <a:off x="6577857" y="2061335"/>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48" name="Rechteck 47"/>
              <p:cNvSpPr>
                <a:spLocks noRot="1" noChangeAspect="1" noMove="1" noResize="1" noEditPoints="1" noAdjustHandles="1" noChangeArrowheads="1" noChangeShapeType="1" noTextEdit="1"/>
              </p:cNvSpPr>
              <p:nvPr/>
            </p:nvSpPr>
            <p:spPr>
              <a:xfrm>
                <a:off x="6577857" y="2061335"/>
                <a:ext cx="514115" cy="341504"/>
              </a:xfrm>
              <a:prstGeom prst="rect">
                <a:avLst/>
              </a:prstGeom>
              <a:blipFill>
                <a:blip r:embed="rId10"/>
                <a:stretch>
                  <a:fillRect/>
                </a:stretch>
              </a:blipFill>
            </p:spPr>
            <p:txBody>
              <a:bodyPr/>
              <a:lstStyle/>
              <a:p>
                <a:r>
                  <a:rPr lang="de-DE">
                    <a:noFill/>
                  </a:rPr>
                  <a:t> </a:t>
                </a:r>
              </a:p>
            </p:txBody>
          </p:sp>
        </mc:Fallback>
      </mc:AlternateContent>
      <p:cxnSp>
        <p:nvCxnSpPr>
          <p:cNvPr id="81" name="Straight Connector 77"/>
          <p:cNvCxnSpPr/>
          <p:nvPr/>
        </p:nvCxnSpPr>
        <p:spPr>
          <a:xfrm flipH="1">
            <a:off x="1437721" y="2366912"/>
            <a:ext cx="178972" cy="580"/>
          </a:xfrm>
          <a:prstGeom prst="line">
            <a:avLst/>
          </a:prstGeom>
          <a:ln w="50800">
            <a:solidFill>
              <a:srgbClr val="00B05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Rechteck 81"/>
              <p:cNvSpPr/>
              <p:nvPr/>
            </p:nvSpPr>
            <p:spPr>
              <a:xfrm>
                <a:off x="1287406" y="2873096"/>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82" name="Rechteck 81"/>
              <p:cNvSpPr>
                <a:spLocks noRot="1" noChangeAspect="1" noMove="1" noResize="1" noEditPoints="1" noAdjustHandles="1" noChangeArrowheads="1" noChangeShapeType="1" noTextEdit="1"/>
              </p:cNvSpPr>
              <p:nvPr/>
            </p:nvSpPr>
            <p:spPr>
              <a:xfrm>
                <a:off x="1287406" y="2873096"/>
                <a:ext cx="514115" cy="341504"/>
              </a:xfrm>
              <a:prstGeom prst="rect">
                <a:avLst/>
              </a:prstGeom>
              <a:blipFill>
                <a:blip r:embed="rId11"/>
                <a:stretch>
                  <a:fillRect/>
                </a:stretch>
              </a:blipFill>
            </p:spPr>
            <p:txBody>
              <a:bodyPr/>
              <a:lstStyle/>
              <a:p>
                <a:r>
                  <a:rPr lang="de-DE">
                    <a:noFill/>
                  </a:rPr>
                  <a:t> </a:t>
                </a:r>
              </a:p>
            </p:txBody>
          </p:sp>
        </mc:Fallback>
      </mc:AlternateContent>
      <p:cxnSp>
        <p:nvCxnSpPr>
          <p:cNvPr id="114" name="Straight Connector 77"/>
          <p:cNvCxnSpPr/>
          <p:nvPr/>
        </p:nvCxnSpPr>
        <p:spPr>
          <a:xfrm flipH="1">
            <a:off x="6796601" y="2923638"/>
            <a:ext cx="178972" cy="580"/>
          </a:xfrm>
          <a:prstGeom prst="line">
            <a:avLst/>
          </a:prstGeom>
          <a:ln w="50800">
            <a:solidFill>
              <a:srgbClr val="FFC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27">
                <a:extLst>
                  <a:ext uri="{FF2B5EF4-FFF2-40B4-BE49-F238E27FC236}">
                    <a16:creationId xmlns:a16="http://schemas.microsoft.com/office/drawing/2014/main" id="{95BBF87B-AC85-4F0E-A2FC-83EFA38E6378}"/>
                  </a:ext>
                </a:extLst>
              </p:cNvPr>
              <p:cNvSpPr txBox="1"/>
              <p:nvPr/>
            </p:nvSpPr>
            <p:spPr>
              <a:xfrm>
                <a:off x="7679518" y="2826773"/>
                <a:ext cx="4524103" cy="74116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Konsumenten aus Land A müssen nun </a:t>
                </a:r>
                <a:r>
                  <a:rPr lang="de-DE" sz="1400">
                    <a:latin typeface="Arial" panose="020B0604020202020204" pitchFamily="34" charset="0"/>
                    <a:cs typeface="Arial" panose="020B0604020202020204" pitchFamily="34" charset="0"/>
                  </a:rPr>
                  <a:t>den Preis </a:t>
                </a:r>
                <a:r>
                  <a:rPr lang="en-US" sz="1400">
                    <a:latin typeface="Arial" panose="020B0604020202020204" pitchFamily="34" charset="0"/>
                    <a:cs typeface="Arial" panose="020B0604020202020204" pitchFamily="34" charset="0"/>
                  </a:rPr>
                  <a:t>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𝑃</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bezahlen und die Überschussnachfrage geht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83"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679518" y="2826773"/>
                <a:ext cx="4524103" cy="741165"/>
              </a:xfrm>
              <a:prstGeom prst="rect">
                <a:avLst/>
              </a:prstGeom>
              <a:blipFill>
                <a:blip r:embed="rId12"/>
                <a:stretch>
                  <a:fillRect l="-404" t="-1653" b="-82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Box 27">
                <a:extLst>
                  <a:ext uri="{FF2B5EF4-FFF2-40B4-BE49-F238E27FC236}">
                    <a16:creationId xmlns:a16="http://schemas.microsoft.com/office/drawing/2014/main" id="{95BBF87B-AC85-4F0E-A2FC-83EFA38E6378}"/>
                  </a:ext>
                </a:extLst>
              </p:cNvPr>
              <p:cNvSpPr txBox="1"/>
              <p:nvPr/>
            </p:nvSpPr>
            <p:spPr>
              <a:xfrm>
                <a:off x="7676413" y="3532785"/>
                <a:ext cx="4524103" cy="74366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Produzenten aus Land B können nur noch zum Preis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𝑃</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r>
                          <a:rPr lang="de-DE" sz="1400" i="1" dirty="0">
                            <a:latin typeface="Cambria Math" panose="02040503050406030204" pitchFamily="18" charset="0"/>
                            <a:cs typeface="Arial" panose="020B0604020202020204" pitchFamily="34" charset="0"/>
                          </a:rPr>
                          <m:t>∗</m:t>
                        </m:r>
                      </m:sup>
                    </m:sSubSup>
                  </m:oMath>
                </a14:m>
                <a:r>
                  <a:rPr lang="de-DE" sz="1400" dirty="0">
                    <a:latin typeface="Arial" panose="020B0604020202020204" pitchFamily="34" charset="0"/>
                    <a:cs typeface="Arial" panose="020B0604020202020204" pitchFamily="34" charset="0"/>
                  </a:rPr>
                  <a:t> verkaufen und das Überschussangebot geht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88"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676413" y="3532785"/>
                <a:ext cx="4524103" cy="743665"/>
              </a:xfrm>
              <a:prstGeom prst="rect">
                <a:avLst/>
              </a:prstGeom>
              <a:blipFill>
                <a:blip r:embed="rId13"/>
                <a:stretch>
                  <a:fillRect l="-404" t="-1639" b="-7377"/>
                </a:stretch>
              </a:blipFill>
            </p:spPr>
            <p:txBody>
              <a:bodyPr/>
              <a:lstStyle/>
              <a:p>
                <a:r>
                  <a:rPr lang="de-DE">
                    <a:noFill/>
                  </a:rPr>
                  <a:t> </a:t>
                </a:r>
              </a:p>
            </p:txBody>
          </p:sp>
        </mc:Fallback>
      </mc:AlternateContent>
      <p:sp>
        <p:nvSpPr>
          <p:cNvPr id="22" name="Geschweifte Klammer links 21"/>
          <p:cNvSpPr/>
          <p:nvPr/>
        </p:nvSpPr>
        <p:spPr>
          <a:xfrm>
            <a:off x="2839148" y="2368105"/>
            <a:ext cx="341683" cy="572902"/>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2" name="Rechteck 61">
            <a:extLst>
              <a:ext uri="{FF2B5EF4-FFF2-40B4-BE49-F238E27FC236}">
                <a16:creationId xmlns:a16="http://schemas.microsoft.com/office/drawing/2014/main" id="{9A596FB1-A51A-4A8A-B2CA-69F579D86FC9}"/>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3" name="TextBox 27">
            <a:extLst>
              <a:ext uri="{FF2B5EF4-FFF2-40B4-BE49-F238E27FC236}">
                <a16:creationId xmlns:a16="http://schemas.microsoft.com/office/drawing/2014/main" id="{0CDBCAC4-A619-4F7C-8EFD-25284AC09B67}"/>
              </a:ext>
            </a:extLst>
          </p:cNvPr>
          <p:cNvSpPr txBox="1"/>
          <p:nvPr/>
        </p:nvSpPr>
        <p:spPr>
          <a:xfrm>
            <a:off x="13540" y="5104796"/>
            <a:ext cx="8327820"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Der Preisanstieg in Land A ist damit geringer als der Zoll t ebenso, wie die Preisreduktion in Land B</a:t>
            </a:r>
            <a:endParaRPr lang="en-US" sz="1400" baseline="30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5" name="Rechteck 64">
                <a:extLst>
                  <a:ext uri="{FF2B5EF4-FFF2-40B4-BE49-F238E27FC236}">
                    <a16:creationId xmlns:a16="http://schemas.microsoft.com/office/drawing/2014/main" id="{55D98994-D21D-4938-9938-0D81B51E279A}"/>
                  </a:ext>
                </a:extLst>
              </p:cNvPr>
              <p:cNvSpPr/>
              <p:nvPr/>
            </p:nvSpPr>
            <p:spPr>
              <a:xfrm>
                <a:off x="12574" y="5459218"/>
                <a:ext cx="4146648"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Das </a:t>
                </a:r>
                <a:r>
                  <a:rPr lang="en-US" sz="1400" dirty="0" err="1">
                    <a:latin typeface="Arial" panose="020B0604020202020204" pitchFamily="34" charset="0"/>
                    <a:cs typeface="Arial" panose="020B0604020202020204" pitchFamily="34" charset="0"/>
                  </a:rPr>
                  <a:t>Welthandelsvolumen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sinkt</a:t>
                </a:r>
                <a:r>
                  <a:rPr lang="en-US" sz="1400" dirty="0">
                    <a:latin typeface="Arial" panose="020B0604020202020204" pitchFamily="34" charset="0"/>
                    <a:cs typeface="Arial" panose="020B0604020202020204" pitchFamily="34" charset="0"/>
                  </a:rPr>
                  <a:t> von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panose="02040503050406030204" pitchFamily="18" charset="0"/>
                            <a:cs typeface="Arial" panose="020B0604020202020204" pitchFamily="34" charset="0"/>
                          </a:rPr>
                          <m:t>𝑋</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5" name="Rechteck 64">
                <a:extLst>
                  <a:ext uri="{FF2B5EF4-FFF2-40B4-BE49-F238E27FC236}">
                    <a16:creationId xmlns:a16="http://schemas.microsoft.com/office/drawing/2014/main" id="{55D98994-D21D-4938-9938-0D81B51E279A}"/>
                  </a:ext>
                </a:extLst>
              </p:cNvPr>
              <p:cNvSpPr>
                <a:spLocks noRot="1" noChangeAspect="1" noMove="1" noResize="1" noEditPoints="1" noAdjustHandles="1" noChangeArrowheads="1" noChangeShapeType="1" noTextEdit="1"/>
              </p:cNvSpPr>
              <p:nvPr/>
            </p:nvSpPr>
            <p:spPr>
              <a:xfrm>
                <a:off x="12574" y="5459218"/>
                <a:ext cx="4146648" cy="310278"/>
              </a:xfrm>
              <a:prstGeom prst="rect">
                <a:avLst/>
              </a:prstGeom>
              <a:blipFill>
                <a:blip r:embed="rId14"/>
                <a:stretch>
                  <a:fillRect l="-147" t="-2000" b="-22000"/>
                </a:stretch>
              </a:blipFill>
            </p:spPr>
            <p:txBody>
              <a:bodyPr/>
              <a:lstStyle/>
              <a:p>
                <a:r>
                  <a:rPr lang="de-DE">
                    <a:noFill/>
                  </a:rPr>
                  <a:t> </a:t>
                </a:r>
              </a:p>
            </p:txBody>
          </p:sp>
        </mc:Fallback>
      </mc:AlternateContent>
      <p:sp>
        <p:nvSpPr>
          <p:cNvPr id="66" name="Rechteck 65">
            <a:extLst>
              <a:ext uri="{FF2B5EF4-FFF2-40B4-BE49-F238E27FC236}">
                <a16:creationId xmlns:a16="http://schemas.microsoft.com/office/drawing/2014/main" id="{2F497C56-C3EC-4228-9119-A456BC47B06C}"/>
              </a:ext>
            </a:extLst>
          </p:cNvPr>
          <p:cNvSpPr/>
          <p:nvPr/>
        </p:nvSpPr>
        <p:spPr>
          <a:xfrm>
            <a:off x="13491" y="5831091"/>
            <a:ext cx="11794087"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steigen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Heimische</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gewinnen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verlieren</a:t>
            </a:r>
            <a:endParaRPr lang="en-US" sz="1400" dirty="0">
              <a:latin typeface="Arial" panose="020B0604020202020204" pitchFamily="34" charset="0"/>
              <a:cs typeface="Arial" panose="020B0604020202020204" pitchFamily="34" charset="0"/>
            </a:endParaRPr>
          </a:p>
        </p:txBody>
      </p:sp>
      <p:sp>
        <p:nvSpPr>
          <p:cNvPr id="68" name="Rechteck 67">
            <a:extLst>
              <a:ext uri="{FF2B5EF4-FFF2-40B4-BE49-F238E27FC236}">
                <a16:creationId xmlns:a16="http://schemas.microsoft.com/office/drawing/2014/main" id="{280E591A-640D-48A7-9085-989E210A133B}"/>
              </a:ext>
            </a:extLst>
          </p:cNvPr>
          <p:cNvSpPr/>
          <p:nvPr/>
        </p:nvSpPr>
        <p:spPr>
          <a:xfrm>
            <a:off x="8202" y="6189347"/>
            <a:ext cx="10191193"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verlieren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gewinnen</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9" name="Rechteck 68">
                <a:extLst>
                  <a:ext uri="{FF2B5EF4-FFF2-40B4-BE49-F238E27FC236}">
                    <a16:creationId xmlns:a16="http://schemas.microsoft.com/office/drawing/2014/main" id="{85F5FB8A-7B34-4EC5-9EE2-0EE8AE3551B2}"/>
                  </a:ext>
                </a:extLst>
              </p:cNvPr>
              <p:cNvSpPr/>
              <p:nvPr/>
            </p:nvSpPr>
            <p:spPr>
              <a:xfrm>
                <a:off x="23961" y="6541642"/>
                <a:ext cx="3481209"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sym typeface="Wingdings" panose="05000000000000000000" pitchFamily="2" charset="2"/>
                  </a:rPr>
                  <a:t>Land A hat </a:t>
                </a:r>
                <a:r>
                  <a:rPr lang="en-US" sz="1400" dirty="0" err="1">
                    <a:latin typeface="Arial" panose="020B0604020202020204" pitchFamily="34" charset="0"/>
                    <a:cs typeface="Arial" panose="020B0604020202020204" pitchFamily="34" charset="0"/>
                    <a:sym typeface="Wingdings" panose="05000000000000000000" pitchFamily="2" charset="2"/>
                  </a:rPr>
                  <a:t>Zolleinnnahmen</a:t>
                </a:r>
                <a:r>
                  <a:rPr lang="en-US" sz="1400" dirty="0">
                    <a:latin typeface="Arial" panose="020B0604020202020204" pitchFamily="34" charset="0"/>
                    <a:cs typeface="Arial" panose="020B0604020202020204" pitchFamily="34" charset="0"/>
                    <a:sym typeface="Wingdings" panose="05000000000000000000" pitchFamily="2" charset="2"/>
                  </a:rPr>
                  <a:t> von </a:t>
                </a:r>
                <a14:m>
                  <m:oMath xmlns:m="http://schemas.openxmlformats.org/officeDocument/2006/math">
                    <m:r>
                      <a:rPr lang="de-DE" sz="1400" i="1">
                        <a:latin typeface="Cambria Math"/>
                        <a:cs typeface="Arial" panose="020B0604020202020204" pitchFamily="34" charset="0"/>
                      </a:rPr>
                      <m:t>𝑡</m:t>
                    </m:r>
                    <m:r>
                      <a:rPr lang="de-DE" sz="1400" i="1">
                        <a:latin typeface="Cambria Math"/>
                        <a:ea typeface="Cambria Math"/>
                        <a:cs typeface="Arial" panose="020B0604020202020204" pitchFamily="34" charset="0"/>
                      </a:rPr>
                      <m:t>∙</m:t>
                    </m:r>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9" name="Rechteck 68">
                <a:extLst>
                  <a:ext uri="{FF2B5EF4-FFF2-40B4-BE49-F238E27FC236}">
                    <a16:creationId xmlns:a16="http://schemas.microsoft.com/office/drawing/2014/main" id="{85F5FB8A-7B34-4EC5-9EE2-0EE8AE3551B2}"/>
                  </a:ext>
                </a:extLst>
              </p:cNvPr>
              <p:cNvSpPr>
                <a:spLocks noRot="1" noChangeAspect="1" noMove="1" noResize="1" noEditPoints="1" noAdjustHandles="1" noChangeArrowheads="1" noChangeShapeType="1" noTextEdit="1"/>
              </p:cNvSpPr>
              <p:nvPr/>
            </p:nvSpPr>
            <p:spPr>
              <a:xfrm>
                <a:off x="23961" y="6541642"/>
                <a:ext cx="3481209" cy="310278"/>
              </a:xfrm>
              <a:prstGeom prst="rect">
                <a:avLst/>
              </a:prstGeom>
              <a:blipFill>
                <a:blip r:embed="rId15"/>
                <a:stretch>
                  <a:fillRect l="-350" t="-1961" b="-21569"/>
                </a:stretch>
              </a:blipFill>
            </p:spPr>
            <p:txBody>
              <a:bodyPr/>
              <a:lstStyle/>
              <a:p>
                <a:r>
                  <a:rPr lang="de-DE">
                    <a:noFill/>
                  </a:rPr>
                  <a:t> </a:t>
                </a:r>
              </a:p>
            </p:txBody>
          </p:sp>
        </mc:Fallback>
      </mc:AlternateContent>
    </p:spTree>
    <p:extLst>
      <p:ext uri="{BB962C8B-B14F-4D97-AF65-F5344CB8AC3E}">
        <p14:creationId xmlns:p14="http://schemas.microsoft.com/office/powerpoint/2010/main" val="19988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7" grpId="0"/>
      <p:bldP spid="108" grpId="0"/>
      <p:bldP spid="117" grpId="0"/>
      <p:bldP spid="23" grpId="0"/>
      <p:bldP spid="26" grpId="0"/>
      <p:bldP spid="38" grpId="0"/>
      <p:bldP spid="39" grpId="0"/>
      <p:bldP spid="48" grpId="0"/>
      <p:bldP spid="82" grpId="0"/>
      <p:bldP spid="83" grpId="0"/>
      <p:bldP spid="88" grpId="0"/>
      <p:bldP spid="22" grpId="0" animBg="1"/>
      <p:bldP spid="63" grpId="0"/>
      <p:bldP spid="65" grpId="0"/>
      <p:bldP spid="66"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Das </a:t>
            </a:r>
            <a:r>
              <a:rPr lang="en-US" sz="2903" b="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2903" b="1" dirty="0">
                <a:solidFill>
                  <a:sysClr val="windowText" lastClr="000000"/>
                </a:solidFill>
                <a:latin typeface="Times New Roman" panose="02020603050405020304" pitchFamily="18" charset="0"/>
                <a:cs typeface="Times New Roman" panose="02020603050405020304" pitchFamily="18" charset="0"/>
              </a:rPr>
              <a:t>: </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Wer</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handelt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mit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wem</a:t>
            </a:r>
            <a:r>
              <a:rPr lang="en-US" sz="2903" dirty="0">
                <a:solidFill>
                  <a:sysClr val="windowText" lastClr="000000"/>
                </a:solidFill>
                <a:latin typeface="Times New Roman" panose="02020603050405020304" pitchFamily="18" charset="0"/>
                <a:cs typeface="Times New Roman" panose="02020603050405020304" pitchFamily="18" charset="0"/>
              </a:rPr>
              <a:t> und von </a:t>
            </a:r>
            <a:r>
              <a:rPr lang="en-US" sz="2903" dirty="0" err="1">
                <a:solidFill>
                  <a:sysClr val="windowText" lastClr="000000"/>
                </a:solidFill>
                <a:latin typeface="Times New Roman" panose="02020603050405020304" pitchFamily="18" charset="0"/>
                <a:cs typeface="Times New Roman" panose="02020603050405020304" pitchFamily="18" charset="0"/>
              </a:rPr>
              <a:t>welchen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Größen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hängen</a:t>
            </a:r>
            <a:r>
              <a:rPr lang="en-US" sz="2903" dirty="0">
                <a:solidFill>
                  <a:sysClr val="windowText" lastClr="000000"/>
                </a:solidFill>
                <a:latin typeface="Times New Roman" panose="02020603050405020304" pitchFamily="18" charset="0"/>
                <a:cs typeface="Times New Roman" panose="02020603050405020304" pitchFamily="18" charset="0"/>
              </a:rPr>
              <a:t> die </a:t>
            </a:r>
            <a:r>
              <a:rPr lang="en-US" sz="2903" dirty="0" err="1">
                <a:solidFill>
                  <a:sysClr val="windowText" lastClr="000000"/>
                </a:solidFill>
                <a:latin typeface="Times New Roman" panose="02020603050405020304" pitchFamily="18" charset="0"/>
                <a:cs typeface="Times New Roman" panose="02020603050405020304" pitchFamily="18" charset="0"/>
              </a:rPr>
              <a:t>Handelsvolumina</a:t>
            </a:r>
            <a:r>
              <a:rPr lang="en-US" sz="2903" dirty="0">
                <a:solidFill>
                  <a:sysClr val="windowText" lastClr="000000"/>
                </a:solidFill>
                <a:latin typeface="Times New Roman" panose="02020603050405020304" pitchFamily="18" charset="0"/>
                <a:cs typeface="Times New Roman" panose="02020603050405020304" pitchFamily="18" charset="0"/>
              </a:rPr>
              <a:t> ab?</a:t>
            </a:r>
          </a:p>
        </p:txBody>
      </p:sp>
      <p:sp>
        <p:nvSpPr>
          <p:cNvPr id="6" name="Rectangle 3"/>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err="1">
                <a:latin typeface="Times New Roman" panose="02020603050405020304" pitchFamily="18" charset="0"/>
                <a:cs typeface="Times New Roman" panose="02020603050405020304" pitchFamily="18" charset="0"/>
              </a:rPr>
              <a:t>Suchen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Sie</a:t>
            </a:r>
            <a:r>
              <a:rPr lang="en-US" altLang="en-US" sz="2177" dirty="0">
                <a:latin typeface="Times New Roman" panose="02020603050405020304" pitchFamily="18" charset="0"/>
                <a:cs typeface="Times New Roman" panose="02020603050405020304" pitchFamily="18" charset="0"/>
              </a:rPr>
              <a:t> die </a:t>
            </a:r>
            <a:r>
              <a:rPr lang="en-US" altLang="en-US" sz="2177" dirty="0" err="1">
                <a:latin typeface="Times New Roman" panose="02020603050405020304" pitchFamily="18" charset="0"/>
                <a:cs typeface="Times New Roman" panose="02020603050405020304" pitchFamily="18" charset="0"/>
              </a:rPr>
              <a:t>Daten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den </a:t>
            </a:r>
            <a:r>
              <a:rPr lang="en-US" altLang="en-US" sz="2177" dirty="0" err="1">
                <a:latin typeface="Times New Roman" panose="02020603050405020304" pitchFamily="18" charset="0"/>
                <a:cs typeface="Times New Roman" panose="02020603050405020304" pitchFamily="18" charset="0"/>
              </a:rPr>
              <a:t>Exporten</a:t>
            </a:r>
            <a:r>
              <a:rPr lang="en-US" altLang="en-US" sz="2177" dirty="0">
                <a:latin typeface="Times New Roman" panose="02020603050405020304" pitchFamily="18" charset="0"/>
                <a:cs typeface="Times New Roman" panose="02020603050405020304" pitchFamily="18" charset="0"/>
              </a:rPr>
              <a:t> und </a:t>
            </a:r>
            <a:r>
              <a:rPr lang="en-US" altLang="en-US" sz="2177" dirty="0" err="1">
                <a:latin typeface="Times New Roman" panose="02020603050405020304" pitchFamily="18" charset="0"/>
                <a:cs typeface="Times New Roman" panose="02020603050405020304" pitchFamily="18" charset="0"/>
              </a:rPr>
              <a:t>Importen</a:t>
            </a:r>
            <a:r>
              <a:rPr lang="en-US" altLang="en-US" sz="2177" dirty="0">
                <a:latin typeface="Times New Roman" panose="02020603050405020304" pitchFamily="18" charset="0"/>
                <a:cs typeface="Times New Roman" panose="02020603050405020304" pitchFamily="18" charset="0"/>
              </a:rPr>
              <a:t> der 20 </a:t>
            </a:r>
            <a:r>
              <a:rPr lang="en-US" altLang="en-US" sz="2177" dirty="0" err="1">
                <a:latin typeface="Times New Roman" panose="02020603050405020304" pitchFamily="18" charset="0"/>
                <a:cs typeface="Times New Roman" panose="02020603050405020304" pitchFamily="18" charset="0"/>
              </a:rPr>
              <a:t>größten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Handelspartner</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Länder</a:t>
            </a:r>
            <a:r>
              <a:rPr lang="en-US" altLang="en-US" sz="2177" dirty="0">
                <a:latin typeface="Times New Roman" panose="02020603050405020304" pitchFamily="18" charset="0"/>
                <a:cs typeface="Times New Roman" panose="02020603050405020304" pitchFamily="18" charset="0"/>
              </a:rPr>
              <a:t>) der USA </a:t>
            </a:r>
            <a:r>
              <a:rPr lang="en-US" altLang="en-US" sz="2177" dirty="0" err="1">
                <a:latin typeface="Times New Roman" panose="02020603050405020304" pitchFamily="18" charset="0"/>
                <a:cs typeface="Times New Roman" panose="02020603050405020304" pitchFamily="18" charset="0"/>
              </a:rPr>
              <a:t>gemessen</a:t>
            </a:r>
            <a:r>
              <a:rPr lang="en-US" altLang="en-US" sz="2177" dirty="0">
                <a:latin typeface="Times New Roman" panose="02020603050405020304" pitchFamily="18" charset="0"/>
                <a:cs typeface="Times New Roman" panose="02020603050405020304" pitchFamily="18" charset="0"/>
              </a:rPr>
              <a:t> in US-Dollar</a:t>
            </a:r>
          </a:p>
          <a:p>
            <a:pPr>
              <a:spcBef>
                <a:spcPct val="50000"/>
              </a:spcBef>
            </a:pPr>
            <a:endParaRPr lang="en-US" altLang="en-US" sz="2177" dirty="0">
              <a:latin typeface="Times New Roman" panose="02020603050405020304" pitchFamily="18" charset="0"/>
              <a:cs typeface="Times New Roman" panose="02020603050405020304" pitchFamily="18" charset="0"/>
            </a:endParaRPr>
          </a:p>
          <a:p>
            <a:pPr>
              <a:spcBef>
                <a:spcPct val="50000"/>
              </a:spcBef>
            </a:pPr>
            <a:r>
              <a:rPr lang="en-US" altLang="en-US" sz="2177" dirty="0" err="1">
                <a:latin typeface="Times New Roman" panose="02020603050405020304" pitchFamily="18" charset="0"/>
                <a:cs typeface="Times New Roman" panose="02020603050405020304" pitchFamily="18" charset="0"/>
              </a:rPr>
              <a:t>Eine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relativ</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einfach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verendende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Datenbank</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internationalen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Handelsbeziehungen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findet</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bei</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International Trade Center </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einer</a:t>
            </a:r>
            <a:r>
              <a:rPr lang="en-US" altLang="en-US" sz="2177" dirty="0">
                <a:latin typeface="Times New Roman" panose="02020603050405020304" pitchFamily="18" charset="0"/>
                <a:cs typeface="Times New Roman" panose="02020603050405020304" pitchFamily="18" charset="0"/>
              </a:rPr>
              <a:t> Institution auf Initiative von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72036943-52A5-445E-A8AB-565D328CCA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5DBEAD5-204E-F2B9-A776-C654D5E4684E}"/>
                  </a:ext>
                </a:extLst>
              </p14:cNvPr>
              <p14:cNvContentPartPr/>
              <p14:nvPr/>
            </p14:nvContentPartPr>
            <p14:xfrm>
              <a:off x="3732120" y="743302"/>
              <a:ext cx="3912120" cy="39240"/>
            </p14:xfrm>
          </p:contentPart>
        </mc:Choice>
        <mc:Fallback xmlns="">
          <p:pic>
            <p:nvPicPr>
              <p:cNvPr id="2" name="Freihand 1">
                <a:extLst>
                  <a:ext uri="{FF2B5EF4-FFF2-40B4-BE49-F238E27FC236}">
                    <a16:creationId xmlns:a16="http://schemas.microsoft.com/office/drawing/2014/main" id="{05DBEAD5-204E-F2B9-A776-C654D5E4684E}"/>
                  </a:ext>
                </a:extLst>
              </p:cNvPr>
              <p:cNvPicPr/>
              <p:nvPr/>
            </p:nvPicPr>
            <p:blipFill>
              <a:blip r:embed="rId5"/>
              <a:stretch>
                <a:fillRect/>
              </a:stretch>
            </p:blipFill>
            <p:spPr>
              <a:xfrm>
                <a:off x="3723120" y="734302"/>
                <a:ext cx="3929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673D2BE-58E7-3618-4754-AF77672BF77C}"/>
                  </a:ext>
                </a:extLst>
              </p14:cNvPr>
              <p14:cNvContentPartPr/>
              <p14:nvPr/>
            </p14:nvContentPartPr>
            <p14:xfrm>
              <a:off x="5449320" y="2502622"/>
              <a:ext cx="4754880" cy="197640"/>
            </p14:xfrm>
          </p:contentPart>
        </mc:Choice>
        <mc:Fallback xmlns="">
          <p:pic>
            <p:nvPicPr>
              <p:cNvPr id="3" name="Freihand 2">
                <a:extLst>
                  <a:ext uri="{FF2B5EF4-FFF2-40B4-BE49-F238E27FC236}">
                    <a16:creationId xmlns:a16="http://schemas.microsoft.com/office/drawing/2014/main" id="{3673D2BE-58E7-3618-4754-AF77672BF77C}"/>
                  </a:ext>
                </a:extLst>
              </p:cNvPr>
              <p:cNvPicPr/>
              <p:nvPr/>
            </p:nvPicPr>
            <p:blipFill>
              <a:blip r:embed="rId7"/>
              <a:stretch>
                <a:fillRect/>
              </a:stretch>
            </p:blipFill>
            <p:spPr>
              <a:xfrm>
                <a:off x="5440320" y="2493622"/>
                <a:ext cx="4772520" cy="215280"/>
              </a:xfrm>
              <a:prstGeom prst="rect">
                <a:avLst/>
              </a:prstGeom>
            </p:spPr>
          </p:pic>
        </mc:Fallback>
      </mc:AlternateContent>
      <p:grpSp>
        <p:nvGrpSpPr>
          <p:cNvPr id="9" name="Gruppieren 8">
            <a:extLst>
              <a:ext uri="{FF2B5EF4-FFF2-40B4-BE49-F238E27FC236}">
                <a16:creationId xmlns:a16="http://schemas.microsoft.com/office/drawing/2014/main" id="{87A47083-9CE4-5C55-FD83-8A47AABA1A57}"/>
              </a:ext>
            </a:extLst>
          </p:cNvPr>
          <p:cNvGrpSpPr/>
          <p:nvPr/>
        </p:nvGrpSpPr>
        <p:grpSpPr>
          <a:xfrm>
            <a:off x="1770840" y="1712422"/>
            <a:ext cx="9030600" cy="4409640"/>
            <a:chOff x="1770840" y="1712422"/>
            <a:chExt cx="9030600" cy="44096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DEFEB70-0D04-DB19-F41C-0EFDAF859A93}"/>
                    </a:ext>
                  </a:extLst>
                </p14:cNvPr>
                <p14:cNvContentPartPr/>
                <p14:nvPr/>
              </p14:nvContentPartPr>
              <p14:xfrm>
                <a:off x="1770840" y="1717822"/>
                <a:ext cx="6784560" cy="4404240"/>
              </p14:xfrm>
            </p:contentPart>
          </mc:Choice>
          <mc:Fallback xmlns="">
            <p:pic>
              <p:nvPicPr>
                <p:cNvPr id="5" name="Freihand 4">
                  <a:extLst>
                    <a:ext uri="{FF2B5EF4-FFF2-40B4-BE49-F238E27FC236}">
                      <a16:creationId xmlns:a16="http://schemas.microsoft.com/office/drawing/2014/main" id="{ADEFEB70-0D04-DB19-F41C-0EFDAF859A93}"/>
                    </a:ext>
                  </a:extLst>
                </p:cNvPr>
                <p:cNvPicPr/>
                <p:nvPr/>
              </p:nvPicPr>
              <p:blipFill>
                <a:blip r:embed="rId9"/>
                <a:stretch>
                  <a:fillRect/>
                </a:stretch>
              </p:blipFill>
              <p:spPr>
                <a:xfrm>
                  <a:off x="1761840" y="1708822"/>
                  <a:ext cx="6802200" cy="442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583FEC70-E2F3-FD26-BF22-1E44FC6738F0}"/>
                    </a:ext>
                  </a:extLst>
                </p14:cNvPr>
                <p14:cNvContentPartPr/>
                <p14:nvPr/>
              </p14:nvContentPartPr>
              <p14:xfrm>
                <a:off x="2203200" y="1712422"/>
                <a:ext cx="8598240" cy="2692800"/>
              </p14:xfrm>
            </p:contentPart>
          </mc:Choice>
          <mc:Fallback xmlns="">
            <p:pic>
              <p:nvPicPr>
                <p:cNvPr id="7" name="Freihand 6">
                  <a:extLst>
                    <a:ext uri="{FF2B5EF4-FFF2-40B4-BE49-F238E27FC236}">
                      <a16:creationId xmlns:a16="http://schemas.microsoft.com/office/drawing/2014/main" id="{583FEC70-E2F3-FD26-BF22-1E44FC6738F0}"/>
                    </a:ext>
                  </a:extLst>
                </p:cNvPr>
                <p:cNvPicPr/>
                <p:nvPr/>
              </p:nvPicPr>
              <p:blipFill>
                <a:blip r:embed="rId11"/>
                <a:stretch>
                  <a:fillRect/>
                </a:stretch>
              </p:blipFill>
              <p:spPr>
                <a:xfrm>
                  <a:off x="2194200" y="1703782"/>
                  <a:ext cx="8615880" cy="2710440"/>
                </a:xfrm>
                <a:prstGeom prst="rect">
                  <a:avLst/>
                </a:prstGeom>
              </p:spPr>
            </p:pic>
          </mc:Fallback>
        </mc:AlternateContent>
      </p:grpSp>
    </p:spTree>
    <p:extLst>
      <p:ext uri="{BB962C8B-B14F-4D97-AF65-F5344CB8AC3E}">
        <p14:creationId xmlns:p14="http://schemas.microsoft.com/office/powerpoint/2010/main" val="17126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strips(down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strips(downRigh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strips(downRigh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309600" y="766913"/>
            <a:ext cx="8142164" cy="5040000"/>
          </a:xfrm>
          <a:prstGeom prst="rect">
            <a:avLst/>
          </a:prstGeom>
        </p:spPr>
      </p:pic>
      <p:sp>
        <p:nvSpPr>
          <p:cNvPr id="4" name="Titel 1"/>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err="1">
                <a:solidFill>
                  <a:sysClr val="windowText" lastClr="000000"/>
                </a:solidFill>
                <a:latin typeface="Times New Roman" panose="02020603050405020304" pitchFamily="18" charset="0"/>
                <a:cs typeface="Times New Roman" panose="02020603050405020304" pitchFamily="18" charset="0"/>
              </a:rPr>
              <a:t>Haupthandelspartner</a:t>
            </a:r>
            <a:r>
              <a:rPr lang="en-US" altLang="en-US" sz="11611" dirty="0">
                <a:solidFill>
                  <a:sysClr val="windowText" lastClr="000000"/>
                </a:solidFill>
                <a:latin typeface="Times New Roman" panose="02020603050405020304" pitchFamily="18" charset="0"/>
                <a:cs typeface="Times New Roman" panose="02020603050405020304" pitchFamily="18" charset="0"/>
              </a:rPr>
              <a:t> der USA (2019, </a:t>
            </a:r>
            <a:r>
              <a:rPr lang="en-US" altLang="en-US" sz="11611"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11611" dirty="0">
                <a:solidFill>
                  <a:sysClr val="windowText" lastClr="000000"/>
                </a:solidFill>
                <a:latin typeface="Times New Roman" panose="02020603050405020304" pitchFamily="18" charset="0"/>
                <a:cs typeface="Times New Roman" panose="02020603050405020304" pitchFamily="18" charset="0"/>
              </a:rPr>
              <a:t>)</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1938722" y="6107017"/>
            <a:ext cx="11897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 ITC</a:t>
            </a:r>
          </a:p>
        </p:txBody>
      </p:sp>
      <p:sp>
        <p:nvSpPr>
          <p:cNvPr id="6" name="Rechteck 5"/>
          <p:cNvSpPr/>
          <p:nvPr/>
        </p:nvSpPr>
        <p:spPr>
          <a:xfrm>
            <a:off x="388471" y="4022165"/>
            <a:ext cx="848658" cy="1057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905379" y="4255994"/>
            <a:ext cx="583814" cy="369332"/>
          </a:xfrm>
          <a:prstGeom prst="rect">
            <a:avLst/>
          </a:prstGeom>
          <a:noFill/>
        </p:spPr>
        <p:txBody>
          <a:bodyPr wrap="none" rtlCol="0">
            <a:spAutoFit/>
          </a:bodyPr>
          <a:lstStyle/>
          <a:p>
            <a:r>
              <a:rPr lang="de-DE" dirty="0">
                <a:solidFill>
                  <a:srgbClr val="FF0000"/>
                </a:solidFill>
              </a:rPr>
              <a:t>56%</a:t>
            </a:r>
          </a:p>
        </p:txBody>
      </p:sp>
      <p:sp>
        <p:nvSpPr>
          <p:cNvPr id="27" name="Textfeld 26"/>
          <p:cNvSpPr txBox="1"/>
          <p:nvPr/>
        </p:nvSpPr>
        <p:spPr>
          <a:xfrm>
            <a:off x="6480056" y="4356867"/>
            <a:ext cx="583814" cy="369332"/>
          </a:xfrm>
          <a:prstGeom prst="rect">
            <a:avLst/>
          </a:prstGeom>
          <a:noFill/>
        </p:spPr>
        <p:txBody>
          <a:bodyPr wrap="none" rtlCol="0">
            <a:spAutoFit/>
          </a:bodyPr>
          <a:lstStyle/>
          <a:p>
            <a:r>
              <a:rPr lang="de-DE" dirty="0">
                <a:solidFill>
                  <a:srgbClr val="FF0000"/>
                </a:solidFill>
              </a:rPr>
              <a:t>49%</a:t>
            </a:r>
          </a:p>
        </p:txBody>
      </p:sp>
      <p:sp>
        <p:nvSpPr>
          <p:cNvPr id="25" name="Rechteck 24">
            <a:extLst>
              <a:ext uri="{FF2B5EF4-FFF2-40B4-BE49-F238E27FC236}">
                <a16:creationId xmlns:a16="http://schemas.microsoft.com/office/drawing/2014/main" id="{4815DE0D-1F95-41ED-BB29-AE2E3C2474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0" name="Gruppieren 49">
            <a:extLst>
              <a:ext uri="{FF2B5EF4-FFF2-40B4-BE49-F238E27FC236}">
                <a16:creationId xmlns:a16="http://schemas.microsoft.com/office/drawing/2014/main" id="{E6C38650-AAE2-A458-2429-517F0995D792}"/>
              </a:ext>
            </a:extLst>
          </p:cNvPr>
          <p:cNvGrpSpPr/>
          <p:nvPr/>
        </p:nvGrpSpPr>
        <p:grpSpPr>
          <a:xfrm>
            <a:off x="8833680" y="333982"/>
            <a:ext cx="2922480" cy="1483560"/>
            <a:chOff x="8833680" y="333982"/>
            <a:chExt cx="2922480" cy="1483560"/>
          </a:xfrm>
        </p:grpSpPr>
        <mc:AlternateContent xmlns:mc="http://schemas.openxmlformats.org/markup-compatibility/2006" xmlns:p14="http://schemas.microsoft.com/office/powerpoint/2010/main">
          <mc:Choice Requires="p14">
            <p:contentPart p14:bwMode="auto" r:id="rId4">
              <p14:nvContentPartPr>
                <p14:cNvPr id="13" name="Freihand 12">
                  <a:extLst>
                    <a:ext uri="{FF2B5EF4-FFF2-40B4-BE49-F238E27FC236}">
                      <a16:creationId xmlns:a16="http://schemas.microsoft.com/office/drawing/2014/main" id="{EE227576-9EE2-FB0F-675F-785AAAF1B36E}"/>
                    </a:ext>
                  </a:extLst>
                </p14:cNvPr>
                <p14:cNvContentPartPr/>
                <p14:nvPr/>
              </p14:nvContentPartPr>
              <p14:xfrm>
                <a:off x="9014040" y="524782"/>
                <a:ext cx="15840" cy="181080"/>
              </p14:xfrm>
            </p:contentPart>
          </mc:Choice>
          <mc:Fallback xmlns="">
            <p:pic>
              <p:nvPicPr>
                <p:cNvPr id="13" name="Freihand 12">
                  <a:extLst>
                    <a:ext uri="{FF2B5EF4-FFF2-40B4-BE49-F238E27FC236}">
                      <a16:creationId xmlns:a16="http://schemas.microsoft.com/office/drawing/2014/main" id="{EE227576-9EE2-FB0F-675F-785AAAF1B36E}"/>
                    </a:ext>
                  </a:extLst>
                </p:cNvPr>
                <p:cNvPicPr/>
                <p:nvPr/>
              </p:nvPicPr>
              <p:blipFill>
                <a:blip r:embed="rId5"/>
                <a:stretch>
                  <a:fillRect/>
                </a:stretch>
              </p:blipFill>
              <p:spPr>
                <a:xfrm>
                  <a:off x="9005400" y="516142"/>
                  <a:ext cx="33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Freihand 13">
                  <a:extLst>
                    <a:ext uri="{FF2B5EF4-FFF2-40B4-BE49-F238E27FC236}">
                      <a16:creationId xmlns:a16="http://schemas.microsoft.com/office/drawing/2014/main" id="{903C0B9B-63D9-5BAD-ABE9-49FADE9C0FBE}"/>
                    </a:ext>
                  </a:extLst>
                </p14:cNvPr>
                <p14:cNvContentPartPr/>
                <p14:nvPr/>
              </p14:nvContentPartPr>
              <p14:xfrm>
                <a:off x="8848080" y="506422"/>
                <a:ext cx="298800" cy="241560"/>
              </p14:xfrm>
            </p:contentPart>
          </mc:Choice>
          <mc:Fallback xmlns="">
            <p:pic>
              <p:nvPicPr>
                <p:cNvPr id="14" name="Freihand 13">
                  <a:extLst>
                    <a:ext uri="{FF2B5EF4-FFF2-40B4-BE49-F238E27FC236}">
                      <a16:creationId xmlns:a16="http://schemas.microsoft.com/office/drawing/2014/main" id="{903C0B9B-63D9-5BAD-ABE9-49FADE9C0FBE}"/>
                    </a:ext>
                  </a:extLst>
                </p:cNvPr>
                <p:cNvPicPr/>
                <p:nvPr/>
              </p:nvPicPr>
              <p:blipFill>
                <a:blip r:embed="rId7"/>
                <a:stretch>
                  <a:fillRect/>
                </a:stretch>
              </p:blipFill>
              <p:spPr>
                <a:xfrm>
                  <a:off x="8839080" y="497782"/>
                  <a:ext cx="3164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Freihand 14">
                  <a:extLst>
                    <a:ext uri="{FF2B5EF4-FFF2-40B4-BE49-F238E27FC236}">
                      <a16:creationId xmlns:a16="http://schemas.microsoft.com/office/drawing/2014/main" id="{F4345D53-DA70-814E-CC50-DC2AAEECD287}"/>
                    </a:ext>
                  </a:extLst>
                </p14:cNvPr>
                <p14:cNvContentPartPr/>
                <p14:nvPr/>
              </p14:nvContentPartPr>
              <p14:xfrm>
                <a:off x="9199440" y="572302"/>
                <a:ext cx="20880" cy="127440"/>
              </p14:xfrm>
            </p:contentPart>
          </mc:Choice>
          <mc:Fallback xmlns="">
            <p:pic>
              <p:nvPicPr>
                <p:cNvPr id="15" name="Freihand 14">
                  <a:extLst>
                    <a:ext uri="{FF2B5EF4-FFF2-40B4-BE49-F238E27FC236}">
                      <a16:creationId xmlns:a16="http://schemas.microsoft.com/office/drawing/2014/main" id="{F4345D53-DA70-814E-CC50-DC2AAEECD287}"/>
                    </a:ext>
                  </a:extLst>
                </p:cNvPr>
                <p:cNvPicPr/>
                <p:nvPr/>
              </p:nvPicPr>
              <p:blipFill>
                <a:blip r:embed="rId9"/>
                <a:stretch>
                  <a:fillRect/>
                </a:stretch>
              </p:blipFill>
              <p:spPr>
                <a:xfrm>
                  <a:off x="9190440" y="563302"/>
                  <a:ext cx="38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Freihand 15">
                  <a:extLst>
                    <a:ext uri="{FF2B5EF4-FFF2-40B4-BE49-F238E27FC236}">
                      <a16:creationId xmlns:a16="http://schemas.microsoft.com/office/drawing/2014/main" id="{A59E6B16-54E9-CA1A-3BA3-4AE9FCFF8FC3}"/>
                    </a:ext>
                  </a:extLst>
                </p14:cNvPr>
                <p14:cNvContentPartPr/>
                <p14:nvPr/>
              </p14:nvContentPartPr>
              <p14:xfrm>
                <a:off x="9284400" y="429742"/>
                <a:ext cx="132120" cy="208080"/>
              </p14:xfrm>
            </p:contentPart>
          </mc:Choice>
          <mc:Fallback xmlns="">
            <p:pic>
              <p:nvPicPr>
                <p:cNvPr id="16" name="Freihand 15">
                  <a:extLst>
                    <a:ext uri="{FF2B5EF4-FFF2-40B4-BE49-F238E27FC236}">
                      <a16:creationId xmlns:a16="http://schemas.microsoft.com/office/drawing/2014/main" id="{A59E6B16-54E9-CA1A-3BA3-4AE9FCFF8FC3}"/>
                    </a:ext>
                  </a:extLst>
                </p:cNvPr>
                <p:cNvPicPr/>
                <p:nvPr/>
              </p:nvPicPr>
              <p:blipFill>
                <a:blip r:embed="rId11"/>
                <a:stretch>
                  <a:fillRect/>
                </a:stretch>
              </p:blipFill>
              <p:spPr>
                <a:xfrm>
                  <a:off x="9275760" y="421102"/>
                  <a:ext cx="1497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5DA5D2B2-43DD-3330-5509-178EFF6E6953}"/>
                    </a:ext>
                  </a:extLst>
                </p14:cNvPr>
                <p14:cNvContentPartPr/>
                <p14:nvPr/>
              </p14:nvContentPartPr>
              <p14:xfrm>
                <a:off x="9694440" y="520102"/>
                <a:ext cx="150840" cy="365400"/>
              </p14:xfrm>
            </p:contentPart>
          </mc:Choice>
          <mc:Fallback xmlns="">
            <p:pic>
              <p:nvPicPr>
                <p:cNvPr id="17" name="Freihand 16">
                  <a:extLst>
                    <a:ext uri="{FF2B5EF4-FFF2-40B4-BE49-F238E27FC236}">
                      <a16:creationId xmlns:a16="http://schemas.microsoft.com/office/drawing/2014/main" id="{5DA5D2B2-43DD-3330-5509-178EFF6E6953}"/>
                    </a:ext>
                  </a:extLst>
                </p:cNvPr>
                <p:cNvPicPr/>
                <p:nvPr/>
              </p:nvPicPr>
              <p:blipFill>
                <a:blip r:embed="rId13"/>
                <a:stretch>
                  <a:fillRect/>
                </a:stretch>
              </p:blipFill>
              <p:spPr>
                <a:xfrm>
                  <a:off x="9685440" y="511102"/>
                  <a:ext cx="16848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4BBE7ECA-71B8-4E7D-75AC-6498E4B96ACB}"/>
                    </a:ext>
                  </a:extLst>
                </p14:cNvPr>
                <p14:cNvContentPartPr/>
                <p14:nvPr/>
              </p14:nvContentPartPr>
              <p14:xfrm>
                <a:off x="9911160" y="459622"/>
                <a:ext cx="499680" cy="218880"/>
              </p14:xfrm>
            </p:contentPart>
          </mc:Choice>
          <mc:Fallback xmlns="">
            <p:pic>
              <p:nvPicPr>
                <p:cNvPr id="18" name="Freihand 17">
                  <a:extLst>
                    <a:ext uri="{FF2B5EF4-FFF2-40B4-BE49-F238E27FC236}">
                      <a16:creationId xmlns:a16="http://schemas.microsoft.com/office/drawing/2014/main" id="{4BBE7ECA-71B8-4E7D-75AC-6498E4B96ACB}"/>
                    </a:ext>
                  </a:extLst>
                </p:cNvPr>
                <p:cNvPicPr/>
                <p:nvPr/>
              </p:nvPicPr>
              <p:blipFill>
                <a:blip r:embed="rId15"/>
                <a:stretch>
                  <a:fillRect/>
                </a:stretch>
              </p:blipFill>
              <p:spPr>
                <a:xfrm>
                  <a:off x="9902520" y="450982"/>
                  <a:ext cx="5173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71313CA9-237C-0A82-1F2E-782C4C326CEA}"/>
                    </a:ext>
                  </a:extLst>
                </p14:cNvPr>
                <p14:cNvContentPartPr/>
                <p14:nvPr/>
              </p14:nvContentPartPr>
              <p14:xfrm>
                <a:off x="10427040" y="333982"/>
                <a:ext cx="21600" cy="286200"/>
              </p14:xfrm>
            </p:contentPart>
          </mc:Choice>
          <mc:Fallback xmlns="">
            <p:pic>
              <p:nvPicPr>
                <p:cNvPr id="19" name="Freihand 18">
                  <a:extLst>
                    <a:ext uri="{FF2B5EF4-FFF2-40B4-BE49-F238E27FC236}">
                      <a16:creationId xmlns:a16="http://schemas.microsoft.com/office/drawing/2014/main" id="{71313CA9-237C-0A82-1F2E-782C4C326CEA}"/>
                    </a:ext>
                  </a:extLst>
                </p:cNvPr>
                <p:cNvPicPr/>
                <p:nvPr/>
              </p:nvPicPr>
              <p:blipFill>
                <a:blip r:embed="rId17"/>
                <a:stretch>
                  <a:fillRect/>
                </a:stretch>
              </p:blipFill>
              <p:spPr>
                <a:xfrm>
                  <a:off x="10418040" y="324982"/>
                  <a:ext cx="392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3F107171-D5FC-60DB-3B57-1990781BBD1D}"/>
                    </a:ext>
                  </a:extLst>
                </p14:cNvPr>
                <p14:cNvContentPartPr/>
                <p14:nvPr/>
              </p14:nvContentPartPr>
              <p14:xfrm>
                <a:off x="10339560" y="342622"/>
                <a:ext cx="16920" cy="11880"/>
              </p14:xfrm>
            </p:contentPart>
          </mc:Choice>
          <mc:Fallback xmlns="">
            <p:pic>
              <p:nvPicPr>
                <p:cNvPr id="20" name="Freihand 19">
                  <a:extLst>
                    <a:ext uri="{FF2B5EF4-FFF2-40B4-BE49-F238E27FC236}">
                      <a16:creationId xmlns:a16="http://schemas.microsoft.com/office/drawing/2014/main" id="{3F107171-D5FC-60DB-3B57-1990781BBD1D}"/>
                    </a:ext>
                  </a:extLst>
                </p:cNvPr>
                <p:cNvPicPr/>
                <p:nvPr/>
              </p:nvPicPr>
              <p:blipFill>
                <a:blip r:embed="rId19"/>
                <a:stretch>
                  <a:fillRect/>
                </a:stretch>
              </p:blipFill>
              <p:spPr>
                <a:xfrm>
                  <a:off x="10330920" y="333982"/>
                  <a:ext cx="34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19321A68-0DF6-8404-0EDD-5D44CDA345DF}"/>
                    </a:ext>
                  </a:extLst>
                </p14:cNvPr>
                <p14:cNvContentPartPr/>
                <p14:nvPr/>
              </p14:nvContentPartPr>
              <p14:xfrm>
                <a:off x="10552320" y="495982"/>
                <a:ext cx="115920" cy="122040"/>
              </p14:xfrm>
            </p:contentPart>
          </mc:Choice>
          <mc:Fallback xmlns="">
            <p:pic>
              <p:nvPicPr>
                <p:cNvPr id="21" name="Freihand 20">
                  <a:extLst>
                    <a:ext uri="{FF2B5EF4-FFF2-40B4-BE49-F238E27FC236}">
                      <a16:creationId xmlns:a16="http://schemas.microsoft.com/office/drawing/2014/main" id="{19321A68-0DF6-8404-0EDD-5D44CDA345DF}"/>
                    </a:ext>
                  </a:extLst>
                </p:cNvPr>
                <p:cNvPicPr/>
                <p:nvPr/>
              </p:nvPicPr>
              <p:blipFill>
                <a:blip r:embed="rId21"/>
                <a:stretch>
                  <a:fillRect/>
                </a:stretch>
              </p:blipFill>
              <p:spPr>
                <a:xfrm>
                  <a:off x="10543680" y="486982"/>
                  <a:ext cx="133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04E7574B-A3BF-206B-7A42-461B881D328D}"/>
                    </a:ext>
                  </a:extLst>
                </p14:cNvPr>
                <p14:cNvContentPartPr/>
                <p14:nvPr/>
              </p14:nvContentPartPr>
              <p14:xfrm>
                <a:off x="8995320" y="958222"/>
                <a:ext cx="183600" cy="298080"/>
              </p14:xfrm>
            </p:contentPart>
          </mc:Choice>
          <mc:Fallback xmlns="">
            <p:pic>
              <p:nvPicPr>
                <p:cNvPr id="24" name="Freihand 23">
                  <a:extLst>
                    <a:ext uri="{FF2B5EF4-FFF2-40B4-BE49-F238E27FC236}">
                      <a16:creationId xmlns:a16="http://schemas.microsoft.com/office/drawing/2014/main" id="{04E7574B-A3BF-206B-7A42-461B881D328D}"/>
                    </a:ext>
                  </a:extLst>
                </p:cNvPr>
                <p:cNvPicPr/>
                <p:nvPr/>
              </p:nvPicPr>
              <p:blipFill>
                <a:blip r:embed="rId23"/>
                <a:stretch>
                  <a:fillRect/>
                </a:stretch>
              </p:blipFill>
              <p:spPr>
                <a:xfrm>
                  <a:off x="8986320" y="949582"/>
                  <a:ext cx="201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8646FA76-1580-C172-F64C-C2C4A5A8DCC7}"/>
                    </a:ext>
                  </a:extLst>
                </p14:cNvPr>
                <p14:cNvContentPartPr/>
                <p14:nvPr/>
              </p14:nvContentPartPr>
              <p14:xfrm>
                <a:off x="9093960" y="927262"/>
                <a:ext cx="144360" cy="25200"/>
              </p14:xfrm>
            </p:contentPart>
          </mc:Choice>
          <mc:Fallback xmlns="">
            <p:pic>
              <p:nvPicPr>
                <p:cNvPr id="28" name="Freihand 27">
                  <a:extLst>
                    <a:ext uri="{FF2B5EF4-FFF2-40B4-BE49-F238E27FC236}">
                      <a16:creationId xmlns:a16="http://schemas.microsoft.com/office/drawing/2014/main" id="{8646FA76-1580-C172-F64C-C2C4A5A8DCC7}"/>
                    </a:ext>
                  </a:extLst>
                </p:cNvPr>
                <p:cNvPicPr/>
                <p:nvPr/>
              </p:nvPicPr>
              <p:blipFill>
                <a:blip r:embed="rId25"/>
                <a:stretch>
                  <a:fillRect/>
                </a:stretch>
              </p:blipFill>
              <p:spPr>
                <a:xfrm>
                  <a:off x="9085320" y="918262"/>
                  <a:ext cx="162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Freihand 28">
                  <a:extLst>
                    <a:ext uri="{FF2B5EF4-FFF2-40B4-BE49-F238E27FC236}">
                      <a16:creationId xmlns:a16="http://schemas.microsoft.com/office/drawing/2014/main" id="{A1E32679-F0B2-808D-B86D-4102C8D4C27A}"/>
                    </a:ext>
                  </a:extLst>
                </p14:cNvPr>
                <p14:cNvContentPartPr/>
                <p14:nvPr/>
              </p14:nvContentPartPr>
              <p14:xfrm>
                <a:off x="9402480" y="1104742"/>
                <a:ext cx="244440" cy="243360"/>
              </p14:xfrm>
            </p:contentPart>
          </mc:Choice>
          <mc:Fallback xmlns="">
            <p:pic>
              <p:nvPicPr>
                <p:cNvPr id="29" name="Freihand 28">
                  <a:extLst>
                    <a:ext uri="{FF2B5EF4-FFF2-40B4-BE49-F238E27FC236}">
                      <a16:creationId xmlns:a16="http://schemas.microsoft.com/office/drawing/2014/main" id="{A1E32679-F0B2-808D-B86D-4102C8D4C27A}"/>
                    </a:ext>
                  </a:extLst>
                </p:cNvPr>
                <p:cNvPicPr/>
                <p:nvPr/>
              </p:nvPicPr>
              <p:blipFill>
                <a:blip r:embed="rId27"/>
                <a:stretch>
                  <a:fillRect/>
                </a:stretch>
              </p:blipFill>
              <p:spPr>
                <a:xfrm>
                  <a:off x="9393840" y="1096102"/>
                  <a:ext cx="2620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Freihand 29">
                  <a:extLst>
                    <a:ext uri="{FF2B5EF4-FFF2-40B4-BE49-F238E27FC236}">
                      <a16:creationId xmlns:a16="http://schemas.microsoft.com/office/drawing/2014/main" id="{075FB563-2922-FA73-89A3-472FE3F10D7F}"/>
                    </a:ext>
                  </a:extLst>
                </p14:cNvPr>
                <p14:cNvContentPartPr/>
                <p14:nvPr/>
              </p14:nvContentPartPr>
              <p14:xfrm>
                <a:off x="9716400" y="963982"/>
                <a:ext cx="283680" cy="366840"/>
              </p14:xfrm>
            </p:contentPart>
          </mc:Choice>
          <mc:Fallback xmlns="">
            <p:pic>
              <p:nvPicPr>
                <p:cNvPr id="30" name="Freihand 29">
                  <a:extLst>
                    <a:ext uri="{FF2B5EF4-FFF2-40B4-BE49-F238E27FC236}">
                      <a16:creationId xmlns:a16="http://schemas.microsoft.com/office/drawing/2014/main" id="{075FB563-2922-FA73-89A3-472FE3F10D7F}"/>
                    </a:ext>
                  </a:extLst>
                </p:cNvPr>
                <p:cNvPicPr/>
                <p:nvPr/>
              </p:nvPicPr>
              <p:blipFill>
                <a:blip r:embed="rId29"/>
                <a:stretch>
                  <a:fillRect/>
                </a:stretch>
              </p:blipFill>
              <p:spPr>
                <a:xfrm>
                  <a:off x="9707400" y="954982"/>
                  <a:ext cx="3013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Freihand 30">
                  <a:extLst>
                    <a:ext uri="{FF2B5EF4-FFF2-40B4-BE49-F238E27FC236}">
                      <a16:creationId xmlns:a16="http://schemas.microsoft.com/office/drawing/2014/main" id="{21E7E1E0-0B11-EEDC-9361-C4E84BA258BA}"/>
                    </a:ext>
                  </a:extLst>
                </p14:cNvPr>
                <p14:cNvContentPartPr/>
                <p14:nvPr/>
              </p14:nvContentPartPr>
              <p14:xfrm>
                <a:off x="10059480" y="910702"/>
                <a:ext cx="282600" cy="228960"/>
              </p14:xfrm>
            </p:contentPart>
          </mc:Choice>
          <mc:Fallback xmlns="">
            <p:pic>
              <p:nvPicPr>
                <p:cNvPr id="31" name="Freihand 30">
                  <a:extLst>
                    <a:ext uri="{FF2B5EF4-FFF2-40B4-BE49-F238E27FC236}">
                      <a16:creationId xmlns:a16="http://schemas.microsoft.com/office/drawing/2014/main" id="{21E7E1E0-0B11-EEDC-9361-C4E84BA258BA}"/>
                    </a:ext>
                  </a:extLst>
                </p:cNvPr>
                <p:cNvPicPr/>
                <p:nvPr/>
              </p:nvPicPr>
              <p:blipFill>
                <a:blip r:embed="rId31"/>
                <a:stretch>
                  <a:fillRect/>
                </a:stretch>
              </p:blipFill>
              <p:spPr>
                <a:xfrm>
                  <a:off x="10050480" y="902062"/>
                  <a:ext cx="300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Freihand 31">
                  <a:extLst>
                    <a:ext uri="{FF2B5EF4-FFF2-40B4-BE49-F238E27FC236}">
                      <a16:creationId xmlns:a16="http://schemas.microsoft.com/office/drawing/2014/main" id="{04EADC47-D3BA-895D-4FB7-647A26C1B403}"/>
                    </a:ext>
                  </a:extLst>
                </p14:cNvPr>
                <p14:cNvContentPartPr/>
                <p14:nvPr/>
              </p14:nvContentPartPr>
              <p14:xfrm>
                <a:off x="9834120" y="917902"/>
                <a:ext cx="71640" cy="25200"/>
              </p14:xfrm>
            </p:contentPart>
          </mc:Choice>
          <mc:Fallback xmlns="">
            <p:pic>
              <p:nvPicPr>
                <p:cNvPr id="32" name="Freihand 31">
                  <a:extLst>
                    <a:ext uri="{FF2B5EF4-FFF2-40B4-BE49-F238E27FC236}">
                      <a16:creationId xmlns:a16="http://schemas.microsoft.com/office/drawing/2014/main" id="{04EADC47-D3BA-895D-4FB7-647A26C1B403}"/>
                    </a:ext>
                  </a:extLst>
                </p:cNvPr>
                <p:cNvPicPr/>
                <p:nvPr/>
              </p:nvPicPr>
              <p:blipFill>
                <a:blip r:embed="rId33"/>
                <a:stretch>
                  <a:fillRect/>
                </a:stretch>
              </p:blipFill>
              <p:spPr>
                <a:xfrm>
                  <a:off x="9825120" y="909262"/>
                  <a:ext cx="89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2D5DE44A-5056-4954-FEE3-A72C95C88F17}"/>
                    </a:ext>
                  </a:extLst>
                </p14:cNvPr>
                <p14:cNvContentPartPr/>
                <p14:nvPr/>
              </p14:nvContentPartPr>
              <p14:xfrm>
                <a:off x="10722960" y="806302"/>
                <a:ext cx="108720" cy="215640"/>
              </p14:xfrm>
            </p:contentPart>
          </mc:Choice>
          <mc:Fallback xmlns="">
            <p:pic>
              <p:nvPicPr>
                <p:cNvPr id="33" name="Freihand 32">
                  <a:extLst>
                    <a:ext uri="{FF2B5EF4-FFF2-40B4-BE49-F238E27FC236}">
                      <a16:creationId xmlns:a16="http://schemas.microsoft.com/office/drawing/2014/main" id="{2D5DE44A-5056-4954-FEE3-A72C95C88F17}"/>
                    </a:ext>
                  </a:extLst>
                </p:cNvPr>
                <p:cNvPicPr/>
                <p:nvPr/>
              </p:nvPicPr>
              <p:blipFill>
                <a:blip r:embed="rId35"/>
                <a:stretch>
                  <a:fillRect/>
                </a:stretch>
              </p:blipFill>
              <p:spPr>
                <a:xfrm>
                  <a:off x="10714320" y="797302"/>
                  <a:ext cx="1263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Freihand 33">
                  <a:extLst>
                    <a:ext uri="{FF2B5EF4-FFF2-40B4-BE49-F238E27FC236}">
                      <a16:creationId xmlns:a16="http://schemas.microsoft.com/office/drawing/2014/main" id="{F775257B-D50B-6014-E391-2312B064B2B4}"/>
                    </a:ext>
                  </a:extLst>
                </p14:cNvPr>
                <p14:cNvContentPartPr/>
                <p14:nvPr/>
              </p14:nvContentPartPr>
              <p14:xfrm>
                <a:off x="10896840" y="944182"/>
                <a:ext cx="168840" cy="58320"/>
              </p14:xfrm>
            </p:contentPart>
          </mc:Choice>
          <mc:Fallback xmlns="">
            <p:pic>
              <p:nvPicPr>
                <p:cNvPr id="34" name="Freihand 33">
                  <a:extLst>
                    <a:ext uri="{FF2B5EF4-FFF2-40B4-BE49-F238E27FC236}">
                      <a16:creationId xmlns:a16="http://schemas.microsoft.com/office/drawing/2014/main" id="{F775257B-D50B-6014-E391-2312B064B2B4}"/>
                    </a:ext>
                  </a:extLst>
                </p:cNvPr>
                <p:cNvPicPr/>
                <p:nvPr/>
              </p:nvPicPr>
              <p:blipFill>
                <a:blip r:embed="rId37"/>
                <a:stretch>
                  <a:fillRect/>
                </a:stretch>
              </p:blipFill>
              <p:spPr>
                <a:xfrm>
                  <a:off x="10887840" y="935542"/>
                  <a:ext cx="186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4F715A80-CC98-D715-D5A6-E8FF2A8D628B}"/>
                    </a:ext>
                  </a:extLst>
                </p14:cNvPr>
                <p14:cNvContentPartPr/>
                <p14:nvPr/>
              </p14:nvContentPartPr>
              <p14:xfrm>
                <a:off x="11099880" y="742222"/>
                <a:ext cx="355320" cy="247320"/>
              </p14:xfrm>
            </p:contentPart>
          </mc:Choice>
          <mc:Fallback xmlns="">
            <p:pic>
              <p:nvPicPr>
                <p:cNvPr id="35" name="Freihand 34">
                  <a:extLst>
                    <a:ext uri="{FF2B5EF4-FFF2-40B4-BE49-F238E27FC236}">
                      <a16:creationId xmlns:a16="http://schemas.microsoft.com/office/drawing/2014/main" id="{4F715A80-CC98-D715-D5A6-E8FF2A8D628B}"/>
                    </a:ext>
                  </a:extLst>
                </p:cNvPr>
                <p:cNvPicPr/>
                <p:nvPr/>
              </p:nvPicPr>
              <p:blipFill>
                <a:blip r:embed="rId39"/>
                <a:stretch>
                  <a:fillRect/>
                </a:stretch>
              </p:blipFill>
              <p:spPr>
                <a:xfrm>
                  <a:off x="11091240" y="733222"/>
                  <a:ext cx="372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60F9D63A-F303-A383-6473-B68C29326383}"/>
                    </a:ext>
                  </a:extLst>
                </p14:cNvPr>
                <p14:cNvContentPartPr/>
                <p14:nvPr/>
              </p14:nvContentPartPr>
              <p14:xfrm>
                <a:off x="11475360" y="831142"/>
                <a:ext cx="128160" cy="160920"/>
              </p14:xfrm>
            </p:contentPart>
          </mc:Choice>
          <mc:Fallback xmlns="">
            <p:pic>
              <p:nvPicPr>
                <p:cNvPr id="36" name="Freihand 35">
                  <a:extLst>
                    <a:ext uri="{FF2B5EF4-FFF2-40B4-BE49-F238E27FC236}">
                      <a16:creationId xmlns:a16="http://schemas.microsoft.com/office/drawing/2014/main" id="{60F9D63A-F303-A383-6473-B68C29326383}"/>
                    </a:ext>
                  </a:extLst>
                </p:cNvPr>
                <p:cNvPicPr/>
                <p:nvPr/>
              </p:nvPicPr>
              <p:blipFill>
                <a:blip r:embed="rId41"/>
                <a:stretch>
                  <a:fillRect/>
                </a:stretch>
              </p:blipFill>
              <p:spPr>
                <a:xfrm>
                  <a:off x="11466720" y="822502"/>
                  <a:ext cx="145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3257801F-C420-BBA9-2FF8-26AE79AF239D}"/>
                    </a:ext>
                  </a:extLst>
                </p14:cNvPr>
                <p14:cNvContentPartPr/>
                <p14:nvPr/>
              </p14:nvContentPartPr>
              <p14:xfrm>
                <a:off x="11638080" y="858502"/>
                <a:ext cx="118080" cy="39600"/>
              </p14:xfrm>
            </p:contentPart>
          </mc:Choice>
          <mc:Fallback xmlns="">
            <p:pic>
              <p:nvPicPr>
                <p:cNvPr id="37" name="Freihand 36">
                  <a:extLst>
                    <a:ext uri="{FF2B5EF4-FFF2-40B4-BE49-F238E27FC236}">
                      <a16:creationId xmlns:a16="http://schemas.microsoft.com/office/drawing/2014/main" id="{3257801F-C420-BBA9-2FF8-26AE79AF239D}"/>
                    </a:ext>
                  </a:extLst>
                </p:cNvPr>
                <p:cNvPicPr/>
                <p:nvPr/>
              </p:nvPicPr>
              <p:blipFill>
                <a:blip r:embed="rId43"/>
                <a:stretch>
                  <a:fillRect/>
                </a:stretch>
              </p:blipFill>
              <p:spPr>
                <a:xfrm>
                  <a:off x="11629080" y="849862"/>
                  <a:ext cx="135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Freihand 37">
                  <a:extLst>
                    <a:ext uri="{FF2B5EF4-FFF2-40B4-BE49-F238E27FC236}">
                      <a16:creationId xmlns:a16="http://schemas.microsoft.com/office/drawing/2014/main" id="{8E020839-4F52-EC50-A9C1-D3FCA80E489C}"/>
                    </a:ext>
                  </a:extLst>
                </p14:cNvPr>
                <p14:cNvContentPartPr/>
                <p14:nvPr/>
              </p14:nvContentPartPr>
              <p14:xfrm>
                <a:off x="8833680" y="1511902"/>
                <a:ext cx="125280" cy="305640"/>
              </p14:xfrm>
            </p:contentPart>
          </mc:Choice>
          <mc:Fallback xmlns="">
            <p:pic>
              <p:nvPicPr>
                <p:cNvPr id="38" name="Freihand 37">
                  <a:extLst>
                    <a:ext uri="{FF2B5EF4-FFF2-40B4-BE49-F238E27FC236}">
                      <a16:creationId xmlns:a16="http://schemas.microsoft.com/office/drawing/2014/main" id="{8E020839-4F52-EC50-A9C1-D3FCA80E489C}"/>
                    </a:ext>
                  </a:extLst>
                </p:cNvPr>
                <p:cNvPicPr/>
                <p:nvPr/>
              </p:nvPicPr>
              <p:blipFill>
                <a:blip r:embed="rId45"/>
                <a:stretch>
                  <a:fillRect/>
                </a:stretch>
              </p:blipFill>
              <p:spPr>
                <a:xfrm>
                  <a:off x="8824680" y="1502902"/>
                  <a:ext cx="1429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D001FE1D-FB26-F319-B3A8-41BB02A60061}"/>
                    </a:ext>
                  </a:extLst>
                </p14:cNvPr>
                <p14:cNvContentPartPr/>
                <p14:nvPr/>
              </p14:nvContentPartPr>
              <p14:xfrm>
                <a:off x="9020160" y="1512982"/>
                <a:ext cx="159120" cy="105120"/>
              </p14:xfrm>
            </p:contentPart>
          </mc:Choice>
          <mc:Fallback xmlns="">
            <p:pic>
              <p:nvPicPr>
                <p:cNvPr id="39" name="Freihand 38">
                  <a:extLst>
                    <a:ext uri="{FF2B5EF4-FFF2-40B4-BE49-F238E27FC236}">
                      <a16:creationId xmlns:a16="http://schemas.microsoft.com/office/drawing/2014/main" id="{D001FE1D-FB26-F319-B3A8-41BB02A60061}"/>
                    </a:ext>
                  </a:extLst>
                </p:cNvPr>
                <p:cNvPicPr/>
                <p:nvPr/>
              </p:nvPicPr>
              <p:blipFill>
                <a:blip r:embed="rId47"/>
                <a:stretch>
                  <a:fillRect/>
                </a:stretch>
              </p:blipFill>
              <p:spPr>
                <a:xfrm>
                  <a:off x="9011160" y="1504342"/>
                  <a:ext cx="176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2FFBCB75-292C-6D23-E248-7693BFDB32C4}"/>
                    </a:ext>
                  </a:extLst>
                </p14:cNvPr>
                <p14:cNvContentPartPr/>
                <p14:nvPr/>
              </p14:nvContentPartPr>
              <p14:xfrm>
                <a:off x="9230040" y="1389502"/>
                <a:ext cx="247680" cy="211320"/>
              </p14:xfrm>
            </p:contentPart>
          </mc:Choice>
          <mc:Fallback xmlns="">
            <p:pic>
              <p:nvPicPr>
                <p:cNvPr id="43" name="Freihand 42">
                  <a:extLst>
                    <a:ext uri="{FF2B5EF4-FFF2-40B4-BE49-F238E27FC236}">
                      <a16:creationId xmlns:a16="http://schemas.microsoft.com/office/drawing/2014/main" id="{2FFBCB75-292C-6D23-E248-7693BFDB32C4}"/>
                    </a:ext>
                  </a:extLst>
                </p:cNvPr>
                <p:cNvPicPr/>
                <p:nvPr/>
              </p:nvPicPr>
              <p:blipFill>
                <a:blip r:embed="rId49"/>
                <a:stretch>
                  <a:fillRect/>
                </a:stretch>
              </p:blipFill>
              <p:spPr>
                <a:xfrm>
                  <a:off x="9221400" y="1380862"/>
                  <a:ext cx="265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4FDC2524-F31E-66F6-0E8E-9126045E21C5}"/>
                    </a:ext>
                  </a:extLst>
                </p14:cNvPr>
                <p14:cNvContentPartPr/>
                <p14:nvPr/>
              </p14:nvContentPartPr>
              <p14:xfrm>
                <a:off x="9513000" y="1464022"/>
                <a:ext cx="186120" cy="93240"/>
              </p14:xfrm>
            </p:contentPart>
          </mc:Choice>
          <mc:Fallback xmlns="">
            <p:pic>
              <p:nvPicPr>
                <p:cNvPr id="44" name="Freihand 43">
                  <a:extLst>
                    <a:ext uri="{FF2B5EF4-FFF2-40B4-BE49-F238E27FC236}">
                      <a16:creationId xmlns:a16="http://schemas.microsoft.com/office/drawing/2014/main" id="{4FDC2524-F31E-66F6-0E8E-9126045E21C5}"/>
                    </a:ext>
                  </a:extLst>
                </p:cNvPr>
                <p:cNvPicPr/>
                <p:nvPr/>
              </p:nvPicPr>
              <p:blipFill>
                <a:blip r:embed="rId51"/>
                <a:stretch>
                  <a:fillRect/>
                </a:stretch>
              </p:blipFill>
              <p:spPr>
                <a:xfrm>
                  <a:off x="9504360" y="1455022"/>
                  <a:ext cx="20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A472F518-9605-DBCB-4816-341F08E33395}"/>
                    </a:ext>
                  </a:extLst>
                </p14:cNvPr>
                <p14:cNvContentPartPr/>
                <p14:nvPr/>
              </p14:nvContentPartPr>
              <p14:xfrm>
                <a:off x="9910080" y="1382662"/>
                <a:ext cx="353160" cy="162360"/>
              </p14:xfrm>
            </p:contentPart>
          </mc:Choice>
          <mc:Fallback xmlns="">
            <p:pic>
              <p:nvPicPr>
                <p:cNvPr id="45" name="Freihand 44">
                  <a:extLst>
                    <a:ext uri="{FF2B5EF4-FFF2-40B4-BE49-F238E27FC236}">
                      <a16:creationId xmlns:a16="http://schemas.microsoft.com/office/drawing/2014/main" id="{A472F518-9605-DBCB-4816-341F08E33395}"/>
                    </a:ext>
                  </a:extLst>
                </p:cNvPr>
                <p:cNvPicPr/>
                <p:nvPr/>
              </p:nvPicPr>
              <p:blipFill>
                <a:blip r:embed="rId53"/>
                <a:stretch>
                  <a:fillRect/>
                </a:stretch>
              </p:blipFill>
              <p:spPr>
                <a:xfrm>
                  <a:off x="9901440" y="1373662"/>
                  <a:ext cx="370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B2321C41-F5E1-C3CB-6D10-C14456786FA3}"/>
                    </a:ext>
                  </a:extLst>
                </p14:cNvPr>
                <p14:cNvContentPartPr/>
                <p14:nvPr/>
              </p14:nvContentPartPr>
              <p14:xfrm>
                <a:off x="10434960" y="1295182"/>
                <a:ext cx="186840" cy="184320"/>
              </p14:xfrm>
            </p:contentPart>
          </mc:Choice>
          <mc:Fallback xmlns="">
            <p:pic>
              <p:nvPicPr>
                <p:cNvPr id="46" name="Freihand 45">
                  <a:extLst>
                    <a:ext uri="{FF2B5EF4-FFF2-40B4-BE49-F238E27FC236}">
                      <a16:creationId xmlns:a16="http://schemas.microsoft.com/office/drawing/2014/main" id="{B2321C41-F5E1-C3CB-6D10-C14456786FA3}"/>
                    </a:ext>
                  </a:extLst>
                </p:cNvPr>
                <p:cNvPicPr/>
                <p:nvPr/>
              </p:nvPicPr>
              <p:blipFill>
                <a:blip r:embed="rId55"/>
                <a:stretch>
                  <a:fillRect/>
                </a:stretch>
              </p:blipFill>
              <p:spPr>
                <a:xfrm>
                  <a:off x="10425960" y="1286182"/>
                  <a:ext cx="204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1B8A991C-786A-426A-576F-2084B5F58116}"/>
                    </a:ext>
                  </a:extLst>
                </p14:cNvPr>
                <p14:cNvContentPartPr/>
                <p14:nvPr/>
              </p14:nvContentPartPr>
              <p14:xfrm>
                <a:off x="10714680" y="1292302"/>
                <a:ext cx="160200" cy="194760"/>
              </p14:xfrm>
            </p:contentPart>
          </mc:Choice>
          <mc:Fallback xmlns="">
            <p:pic>
              <p:nvPicPr>
                <p:cNvPr id="47" name="Freihand 46">
                  <a:extLst>
                    <a:ext uri="{FF2B5EF4-FFF2-40B4-BE49-F238E27FC236}">
                      <a16:creationId xmlns:a16="http://schemas.microsoft.com/office/drawing/2014/main" id="{1B8A991C-786A-426A-576F-2084B5F58116}"/>
                    </a:ext>
                  </a:extLst>
                </p:cNvPr>
                <p:cNvPicPr/>
                <p:nvPr/>
              </p:nvPicPr>
              <p:blipFill>
                <a:blip r:embed="rId57"/>
                <a:stretch>
                  <a:fillRect/>
                </a:stretch>
              </p:blipFill>
              <p:spPr>
                <a:xfrm>
                  <a:off x="10705680" y="1283662"/>
                  <a:ext cx="1778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3675AF0E-8BCA-CF74-B4ED-AFE677139D3E}"/>
                    </a:ext>
                  </a:extLst>
                </p14:cNvPr>
                <p14:cNvContentPartPr/>
                <p14:nvPr/>
              </p14:nvContentPartPr>
              <p14:xfrm>
                <a:off x="10977840" y="1259542"/>
                <a:ext cx="131760" cy="187200"/>
              </p14:xfrm>
            </p:contentPart>
          </mc:Choice>
          <mc:Fallback xmlns="">
            <p:pic>
              <p:nvPicPr>
                <p:cNvPr id="48" name="Freihand 47">
                  <a:extLst>
                    <a:ext uri="{FF2B5EF4-FFF2-40B4-BE49-F238E27FC236}">
                      <a16:creationId xmlns:a16="http://schemas.microsoft.com/office/drawing/2014/main" id="{3675AF0E-8BCA-CF74-B4ED-AFE677139D3E}"/>
                    </a:ext>
                  </a:extLst>
                </p:cNvPr>
                <p:cNvPicPr/>
                <p:nvPr/>
              </p:nvPicPr>
              <p:blipFill>
                <a:blip r:embed="rId59"/>
                <a:stretch>
                  <a:fillRect/>
                </a:stretch>
              </p:blipFill>
              <p:spPr>
                <a:xfrm>
                  <a:off x="10969200" y="1250542"/>
                  <a:ext cx="149400" cy="204840"/>
                </a:xfrm>
                <a:prstGeom prst="rect">
                  <a:avLst/>
                </a:prstGeom>
              </p:spPr>
            </p:pic>
          </mc:Fallback>
        </mc:AlternateContent>
      </p:grpSp>
      <p:grpSp>
        <p:nvGrpSpPr>
          <p:cNvPr id="60" name="Gruppieren 59">
            <a:extLst>
              <a:ext uri="{FF2B5EF4-FFF2-40B4-BE49-F238E27FC236}">
                <a16:creationId xmlns:a16="http://schemas.microsoft.com/office/drawing/2014/main" id="{70990B4E-C7E5-E500-7AA7-CA9084CFF6AF}"/>
              </a:ext>
            </a:extLst>
          </p:cNvPr>
          <p:cNvGrpSpPr/>
          <p:nvPr/>
        </p:nvGrpSpPr>
        <p:grpSpPr>
          <a:xfrm>
            <a:off x="8857800" y="1764622"/>
            <a:ext cx="1018440" cy="290880"/>
            <a:chOff x="8857800" y="1764622"/>
            <a:chExt cx="1018440" cy="290880"/>
          </a:xfrm>
        </p:grpSpPr>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14F31AA6-5C39-CF15-B7E0-2FF2731F840A}"/>
                    </a:ext>
                  </a:extLst>
                </p14:cNvPr>
                <p14:cNvContentPartPr/>
                <p14:nvPr/>
              </p14:nvContentPartPr>
              <p14:xfrm>
                <a:off x="8857800" y="1915822"/>
                <a:ext cx="245520" cy="139680"/>
              </p14:xfrm>
            </p:contentPart>
          </mc:Choice>
          <mc:Fallback xmlns="">
            <p:pic>
              <p:nvPicPr>
                <p:cNvPr id="51" name="Freihand 50">
                  <a:extLst>
                    <a:ext uri="{FF2B5EF4-FFF2-40B4-BE49-F238E27FC236}">
                      <a16:creationId xmlns:a16="http://schemas.microsoft.com/office/drawing/2014/main" id="{14F31AA6-5C39-CF15-B7E0-2FF2731F840A}"/>
                    </a:ext>
                  </a:extLst>
                </p:cNvPr>
                <p:cNvPicPr/>
                <p:nvPr/>
              </p:nvPicPr>
              <p:blipFill>
                <a:blip r:embed="rId61"/>
                <a:stretch>
                  <a:fillRect/>
                </a:stretch>
              </p:blipFill>
              <p:spPr>
                <a:xfrm>
                  <a:off x="8849160" y="1906822"/>
                  <a:ext cx="263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0EB4A99E-A653-6C18-CEE8-F4D22F5837CA}"/>
                    </a:ext>
                  </a:extLst>
                </p14:cNvPr>
                <p14:cNvContentPartPr/>
                <p14:nvPr/>
              </p14:nvContentPartPr>
              <p14:xfrm>
                <a:off x="9192960" y="1890622"/>
                <a:ext cx="90000" cy="122400"/>
              </p14:xfrm>
            </p:contentPart>
          </mc:Choice>
          <mc:Fallback xmlns="">
            <p:pic>
              <p:nvPicPr>
                <p:cNvPr id="52" name="Freihand 51">
                  <a:extLst>
                    <a:ext uri="{FF2B5EF4-FFF2-40B4-BE49-F238E27FC236}">
                      <a16:creationId xmlns:a16="http://schemas.microsoft.com/office/drawing/2014/main" id="{0EB4A99E-A653-6C18-CEE8-F4D22F5837CA}"/>
                    </a:ext>
                  </a:extLst>
                </p:cNvPr>
                <p:cNvPicPr/>
                <p:nvPr/>
              </p:nvPicPr>
              <p:blipFill>
                <a:blip r:embed="rId63"/>
                <a:stretch>
                  <a:fillRect/>
                </a:stretch>
              </p:blipFill>
              <p:spPr>
                <a:xfrm>
                  <a:off x="9183960" y="1881622"/>
                  <a:ext cx="107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Freihand 52">
                  <a:extLst>
                    <a:ext uri="{FF2B5EF4-FFF2-40B4-BE49-F238E27FC236}">
                      <a16:creationId xmlns:a16="http://schemas.microsoft.com/office/drawing/2014/main" id="{5D56528C-3380-2956-5468-F823E5BF5A79}"/>
                    </a:ext>
                  </a:extLst>
                </p14:cNvPr>
                <p14:cNvContentPartPr/>
                <p14:nvPr/>
              </p14:nvContentPartPr>
              <p14:xfrm>
                <a:off x="9345240" y="1764622"/>
                <a:ext cx="189720" cy="217800"/>
              </p14:xfrm>
            </p:contentPart>
          </mc:Choice>
          <mc:Fallback xmlns="">
            <p:pic>
              <p:nvPicPr>
                <p:cNvPr id="53" name="Freihand 52">
                  <a:extLst>
                    <a:ext uri="{FF2B5EF4-FFF2-40B4-BE49-F238E27FC236}">
                      <a16:creationId xmlns:a16="http://schemas.microsoft.com/office/drawing/2014/main" id="{5D56528C-3380-2956-5468-F823E5BF5A79}"/>
                    </a:ext>
                  </a:extLst>
                </p:cNvPr>
                <p:cNvPicPr/>
                <p:nvPr/>
              </p:nvPicPr>
              <p:blipFill>
                <a:blip r:embed="rId65"/>
                <a:stretch>
                  <a:fillRect/>
                </a:stretch>
              </p:blipFill>
              <p:spPr>
                <a:xfrm>
                  <a:off x="9336600" y="1755982"/>
                  <a:ext cx="207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B91B9F1A-AE03-B27F-7E21-72A66B2A26A3}"/>
                    </a:ext>
                  </a:extLst>
                </p14:cNvPr>
                <p14:cNvContentPartPr/>
                <p14:nvPr/>
              </p14:nvContentPartPr>
              <p14:xfrm>
                <a:off x="9575640" y="1872622"/>
                <a:ext cx="300600" cy="132840"/>
              </p14:xfrm>
            </p:contentPart>
          </mc:Choice>
          <mc:Fallback xmlns="">
            <p:pic>
              <p:nvPicPr>
                <p:cNvPr id="55" name="Freihand 54">
                  <a:extLst>
                    <a:ext uri="{FF2B5EF4-FFF2-40B4-BE49-F238E27FC236}">
                      <a16:creationId xmlns:a16="http://schemas.microsoft.com/office/drawing/2014/main" id="{B91B9F1A-AE03-B27F-7E21-72A66B2A26A3}"/>
                    </a:ext>
                  </a:extLst>
                </p:cNvPr>
                <p:cNvPicPr/>
                <p:nvPr/>
              </p:nvPicPr>
              <p:blipFill>
                <a:blip r:embed="rId67"/>
                <a:stretch>
                  <a:fillRect/>
                </a:stretch>
              </p:blipFill>
              <p:spPr>
                <a:xfrm>
                  <a:off x="9566640" y="1863622"/>
                  <a:ext cx="318240" cy="150480"/>
                </a:xfrm>
                <a:prstGeom prst="rect">
                  <a:avLst/>
                </a:prstGeom>
              </p:spPr>
            </p:pic>
          </mc:Fallback>
        </mc:AlternateContent>
      </p:grpSp>
      <p:grpSp>
        <p:nvGrpSpPr>
          <p:cNvPr id="59" name="Gruppieren 58">
            <a:extLst>
              <a:ext uri="{FF2B5EF4-FFF2-40B4-BE49-F238E27FC236}">
                <a16:creationId xmlns:a16="http://schemas.microsoft.com/office/drawing/2014/main" id="{97AC6385-B6A1-4ECD-683F-D9949122A93E}"/>
              </a:ext>
            </a:extLst>
          </p:cNvPr>
          <p:cNvGrpSpPr/>
          <p:nvPr/>
        </p:nvGrpSpPr>
        <p:grpSpPr>
          <a:xfrm>
            <a:off x="10128960" y="1717102"/>
            <a:ext cx="646200" cy="246960"/>
            <a:chOff x="10128960" y="1717102"/>
            <a:chExt cx="646200" cy="246960"/>
          </a:xfrm>
        </p:grpSpPr>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8CE63497-02D0-647A-9A1C-8820555BA626}"/>
                    </a:ext>
                  </a:extLst>
                </p14:cNvPr>
                <p14:cNvContentPartPr/>
                <p14:nvPr/>
              </p14:nvContentPartPr>
              <p14:xfrm>
                <a:off x="10128960" y="1804942"/>
                <a:ext cx="167400" cy="159120"/>
              </p14:xfrm>
            </p:contentPart>
          </mc:Choice>
          <mc:Fallback xmlns="">
            <p:pic>
              <p:nvPicPr>
                <p:cNvPr id="56" name="Freihand 55">
                  <a:extLst>
                    <a:ext uri="{FF2B5EF4-FFF2-40B4-BE49-F238E27FC236}">
                      <a16:creationId xmlns:a16="http://schemas.microsoft.com/office/drawing/2014/main" id="{8CE63497-02D0-647A-9A1C-8820555BA626}"/>
                    </a:ext>
                  </a:extLst>
                </p:cNvPr>
                <p:cNvPicPr/>
                <p:nvPr/>
              </p:nvPicPr>
              <p:blipFill>
                <a:blip r:embed="rId69"/>
                <a:stretch>
                  <a:fillRect/>
                </a:stretch>
              </p:blipFill>
              <p:spPr>
                <a:xfrm>
                  <a:off x="10119960" y="1795942"/>
                  <a:ext cx="185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6FF7F191-5FDB-8F53-B715-7D08BF7881F5}"/>
                    </a:ext>
                  </a:extLst>
                </p14:cNvPr>
                <p14:cNvContentPartPr/>
                <p14:nvPr/>
              </p14:nvContentPartPr>
              <p14:xfrm>
                <a:off x="10300680" y="1717102"/>
                <a:ext cx="278280" cy="242640"/>
              </p14:xfrm>
            </p:contentPart>
          </mc:Choice>
          <mc:Fallback xmlns="">
            <p:pic>
              <p:nvPicPr>
                <p:cNvPr id="57" name="Freihand 56">
                  <a:extLst>
                    <a:ext uri="{FF2B5EF4-FFF2-40B4-BE49-F238E27FC236}">
                      <a16:creationId xmlns:a16="http://schemas.microsoft.com/office/drawing/2014/main" id="{6FF7F191-5FDB-8F53-B715-7D08BF7881F5}"/>
                    </a:ext>
                  </a:extLst>
                </p:cNvPr>
                <p:cNvPicPr/>
                <p:nvPr/>
              </p:nvPicPr>
              <p:blipFill>
                <a:blip r:embed="rId71"/>
                <a:stretch>
                  <a:fillRect/>
                </a:stretch>
              </p:blipFill>
              <p:spPr>
                <a:xfrm>
                  <a:off x="10291680" y="1708462"/>
                  <a:ext cx="2959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Freihand 57">
                  <a:extLst>
                    <a:ext uri="{FF2B5EF4-FFF2-40B4-BE49-F238E27FC236}">
                      <a16:creationId xmlns:a16="http://schemas.microsoft.com/office/drawing/2014/main" id="{863FAD75-2193-5723-CFBB-9DC5286B30BE}"/>
                    </a:ext>
                  </a:extLst>
                </p14:cNvPr>
                <p14:cNvContentPartPr/>
                <p14:nvPr/>
              </p14:nvContentPartPr>
              <p14:xfrm>
                <a:off x="10613880" y="1803142"/>
                <a:ext cx="161280" cy="90720"/>
              </p14:xfrm>
            </p:contentPart>
          </mc:Choice>
          <mc:Fallback xmlns="">
            <p:pic>
              <p:nvPicPr>
                <p:cNvPr id="58" name="Freihand 57">
                  <a:extLst>
                    <a:ext uri="{FF2B5EF4-FFF2-40B4-BE49-F238E27FC236}">
                      <a16:creationId xmlns:a16="http://schemas.microsoft.com/office/drawing/2014/main" id="{863FAD75-2193-5723-CFBB-9DC5286B30BE}"/>
                    </a:ext>
                  </a:extLst>
                </p:cNvPr>
                <p:cNvPicPr/>
                <p:nvPr/>
              </p:nvPicPr>
              <p:blipFill>
                <a:blip r:embed="rId73"/>
                <a:stretch>
                  <a:fillRect/>
                </a:stretch>
              </p:blipFill>
              <p:spPr>
                <a:xfrm>
                  <a:off x="10604880" y="1794502"/>
                  <a:ext cx="178920" cy="108360"/>
                </a:xfrm>
                <a:prstGeom prst="rect">
                  <a:avLst/>
                </a:prstGeom>
              </p:spPr>
            </p:pic>
          </mc:Fallback>
        </mc:AlternateContent>
      </p:grpSp>
      <p:grpSp>
        <p:nvGrpSpPr>
          <p:cNvPr id="66" name="Gruppieren 65">
            <a:extLst>
              <a:ext uri="{FF2B5EF4-FFF2-40B4-BE49-F238E27FC236}">
                <a16:creationId xmlns:a16="http://schemas.microsoft.com/office/drawing/2014/main" id="{2B50B967-6B71-0866-6C7B-6BFB5A093AB7}"/>
              </a:ext>
            </a:extLst>
          </p:cNvPr>
          <p:cNvGrpSpPr/>
          <p:nvPr/>
        </p:nvGrpSpPr>
        <p:grpSpPr>
          <a:xfrm>
            <a:off x="11024640" y="1618462"/>
            <a:ext cx="775440" cy="241920"/>
            <a:chOff x="11024640" y="1618462"/>
            <a:chExt cx="775440" cy="241920"/>
          </a:xfrm>
        </p:grpSpPr>
        <mc:AlternateContent xmlns:mc="http://schemas.openxmlformats.org/markup-compatibility/2006" xmlns:p14="http://schemas.microsoft.com/office/powerpoint/2010/main">
          <mc:Choice Requires="p14">
            <p:contentPart p14:bwMode="auto" r:id="rId74">
              <p14:nvContentPartPr>
                <p14:cNvPr id="61" name="Freihand 60">
                  <a:extLst>
                    <a:ext uri="{FF2B5EF4-FFF2-40B4-BE49-F238E27FC236}">
                      <a16:creationId xmlns:a16="http://schemas.microsoft.com/office/drawing/2014/main" id="{E96BB6CF-8572-2C0C-47FF-0A4F25A586A0}"/>
                    </a:ext>
                  </a:extLst>
                </p14:cNvPr>
                <p14:cNvContentPartPr/>
                <p14:nvPr/>
              </p14:nvContentPartPr>
              <p14:xfrm>
                <a:off x="11024640" y="1675702"/>
                <a:ext cx="108360" cy="184680"/>
              </p14:xfrm>
            </p:contentPart>
          </mc:Choice>
          <mc:Fallback xmlns="">
            <p:pic>
              <p:nvPicPr>
                <p:cNvPr id="61" name="Freihand 60">
                  <a:extLst>
                    <a:ext uri="{FF2B5EF4-FFF2-40B4-BE49-F238E27FC236}">
                      <a16:creationId xmlns:a16="http://schemas.microsoft.com/office/drawing/2014/main" id="{E96BB6CF-8572-2C0C-47FF-0A4F25A586A0}"/>
                    </a:ext>
                  </a:extLst>
                </p:cNvPr>
                <p:cNvPicPr/>
                <p:nvPr/>
              </p:nvPicPr>
              <p:blipFill>
                <a:blip r:embed="rId75"/>
                <a:stretch>
                  <a:fillRect/>
                </a:stretch>
              </p:blipFill>
              <p:spPr>
                <a:xfrm>
                  <a:off x="11016000" y="1667062"/>
                  <a:ext cx="126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Freihand 61">
                  <a:extLst>
                    <a:ext uri="{FF2B5EF4-FFF2-40B4-BE49-F238E27FC236}">
                      <a16:creationId xmlns:a16="http://schemas.microsoft.com/office/drawing/2014/main" id="{CC238FA3-AE4B-ED26-8912-0A8271A5A150}"/>
                    </a:ext>
                  </a:extLst>
                </p14:cNvPr>
                <p14:cNvContentPartPr/>
                <p14:nvPr/>
              </p14:nvContentPartPr>
              <p14:xfrm>
                <a:off x="11090520" y="1667782"/>
                <a:ext cx="78120" cy="7200"/>
              </p14:xfrm>
            </p:contentPart>
          </mc:Choice>
          <mc:Fallback xmlns="">
            <p:pic>
              <p:nvPicPr>
                <p:cNvPr id="62" name="Freihand 61">
                  <a:extLst>
                    <a:ext uri="{FF2B5EF4-FFF2-40B4-BE49-F238E27FC236}">
                      <a16:creationId xmlns:a16="http://schemas.microsoft.com/office/drawing/2014/main" id="{CC238FA3-AE4B-ED26-8912-0A8271A5A150}"/>
                    </a:ext>
                  </a:extLst>
                </p:cNvPr>
                <p:cNvPicPr/>
                <p:nvPr/>
              </p:nvPicPr>
              <p:blipFill>
                <a:blip r:embed="rId77"/>
                <a:stretch>
                  <a:fillRect/>
                </a:stretch>
              </p:blipFill>
              <p:spPr>
                <a:xfrm>
                  <a:off x="11081520" y="1658782"/>
                  <a:ext cx="95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Freihand 62">
                  <a:extLst>
                    <a:ext uri="{FF2B5EF4-FFF2-40B4-BE49-F238E27FC236}">
                      <a16:creationId xmlns:a16="http://schemas.microsoft.com/office/drawing/2014/main" id="{41D973F0-242B-1CC9-7D1E-DB20FFA927E1}"/>
                    </a:ext>
                  </a:extLst>
                </p14:cNvPr>
                <p14:cNvContentPartPr/>
                <p14:nvPr/>
              </p14:nvContentPartPr>
              <p14:xfrm>
                <a:off x="11216880" y="1662382"/>
                <a:ext cx="159840" cy="164520"/>
              </p14:xfrm>
            </p:contentPart>
          </mc:Choice>
          <mc:Fallback xmlns="">
            <p:pic>
              <p:nvPicPr>
                <p:cNvPr id="63" name="Freihand 62">
                  <a:extLst>
                    <a:ext uri="{FF2B5EF4-FFF2-40B4-BE49-F238E27FC236}">
                      <a16:creationId xmlns:a16="http://schemas.microsoft.com/office/drawing/2014/main" id="{41D973F0-242B-1CC9-7D1E-DB20FFA927E1}"/>
                    </a:ext>
                  </a:extLst>
                </p:cNvPr>
                <p:cNvPicPr/>
                <p:nvPr/>
              </p:nvPicPr>
              <p:blipFill>
                <a:blip r:embed="rId79"/>
                <a:stretch>
                  <a:fillRect/>
                </a:stretch>
              </p:blipFill>
              <p:spPr>
                <a:xfrm>
                  <a:off x="11207880" y="1653742"/>
                  <a:ext cx="177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Freihand 63">
                  <a:extLst>
                    <a:ext uri="{FF2B5EF4-FFF2-40B4-BE49-F238E27FC236}">
                      <a16:creationId xmlns:a16="http://schemas.microsoft.com/office/drawing/2014/main" id="{F942D63E-7095-490A-A772-C779C370EE76}"/>
                    </a:ext>
                  </a:extLst>
                </p14:cNvPr>
                <p14:cNvContentPartPr/>
                <p14:nvPr/>
              </p14:nvContentPartPr>
              <p14:xfrm>
                <a:off x="11536920" y="1627462"/>
                <a:ext cx="87120" cy="201600"/>
              </p14:xfrm>
            </p:contentPart>
          </mc:Choice>
          <mc:Fallback xmlns="">
            <p:pic>
              <p:nvPicPr>
                <p:cNvPr id="64" name="Freihand 63">
                  <a:extLst>
                    <a:ext uri="{FF2B5EF4-FFF2-40B4-BE49-F238E27FC236}">
                      <a16:creationId xmlns:a16="http://schemas.microsoft.com/office/drawing/2014/main" id="{F942D63E-7095-490A-A772-C779C370EE76}"/>
                    </a:ext>
                  </a:extLst>
                </p:cNvPr>
                <p:cNvPicPr/>
                <p:nvPr/>
              </p:nvPicPr>
              <p:blipFill>
                <a:blip r:embed="rId81"/>
                <a:stretch>
                  <a:fillRect/>
                </a:stretch>
              </p:blipFill>
              <p:spPr>
                <a:xfrm>
                  <a:off x="11527920" y="1618462"/>
                  <a:ext cx="104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Freihand 64">
                  <a:extLst>
                    <a:ext uri="{FF2B5EF4-FFF2-40B4-BE49-F238E27FC236}">
                      <a16:creationId xmlns:a16="http://schemas.microsoft.com/office/drawing/2014/main" id="{95E26C00-0330-A789-C2AD-5C09732AE19E}"/>
                    </a:ext>
                  </a:extLst>
                </p14:cNvPr>
                <p14:cNvContentPartPr/>
                <p14:nvPr/>
              </p14:nvContentPartPr>
              <p14:xfrm>
                <a:off x="11467440" y="1618462"/>
                <a:ext cx="332640" cy="241200"/>
              </p14:xfrm>
            </p:contentPart>
          </mc:Choice>
          <mc:Fallback xmlns="">
            <p:pic>
              <p:nvPicPr>
                <p:cNvPr id="65" name="Freihand 64">
                  <a:extLst>
                    <a:ext uri="{FF2B5EF4-FFF2-40B4-BE49-F238E27FC236}">
                      <a16:creationId xmlns:a16="http://schemas.microsoft.com/office/drawing/2014/main" id="{95E26C00-0330-A789-C2AD-5C09732AE19E}"/>
                    </a:ext>
                  </a:extLst>
                </p:cNvPr>
                <p:cNvPicPr/>
                <p:nvPr/>
              </p:nvPicPr>
              <p:blipFill>
                <a:blip r:embed="rId83"/>
                <a:stretch>
                  <a:fillRect/>
                </a:stretch>
              </p:blipFill>
              <p:spPr>
                <a:xfrm>
                  <a:off x="11458440" y="1609822"/>
                  <a:ext cx="350280" cy="258840"/>
                </a:xfrm>
                <a:prstGeom prst="rect">
                  <a:avLst/>
                </a:prstGeom>
              </p:spPr>
            </p:pic>
          </mc:Fallback>
        </mc:AlternateContent>
      </p:grpSp>
      <p:grpSp>
        <p:nvGrpSpPr>
          <p:cNvPr id="92" name="Gruppieren 91">
            <a:extLst>
              <a:ext uri="{FF2B5EF4-FFF2-40B4-BE49-F238E27FC236}">
                <a16:creationId xmlns:a16="http://schemas.microsoft.com/office/drawing/2014/main" id="{CD93FB81-14F0-B4EE-19A5-5DF4F5E1DEC0}"/>
              </a:ext>
            </a:extLst>
          </p:cNvPr>
          <p:cNvGrpSpPr/>
          <p:nvPr/>
        </p:nvGrpSpPr>
        <p:grpSpPr>
          <a:xfrm>
            <a:off x="8825040" y="2243782"/>
            <a:ext cx="464760" cy="190800"/>
            <a:chOff x="8825040" y="2243782"/>
            <a:chExt cx="464760" cy="190800"/>
          </a:xfrm>
        </p:grpSpPr>
        <mc:AlternateContent xmlns:mc="http://schemas.openxmlformats.org/markup-compatibility/2006" xmlns:p14="http://schemas.microsoft.com/office/powerpoint/2010/main">
          <mc:Choice Requires="p14">
            <p:contentPart p14:bwMode="auto" r:id="rId84">
              <p14:nvContentPartPr>
                <p14:cNvPr id="67" name="Freihand 66">
                  <a:extLst>
                    <a:ext uri="{FF2B5EF4-FFF2-40B4-BE49-F238E27FC236}">
                      <a16:creationId xmlns:a16="http://schemas.microsoft.com/office/drawing/2014/main" id="{FA4F4AA6-E958-D4BC-EE71-712155B081AA}"/>
                    </a:ext>
                  </a:extLst>
                </p14:cNvPr>
                <p14:cNvContentPartPr/>
                <p14:nvPr/>
              </p14:nvContentPartPr>
              <p14:xfrm>
                <a:off x="8825040" y="2243782"/>
                <a:ext cx="330480" cy="187200"/>
              </p14:xfrm>
            </p:contentPart>
          </mc:Choice>
          <mc:Fallback xmlns="">
            <p:pic>
              <p:nvPicPr>
                <p:cNvPr id="67" name="Freihand 66">
                  <a:extLst>
                    <a:ext uri="{FF2B5EF4-FFF2-40B4-BE49-F238E27FC236}">
                      <a16:creationId xmlns:a16="http://schemas.microsoft.com/office/drawing/2014/main" id="{FA4F4AA6-E958-D4BC-EE71-712155B081AA}"/>
                    </a:ext>
                  </a:extLst>
                </p:cNvPr>
                <p:cNvPicPr/>
                <p:nvPr/>
              </p:nvPicPr>
              <p:blipFill>
                <a:blip r:embed="rId85"/>
                <a:stretch>
                  <a:fillRect/>
                </a:stretch>
              </p:blipFill>
              <p:spPr>
                <a:xfrm>
                  <a:off x="8816400" y="2234782"/>
                  <a:ext cx="348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Freihand 67">
                  <a:extLst>
                    <a:ext uri="{FF2B5EF4-FFF2-40B4-BE49-F238E27FC236}">
                      <a16:creationId xmlns:a16="http://schemas.microsoft.com/office/drawing/2014/main" id="{81FEE956-8A5F-5C91-0A9C-AD1FBB2C12DE}"/>
                    </a:ext>
                  </a:extLst>
                </p14:cNvPr>
                <p14:cNvContentPartPr/>
                <p14:nvPr/>
              </p14:nvContentPartPr>
              <p14:xfrm>
                <a:off x="9211680" y="2295622"/>
                <a:ext cx="78120" cy="138960"/>
              </p14:xfrm>
            </p:contentPart>
          </mc:Choice>
          <mc:Fallback xmlns="">
            <p:pic>
              <p:nvPicPr>
                <p:cNvPr id="68" name="Freihand 67">
                  <a:extLst>
                    <a:ext uri="{FF2B5EF4-FFF2-40B4-BE49-F238E27FC236}">
                      <a16:creationId xmlns:a16="http://schemas.microsoft.com/office/drawing/2014/main" id="{81FEE956-8A5F-5C91-0A9C-AD1FBB2C12DE}"/>
                    </a:ext>
                  </a:extLst>
                </p:cNvPr>
                <p:cNvPicPr/>
                <p:nvPr/>
              </p:nvPicPr>
              <p:blipFill>
                <a:blip r:embed="rId87"/>
                <a:stretch>
                  <a:fillRect/>
                </a:stretch>
              </p:blipFill>
              <p:spPr>
                <a:xfrm>
                  <a:off x="9202680" y="2286622"/>
                  <a:ext cx="95760" cy="156600"/>
                </a:xfrm>
                <a:prstGeom prst="rect">
                  <a:avLst/>
                </a:prstGeom>
              </p:spPr>
            </p:pic>
          </mc:Fallback>
        </mc:AlternateContent>
      </p:grpSp>
      <p:grpSp>
        <p:nvGrpSpPr>
          <p:cNvPr id="91" name="Gruppieren 90">
            <a:extLst>
              <a:ext uri="{FF2B5EF4-FFF2-40B4-BE49-F238E27FC236}">
                <a16:creationId xmlns:a16="http://schemas.microsoft.com/office/drawing/2014/main" id="{3D41900A-72BD-F198-B5E1-14ED479FFFF3}"/>
              </a:ext>
            </a:extLst>
          </p:cNvPr>
          <p:cNvGrpSpPr/>
          <p:nvPr/>
        </p:nvGrpSpPr>
        <p:grpSpPr>
          <a:xfrm>
            <a:off x="9559440" y="2093662"/>
            <a:ext cx="2190600" cy="281880"/>
            <a:chOff x="9559440" y="2093662"/>
            <a:chExt cx="2190600" cy="281880"/>
          </a:xfrm>
        </p:grpSpPr>
        <mc:AlternateContent xmlns:mc="http://schemas.openxmlformats.org/markup-compatibility/2006" xmlns:p14="http://schemas.microsoft.com/office/powerpoint/2010/main">
          <mc:Choice Requires="p14">
            <p:contentPart p14:bwMode="auto" r:id="rId88">
              <p14:nvContentPartPr>
                <p14:cNvPr id="69" name="Freihand 68">
                  <a:extLst>
                    <a:ext uri="{FF2B5EF4-FFF2-40B4-BE49-F238E27FC236}">
                      <a16:creationId xmlns:a16="http://schemas.microsoft.com/office/drawing/2014/main" id="{0BEA2AE2-D10F-4E42-9988-5EFD5E6D8129}"/>
                    </a:ext>
                  </a:extLst>
                </p14:cNvPr>
                <p14:cNvContentPartPr/>
                <p14:nvPr/>
              </p14:nvContentPartPr>
              <p14:xfrm>
                <a:off x="9559440" y="2168542"/>
                <a:ext cx="163080" cy="207000"/>
              </p14:xfrm>
            </p:contentPart>
          </mc:Choice>
          <mc:Fallback xmlns="">
            <p:pic>
              <p:nvPicPr>
                <p:cNvPr id="69" name="Freihand 68">
                  <a:extLst>
                    <a:ext uri="{FF2B5EF4-FFF2-40B4-BE49-F238E27FC236}">
                      <a16:creationId xmlns:a16="http://schemas.microsoft.com/office/drawing/2014/main" id="{0BEA2AE2-D10F-4E42-9988-5EFD5E6D8129}"/>
                    </a:ext>
                  </a:extLst>
                </p:cNvPr>
                <p:cNvPicPr/>
                <p:nvPr/>
              </p:nvPicPr>
              <p:blipFill>
                <a:blip r:embed="rId89"/>
                <a:stretch>
                  <a:fillRect/>
                </a:stretch>
              </p:blipFill>
              <p:spPr>
                <a:xfrm>
                  <a:off x="9550440" y="2159902"/>
                  <a:ext cx="180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Freihand 69">
                  <a:extLst>
                    <a:ext uri="{FF2B5EF4-FFF2-40B4-BE49-F238E27FC236}">
                      <a16:creationId xmlns:a16="http://schemas.microsoft.com/office/drawing/2014/main" id="{56DDBD1A-2E7E-1B40-59C4-D4E337842640}"/>
                    </a:ext>
                  </a:extLst>
                </p14:cNvPr>
                <p14:cNvContentPartPr/>
                <p14:nvPr/>
              </p14:nvContentPartPr>
              <p14:xfrm>
                <a:off x="9748440" y="2304982"/>
                <a:ext cx="253080" cy="66240"/>
              </p14:xfrm>
            </p:contentPart>
          </mc:Choice>
          <mc:Fallback xmlns="">
            <p:pic>
              <p:nvPicPr>
                <p:cNvPr id="70" name="Freihand 69">
                  <a:extLst>
                    <a:ext uri="{FF2B5EF4-FFF2-40B4-BE49-F238E27FC236}">
                      <a16:creationId xmlns:a16="http://schemas.microsoft.com/office/drawing/2014/main" id="{56DDBD1A-2E7E-1B40-59C4-D4E337842640}"/>
                    </a:ext>
                  </a:extLst>
                </p:cNvPr>
                <p:cNvPicPr/>
                <p:nvPr/>
              </p:nvPicPr>
              <p:blipFill>
                <a:blip r:embed="rId91"/>
                <a:stretch>
                  <a:fillRect/>
                </a:stretch>
              </p:blipFill>
              <p:spPr>
                <a:xfrm>
                  <a:off x="9739440" y="2296342"/>
                  <a:ext cx="270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Freihand 70">
                  <a:extLst>
                    <a:ext uri="{FF2B5EF4-FFF2-40B4-BE49-F238E27FC236}">
                      <a16:creationId xmlns:a16="http://schemas.microsoft.com/office/drawing/2014/main" id="{522B508B-E555-F8EB-1093-F708D7935A59}"/>
                    </a:ext>
                  </a:extLst>
                </p14:cNvPr>
                <p14:cNvContentPartPr/>
                <p14:nvPr/>
              </p14:nvContentPartPr>
              <p14:xfrm>
                <a:off x="10158120" y="2141542"/>
                <a:ext cx="352440" cy="213840"/>
              </p14:xfrm>
            </p:contentPart>
          </mc:Choice>
          <mc:Fallback xmlns="">
            <p:pic>
              <p:nvPicPr>
                <p:cNvPr id="71" name="Freihand 70">
                  <a:extLst>
                    <a:ext uri="{FF2B5EF4-FFF2-40B4-BE49-F238E27FC236}">
                      <a16:creationId xmlns:a16="http://schemas.microsoft.com/office/drawing/2014/main" id="{522B508B-E555-F8EB-1093-F708D7935A59}"/>
                    </a:ext>
                  </a:extLst>
                </p:cNvPr>
                <p:cNvPicPr/>
                <p:nvPr/>
              </p:nvPicPr>
              <p:blipFill>
                <a:blip r:embed="rId93"/>
                <a:stretch>
                  <a:fillRect/>
                </a:stretch>
              </p:blipFill>
              <p:spPr>
                <a:xfrm>
                  <a:off x="10149120" y="2132542"/>
                  <a:ext cx="370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Freihand 71">
                  <a:extLst>
                    <a:ext uri="{FF2B5EF4-FFF2-40B4-BE49-F238E27FC236}">
                      <a16:creationId xmlns:a16="http://schemas.microsoft.com/office/drawing/2014/main" id="{337C0CF7-34E3-FAD2-DFAC-BA40D6BF6C8A}"/>
                    </a:ext>
                  </a:extLst>
                </p14:cNvPr>
                <p14:cNvContentPartPr/>
                <p14:nvPr/>
              </p14:nvContentPartPr>
              <p14:xfrm>
                <a:off x="10499040" y="2245582"/>
                <a:ext cx="107280" cy="108000"/>
              </p14:xfrm>
            </p:contentPart>
          </mc:Choice>
          <mc:Fallback xmlns="">
            <p:pic>
              <p:nvPicPr>
                <p:cNvPr id="72" name="Freihand 71">
                  <a:extLst>
                    <a:ext uri="{FF2B5EF4-FFF2-40B4-BE49-F238E27FC236}">
                      <a16:creationId xmlns:a16="http://schemas.microsoft.com/office/drawing/2014/main" id="{337C0CF7-34E3-FAD2-DFAC-BA40D6BF6C8A}"/>
                    </a:ext>
                  </a:extLst>
                </p:cNvPr>
                <p:cNvPicPr/>
                <p:nvPr/>
              </p:nvPicPr>
              <p:blipFill>
                <a:blip r:embed="rId95"/>
                <a:stretch>
                  <a:fillRect/>
                </a:stretch>
              </p:blipFill>
              <p:spPr>
                <a:xfrm>
                  <a:off x="10490400" y="2236582"/>
                  <a:ext cx="124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Freihand 72">
                  <a:extLst>
                    <a:ext uri="{FF2B5EF4-FFF2-40B4-BE49-F238E27FC236}">
                      <a16:creationId xmlns:a16="http://schemas.microsoft.com/office/drawing/2014/main" id="{ACB2FA74-9F28-A2DF-739B-7959B3BDCF26}"/>
                    </a:ext>
                  </a:extLst>
                </p14:cNvPr>
                <p14:cNvContentPartPr/>
                <p14:nvPr/>
              </p14:nvContentPartPr>
              <p14:xfrm>
                <a:off x="10638000" y="2260342"/>
                <a:ext cx="113040" cy="75960"/>
              </p14:xfrm>
            </p:contentPart>
          </mc:Choice>
          <mc:Fallback xmlns="">
            <p:pic>
              <p:nvPicPr>
                <p:cNvPr id="73" name="Freihand 72">
                  <a:extLst>
                    <a:ext uri="{FF2B5EF4-FFF2-40B4-BE49-F238E27FC236}">
                      <a16:creationId xmlns:a16="http://schemas.microsoft.com/office/drawing/2014/main" id="{ACB2FA74-9F28-A2DF-739B-7959B3BDCF26}"/>
                    </a:ext>
                  </a:extLst>
                </p:cNvPr>
                <p:cNvPicPr/>
                <p:nvPr/>
              </p:nvPicPr>
              <p:blipFill>
                <a:blip r:embed="rId97"/>
                <a:stretch>
                  <a:fillRect/>
                </a:stretch>
              </p:blipFill>
              <p:spPr>
                <a:xfrm>
                  <a:off x="10629000" y="2251702"/>
                  <a:ext cx="130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Freihand 73">
                  <a:extLst>
                    <a:ext uri="{FF2B5EF4-FFF2-40B4-BE49-F238E27FC236}">
                      <a16:creationId xmlns:a16="http://schemas.microsoft.com/office/drawing/2014/main" id="{E392E2A0-6B1F-1291-AEF1-CE73EAC0A094}"/>
                    </a:ext>
                  </a:extLst>
                </p14:cNvPr>
                <p14:cNvContentPartPr/>
                <p14:nvPr/>
              </p14:nvContentPartPr>
              <p14:xfrm>
                <a:off x="10814400" y="2093662"/>
                <a:ext cx="536400" cy="242640"/>
              </p14:xfrm>
            </p:contentPart>
          </mc:Choice>
          <mc:Fallback xmlns="">
            <p:pic>
              <p:nvPicPr>
                <p:cNvPr id="74" name="Freihand 73">
                  <a:extLst>
                    <a:ext uri="{FF2B5EF4-FFF2-40B4-BE49-F238E27FC236}">
                      <a16:creationId xmlns:a16="http://schemas.microsoft.com/office/drawing/2014/main" id="{E392E2A0-6B1F-1291-AEF1-CE73EAC0A094}"/>
                    </a:ext>
                  </a:extLst>
                </p:cNvPr>
                <p:cNvPicPr/>
                <p:nvPr/>
              </p:nvPicPr>
              <p:blipFill>
                <a:blip r:embed="rId99"/>
                <a:stretch>
                  <a:fillRect/>
                </a:stretch>
              </p:blipFill>
              <p:spPr>
                <a:xfrm>
                  <a:off x="10805760" y="2085022"/>
                  <a:ext cx="5540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Freihand 74">
                  <a:extLst>
                    <a:ext uri="{FF2B5EF4-FFF2-40B4-BE49-F238E27FC236}">
                      <a16:creationId xmlns:a16="http://schemas.microsoft.com/office/drawing/2014/main" id="{15482AB7-7515-37E0-5279-05A4D004743A}"/>
                    </a:ext>
                  </a:extLst>
                </p14:cNvPr>
                <p14:cNvContentPartPr/>
                <p14:nvPr/>
              </p14:nvContentPartPr>
              <p14:xfrm>
                <a:off x="11417760" y="2166022"/>
                <a:ext cx="190440" cy="126720"/>
              </p14:xfrm>
            </p:contentPart>
          </mc:Choice>
          <mc:Fallback xmlns="">
            <p:pic>
              <p:nvPicPr>
                <p:cNvPr id="75" name="Freihand 74">
                  <a:extLst>
                    <a:ext uri="{FF2B5EF4-FFF2-40B4-BE49-F238E27FC236}">
                      <a16:creationId xmlns:a16="http://schemas.microsoft.com/office/drawing/2014/main" id="{15482AB7-7515-37E0-5279-05A4D004743A}"/>
                    </a:ext>
                  </a:extLst>
                </p:cNvPr>
                <p:cNvPicPr/>
                <p:nvPr/>
              </p:nvPicPr>
              <p:blipFill>
                <a:blip r:embed="rId101"/>
                <a:stretch>
                  <a:fillRect/>
                </a:stretch>
              </p:blipFill>
              <p:spPr>
                <a:xfrm>
                  <a:off x="11408760" y="2157382"/>
                  <a:ext cx="208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38A8870B-7867-0D33-EF88-2D1526D87A71}"/>
                    </a:ext>
                  </a:extLst>
                </p14:cNvPr>
                <p14:cNvContentPartPr/>
                <p14:nvPr/>
              </p14:nvContentPartPr>
              <p14:xfrm>
                <a:off x="11618640" y="2160262"/>
                <a:ext cx="131400" cy="136800"/>
              </p14:xfrm>
            </p:contentPart>
          </mc:Choice>
          <mc:Fallback xmlns="">
            <p:pic>
              <p:nvPicPr>
                <p:cNvPr id="76" name="Freihand 75">
                  <a:extLst>
                    <a:ext uri="{FF2B5EF4-FFF2-40B4-BE49-F238E27FC236}">
                      <a16:creationId xmlns:a16="http://schemas.microsoft.com/office/drawing/2014/main" id="{38A8870B-7867-0D33-EF88-2D1526D87A71}"/>
                    </a:ext>
                  </a:extLst>
                </p:cNvPr>
                <p:cNvPicPr/>
                <p:nvPr/>
              </p:nvPicPr>
              <p:blipFill>
                <a:blip r:embed="rId103"/>
                <a:stretch>
                  <a:fillRect/>
                </a:stretch>
              </p:blipFill>
              <p:spPr>
                <a:xfrm>
                  <a:off x="11610000" y="2151622"/>
                  <a:ext cx="149040" cy="154440"/>
                </a:xfrm>
                <a:prstGeom prst="rect">
                  <a:avLst/>
                </a:prstGeom>
              </p:spPr>
            </p:pic>
          </mc:Fallback>
        </mc:AlternateContent>
      </p:grpSp>
      <p:grpSp>
        <p:nvGrpSpPr>
          <p:cNvPr id="89" name="Gruppieren 88">
            <a:extLst>
              <a:ext uri="{FF2B5EF4-FFF2-40B4-BE49-F238E27FC236}">
                <a16:creationId xmlns:a16="http://schemas.microsoft.com/office/drawing/2014/main" id="{984B09B5-D493-4870-1977-63802FF1C08D}"/>
              </a:ext>
            </a:extLst>
          </p:cNvPr>
          <p:cNvGrpSpPr/>
          <p:nvPr/>
        </p:nvGrpSpPr>
        <p:grpSpPr>
          <a:xfrm>
            <a:off x="9992880" y="2560222"/>
            <a:ext cx="1839960" cy="411480"/>
            <a:chOff x="9992880" y="2560222"/>
            <a:chExt cx="1839960" cy="411480"/>
          </a:xfrm>
        </p:grpSpPr>
        <mc:AlternateContent xmlns:mc="http://schemas.openxmlformats.org/markup-compatibility/2006" xmlns:p14="http://schemas.microsoft.com/office/powerpoint/2010/main">
          <mc:Choice Requires="p14">
            <p:contentPart p14:bwMode="auto" r:id="rId104">
              <p14:nvContentPartPr>
                <p14:cNvPr id="82" name="Freihand 81">
                  <a:extLst>
                    <a:ext uri="{FF2B5EF4-FFF2-40B4-BE49-F238E27FC236}">
                      <a16:creationId xmlns:a16="http://schemas.microsoft.com/office/drawing/2014/main" id="{4DB6A979-E376-9DE1-E44E-481D3CBAC76A}"/>
                    </a:ext>
                  </a:extLst>
                </p14:cNvPr>
                <p14:cNvContentPartPr/>
                <p14:nvPr/>
              </p14:nvContentPartPr>
              <p14:xfrm>
                <a:off x="9992880" y="2733022"/>
                <a:ext cx="298440" cy="92880"/>
              </p14:xfrm>
            </p:contentPart>
          </mc:Choice>
          <mc:Fallback xmlns="">
            <p:pic>
              <p:nvPicPr>
                <p:cNvPr id="82" name="Freihand 81">
                  <a:extLst>
                    <a:ext uri="{FF2B5EF4-FFF2-40B4-BE49-F238E27FC236}">
                      <a16:creationId xmlns:a16="http://schemas.microsoft.com/office/drawing/2014/main" id="{4DB6A979-E376-9DE1-E44E-481D3CBAC76A}"/>
                    </a:ext>
                  </a:extLst>
                </p:cNvPr>
                <p:cNvPicPr/>
                <p:nvPr/>
              </p:nvPicPr>
              <p:blipFill>
                <a:blip r:embed="rId105"/>
                <a:stretch>
                  <a:fillRect/>
                </a:stretch>
              </p:blipFill>
              <p:spPr>
                <a:xfrm>
                  <a:off x="9984240" y="2724382"/>
                  <a:ext cx="316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 name="Freihand 82">
                  <a:extLst>
                    <a:ext uri="{FF2B5EF4-FFF2-40B4-BE49-F238E27FC236}">
                      <a16:creationId xmlns:a16="http://schemas.microsoft.com/office/drawing/2014/main" id="{FE472B93-1CA7-81FB-A44B-EA379278FBE1}"/>
                    </a:ext>
                  </a:extLst>
                </p14:cNvPr>
                <p14:cNvContentPartPr/>
                <p14:nvPr/>
              </p14:nvContentPartPr>
              <p14:xfrm>
                <a:off x="10298160" y="2643382"/>
                <a:ext cx="201960" cy="183600"/>
              </p14:xfrm>
            </p:contentPart>
          </mc:Choice>
          <mc:Fallback xmlns="">
            <p:pic>
              <p:nvPicPr>
                <p:cNvPr id="83" name="Freihand 82">
                  <a:extLst>
                    <a:ext uri="{FF2B5EF4-FFF2-40B4-BE49-F238E27FC236}">
                      <a16:creationId xmlns:a16="http://schemas.microsoft.com/office/drawing/2014/main" id="{FE472B93-1CA7-81FB-A44B-EA379278FBE1}"/>
                    </a:ext>
                  </a:extLst>
                </p:cNvPr>
                <p:cNvPicPr/>
                <p:nvPr/>
              </p:nvPicPr>
              <p:blipFill>
                <a:blip r:embed="rId107"/>
                <a:stretch>
                  <a:fillRect/>
                </a:stretch>
              </p:blipFill>
              <p:spPr>
                <a:xfrm>
                  <a:off x="10289160" y="2634742"/>
                  <a:ext cx="219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4" name="Freihand 83">
                  <a:extLst>
                    <a:ext uri="{FF2B5EF4-FFF2-40B4-BE49-F238E27FC236}">
                      <a16:creationId xmlns:a16="http://schemas.microsoft.com/office/drawing/2014/main" id="{AB8D7CF2-ED07-23A0-4FC2-585A91BBFD9D}"/>
                    </a:ext>
                  </a:extLst>
                </p14:cNvPr>
                <p14:cNvContentPartPr/>
                <p14:nvPr/>
              </p14:nvContentPartPr>
              <p14:xfrm>
                <a:off x="10749960" y="2628982"/>
                <a:ext cx="43560" cy="198360"/>
              </p14:xfrm>
            </p:contentPart>
          </mc:Choice>
          <mc:Fallback xmlns="">
            <p:pic>
              <p:nvPicPr>
                <p:cNvPr id="84" name="Freihand 83">
                  <a:extLst>
                    <a:ext uri="{FF2B5EF4-FFF2-40B4-BE49-F238E27FC236}">
                      <a16:creationId xmlns:a16="http://schemas.microsoft.com/office/drawing/2014/main" id="{AB8D7CF2-ED07-23A0-4FC2-585A91BBFD9D}"/>
                    </a:ext>
                  </a:extLst>
                </p:cNvPr>
                <p:cNvPicPr/>
                <p:nvPr/>
              </p:nvPicPr>
              <p:blipFill>
                <a:blip r:embed="rId109"/>
                <a:stretch>
                  <a:fillRect/>
                </a:stretch>
              </p:blipFill>
              <p:spPr>
                <a:xfrm>
                  <a:off x="10740960" y="2619982"/>
                  <a:ext cx="61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Freihand 84">
                  <a:extLst>
                    <a:ext uri="{FF2B5EF4-FFF2-40B4-BE49-F238E27FC236}">
                      <a16:creationId xmlns:a16="http://schemas.microsoft.com/office/drawing/2014/main" id="{F5B52D88-A1B7-8BD5-236D-1DD4FC577EF9}"/>
                    </a:ext>
                  </a:extLst>
                </p14:cNvPr>
                <p14:cNvContentPartPr/>
                <p14:nvPr/>
              </p14:nvContentPartPr>
              <p14:xfrm>
                <a:off x="10678320" y="2602702"/>
                <a:ext cx="195840" cy="222840"/>
              </p14:xfrm>
            </p:contentPart>
          </mc:Choice>
          <mc:Fallback xmlns="">
            <p:pic>
              <p:nvPicPr>
                <p:cNvPr id="85" name="Freihand 84">
                  <a:extLst>
                    <a:ext uri="{FF2B5EF4-FFF2-40B4-BE49-F238E27FC236}">
                      <a16:creationId xmlns:a16="http://schemas.microsoft.com/office/drawing/2014/main" id="{F5B52D88-A1B7-8BD5-236D-1DD4FC577EF9}"/>
                    </a:ext>
                  </a:extLst>
                </p:cNvPr>
                <p:cNvPicPr/>
                <p:nvPr/>
              </p:nvPicPr>
              <p:blipFill>
                <a:blip r:embed="rId111"/>
                <a:stretch>
                  <a:fillRect/>
                </a:stretch>
              </p:blipFill>
              <p:spPr>
                <a:xfrm>
                  <a:off x="10669320" y="2593702"/>
                  <a:ext cx="213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Freihand 85">
                  <a:extLst>
                    <a:ext uri="{FF2B5EF4-FFF2-40B4-BE49-F238E27FC236}">
                      <a16:creationId xmlns:a16="http://schemas.microsoft.com/office/drawing/2014/main" id="{BD5F96D3-0F5C-524E-BAAB-C8B685AAC338}"/>
                    </a:ext>
                  </a:extLst>
                </p14:cNvPr>
                <p14:cNvContentPartPr/>
                <p14:nvPr/>
              </p14:nvContentPartPr>
              <p14:xfrm>
                <a:off x="10909800" y="2686942"/>
                <a:ext cx="262440" cy="108720"/>
              </p14:xfrm>
            </p:contentPart>
          </mc:Choice>
          <mc:Fallback xmlns="">
            <p:pic>
              <p:nvPicPr>
                <p:cNvPr id="86" name="Freihand 85">
                  <a:extLst>
                    <a:ext uri="{FF2B5EF4-FFF2-40B4-BE49-F238E27FC236}">
                      <a16:creationId xmlns:a16="http://schemas.microsoft.com/office/drawing/2014/main" id="{BD5F96D3-0F5C-524E-BAAB-C8B685AAC338}"/>
                    </a:ext>
                  </a:extLst>
                </p:cNvPr>
                <p:cNvPicPr/>
                <p:nvPr/>
              </p:nvPicPr>
              <p:blipFill>
                <a:blip r:embed="rId113"/>
                <a:stretch>
                  <a:fillRect/>
                </a:stretch>
              </p:blipFill>
              <p:spPr>
                <a:xfrm>
                  <a:off x="10900800" y="2678302"/>
                  <a:ext cx="280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Freihand 86">
                  <a:extLst>
                    <a:ext uri="{FF2B5EF4-FFF2-40B4-BE49-F238E27FC236}">
                      <a16:creationId xmlns:a16="http://schemas.microsoft.com/office/drawing/2014/main" id="{012157F3-37E3-1560-65FE-3E324AB7F0A1}"/>
                    </a:ext>
                  </a:extLst>
                </p14:cNvPr>
                <p14:cNvContentPartPr/>
                <p14:nvPr/>
              </p14:nvContentPartPr>
              <p14:xfrm>
                <a:off x="11162520" y="2708902"/>
                <a:ext cx="122040" cy="262800"/>
              </p14:xfrm>
            </p:contentPart>
          </mc:Choice>
          <mc:Fallback xmlns="">
            <p:pic>
              <p:nvPicPr>
                <p:cNvPr id="87" name="Freihand 86">
                  <a:extLst>
                    <a:ext uri="{FF2B5EF4-FFF2-40B4-BE49-F238E27FC236}">
                      <a16:creationId xmlns:a16="http://schemas.microsoft.com/office/drawing/2014/main" id="{012157F3-37E3-1560-65FE-3E324AB7F0A1}"/>
                    </a:ext>
                  </a:extLst>
                </p:cNvPr>
                <p:cNvPicPr/>
                <p:nvPr/>
              </p:nvPicPr>
              <p:blipFill>
                <a:blip r:embed="rId115"/>
                <a:stretch>
                  <a:fillRect/>
                </a:stretch>
              </p:blipFill>
              <p:spPr>
                <a:xfrm>
                  <a:off x="11153880" y="2700262"/>
                  <a:ext cx="139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Freihand 87">
                  <a:extLst>
                    <a:ext uri="{FF2B5EF4-FFF2-40B4-BE49-F238E27FC236}">
                      <a16:creationId xmlns:a16="http://schemas.microsoft.com/office/drawing/2014/main" id="{D2ED8E17-1C16-5D63-074E-F1ED6092003E}"/>
                    </a:ext>
                  </a:extLst>
                </p14:cNvPr>
                <p14:cNvContentPartPr/>
                <p14:nvPr/>
              </p14:nvContentPartPr>
              <p14:xfrm>
                <a:off x="11303640" y="2560222"/>
                <a:ext cx="529200" cy="248760"/>
              </p14:xfrm>
            </p:contentPart>
          </mc:Choice>
          <mc:Fallback xmlns="">
            <p:pic>
              <p:nvPicPr>
                <p:cNvPr id="88" name="Freihand 87">
                  <a:extLst>
                    <a:ext uri="{FF2B5EF4-FFF2-40B4-BE49-F238E27FC236}">
                      <a16:creationId xmlns:a16="http://schemas.microsoft.com/office/drawing/2014/main" id="{D2ED8E17-1C16-5D63-074E-F1ED6092003E}"/>
                    </a:ext>
                  </a:extLst>
                </p:cNvPr>
                <p:cNvPicPr/>
                <p:nvPr/>
              </p:nvPicPr>
              <p:blipFill>
                <a:blip r:embed="rId117"/>
                <a:stretch>
                  <a:fillRect/>
                </a:stretch>
              </p:blipFill>
              <p:spPr>
                <a:xfrm>
                  <a:off x="11294640" y="2551222"/>
                  <a:ext cx="546840" cy="266400"/>
                </a:xfrm>
                <a:prstGeom prst="rect">
                  <a:avLst/>
                </a:prstGeom>
              </p:spPr>
            </p:pic>
          </mc:Fallback>
        </mc:AlternateContent>
      </p:grpSp>
      <p:grpSp>
        <p:nvGrpSpPr>
          <p:cNvPr id="98" name="Gruppieren 97">
            <a:extLst>
              <a:ext uri="{FF2B5EF4-FFF2-40B4-BE49-F238E27FC236}">
                <a16:creationId xmlns:a16="http://schemas.microsoft.com/office/drawing/2014/main" id="{28F8EBC1-0868-1058-9BEF-258A889271BA}"/>
              </a:ext>
            </a:extLst>
          </p:cNvPr>
          <p:cNvGrpSpPr/>
          <p:nvPr/>
        </p:nvGrpSpPr>
        <p:grpSpPr>
          <a:xfrm>
            <a:off x="8759160" y="2637622"/>
            <a:ext cx="984240" cy="724680"/>
            <a:chOff x="8759160" y="2637622"/>
            <a:chExt cx="984240" cy="724680"/>
          </a:xfrm>
        </p:grpSpPr>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9C150208-5BAC-D56B-7A56-7D203DED356B}"/>
                    </a:ext>
                  </a:extLst>
                </p14:cNvPr>
                <p14:cNvContentPartPr/>
                <p14:nvPr/>
              </p14:nvContentPartPr>
              <p14:xfrm>
                <a:off x="8762400" y="2677222"/>
                <a:ext cx="62640" cy="237240"/>
              </p14:xfrm>
            </p:contentPart>
          </mc:Choice>
          <mc:Fallback xmlns="">
            <p:pic>
              <p:nvPicPr>
                <p:cNvPr id="77" name="Freihand 76">
                  <a:extLst>
                    <a:ext uri="{FF2B5EF4-FFF2-40B4-BE49-F238E27FC236}">
                      <a16:creationId xmlns:a16="http://schemas.microsoft.com/office/drawing/2014/main" id="{9C150208-5BAC-D56B-7A56-7D203DED356B}"/>
                    </a:ext>
                  </a:extLst>
                </p:cNvPr>
                <p:cNvPicPr/>
                <p:nvPr/>
              </p:nvPicPr>
              <p:blipFill>
                <a:blip r:embed="rId119"/>
                <a:stretch>
                  <a:fillRect/>
                </a:stretch>
              </p:blipFill>
              <p:spPr>
                <a:xfrm>
                  <a:off x="8753760" y="2668582"/>
                  <a:ext cx="80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7F443B9A-9BC8-2966-B7C0-166995446D59}"/>
                    </a:ext>
                  </a:extLst>
                </p14:cNvPr>
                <p14:cNvContentPartPr/>
                <p14:nvPr/>
              </p14:nvContentPartPr>
              <p14:xfrm>
                <a:off x="8958240" y="2753902"/>
                <a:ext cx="227880" cy="152280"/>
              </p14:xfrm>
            </p:contentPart>
          </mc:Choice>
          <mc:Fallback xmlns="">
            <p:pic>
              <p:nvPicPr>
                <p:cNvPr id="78" name="Freihand 77">
                  <a:extLst>
                    <a:ext uri="{FF2B5EF4-FFF2-40B4-BE49-F238E27FC236}">
                      <a16:creationId xmlns:a16="http://schemas.microsoft.com/office/drawing/2014/main" id="{7F443B9A-9BC8-2966-B7C0-166995446D59}"/>
                    </a:ext>
                  </a:extLst>
                </p:cNvPr>
                <p:cNvPicPr/>
                <p:nvPr/>
              </p:nvPicPr>
              <p:blipFill>
                <a:blip r:embed="rId121"/>
                <a:stretch>
                  <a:fillRect/>
                </a:stretch>
              </p:blipFill>
              <p:spPr>
                <a:xfrm>
                  <a:off x="8949600" y="2744902"/>
                  <a:ext cx="245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339D3A16-61B1-3BA5-B2DD-16A751680718}"/>
                    </a:ext>
                  </a:extLst>
                </p14:cNvPr>
                <p14:cNvContentPartPr/>
                <p14:nvPr/>
              </p14:nvContentPartPr>
              <p14:xfrm>
                <a:off x="9189000" y="2643382"/>
                <a:ext cx="214560" cy="196560"/>
              </p14:xfrm>
            </p:contentPart>
          </mc:Choice>
          <mc:Fallback xmlns="">
            <p:pic>
              <p:nvPicPr>
                <p:cNvPr id="79" name="Freihand 78">
                  <a:extLst>
                    <a:ext uri="{FF2B5EF4-FFF2-40B4-BE49-F238E27FC236}">
                      <a16:creationId xmlns:a16="http://schemas.microsoft.com/office/drawing/2014/main" id="{339D3A16-61B1-3BA5-B2DD-16A751680718}"/>
                    </a:ext>
                  </a:extLst>
                </p:cNvPr>
                <p:cNvPicPr/>
                <p:nvPr/>
              </p:nvPicPr>
              <p:blipFill>
                <a:blip r:embed="rId123"/>
                <a:stretch>
                  <a:fillRect/>
                </a:stretch>
              </p:blipFill>
              <p:spPr>
                <a:xfrm>
                  <a:off x="9180360" y="2634382"/>
                  <a:ext cx="232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E1C9211B-F80D-911F-8B06-299821C647F1}"/>
                    </a:ext>
                  </a:extLst>
                </p14:cNvPr>
                <p14:cNvContentPartPr/>
                <p14:nvPr/>
              </p14:nvContentPartPr>
              <p14:xfrm>
                <a:off x="9370800" y="2637622"/>
                <a:ext cx="196920" cy="237240"/>
              </p14:xfrm>
            </p:contentPart>
          </mc:Choice>
          <mc:Fallback xmlns="">
            <p:pic>
              <p:nvPicPr>
                <p:cNvPr id="80" name="Freihand 79">
                  <a:extLst>
                    <a:ext uri="{FF2B5EF4-FFF2-40B4-BE49-F238E27FC236}">
                      <a16:creationId xmlns:a16="http://schemas.microsoft.com/office/drawing/2014/main" id="{E1C9211B-F80D-911F-8B06-299821C647F1}"/>
                    </a:ext>
                  </a:extLst>
                </p:cNvPr>
                <p:cNvPicPr/>
                <p:nvPr/>
              </p:nvPicPr>
              <p:blipFill>
                <a:blip r:embed="rId125"/>
                <a:stretch>
                  <a:fillRect/>
                </a:stretch>
              </p:blipFill>
              <p:spPr>
                <a:xfrm>
                  <a:off x="9361800" y="2628982"/>
                  <a:ext cx="2145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DAE6FE81-9329-FAD1-AF3E-14A2BDB5F1D8}"/>
                    </a:ext>
                  </a:extLst>
                </p14:cNvPr>
                <p14:cNvContentPartPr/>
                <p14:nvPr/>
              </p14:nvContentPartPr>
              <p14:xfrm>
                <a:off x="9646560" y="2755702"/>
                <a:ext cx="96840" cy="108360"/>
              </p14:xfrm>
            </p:contentPart>
          </mc:Choice>
          <mc:Fallback xmlns="">
            <p:pic>
              <p:nvPicPr>
                <p:cNvPr id="81" name="Freihand 80">
                  <a:extLst>
                    <a:ext uri="{FF2B5EF4-FFF2-40B4-BE49-F238E27FC236}">
                      <a16:creationId xmlns:a16="http://schemas.microsoft.com/office/drawing/2014/main" id="{DAE6FE81-9329-FAD1-AF3E-14A2BDB5F1D8}"/>
                    </a:ext>
                  </a:extLst>
                </p:cNvPr>
                <p:cNvPicPr/>
                <p:nvPr/>
              </p:nvPicPr>
              <p:blipFill>
                <a:blip r:embed="rId127"/>
                <a:stretch>
                  <a:fillRect/>
                </a:stretch>
              </p:blipFill>
              <p:spPr>
                <a:xfrm>
                  <a:off x="9637920" y="2747062"/>
                  <a:ext cx="114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Freihand 92">
                  <a:extLst>
                    <a:ext uri="{FF2B5EF4-FFF2-40B4-BE49-F238E27FC236}">
                      <a16:creationId xmlns:a16="http://schemas.microsoft.com/office/drawing/2014/main" id="{DBA754BB-316E-A4A9-D0C2-93DE1967AB4A}"/>
                    </a:ext>
                  </a:extLst>
                </p14:cNvPr>
                <p14:cNvContentPartPr/>
                <p14:nvPr/>
              </p14:nvContentPartPr>
              <p14:xfrm>
                <a:off x="8759160" y="3150262"/>
                <a:ext cx="372960" cy="169200"/>
              </p14:xfrm>
            </p:contentPart>
          </mc:Choice>
          <mc:Fallback xmlns="">
            <p:pic>
              <p:nvPicPr>
                <p:cNvPr id="93" name="Freihand 92">
                  <a:extLst>
                    <a:ext uri="{FF2B5EF4-FFF2-40B4-BE49-F238E27FC236}">
                      <a16:creationId xmlns:a16="http://schemas.microsoft.com/office/drawing/2014/main" id="{DBA754BB-316E-A4A9-D0C2-93DE1967AB4A}"/>
                    </a:ext>
                  </a:extLst>
                </p:cNvPr>
                <p:cNvPicPr/>
                <p:nvPr/>
              </p:nvPicPr>
              <p:blipFill>
                <a:blip r:embed="rId129"/>
                <a:stretch>
                  <a:fillRect/>
                </a:stretch>
              </p:blipFill>
              <p:spPr>
                <a:xfrm>
                  <a:off x="8750160" y="3141622"/>
                  <a:ext cx="390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Freihand 93">
                  <a:extLst>
                    <a:ext uri="{FF2B5EF4-FFF2-40B4-BE49-F238E27FC236}">
                      <a16:creationId xmlns:a16="http://schemas.microsoft.com/office/drawing/2014/main" id="{271563FA-CD6E-0D5D-E510-E6E304E98502}"/>
                    </a:ext>
                  </a:extLst>
                </p14:cNvPr>
                <p14:cNvContentPartPr/>
                <p14:nvPr/>
              </p14:nvContentPartPr>
              <p14:xfrm>
                <a:off x="9204840" y="3131542"/>
                <a:ext cx="108720" cy="172080"/>
              </p14:xfrm>
            </p:contentPart>
          </mc:Choice>
          <mc:Fallback xmlns="">
            <p:pic>
              <p:nvPicPr>
                <p:cNvPr id="94" name="Freihand 93">
                  <a:extLst>
                    <a:ext uri="{FF2B5EF4-FFF2-40B4-BE49-F238E27FC236}">
                      <a16:creationId xmlns:a16="http://schemas.microsoft.com/office/drawing/2014/main" id="{271563FA-CD6E-0D5D-E510-E6E304E98502}"/>
                    </a:ext>
                  </a:extLst>
                </p:cNvPr>
                <p:cNvPicPr/>
                <p:nvPr/>
              </p:nvPicPr>
              <p:blipFill>
                <a:blip r:embed="rId131"/>
                <a:stretch>
                  <a:fillRect/>
                </a:stretch>
              </p:blipFill>
              <p:spPr>
                <a:xfrm>
                  <a:off x="9196200" y="3122542"/>
                  <a:ext cx="126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Freihand 95">
                  <a:extLst>
                    <a:ext uri="{FF2B5EF4-FFF2-40B4-BE49-F238E27FC236}">
                      <a16:creationId xmlns:a16="http://schemas.microsoft.com/office/drawing/2014/main" id="{123B5F7A-BC51-32B1-7FDD-E2CC10EEA7F6}"/>
                    </a:ext>
                  </a:extLst>
                </p14:cNvPr>
                <p14:cNvContentPartPr/>
                <p14:nvPr/>
              </p14:nvContentPartPr>
              <p14:xfrm>
                <a:off x="9493560" y="2994022"/>
                <a:ext cx="20880" cy="198000"/>
              </p14:xfrm>
            </p:contentPart>
          </mc:Choice>
          <mc:Fallback xmlns="">
            <p:pic>
              <p:nvPicPr>
                <p:cNvPr id="96" name="Freihand 95">
                  <a:extLst>
                    <a:ext uri="{FF2B5EF4-FFF2-40B4-BE49-F238E27FC236}">
                      <a16:creationId xmlns:a16="http://schemas.microsoft.com/office/drawing/2014/main" id="{123B5F7A-BC51-32B1-7FDD-E2CC10EEA7F6}"/>
                    </a:ext>
                  </a:extLst>
                </p:cNvPr>
                <p:cNvPicPr/>
                <p:nvPr/>
              </p:nvPicPr>
              <p:blipFill>
                <a:blip r:embed="rId133"/>
                <a:stretch>
                  <a:fillRect/>
                </a:stretch>
              </p:blipFill>
              <p:spPr>
                <a:xfrm>
                  <a:off x="9484560" y="2985382"/>
                  <a:ext cx="38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Freihand 96">
                  <a:extLst>
                    <a:ext uri="{FF2B5EF4-FFF2-40B4-BE49-F238E27FC236}">
                      <a16:creationId xmlns:a16="http://schemas.microsoft.com/office/drawing/2014/main" id="{1B5D2ED0-EC53-EDF8-9F75-9A8F95893519}"/>
                    </a:ext>
                  </a:extLst>
                </p14:cNvPr>
                <p14:cNvContentPartPr/>
                <p14:nvPr/>
              </p14:nvContentPartPr>
              <p14:xfrm>
                <a:off x="9494640" y="3323422"/>
                <a:ext cx="3600" cy="38880"/>
              </p14:xfrm>
            </p:contentPart>
          </mc:Choice>
          <mc:Fallback xmlns="">
            <p:pic>
              <p:nvPicPr>
                <p:cNvPr id="97" name="Freihand 96">
                  <a:extLst>
                    <a:ext uri="{FF2B5EF4-FFF2-40B4-BE49-F238E27FC236}">
                      <a16:creationId xmlns:a16="http://schemas.microsoft.com/office/drawing/2014/main" id="{1B5D2ED0-EC53-EDF8-9F75-9A8F95893519}"/>
                    </a:ext>
                  </a:extLst>
                </p:cNvPr>
                <p:cNvPicPr/>
                <p:nvPr/>
              </p:nvPicPr>
              <p:blipFill>
                <a:blip r:embed="rId135"/>
                <a:stretch>
                  <a:fillRect/>
                </a:stretch>
              </p:blipFill>
              <p:spPr>
                <a:xfrm>
                  <a:off x="9485640" y="3314422"/>
                  <a:ext cx="21240" cy="56520"/>
                </a:xfrm>
                <a:prstGeom prst="rect">
                  <a:avLst/>
                </a:prstGeom>
              </p:spPr>
            </p:pic>
          </mc:Fallback>
        </mc:AlternateContent>
      </p:grpSp>
      <p:grpSp>
        <p:nvGrpSpPr>
          <p:cNvPr id="112" name="Gruppieren 111">
            <a:extLst>
              <a:ext uri="{FF2B5EF4-FFF2-40B4-BE49-F238E27FC236}">
                <a16:creationId xmlns:a16="http://schemas.microsoft.com/office/drawing/2014/main" id="{B6A22A75-101D-1F92-14A5-0B74481C19D8}"/>
              </a:ext>
            </a:extLst>
          </p:cNvPr>
          <p:cNvGrpSpPr/>
          <p:nvPr/>
        </p:nvGrpSpPr>
        <p:grpSpPr>
          <a:xfrm>
            <a:off x="8767080" y="3523582"/>
            <a:ext cx="766440" cy="339120"/>
            <a:chOff x="8767080" y="3523582"/>
            <a:chExt cx="766440" cy="339120"/>
          </a:xfrm>
        </p:grpSpPr>
        <mc:AlternateContent xmlns:mc="http://schemas.openxmlformats.org/markup-compatibility/2006" xmlns:p14="http://schemas.microsoft.com/office/powerpoint/2010/main">
          <mc:Choice Requires="p14">
            <p:contentPart p14:bwMode="auto" r:id="rId136">
              <p14:nvContentPartPr>
                <p14:cNvPr id="109" name="Freihand 108">
                  <a:extLst>
                    <a:ext uri="{FF2B5EF4-FFF2-40B4-BE49-F238E27FC236}">
                      <a16:creationId xmlns:a16="http://schemas.microsoft.com/office/drawing/2014/main" id="{58B301EF-AB48-CD41-DE5A-691DA405CF27}"/>
                    </a:ext>
                  </a:extLst>
                </p14:cNvPr>
                <p14:cNvContentPartPr/>
                <p14:nvPr/>
              </p14:nvContentPartPr>
              <p14:xfrm>
                <a:off x="8767080" y="3643822"/>
                <a:ext cx="207360" cy="218880"/>
              </p14:xfrm>
            </p:contentPart>
          </mc:Choice>
          <mc:Fallback xmlns="">
            <p:pic>
              <p:nvPicPr>
                <p:cNvPr id="109" name="Freihand 108">
                  <a:extLst>
                    <a:ext uri="{FF2B5EF4-FFF2-40B4-BE49-F238E27FC236}">
                      <a16:creationId xmlns:a16="http://schemas.microsoft.com/office/drawing/2014/main" id="{58B301EF-AB48-CD41-DE5A-691DA405CF27}"/>
                    </a:ext>
                  </a:extLst>
                </p:cNvPr>
                <p:cNvPicPr/>
                <p:nvPr/>
              </p:nvPicPr>
              <p:blipFill>
                <a:blip r:embed="rId137"/>
                <a:stretch>
                  <a:fillRect/>
                </a:stretch>
              </p:blipFill>
              <p:spPr>
                <a:xfrm>
                  <a:off x="8758440" y="3635182"/>
                  <a:ext cx="225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Freihand 109">
                  <a:extLst>
                    <a:ext uri="{FF2B5EF4-FFF2-40B4-BE49-F238E27FC236}">
                      <a16:creationId xmlns:a16="http://schemas.microsoft.com/office/drawing/2014/main" id="{BB04FDE7-EE11-BD9A-1A08-8EB0F597D4B7}"/>
                    </a:ext>
                  </a:extLst>
                </p14:cNvPr>
                <p14:cNvContentPartPr/>
                <p14:nvPr/>
              </p14:nvContentPartPr>
              <p14:xfrm>
                <a:off x="9026640" y="3523582"/>
                <a:ext cx="257400" cy="272880"/>
              </p14:xfrm>
            </p:contentPart>
          </mc:Choice>
          <mc:Fallback xmlns="">
            <p:pic>
              <p:nvPicPr>
                <p:cNvPr id="110" name="Freihand 109">
                  <a:extLst>
                    <a:ext uri="{FF2B5EF4-FFF2-40B4-BE49-F238E27FC236}">
                      <a16:creationId xmlns:a16="http://schemas.microsoft.com/office/drawing/2014/main" id="{BB04FDE7-EE11-BD9A-1A08-8EB0F597D4B7}"/>
                    </a:ext>
                  </a:extLst>
                </p:cNvPr>
                <p:cNvPicPr/>
                <p:nvPr/>
              </p:nvPicPr>
              <p:blipFill>
                <a:blip r:embed="rId139"/>
                <a:stretch>
                  <a:fillRect/>
                </a:stretch>
              </p:blipFill>
              <p:spPr>
                <a:xfrm>
                  <a:off x="9017640" y="3514942"/>
                  <a:ext cx="275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Freihand 110">
                  <a:extLst>
                    <a:ext uri="{FF2B5EF4-FFF2-40B4-BE49-F238E27FC236}">
                      <a16:creationId xmlns:a16="http://schemas.microsoft.com/office/drawing/2014/main" id="{B755E8A5-FBB7-AD99-1D30-690A808D6423}"/>
                    </a:ext>
                  </a:extLst>
                </p14:cNvPr>
                <p14:cNvContentPartPr/>
                <p14:nvPr/>
              </p14:nvContentPartPr>
              <p14:xfrm>
                <a:off x="9314280" y="3644542"/>
                <a:ext cx="219240" cy="77040"/>
              </p14:xfrm>
            </p:contentPart>
          </mc:Choice>
          <mc:Fallback xmlns="">
            <p:pic>
              <p:nvPicPr>
                <p:cNvPr id="111" name="Freihand 110">
                  <a:extLst>
                    <a:ext uri="{FF2B5EF4-FFF2-40B4-BE49-F238E27FC236}">
                      <a16:creationId xmlns:a16="http://schemas.microsoft.com/office/drawing/2014/main" id="{B755E8A5-FBB7-AD99-1D30-690A808D6423}"/>
                    </a:ext>
                  </a:extLst>
                </p:cNvPr>
                <p:cNvPicPr/>
                <p:nvPr/>
              </p:nvPicPr>
              <p:blipFill>
                <a:blip r:embed="rId141"/>
                <a:stretch>
                  <a:fillRect/>
                </a:stretch>
              </p:blipFill>
              <p:spPr>
                <a:xfrm>
                  <a:off x="9305640" y="3635902"/>
                  <a:ext cx="236880" cy="94680"/>
                </a:xfrm>
                <a:prstGeom prst="rect">
                  <a:avLst/>
                </a:prstGeom>
              </p:spPr>
            </p:pic>
          </mc:Fallback>
        </mc:AlternateContent>
      </p:grpSp>
      <p:grpSp>
        <p:nvGrpSpPr>
          <p:cNvPr id="125" name="Gruppieren 124">
            <a:extLst>
              <a:ext uri="{FF2B5EF4-FFF2-40B4-BE49-F238E27FC236}">
                <a16:creationId xmlns:a16="http://schemas.microsoft.com/office/drawing/2014/main" id="{8C2011C1-5A59-09D4-72A7-DA6B2E33646D}"/>
              </a:ext>
            </a:extLst>
          </p:cNvPr>
          <p:cNvGrpSpPr/>
          <p:nvPr/>
        </p:nvGrpSpPr>
        <p:grpSpPr>
          <a:xfrm>
            <a:off x="9845640" y="3012022"/>
            <a:ext cx="2192400" cy="686880"/>
            <a:chOff x="9845640" y="3012022"/>
            <a:chExt cx="2192400" cy="686880"/>
          </a:xfrm>
        </p:grpSpPr>
        <mc:AlternateContent xmlns:mc="http://schemas.openxmlformats.org/markup-compatibility/2006" xmlns:p14="http://schemas.microsoft.com/office/powerpoint/2010/main">
          <mc:Choice Requires="p14">
            <p:contentPart p14:bwMode="auto" r:id="rId142">
              <p14:nvContentPartPr>
                <p14:cNvPr id="99" name="Freihand 98">
                  <a:extLst>
                    <a:ext uri="{FF2B5EF4-FFF2-40B4-BE49-F238E27FC236}">
                      <a16:creationId xmlns:a16="http://schemas.microsoft.com/office/drawing/2014/main" id="{2146B3CD-6779-5F43-F678-93643E03DB8B}"/>
                    </a:ext>
                  </a:extLst>
                </p14:cNvPr>
                <p14:cNvContentPartPr/>
                <p14:nvPr/>
              </p14:nvContentPartPr>
              <p14:xfrm>
                <a:off x="9876240" y="3032902"/>
                <a:ext cx="393120" cy="367560"/>
              </p14:xfrm>
            </p:contentPart>
          </mc:Choice>
          <mc:Fallback xmlns="">
            <p:pic>
              <p:nvPicPr>
                <p:cNvPr id="99" name="Freihand 98">
                  <a:extLst>
                    <a:ext uri="{FF2B5EF4-FFF2-40B4-BE49-F238E27FC236}">
                      <a16:creationId xmlns:a16="http://schemas.microsoft.com/office/drawing/2014/main" id="{2146B3CD-6779-5F43-F678-93643E03DB8B}"/>
                    </a:ext>
                  </a:extLst>
                </p:cNvPr>
                <p:cNvPicPr/>
                <p:nvPr/>
              </p:nvPicPr>
              <p:blipFill>
                <a:blip r:embed="rId143"/>
                <a:stretch>
                  <a:fillRect/>
                </a:stretch>
              </p:blipFill>
              <p:spPr>
                <a:xfrm>
                  <a:off x="9867240" y="3024262"/>
                  <a:ext cx="4107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Freihand 99">
                  <a:extLst>
                    <a:ext uri="{FF2B5EF4-FFF2-40B4-BE49-F238E27FC236}">
                      <a16:creationId xmlns:a16="http://schemas.microsoft.com/office/drawing/2014/main" id="{1B10DC52-DC98-46FA-4E36-9FD8D95CD47F}"/>
                    </a:ext>
                  </a:extLst>
                </p14:cNvPr>
                <p14:cNvContentPartPr/>
                <p14:nvPr/>
              </p14:nvContentPartPr>
              <p14:xfrm>
                <a:off x="10053360" y="3023542"/>
                <a:ext cx="29880" cy="13320"/>
              </p14:xfrm>
            </p:contentPart>
          </mc:Choice>
          <mc:Fallback xmlns="">
            <p:pic>
              <p:nvPicPr>
                <p:cNvPr id="100" name="Freihand 99">
                  <a:extLst>
                    <a:ext uri="{FF2B5EF4-FFF2-40B4-BE49-F238E27FC236}">
                      <a16:creationId xmlns:a16="http://schemas.microsoft.com/office/drawing/2014/main" id="{1B10DC52-DC98-46FA-4E36-9FD8D95CD47F}"/>
                    </a:ext>
                  </a:extLst>
                </p:cNvPr>
                <p:cNvPicPr/>
                <p:nvPr/>
              </p:nvPicPr>
              <p:blipFill>
                <a:blip r:embed="rId145"/>
                <a:stretch>
                  <a:fillRect/>
                </a:stretch>
              </p:blipFill>
              <p:spPr>
                <a:xfrm>
                  <a:off x="10044360" y="3014902"/>
                  <a:ext cx="47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Freihand 100">
                  <a:extLst>
                    <a:ext uri="{FF2B5EF4-FFF2-40B4-BE49-F238E27FC236}">
                      <a16:creationId xmlns:a16="http://schemas.microsoft.com/office/drawing/2014/main" id="{8947EAD1-0550-2BA8-5815-24A5FFC212B3}"/>
                    </a:ext>
                  </a:extLst>
                </p14:cNvPr>
                <p14:cNvContentPartPr/>
                <p14:nvPr/>
              </p14:nvContentPartPr>
              <p14:xfrm>
                <a:off x="10504800" y="3019942"/>
                <a:ext cx="139680" cy="383040"/>
              </p14:xfrm>
            </p:contentPart>
          </mc:Choice>
          <mc:Fallback xmlns="">
            <p:pic>
              <p:nvPicPr>
                <p:cNvPr id="101" name="Freihand 100">
                  <a:extLst>
                    <a:ext uri="{FF2B5EF4-FFF2-40B4-BE49-F238E27FC236}">
                      <a16:creationId xmlns:a16="http://schemas.microsoft.com/office/drawing/2014/main" id="{8947EAD1-0550-2BA8-5815-24A5FFC212B3}"/>
                    </a:ext>
                  </a:extLst>
                </p:cNvPr>
                <p:cNvPicPr/>
                <p:nvPr/>
              </p:nvPicPr>
              <p:blipFill>
                <a:blip r:embed="rId147"/>
                <a:stretch>
                  <a:fillRect/>
                </a:stretch>
              </p:blipFill>
              <p:spPr>
                <a:xfrm>
                  <a:off x="10496160" y="3010942"/>
                  <a:ext cx="15732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 name="Freihand 101">
                  <a:extLst>
                    <a:ext uri="{FF2B5EF4-FFF2-40B4-BE49-F238E27FC236}">
                      <a16:creationId xmlns:a16="http://schemas.microsoft.com/office/drawing/2014/main" id="{44C28F07-B24B-556F-EFCE-1ABFFEC94762}"/>
                    </a:ext>
                  </a:extLst>
                </p14:cNvPr>
                <p14:cNvContentPartPr/>
                <p14:nvPr/>
              </p14:nvContentPartPr>
              <p14:xfrm>
                <a:off x="10672560" y="3120022"/>
                <a:ext cx="290160" cy="137880"/>
              </p14:xfrm>
            </p:contentPart>
          </mc:Choice>
          <mc:Fallback xmlns="">
            <p:pic>
              <p:nvPicPr>
                <p:cNvPr id="102" name="Freihand 101">
                  <a:extLst>
                    <a:ext uri="{FF2B5EF4-FFF2-40B4-BE49-F238E27FC236}">
                      <a16:creationId xmlns:a16="http://schemas.microsoft.com/office/drawing/2014/main" id="{44C28F07-B24B-556F-EFCE-1ABFFEC94762}"/>
                    </a:ext>
                  </a:extLst>
                </p:cNvPr>
                <p:cNvPicPr/>
                <p:nvPr/>
              </p:nvPicPr>
              <p:blipFill>
                <a:blip r:embed="rId149"/>
                <a:stretch>
                  <a:fillRect/>
                </a:stretch>
              </p:blipFill>
              <p:spPr>
                <a:xfrm>
                  <a:off x="10663560" y="3111382"/>
                  <a:ext cx="307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3" name="Freihand 102">
                  <a:extLst>
                    <a:ext uri="{FF2B5EF4-FFF2-40B4-BE49-F238E27FC236}">
                      <a16:creationId xmlns:a16="http://schemas.microsoft.com/office/drawing/2014/main" id="{582250B1-1E40-90CE-DE3A-E1FC91207801}"/>
                    </a:ext>
                  </a:extLst>
                </p14:cNvPr>
                <p14:cNvContentPartPr/>
                <p14:nvPr/>
              </p14:nvContentPartPr>
              <p14:xfrm>
                <a:off x="10808280" y="3050902"/>
                <a:ext cx="64800" cy="16200"/>
              </p14:xfrm>
            </p:contentPart>
          </mc:Choice>
          <mc:Fallback xmlns="">
            <p:pic>
              <p:nvPicPr>
                <p:cNvPr id="103" name="Freihand 102">
                  <a:extLst>
                    <a:ext uri="{FF2B5EF4-FFF2-40B4-BE49-F238E27FC236}">
                      <a16:creationId xmlns:a16="http://schemas.microsoft.com/office/drawing/2014/main" id="{582250B1-1E40-90CE-DE3A-E1FC91207801}"/>
                    </a:ext>
                  </a:extLst>
                </p:cNvPr>
                <p:cNvPicPr/>
                <p:nvPr/>
              </p:nvPicPr>
              <p:blipFill>
                <a:blip r:embed="rId151"/>
                <a:stretch>
                  <a:fillRect/>
                </a:stretch>
              </p:blipFill>
              <p:spPr>
                <a:xfrm>
                  <a:off x="10799280" y="3042262"/>
                  <a:ext cx="82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4" name="Freihand 103">
                  <a:extLst>
                    <a:ext uri="{FF2B5EF4-FFF2-40B4-BE49-F238E27FC236}">
                      <a16:creationId xmlns:a16="http://schemas.microsoft.com/office/drawing/2014/main" id="{1DBA6905-D20F-7AF4-7E44-20BF5F520103}"/>
                    </a:ext>
                  </a:extLst>
                </p14:cNvPr>
                <p14:cNvContentPartPr/>
                <p14:nvPr/>
              </p14:nvContentPartPr>
              <p14:xfrm>
                <a:off x="11086920" y="3111742"/>
                <a:ext cx="217440" cy="137520"/>
              </p14:xfrm>
            </p:contentPart>
          </mc:Choice>
          <mc:Fallback xmlns="">
            <p:pic>
              <p:nvPicPr>
                <p:cNvPr id="104" name="Freihand 103">
                  <a:extLst>
                    <a:ext uri="{FF2B5EF4-FFF2-40B4-BE49-F238E27FC236}">
                      <a16:creationId xmlns:a16="http://schemas.microsoft.com/office/drawing/2014/main" id="{1DBA6905-D20F-7AF4-7E44-20BF5F520103}"/>
                    </a:ext>
                  </a:extLst>
                </p:cNvPr>
                <p:cNvPicPr/>
                <p:nvPr/>
              </p:nvPicPr>
              <p:blipFill>
                <a:blip r:embed="rId153"/>
                <a:stretch>
                  <a:fillRect/>
                </a:stretch>
              </p:blipFill>
              <p:spPr>
                <a:xfrm>
                  <a:off x="11078280" y="3102742"/>
                  <a:ext cx="235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Freihand 104">
                  <a:extLst>
                    <a:ext uri="{FF2B5EF4-FFF2-40B4-BE49-F238E27FC236}">
                      <a16:creationId xmlns:a16="http://schemas.microsoft.com/office/drawing/2014/main" id="{514FD99B-6C45-4B83-65A6-BA2F5BEA7EB1}"/>
                    </a:ext>
                  </a:extLst>
                </p14:cNvPr>
                <p14:cNvContentPartPr/>
                <p14:nvPr/>
              </p14:nvContentPartPr>
              <p14:xfrm>
                <a:off x="11336760" y="3012022"/>
                <a:ext cx="156960" cy="210240"/>
              </p14:xfrm>
            </p:contentPart>
          </mc:Choice>
          <mc:Fallback xmlns="">
            <p:pic>
              <p:nvPicPr>
                <p:cNvPr id="105" name="Freihand 104">
                  <a:extLst>
                    <a:ext uri="{FF2B5EF4-FFF2-40B4-BE49-F238E27FC236}">
                      <a16:creationId xmlns:a16="http://schemas.microsoft.com/office/drawing/2014/main" id="{514FD99B-6C45-4B83-65A6-BA2F5BEA7EB1}"/>
                    </a:ext>
                  </a:extLst>
                </p:cNvPr>
                <p:cNvPicPr/>
                <p:nvPr/>
              </p:nvPicPr>
              <p:blipFill>
                <a:blip r:embed="rId155"/>
                <a:stretch>
                  <a:fillRect/>
                </a:stretch>
              </p:blipFill>
              <p:spPr>
                <a:xfrm>
                  <a:off x="11327760" y="3003382"/>
                  <a:ext cx="174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Freihand 105">
                  <a:extLst>
                    <a:ext uri="{FF2B5EF4-FFF2-40B4-BE49-F238E27FC236}">
                      <a16:creationId xmlns:a16="http://schemas.microsoft.com/office/drawing/2014/main" id="{557BE5E8-7D40-8805-9B1B-F6765F3A8D8E}"/>
                    </a:ext>
                  </a:extLst>
                </p14:cNvPr>
                <p14:cNvContentPartPr/>
                <p14:nvPr/>
              </p14:nvContentPartPr>
              <p14:xfrm>
                <a:off x="11547360" y="3079702"/>
                <a:ext cx="159120" cy="157320"/>
              </p14:xfrm>
            </p:contentPart>
          </mc:Choice>
          <mc:Fallback xmlns="">
            <p:pic>
              <p:nvPicPr>
                <p:cNvPr id="106" name="Freihand 105">
                  <a:extLst>
                    <a:ext uri="{FF2B5EF4-FFF2-40B4-BE49-F238E27FC236}">
                      <a16:creationId xmlns:a16="http://schemas.microsoft.com/office/drawing/2014/main" id="{557BE5E8-7D40-8805-9B1B-F6765F3A8D8E}"/>
                    </a:ext>
                  </a:extLst>
                </p:cNvPr>
                <p:cNvPicPr/>
                <p:nvPr/>
              </p:nvPicPr>
              <p:blipFill>
                <a:blip r:embed="rId157"/>
                <a:stretch>
                  <a:fillRect/>
                </a:stretch>
              </p:blipFill>
              <p:spPr>
                <a:xfrm>
                  <a:off x="11538360" y="3071062"/>
                  <a:ext cx="176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Freihand 112">
                  <a:extLst>
                    <a:ext uri="{FF2B5EF4-FFF2-40B4-BE49-F238E27FC236}">
                      <a16:creationId xmlns:a16="http://schemas.microsoft.com/office/drawing/2014/main" id="{D0FC1800-150B-85D1-9D41-37F1301092D4}"/>
                    </a:ext>
                  </a:extLst>
                </p14:cNvPr>
                <p14:cNvContentPartPr/>
                <p14:nvPr/>
              </p14:nvContentPartPr>
              <p14:xfrm>
                <a:off x="9845640" y="3469942"/>
                <a:ext cx="170640" cy="222480"/>
              </p14:xfrm>
            </p:contentPart>
          </mc:Choice>
          <mc:Fallback xmlns="">
            <p:pic>
              <p:nvPicPr>
                <p:cNvPr id="113" name="Freihand 112">
                  <a:extLst>
                    <a:ext uri="{FF2B5EF4-FFF2-40B4-BE49-F238E27FC236}">
                      <a16:creationId xmlns:a16="http://schemas.microsoft.com/office/drawing/2014/main" id="{D0FC1800-150B-85D1-9D41-37F1301092D4}"/>
                    </a:ext>
                  </a:extLst>
                </p:cNvPr>
                <p:cNvPicPr/>
                <p:nvPr/>
              </p:nvPicPr>
              <p:blipFill>
                <a:blip r:embed="rId159"/>
                <a:stretch>
                  <a:fillRect/>
                </a:stretch>
              </p:blipFill>
              <p:spPr>
                <a:xfrm>
                  <a:off x="9837000" y="3460942"/>
                  <a:ext cx="188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Freihand 113">
                  <a:extLst>
                    <a:ext uri="{FF2B5EF4-FFF2-40B4-BE49-F238E27FC236}">
                      <a16:creationId xmlns:a16="http://schemas.microsoft.com/office/drawing/2014/main" id="{7AA1D67B-09BF-64B1-B6EA-908AE52DC9F0}"/>
                    </a:ext>
                  </a:extLst>
                </p14:cNvPr>
                <p14:cNvContentPartPr/>
                <p14:nvPr/>
              </p14:nvContentPartPr>
              <p14:xfrm>
                <a:off x="10022040" y="3553822"/>
                <a:ext cx="125280" cy="145080"/>
              </p14:xfrm>
            </p:contentPart>
          </mc:Choice>
          <mc:Fallback xmlns="">
            <p:pic>
              <p:nvPicPr>
                <p:cNvPr id="114" name="Freihand 113">
                  <a:extLst>
                    <a:ext uri="{FF2B5EF4-FFF2-40B4-BE49-F238E27FC236}">
                      <a16:creationId xmlns:a16="http://schemas.microsoft.com/office/drawing/2014/main" id="{7AA1D67B-09BF-64B1-B6EA-908AE52DC9F0}"/>
                    </a:ext>
                  </a:extLst>
                </p:cNvPr>
                <p:cNvPicPr/>
                <p:nvPr/>
              </p:nvPicPr>
              <p:blipFill>
                <a:blip r:embed="rId161"/>
                <a:stretch>
                  <a:fillRect/>
                </a:stretch>
              </p:blipFill>
              <p:spPr>
                <a:xfrm>
                  <a:off x="10013400" y="3545182"/>
                  <a:ext cx="142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Freihand 114">
                  <a:extLst>
                    <a:ext uri="{FF2B5EF4-FFF2-40B4-BE49-F238E27FC236}">
                      <a16:creationId xmlns:a16="http://schemas.microsoft.com/office/drawing/2014/main" id="{F92C5041-F930-AE0D-4EBD-14BF01218B78}"/>
                    </a:ext>
                  </a:extLst>
                </p14:cNvPr>
                <p14:cNvContentPartPr/>
                <p14:nvPr/>
              </p14:nvContentPartPr>
              <p14:xfrm>
                <a:off x="10210320" y="3410902"/>
                <a:ext cx="159840" cy="261360"/>
              </p14:xfrm>
            </p:contentPart>
          </mc:Choice>
          <mc:Fallback xmlns="">
            <p:pic>
              <p:nvPicPr>
                <p:cNvPr id="115" name="Freihand 114">
                  <a:extLst>
                    <a:ext uri="{FF2B5EF4-FFF2-40B4-BE49-F238E27FC236}">
                      <a16:creationId xmlns:a16="http://schemas.microsoft.com/office/drawing/2014/main" id="{F92C5041-F930-AE0D-4EBD-14BF01218B78}"/>
                    </a:ext>
                  </a:extLst>
                </p:cNvPr>
                <p:cNvPicPr/>
                <p:nvPr/>
              </p:nvPicPr>
              <p:blipFill>
                <a:blip r:embed="rId163"/>
                <a:stretch>
                  <a:fillRect/>
                </a:stretch>
              </p:blipFill>
              <p:spPr>
                <a:xfrm>
                  <a:off x="10201320" y="3401902"/>
                  <a:ext cx="1774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6" name="Freihand 115">
                  <a:extLst>
                    <a:ext uri="{FF2B5EF4-FFF2-40B4-BE49-F238E27FC236}">
                      <a16:creationId xmlns:a16="http://schemas.microsoft.com/office/drawing/2014/main" id="{0294DC3A-C0E8-B9C5-C5B3-D617F64431B6}"/>
                    </a:ext>
                  </a:extLst>
                </p14:cNvPr>
                <p14:cNvContentPartPr/>
                <p14:nvPr/>
              </p14:nvContentPartPr>
              <p14:xfrm>
                <a:off x="10338480" y="3424582"/>
                <a:ext cx="108360" cy="224640"/>
              </p14:xfrm>
            </p:contentPart>
          </mc:Choice>
          <mc:Fallback xmlns="">
            <p:pic>
              <p:nvPicPr>
                <p:cNvPr id="116" name="Freihand 115">
                  <a:extLst>
                    <a:ext uri="{FF2B5EF4-FFF2-40B4-BE49-F238E27FC236}">
                      <a16:creationId xmlns:a16="http://schemas.microsoft.com/office/drawing/2014/main" id="{0294DC3A-C0E8-B9C5-C5B3-D617F64431B6}"/>
                    </a:ext>
                  </a:extLst>
                </p:cNvPr>
                <p:cNvPicPr/>
                <p:nvPr/>
              </p:nvPicPr>
              <p:blipFill>
                <a:blip r:embed="rId165"/>
                <a:stretch>
                  <a:fillRect/>
                </a:stretch>
              </p:blipFill>
              <p:spPr>
                <a:xfrm>
                  <a:off x="10329840" y="3415582"/>
                  <a:ext cx="1260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Freihand 116">
                  <a:extLst>
                    <a:ext uri="{FF2B5EF4-FFF2-40B4-BE49-F238E27FC236}">
                      <a16:creationId xmlns:a16="http://schemas.microsoft.com/office/drawing/2014/main" id="{840C2021-5658-0E1A-0F80-BBCEC8733272}"/>
                    </a:ext>
                  </a:extLst>
                </p14:cNvPr>
                <p14:cNvContentPartPr/>
                <p14:nvPr/>
              </p14:nvContentPartPr>
              <p14:xfrm>
                <a:off x="10386000" y="3565342"/>
                <a:ext cx="60840" cy="54360"/>
              </p14:xfrm>
            </p:contentPart>
          </mc:Choice>
          <mc:Fallback xmlns="">
            <p:pic>
              <p:nvPicPr>
                <p:cNvPr id="117" name="Freihand 116">
                  <a:extLst>
                    <a:ext uri="{FF2B5EF4-FFF2-40B4-BE49-F238E27FC236}">
                      <a16:creationId xmlns:a16="http://schemas.microsoft.com/office/drawing/2014/main" id="{840C2021-5658-0E1A-0F80-BBCEC8733272}"/>
                    </a:ext>
                  </a:extLst>
                </p:cNvPr>
                <p:cNvPicPr/>
                <p:nvPr/>
              </p:nvPicPr>
              <p:blipFill>
                <a:blip r:embed="rId167"/>
                <a:stretch>
                  <a:fillRect/>
                </a:stretch>
              </p:blipFill>
              <p:spPr>
                <a:xfrm>
                  <a:off x="10377360" y="3556702"/>
                  <a:ext cx="78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Freihand 117">
                  <a:extLst>
                    <a:ext uri="{FF2B5EF4-FFF2-40B4-BE49-F238E27FC236}">
                      <a16:creationId xmlns:a16="http://schemas.microsoft.com/office/drawing/2014/main" id="{68004935-2BE2-545C-5531-FF37D44EDBBF}"/>
                    </a:ext>
                  </a:extLst>
                </p14:cNvPr>
                <p14:cNvContentPartPr/>
                <p14:nvPr/>
              </p14:nvContentPartPr>
              <p14:xfrm>
                <a:off x="10496520" y="3522502"/>
                <a:ext cx="101520" cy="132480"/>
              </p14:xfrm>
            </p:contentPart>
          </mc:Choice>
          <mc:Fallback xmlns="">
            <p:pic>
              <p:nvPicPr>
                <p:cNvPr id="118" name="Freihand 117">
                  <a:extLst>
                    <a:ext uri="{FF2B5EF4-FFF2-40B4-BE49-F238E27FC236}">
                      <a16:creationId xmlns:a16="http://schemas.microsoft.com/office/drawing/2014/main" id="{68004935-2BE2-545C-5531-FF37D44EDBBF}"/>
                    </a:ext>
                  </a:extLst>
                </p:cNvPr>
                <p:cNvPicPr/>
                <p:nvPr/>
              </p:nvPicPr>
              <p:blipFill>
                <a:blip r:embed="rId169"/>
                <a:stretch>
                  <a:fillRect/>
                </a:stretch>
              </p:blipFill>
              <p:spPr>
                <a:xfrm>
                  <a:off x="10487880" y="3513862"/>
                  <a:ext cx="119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Freihand 118">
                  <a:extLst>
                    <a:ext uri="{FF2B5EF4-FFF2-40B4-BE49-F238E27FC236}">
                      <a16:creationId xmlns:a16="http://schemas.microsoft.com/office/drawing/2014/main" id="{A793CBF6-C202-E24D-4C1C-12CBFD92FBB3}"/>
                    </a:ext>
                  </a:extLst>
                </p14:cNvPr>
                <p14:cNvContentPartPr/>
                <p14:nvPr/>
              </p14:nvContentPartPr>
              <p14:xfrm>
                <a:off x="10679400" y="3417742"/>
                <a:ext cx="431640" cy="245880"/>
              </p14:xfrm>
            </p:contentPart>
          </mc:Choice>
          <mc:Fallback xmlns="">
            <p:pic>
              <p:nvPicPr>
                <p:cNvPr id="119" name="Freihand 118">
                  <a:extLst>
                    <a:ext uri="{FF2B5EF4-FFF2-40B4-BE49-F238E27FC236}">
                      <a16:creationId xmlns:a16="http://schemas.microsoft.com/office/drawing/2014/main" id="{A793CBF6-C202-E24D-4C1C-12CBFD92FBB3}"/>
                    </a:ext>
                  </a:extLst>
                </p:cNvPr>
                <p:cNvPicPr/>
                <p:nvPr/>
              </p:nvPicPr>
              <p:blipFill>
                <a:blip r:embed="rId171"/>
                <a:stretch>
                  <a:fillRect/>
                </a:stretch>
              </p:blipFill>
              <p:spPr>
                <a:xfrm>
                  <a:off x="10670400" y="3409102"/>
                  <a:ext cx="4492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Freihand 119">
                  <a:extLst>
                    <a:ext uri="{FF2B5EF4-FFF2-40B4-BE49-F238E27FC236}">
                      <a16:creationId xmlns:a16="http://schemas.microsoft.com/office/drawing/2014/main" id="{D4B777AF-39B8-B7E2-37AB-84F512B586E6}"/>
                    </a:ext>
                  </a:extLst>
                </p14:cNvPr>
                <p14:cNvContentPartPr/>
                <p14:nvPr/>
              </p14:nvContentPartPr>
              <p14:xfrm>
                <a:off x="11027160" y="3417742"/>
                <a:ext cx="25200" cy="30960"/>
              </p14:xfrm>
            </p:contentPart>
          </mc:Choice>
          <mc:Fallback xmlns="">
            <p:pic>
              <p:nvPicPr>
                <p:cNvPr id="120" name="Freihand 119">
                  <a:extLst>
                    <a:ext uri="{FF2B5EF4-FFF2-40B4-BE49-F238E27FC236}">
                      <a16:creationId xmlns:a16="http://schemas.microsoft.com/office/drawing/2014/main" id="{D4B777AF-39B8-B7E2-37AB-84F512B586E6}"/>
                    </a:ext>
                  </a:extLst>
                </p:cNvPr>
                <p:cNvPicPr/>
                <p:nvPr/>
              </p:nvPicPr>
              <p:blipFill>
                <a:blip r:embed="rId173"/>
                <a:stretch>
                  <a:fillRect/>
                </a:stretch>
              </p:blipFill>
              <p:spPr>
                <a:xfrm>
                  <a:off x="11018160" y="3409102"/>
                  <a:ext cx="42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1" name="Freihand 120">
                  <a:extLst>
                    <a:ext uri="{FF2B5EF4-FFF2-40B4-BE49-F238E27FC236}">
                      <a16:creationId xmlns:a16="http://schemas.microsoft.com/office/drawing/2014/main" id="{36E9ADDD-03E0-5E7D-A251-621511CEBCF7}"/>
                    </a:ext>
                  </a:extLst>
                </p14:cNvPr>
                <p14:cNvContentPartPr/>
                <p14:nvPr/>
              </p14:nvContentPartPr>
              <p14:xfrm>
                <a:off x="11142360" y="3509182"/>
                <a:ext cx="128880" cy="126000"/>
              </p14:xfrm>
            </p:contentPart>
          </mc:Choice>
          <mc:Fallback xmlns="">
            <p:pic>
              <p:nvPicPr>
                <p:cNvPr id="121" name="Freihand 120">
                  <a:extLst>
                    <a:ext uri="{FF2B5EF4-FFF2-40B4-BE49-F238E27FC236}">
                      <a16:creationId xmlns:a16="http://schemas.microsoft.com/office/drawing/2014/main" id="{36E9ADDD-03E0-5E7D-A251-621511CEBCF7}"/>
                    </a:ext>
                  </a:extLst>
                </p:cNvPr>
                <p:cNvPicPr/>
                <p:nvPr/>
              </p:nvPicPr>
              <p:blipFill>
                <a:blip r:embed="rId175"/>
                <a:stretch>
                  <a:fillRect/>
                </a:stretch>
              </p:blipFill>
              <p:spPr>
                <a:xfrm>
                  <a:off x="11133720" y="3500182"/>
                  <a:ext cx="146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2" name="Freihand 121">
                  <a:extLst>
                    <a:ext uri="{FF2B5EF4-FFF2-40B4-BE49-F238E27FC236}">
                      <a16:creationId xmlns:a16="http://schemas.microsoft.com/office/drawing/2014/main" id="{546002AC-6713-26B1-0206-ECC78A3FAC81}"/>
                    </a:ext>
                  </a:extLst>
                </p14:cNvPr>
                <p14:cNvContentPartPr/>
                <p14:nvPr/>
              </p14:nvContentPartPr>
              <p14:xfrm>
                <a:off x="11307600" y="3395422"/>
                <a:ext cx="138960" cy="225360"/>
              </p14:xfrm>
            </p:contentPart>
          </mc:Choice>
          <mc:Fallback xmlns="">
            <p:pic>
              <p:nvPicPr>
                <p:cNvPr id="122" name="Freihand 121">
                  <a:extLst>
                    <a:ext uri="{FF2B5EF4-FFF2-40B4-BE49-F238E27FC236}">
                      <a16:creationId xmlns:a16="http://schemas.microsoft.com/office/drawing/2014/main" id="{546002AC-6713-26B1-0206-ECC78A3FAC81}"/>
                    </a:ext>
                  </a:extLst>
                </p:cNvPr>
                <p:cNvPicPr/>
                <p:nvPr/>
              </p:nvPicPr>
              <p:blipFill>
                <a:blip r:embed="rId177"/>
                <a:stretch>
                  <a:fillRect/>
                </a:stretch>
              </p:blipFill>
              <p:spPr>
                <a:xfrm>
                  <a:off x="11298600" y="3386422"/>
                  <a:ext cx="1566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3" name="Freihand 122">
                  <a:extLst>
                    <a:ext uri="{FF2B5EF4-FFF2-40B4-BE49-F238E27FC236}">
                      <a16:creationId xmlns:a16="http://schemas.microsoft.com/office/drawing/2014/main" id="{77471C9F-A4CD-6CDE-BB0B-16FBA389123E}"/>
                    </a:ext>
                  </a:extLst>
                </p14:cNvPr>
                <p14:cNvContentPartPr/>
                <p14:nvPr/>
              </p14:nvContentPartPr>
              <p14:xfrm>
                <a:off x="11512440" y="3321982"/>
                <a:ext cx="452160" cy="366480"/>
              </p14:xfrm>
            </p:contentPart>
          </mc:Choice>
          <mc:Fallback xmlns="">
            <p:pic>
              <p:nvPicPr>
                <p:cNvPr id="123" name="Freihand 122">
                  <a:extLst>
                    <a:ext uri="{FF2B5EF4-FFF2-40B4-BE49-F238E27FC236}">
                      <a16:creationId xmlns:a16="http://schemas.microsoft.com/office/drawing/2014/main" id="{77471C9F-A4CD-6CDE-BB0B-16FBA389123E}"/>
                    </a:ext>
                  </a:extLst>
                </p:cNvPr>
                <p:cNvPicPr/>
                <p:nvPr/>
              </p:nvPicPr>
              <p:blipFill>
                <a:blip r:embed="rId179"/>
                <a:stretch>
                  <a:fillRect/>
                </a:stretch>
              </p:blipFill>
              <p:spPr>
                <a:xfrm>
                  <a:off x="11503440" y="3312982"/>
                  <a:ext cx="46980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Freihand 123">
                  <a:extLst>
                    <a:ext uri="{FF2B5EF4-FFF2-40B4-BE49-F238E27FC236}">
                      <a16:creationId xmlns:a16="http://schemas.microsoft.com/office/drawing/2014/main" id="{30639B27-0B19-3C76-90ED-B2B8A2106CDC}"/>
                    </a:ext>
                  </a:extLst>
                </p14:cNvPr>
                <p14:cNvContentPartPr/>
                <p14:nvPr/>
              </p14:nvContentPartPr>
              <p14:xfrm>
                <a:off x="12001680" y="3326302"/>
                <a:ext cx="36360" cy="352080"/>
              </p14:xfrm>
            </p:contentPart>
          </mc:Choice>
          <mc:Fallback xmlns="">
            <p:pic>
              <p:nvPicPr>
                <p:cNvPr id="124" name="Freihand 123">
                  <a:extLst>
                    <a:ext uri="{FF2B5EF4-FFF2-40B4-BE49-F238E27FC236}">
                      <a16:creationId xmlns:a16="http://schemas.microsoft.com/office/drawing/2014/main" id="{30639B27-0B19-3C76-90ED-B2B8A2106CDC}"/>
                    </a:ext>
                  </a:extLst>
                </p:cNvPr>
                <p:cNvPicPr/>
                <p:nvPr/>
              </p:nvPicPr>
              <p:blipFill>
                <a:blip r:embed="rId181"/>
                <a:stretch>
                  <a:fillRect/>
                </a:stretch>
              </p:blipFill>
              <p:spPr>
                <a:xfrm>
                  <a:off x="11992680" y="3317662"/>
                  <a:ext cx="54000" cy="36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2">
            <p14:nvContentPartPr>
              <p14:cNvPr id="9" name="Freihand 8">
                <a:extLst>
                  <a:ext uri="{FF2B5EF4-FFF2-40B4-BE49-F238E27FC236}">
                    <a16:creationId xmlns:a16="http://schemas.microsoft.com/office/drawing/2014/main" id="{50289514-F959-1A9F-6D2C-56F90F896ADA}"/>
                  </a:ext>
                </a:extLst>
              </p14:cNvPr>
              <p14:cNvContentPartPr/>
              <p14:nvPr/>
            </p14:nvContentPartPr>
            <p14:xfrm>
              <a:off x="5303160" y="3937222"/>
              <a:ext cx="11880" cy="6480"/>
            </p14:xfrm>
          </p:contentPart>
        </mc:Choice>
        <mc:Fallback xmlns="">
          <p:pic>
            <p:nvPicPr>
              <p:cNvPr id="9" name="Freihand 8">
                <a:extLst>
                  <a:ext uri="{FF2B5EF4-FFF2-40B4-BE49-F238E27FC236}">
                    <a16:creationId xmlns:a16="http://schemas.microsoft.com/office/drawing/2014/main" id="{50289514-F959-1A9F-6D2C-56F90F896ADA}"/>
                  </a:ext>
                </a:extLst>
              </p:cNvPr>
              <p:cNvPicPr/>
              <p:nvPr/>
            </p:nvPicPr>
            <p:blipFill>
              <a:blip r:embed="rId183"/>
              <a:stretch>
                <a:fillRect/>
              </a:stretch>
            </p:blipFill>
            <p:spPr>
              <a:xfrm>
                <a:off x="5294520" y="3928582"/>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 name="Freihand 9">
                <a:extLst>
                  <a:ext uri="{FF2B5EF4-FFF2-40B4-BE49-F238E27FC236}">
                    <a16:creationId xmlns:a16="http://schemas.microsoft.com/office/drawing/2014/main" id="{D3DE4B6B-0BF6-C414-FC0A-CA10B7830F10}"/>
                  </a:ext>
                </a:extLst>
              </p14:cNvPr>
              <p14:cNvContentPartPr/>
              <p14:nvPr/>
            </p14:nvContentPartPr>
            <p14:xfrm>
              <a:off x="4317120" y="3847222"/>
              <a:ext cx="1245240" cy="1342080"/>
            </p14:xfrm>
          </p:contentPart>
        </mc:Choice>
        <mc:Fallback xmlns="">
          <p:pic>
            <p:nvPicPr>
              <p:cNvPr id="10" name="Freihand 9">
                <a:extLst>
                  <a:ext uri="{FF2B5EF4-FFF2-40B4-BE49-F238E27FC236}">
                    <a16:creationId xmlns:a16="http://schemas.microsoft.com/office/drawing/2014/main" id="{D3DE4B6B-0BF6-C414-FC0A-CA10B7830F10}"/>
                  </a:ext>
                </a:extLst>
              </p:cNvPr>
              <p:cNvPicPr/>
              <p:nvPr/>
            </p:nvPicPr>
            <p:blipFill>
              <a:blip r:embed="rId185"/>
              <a:stretch>
                <a:fillRect/>
              </a:stretch>
            </p:blipFill>
            <p:spPr>
              <a:xfrm>
                <a:off x="4308120" y="3838222"/>
                <a:ext cx="1262880" cy="1359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Freihand 132">
                <a:extLst>
                  <a:ext uri="{FF2B5EF4-FFF2-40B4-BE49-F238E27FC236}">
                    <a16:creationId xmlns:a16="http://schemas.microsoft.com/office/drawing/2014/main" id="{CEEE6D30-84F0-5E6F-7059-68AB2E4FB2EA}"/>
                  </a:ext>
                </a:extLst>
              </p14:cNvPr>
              <p14:cNvContentPartPr/>
              <p14:nvPr/>
            </p14:nvContentPartPr>
            <p14:xfrm>
              <a:off x="4831920" y="4074742"/>
              <a:ext cx="325800" cy="30960"/>
            </p14:xfrm>
          </p:contentPart>
        </mc:Choice>
        <mc:Fallback xmlns="">
          <p:pic>
            <p:nvPicPr>
              <p:cNvPr id="133" name="Freihand 132">
                <a:extLst>
                  <a:ext uri="{FF2B5EF4-FFF2-40B4-BE49-F238E27FC236}">
                    <a16:creationId xmlns:a16="http://schemas.microsoft.com/office/drawing/2014/main" id="{CEEE6D30-84F0-5E6F-7059-68AB2E4FB2EA}"/>
                  </a:ext>
                </a:extLst>
              </p:cNvPr>
              <p:cNvPicPr/>
              <p:nvPr/>
            </p:nvPicPr>
            <p:blipFill>
              <a:blip r:embed="rId187"/>
              <a:stretch>
                <a:fillRect/>
              </a:stretch>
            </p:blipFill>
            <p:spPr>
              <a:xfrm>
                <a:off x="4823280" y="4065742"/>
                <a:ext cx="343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 name="Freihand 134">
                <a:extLst>
                  <a:ext uri="{FF2B5EF4-FFF2-40B4-BE49-F238E27FC236}">
                    <a16:creationId xmlns:a16="http://schemas.microsoft.com/office/drawing/2014/main" id="{A00DE58C-5100-DEFF-7C22-9E49300E16C8}"/>
                  </a:ext>
                </a:extLst>
              </p14:cNvPr>
              <p14:cNvContentPartPr/>
              <p14:nvPr/>
            </p14:nvContentPartPr>
            <p14:xfrm>
              <a:off x="4564800" y="3845062"/>
              <a:ext cx="834480" cy="1363680"/>
            </p14:xfrm>
          </p:contentPart>
        </mc:Choice>
        <mc:Fallback xmlns="">
          <p:pic>
            <p:nvPicPr>
              <p:cNvPr id="135" name="Freihand 134">
                <a:extLst>
                  <a:ext uri="{FF2B5EF4-FFF2-40B4-BE49-F238E27FC236}">
                    <a16:creationId xmlns:a16="http://schemas.microsoft.com/office/drawing/2014/main" id="{A00DE58C-5100-DEFF-7C22-9E49300E16C8}"/>
                  </a:ext>
                </a:extLst>
              </p:cNvPr>
              <p:cNvPicPr/>
              <p:nvPr/>
            </p:nvPicPr>
            <p:blipFill>
              <a:blip r:embed="rId189"/>
              <a:stretch>
                <a:fillRect/>
              </a:stretch>
            </p:blipFill>
            <p:spPr>
              <a:xfrm>
                <a:off x="4556160" y="3836062"/>
                <a:ext cx="852120" cy="1381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 name="Freihand 1">
                <a:extLst>
                  <a:ext uri="{FF2B5EF4-FFF2-40B4-BE49-F238E27FC236}">
                    <a16:creationId xmlns:a16="http://schemas.microsoft.com/office/drawing/2014/main" id="{1A5627F3-005E-35AB-0976-CAEAB980A3D9}"/>
                  </a:ext>
                </a:extLst>
              </p14:cNvPr>
              <p14:cNvContentPartPr/>
              <p14:nvPr/>
            </p14:nvContentPartPr>
            <p14:xfrm>
              <a:off x="895680" y="3945142"/>
              <a:ext cx="114480" cy="13320"/>
            </p14:xfrm>
          </p:contentPart>
        </mc:Choice>
        <mc:Fallback xmlns="">
          <p:pic>
            <p:nvPicPr>
              <p:cNvPr id="2" name="Freihand 1">
                <a:extLst>
                  <a:ext uri="{FF2B5EF4-FFF2-40B4-BE49-F238E27FC236}">
                    <a16:creationId xmlns:a16="http://schemas.microsoft.com/office/drawing/2014/main" id="{1A5627F3-005E-35AB-0976-CAEAB980A3D9}"/>
                  </a:ext>
                </a:extLst>
              </p:cNvPr>
              <p:cNvPicPr/>
              <p:nvPr/>
            </p:nvPicPr>
            <p:blipFill>
              <a:blip r:embed="rId191"/>
              <a:stretch>
                <a:fillRect/>
              </a:stretch>
            </p:blipFill>
            <p:spPr>
              <a:xfrm>
                <a:off x="886680" y="3936142"/>
                <a:ext cx="132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 name="Freihand 4">
                <a:extLst>
                  <a:ext uri="{FF2B5EF4-FFF2-40B4-BE49-F238E27FC236}">
                    <a16:creationId xmlns:a16="http://schemas.microsoft.com/office/drawing/2014/main" id="{D0AC7C73-B441-2EAB-FF6D-3532D63B6105}"/>
                  </a:ext>
                </a:extLst>
              </p14:cNvPr>
              <p14:cNvContentPartPr/>
              <p14:nvPr/>
            </p14:nvContentPartPr>
            <p14:xfrm>
              <a:off x="246960" y="3928582"/>
              <a:ext cx="1100880" cy="1358640"/>
            </p14:xfrm>
          </p:contentPart>
        </mc:Choice>
        <mc:Fallback xmlns="">
          <p:pic>
            <p:nvPicPr>
              <p:cNvPr id="5" name="Freihand 4">
                <a:extLst>
                  <a:ext uri="{FF2B5EF4-FFF2-40B4-BE49-F238E27FC236}">
                    <a16:creationId xmlns:a16="http://schemas.microsoft.com/office/drawing/2014/main" id="{D0AC7C73-B441-2EAB-FF6D-3532D63B6105}"/>
                  </a:ext>
                </a:extLst>
              </p:cNvPr>
              <p:cNvPicPr/>
              <p:nvPr/>
            </p:nvPicPr>
            <p:blipFill>
              <a:blip r:embed="rId193"/>
              <a:stretch>
                <a:fillRect/>
              </a:stretch>
            </p:blipFill>
            <p:spPr>
              <a:xfrm>
                <a:off x="238320" y="3919942"/>
                <a:ext cx="1118520" cy="1376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7" name="Freihand 136">
                <a:extLst>
                  <a:ext uri="{FF2B5EF4-FFF2-40B4-BE49-F238E27FC236}">
                    <a16:creationId xmlns:a16="http://schemas.microsoft.com/office/drawing/2014/main" id="{F60D8463-B6EC-A55C-BD93-0B7DD3C67DFF}"/>
                  </a:ext>
                </a:extLst>
              </p14:cNvPr>
              <p14:cNvContentPartPr/>
              <p14:nvPr/>
            </p14:nvContentPartPr>
            <p14:xfrm>
              <a:off x="461520" y="3963142"/>
              <a:ext cx="793800" cy="1098360"/>
            </p14:xfrm>
          </p:contentPart>
        </mc:Choice>
        <mc:Fallback xmlns="">
          <p:pic>
            <p:nvPicPr>
              <p:cNvPr id="137" name="Freihand 136">
                <a:extLst>
                  <a:ext uri="{FF2B5EF4-FFF2-40B4-BE49-F238E27FC236}">
                    <a16:creationId xmlns:a16="http://schemas.microsoft.com/office/drawing/2014/main" id="{F60D8463-B6EC-A55C-BD93-0B7DD3C67DFF}"/>
                  </a:ext>
                </a:extLst>
              </p:cNvPr>
              <p:cNvPicPr/>
              <p:nvPr/>
            </p:nvPicPr>
            <p:blipFill>
              <a:blip r:embed="rId195"/>
              <a:stretch>
                <a:fillRect/>
              </a:stretch>
            </p:blipFill>
            <p:spPr>
              <a:xfrm>
                <a:off x="452880" y="3954142"/>
                <a:ext cx="811440" cy="1116000"/>
              </a:xfrm>
              <a:prstGeom prst="rect">
                <a:avLst/>
              </a:prstGeom>
            </p:spPr>
          </p:pic>
        </mc:Fallback>
      </mc:AlternateContent>
      <p:grpSp>
        <p:nvGrpSpPr>
          <p:cNvPr id="140" name="Gruppieren 139">
            <a:extLst>
              <a:ext uri="{FF2B5EF4-FFF2-40B4-BE49-F238E27FC236}">
                <a16:creationId xmlns:a16="http://schemas.microsoft.com/office/drawing/2014/main" id="{737B1586-8588-987D-3386-9A2ED1E79396}"/>
              </a:ext>
            </a:extLst>
          </p:cNvPr>
          <p:cNvGrpSpPr/>
          <p:nvPr/>
        </p:nvGrpSpPr>
        <p:grpSpPr>
          <a:xfrm>
            <a:off x="597240" y="4273102"/>
            <a:ext cx="720720" cy="777960"/>
            <a:chOff x="597240" y="4273102"/>
            <a:chExt cx="720720" cy="777960"/>
          </a:xfrm>
        </p:grpSpPr>
        <mc:AlternateContent xmlns:mc="http://schemas.openxmlformats.org/markup-compatibility/2006" xmlns:p14="http://schemas.microsoft.com/office/powerpoint/2010/main">
          <mc:Choice Requires="p14">
            <p:contentPart p14:bwMode="auto" r:id="rId196">
              <p14:nvContentPartPr>
                <p14:cNvPr id="126" name="Freihand 125">
                  <a:extLst>
                    <a:ext uri="{FF2B5EF4-FFF2-40B4-BE49-F238E27FC236}">
                      <a16:creationId xmlns:a16="http://schemas.microsoft.com/office/drawing/2014/main" id="{AB5F4FCB-6DF0-097D-F610-6AE00127888E}"/>
                    </a:ext>
                  </a:extLst>
                </p14:cNvPr>
                <p14:cNvContentPartPr/>
                <p14:nvPr/>
              </p14:nvContentPartPr>
              <p14:xfrm>
                <a:off x="631800" y="4273102"/>
                <a:ext cx="549720" cy="86400"/>
              </p14:xfrm>
            </p:contentPart>
          </mc:Choice>
          <mc:Fallback xmlns="">
            <p:pic>
              <p:nvPicPr>
                <p:cNvPr id="126" name="Freihand 125">
                  <a:extLst>
                    <a:ext uri="{FF2B5EF4-FFF2-40B4-BE49-F238E27FC236}">
                      <a16:creationId xmlns:a16="http://schemas.microsoft.com/office/drawing/2014/main" id="{AB5F4FCB-6DF0-097D-F610-6AE00127888E}"/>
                    </a:ext>
                  </a:extLst>
                </p:cNvPr>
                <p:cNvPicPr/>
                <p:nvPr/>
              </p:nvPicPr>
              <p:blipFill>
                <a:blip r:embed="rId197"/>
                <a:stretch>
                  <a:fillRect/>
                </a:stretch>
              </p:blipFill>
              <p:spPr>
                <a:xfrm>
                  <a:off x="623160" y="4264102"/>
                  <a:ext cx="567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79F7F179-2D47-652B-98CB-A43CF462DD05}"/>
                    </a:ext>
                  </a:extLst>
                </p14:cNvPr>
                <p14:cNvContentPartPr/>
                <p14:nvPr/>
              </p14:nvContentPartPr>
              <p14:xfrm>
                <a:off x="855360" y="4494142"/>
                <a:ext cx="311400" cy="25560"/>
              </p14:xfrm>
            </p:contentPart>
          </mc:Choice>
          <mc:Fallback xmlns="">
            <p:pic>
              <p:nvPicPr>
                <p:cNvPr id="127" name="Freihand 126">
                  <a:extLst>
                    <a:ext uri="{FF2B5EF4-FFF2-40B4-BE49-F238E27FC236}">
                      <a16:creationId xmlns:a16="http://schemas.microsoft.com/office/drawing/2014/main" id="{79F7F179-2D47-652B-98CB-A43CF462DD05}"/>
                    </a:ext>
                  </a:extLst>
                </p:cNvPr>
                <p:cNvPicPr/>
                <p:nvPr/>
              </p:nvPicPr>
              <p:blipFill>
                <a:blip r:embed="rId199"/>
                <a:stretch>
                  <a:fillRect/>
                </a:stretch>
              </p:blipFill>
              <p:spPr>
                <a:xfrm>
                  <a:off x="846720" y="4485142"/>
                  <a:ext cx="329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Freihand 128">
                  <a:extLst>
                    <a:ext uri="{FF2B5EF4-FFF2-40B4-BE49-F238E27FC236}">
                      <a16:creationId xmlns:a16="http://schemas.microsoft.com/office/drawing/2014/main" id="{2DE3E971-751B-3557-1157-CDDA9128CCB8}"/>
                    </a:ext>
                  </a:extLst>
                </p14:cNvPr>
                <p14:cNvContentPartPr/>
                <p14:nvPr/>
              </p14:nvContentPartPr>
              <p14:xfrm>
                <a:off x="873360" y="4972942"/>
                <a:ext cx="439560" cy="78120"/>
              </p14:xfrm>
            </p:contentPart>
          </mc:Choice>
          <mc:Fallback xmlns="">
            <p:pic>
              <p:nvPicPr>
                <p:cNvPr id="129" name="Freihand 128">
                  <a:extLst>
                    <a:ext uri="{FF2B5EF4-FFF2-40B4-BE49-F238E27FC236}">
                      <a16:creationId xmlns:a16="http://schemas.microsoft.com/office/drawing/2014/main" id="{2DE3E971-751B-3557-1157-CDDA9128CCB8}"/>
                    </a:ext>
                  </a:extLst>
                </p:cNvPr>
                <p:cNvPicPr/>
                <p:nvPr/>
              </p:nvPicPr>
              <p:blipFill>
                <a:blip r:embed="rId201"/>
                <a:stretch>
                  <a:fillRect/>
                </a:stretch>
              </p:blipFill>
              <p:spPr>
                <a:xfrm>
                  <a:off x="864720" y="4963942"/>
                  <a:ext cx="457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9" name="Freihand 138">
                  <a:extLst>
                    <a:ext uri="{FF2B5EF4-FFF2-40B4-BE49-F238E27FC236}">
                      <a16:creationId xmlns:a16="http://schemas.microsoft.com/office/drawing/2014/main" id="{3DEC6B4E-8D7A-EBF1-40D1-F843F90A5D71}"/>
                    </a:ext>
                  </a:extLst>
                </p14:cNvPr>
                <p14:cNvContentPartPr/>
                <p14:nvPr/>
              </p14:nvContentPartPr>
              <p14:xfrm>
                <a:off x="597240" y="4507822"/>
                <a:ext cx="720720" cy="477720"/>
              </p14:xfrm>
            </p:contentPart>
          </mc:Choice>
          <mc:Fallback xmlns="">
            <p:pic>
              <p:nvPicPr>
                <p:cNvPr id="139" name="Freihand 138">
                  <a:extLst>
                    <a:ext uri="{FF2B5EF4-FFF2-40B4-BE49-F238E27FC236}">
                      <a16:creationId xmlns:a16="http://schemas.microsoft.com/office/drawing/2014/main" id="{3DEC6B4E-8D7A-EBF1-40D1-F843F90A5D71}"/>
                    </a:ext>
                  </a:extLst>
                </p:cNvPr>
                <p:cNvPicPr/>
                <p:nvPr/>
              </p:nvPicPr>
              <p:blipFill>
                <a:blip r:embed="rId203"/>
                <a:stretch>
                  <a:fillRect/>
                </a:stretch>
              </p:blipFill>
              <p:spPr>
                <a:xfrm>
                  <a:off x="588600" y="4498822"/>
                  <a:ext cx="738360" cy="495360"/>
                </a:xfrm>
                <a:prstGeom prst="rect">
                  <a:avLst/>
                </a:prstGeom>
              </p:spPr>
            </p:pic>
          </mc:Fallback>
        </mc:AlternateContent>
      </p:grpSp>
      <p:grpSp>
        <p:nvGrpSpPr>
          <p:cNvPr id="142" name="Gruppieren 141">
            <a:extLst>
              <a:ext uri="{FF2B5EF4-FFF2-40B4-BE49-F238E27FC236}">
                <a16:creationId xmlns:a16="http://schemas.microsoft.com/office/drawing/2014/main" id="{4CA2CB2D-9879-65C8-6422-911299EE15AD}"/>
              </a:ext>
            </a:extLst>
          </p:cNvPr>
          <p:cNvGrpSpPr/>
          <p:nvPr/>
        </p:nvGrpSpPr>
        <p:grpSpPr>
          <a:xfrm>
            <a:off x="4681440" y="4416742"/>
            <a:ext cx="719280" cy="769680"/>
            <a:chOff x="4681440" y="4416742"/>
            <a:chExt cx="719280" cy="769680"/>
          </a:xfrm>
        </p:grpSpPr>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CF4AF347-9B65-AABD-CD0B-5E8B53D70D33}"/>
                    </a:ext>
                  </a:extLst>
                </p14:cNvPr>
                <p14:cNvContentPartPr/>
                <p14:nvPr/>
              </p14:nvContentPartPr>
              <p14:xfrm>
                <a:off x="4885200" y="4416742"/>
                <a:ext cx="253800" cy="36000"/>
              </p14:xfrm>
            </p:contentPart>
          </mc:Choice>
          <mc:Fallback xmlns="">
            <p:pic>
              <p:nvPicPr>
                <p:cNvPr id="130" name="Freihand 129">
                  <a:extLst>
                    <a:ext uri="{FF2B5EF4-FFF2-40B4-BE49-F238E27FC236}">
                      <a16:creationId xmlns:a16="http://schemas.microsoft.com/office/drawing/2014/main" id="{CF4AF347-9B65-AABD-CD0B-5E8B53D70D33}"/>
                    </a:ext>
                  </a:extLst>
                </p:cNvPr>
                <p:cNvPicPr/>
                <p:nvPr/>
              </p:nvPicPr>
              <p:blipFill>
                <a:blip r:embed="rId205"/>
                <a:stretch>
                  <a:fillRect/>
                </a:stretch>
              </p:blipFill>
              <p:spPr>
                <a:xfrm>
                  <a:off x="4876560" y="4407742"/>
                  <a:ext cx="271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ACEB2474-D9D5-4354-E3F0-D32A1A1B4DA5}"/>
                    </a:ext>
                  </a:extLst>
                </p14:cNvPr>
                <p14:cNvContentPartPr/>
                <p14:nvPr/>
              </p14:nvContentPartPr>
              <p14:xfrm>
                <a:off x="4962240" y="4551742"/>
                <a:ext cx="195840" cy="69120"/>
              </p14:xfrm>
            </p:contentPart>
          </mc:Choice>
          <mc:Fallback xmlns="">
            <p:pic>
              <p:nvPicPr>
                <p:cNvPr id="131" name="Freihand 130">
                  <a:extLst>
                    <a:ext uri="{FF2B5EF4-FFF2-40B4-BE49-F238E27FC236}">
                      <a16:creationId xmlns:a16="http://schemas.microsoft.com/office/drawing/2014/main" id="{ACEB2474-D9D5-4354-E3F0-D32A1A1B4DA5}"/>
                    </a:ext>
                  </a:extLst>
                </p:cNvPr>
                <p:cNvPicPr/>
                <p:nvPr/>
              </p:nvPicPr>
              <p:blipFill>
                <a:blip r:embed="rId207"/>
                <a:stretch>
                  <a:fillRect/>
                </a:stretch>
              </p:blipFill>
              <p:spPr>
                <a:xfrm>
                  <a:off x="4953240" y="4543102"/>
                  <a:ext cx="213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Freihand 140">
                  <a:extLst>
                    <a:ext uri="{FF2B5EF4-FFF2-40B4-BE49-F238E27FC236}">
                      <a16:creationId xmlns:a16="http://schemas.microsoft.com/office/drawing/2014/main" id="{07DFB28D-7F89-6AC5-E6AB-16A88E7CE3B1}"/>
                    </a:ext>
                  </a:extLst>
                </p14:cNvPr>
                <p14:cNvContentPartPr/>
                <p14:nvPr/>
              </p14:nvContentPartPr>
              <p14:xfrm>
                <a:off x="4681440" y="4657222"/>
                <a:ext cx="719280" cy="529200"/>
              </p14:xfrm>
            </p:contentPart>
          </mc:Choice>
          <mc:Fallback xmlns="">
            <p:pic>
              <p:nvPicPr>
                <p:cNvPr id="141" name="Freihand 140">
                  <a:extLst>
                    <a:ext uri="{FF2B5EF4-FFF2-40B4-BE49-F238E27FC236}">
                      <a16:creationId xmlns:a16="http://schemas.microsoft.com/office/drawing/2014/main" id="{07DFB28D-7F89-6AC5-E6AB-16A88E7CE3B1}"/>
                    </a:ext>
                  </a:extLst>
                </p:cNvPr>
                <p:cNvPicPr/>
                <p:nvPr/>
              </p:nvPicPr>
              <p:blipFill>
                <a:blip r:embed="rId209"/>
                <a:stretch>
                  <a:fillRect/>
                </a:stretch>
              </p:blipFill>
              <p:spPr>
                <a:xfrm>
                  <a:off x="4672800" y="4648222"/>
                  <a:ext cx="736920" cy="546840"/>
                </a:xfrm>
                <a:prstGeom prst="rect">
                  <a:avLst/>
                </a:prstGeom>
              </p:spPr>
            </p:pic>
          </mc:Fallback>
        </mc:AlternateContent>
      </p:grpSp>
      <p:grpSp>
        <p:nvGrpSpPr>
          <p:cNvPr id="198" name="Gruppieren 197">
            <a:extLst>
              <a:ext uri="{FF2B5EF4-FFF2-40B4-BE49-F238E27FC236}">
                <a16:creationId xmlns:a16="http://schemas.microsoft.com/office/drawing/2014/main" id="{D26B8EA8-163C-2219-852D-10913D8DFE6A}"/>
              </a:ext>
            </a:extLst>
          </p:cNvPr>
          <p:cNvGrpSpPr/>
          <p:nvPr/>
        </p:nvGrpSpPr>
        <p:grpSpPr>
          <a:xfrm>
            <a:off x="2709720" y="5584942"/>
            <a:ext cx="5225760" cy="1108440"/>
            <a:chOff x="2709720" y="5584942"/>
            <a:chExt cx="5225760" cy="1108440"/>
          </a:xfrm>
        </p:grpSpPr>
        <mc:AlternateContent xmlns:mc="http://schemas.openxmlformats.org/markup-compatibility/2006" xmlns:p14="http://schemas.microsoft.com/office/powerpoint/2010/main">
          <mc:Choice Requires="p14">
            <p:contentPart p14:bwMode="auto" r:id="rId210">
              <p14:nvContentPartPr>
                <p14:cNvPr id="143" name="Freihand 142">
                  <a:extLst>
                    <a:ext uri="{FF2B5EF4-FFF2-40B4-BE49-F238E27FC236}">
                      <a16:creationId xmlns:a16="http://schemas.microsoft.com/office/drawing/2014/main" id="{D297F950-B68F-7212-5572-2F24F7E65D2B}"/>
                    </a:ext>
                  </a:extLst>
                </p14:cNvPr>
                <p14:cNvContentPartPr/>
                <p14:nvPr/>
              </p14:nvContentPartPr>
              <p14:xfrm>
                <a:off x="2709720" y="5972302"/>
                <a:ext cx="187560" cy="38160"/>
              </p14:xfrm>
            </p:contentPart>
          </mc:Choice>
          <mc:Fallback xmlns="">
            <p:pic>
              <p:nvPicPr>
                <p:cNvPr id="143" name="Freihand 142">
                  <a:extLst>
                    <a:ext uri="{FF2B5EF4-FFF2-40B4-BE49-F238E27FC236}">
                      <a16:creationId xmlns:a16="http://schemas.microsoft.com/office/drawing/2014/main" id="{D297F950-B68F-7212-5572-2F24F7E65D2B}"/>
                    </a:ext>
                  </a:extLst>
                </p:cNvPr>
                <p:cNvPicPr/>
                <p:nvPr/>
              </p:nvPicPr>
              <p:blipFill>
                <a:blip r:embed="rId211"/>
                <a:stretch>
                  <a:fillRect/>
                </a:stretch>
              </p:blipFill>
              <p:spPr>
                <a:xfrm>
                  <a:off x="2701080" y="5963662"/>
                  <a:ext cx="205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Freihand 143">
                  <a:extLst>
                    <a:ext uri="{FF2B5EF4-FFF2-40B4-BE49-F238E27FC236}">
                      <a16:creationId xmlns:a16="http://schemas.microsoft.com/office/drawing/2014/main" id="{BD05DC81-5A45-796E-069D-32EB276DBE1B}"/>
                    </a:ext>
                  </a:extLst>
                </p14:cNvPr>
                <p14:cNvContentPartPr/>
                <p14:nvPr/>
              </p14:nvContentPartPr>
              <p14:xfrm>
                <a:off x="2749320" y="6001822"/>
                <a:ext cx="176400" cy="60480"/>
              </p14:xfrm>
            </p:contentPart>
          </mc:Choice>
          <mc:Fallback xmlns="">
            <p:pic>
              <p:nvPicPr>
                <p:cNvPr id="144" name="Freihand 143">
                  <a:extLst>
                    <a:ext uri="{FF2B5EF4-FFF2-40B4-BE49-F238E27FC236}">
                      <a16:creationId xmlns:a16="http://schemas.microsoft.com/office/drawing/2014/main" id="{BD05DC81-5A45-796E-069D-32EB276DBE1B}"/>
                    </a:ext>
                  </a:extLst>
                </p:cNvPr>
                <p:cNvPicPr/>
                <p:nvPr/>
              </p:nvPicPr>
              <p:blipFill>
                <a:blip r:embed="rId213"/>
                <a:stretch>
                  <a:fillRect/>
                </a:stretch>
              </p:blipFill>
              <p:spPr>
                <a:xfrm>
                  <a:off x="2740680" y="5992822"/>
                  <a:ext cx="194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Freihand 144">
                  <a:extLst>
                    <a:ext uri="{FF2B5EF4-FFF2-40B4-BE49-F238E27FC236}">
                      <a16:creationId xmlns:a16="http://schemas.microsoft.com/office/drawing/2014/main" id="{9A874B91-6C57-5740-1438-77B0F44F99A4}"/>
                    </a:ext>
                  </a:extLst>
                </p14:cNvPr>
                <p14:cNvContentPartPr/>
                <p14:nvPr/>
              </p14:nvContentPartPr>
              <p14:xfrm>
                <a:off x="2886120" y="5913982"/>
                <a:ext cx="115200" cy="146520"/>
              </p14:xfrm>
            </p:contentPart>
          </mc:Choice>
          <mc:Fallback xmlns="">
            <p:pic>
              <p:nvPicPr>
                <p:cNvPr id="145" name="Freihand 144">
                  <a:extLst>
                    <a:ext uri="{FF2B5EF4-FFF2-40B4-BE49-F238E27FC236}">
                      <a16:creationId xmlns:a16="http://schemas.microsoft.com/office/drawing/2014/main" id="{9A874B91-6C57-5740-1438-77B0F44F99A4}"/>
                    </a:ext>
                  </a:extLst>
                </p:cNvPr>
                <p:cNvPicPr/>
                <p:nvPr/>
              </p:nvPicPr>
              <p:blipFill>
                <a:blip r:embed="rId215"/>
                <a:stretch>
                  <a:fillRect/>
                </a:stretch>
              </p:blipFill>
              <p:spPr>
                <a:xfrm>
                  <a:off x="2877480" y="5904982"/>
                  <a:ext cx="132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6" name="Freihand 145">
                  <a:extLst>
                    <a:ext uri="{FF2B5EF4-FFF2-40B4-BE49-F238E27FC236}">
                      <a16:creationId xmlns:a16="http://schemas.microsoft.com/office/drawing/2014/main" id="{185425A3-287A-FF87-62E4-E1A93CD15937}"/>
                    </a:ext>
                  </a:extLst>
                </p14:cNvPr>
                <p14:cNvContentPartPr/>
                <p14:nvPr/>
              </p14:nvContentPartPr>
              <p14:xfrm>
                <a:off x="3225600" y="5842342"/>
                <a:ext cx="334080" cy="156240"/>
              </p14:xfrm>
            </p:contentPart>
          </mc:Choice>
          <mc:Fallback xmlns="">
            <p:pic>
              <p:nvPicPr>
                <p:cNvPr id="146" name="Freihand 145">
                  <a:extLst>
                    <a:ext uri="{FF2B5EF4-FFF2-40B4-BE49-F238E27FC236}">
                      <a16:creationId xmlns:a16="http://schemas.microsoft.com/office/drawing/2014/main" id="{185425A3-287A-FF87-62E4-E1A93CD15937}"/>
                    </a:ext>
                  </a:extLst>
                </p:cNvPr>
                <p:cNvPicPr/>
                <p:nvPr/>
              </p:nvPicPr>
              <p:blipFill>
                <a:blip r:embed="rId217"/>
                <a:stretch>
                  <a:fillRect/>
                </a:stretch>
              </p:blipFill>
              <p:spPr>
                <a:xfrm>
                  <a:off x="3216600" y="5833702"/>
                  <a:ext cx="351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Freihand 146">
                  <a:extLst>
                    <a:ext uri="{FF2B5EF4-FFF2-40B4-BE49-F238E27FC236}">
                      <a16:creationId xmlns:a16="http://schemas.microsoft.com/office/drawing/2014/main" id="{47AB4904-E637-2778-7F62-F792EED76112}"/>
                    </a:ext>
                  </a:extLst>
                </p14:cNvPr>
                <p14:cNvContentPartPr/>
                <p14:nvPr/>
              </p14:nvContentPartPr>
              <p14:xfrm>
                <a:off x="3476160" y="5839102"/>
                <a:ext cx="13320" cy="8640"/>
              </p14:xfrm>
            </p:contentPart>
          </mc:Choice>
          <mc:Fallback xmlns="">
            <p:pic>
              <p:nvPicPr>
                <p:cNvPr id="147" name="Freihand 146">
                  <a:extLst>
                    <a:ext uri="{FF2B5EF4-FFF2-40B4-BE49-F238E27FC236}">
                      <a16:creationId xmlns:a16="http://schemas.microsoft.com/office/drawing/2014/main" id="{47AB4904-E637-2778-7F62-F792EED76112}"/>
                    </a:ext>
                  </a:extLst>
                </p:cNvPr>
                <p:cNvPicPr/>
                <p:nvPr/>
              </p:nvPicPr>
              <p:blipFill>
                <a:blip r:embed="rId219"/>
                <a:stretch>
                  <a:fillRect/>
                </a:stretch>
              </p:blipFill>
              <p:spPr>
                <a:xfrm>
                  <a:off x="3467160" y="5830462"/>
                  <a:ext cx="30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Freihand 147">
                  <a:extLst>
                    <a:ext uri="{FF2B5EF4-FFF2-40B4-BE49-F238E27FC236}">
                      <a16:creationId xmlns:a16="http://schemas.microsoft.com/office/drawing/2014/main" id="{460EFFAA-D4B5-1B29-12D0-E620F33531FD}"/>
                    </a:ext>
                  </a:extLst>
                </p14:cNvPr>
                <p14:cNvContentPartPr/>
                <p14:nvPr/>
              </p14:nvContentPartPr>
              <p14:xfrm>
                <a:off x="3735360" y="5868262"/>
                <a:ext cx="158400" cy="281160"/>
              </p14:xfrm>
            </p:contentPart>
          </mc:Choice>
          <mc:Fallback xmlns="">
            <p:pic>
              <p:nvPicPr>
                <p:cNvPr id="148" name="Freihand 147">
                  <a:extLst>
                    <a:ext uri="{FF2B5EF4-FFF2-40B4-BE49-F238E27FC236}">
                      <a16:creationId xmlns:a16="http://schemas.microsoft.com/office/drawing/2014/main" id="{460EFFAA-D4B5-1B29-12D0-E620F33531FD}"/>
                    </a:ext>
                  </a:extLst>
                </p:cNvPr>
                <p:cNvPicPr/>
                <p:nvPr/>
              </p:nvPicPr>
              <p:blipFill>
                <a:blip r:embed="rId221"/>
                <a:stretch>
                  <a:fillRect/>
                </a:stretch>
              </p:blipFill>
              <p:spPr>
                <a:xfrm>
                  <a:off x="3726720" y="5859622"/>
                  <a:ext cx="1760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Freihand 148">
                  <a:extLst>
                    <a:ext uri="{FF2B5EF4-FFF2-40B4-BE49-F238E27FC236}">
                      <a16:creationId xmlns:a16="http://schemas.microsoft.com/office/drawing/2014/main" id="{07B2474F-C3D9-4AE6-BD76-C94665DBE209}"/>
                    </a:ext>
                  </a:extLst>
                </p14:cNvPr>
                <p14:cNvContentPartPr/>
                <p14:nvPr/>
              </p14:nvContentPartPr>
              <p14:xfrm>
                <a:off x="3946320" y="5785462"/>
                <a:ext cx="213840" cy="305640"/>
              </p14:xfrm>
            </p:contentPart>
          </mc:Choice>
          <mc:Fallback xmlns="">
            <p:pic>
              <p:nvPicPr>
                <p:cNvPr id="149" name="Freihand 148">
                  <a:extLst>
                    <a:ext uri="{FF2B5EF4-FFF2-40B4-BE49-F238E27FC236}">
                      <a16:creationId xmlns:a16="http://schemas.microsoft.com/office/drawing/2014/main" id="{07B2474F-C3D9-4AE6-BD76-C94665DBE209}"/>
                    </a:ext>
                  </a:extLst>
                </p:cNvPr>
                <p:cNvPicPr/>
                <p:nvPr/>
              </p:nvPicPr>
              <p:blipFill>
                <a:blip r:embed="rId223"/>
                <a:stretch>
                  <a:fillRect/>
                </a:stretch>
              </p:blipFill>
              <p:spPr>
                <a:xfrm>
                  <a:off x="3937680" y="5776462"/>
                  <a:ext cx="2314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0" name="Freihand 149">
                  <a:extLst>
                    <a:ext uri="{FF2B5EF4-FFF2-40B4-BE49-F238E27FC236}">
                      <a16:creationId xmlns:a16="http://schemas.microsoft.com/office/drawing/2014/main" id="{467288E8-07D2-D4BE-CB79-CFC217AF412D}"/>
                    </a:ext>
                  </a:extLst>
                </p14:cNvPr>
                <p14:cNvContentPartPr/>
                <p14:nvPr/>
              </p14:nvContentPartPr>
              <p14:xfrm>
                <a:off x="4210200" y="5751262"/>
                <a:ext cx="261000" cy="210600"/>
              </p14:xfrm>
            </p:contentPart>
          </mc:Choice>
          <mc:Fallback xmlns="">
            <p:pic>
              <p:nvPicPr>
                <p:cNvPr id="150" name="Freihand 149">
                  <a:extLst>
                    <a:ext uri="{FF2B5EF4-FFF2-40B4-BE49-F238E27FC236}">
                      <a16:creationId xmlns:a16="http://schemas.microsoft.com/office/drawing/2014/main" id="{467288E8-07D2-D4BE-CB79-CFC217AF412D}"/>
                    </a:ext>
                  </a:extLst>
                </p:cNvPr>
                <p:cNvPicPr/>
                <p:nvPr/>
              </p:nvPicPr>
              <p:blipFill>
                <a:blip r:embed="rId225"/>
                <a:stretch>
                  <a:fillRect/>
                </a:stretch>
              </p:blipFill>
              <p:spPr>
                <a:xfrm>
                  <a:off x="4201200" y="5742262"/>
                  <a:ext cx="278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1" name="Freihand 150">
                  <a:extLst>
                    <a:ext uri="{FF2B5EF4-FFF2-40B4-BE49-F238E27FC236}">
                      <a16:creationId xmlns:a16="http://schemas.microsoft.com/office/drawing/2014/main" id="{62D12BA0-877A-128D-7AF0-6B47784A812A}"/>
                    </a:ext>
                  </a:extLst>
                </p14:cNvPr>
                <p14:cNvContentPartPr/>
                <p14:nvPr/>
              </p14:nvContentPartPr>
              <p14:xfrm>
                <a:off x="3970800" y="5687542"/>
                <a:ext cx="36360" cy="23040"/>
              </p14:xfrm>
            </p:contentPart>
          </mc:Choice>
          <mc:Fallback xmlns="">
            <p:pic>
              <p:nvPicPr>
                <p:cNvPr id="151" name="Freihand 150">
                  <a:extLst>
                    <a:ext uri="{FF2B5EF4-FFF2-40B4-BE49-F238E27FC236}">
                      <a16:creationId xmlns:a16="http://schemas.microsoft.com/office/drawing/2014/main" id="{62D12BA0-877A-128D-7AF0-6B47784A812A}"/>
                    </a:ext>
                  </a:extLst>
                </p:cNvPr>
                <p:cNvPicPr/>
                <p:nvPr/>
              </p:nvPicPr>
              <p:blipFill>
                <a:blip r:embed="rId227"/>
                <a:stretch>
                  <a:fillRect/>
                </a:stretch>
              </p:blipFill>
              <p:spPr>
                <a:xfrm>
                  <a:off x="3962160" y="5678542"/>
                  <a:ext cx="54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2" name="Freihand 151">
                  <a:extLst>
                    <a:ext uri="{FF2B5EF4-FFF2-40B4-BE49-F238E27FC236}">
                      <a16:creationId xmlns:a16="http://schemas.microsoft.com/office/drawing/2014/main" id="{B0C500EF-9B93-F1D6-7426-683390D56CA8}"/>
                    </a:ext>
                  </a:extLst>
                </p14:cNvPr>
                <p14:cNvContentPartPr/>
                <p14:nvPr/>
              </p14:nvContentPartPr>
              <p14:xfrm>
                <a:off x="4678200" y="5739022"/>
                <a:ext cx="83880" cy="198360"/>
              </p14:xfrm>
            </p:contentPart>
          </mc:Choice>
          <mc:Fallback xmlns="">
            <p:pic>
              <p:nvPicPr>
                <p:cNvPr id="152" name="Freihand 151">
                  <a:extLst>
                    <a:ext uri="{FF2B5EF4-FFF2-40B4-BE49-F238E27FC236}">
                      <a16:creationId xmlns:a16="http://schemas.microsoft.com/office/drawing/2014/main" id="{B0C500EF-9B93-F1D6-7426-683390D56CA8}"/>
                    </a:ext>
                  </a:extLst>
                </p:cNvPr>
                <p:cNvPicPr/>
                <p:nvPr/>
              </p:nvPicPr>
              <p:blipFill>
                <a:blip r:embed="rId229"/>
                <a:stretch>
                  <a:fillRect/>
                </a:stretch>
              </p:blipFill>
              <p:spPr>
                <a:xfrm>
                  <a:off x="4669560" y="5730382"/>
                  <a:ext cx="101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3" name="Freihand 152">
                  <a:extLst>
                    <a:ext uri="{FF2B5EF4-FFF2-40B4-BE49-F238E27FC236}">
                      <a16:creationId xmlns:a16="http://schemas.microsoft.com/office/drawing/2014/main" id="{DD29DA71-E2C3-DAA1-F367-1CEA8DD1EBA6}"/>
                    </a:ext>
                  </a:extLst>
                </p14:cNvPr>
                <p14:cNvContentPartPr/>
                <p14:nvPr/>
              </p14:nvContentPartPr>
              <p14:xfrm>
                <a:off x="4834080" y="5708062"/>
                <a:ext cx="428760" cy="178920"/>
              </p14:xfrm>
            </p:contentPart>
          </mc:Choice>
          <mc:Fallback xmlns="">
            <p:pic>
              <p:nvPicPr>
                <p:cNvPr id="153" name="Freihand 152">
                  <a:extLst>
                    <a:ext uri="{FF2B5EF4-FFF2-40B4-BE49-F238E27FC236}">
                      <a16:creationId xmlns:a16="http://schemas.microsoft.com/office/drawing/2014/main" id="{DD29DA71-E2C3-DAA1-F367-1CEA8DD1EBA6}"/>
                    </a:ext>
                  </a:extLst>
                </p:cNvPr>
                <p:cNvPicPr/>
                <p:nvPr/>
              </p:nvPicPr>
              <p:blipFill>
                <a:blip r:embed="rId231"/>
                <a:stretch>
                  <a:fillRect/>
                </a:stretch>
              </p:blipFill>
              <p:spPr>
                <a:xfrm>
                  <a:off x="4825440" y="5699062"/>
                  <a:ext cx="446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4" name="Freihand 153">
                  <a:extLst>
                    <a:ext uri="{FF2B5EF4-FFF2-40B4-BE49-F238E27FC236}">
                      <a16:creationId xmlns:a16="http://schemas.microsoft.com/office/drawing/2014/main" id="{5D04656E-8EEA-71EF-4D5C-1426C903B691}"/>
                    </a:ext>
                  </a:extLst>
                </p14:cNvPr>
                <p14:cNvContentPartPr/>
                <p14:nvPr/>
              </p14:nvContentPartPr>
              <p14:xfrm>
                <a:off x="5334840" y="5758102"/>
                <a:ext cx="74160" cy="140400"/>
              </p14:xfrm>
            </p:contentPart>
          </mc:Choice>
          <mc:Fallback xmlns="">
            <p:pic>
              <p:nvPicPr>
                <p:cNvPr id="154" name="Freihand 153">
                  <a:extLst>
                    <a:ext uri="{FF2B5EF4-FFF2-40B4-BE49-F238E27FC236}">
                      <a16:creationId xmlns:a16="http://schemas.microsoft.com/office/drawing/2014/main" id="{5D04656E-8EEA-71EF-4D5C-1426C903B691}"/>
                    </a:ext>
                  </a:extLst>
                </p:cNvPr>
                <p:cNvPicPr/>
                <p:nvPr/>
              </p:nvPicPr>
              <p:blipFill>
                <a:blip r:embed="rId233"/>
                <a:stretch>
                  <a:fillRect/>
                </a:stretch>
              </p:blipFill>
              <p:spPr>
                <a:xfrm>
                  <a:off x="5325840" y="5749102"/>
                  <a:ext cx="91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5" name="Freihand 154">
                  <a:extLst>
                    <a:ext uri="{FF2B5EF4-FFF2-40B4-BE49-F238E27FC236}">
                      <a16:creationId xmlns:a16="http://schemas.microsoft.com/office/drawing/2014/main" id="{77433417-9D67-1274-6073-7D091A799207}"/>
                    </a:ext>
                  </a:extLst>
                </p14:cNvPr>
                <p14:cNvContentPartPr/>
                <p14:nvPr/>
              </p14:nvContentPartPr>
              <p14:xfrm>
                <a:off x="5431320" y="5772502"/>
                <a:ext cx="81360" cy="233280"/>
              </p14:xfrm>
            </p:contentPart>
          </mc:Choice>
          <mc:Fallback xmlns="">
            <p:pic>
              <p:nvPicPr>
                <p:cNvPr id="155" name="Freihand 154">
                  <a:extLst>
                    <a:ext uri="{FF2B5EF4-FFF2-40B4-BE49-F238E27FC236}">
                      <a16:creationId xmlns:a16="http://schemas.microsoft.com/office/drawing/2014/main" id="{77433417-9D67-1274-6073-7D091A799207}"/>
                    </a:ext>
                  </a:extLst>
                </p:cNvPr>
                <p:cNvPicPr/>
                <p:nvPr/>
              </p:nvPicPr>
              <p:blipFill>
                <a:blip r:embed="rId235"/>
                <a:stretch>
                  <a:fillRect/>
                </a:stretch>
              </p:blipFill>
              <p:spPr>
                <a:xfrm>
                  <a:off x="5422680" y="5763502"/>
                  <a:ext cx="990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6" name="Freihand 155">
                  <a:extLst>
                    <a:ext uri="{FF2B5EF4-FFF2-40B4-BE49-F238E27FC236}">
                      <a16:creationId xmlns:a16="http://schemas.microsoft.com/office/drawing/2014/main" id="{6A15F8E9-1DE0-B5FF-E0F4-5EF0CEF586F5}"/>
                    </a:ext>
                  </a:extLst>
                </p14:cNvPr>
                <p14:cNvContentPartPr/>
                <p14:nvPr/>
              </p14:nvContentPartPr>
              <p14:xfrm>
                <a:off x="5542560" y="5731462"/>
                <a:ext cx="175680" cy="113040"/>
              </p14:xfrm>
            </p:contentPart>
          </mc:Choice>
          <mc:Fallback xmlns="">
            <p:pic>
              <p:nvPicPr>
                <p:cNvPr id="156" name="Freihand 155">
                  <a:extLst>
                    <a:ext uri="{FF2B5EF4-FFF2-40B4-BE49-F238E27FC236}">
                      <a16:creationId xmlns:a16="http://schemas.microsoft.com/office/drawing/2014/main" id="{6A15F8E9-1DE0-B5FF-E0F4-5EF0CEF586F5}"/>
                    </a:ext>
                  </a:extLst>
                </p:cNvPr>
                <p:cNvPicPr/>
                <p:nvPr/>
              </p:nvPicPr>
              <p:blipFill>
                <a:blip r:embed="rId237"/>
                <a:stretch>
                  <a:fillRect/>
                </a:stretch>
              </p:blipFill>
              <p:spPr>
                <a:xfrm>
                  <a:off x="5533920" y="5722462"/>
                  <a:ext cx="193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7" name="Freihand 156">
                  <a:extLst>
                    <a:ext uri="{FF2B5EF4-FFF2-40B4-BE49-F238E27FC236}">
                      <a16:creationId xmlns:a16="http://schemas.microsoft.com/office/drawing/2014/main" id="{0ADC57CE-FCE1-1E04-75D2-82864542901A}"/>
                    </a:ext>
                  </a:extLst>
                </p14:cNvPr>
                <p14:cNvContentPartPr/>
                <p14:nvPr/>
              </p14:nvContentPartPr>
              <p14:xfrm>
                <a:off x="5743440" y="5584942"/>
                <a:ext cx="276480" cy="214560"/>
              </p14:xfrm>
            </p:contentPart>
          </mc:Choice>
          <mc:Fallback xmlns="">
            <p:pic>
              <p:nvPicPr>
                <p:cNvPr id="157" name="Freihand 156">
                  <a:extLst>
                    <a:ext uri="{FF2B5EF4-FFF2-40B4-BE49-F238E27FC236}">
                      <a16:creationId xmlns:a16="http://schemas.microsoft.com/office/drawing/2014/main" id="{0ADC57CE-FCE1-1E04-75D2-82864542901A}"/>
                    </a:ext>
                  </a:extLst>
                </p:cNvPr>
                <p:cNvPicPr/>
                <p:nvPr/>
              </p:nvPicPr>
              <p:blipFill>
                <a:blip r:embed="rId239"/>
                <a:stretch>
                  <a:fillRect/>
                </a:stretch>
              </p:blipFill>
              <p:spPr>
                <a:xfrm>
                  <a:off x="5734440" y="5575942"/>
                  <a:ext cx="2941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8" name="Freihand 157">
                  <a:extLst>
                    <a:ext uri="{FF2B5EF4-FFF2-40B4-BE49-F238E27FC236}">
                      <a16:creationId xmlns:a16="http://schemas.microsoft.com/office/drawing/2014/main" id="{1D8D1574-03B5-5AEF-111D-34184B0D04E3}"/>
                    </a:ext>
                  </a:extLst>
                </p14:cNvPr>
                <p14:cNvContentPartPr/>
                <p14:nvPr/>
              </p14:nvContentPartPr>
              <p14:xfrm>
                <a:off x="6032160" y="5700862"/>
                <a:ext cx="112680" cy="108000"/>
              </p14:xfrm>
            </p:contentPart>
          </mc:Choice>
          <mc:Fallback xmlns="">
            <p:pic>
              <p:nvPicPr>
                <p:cNvPr id="158" name="Freihand 157">
                  <a:extLst>
                    <a:ext uri="{FF2B5EF4-FFF2-40B4-BE49-F238E27FC236}">
                      <a16:creationId xmlns:a16="http://schemas.microsoft.com/office/drawing/2014/main" id="{1D8D1574-03B5-5AEF-111D-34184B0D04E3}"/>
                    </a:ext>
                  </a:extLst>
                </p:cNvPr>
                <p:cNvPicPr/>
                <p:nvPr/>
              </p:nvPicPr>
              <p:blipFill>
                <a:blip r:embed="rId241"/>
                <a:stretch>
                  <a:fillRect/>
                </a:stretch>
              </p:blipFill>
              <p:spPr>
                <a:xfrm>
                  <a:off x="6023520" y="5691862"/>
                  <a:ext cx="130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9" name="Freihand 158">
                  <a:extLst>
                    <a:ext uri="{FF2B5EF4-FFF2-40B4-BE49-F238E27FC236}">
                      <a16:creationId xmlns:a16="http://schemas.microsoft.com/office/drawing/2014/main" id="{DA887A48-1EC9-8064-3646-89587FAA8622}"/>
                    </a:ext>
                  </a:extLst>
                </p14:cNvPr>
                <p14:cNvContentPartPr/>
                <p14:nvPr/>
              </p14:nvContentPartPr>
              <p14:xfrm>
                <a:off x="6424920" y="5679622"/>
                <a:ext cx="95040" cy="128880"/>
              </p14:xfrm>
            </p:contentPart>
          </mc:Choice>
          <mc:Fallback xmlns="">
            <p:pic>
              <p:nvPicPr>
                <p:cNvPr id="159" name="Freihand 158">
                  <a:extLst>
                    <a:ext uri="{FF2B5EF4-FFF2-40B4-BE49-F238E27FC236}">
                      <a16:creationId xmlns:a16="http://schemas.microsoft.com/office/drawing/2014/main" id="{DA887A48-1EC9-8064-3646-89587FAA8622}"/>
                    </a:ext>
                  </a:extLst>
                </p:cNvPr>
                <p:cNvPicPr/>
                <p:nvPr/>
              </p:nvPicPr>
              <p:blipFill>
                <a:blip r:embed="rId243"/>
                <a:stretch>
                  <a:fillRect/>
                </a:stretch>
              </p:blipFill>
              <p:spPr>
                <a:xfrm>
                  <a:off x="6415920" y="5670622"/>
                  <a:ext cx="112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0" name="Freihand 159">
                  <a:extLst>
                    <a:ext uri="{FF2B5EF4-FFF2-40B4-BE49-F238E27FC236}">
                      <a16:creationId xmlns:a16="http://schemas.microsoft.com/office/drawing/2014/main" id="{C0B8F527-AA57-BEE1-0F89-E6A335F3E274}"/>
                    </a:ext>
                  </a:extLst>
                </p14:cNvPr>
                <p14:cNvContentPartPr/>
                <p14:nvPr/>
              </p14:nvContentPartPr>
              <p14:xfrm>
                <a:off x="6563160" y="5694742"/>
                <a:ext cx="213120" cy="102240"/>
              </p14:xfrm>
            </p:contentPart>
          </mc:Choice>
          <mc:Fallback xmlns="">
            <p:pic>
              <p:nvPicPr>
                <p:cNvPr id="160" name="Freihand 159">
                  <a:extLst>
                    <a:ext uri="{FF2B5EF4-FFF2-40B4-BE49-F238E27FC236}">
                      <a16:creationId xmlns:a16="http://schemas.microsoft.com/office/drawing/2014/main" id="{C0B8F527-AA57-BEE1-0F89-E6A335F3E274}"/>
                    </a:ext>
                  </a:extLst>
                </p:cNvPr>
                <p:cNvPicPr/>
                <p:nvPr/>
              </p:nvPicPr>
              <p:blipFill>
                <a:blip r:embed="rId245"/>
                <a:stretch>
                  <a:fillRect/>
                </a:stretch>
              </p:blipFill>
              <p:spPr>
                <a:xfrm>
                  <a:off x="6554520" y="5686102"/>
                  <a:ext cx="23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1" name="Freihand 160">
                  <a:extLst>
                    <a:ext uri="{FF2B5EF4-FFF2-40B4-BE49-F238E27FC236}">
                      <a16:creationId xmlns:a16="http://schemas.microsoft.com/office/drawing/2014/main" id="{D9134381-E11A-F4D6-AFF4-1E8D8A311A58}"/>
                    </a:ext>
                  </a:extLst>
                </p14:cNvPr>
                <p14:cNvContentPartPr/>
                <p14:nvPr/>
              </p14:nvContentPartPr>
              <p14:xfrm>
                <a:off x="6686640" y="5617702"/>
                <a:ext cx="6480" cy="6120"/>
              </p14:xfrm>
            </p:contentPart>
          </mc:Choice>
          <mc:Fallback xmlns="">
            <p:pic>
              <p:nvPicPr>
                <p:cNvPr id="161" name="Freihand 160">
                  <a:extLst>
                    <a:ext uri="{FF2B5EF4-FFF2-40B4-BE49-F238E27FC236}">
                      <a16:creationId xmlns:a16="http://schemas.microsoft.com/office/drawing/2014/main" id="{D9134381-E11A-F4D6-AFF4-1E8D8A311A58}"/>
                    </a:ext>
                  </a:extLst>
                </p:cNvPr>
                <p:cNvPicPr/>
                <p:nvPr/>
              </p:nvPicPr>
              <p:blipFill>
                <a:blip r:embed="rId247"/>
                <a:stretch>
                  <a:fillRect/>
                </a:stretch>
              </p:blipFill>
              <p:spPr>
                <a:xfrm>
                  <a:off x="6677640" y="5609062"/>
                  <a:ext cx="24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2" name="Freihand 161">
                  <a:extLst>
                    <a:ext uri="{FF2B5EF4-FFF2-40B4-BE49-F238E27FC236}">
                      <a16:creationId xmlns:a16="http://schemas.microsoft.com/office/drawing/2014/main" id="{DDE1CBB9-9758-50D2-F2BF-492238EE5748}"/>
                    </a:ext>
                  </a:extLst>
                </p14:cNvPr>
                <p14:cNvContentPartPr/>
                <p14:nvPr/>
              </p14:nvContentPartPr>
              <p14:xfrm>
                <a:off x="6855480" y="5587102"/>
                <a:ext cx="140040" cy="196920"/>
              </p14:xfrm>
            </p:contentPart>
          </mc:Choice>
          <mc:Fallback xmlns="">
            <p:pic>
              <p:nvPicPr>
                <p:cNvPr id="162" name="Freihand 161">
                  <a:extLst>
                    <a:ext uri="{FF2B5EF4-FFF2-40B4-BE49-F238E27FC236}">
                      <a16:creationId xmlns:a16="http://schemas.microsoft.com/office/drawing/2014/main" id="{DDE1CBB9-9758-50D2-F2BF-492238EE5748}"/>
                    </a:ext>
                  </a:extLst>
                </p:cNvPr>
                <p:cNvPicPr/>
                <p:nvPr/>
              </p:nvPicPr>
              <p:blipFill>
                <a:blip r:embed="rId249"/>
                <a:stretch>
                  <a:fillRect/>
                </a:stretch>
              </p:blipFill>
              <p:spPr>
                <a:xfrm>
                  <a:off x="6846840" y="5578462"/>
                  <a:ext cx="1576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3" name="Freihand 162">
                  <a:extLst>
                    <a:ext uri="{FF2B5EF4-FFF2-40B4-BE49-F238E27FC236}">
                      <a16:creationId xmlns:a16="http://schemas.microsoft.com/office/drawing/2014/main" id="{A2795D7E-2836-96EA-C35F-29094735303A}"/>
                    </a:ext>
                  </a:extLst>
                </p14:cNvPr>
                <p14:cNvContentPartPr/>
                <p14:nvPr/>
              </p14:nvContentPartPr>
              <p14:xfrm>
                <a:off x="3324960" y="6233662"/>
                <a:ext cx="475200" cy="231480"/>
              </p14:xfrm>
            </p:contentPart>
          </mc:Choice>
          <mc:Fallback xmlns="">
            <p:pic>
              <p:nvPicPr>
                <p:cNvPr id="163" name="Freihand 162">
                  <a:extLst>
                    <a:ext uri="{FF2B5EF4-FFF2-40B4-BE49-F238E27FC236}">
                      <a16:creationId xmlns:a16="http://schemas.microsoft.com/office/drawing/2014/main" id="{A2795D7E-2836-96EA-C35F-29094735303A}"/>
                    </a:ext>
                  </a:extLst>
                </p:cNvPr>
                <p:cNvPicPr/>
                <p:nvPr/>
              </p:nvPicPr>
              <p:blipFill>
                <a:blip r:embed="rId251"/>
                <a:stretch>
                  <a:fillRect/>
                </a:stretch>
              </p:blipFill>
              <p:spPr>
                <a:xfrm>
                  <a:off x="3315960" y="6224662"/>
                  <a:ext cx="492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4" name="Freihand 163">
                  <a:extLst>
                    <a:ext uri="{FF2B5EF4-FFF2-40B4-BE49-F238E27FC236}">
                      <a16:creationId xmlns:a16="http://schemas.microsoft.com/office/drawing/2014/main" id="{3B23E13C-6BBB-1DD1-D5E1-5DD0FDF297AE}"/>
                    </a:ext>
                  </a:extLst>
                </p14:cNvPr>
                <p14:cNvContentPartPr/>
                <p14:nvPr/>
              </p14:nvContentPartPr>
              <p14:xfrm>
                <a:off x="3845520" y="6210982"/>
                <a:ext cx="61200" cy="107640"/>
              </p14:xfrm>
            </p:contentPart>
          </mc:Choice>
          <mc:Fallback xmlns="">
            <p:pic>
              <p:nvPicPr>
                <p:cNvPr id="164" name="Freihand 163">
                  <a:extLst>
                    <a:ext uri="{FF2B5EF4-FFF2-40B4-BE49-F238E27FC236}">
                      <a16:creationId xmlns:a16="http://schemas.microsoft.com/office/drawing/2014/main" id="{3B23E13C-6BBB-1DD1-D5E1-5DD0FDF297AE}"/>
                    </a:ext>
                  </a:extLst>
                </p:cNvPr>
                <p:cNvPicPr/>
                <p:nvPr/>
              </p:nvPicPr>
              <p:blipFill>
                <a:blip r:embed="rId253"/>
                <a:stretch>
                  <a:fillRect/>
                </a:stretch>
              </p:blipFill>
              <p:spPr>
                <a:xfrm>
                  <a:off x="3836520" y="6201982"/>
                  <a:ext cx="78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B3CA4342-006D-BF79-CAE0-6FFEE388AEE3}"/>
                    </a:ext>
                  </a:extLst>
                </p14:cNvPr>
                <p14:cNvContentPartPr/>
                <p14:nvPr/>
              </p14:nvContentPartPr>
              <p14:xfrm>
                <a:off x="3942000" y="6189022"/>
                <a:ext cx="82440" cy="126720"/>
              </p14:xfrm>
            </p:contentPart>
          </mc:Choice>
          <mc:Fallback xmlns="">
            <p:pic>
              <p:nvPicPr>
                <p:cNvPr id="165" name="Freihand 164">
                  <a:extLst>
                    <a:ext uri="{FF2B5EF4-FFF2-40B4-BE49-F238E27FC236}">
                      <a16:creationId xmlns:a16="http://schemas.microsoft.com/office/drawing/2014/main" id="{B3CA4342-006D-BF79-CAE0-6FFEE388AEE3}"/>
                    </a:ext>
                  </a:extLst>
                </p:cNvPr>
                <p:cNvPicPr/>
                <p:nvPr/>
              </p:nvPicPr>
              <p:blipFill>
                <a:blip r:embed="rId255"/>
                <a:stretch>
                  <a:fillRect/>
                </a:stretch>
              </p:blipFill>
              <p:spPr>
                <a:xfrm>
                  <a:off x="3933360" y="6180022"/>
                  <a:ext cx="100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Freihand 165">
                  <a:extLst>
                    <a:ext uri="{FF2B5EF4-FFF2-40B4-BE49-F238E27FC236}">
                      <a16:creationId xmlns:a16="http://schemas.microsoft.com/office/drawing/2014/main" id="{BE43A0FE-8D39-A128-E13A-3CA98A29AE4E}"/>
                    </a:ext>
                  </a:extLst>
                </p14:cNvPr>
                <p14:cNvContentPartPr/>
                <p14:nvPr/>
              </p14:nvContentPartPr>
              <p14:xfrm>
                <a:off x="4045320" y="6185422"/>
                <a:ext cx="92520" cy="128520"/>
              </p14:xfrm>
            </p:contentPart>
          </mc:Choice>
          <mc:Fallback xmlns="">
            <p:pic>
              <p:nvPicPr>
                <p:cNvPr id="166" name="Freihand 165">
                  <a:extLst>
                    <a:ext uri="{FF2B5EF4-FFF2-40B4-BE49-F238E27FC236}">
                      <a16:creationId xmlns:a16="http://schemas.microsoft.com/office/drawing/2014/main" id="{BE43A0FE-8D39-A128-E13A-3CA98A29AE4E}"/>
                    </a:ext>
                  </a:extLst>
                </p:cNvPr>
                <p:cNvPicPr/>
                <p:nvPr/>
              </p:nvPicPr>
              <p:blipFill>
                <a:blip r:embed="rId257"/>
                <a:stretch>
                  <a:fillRect/>
                </a:stretch>
              </p:blipFill>
              <p:spPr>
                <a:xfrm>
                  <a:off x="4036680" y="6176422"/>
                  <a:ext cx="110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7" name="Freihand 166">
                  <a:extLst>
                    <a:ext uri="{FF2B5EF4-FFF2-40B4-BE49-F238E27FC236}">
                      <a16:creationId xmlns:a16="http://schemas.microsoft.com/office/drawing/2014/main" id="{F71EF967-DE51-E1B7-B2FF-A2B07B40B34E}"/>
                    </a:ext>
                  </a:extLst>
                </p14:cNvPr>
                <p14:cNvContentPartPr/>
                <p14:nvPr/>
              </p14:nvContentPartPr>
              <p14:xfrm>
                <a:off x="4152240" y="6198382"/>
                <a:ext cx="211680" cy="68040"/>
              </p14:xfrm>
            </p:contentPart>
          </mc:Choice>
          <mc:Fallback xmlns="">
            <p:pic>
              <p:nvPicPr>
                <p:cNvPr id="167" name="Freihand 166">
                  <a:extLst>
                    <a:ext uri="{FF2B5EF4-FFF2-40B4-BE49-F238E27FC236}">
                      <a16:creationId xmlns:a16="http://schemas.microsoft.com/office/drawing/2014/main" id="{F71EF967-DE51-E1B7-B2FF-A2B07B40B34E}"/>
                    </a:ext>
                  </a:extLst>
                </p:cNvPr>
                <p:cNvPicPr/>
                <p:nvPr/>
              </p:nvPicPr>
              <p:blipFill>
                <a:blip r:embed="rId259"/>
                <a:stretch>
                  <a:fillRect/>
                </a:stretch>
              </p:blipFill>
              <p:spPr>
                <a:xfrm>
                  <a:off x="4143240" y="6189382"/>
                  <a:ext cx="229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Freihand 167">
                  <a:extLst>
                    <a:ext uri="{FF2B5EF4-FFF2-40B4-BE49-F238E27FC236}">
                      <a16:creationId xmlns:a16="http://schemas.microsoft.com/office/drawing/2014/main" id="{5AB0F729-A325-5FED-0428-A75AA774E65D}"/>
                    </a:ext>
                  </a:extLst>
                </p14:cNvPr>
                <p14:cNvContentPartPr/>
                <p14:nvPr/>
              </p14:nvContentPartPr>
              <p14:xfrm>
                <a:off x="4584960" y="6173542"/>
                <a:ext cx="347760" cy="94320"/>
              </p14:xfrm>
            </p:contentPart>
          </mc:Choice>
          <mc:Fallback xmlns="">
            <p:pic>
              <p:nvPicPr>
                <p:cNvPr id="168" name="Freihand 167">
                  <a:extLst>
                    <a:ext uri="{FF2B5EF4-FFF2-40B4-BE49-F238E27FC236}">
                      <a16:creationId xmlns:a16="http://schemas.microsoft.com/office/drawing/2014/main" id="{5AB0F729-A325-5FED-0428-A75AA774E65D}"/>
                    </a:ext>
                  </a:extLst>
                </p:cNvPr>
                <p:cNvPicPr/>
                <p:nvPr/>
              </p:nvPicPr>
              <p:blipFill>
                <a:blip r:embed="rId261"/>
                <a:stretch>
                  <a:fillRect/>
                </a:stretch>
              </p:blipFill>
              <p:spPr>
                <a:xfrm>
                  <a:off x="4575960" y="6164542"/>
                  <a:ext cx="365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Freihand 168">
                  <a:extLst>
                    <a:ext uri="{FF2B5EF4-FFF2-40B4-BE49-F238E27FC236}">
                      <a16:creationId xmlns:a16="http://schemas.microsoft.com/office/drawing/2014/main" id="{3B1419D9-1ED2-FDC5-46C0-94337AC3BFE9}"/>
                    </a:ext>
                  </a:extLst>
                </p14:cNvPr>
                <p14:cNvContentPartPr/>
                <p14:nvPr/>
              </p14:nvContentPartPr>
              <p14:xfrm>
                <a:off x="5195160" y="6065182"/>
                <a:ext cx="26640" cy="163440"/>
              </p14:xfrm>
            </p:contentPart>
          </mc:Choice>
          <mc:Fallback xmlns="">
            <p:pic>
              <p:nvPicPr>
                <p:cNvPr id="169" name="Freihand 168">
                  <a:extLst>
                    <a:ext uri="{FF2B5EF4-FFF2-40B4-BE49-F238E27FC236}">
                      <a16:creationId xmlns:a16="http://schemas.microsoft.com/office/drawing/2014/main" id="{3B1419D9-1ED2-FDC5-46C0-94337AC3BFE9}"/>
                    </a:ext>
                  </a:extLst>
                </p:cNvPr>
                <p:cNvPicPr/>
                <p:nvPr/>
              </p:nvPicPr>
              <p:blipFill>
                <a:blip r:embed="rId263"/>
                <a:stretch>
                  <a:fillRect/>
                </a:stretch>
              </p:blipFill>
              <p:spPr>
                <a:xfrm>
                  <a:off x="5186520" y="6056542"/>
                  <a:ext cx="44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4D76135C-E98F-E050-B783-CCB3385F917F}"/>
                    </a:ext>
                  </a:extLst>
                </p14:cNvPr>
                <p14:cNvContentPartPr/>
                <p14:nvPr/>
              </p14:nvContentPartPr>
              <p14:xfrm>
                <a:off x="5136480" y="6046102"/>
                <a:ext cx="170640" cy="195840"/>
              </p14:xfrm>
            </p:contentPart>
          </mc:Choice>
          <mc:Fallback xmlns="">
            <p:pic>
              <p:nvPicPr>
                <p:cNvPr id="170" name="Freihand 169">
                  <a:extLst>
                    <a:ext uri="{FF2B5EF4-FFF2-40B4-BE49-F238E27FC236}">
                      <a16:creationId xmlns:a16="http://schemas.microsoft.com/office/drawing/2014/main" id="{4D76135C-E98F-E050-B783-CCB3385F917F}"/>
                    </a:ext>
                  </a:extLst>
                </p:cNvPr>
                <p:cNvPicPr/>
                <p:nvPr/>
              </p:nvPicPr>
              <p:blipFill>
                <a:blip r:embed="rId265"/>
                <a:stretch>
                  <a:fillRect/>
                </a:stretch>
              </p:blipFill>
              <p:spPr>
                <a:xfrm>
                  <a:off x="5127840" y="6037102"/>
                  <a:ext cx="188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0B873274-2D56-A3FA-E2CA-309CE71CCE9C}"/>
                    </a:ext>
                  </a:extLst>
                </p14:cNvPr>
                <p14:cNvContentPartPr/>
                <p14:nvPr/>
              </p14:nvContentPartPr>
              <p14:xfrm>
                <a:off x="5394600" y="6023782"/>
                <a:ext cx="117000" cy="193320"/>
              </p14:xfrm>
            </p:contentPart>
          </mc:Choice>
          <mc:Fallback xmlns="">
            <p:pic>
              <p:nvPicPr>
                <p:cNvPr id="171" name="Freihand 170">
                  <a:extLst>
                    <a:ext uri="{FF2B5EF4-FFF2-40B4-BE49-F238E27FC236}">
                      <a16:creationId xmlns:a16="http://schemas.microsoft.com/office/drawing/2014/main" id="{0B873274-2D56-A3FA-E2CA-309CE71CCE9C}"/>
                    </a:ext>
                  </a:extLst>
                </p:cNvPr>
                <p:cNvPicPr/>
                <p:nvPr/>
              </p:nvPicPr>
              <p:blipFill>
                <a:blip r:embed="rId267"/>
                <a:stretch>
                  <a:fillRect/>
                </a:stretch>
              </p:blipFill>
              <p:spPr>
                <a:xfrm>
                  <a:off x="5385600" y="6015142"/>
                  <a:ext cx="134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2" name="Freihand 171">
                  <a:extLst>
                    <a:ext uri="{FF2B5EF4-FFF2-40B4-BE49-F238E27FC236}">
                      <a16:creationId xmlns:a16="http://schemas.microsoft.com/office/drawing/2014/main" id="{452844F5-EFAD-0B61-30C1-E08D16721F23}"/>
                    </a:ext>
                  </a:extLst>
                </p14:cNvPr>
                <p14:cNvContentPartPr/>
                <p14:nvPr/>
              </p14:nvContentPartPr>
              <p14:xfrm>
                <a:off x="5418360" y="5987782"/>
                <a:ext cx="147960" cy="127080"/>
              </p14:xfrm>
            </p:contentPart>
          </mc:Choice>
          <mc:Fallback xmlns="">
            <p:pic>
              <p:nvPicPr>
                <p:cNvPr id="172" name="Freihand 171">
                  <a:extLst>
                    <a:ext uri="{FF2B5EF4-FFF2-40B4-BE49-F238E27FC236}">
                      <a16:creationId xmlns:a16="http://schemas.microsoft.com/office/drawing/2014/main" id="{452844F5-EFAD-0B61-30C1-E08D16721F23}"/>
                    </a:ext>
                  </a:extLst>
                </p:cNvPr>
                <p:cNvPicPr/>
                <p:nvPr/>
              </p:nvPicPr>
              <p:blipFill>
                <a:blip r:embed="rId269"/>
                <a:stretch>
                  <a:fillRect/>
                </a:stretch>
              </p:blipFill>
              <p:spPr>
                <a:xfrm>
                  <a:off x="5409360" y="5979142"/>
                  <a:ext cx="165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3" name="Freihand 172">
                  <a:extLst>
                    <a:ext uri="{FF2B5EF4-FFF2-40B4-BE49-F238E27FC236}">
                      <a16:creationId xmlns:a16="http://schemas.microsoft.com/office/drawing/2014/main" id="{BABFBE33-855B-A091-6849-AB5C87155ECD}"/>
                    </a:ext>
                  </a:extLst>
                </p14:cNvPr>
                <p14:cNvContentPartPr/>
                <p14:nvPr/>
              </p14:nvContentPartPr>
              <p14:xfrm>
                <a:off x="5778360" y="6034942"/>
                <a:ext cx="84960" cy="191520"/>
              </p14:xfrm>
            </p:contentPart>
          </mc:Choice>
          <mc:Fallback xmlns="">
            <p:pic>
              <p:nvPicPr>
                <p:cNvPr id="173" name="Freihand 172">
                  <a:extLst>
                    <a:ext uri="{FF2B5EF4-FFF2-40B4-BE49-F238E27FC236}">
                      <a16:creationId xmlns:a16="http://schemas.microsoft.com/office/drawing/2014/main" id="{BABFBE33-855B-A091-6849-AB5C87155ECD}"/>
                    </a:ext>
                  </a:extLst>
                </p:cNvPr>
                <p:cNvPicPr/>
                <p:nvPr/>
              </p:nvPicPr>
              <p:blipFill>
                <a:blip r:embed="rId271"/>
                <a:stretch>
                  <a:fillRect/>
                </a:stretch>
              </p:blipFill>
              <p:spPr>
                <a:xfrm>
                  <a:off x="5769720" y="6025942"/>
                  <a:ext cx="102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 name="Freihand 173">
                  <a:extLst>
                    <a:ext uri="{FF2B5EF4-FFF2-40B4-BE49-F238E27FC236}">
                      <a16:creationId xmlns:a16="http://schemas.microsoft.com/office/drawing/2014/main" id="{232875CD-2253-E648-9C61-0A44A3DD2301}"/>
                    </a:ext>
                  </a:extLst>
                </p14:cNvPr>
                <p14:cNvContentPartPr/>
                <p14:nvPr/>
              </p14:nvContentPartPr>
              <p14:xfrm>
                <a:off x="5894640" y="5975542"/>
                <a:ext cx="252360" cy="217440"/>
              </p14:xfrm>
            </p:contentPart>
          </mc:Choice>
          <mc:Fallback xmlns="">
            <p:pic>
              <p:nvPicPr>
                <p:cNvPr id="174" name="Freihand 173">
                  <a:extLst>
                    <a:ext uri="{FF2B5EF4-FFF2-40B4-BE49-F238E27FC236}">
                      <a16:creationId xmlns:a16="http://schemas.microsoft.com/office/drawing/2014/main" id="{232875CD-2253-E648-9C61-0A44A3DD2301}"/>
                    </a:ext>
                  </a:extLst>
                </p:cNvPr>
                <p:cNvPicPr/>
                <p:nvPr/>
              </p:nvPicPr>
              <p:blipFill>
                <a:blip r:embed="rId273"/>
                <a:stretch>
                  <a:fillRect/>
                </a:stretch>
              </p:blipFill>
              <p:spPr>
                <a:xfrm>
                  <a:off x="5886000" y="5966902"/>
                  <a:ext cx="270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5F7B69AE-C4C7-2DA2-3184-6B9CC22FEB74}"/>
                    </a:ext>
                  </a:extLst>
                </p14:cNvPr>
                <p14:cNvContentPartPr/>
                <p14:nvPr/>
              </p14:nvContentPartPr>
              <p14:xfrm>
                <a:off x="6329880" y="5898502"/>
                <a:ext cx="466560" cy="369360"/>
              </p14:xfrm>
            </p:contentPart>
          </mc:Choice>
          <mc:Fallback xmlns="">
            <p:pic>
              <p:nvPicPr>
                <p:cNvPr id="175" name="Freihand 174">
                  <a:extLst>
                    <a:ext uri="{FF2B5EF4-FFF2-40B4-BE49-F238E27FC236}">
                      <a16:creationId xmlns:a16="http://schemas.microsoft.com/office/drawing/2014/main" id="{5F7B69AE-C4C7-2DA2-3184-6B9CC22FEB74}"/>
                    </a:ext>
                  </a:extLst>
                </p:cNvPr>
                <p:cNvPicPr/>
                <p:nvPr/>
              </p:nvPicPr>
              <p:blipFill>
                <a:blip r:embed="rId275"/>
                <a:stretch>
                  <a:fillRect/>
                </a:stretch>
              </p:blipFill>
              <p:spPr>
                <a:xfrm>
                  <a:off x="6321240" y="5889502"/>
                  <a:ext cx="4842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6" name="Freihand 175">
                  <a:extLst>
                    <a:ext uri="{FF2B5EF4-FFF2-40B4-BE49-F238E27FC236}">
                      <a16:creationId xmlns:a16="http://schemas.microsoft.com/office/drawing/2014/main" id="{71F7B749-A021-E176-89CE-BCC43C292B1B}"/>
                    </a:ext>
                  </a:extLst>
                </p14:cNvPr>
                <p14:cNvContentPartPr/>
                <p14:nvPr/>
              </p14:nvContentPartPr>
              <p14:xfrm>
                <a:off x="6843240" y="5947462"/>
                <a:ext cx="95400" cy="107280"/>
              </p14:xfrm>
            </p:contentPart>
          </mc:Choice>
          <mc:Fallback xmlns="">
            <p:pic>
              <p:nvPicPr>
                <p:cNvPr id="176" name="Freihand 175">
                  <a:extLst>
                    <a:ext uri="{FF2B5EF4-FFF2-40B4-BE49-F238E27FC236}">
                      <a16:creationId xmlns:a16="http://schemas.microsoft.com/office/drawing/2014/main" id="{71F7B749-A021-E176-89CE-BCC43C292B1B}"/>
                    </a:ext>
                  </a:extLst>
                </p:cNvPr>
                <p:cNvPicPr/>
                <p:nvPr/>
              </p:nvPicPr>
              <p:blipFill>
                <a:blip r:embed="rId277"/>
                <a:stretch>
                  <a:fillRect/>
                </a:stretch>
              </p:blipFill>
              <p:spPr>
                <a:xfrm>
                  <a:off x="6834240" y="5938822"/>
                  <a:ext cx="113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Freihand 176">
                  <a:extLst>
                    <a:ext uri="{FF2B5EF4-FFF2-40B4-BE49-F238E27FC236}">
                      <a16:creationId xmlns:a16="http://schemas.microsoft.com/office/drawing/2014/main" id="{3B18CBE0-26F5-745E-4C53-EFE16E808039}"/>
                    </a:ext>
                  </a:extLst>
                </p14:cNvPr>
                <p14:cNvContentPartPr/>
                <p14:nvPr/>
              </p14:nvContentPartPr>
              <p14:xfrm>
                <a:off x="6225840" y="6206302"/>
                <a:ext cx="78840" cy="59760"/>
              </p14:xfrm>
            </p:contentPart>
          </mc:Choice>
          <mc:Fallback xmlns="">
            <p:pic>
              <p:nvPicPr>
                <p:cNvPr id="177" name="Freihand 176">
                  <a:extLst>
                    <a:ext uri="{FF2B5EF4-FFF2-40B4-BE49-F238E27FC236}">
                      <a16:creationId xmlns:a16="http://schemas.microsoft.com/office/drawing/2014/main" id="{3B18CBE0-26F5-745E-4C53-EFE16E808039}"/>
                    </a:ext>
                  </a:extLst>
                </p:cNvPr>
                <p:cNvPicPr/>
                <p:nvPr/>
              </p:nvPicPr>
              <p:blipFill>
                <a:blip r:embed="rId279"/>
                <a:stretch>
                  <a:fillRect/>
                </a:stretch>
              </p:blipFill>
              <p:spPr>
                <a:xfrm>
                  <a:off x="6216840" y="6197662"/>
                  <a:ext cx="96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8" name="Freihand 177">
                  <a:extLst>
                    <a:ext uri="{FF2B5EF4-FFF2-40B4-BE49-F238E27FC236}">
                      <a16:creationId xmlns:a16="http://schemas.microsoft.com/office/drawing/2014/main" id="{8E2C5405-AB5D-B5C4-E70C-202AADB59A4A}"/>
                    </a:ext>
                  </a:extLst>
                </p14:cNvPr>
                <p14:cNvContentPartPr/>
                <p14:nvPr/>
              </p14:nvContentPartPr>
              <p14:xfrm>
                <a:off x="7002360" y="5784022"/>
                <a:ext cx="61560" cy="81000"/>
              </p14:xfrm>
            </p:contentPart>
          </mc:Choice>
          <mc:Fallback xmlns="">
            <p:pic>
              <p:nvPicPr>
                <p:cNvPr id="178" name="Freihand 177">
                  <a:extLst>
                    <a:ext uri="{FF2B5EF4-FFF2-40B4-BE49-F238E27FC236}">
                      <a16:creationId xmlns:a16="http://schemas.microsoft.com/office/drawing/2014/main" id="{8E2C5405-AB5D-B5C4-E70C-202AADB59A4A}"/>
                    </a:ext>
                  </a:extLst>
                </p:cNvPr>
                <p:cNvPicPr/>
                <p:nvPr/>
              </p:nvPicPr>
              <p:blipFill>
                <a:blip r:embed="rId281"/>
                <a:stretch>
                  <a:fillRect/>
                </a:stretch>
              </p:blipFill>
              <p:spPr>
                <a:xfrm>
                  <a:off x="6993360" y="5775022"/>
                  <a:ext cx="79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9639951A-DBA3-6DEC-F39B-544E82E1E9BE}"/>
                    </a:ext>
                  </a:extLst>
                </p14:cNvPr>
                <p14:cNvContentPartPr/>
                <p14:nvPr/>
              </p14:nvContentPartPr>
              <p14:xfrm>
                <a:off x="7240680" y="5813542"/>
                <a:ext cx="79920" cy="271080"/>
              </p14:xfrm>
            </p:contentPart>
          </mc:Choice>
          <mc:Fallback xmlns="">
            <p:pic>
              <p:nvPicPr>
                <p:cNvPr id="179" name="Freihand 178">
                  <a:extLst>
                    <a:ext uri="{FF2B5EF4-FFF2-40B4-BE49-F238E27FC236}">
                      <a16:creationId xmlns:a16="http://schemas.microsoft.com/office/drawing/2014/main" id="{9639951A-DBA3-6DEC-F39B-544E82E1E9BE}"/>
                    </a:ext>
                  </a:extLst>
                </p:cNvPr>
                <p:cNvPicPr/>
                <p:nvPr/>
              </p:nvPicPr>
              <p:blipFill>
                <a:blip r:embed="rId283"/>
                <a:stretch>
                  <a:fillRect/>
                </a:stretch>
              </p:blipFill>
              <p:spPr>
                <a:xfrm>
                  <a:off x="7232040" y="5804902"/>
                  <a:ext cx="975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0D74717F-077C-5FEF-41DD-2207E124F29D}"/>
                    </a:ext>
                  </a:extLst>
                </p14:cNvPr>
                <p14:cNvContentPartPr/>
                <p14:nvPr/>
              </p14:nvContentPartPr>
              <p14:xfrm>
                <a:off x="7367400" y="5944942"/>
                <a:ext cx="256320" cy="106920"/>
              </p14:xfrm>
            </p:contentPart>
          </mc:Choice>
          <mc:Fallback xmlns="">
            <p:pic>
              <p:nvPicPr>
                <p:cNvPr id="180" name="Freihand 179">
                  <a:extLst>
                    <a:ext uri="{FF2B5EF4-FFF2-40B4-BE49-F238E27FC236}">
                      <a16:creationId xmlns:a16="http://schemas.microsoft.com/office/drawing/2014/main" id="{0D74717F-077C-5FEF-41DD-2207E124F29D}"/>
                    </a:ext>
                  </a:extLst>
                </p:cNvPr>
                <p:cNvPicPr/>
                <p:nvPr/>
              </p:nvPicPr>
              <p:blipFill>
                <a:blip r:embed="rId285"/>
                <a:stretch>
                  <a:fillRect/>
                </a:stretch>
              </p:blipFill>
              <p:spPr>
                <a:xfrm>
                  <a:off x="7358760" y="5936302"/>
                  <a:ext cx="273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1" name="Freihand 180">
                  <a:extLst>
                    <a:ext uri="{FF2B5EF4-FFF2-40B4-BE49-F238E27FC236}">
                      <a16:creationId xmlns:a16="http://schemas.microsoft.com/office/drawing/2014/main" id="{53E6F98B-E80C-D63D-83C2-8FDDDFABD88A}"/>
                    </a:ext>
                  </a:extLst>
                </p14:cNvPr>
                <p14:cNvContentPartPr/>
                <p14:nvPr/>
              </p14:nvContentPartPr>
              <p14:xfrm>
                <a:off x="7676640" y="5798782"/>
                <a:ext cx="79200" cy="201240"/>
              </p14:xfrm>
            </p:contentPart>
          </mc:Choice>
          <mc:Fallback xmlns="">
            <p:pic>
              <p:nvPicPr>
                <p:cNvPr id="181" name="Freihand 180">
                  <a:extLst>
                    <a:ext uri="{FF2B5EF4-FFF2-40B4-BE49-F238E27FC236}">
                      <a16:creationId xmlns:a16="http://schemas.microsoft.com/office/drawing/2014/main" id="{53E6F98B-E80C-D63D-83C2-8FDDDFABD88A}"/>
                    </a:ext>
                  </a:extLst>
                </p:cNvPr>
                <p:cNvPicPr/>
                <p:nvPr/>
              </p:nvPicPr>
              <p:blipFill>
                <a:blip r:embed="rId287"/>
                <a:stretch>
                  <a:fillRect/>
                </a:stretch>
              </p:blipFill>
              <p:spPr>
                <a:xfrm>
                  <a:off x="7667640" y="5789782"/>
                  <a:ext cx="968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58331F69-1E1A-50B8-2F8E-C86F115D7771}"/>
                    </a:ext>
                  </a:extLst>
                </p14:cNvPr>
                <p14:cNvContentPartPr/>
                <p14:nvPr/>
              </p14:nvContentPartPr>
              <p14:xfrm>
                <a:off x="7817040" y="5802022"/>
                <a:ext cx="118440" cy="174960"/>
              </p14:xfrm>
            </p:contentPart>
          </mc:Choice>
          <mc:Fallback xmlns="">
            <p:pic>
              <p:nvPicPr>
                <p:cNvPr id="182" name="Freihand 181">
                  <a:extLst>
                    <a:ext uri="{FF2B5EF4-FFF2-40B4-BE49-F238E27FC236}">
                      <a16:creationId xmlns:a16="http://schemas.microsoft.com/office/drawing/2014/main" id="{58331F69-1E1A-50B8-2F8E-C86F115D7771}"/>
                    </a:ext>
                  </a:extLst>
                </p:cNvPr>
                <p:cNvPicPr/>
                <p:nvPr/>
              </p:nvPicPr>
              <p:blipFill>
                <a:blip r:embed="rId289"/>
                <a:stretch>
                  <a:fillRect/>
                </a:stretch>
              </p:blipFill>
              <p:spPr>
                <a:xfrm>
                  <a:off x="7808400" y="5793382"/>
                  <a:ext cx="136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375B6152-0C74-A35D-EEFC-FDB3BAD427F5}"/>
                    </a:ext>
                  </a:extLst>
                </p14:cNvPr>
                <p14:cNvContentPartPr/>
                <p14:nvPr/>
              </p14:nvContentPartPr>
              <p14:xfrm>
                <a:off x="7468920" y="5763502"/>
                <a:ext cx="79200" cy="39960"/>
              </p14:xfrm>
            </p:contentPart>
          </mc:Choice>
          <mc:Fallback xmlns="">
            <p:pic>
              <p:nvPicPr>
                <p:cNvPr id="183" name="Freihand 182">
                  <a:extLst>
                    <a:ext uri="{FF2B5EF4-FFF2-40B4-BE49-F238E27FC236}">
                      <a16:creationId xmlns:a16="http://schemas.microsoft.com/office/drawing/2014/main" id="{375B6152-0C74-A35D-EEFC-FDB3BAD427F5}"/>
                    </a:ext>
                  </a:extLst>
                </p:cNvPr>
                <p:cNvPicPr/>
                <p:nvPr/>
              </p:nvPicPr>
              <p:blipFill>
                <a:blip r:embed="rId291"/>
                <a:stretch>
                  <a:fillRect/>
                </a:stretch>
              </p:blipFill>
              <p:spPr>
                <a:xfrm>
                  <a:off x="7459920" y="5754502"/>
                  <a:ext cx="96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4" name="Freihand 183">
                  <a:extLst>
                    <a:ext uri="{FF2B5EF4-FFF2-40B4-BE49-F238E27FC236}">
                      <a16:creationId xmlns:a16="http://schemas.microsoft.com/office/drawing/2014/main" id="{D06755CD-419D-4944-2DD3-FD91E847226C}"/>
                    </a:ext>
                  </a:extLst>
                </p14:cNvPr>
                <p14:cNvContentPartPr/>
                <p14:nvPr/>
              </p14:nvContentPartPr>
              <p14:xfrm>
                <a:off x="3575520" y="6456502"/>
                <a:ext cx="111600" cy="233640"/>
              </p14:xfrm>
            </p:contentPart>
          </mc:Choice>
          <mc:Fallback xmlns="">
            <p:pic>
              <p:nvPicPr>
                <p:cNvPr id="184" name="Freihand 183">
                  <a:extLst>
                    <a:ext uri="{FF2B5EF4-FFF2-40B4-BE49-F238E27FC236}">
                      <a16:creationId xmlns:a16="http://schemas.microsoft.com/office/drawing/2014/main" id="{D06755CD-419D-4944-2DD3-FD91E847226C}"/>
                    </a:ext>
                  </a:extLst>
                </p:cNvPr>
                <p:cNvPicPr/>
                <p:nvPr/>
              </p:nvPicPr>
              <p:blipFill>
                <a:blip r:embed="rId293"/>
                <a:stretch>
                  <a:fillRect/>
                </a:stretch>
              </p:blipFill>
              <p:spPr>
                <a:xfrm>
                  <a:off x="3566880" y="6447502"/>
                  <a:ext cx="1292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5" name="Freihand 184">
                  <a:extLst>
                    <a:ext uri="{FF2B5EF4-FFF2-40B4-BE49-F238E27FC236}">
                      <a16:creationId xmlns:a16="http://schemas.microsoft.com/office/drawing/2014/main" id="{089BB692-2A57-E1A9-CEBD-8E9320AF11CD}"/>
                    </a:ext>
                  </a:extLst>
                </p14:cNvPr>
                <p14:cNvContentPartPr/>
                <p14:nvPr/>
              </p14:nvContentPartPr>
              <p14:xfrm>
                <a:off x="3738240" y="6555142"/>
                <a:ext cx="70560" cy="138240"/>
              </p14:xfrm>
            </p:contentPart>
          </mc:Choice>
          <mc:Fallback xmlns="">
            <p:pic>
              <p:nvPicPr>
                <p:cNvPr id="185" name="Freihand 184">
                  <a:extLst>
                    <a:ext uri="{FF2B5EF4-FFF2-40B4-BE49-F238E27FC236}">
                      <a16:creationId xmlns:a16="http://schemas.microsoft.com/office/drawing/2014/main" id="{089BB692-2A57-E1A9-CEBD-8E9320AF11CD}"/>
                    </a:ext>
                  </a:extLst>
                </p:cNvPr>
                <p:cNvPicPr/>
                <p:nvPr/>
              </p:nvPicPr>
              <p:blipFill>
                <a:blip r:embed="rId295"/>
                <a:stretch>
                  <a:fillRect/>
                </a:stretch>
              </p:blipFill>
              <p:spPr>
                <a:xfrm>
                  <a:off x="3729240" y="6546502"/>
                  <a:ext cx="88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6" name="Freihand 185">
                  <a:extLst>
                    <a:ext uri="{FF2B5EF4-FFF2-40B4-BE49-F238E27FC236}">
                      <a16:creationId xmlns:a16="http://schemas.microsoft.com/office/drawing/2014/main" id="{3C38A051-BD0B-E22E-C00D-92B01DD85D7A}"/>
                    </a:ext>
                  </a:extLst>
                </p14:cNvPr>
                <p14:cNvContentPartPr/>
                <p14:nvPr/>
              </p14:nvContentPartPr>
              <p14:xfrm>
                <a:off x="3836160" y="6538582"/>
                <a:ext cx="219600" cy="149760"/>
              </p14:xfrm>
            </p:contentPart>
          </mc:Choice>
          <mc:Fallback xmlns="">
            <p:pic>
              <p:nvPicPr>
                <p:cNvPr id="186" name="Freihand 185">
                  <a:extLst>
                    <a:ext uri="{FF2B5EF4-FFF2-40B4-BE49-F238E27FC236}">
                      <a16:creationId xmlns:a16="http://schemas.microsoft.com/office/drawing/2014/main" id="{3C38A051-BD0B-E22E-C00D-92B01DD85D7A}"/>
                    </a:ext>
                  </a:extLst>
                </p:cNvPr>
                <p:cNvPicPr/>
                <p:nvPr/>
              </p:nvPicPr>
              <p:blipFill>
                <a:blip r:embed="rId297"/>
                <a:stretch>
                  <a:fillRect/>
                </a:stretch>
              </p:blipFill>
              <p:spPr>
                <a:xfrm>
                  <a:off x="3827520" y="6529942"/>
                  <a:ext cx="237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7" name="Freihand 186">
                  <a:extLst>
                    <a:ext uri="{FF2B5EF4-FFF2-40B4-BE49-F238E27FC236}">
                      <a16:creationId xmlns:a16="http://schemas.microsoft.com/office/drawing/2014/main" id="{598E3033-41E2-4300-32DF-445759B0082F}"/>
                    </a:ext>
                  </a:extLst>
                </p14:cNvPr>
                <p14:cNvContentPartPr/>
                <p14:nvPr/>
              </p14:nvContentPartPr>
              <p14:xfrm>
                <a:off x="4142160" y="6628582"/>
                <a:ext cx="18000" cy="13320"/>
              </p14:xfrm>
            </p:contentPart>
          </mc:Choice>
          <mc:Fallback xmlns="">
            <p:pic>
              <p:nvPicPr>
                <p:cNvPr id="187" name="Freihand 186">
                  <a:extLst>
                    <a:ext uri="{FF2B5EF4-FFF2-40B4-BE49-F238E27FC236}">
                      <a16:creationId xmlns:a16="http://schemas.microsoft.com/office/drawing/2014/main" id="{598E3033-41E2-4300-32DF-445759B0082F}"/>
                    </a:ext>
                  </a:extLst>
                </p:cNvPr>
                <p:cNvPicPr/>
                <p:nvPr/>
              </p:nvPicPr>
              <p:blipFill>
                <a:blip r:embed="rId19"/>
                <a:stretch>
                  <a:fillRect/>
                </a:stretch>
              </p:blipFill>
              <p:spPr>
                <a:xfrm>
                  <a:off x="4133520" y="6619942"/>
                  <a:ext cx="35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8" name="Freihand 187">
                  <a:extLst>
                    <a:ext uri="{FF2B5EF4-FFF2-40B4-BE49-F238E27FC236}">
                      <a16:creationId xmlns:a16="http://schemas.microsoft.com/office/drawing/2014/main" id="{F95587AC-BC3D-23AF-9ACC-FB939B34DFAD}"/>
                    </a:ext>
                  </a:extLst>
                </p14:cNvPr>
                <p14:cNvContentPartPr/>
                <p14:nvPr/>
              </p14:nvContentPartPr>
              <p14:xfrm>
                <a:off x="4544280" y="6440302"/>
                <a:ext cx="157680" cy="214560"/>
              </p14:xfrm>
            </p:contentPart>
          </mc:Choice>
          <mc:Fallback xmlns="">
            <p:pic>
              <p:nvPicPr>
                <p:cNvPr id="188" name="Freihand 187">
                  <a:extLst>
                    <a:ext uri="{FF2B5EF4-FFF2-40B4-BE49-F238E27FC236}">
                      <a16:creationId xmlns:a16="http://schemas.microsoft.com/office/drawing/2014/main" id="{F95587AC-BC3D-23AF-9ACC-FB939B34DFAD}"/>
                    </a:ext>
                  </a:extLst>
                </p:cNvPr>
                <p:cNvPicPr/>
                <p:nvPr/>
              </p:nvPicPr>
              <p:blipFill>
                <a:blip r:embed="rId300"/>
                <a:stretch>
                  <a:fillRect/>
                </a:stretch>
              </p:blipFill>
              <p:spPr>
                <a:xfrm>
                  <a:off x="4535640" y="6431662"/>
                  <a:ext cx="175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9" name="Freihand 188">
                  <a:extLst>
                    <a:ext uri="{FF2B5EF4-FFF2-40B4-BE49-F238E27FC236}">
                      <a16:creationId xmlns:a16="http://schemas.microsoft.com/office/drawing/2014/main" id="{80E073C5-32BD-3616-4E49-304C7C45451D}"/>
                    </a:ext>
                  </a:extLst>
                </p14:cNvPr>
                <p14:cNvContentPartPr/>
                <p14:nvPr/>
              </p14:nvContentPartPr>
              <p14:xfrm>
                <a:off x="4755240" y="6518062"/>
                <a:ext cx="94680" cy="101520"/>
              </p14:xfrm>
            </p:contentPart>
          </mc:Choice>
          <mc:Fallback xmlns="">
            <p:pic>
              <p:nvPicPr>
                <p:cNvPr id="189" name="Freihand 188">
                  <a:extLst>
                    <a:ext uri="{FF2B5EF4-FFF2-40B4-BE49-F238E27FC236}">
                      <a16:creationId xmlns:a16="http://schemas.microsoft.com/office/drawing/2014/main" id="{80E073C5-32BD-3616-4E49-304C7C45451D}"/>
                    </a:ext>
                  </a:extLst>
                </p:cNvPr>
                <p:cNvPicPr/>
                <p:nvPr/>
              </p:nvPicPr>
              <p:blipFill>
                <a:blip r:embed="rId302"/>
                <a:stretch>
                  <a:fillRect/>
                </a:stretch>
              </p:blipFill>
              <p:spPr>
                <a:xfrm>
                  <a:off x="4746600" y="6509062"/>
                  <a:ext cx="112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0" name="Freihand 189">
                  <a:extLst>
                    <a:ext uri="{FF2B5EF4-FFF2-40B4-BE49-F238E27FC236}">
                      <a16:creationId xmlns:a16="http://schemas.microsoft.com/office/drawing/2014/main" id="{E9EEC6BD-705C-7900-C910-E0F04BA3EC40}"/>
                    </a:ext>
                  </a:extLst>
                </p14:cNvPr>
                <p14:cNvContentPartPr/>
                <p14:nvPr/>
              </p14:nvContentPartPr>
              <p14:xfrm>
                <a:off x="4874400" y="6390622"/>
                <a:ext cx="131760" cy="207000"/>
              </p14:xfrm>
            </p:contentPart>
          </mc:Choice>
          <mc:Fallback xmlns="">
            <p:pic>
              <p:nvPicPr>
                <p:cNvPr id="190" name="Freihand 189">
                  <a:extLst>
                    <a:ext uri="{FF2B5EF4-FFF2-40B4-BE49-F238E27FC236}">
                      <a16:creationId xmlns:a16="http://schemas.microsoft.com/office/drawing/2014/main" id="{E9EEC6BD-705C-7900-C910-E0F04BA3EC40}"/>
                    </a:ext>
                  </a:extLst>
                </p:cNvPr>
                <p:cNvPicPr/>
                <p:nvPr/>
              </p:nvPicPr>
              <p:blipFill>
                <a:blip r:embed="rId304"/>
                <a:stretch>
                  <a:fillRect/>
                </a:stretch>
              </p:blipFill>
              <p:spPr>
                <a:xfrm>
                  <a:off x="4865760" y="6381622"/>
                  <a:ext cx="1494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1" name="Freihand 190">
                  <a:extLst>
                    <a:ext uri="{FF2B5EF4-FFF2-40B4-BE49-F238E27FC236}">
                      <a16:creationId xmlns:a16="http://schemas.microsoft.com/office/drawing/2014/main" id="{756FDC7F-5D24-A925-3B0D-3F4B872D1A22}"/>
                    </a:ext>
                  </a:extLst>
                </p14:cNvPr>
                <p14:cNvContentPartPr/>
                <p14:nvPr/>
              </p14:nvContentPartPr>
              <p14:xfrm>
                <a:off x="5064840" y="6351382"/>
                <a:ext cx="121320" cy="255240"/>
              </p14:xfrm>
            </p:contentPart>
          </mc:Choice>
          <mc:Fallback xmlns="">
            <p:pic>
              <p:nvPicPr>
                <p:cNvPr id="191" name="Freihand 190">
                  <a:extLst>
                    <a:ext uri="{FF2B5EF4-FFF2-40B4-BE49-F238E27FC236}">
                      <a16:creationId xmlns:a16="http://schemas.microsoft.com/office/drawing/2014/main" id="{756FDC7F-5D24-A925-3B0D-3F4B872D1A22}"/>
                    </a:ext>
                  </a:extLst>
                </p:cNvPr>
                <p:cNvPicPr/>
                <p:nvPr/>
              </p:nvPicPr>
              <p:blipFill>
                <a:blip r:embed="rId306"/>
                <a:stretch>
                  <a:fillRect/>
                </a:stretch>
              </p:blipFill>
              <p:spPr>
                <a:xfrm>
                  <a:off x="5055840" y="6342742"/>
                  <a:ext cx="1389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2" name="Freihand 191">
                  <a:extLst>
                    <a:ext uri="{FF2B5EF4-FFF2-40B4-BE49-F238E27FC236}">
                      <a16:creationId xmlns:a16="http://schemas.microsoft.com/office/drawing/2014/main" id="{AB1D17F0-1B11-CE54-6347-996DAF0B5512}"/>
                    </a:ext>
                  </a:extLst>
                </p14:cNvPr>
                <p14:cNvContentPartPr/>
                <p14:nvPr/>
              </p14:nvContentPartPr>
              <p14:xfrm>
                <a:off x="5213160" y="6470182"/>
                <a:ext cx="149760" cy="109440"/>
              </p14:xfrm>
            </p:contentPart>
          </mc:Choice>
          <mc:Fallback xmlns="">
            <p:pic>
              <p:nvPicPr>
                <p:cNvPr id="192" name="Freihand 191">
                  <a:extLst>
                    <a:ext uri="{FF2B5EF4-FFF2-40B4-BE49-F238E27FC236}">
                      <a16:creationId xmlns:a16="http://schemas.microsoft.com/office/drawing/2014/main" id="{AB1D17F0-1B11-CE54-6347-996DAF0B5512}"/>
                    </a:ext>
                  </a:extLst>
                </p:cNvPr>
                <p:cNvPicPr/>
                <p:nvPr/>
              </p:nvPicPr>
              <p:blipFill>
                <a:blip r:embed="rId308"/>
                <a:stretch>
                  <a:fillRect/>
                </a:stretch>
              </p:blipFill>
              <p:spPr>
                <a:xfrm>
                  <a:off x="5204520" y="6461542"/>
                  <a:ext cx="167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3" name="Freihand 192">
                  <a:extLst>
                    <a:ext uri="{FF2B5EF4-FFF2-40B4-BE49-F238E27FC236}">
                      <a16:creationId xmlns:a16="http://schemas.microsoft.com/office/drawing/2014/main" id="{71C3A5FD-E05F-7299-BC3F-B7305B676C1D}"/>
                    </a:ext>
                  </a:extLst>
                </p14:cNvPr>
                <p14:cNvContentPartPr/>
                <p14:nvPr/>
              </p14:nvContentPartPr>
              <p14:xfrm>
                <a:off x="5438520" y="6334102"/>
                <a:ext cx="89280" cy="202680"/>
              </p14:xfrm>
            </p:contentPart>
          </mc:Choice>
          <mc:Fallback xmlns="">
            <p:pic>
              <p:nvPicPr>
                <p:cNvPr id="193" name="Freihand 192">
                  <a:extLst>
                    <a:ext uri="{FF2B5EF4-FFF2-40B4-BE49-F238E27FC236}">
                      <a16:creationId xmlns:a16="http://schemas.microsoft.com/office/drawing/2014/main" id="{71C3A5FD-E05F-7299-BC3F-B7305B676C1D}"/>
                    </a:ext>
                  </a:extLst>
                </p:cNvPr>
                <p:cNvPicPr/>
                <p:nvPr/>
              </p:nvPicPr>
              <p:blipFill>
                <a:blip r:embed="rId310"/>
                <a:stretch>
                  <a:fillRect/>
                </a:stretch>
              </p:blipFill>
              <p:spPr>
                <a:xfrm>
                  <a:off x="5429520" y="6325102"/>
                  <a:ext cx="1069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4" name="Freihand 193">
                  <a:extLst>
                    <a:ext uri="{FF2B5EF4-FFF2-40B4-BE49-F238E27FC236}">
                      <a16:creationId xmlns:a16="http://schemas.microsoft.com/office/drawing/2014/main" id="{9D32E838-009E-70DF-7766-0087BFDA0443}"/>
                    </a:ext>
                  </a:extLst>
                </p14:cNvPr>
                <p14:cNvContentPartPr/>
                <p14:nvPr/>
              </p14:nvContentPartPr>
              <p14:xfrm>
                <a:off x="5547240" y="6443902"/>
                <a:ext cx="272160" cy="111960"/>
              </p14:xfrm>
            </p:contentPart>
          </mc:Choice>
          <mc:Fallback xmlns="">
            <p:pic>
              <p:nvPicPr>
                <p:cNvPr id="194" name="Freihand 193">
                  <a:extLst>
                    <a:ext uri="{FF2B5EF4-FFF2-40B4-BE49-F238E27FC236}">
                      <a16:creationId xmlns:a16="http://schemas.microsoft.com/office/drawing/2014/main" id="{9D32E838-009E-70DF-7766-0087BFDA0443}"/>
                    </a:ext>
                  </a:extLst>
                </p:cNvPr>
                <p:cNvPicPr/>
                <p:nvPr/>
              </p:nvPicPr>
              <p:blipFill>
                <a:blip r:embed="rId312"/>
                <a:stretch>
                  <a:fillRect/>
                </a:stretch>
              </p:blipFill>
              <p:spPr>
                <a:xfrm>
                  <a:off x="5538240" y="6435262"/>
                  <a:ext cx="289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5" name="Freihand 194">
                  <a:extLst>
                    <a:ext uri="{FF2B5EF4-FFF2-40B4-BE49-F238E27FC236}">
                      <a16:creationId xmlns:a16="http://schemas.microsoft.com/office/drawing/2014/main" id="{9DF0AA6E-A4AB-51CD-DE1C-4DCF5D59111A}"/>
                    </a:ext>
                  </a:extLst>
                </p14:cNvPr>
                <p14:cNvContentPartPr/>
                <p14:nvPr/>
              </p14:nvContentPartPr>
              <p14:xfrm>
                <a:off x="5825160" y="6351742"/>
                <a:ext cx="255600" cy="199080"/>
              </p14:xfrm>
            </p:contentPart>
          </mc:Choice>
          <mc:Fallback xmlns="">
            <p:pic>
              <p:nvPicPr>
                <p:cNvPr id="195" name="Freihand 194">
                  <a:extLst>
                    <a:ext uri="{FF2B5EF4-FFF2-40B4-BE49-F238E27FC236}">
                      <a16:creationId xmlns:a16="http://schemas.microsoft.com/office/drawing/2014/main" id="{9DF0AA6E-A4AB-51CD-DE1C-4DCF5D59111A}"/>
                    </a:ext>
                  </a:extLst>
                </p:cNvPr>
                <p:cNvPicPr/>
                <p:nvPr/>
              </p:nvPicPr>
              <p:blipFill>
                <a:blip r:embed="rId314"/>
                <a:stretch>
                  <a:fillRect/>
                </a:stretch>
              </p:blipFill>
              <p:spPr>
                <a:xfrm>
                  <a:off x="5816520" y="6343102"/>
                  <a:ext cx="273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6" name="Freihand 195">
                  <a:extLst>
                    <a:ext uri="{FF2B5EF4-FFF2-40B4-BE49-F238E27FC236}">
                      <a16:creationId xmlns:a16="http://schemas.microsoft.com/office/drawing/2014/main" id="{C60BC899-B788-D77E-080A-86B188E8FE7B}"/>
                    </a:ext>
                  </a:extLst>
                </p14:cNvPr>
                <p14:cNvContentPartPr/>
                <p14:nvPr/>
              </p14:nvContentPartPr>
              <p14:xfrm>
                <a:off x="5620320" y="6300622"/>
                <a:ext cx="124560" cy="55440"/>
              </p14:xfrm>
            </p:contentPart>
          </mc:Choice>
          <mc:Fallback xmlns="">
            <p:pic>
              <p:nvPicPr>
                <p:cNvPr id="196" name="Freihand 195">
                  <a:extLst>
                    <a:ext uri="{FF2B5EF4-FFF2-40B4-BE49-F238E27FC236}">
                      <a16:creationId xmlns:a16="http://schemas.microsoft.com/office/drawing/2014/main" id="{C60BC899-B788-D77E-080A-86B188E8FE7B}"/>
                    </a:ext>
                  </a:extLst>
                </p:cNvPr>
                <p:cNvPicPr/>
                <p:nvPr/>
              </p:nvPicPr>
              <p:blipFill>
                <a:blip r:embed="rId316"/>
                <a:stretch>
                  <a:fillRect/>
                </a:stretch>
              </p:blipFill>
              <p:spPr>
                <a:xfrm>
                  <a:off x="5611680" y="6291622"/>
                  <a:ext cx="14220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7">
            <p14:nvContentPartPr>
              <p14:cNvPr id="199" name="Freihand 198">
                <a:extLst>
                  <a:ext uri="{FF2B5EF4-FFF2-40B4-BE49-F238E27FC236}">
                    <a16:creationId xmlns:a16="http://schemas.microsoft.com/office/drawing/2014/main" id="{47117ECE-814C-9407-82A9-1E9B5CD2BAAC}"/>
                  </a:ext>
                </a:extLst>
              </p14:cNvPr>
              <p14:cNvContentPartPr/>
              <p14:nvPr/>
            </p14:nvContentPartPr>
            <p14:xfrm>
              <a:off x="5823720" y="6082102"/>
              <a:ext cx="2363400" cy="276840"/>
            </p14:xfrm>
          </p:contentPart>
        </mc:Choice>
        <mc:Fallback xmlns="">
          <p:pic>
            <p:nvPicPr>
              <p:cNvPr id="199" name="Freihand 198">
                <a:extLst>
                  <a:ext uri="{FF2B5EF4-FFF2-40B4-BE49-F238E27FC236}">
                    <a16:creationId xmlns:a16="http://schemas.microsoft.com/office/drawing/2014/main" id="{47117ECE-814C-9407-82A9-1E9B5CD2BAAC}"/>
                  </a:ext>
                </a:extLst>
              </p:cNvPr>
              <p:cNvPicPr/>
              <p:nvPr/>
            </p:nvPicPr>
            <p:blipFill>
              <a:blip r:embed="rId318"/>
              <a:stretch>
                <a:fillRect/>
              </a:stretch>
            </p:blipFill>
            <p:spPr>
              <a:xfrm>
                <a:off x="5815080" y="6073102"/>
                <a:ext cx="2381040" cy="294480"/>
              </a:xfrm>
              <a:prstGeom prst="rect">
                <a:avLst/>
              </a:prstGeom>
            </p:spPr>
          </p:pic>
        </mc:Fallback>
      </mc:AlternateContent>
    </p:spTree>
    <p:extLst>
      <p:ext uri="{BB962C8B-B14F-4D97-AF65-F5344CB8AC3E}">
        <p14:creationId xmlns:p14="http://schemas.microsoft.com/office/powerpoint/2010/main" val="73257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deskriptiv</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empirischen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Befund</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regionalen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Aufteilung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internationalen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Handelsströme</a:t>
            </a:r>
            <a:r>
              <a:rPr lang="en-US" altLang="en-US" sz="2400" dirty="0">
                <a:solidFill>
                  <a:sysClr val="windowText" lastClr="000000"/>
                </a:solidFill>
                <a:latin typeface="Times New Roman" panose="02020603050405020304" pitchFamily="18" charset="0"/>
                <a:cs typeface="Times New Roman" panose="02020603050405020304" pitchFamily="18" charset="0"/>
              </a:rPr>
              <a:t> der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lassen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Zusammenhänge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ablesen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Handelspartner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geringer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Abstand</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Handeslpartnern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9AB5373F-F4BC-4E92-AE88-CB5B684DFFB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AD6289FC-1340-2B0A-09CE-E8FA754BBE6C}"/>
              </a:ext>
            </a:extLst>
          </p:cNvPr>
          <p:cNvGrpSpPr/>
          <p:nvPr/>
        </p:nvGrpSpPr>
        <p:grpSpPr>
          <a:xfrm>
            <a:off x="9711720" y="2233702"/>
            <a:ext cx="411840" cy="225360"/>
            <a:chOff x="9711720" y="2233702"/>
            <a:chExt cx="411840" cy="2253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14EA2C1-6A38-D52A-6D3A-9AD605DEA2A9}"/>
                    </a:ext>
                  </a:extLst>
                </p14:cNvPr>
                <p14:cNvContentPartPr/>
                <p14:nvPr/>
              </p14:nvContentPartPr>
              <p14:xfrm>
                <a:off x="9711720" y="2322982"/>
                <a:ext cx="270360" cy="136080"/>
              </p14:xfrm>
            </p:contentPart>
          </mc:Choice>
          <mc:Fallback>
            <p:pic>
              <p:nvPicPr>
                <p:cNvPr id="2" name="Freihand 1">
                  <a:extLst>
                    <a:ext uri="{FF2B5EF4-FFF2-40B4-BE49-F238E27FC236}">
                      <a16:creationId xmlns:a16="http://schemas.microsoft.com/office/drawing/2014/main" id="{314EA2C1-6A38-D52A-6D3A-9AD605DEA2A9}"/>
                    </a:ext>
                  </a:extLst>
                </p:cNvPr>
                <p:cNvPicPr/>
                <p:nvPr/>
              </p:nvPicPr>
              <p:blipFill>
                <a:blip r:embed="rId4"/>
                <a:stretch>
                  <a:fillRect/>
                </a:stretch>
              </p:blipFill>
              <p:spPr>
                <a:xfrm>
                  <a:off x="9703080" y="2313982"/>
                  <a:ext cx="288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EF973DE-FD16-BB94-4000-D04DAB929A02}"/>
                    </a:ext>
                  </a:extLst>
                </p14:cNvPr>
                <p14:cNvContentPartPr/>
                <p14:nvPr/>
              </p14:nvContentPartPr>
              <p14:xfrm>
                <a:off x="9906840" y="2233702"/>
                <a:ext cx="216720" cy="205200"/>
              </p14:xfrm>
            </p:contentPart>
          </mc:Choice>
          <mc:Fallback>
            <p:pic>
              <p:nvPicPr>
                <p:cNvPr id="3" name="Freihand 2">
                  <a:extLst>
                    <a:ext uri="{FF2B5EF4-FFF2-40B4-BE49-F238E27FC236}">
                      <a16:creationId xmlns:a16="http://schemas.microsoft.com/office/drawing/2014/main" id="{FEF973DE-FD16-BB94-4000-D04DAB929A02}"/>
                    </a:ext>
                  </a:extLst>
                </p:cNvPr>
                <p:cNvPicPr/>
                <p:nvPr/>
              </p:nvPicPr>
              <p:blipFill>
                <a:blip r:embed="rId6"/>
                <a:stretch>
                  <a:fillRect/>
                </a:stretch>
              </p:blipFill>
              <p:spPr>
                <a:xfrm>
                  <a:off x="9898200" y="2225062"/>
                  <a:ext cx="234360" cy="222840"/>
                </a:xfrm>
                <a:prstGeom prst="rect">
                  <a:avLst/>
                </a:prstGeom>
              </p:spPr>
            </p:pic>
          </mc:Fallback>
        </mc:AlternateContent>
      </p:grpSp>
      <p:grpSp>
        <p:nvGrpSpPr>
          <p:cNvPr id="26" name="Gruppieren 25">
            <a:extLst>
              <a:ext uri="{FF2B5EF4-FFF2-40B4-BE49-F238E27FC236}">
                <a16:creationId xmlns:a16="http://schemas.microsoft.com/office/drawing/2014/main" id="{EF5E583D-2E17-74B0-1FB4-BA63E5908D15}"/>
              </a:ext>
            </a:extLst>
          </p:cNvPr>
          <p:cNvGrpSpPr/>
          <p:nvPr/>
        </p:nvGrpSpPr>
        <p:grpSpPr>
          <a:xfrm>
            <a:off x="10595880" y="1503982"/>
            <a:ext cx="701280" cy="232920"/>
            <a:chOff x="10595880" y="1503982"/>
            <a:chExt cx="701280" cy="232920"/>
          </a:xfrm>
        </p:grpSpPr>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ED645F06-EDF0-7D82-E222-69FEA0DF1C10}"/>
                    </a:ext>
                  </a:extLst>
                </p14:cNvPr>
                <p14:cNvContentPartPr/>
                <p14:nvPr/>
              </p14:nvContentPartPr>
              <p14:xfrm>
                <a:off x="10595880" y="1560502"/>
                <a:ext cx="94680" cy="176400"/>
              </p14:xfrm>
            </p:contentPart>
          </mc:Choice>
          <mc:Fallback>
            <p:pic>
              <p:nvPicPr>
                <p:cNvPr id="11" name="Freihand 10">
                  <a:extLst>
                    <a:ext uri="{FF2B5EF4-FFF2-40B4-BE49-F238E27FC236}">
                      <a16:creationId xmlns:a16="http://schemas.microsoft.com/office/drawing/2014/main" id="{ED645F06-EDF0-7D82-E222-69FEA0DF1C10}"/>
                    </a:ext>
                  </a:extLst>
                </p:cNvPr>
                <p:cNvPicPr/>
                <p:nvPr/>
              </p:nvPicPr>
              <p:blipFill>
                <a:blip r:embed="rId8"/>
                <a:stretch>
                  <a:fillRect/>
                </a:stretch>
              </p:blipFill>
              <p:spPr>
                <a:xfrm>
                  <a:off x="10586880" y="1551502"/>
                  <a:ext cx="112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5B00896C-42A9-0DA3-A337-17E69A639D49}"/>
                    </a:ext>
                  </a:extLst>
                </p14:cNvPr>
                <p14:cNvContentPartPr/>
                <p14:nvPr/>
              </p14:nvContentPartPr>
              <p14:xfrm>
                <a:off x="10771560" y="1503982"/>
                <a:ext cx="326520" cy="193680"/>
              </p14:xfrm>
            </p:contentPart>
          </mc:Choice>
          <mc:Fallback>
            <p:pic>
              <p:nvPicPr>
                <p:cNvPr id="12" name="Freihand 11">
                  <a:extLst>
                    <a:ext uri="{FF2B5EF4-FFF2-40B4-BE49-F238E27FC236}">
                      <a16:creationId xmlns:a16="http://schemas.microsoft.com/office/drawing/2014/main" id="{5B00896C-42A9-0DA3-A337-17E69A639D49}"/>
                    </a:ext>
                  </a:extLst>
                </p:cNvPr>
                <p:cNvPicPr/>
                <p:nvPr/>
              </p:nvPicPr>
              <p:blipFill>
                <a:blip r:embed="rId10"/>
                <a:stretch>
                  <a:fillRect/>
                </a:stretch>
              </p:blipFill>
              <p:spPr>
                <a:xfrm>
                  <a:off x="10762920" y="1495342"/>
                  <a:ext cx="344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6CB84028-703E-CC79-850E-1BF9F75042AB}"/>
                    </a:ext>
                  </a:extLst>
                </p14:cNvPr>
                <p14:cNvContentPartPr/>
                <p14:nvPr/>
              </p14:nvContentPartPr>
              <p14:xfrm>
                <a:off x="11089440" y="1514782"/>
                <a:ext cx="32760" cy="46440"/>
              </p14:xfrm>
            </p:contentPart>
          </mc:Choice>
          <mc:Fallback>
            <p:pic>
              <p:nvPicPr>
                <p:cNvPr id="13" name="Freihand 12">
                  <a:extLst>
                    <a:ext uri="{FF2B5EF4-FFF2-40B4-BE49-F238E27FC236}">
                      <a16:creationId xmlns:a16="http://schemas.microsoft.com/office/drawing/2014/main" id="{6CB84028-703E-CC79-850E-1BF9F75042AB}"/>
                    </a:ext>
                  </a:extLst>
                </p:cNvPr>
                <p:cNvPicPr/>
                <p:nvPr/>
              </p:nvPicPr>
              <p:blipFill>
                <a:blip r:embed="rId12"/>
                <a:stretch>
                  <a:fillRect/>
                </a:stretch>
              </p:blipFill>
              <p:spPr>
                <a:xfrm>
                  <a:off x="11080440" y="1506142"/>
                  <a:ext cx="50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A796D92A-345E-021A-81CC-845D45D7E105}"/>
                    </a:ext>
                  </a:extLst>
                </p14:cNvPr>
                <p14:cNvContentPartPr/>
                <p14:nvPr/>
              </p14:nvContentPartPr>
              <p14:xfrm>
                <a:off x="11164680" y="1599382"/>
                <a:ext cx="132480" cy="63360"/>
              </p14:xfrm>
            </p:contentPart>
          </mc:Choice>
          <mc:Fallback>
            <p:pic>
              <p:nvPicPr>
                <p:cNvPr id="14" name="Freihand 13">
                  <a:extLst>
                    <a:ext uri="{FF2B5EF4-FFF2-40B4-BE49-F238E27FC236}">
                      <a16:creationId xmlns:a16="http://schemas.microsoft.com/office/drawing/2014/main" id="{A796D92A-345E-021A-81CC-845D45D7E105}"/>
                    </a:ext>
                  </a:extLst>
                </p:cNvPr>
                <p:cNvPicPr/>
                <p:nvPr/>
              </p:nvPicPr>
              <p:blipFill>
                <a:blip r:embed="rId14"/>
                <a:stretch>
                  <a:fillRect/>
                </a:stretch>
              </p:blipFill>
              <p:spPr>
                <a:xfrm>
                  <a:off x="11156040" y="1590742"/>
                  <a:ext cx="150120" cy="81000"/>
                </a:xfrm>
                <a:prstGeom prst="rect">
                  <a:avLst/>
                </a:prstGeom>
              </p:spPr>
            </p:pic>
          </mc:Fallback>
        </mc:AlternateContent>
      </p:grpSp>
      <p:grpSp>
        <p:nvGrpSpPr>
          <p:cNvPr id="25" name="Gruppieren 24">
            <a:extLst>
              <a:ext uri="{FF2B5EF4-FFF2-40B4-BE49-F238E27FC236}">
                <a16:creationId xmlns:a16="http://schemas.microsoft.com/office/drawing/2014/main" id="{B99A9BA7-C4E4-92BF-E31D-0C77044D2829}"/>
              </a:ext>
            </a:extLst>
          </p:cNvPr>
          <p:cNvGrpSpPr/>
          <p:nvPr/>
        </p:nvGrpSpPr>
        <p:grpSpPr>
          <a:xfrm>
            <a:off x="10394280" y="1880902"/>
            <a:ext cx="1430280" cy="570240"/>
            <a:chOff x="10394280" y="1880902"/>
            <a:chExt cx="1430280" cy="570240"/>
          </a:xfrm>
        </p:grpSpPr>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3678B959-2ECD-BB9B-8ACF-A9914DD1113C}"/>
                    </a:ext>
                  </a:extLst>
                </p14:cNvPr>
                <p14:cNvContentPartPr/>
                <p14:nvPr/>
              </p14:nvContentPartPr>
              <p14:xfrm>
                <a:off x="10394280" y="1935982"/>
                <a:ext cx="109080" cy="235080"/>
              </p14:xfrm>
            </p:contentPart>
          </mc:Choice>
          <mc:Fallback>
            <p:pic>
              <p:nvPicPr>
                <p:cNvPr id="8" name="Freihand 7">
                  <a:extLst>
                    <a:ext uri="{FF2B5EF4-FFF2-40B4-BE49-F238E27FC236}">
                      <a16:creationId xmlns:a16="http://schemas.microsoft.com/office/drawing/2014/main" id="{3678B959-2ECD-BB9B-8ACF-A9914DD1113C}"/>
                    </a:ext>
                  </a:extLst>
                </p:cNvPr>
                <p:cNvPicPr/>
                <p:nvPr/>
              </p:nvPicPr>
              <p:blipFill>
                <a:blip r:embed="rId16"/>
                <a:stretch>
                  <a:fillRect/>
                </a:stretch>
              </p:blipFill>
              <p:spPr>
                <a:xfrm>
                  <a:off x="10385280" y="1927342"/>
                  <a:ext cx="126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427996E8-B6EB-D402-D606-38BAA19E67E7}"/>
                    </a:ext>
                  </a:extLst>
                </p14:cNvPr>
                <p14:cNvContentPartPr/>
                <p14:nvPr/>
              </p14:nvContentPartPr>
              <p14:xfrm>
                <a:off x="10646640" y="1926622"/>
                <a:ext cx="8640" cy="140040"/>
              </p14:xfrm>
            </p:contentPart>
          </mc:Choice>
          <mc:Fallback>
            <p:pic>
              <p:nvPicPr>
                <p:cNvPr id="9" name="Freihand 8">
                  <a:extLst>
                    <a:ext uri="{FF2B5EF4-FFF2-40B4-BE49-F238E27FC236}">
                      <a16:creationId xmlns:a16="http://schemas.microsoft.com/office/drawing/2014/main" id="{427996E8-B6EB-D402-D606-38BAA19E67E7}"/>
                    </a:ext>
                  </a:extLst>
                </p:cNvPr>
                <p:cNvPicPr/>
                <p:nvPr/>
              </p:nvPicPr>
              <p:blipFill>
                <a:blip r:embed="rId18"/>
                <a:stretch>
                  <a:fillRect/>
                </a:stretch>
              </p:blipFill>
              <p:spPr>
                <a:xfrm>
                  <a:off x="10638000" y="1917982"/>
                  <a:ext cx="26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1E80E7E0-C333-3395-71AC-5F9263CEF744}"/>
                    </a:ext>
                  </a:extLst>
                </p14:cNvPr>
                <p14:cNvContentPartPr/>
                <p14:nvPr/>
              </p14:nvContentPartPr>
              <p14:xfrm>
                <a:off x="10558440" y="1880902"/>
                <a:ext cx="218520" cy="87480"/>
              </p14:xfrm>
            </p:contentPart>
          </mc:Choice>
          <mc:Fallback>
            <p:pic>
              <p:nvPicPr>
                <p:cNvPr id="10" name="Freihand 9">
                  <a:extLst>
                    <a:ext uri="{FF2B5EF4-FFF2-40B4-BE49-F238E27FC236}">
                      <a16:creationId xmlns:a16="http://schemas.microsoft.com/office/drawing/2014/main" id="{1E80E7E0-C333-3395-71AC-5F9263CEF744}"/>
                    </a:ext>
                  </a:extLst>
                </p:cNvPr>
                <p:cNvPicPr/>
                <p:nvPr/>
              </p:nvPicPr>
              <p:blipFill>
                <a:blip r:embed="rId20"/>
                <a:stretch>
                  <a:fillRect/>
                </a:stretch>
              </p:blipFill>
              <p:spPr>
                <a:xfrm>
                  <a:off x="10549800" y="1872262"/>
                  <a:ext cx="236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70DC2099-77E7-8A92-68F2-2CD6862E507F}"/>
                    </a:ext>
                  </a:extLst>
                </p14:cNvPr>
                <p14:cNvContentPartPr/>
                <p14:nvPr/>
              </p14:nvContentPartPr>
              <p14:xfrm>
                <a:off x="10590840" y="2280502"/>
                <a:ext cx="7560" cy="170640"/>
              </p14:xfrm>
            </p:contentPart>
          </mc:Choice>
          <mc:Fallback>
            <p:pic>
              <p:nvPicPr>
                <p:cNvPr id="15" name="Freihand 14">
                  <a:extLst>
                    <a:ext uri="{FF2B5EF4-FFF2-40B4-BE49-F238E27FC236}">
                      <a16:creationId xmlns:a16="http://schemas.microsoft.com/office/drawing/2014/main" id="{70DC2099-77E7-8A92-68F2-2CD6862E507F}"/>
                    </a:ext>
                  </a:extLst>
                </p:cNvPr>
                <p:cNvPicPr/>
                <p:nvPr/>
              </p:nvPicPr>
              <p:blipFill>
                <a:blip r:embed="rId22"/>
                <a:stretch>
                  <a:fillRect/>
                </a:stretch>
              </p:blipFill>
              <p:spPr>
                <a:xfrm>
                  <a:off x="10582200" y="2271862"/>
                  <a:ext cx="25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1C06FBF-9C66-9C48-702F-679258B76284}"/>
                    </a:ext>
                  </a:extLst>
                </p14:cNvPr>
                <p14:cNvContentPartPr/>
                <p14:nvPr/>
              </p14:nvContentPartPr>
              <p14:xfrm>
                <a:off x="10476720" y="2247382"/>
                <a:ext cx="192960" cy="194040"/>
              </p14:xfrm>
            </p:contentPart>
          </mc:Choice>
          <mc:Fallback>
            <p:pic>
              <p:nvPicPr>
                <p:cNvPr id="16" name="Freihand 15">
                  <a:extLst>
                    <a:ext uri="{FF2B5EF4-FFF2-40B4-BE49-F238E27FC236}">
                      <a16:creationId xmlns:a16="http://schemas.microsoft.com/office/drawing/2014/main" id="{51C06FBF-9C66-9C48-702F-679258B76284}"/>
                    </a:ext>
                  </a:extLst>
                </p:cNvPr>
                <p:cNvPicPr/>
                <p:nvPr/>
              </p:nvPicPr>
              <p:blipFill>
                <a:blip r:embed="rId24"/>
                <a:stretch>
                  <a:fillRect/>
                </a:stretch>
              </p:blipFill>
              <p:spPr>
                <a:xfrm>
                  <a:off x="10468080" y="2238382"/>
                  <a:ext cx="2106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A3900F7D-E817-7D02-580C-F44C34CA20D6}"/>
                    </a:ext>
                  </a:extLst>
                </p14:cNvPr>
                <p14:cNvContentPartPr/>
                <p14:nvPr/>
              </p14:nvContentPartPr>
              <p14:xfrm>
                <a:off x="10689480" y="2149462"/>
                <a:ext cx="399600" cy="227160"/>
              </p14:xfrm>
            </p:contentPart>
          </mc:Choice>
          <mc:Fallback>
            <p:pic>
              <p:nvPicPr>
                <p:cNvPr id="17" name="Freihand 16">
                  <a:extLst>
                    <a:ext uri="{FF2B5EF4-FFF2-40B4-BE49-F238E27FC236}">
                      <a16:creationId xmlns:a16="http://schemas.microsoft.com/office/drawing/2014/main" id="{A3900F7D-E817-7D02-580C-F44C34CA20D6}"/>
                    </a:ext>
                  </a:extLst>
                </p:cNvPr>
                <p:cNvPicPr/>
                <p:nvPr/>
              </p:nvPicPr>
              <p:blipFill>
                <a:blip r:embed="rId26"/>
                <a:stretch>
                  <a:fillRect/>
                </a:stretch>
              </p:blipFill>
              <p:spPr>
                <a:xfrm>
                  <a:off x="10680840" y="2140822"/>
                  <a:ext cx="417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9EDD215C-EB06-0960-9692-ED75A2FFEC18}"/>
                    </a:ext>
                  </a:extLst>
                </p14:cNvPr>
                <p14:cNvContentPartPr/>
                <p14:nvPr/>
              </p14:nvContentPartPr>
              <p14:xfrm>
                <a:off x="11089080" y="2193022"/>
                <a:ext cx="129240" cy="121320"/>
              </p14:xfrm>
            </p:contentPart>
          </mc:Choice>
          <mc:Fallback>
            <p:pic>
              <p:nvPicPr>
                <p:cNvPr id="18" name="Freihand 17">
                  <a:extLst>
                    <a:ext uri="{FF2B5EF4-FFF2-40B4-BE49-F238E27FC236}">
                      <a16:creationId xmlns:a16="http://schemas.microsoft.com/office/drawing/2014/main" id="{9EDD215C-EB06-0960-9692-ED75A2FFEC18}"/>
                    </a:ext>
                  </a:extLst>
                </p:cNvPr>
                <p:cNvPicPr/>
                <p:nvPr/>
              </p:nvPicPr>
              <p:blipFill>
                <a:blip r:embed="rId28"/>
                <a:stretch>
                  <a:fillRect/>
                </a:stretch>
              </p:blipFill>
              <p:spPr>
                <a:xfrm>
                  <a:off x="11080080" y="2184022"/>
                  <a:ext cx="146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5B433B55-EA47-B3D4-7316-B893424527D3}"/>
                    </a:ext>
                  </a:extLst>
                </p14:cNvPr>
                <p14:cNvContentPartPr/>
                <p14:nvPr/>
              </p14:nvContentPartPr>
              <p14:xfrm>
                <a:off x="11248560" y="2083222"/>
                <a:ext cx="181440" cy="222840"/>
              </p14:xfrm>
            </p:contentPart>
          </mc:Choice>
          <mc:Fallback>
            <p:pic>
              <p:nvPicPr>
                <p:cNvPr id="19" name="Freihand 18">
                  <a:extLst>
                    <a:ext uri="{FF2B5EF4-FFF2-40B4-BE49-F238E27FC236}">
                      <a16:creationId xmlns:a16="http://schemas.microsoft.com/office/drawing/2014/main" id="{5B433B55-EA47-B3D4-7316-B893424527D3}"/>
                    </a:ext>
                  </a:extLst>
                </p:cNvPr>
                <p:cNvPicPr/>
                <p:nvPr/>
              </p:nvPicPr>
              <p:blipFill>
                <a:blip r:embed="rId30"/>
                <a:stretch>
                  <a:fillRect/>
                </a:stretch>
              </p:blipFill>
              <p:spPr>
                <a:xfrm>
                  <a:off x="11239920" y="2074582"/>
                  <a:ext cx="1990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D95EDCE1-199C-9DE6-0FDA-6BA14568FDD2}"/>
                    </a:ext>
                  </a:extLst>
                </p14:cNvPr>
                <p14:cNvContentPartPr/>
                <p14:nvPr/>
              </p14:nvContentPartPr>
              <p14:xfrm>
                <a:off x="11468160" y="1992862"/>
                <a:ext cx="31320" cy="300600"/>
              </p14:xfrm>
            </p:contentPart>
          </mc:Choice>
          <mc:Fallback>
            <p:pic>
              <p:nvPicPr>
                <p:cNvPr id="20" name="Freihand 19">
                  <a:extLst>
                    <a:ext uri="{FF2B5EF4-FFF2-40B4-BE49-F238E27FC236}">
                      <a16:creationId xmlns:a16="http://schemas.microsoft.com/office/drawing/2014/main" id="{D95EDCE1-199C-9DE6-0FDA-6BA14568FDD2}"/>
                    </a:ext>
                  </a:extLst>
                </p:cNvPr>
                <p:cNvPicPr/>
                <p:nvPr/>
              </p:nvPicPr>
              <p:blipFill>
                <a:blip r:embed="rId32"/>
                <a:stretch>
                  <a:fillRect/>
                </a:stretch>
              </p:blipFill>
              <p:spPr>
                <a:xfrm>
                  <a:off x="11459160" y="1983862"/>
                  <a:ext cx="4896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360374A3-E271-E3AB-9CA9-C887F83839A2}"/>
                    </a:ext>
                  </a:extLst>
                </p14:cNvPr>
                <p14:cNvContentPartPr/>
                <p14:nvPr/>
              </p14:nvContentPartPr>
              <p14:xfrm>
                <a:off x="11522520" y="2055142"/>
                <a:ext cx="302040" cy="200160"/>
              </p14:xfrm>
            </p:contentPart>
          </mc:Choice>
          <mc:Fallback>
            <p:pic>
              <p:nvPicPr>
                <p:cNvPr id="21" name="Freihand 20">
                  <a:extLst>
                    <a:ext uri="{FF2B5EF4-FFF2-40B4-BE49-F238E27FC236}">
                      <a16:creationId xmlns:a16="http://schemas.microsoft.com/office/drawing/2014/main" id="{360374A3-E271-E3AB-9CA9-C887F83839A2}"/>
                    </a:ext>
                  </a:extLst>
                </p:cNvPr>
                <p:cNvPicPr/>
                <p:nvPr/>
              </p:nvPicPr>
              <p:blipFill>
                <a:blip r:embed="rId34"/>
                <a:stretch>
                  <a:fillRect/>
                </a:stretch>
              </p:blipFill>
              <p:spPr>
                <a:xfrm>
                  <a:off x="11513520" y="2046502"/>
                  <a:ext cx="319680" cy="217800"/>
                </a:xfrm>
                <a:prstGeom prst="rect">
                  <a:avLst/>
                </a:prstGeom>
              </p:spPr>
            </p:pic>
          </mc:Fallback>
        </mc:AlternateContent>
      </p:grpSp>
      <p:grpSp>
        <p:nvGrpSpPr>
          <p:cNvPr id="36" name="Gruppieren 35">
            <a:extLst>
              <a:ext uri="{FF2B5EF4-FFF2-40B4-BE49-F238E27FC236}">
                <a16:creationId xmlns:a16="http://schemas.microsoft.com/office/drawing/2014/main" id="{4BE880C2-B4F5-6A5F-4139-E327E5AC7163}"/>
              </a:ext>
            </a:extLst>
          </p:cNvPr>
          <p:cNvGrpSpPr/>
          <p:nvPr/>
        </p:nvGrpSpPr>
        <p:grpSpPr>
          <a:xfrm>
            <a:off x="10374840" y="2907622"/>
            <a:ext cx="1238400" cy="690480"/>
            <a:chOff x="10374840" y="2907622"/>
            <a:chExt cx="1238400" cy="690480"/>
          </a:xfrm>
        </p:grpSpPr>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5DCA69C5-633A-A57E-DC9A-DF6635621CA1}"/>
                    </a:ext>
                  </a:extLst>
                </p14:cNvPr>
                <p14:cNvContentPartPr/>
                <p14:nvPr/>
              </p14:nvContentPartPr>
              <p14:xfrm>
                <a:off x="10374840" y="3171502"/>
                <a:ext cx="181080" cy="44280"/>
              </p14:xfrm>
            </p:contentPart>
          </mc:Choice>
          <mc:Fallback>
            <p:pic>
              <p:nvPicPr>
                <p:cNvPr id="22" name="Freihand 21">
                  <a:extLst>
                    <a:ext uri="{FF2B5EF4-FFF2-40B4-BE49-F238E27FC236}">
                      <a16:creationId xmlns:a16="http://schemas.microsoft.com/office/drawing/2014/main" id="{5DCA69C5-633A-A57E-DC9A-DF6635621CA1}"/>
                    </a:ext>
                  </a:extLst>
                </p:cNvPr>
                <p:cNvPicPr/>
                <p:nvPr/>
              </p:nvPicPr>
              <p:blipFill>
                <a:blip r:embed="rId36"/>
                <a:stretch>
                  <a:fillRect/>
                </a:stretch>
              </p:blipFill>
              <p:spPr>
                <a:xfrm>
                  <a:off x="10365840" y="3162862"/>
                  <a:ext cx="198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40F6EC37-37E8-A644-F319-CDFF3DF4EAE2}"/>
                    </a:ext>
                  </a:extLst>
                </p14:cNvPr>
                <p14:cNvContentPartPr/>
                <p14:nvPr/>
              </p14:nvContentPartPr>
              <p14:xfrm>
                <a:off x="10464480" y="3086542"/>
                <a:ext cx="164160" cy="159120"/>
              </p14:xfrm>
            </p:contentPart>
          </mc:Choice>
          <mc:Fallback>
            <p:pic>
              <p:nvPicPr>
                <p:cNvPr id="23" name="Freihand 22">
                  <a:extLst>
                    <a:ext uri="{FF2B5EF4-FFF2-40B4-BE49-F238E27FC236}">
                      <a16:creationId xmlns:a16="http://schemas.microsoft.com/office/drawing/2014/main" id="{40F6EC37-37E8-A644-F319-CDFF3DF4EAE2}"/>
                    </a:ext>
                  </a:extLst>
                </p:cNvPr>
                <p:cNvPicPr/>
                <p:nvPr/>
              </p:nvPicPr>
              <p:blipFill>
                <a:blip r:embed="rId38"/>
                <a:stretch>
                  <a:fillRect/>
                </a:stretch>
              </p:blipFill>
              <p:spPr>
                <a:xfrm>
                  <a:off x="10455840" y="3077902"/>
                  <a:ext cx="181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078F0554-A932-F032-6A11-A589A605644E}"/>
                    </a:ext>
                  </a:extLst>
                </p14:cNvPr>
                <p14:cNvContentPartPr/>
                <p14:nvPr/>
              </p14:nvContentPartPr>
              <p14:xfrm>
                <a:off x="10740600" y="2952622"/>
                <a:ext cx="338400" cy="238680"/>
              </p14:xfrm>
            </p:contentPart>
          </mc:Choice>
          <mc:Fallback>
            <p:pic>
              <p:nvPicPr>
                <p:cNvPr id="27" name="Freihand 26">
                  <a:extLst>
                    <a:ext uri="{FF2B5EF4-FFF2-40B4-BE49-F238E27FC236}">
                      <a16:creationId xmlns:a16="http://schemas.microsoft.com/office/drawing/2014/main" id="{078F0554-A932-F032-6A11-A589A605644E}"/>
                    </a:ext>
                  </a:extLst>
                </p:cNvPr>
                <p:cNvPicPr/>
                <p:nvPr/>
              </p:nvPicPr>
              <p:blipFill>
                <a:blip r:embed="rId40"/>
                <a:stretch>
                  <a:fillRect/>
                </a:stretch>
              </p:blipFill>
              <p:spPr>
                <a:xfrm>
                  <a:off x="10731960" y="2943622"/>
                  <a:ext cx="3560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0B82D592-7AFE-E8EF-5A18-83498660B3E9}"/>
                    </a:ext>
                  </a:extLst>
                </p14:cNvPr>
                <p14:cNvContentPartPr/>
                <p14:nvPr/>
              </p14:nvContentPartPr>
              <p14:xfrm>
                <a:off x="11035800" y="3024622"/>
                <a:ext cx="182880" cy="96480"/>
              </p14:xfrm>
            </p:contentPart>
          </mc:Choice>
          <mc:Fallback>
            <p:pic>
              <p:nvPicPr>
                <p:cNvPr id="28" name="Freihand 27">
                  <a:extLst>
                    <a:ext uri="{FF2B5EF4-FFF2-40B4-BE49-F238E27FC236}">
                      <a16:creationId xmlns:a16="http://schemas.microsoft.com/office/drawing/2014/main" id="{0B82D592-7AFE-E8EF-5A18-83498660B3E9}"/>
                    </a:ext>
                  </a:extLst>
                </p:cNvPr>
                <p:cNvPicPr/>
                <p:nvPr/>
              </p:nvPicPr>
              <p:blipFill>
                <a:blip r:embed="rId42"/>
                <a:stretch>
                  <a:fillRect/>
                </a:stretch>
              </p:blipFill>
              <p:spPr>
                <a:xfrm>
                  <a:off x="11026800" y="3015622"/>
                  <a:ext cx="200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52E0B8D2-439C-B337-539D-3D497CF4436F}"/>
                    </a:ext>
                  </a:extLst>
                </p14:cNvPr>
                <p14:cNvContentPartPr/>
                <p14:nvPr/>
              </p14:nvContentPartPr>
              <p14:xfrm>
                <a:off x="11221560" y="2907622"/>
                <a:ext cx="207360" cy="151200"/>
              </p14:xfrm>
            </p:contentPart>
          </mc:Choice>
          <mc:Fallback>
            <p:pic>
              <p:nvPicPr>
                <p:cNvPr id="29" name="Freihand 28">
                  <a:extLst>
                    <a:ext uri="{FF2B5EF4-FFF2-40B4-BE49-F238E27FC236}">
                      <a16:creationId xmlns:a16="http://schemas.microsoft.com/office/drawing/2014/main" id="{52E0B8D2-439C-B337-539D-3D497CF4436F}"/>
                    </a:ext>
                  </a:extLst>
                </p:cNvPr>
                <p:cNvPicPr/>
                <p:nvPr/>
              </p:nvPicPr>
              <p:blipFill>
                <a:blip r:embed="rId44"/>
                <a:stretch>
                  <a:fillRect/>
                </a:stretch>
              </p:blipFill>
              <p:spPr>
                <a:xfrm>
                  <a:off x="11212560" y="2898622"/>
                  <a:ext cx="225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968DBC47-3127-E4BF-A2EE-D8A833EC85C9}"/>
                    </a:ext>
                  </a:extLst>
                </p14:cNvPr>
                <p14:cNvContentPartPr/>
                <p14:nvPr/>
              </p14:nvContentPartPr>
              <p14:xfrm>
                <a:off x="11445120" y="2967022"/>
                <a:ext cx="102240" cy="83160"/>
              </p14:xfrm>
            </p:contentPart>
          </mc:Choice>
          <mc:Fallback>
            <p:pic>
              <p:nvPicPr>
                <p:cNvPr id="30" name="Freihand 29">
                  <a:extLst>
                    <a:ext uri="{FF2B5EF4-FFF2-40B4-BE49-F238E27FC236}">
                      <a16:creationId xmlns:a16="http://schemas.microsoft.com/office/drawing/2014/main" id="{968DBC47-3127-E4BF-A2EE-D8A833EC85C9}"/>
                    </a:ext>
                  </a:extLst>
                </p:cNvPr>
                <p:cNvPicPr/>
                <p:nvPr/>
              </p:nvPicPr>
              <p:blipFill>
                <a:blip r:embed="rId46"/>
                <a:stretch>
                  <a:fillRect/>
                </a:stretch>
              </p:blipFill>
              <p:spPr>
                <a:xfrm>
                  <a:off x="11436480" y="2958382"/>
                  <a:ext cx="119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D0D8D133-FBFD-6947-3729-C5A78B948C3B}"/>
                    </a:ext>
                  </a:extLst>
                </p14:cNvPr>
                <p14:cNvContentPartPr/>
                <p14:nvPr/>
              </p14:nvContentPartPr>
              <p14:xfrm>
                <a:off x="10697400" y="3352222"/>
                <a:ext cx="163800" cy="245880"/>
              </p14:xfrm>
            </p:contentPart>
          </mc:Choice>
          <mc:Fallback>
            <p:pic>
              <p:nvPicPr>
                <p:cNvPr id="31" name="Freihand 30">
                  <a:extLst>
                    <a:ext uri="{FF2B5EF4-FFF2-40B4-BE49-F238E27FC236}">
                      <a16:creationId xmlns:a16="http://schemas.microsoft.com/office/drawing/2014/main" id="{D0D8D133-FBFD-6947-3729-C5A78B948C3B}"/>
                    </a:ext>
                  </a:extLst>
                </p:cNvPr>
                <p:cNvPicPr/>
                <p:nvPr/>
              </p:nvPicPr>
              <p:blipFill>
                <a:blip r:embed="rId48"/>
                <a:stretch>
                  <a:fillRect/>
                </a:stretch>
              </p:blipFill>
              <p:spPr>
                <a:xfrm>
                  <a:off x="10688760" y="3343582"/>
                  <a:ext cx="1814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87089B4-6B36-BBC2-E5E9-CED6FD7D84D9}"/>
                    </a:ext>
                  </a:extLst>
                </p14:cNvPr>
                <p14:cNvContentPartPr/>
                <p14:nvPr/>
              </p14:nvContentPartPr>
              <p14:xfrm>
                <a:off x="10846440" y="3462742"/>
                <a:ext cx="250560" cy="78480"/>
              </p14:xfrm>
            </p:contentPart>
          </mc:Choice>
          <mc:Fallback>
            <p:pic>
              <p:nvPicPr>
                <p:cNvPr id="32" name="Freihand 31">
                  <a:extLst>
                    <a:ext uri="{FF2B5EF4-FFF2-40B4-BE49-F238E27FC236}">
                      <a16:creationId xmlns:a16="http://schemas.microsoft.com/office/drawing/2014/main" id="{587089B4-6B36-BBC2-E5E9-CED6FD7D84D9}"/>
                    </a:ext>
                  </a:extLst>
                </p:cNvPr>
                <p:cNvPicPr/>
                <p:nvPr/>
              </p:nvPicPr>
              <p:blipFill>
                <a:blip r:embed="rId50"/>
                <a:stretch>
                  <a:fillRect/>
                </a:stretch>
              </p:blipFill>
              <p:spPr>
                <a:xfrm>
                  <a:off x="10837440" y="3454102"/>
                  <a:ext cx="268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2C111DD5-B558-7674-3A69-B566EAD649FA}"/>
                    </a:ext>
                  </a:extLst>
                </p14:cNvPr>
                <p14:cNvContentPartPr/>
                <p14:nvPr/>
              </p14:nvContentPartPr>
              <p14:xfrm>
                <a:off x="11142000" y="3410542"/>
                <a:ext cx="139320" cy="95400"/>
              </p14:xfrm>
            </p:contentPart>
          </mc:Choice>
          <mc:Fallback>
            <p:pic>
              <p:nvPicPr>
                <p:cNvPr id="33" name="Freihand 32">
                  <a:extLst>
                    <a:ext uri="{FF2B5EF4-FFF2-40B4-BE49-F238E27FC236}">
                      <a16:creationId xmlns:a16="http://schemas.microsoft.com/office/drawing/2014/main" id="{2C111DD5-B558-7674-3A69-B566EAD649FA}"/>
                    </a:ext>
                  </a:extLst>
                </p:cNvPr>
                <p:cNvPicPr/>
                <p:nvPr/>
              </p:nvPicPr>
              <p:blipFill>
                <a:blip r:embed="rId52"/>
                <a:stretch>
                  <a:fillRect/>
                </a:stretch>
              </p:blipFill>
              <p:spPr>
                <a:xfrm>
                  <a:off x="11133000" y="3401542"/>
                  <a:ext cx="156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7EA165AF-45CE-EC4C-356C-EA608F73BBF4}"/>
                    </a:ext>
                  </a:extLst>
                </p14:cNvPr>
                <p14:cNvContentPartPr/>
                <p14:nvPr/>
              </p14:nvContentPartPr>
              <p14:xfrm>
                <a:off x="11303640" y="3292102"/>
                <a:ext cx="147600" cy="186480"/>
              </p14:xfrm>
            </p:contentPart>
          </mc:Choice>
          <mc:Fallback>
            <p:pic>
              <p:nvPicPr>
                <p:cNvPr id="34" name="Freihand 33">
                  <a:extLst>
                    <a:ext uri="{FF2B5EF4-FFF2-40B4-BE49-F238E27FC236}">
                      <a16:creationId xmlns:a16="http://schemas.microsoft.com/office/drawing/2014/main" id="{7EA165AF-45CE-EC4C-356C-EA608F73BBF4}"/>
                    </a:ext>
                  </a:extLst>
                </p:cNvPr>
                <p:cNvPicPr/>
                <p:nvPr/>
              </p:nvPicPr>
              <p:blipFill>
                <a:blip r:embed="rId54"/>
                <a:stretch>
                  <a:fillRect/>
                </a:stretch>
              </p:blipFill>
              <p:spPr>
                <a:xfrm>
                  <a:off x="11295000" y="3283102"/>
                  <a:ext cx="165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EE1B9D0-28A6-1B94-89B8-182339B1CD30}"/>
                    </a:ext>
                  </a:extLst>
                </p14:cNvPr>
                <p14:cNvContentPartPr/>
                <p14:nvPr/>
              </p14:nvContentPartPr>
              <p14:xfrm>
                <a:off x="11493000" y="3323062"/>
                <a:ext cx="120240" cy="141840"/>
              </p14:xfrm>
            </p:contentPart>
          </mc:Choice>
          <mc:Fallback>
            <p:pic>
              <p:nvPicPr>
                <p:cNvPr id="35" name="Freihand 34">
                  <a:extLst>
                    <a:ext uri="{FF2B5EF4-FFF2-40B4-BE49-F238E27FC236}">
                      <a16:creationId xmlns:a16="http://schemas.microsoft.com/office/drawing/2014/main" id="{9EE1B9D0-28A6-1B94-89B8-182339B1CD30}"/>
                    </a:ext>
                  </a:extLst>
                </p:cNvPr>
                <p:cNvPicPr/>
                <p:nvPr/>
              </p:nvPicPr>
              <p:blipFill>
                <a:blip r:embed="rId56"/>
                <a:stretch>
                  <a:fillRect/>
                </a:stretch>
              </p:blipFill>
              <p:spPr>
                <a:xfrm>
                  <a:off x="11484000" y="3314422"/>
                  <a:ext cx="137880" cy="159480"/>
                </a:xfrm>
                <a:prstGeom prst="rect">
                  <a:avLst/>
                </a:prstGeom>
              </p:spPr>
            </p:pic>
          </mc:Fallback>
        </mc:AlternateContent>
      </p:grpSp>
    </p:spTree>
    <p:extLst>
      <p:ext uri="{BB962C8B-B14F-4D97-AF65-F5344CB8AC3E}">
        <p14:creationId xmlns:p14="http://schemas.microsoft.com/office/powerpoint/2010/main" val="350919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Erklärung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Abhängigkeit</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altLang="en-US" sz="2400" dirty="0">
                <a:solidFill>
                  <a:sysClr val="windowText" lastClr="000000"/>
                </a:solidFill>
                <a:latin typeface="Times New Roman" panose="02020603050405020304" pitchFamily="18" charset="0"/>
                <a:cs typeface="Times New Roman" panose="02020603050405020304" pitchFamily="18" charset="0"/>
              </a:rPr>
              <a:t> von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theoretisch</a:t>
            </a:r>
            <a:r>
              <a:rPr lang="en-US" altLang="en-US" sz="2400" dirty="0">
                <a:solidFill>
                  <a:sysClr val="windowText" lastClr="000000"/>
                </a:solidFill>
                <a:latin typeface="Times New Roman" panose="02020603050405020304" pitchFamily="18" charset="0"/>
                <a:cs typeface="Times New Roman" panose="02020603050405020304" pitchFamily="18" charset="0"/>
              </a:rPr>
              <a:t> von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Angebots</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Nachfrageseite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motiviert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weren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produzieren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anbieten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generieren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Einkommen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nachfragen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D0E0C69C-710D-4CEE-858C-A03CC36D783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C83281E-34D5-C29C-2376-06D21A18649B}"/>
              </a:ext>
            </a:extLst>
          </p:cNvPr>
          <p:cNvGrpSpPr/>
          <p:nvPr/>
        </p:nvGrpSpPr>
        <p:grpSpPr>
          <a:xfrm>
            <a:off x="828720" y="4773142"/>
            <a:ext cx="320760" cy="204120"/>
            <a:chOff x="828720" y="4773142"/>
            <a:chExt cx="320760" cy="204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0607635-D755-7CE5-21CA-5878C51FACA5}"/>
                    </a:ext>
                  </a:extLst>
                </p14:cNvPr>
                <p14:cNvContentPartPr/>
                <p14:nvPr/>
              </p14:nvContentPartPr>
              <p14:xfrm>
                <a:off x="828720" y="4851982"/>
                <a:ext cx="199080" cy="10080"/>
              </p14:xfrm>
            </p:contentPart>
          </mc:Choice>
          <mc:Fallback>
            <p:pic>
              <p:nvPicPr>
                <p:cNvPr id="2" name="Freihand 1">
                  <a:extLst>
                    <a:ext uri="{FF2B5EF4-FFF2-40B4-BE49-F238E27FC236}">
                      <a16:creationId xmlns:a16="http://schemas.microsoft.com/office/drawing/2014/main" id="{40607635-D755-7CE5-21CA-5878C51FACA5}"/>
                    </a:ext>
                  </a:extLst>
                </p:cNvPr>
                <p:cNvPicPr/>
                <p:nvPr/>
              </p:nvPicPr>
              <p:blipFill>
                <a:blip r:embed="rId4"/>
                <a:stretch>
                  <a:fillRect/>
                </a:stretch>
              </p:blipFill>
              <p:spPr>
                <a:xfrm>
                  <a:off x="819720" y="4843342"/>
                  <a:ext cx="216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76F6C50-8965-97BB-19F7-05C02094D27C}"/>
                    </a:ext>
                  </a:extLst>
                </p14:cNvPr>
                <p14:cNvContentPartPr/>
                <p14:nvPr/>
              </p14:nvContentPartPr>
              <p14:xfrm>
                <a:off x="855360" y="4773142"/>
                <a:ext cx="294120" cy="204120"/>
              </p14:xfrm>
            </p:contentPart>
          </mc:Choice>
          <mc:Fallback>
            <p:pic>
              <p:nvPicPr>
                <p:cNvPr id="3" name="Freihand 2">
                  <a:extLst>
                    <a:ext uri="{FF2B5EF4-FFF2-40B4-BE49-F238E27FC236}">
                      <a16:creationId xmlns:a16="http://schemas.microsoft.com/office/drawing/2014/main" id="{C76F6C50-8965-97BB-19F7-05C02094D27C}"/>
                    </a:ext>
                  </a:extLst>
                </p:cNvPr>
                <p:cNvPicPr/>
                <p:nvPr/>
              </p:nvPicPr>
              <p:blipFill>
                <a:blip r:embed="rId6"/>
                <a:stretch>
                  <a:fillRect/>
                </a:stretch>
              </p:blipFill>
              <p:spPr>
                <a:xfrm>
                  <a:off x="846720" y="4764502"/>
                  <a:ext cx="311760" cy="221760"/>
                </a:xfrm>
                <a:prstGeom prst="rect">
                  <a:avLst/>
                </a:prstGeom>
              </p:spPr>
            </p:pic>
          </mc:Fallback>
        </mc:AlternateContent>
      </p:grpSp>
      <p:grpSp>
        <p:nvGrpSpPr>
          <p:cNvPr id="24" name="Gruppieren 23">
            <a:extLst>
              <a:ext uri="{FF2B5EF4-FFF2-40B4-BE49-F238E27FC236}">
                <a16:creationId xmlns:a16="http://schemas.microsoft.com/office/drawing/2014/main" id="{E6018557-1F37-861C-346D-59023497C872}"/>
              </a:ext>
            </a:extLst>
          </p:cNvPr>
          <p:cNvGrpSpPr/>
          <p:nvPr/>
        </p:nvGrpSpPr>
        <p:grpSpPr>
          <a:xfrm>
            <a:off x="1448280" y="4687102"/>
            <a:ext cx="333720" cy="303480"/>
            <a:chOff x="1448280" y="4687102"/>
            <a:chExt cx="333720" cy="30348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B1A581E2-09FA-CF33-C550-48E4E75299CD}"/>
                    </a:ext>
                  </a:extLst>
                </p14:cNvPr>
                <p14:cNvContentPartPr/>
                <p14:nvPr/>
              </p14:nvContentPartPr>
              <p14:xfrm>
                <a:off x="1448280" y="4687102"/>
                <a:ext cx="103320" cy="303480"/>
              </p14:xfrm>
            </p:contentPart>
          </mc:Choice>
          <mc:Fallback>
            <p:pic>
              <p:nvPicPr>
                <p:cNvPr id="8" name="Freihand 7">
                  <a:extLst>
                    <a:ext uri="{FF2B5EF4-FFF2-40B4-BE49-F238E27FC236}">
                      <a16:creationId xmlns:a16="http://schemas.microsoft.com/office/drawing/2014/main" id="{B1A581E2-09FA-CF33-C550-48E4E75299CD}"/>
                    </a:ext>
                  </a:extLst>
                </p:cNvPr>
                <p:cNvPicPr/>
                <p:nvPr/>
              </p:nvPicPr>
              <p:blipFill>
                <a:blip r:embed="rId8"/>
                <a:stretch>
                  <a:fillRect/>
                </a:stretch>
              </p:blipFill>
              <p:spPr>
                <a:xfrm>
                  <a:off x="1439280" y="4678102"/>
                  <a:ext cx="12096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DD7F0A05-6A15-657D-7585-6115B77B3E54}"/>
                    </a:ext>
                  </a:extLst>
                </p14:cNvPr>
                <p14:cNvContentPartPr/>
                <p14:nvPr/>
              </p14:nvContentPartPr>
              <p14:xfrm>
                <a:off x="1638720" y="4769542"/>
                <a:ext cx="143280" cy="111600"/>
              </p14:xfrm>
            </p:contentPart>
          </mc:Choice>
          <mc:Fallback>
            <p:pic>
              <p:nvPicPr>
                <p:cNvPr id="9" name="Freihand 8">
                  <a:extLst>
                    <a:ext uri="{FF2B5EF4-FFF2-40B4-BE49-F238E27FC236}">
                      <a16:creationId xmlns:a16="http://schemas.microsoft.com/office/drawing/2014/main" id="{DD7F0A05-6A15-657D-7585-6115B77B3E54}"/>
                    </a:ext>
                  </a:extLst>
                </p:cNvPr>
                <p:cNvPicPr/>
                <p:nvPr/>
              </p:nvPicPr>
              <p:blipFill>
                <a:blip r:embed="rId10"/>
                <a:stretch>
                  <a:fillRect/>
                </a:stretch>
              </p:blipFill>
              <p:spPr>
                <a:xfrm>
                  <a:off x="1629720" y="4760902"/>
                  <a:ext cx="160920" cy="129240"/>
                </a:xfrm>
                <a:prstGeom prst="rect">
                  <a:avLst/>
                </a:prstGeom>
              </p:spPr>
            </p:pic>
          </mc:Fallback>
        </mc:AlternateContent>
      </p:grpSp>
      <p:grpSp>
        <p:nvGrpSpPr>
          <p:cNvPr id="23" name="Gruppieren 22">
            <a:extLst>
              <a:ext uri="{FF2B5EF4-FFF2-40B4-BE49-F238E27FC236}">
                <a16:creationId xmlns:a16="http://schemas.microsoft.com/office/drawing/2014/main" id="{5517695A-455D-AD9B-97DE-742AEF695F6B}"/>
              </a:ext>
            </a:extLst>
          </p:cNvPr>
          <p:cNvGrpSpPr/>
          <p:nvPr/>
        </p:nvGrpSpPr>
        <p:grpSpPr>
          <a:xfrm>
            <a:off x="2031840" y="4638142"/>
            <a:ext cx="833040" cy="420840"/>
            <a:chOff x="2031840" y="4638142"/>
            <a:chExt cx="833040" cy="42084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8AE4B478-B17E-C63C-4E6F-D39DB1657ED2}"/>
                    </a:ext>
                  </a:extLst>
                </p14:cNvPr>
                <p14:cNvContentPartPr/>
                <p14:nvPr/>
              </p14:nvContentPartPr>
              <p14:xfrm>
                <a:off x="2031840" y="4773502"/>
                <a:ext cx="245520" cy="285480"/>
              </p14:xfrm>
            </p:contentPart>
          </mc:Choice>
          <mc:Fallback>
            <p:pic>
              <p:nvPicPr>
                <p:cNvPr id="10" name="Freihand 9">
                  <a:extLst>
                    <a:ext uri="{FF2B5EF4-FFF2-40B4-BE49-F238E27FC236}">
                      <a16:creationId xmlns:a16="http://schemas.microsoft.com/office/drawing/2014/main" id="{8AE4B478-B17E-C63C-4E6F-D39DB1657ED2}"/>
                    </a:ext>
                  </a:extLst>
                </p:cNvPr>
                <p:cNvPicPr/>
                <p:nvPr/>
              </p:nvPicPr>
              <p:blipFill>
                <a:blip r:embed="rId12"/>
                <a:stretch>
                  <a:fillRect/>
                </a:stretch>
              </p:blipFill>
              <p:spPr>
                <a:xfrm>
                  <a:off x="2022840" y="4764862"/>
                  <a:ext cx="2631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333E968F-9E46-CCE0-26AA-CAEE9417753A}"/>
                    </a:ext>
                  </a:extLst>
                </p14:cNvPr>
                <p14:cNvContentPartPr/>
                <p14:nvPr/>
              </p14:nvContentPartPr>
              <p14:xfrm>
                <a:off x="2351160" y="4665142"/>
                <a:ext cx="263160" cy="259920"/>
              </p14:xfrm>
            </p:contentPart>
          </mc:Choice>
          <mc:Fallback>
            <p:pic>
              <p:nvPicPr>
                <p:cNvPr id="11" name="Freihand 10">
                  <a:extLst>
                    <a:ext uri="{FF2B5EF4-FFF2-40B4-BE49-F238E27FC236}">
                      <a16:creationId xmlns:a16="http://schemas.microsoft.com/office/drawing/2014/main" id="{333E968F-9E46-CCE0-26AA-CAEE9417753A}"/>
                    </a:ext>
                  </a:extLst>
                </p:cNvPr>
                <p:cNvPicPr/>
                <p:nvPr/>
              </p:nvPicPr>
              <p:blipFill>
                <a:blip r:embed="rId14"/>
                <a:stretch>
                  <a:fillRect/>
                </a:stretch>
              </p:blipFill>
              <p:spPr>
                <a:xfrm>
                  <a:off x="2342160" y="4656502"/>
                  <a:ext cx="2808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E275D6B-3F6C-7B8A-3FA3-D51D0EC75D27}"/>
                    </a:ext>
                  </a:extLst>
                </p14:cNvPr>
                <p14:cNvContentPartPr/>
                <p14:nvPr/>
              </p14:nvContentPartPr>
              <p14:xfrm>
                <a:off x="2685600" y="4668022"/>
                <a:ext cx="179280" cy="141480"/>
              </p14:xfrm>
            </p:contentPart>
          </mc:Choice>
          <mc:Fallback>
            <p:pic>
              <p:nvPicPr>
                <p:cNvPr id="12" name="Freihand 11">
                  <a:extLst>
                    <a:ext uri="{FF2B5EF4-FFF2-40B4-BE49-F238E27FC236}">
                      <a16:creationId xmlns:a16="http://schemas.microsoft.com/office/drawing/2014/main" id="{FE275D6B-3F6C-7B8A-3FA3-D51D0EC75D27}"/>
                    </a:ext>
                  </a:extLst>
                </p:cNvPr>
                <p:cNvPicPr/>
                <p:nvPr/>
              </p:nvPicPr>
              <p:blipFill>
                <a:blip r:embed="rId16"/>
                <a:stretch>
                  <a:fillRect/>
                </a:stretch>
              </p:blipFill>
              <p:spPr>
                <a:xfrm>
                  <a:off x="2676960" y="4659022"/>
                  <a:ext cx="196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217B41F-8C61-91DE-73FC-A44C5A8FA97F}"/>
                    </a:ext>
                  </a:extLst>
                </p14:cNvPr>
                <p14:cNvContentPartPr/>
                <p14:nvPr/>
              </p14:nvContentPartPr>
              <p14:xfrm>
                <a:off x="2329560" y="4638142"/>
                <a:ext cx="108720" cy="38880"/>
              </p14:xfrm>
            </p:contentPart>
          </mc:Choice>
          <mc:Fallback>
            <p:pic>
              <p:nvPicPr>
                <p:cNvPr id="13" name="Freihand 12">
                  <a:extLst>
                    <a:ext uri="{FF2B5EF4-FFF2-40B4-BE49-F238E27FC236}">
                      <a16:creationId xmlns:a16="http://schemas.microsoft.com/office/drawing/2014/main" id="{5217B41F-8C61-91DE-73FC-A44C5A8FA97F}"/>
                    </a:ext>
                  </a:extLst>
                </p:cNvPr>
                <p:cNvPicPr/>
                <p:nvPr/>
              </p:nvPicPr>
              <p:blipFill>
                <a:blip r:embed="rId18"/>
                <a:stretch>
                  <a:fillRect/>
                </a:stretch>
              </p:blipFill>
              <p:spPr>
                <a:xfrm>
                  <a:off x="2320560" y="4629142"/>
                  <a:ext cx="126360" cy="56520"/>
                </a:xfrm>
                <a:prstGeom prst="rect">
                  <a:avLst/>
                </a:prstGeom>
              </p:spPr>
            </p:pic>
          </mc:Fallback>
        </mc:AlternateContent>
      </p:grpSp>
      <p:grpSp>
        <p:nvGrpSpPr>
          <p:cNvPr id="22" name="Gruppieren 21">
            <a:extLst>
              <a:ext uri="{FF2B5EF4-FFF2-40B4-BE49-F238E27FC236}">
                <a16:creationId xmlns:a16="http://schemas.microsoft.com/office/drawing/2014/main" id="{0EC5B7B2-722E-4649-46BB-74E5CD17F9C8}"/>
              </a:ext>
            </a:extLst>
          </p:cNvPr>
          <p:cNvGrpSpPr/>
          <p:nvPr/>
        </p:nvGrpSpPr>
        <p:grpSpPr>
          <a:xfrm>
            <a:off x="3147120" y="4646062"/>
            <a:ext cx="507600" cy="162720"/>
            <a:chOff x="3147120" y="4646062"/>
            <a:chExt cx="507600" cy="16272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126F06C-8E47-10C5-ADD3-5D1BFCFA8A69}"/>
                    </a:ext>
                  </a:extLst>
                </p14:cNvPr>
                <p14:cNvContentPartPr/>
                <p14:nvPr/>
              </p14:nvContentPartPr>
              <p14:xfrm>
                <a:off x="3147120" y="4646062"/>
                <a:ext cx="189000" cy="161280"/>
              </p14:xfrm>
            </p:contentPart>
          </mc:Choice>
          <mc:Fallback>
            <p:pic>
              <p:nvPicPr>
                <p:cNvPr id="14" name="Freihand 13">
                  <a:extLst>
                    <a:ext uri="{FF2B5EF4-FFF2-40B4-BE49-F238E27FC236}">
                      <a16:creationId xmlns:a16="http://schemas.microsoft.com/office/drawing/2014/main" id="{F126F06C-8E47-10C5-ADD3-5D1BFCFA8A69}"/>
                    </a:ext>
                  </a:extLst>
                </p:cNvPr>
                <p:cNvPicPr/>
                <p:nvPr/>
              </p:nvPicPr>
              <p:blipFill>
                <a:blip r:embed="rId20"/>
                <a:stretch>
                  <a:fillRect/>
                </a:stretch>
              </p:blipFill>
              <p:spPr>
                <a:xfrm>
                  <a:off x="3138120" y="4637422"/>
                  <a:ext cx="206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D4548A73-D32F-CF93-32F2-6C8ED06B2717}"/>
                    </a:ext>
                  </a:extLst>
                </p14:cNvPr>
                <p14:cNvContentPartPr/>
                <p14:nvPr/>
              </p14:nvContentPartPr>
              <p14:xfrm>
                <a:off x="3345840" y="4667302"/>
                <a:ext cx="141840" cy="141480"/>
              </p14:xfrm>
            </p:contentPart>
          </mc:Choice>
          <mc:Fallback>
            <p:pic>
              <p:nvPicPr>
                <p:cNvPr id="15" name="Freihand 14">
                  <a:extLst>
                    <a:ext uri="{FF2B5EF4-FFF2-40B4-BE49-F238E27FC236}">
                      <a16:creationId xmlns:a16="http://schemas.microsoft.com/office/drawing/2014/main" id="{D4548A73-D32F-CF93-32F2-6C8ED06B2717}"/>
                    </a:ext>
                  </a:extLst>
                </p:cNvPr>
                <p:cNvPicPr/>
                <p:nvPr/>
              </p:nvPicPr>
              <p:blipFill>
                <a:blip r:embed="rId22"/>
                <a:stretch>
                  <a:fillRect/>
                </a:stretch>
              </p:blipFill>
              <p:spPr>
                <a:xfrm>
                  <a:off x="3337200" y="4658662"/>
                  <a:ext cx="159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A9EA788-76C4-65E5-8854-2548A1A6A1B3}"/>
                    </a:ext>
                  </a:extLst>
                </p14:cNvPr>
                <p14:cNvContentPartPr/>
                <p14:nvPr/>
              </p14:nvContentPartPr>
              <p14:xfrm>
                <a:off x="3539520" y="4666582"/>
                <a:ext cx="115200" cy="132120"/>
              </p14:xfrm>
            </p:contentPart>
          </mc:Choice>
          <mc:Fallback>
            <p:pic>
              <p:nvPicPr>
                <p:cNvPr id="16" name="Freihand 15">
                  <a:extLst>
                    <a:ext uri="{FF2B5EF4-FFF2-40B4-BE49-F238E27FC236}">
                      <a16:creationId xmlns:a16="http://schemas.microsoft.com/office/drawing/2014/main" id="{8A9EA788-76C4-65E5-8854-2548A1A6A1B3}"/>
                    </a:ext>
                  </a:extLst>
                </p:cNvPr>
                <p:cNvPicPr/>
                <p:nvPr/>
              </p:nvPicPr>
              <p:blipFill>
                <a:blip r:embed="rId24"/>
                <a:stretch>
                  <a:fillRect/>
                </a:stretch>
              </p:blipFill>
              <p:spPr>
                <a:xfrm>
                  <a:off x="3530520" y="4657582"/>
                  <a:ext cx="132840" cy="149760"/>
                </a:xfrm>
                <a:prstGeom prst="rect">
                  <a:avLst/>
                </a:prstGeom>
              </p:spPr>
            </p:pic>
          </mc:Fallback>
        </mc:AlternateContent>
      </p:grpSp>
      <p:grpSp>
        <p:nvGrpSpPr>
          <p:cNvPr id="21" name="Gruppieren 20">
            <a:extLst>
              <a:ext uri="{FF2B5EF4-FFF2-40B4-BE49-F238E27FC236}">
                <a16:creationId xmlns:a16="http://schemas.microsoft.com/office/drawing/2014/main" id="{C18839D2-FA1F-9EC1-F2A7-FC1F24500651}"/>
              </a:ext>
            </a:extLst>
          </p:cNvPr>
          <p:cNvGrpSpPr/>
          <p:nvPr/>
        </p:nvGrpSpPr>
        <p:grpSpPr>
          <a:xfrm>
            <a:off x="3970800" y="4580902"/>
            <a:ext cx="613800" cy="261720"/>
            <a:chOff x="3970800" y="4580902"/>
            <a:chExt cx="613800" cy="26172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1626265-AFFD-01F1-A9D0-B44B40A819F9}"/>
                    </a:ext>
                  </a:extLst>
                </p14:cNvPr>
                <p14:cNvContentPartPr/>
                <p14:nvPr/>
              </p14:nvContentPartPr>
              <p14:xfrm>
                <a:off x="4060080" y="4665862"/>
                <a:ext cx="20520" cy="168480"/>
              </p14:xfrm>
            </p:contentPart>
          </mc:Choice>
          <mc:Fallback>
            <p:pic>
              <p:nvPicPr>
                <p:cNvPr id="17" name="Freihand 16">
                  <a:extLst>
                    <a:ext uri="{FF2B5EF4-FFF2-40B4-BE49-F238E27FC236}">
                      <a16:creationId xmlns:a16="http://schemas.microsoft.com/office/drawing/2014/main" id="{B1626265-AFFD-01F1-A9D0-B44B40A819F9}"/>
                    </a:ext>
                  </a:extLst>
                </p:cNvPr>
                <p:cNvPicPr/>
                <p:nvPr/>
              </p:nvPicPr>
              <p:blipFill>
                <a:blip r:embed="rId26"/>
                <a:stretch>
                  <a:fillRect/>
                </a:stretch>
              </p:blipFill>
              <p:spPr>
                <a:xfrm>
                  <a:off x="4051440" y="4657222"/>
                  <a:ext cx="38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32B4755-5475-88B6-E3E6-72DB1D67578B}"/>
                    </a:ext>
                  </a:extLst>
                </p14:cNvPr>
                <p14:cNvContentPartPr/>
                <p14:nvPr/>
              </p14:nvContentPartPr>
              <p14:xfrm>
                <a:off x="3970800" y="4613302"/>
                <a:ext cx="219240" cy="229320"/>
              </p14:xfrm>
            </p:contentPart>
          </mc:Choice>
          <mc:Fallback>
            <p:pic>
              <p:nvPicPr>
                <p:cNvPr id="18" name="Freihand 17">
                  <a:extLst>
                    <a:ext uri="{FF2B5EF4-FFF2-40B4-BE49-F238E27FC236}">
                      <a16:creationId xmlns:a16="http://schemas.microsoft.com/office/drawing/2014/main" id="{B32B4755-5475-88B6-E3E6-72DB1D67578B}"/>
                    </a:ext>
                  </a:extLst>
                </p:cNvPr>
                <p:cNvPicPr/>
                <p:nvPr/>
              </p:nvPicPr>
              <p:blipFill>
                <a:blip r:embed="rId28"/>
                <a:stretch>
                  <a:fillRect/>
                </a:stretch>
              </p:blipFill>
              <p:spPr>
                <a:xfrm>
                  <a:off x="3962160" y="4604662"/>
                  <a:ext cx="236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CFEDA96-730C-A757-9C63-734842CF7EBF}"/>
                    </a:ext>
                  </a:extLst>
                </p14:cNvPr>
                <p14:cNvContentPartPr/>
                <p14:nvPr/>
              </p14:nvContentPartPr>
              <p14:xfrm>
                <a:off x="4291200" y="4620862"/>
                <a:ext cx="171720" cy="219240"/>
              </p14:xfrm>
            </p:contentPart>
          </mc:Choice>
          <mc:Fallback>
            <p:pic>
              <p:nvPicPr>
                <p:cNvPr id="19" name="Freihand 18">
                  <a:extLst>
                    <a:ext uri="{FF2B5EF4-FFF2-40B4-BE49-F238E27FC236}">
                      <a16:creationId xmlns:a16="http://schemas.microsoft.com/office/drawing/2014/main" id="{CCFEDA96-730C-A757-9C63-734842CF7EBF}"/>
                    </a:ext>
                  </a:extLst>
                </p:cNvPr>
                <p:cNvPicPr/>
                <p:nvPr/>
              </p:nvPicPr>
              <p:blipFill>
                <a:blip r:embed="rId30"/>
                <a:stretch>
                  <a:fillRect/>
                </a:stretch>
              </p:blipFill>
              <p:spPr>
                <a:xfrm>
                  <a:off x="4282560" y="4612222"/>
                  <a:ext cx="189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65198D2-30C1-DE58-41B9-E040C1599BB4}"/>
                    </a:ext>
                  </a:extLst>
                </p14:cNvPr>
                <p14:cNvContentPartPr/>
                <p14:nvPr/>
              </p14:nvContentPartPr>
              <p14:xfrm>
                <a:off x="4349160" y="4580902"/>
                <a:ext cx="235440" cy="99360"/>
              </p14:xfrm>
            </p:contentPart>
          </mc:Choice>
          <mc:Fallback>
            <p:pic>
              <p:nvPicPr>
                <p:cNvPr id="20" name="Freihand 19">
                  <a:extLst>
                    <a:ext uri="{FF2B5EF4-FFF2-40B4-BE49-F238E27FC236}">
                      <a16:creationId xmlns:a16="http://schemas.microsoft.com/office/drawing/2014/main" id="{665198D2-30C1-DE58-41B9-E040C1599BB4}"/>
                    </a:ext>
                  </a:extLst>
                </p:cNvPr>
                <p:cNvPicPr/>
                <p:nvPr/>
              </p:nvPicPr>
              <p:blipFill>
                <a:blip r:embed="rId32"/>
                <a:stretch>
                  <a:fillRect/>
                </a:stretch>
              </p:blipFill>
              <p:spPr>
                <a:xfrm>
                  <a:off x="4340160" y="4571902"/>
                  <a:ext cx="253080" cy="117000"/>
                </a:xfrm>
                <a:prstGeom prst="rect">
                  <a:avLst/>
                </a:prstGeom>
              </p:spPr>
            </p:pic>
          </mc:Fallback>
        </mc:AlternateContent>
      </p:grpSp>
      <p:grpSp>
        <p:nvGrpSpPr>
          <p:cNvPr id="30" name="Gruppieren 29">
            <a:extLst>
              <a:ext uri="{FF2B5EF4-FFF2-40B4-BE49-F238E27FC236}">
                <a16:creationId xmlns:a16="http://schemas.microsoft.com/office/drawing/2014/main" id="{BFFD48A1-DB51-BF1B-FA8C-2791A8957A63}"/>
              </a:ext>
            </a:extLst>
          </p:cNvPr>
          <p:cNvGrpSpPr/>
          <p:nvPr/>
        </p:nvGrpSpPr>
        <p:grpSpPr>
          <a:xfrm>
            <a:off x="5063760" y="4554622"/>
            <a:ext cx="800640" cy="274320"/>
            <a:chOff x="5063760" y="4554622"/>
            <a:chExt cx="800640" cy="274320"/>
          </a:xfrm>
        </p:grpSpPr>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64FAD73A-642C-2EB9-9D71-41E14BB02771}"/>
                    </a:ext>
                  </a:extLst>
                </p14:cNvPr>
                <p14:cNvContentPartPr/>
                <p14:nvPr/>
              </p14:nvContentPartPr>
              <p14:xfrm>
                <a:off x="5063760" y="4604662"/>
                <a:ext cx="340560" cy="219600"/>
              </p14:xfrm>
            </p:contentPart>
          </mc:Choice>
          <mc:Fallback>
            <p:pic>
              <p:nvPicPr>
                <p:cNvPr id="25" name="Freihand 24">
                  <a:extLst>
                    <a:ext uri="{FF2B5EF4-FFF2-40B4-BE49-F238E27FC236}">
                      <a16:creationId xmlns:a16="http://schemas.microsoft.com/office/drawing/2014/main" id="{64FAD73A-642C-2EB9-9D71-41E14BB02771}"/>
                    </a:ext>
                  </a:extLst>
                </p:cNvPr>
                <p:cNvPicPr/>
                <p:nvPr/>
              </p:nvPicPr>
              <p:blipFill>
                <a:blip r:embed="rId34"/>
                <a:stretch>
                  <a:fillRect/>
                </a:stretch>
              </p:blipFill>
              <p:spPr>
                <a:xfrm>
                  <a:off x="5054760" y="4596022"/>
                  <a:ext cx="3582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10E2E8E5-B804-4CD1-7DE8-7D5E1BB8FFC9}"/>
                    </a:ext>
                  </a:extLst>
                </p14:cNvPr>
                <p14:cNvContentPartPr/>
                <p14:nvPr/>
              </p14:nvContentPartPr>
              <p14:xfrm>
                <a:off x="5392440" y="4666582"/>
                <a:ext cx="126000" cy="162360"/>
              </p14:xfrm>
            </p:contentPart>
          </mc:Choice>
          <mc:Fallback>
            <p:pic>
              <p:nvPicPr>
                <p:cNvPr id="26" name="Freihand 25">
                  <a:extLst>
                    <a:ext uri="{FF2B5EF4-FFF2-40B4-BE49-F238E27FC236}">
                      <a16:creationId xmlns:a16="http://schemas.microsoft.com/office/drawing/2014/main" id="{10E2E8E5-B804-4CD1-7DE8-7D5E1BB8FFC9}"/>
                    </a:ext>
                  </a:extLst>
                </p:cNvPr>
                <p:cNvPicPr/>
                <p:nvPr/>
              </p:nvPicPr>
              <p:blipFill>
                <a:blip r:embed="rId36"/>
                <a:stretch>
                  <a:fillRect/>
                </a:stretch>
              </p:blipFill>
              <p:spPr>
                <a:xfrm>
                  <a:off x="5383440" y="4657582"/>
                  <a:ext cx="143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ADF01A09-73D0-A28B-5AF1-D76DCA380AC5}"/>
                    </a:ext>
                  </a:extLst>
                </p14:cNvPr>
                <p14:cNvContentPartPr/>
                <p14:nvPr/>
              </p14:nvContentPartPr>
              <p14:xfrm>
                <a:off x="5596920" y="4554622"/>
                <a:ext cx="120600" cy="251640"/>
              </p14:xfrm>
            </p:contentPart>
          </mc:Choice>
          <mc:Fallback>
            <p:pic>
              <p:nvPicPr>
                <p:cNvPr id="27" name="Freihand 26">
                  <a:extLst>
                    <a:ext uri="{FF2B5EF4-FFF2-40B4-BE49-F238E27FC236}">
                      <a16:creationId xmlns:a16="http://schemas.microsoft.com/office/drawing/2014/main" id="{ADF01A09-73D0-A28B-5AF1-D76DCA380AC5}"/>
                    </a:ext>
                  </a:extLst>
                </p:cNvPr>
                <p:cNvPicPr/>
                <p:nvPr/>
              </p:nvPicPr>
              <p:blipFill>
                <a:blip r:embed="rId38"/>
                <a:stretch>
                  <a:fillRect/>
                </a:stretch>
              </p:blipFill>
              <p:spPr>
                <a:xfrm>
                  <a:off x="5588280" y="4545622"/>
                  <a:ext cx="1382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38AF8E13-F30E-1ED1-BE7A-51BA4E8D8842}"/>
                    </a:ext>
                  </a:extLst>
                </p14:cNvPr>
                <p14:cNvContentPartPr/>
                <p14:nvPr/>
              </p14:nvContentPartPr>
              <p14:xfrm>
                <a:off x="5763600" y="4668022"/>
                <a:ext cx="100800" cy="137880"/>
              </p14:xfrm>
            </p:contentPart>
          </mc:Choice>
          <mc:Fallback>
            <p:pic>
              <p:nvPicPr>
                <p:cNvPr id="29" name="Freihand 28">
                  <a:extLst>
                    <a:ext uri="{FF2B5EF4-FFF2-40B4-BE49-F238E27FC236}">
                      <a16:creationId xmlns:a16="http://schemas.microsoft.com/office/drawing/2014/main" id="{38AF8E13-F30E-1ED1-BE7A-51BA4E8D8842}"/>
                    </a:ext>
                  </a:extLst>
                </p:cNvPr>
                <p:cNvPicPr/>
                <p:nvPr/>
              </p:nvPicPr>
              <p:blipFill>
                <a:blip r:embed="rId40"/>
                <a:stretch>
                  <a:fillRect/>
                </a:stretch>
              </p:blipFill>
              <p:spPr>
                <a:xfrm>
                  <a:off x="5754960" y="4659382"/>
                  <a:ext cx="118440" cy="155520"/>
                </a:xfrm>
                <a:prstGeom prst="rect">
                  <a:avLst/>
                </a:prstGeom>
              </p:spPr>
            </p:pic>
          </mc:Fallback>
        </mc:AlternateContent>
      </p:grpSp>
      <p:grpSp>
        <p:nvGrpSpPr>
          <p:cNvPr id="48" name="Gruppieren 47">
            <a:extLst>
              <a:ext uri="{FF2B5EF4-FFF2-40B4-BE49-F238E27FC236}">
                <a16:creationId xmlns:a16="http://schemas.microsoft.com/office/drawing/2014/main" id="{5407F331-EDF7-3D64-53CC-A70C25D9176C}"/>
              </a:ext>
            </a:extLst>
          </p:cNvPr>
          <p:cNvGrpSpPr/>
          <p:nvPr/>
        </p:nvGrpSpPr>
        <p:grpSpPr>
          <a:xfrm>
            <a:off x="6109200" y="4536262"/>
            <a:ext cx="916560" cy="467640"/>
            <a:chOff x="6109200" y="4536262"/>
            <a:chExt cx="916560" cy="467640"/>
          </a:xfrm>
        </p:grpSpPr>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2925ED9D-908A-EDB6-D7FF-E464D4FBC11D}"/>
                    </a:ext>
                  </a:extLst>
                </p14:cNvPr>
                <p14:cNvContentPartPr/>
                <p14:nvPr/>
              </p14:nvContentPartPr>
              <p14:xfrm>
                <a:off x="6109200" y="4702942"/>
                <a:ext cx="324000" cy="300960"/>
              </p14:xfrm>
            </p:contentPart>
          </mc:Choice>
          <mc:Fallback>
            <p:pic>
              <p:nvPicPr>
                <p:cNvPr id="31" name="Freihand 30">
                  <a:extLst>
                    <a:ext uri="{FF2B5EF4-FFF2-40B4-BE49-F238E27FC236}">
                      <a16:creationId xmlns:a16="http://schemas.microsoft.com/office/drawing/2014/main" id="{2925ED9D-908A-EDB6-D7FF-E464D4FBC11D}"/>
                    </a:ext>
                  </a:extLst>
                </p:cNvPr>
                <p:cNvPicPr/>
                <p:nvPr/>
              </p:nvPicPr>
              <p:blipFill>
                <a:blip r:embed="rId42"/>
                <a:stretch>
                  <a:fillRect/>
                </a:stretch>
              </p:blipFill>
              <p:spPr>
                <a:xfrm>
                  <a:off x="6100200" y="4693942"/>
                  <a:ext cx="3416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E93388A9-7FFD-049F-2629-4BA296A2F32E}"/>
                    </a:ext>
                  </a:extLst>
                </p14:cNvPr>
                <p14:cNvContentPartPr/>
                <p14:nvPr/>
              </p14:nvContentPartPr>
              <p14:xfrm>
                <a:off x="6435720" y="4571902"/>
                <a:ext cx="340920" cy="273600"/>
              </p14:xfrm>
            </p:contentPart>
          </mc:Choice>
          <mc:Fallback>
            <p:pic>
              <p:nvPicPr>
                <p:cNvPr id="32" name="Freihand 31">
                  <a:extLst>
                    <a:ext uri="{FF2B5EF4-FFF2-40B4-BE49-F238E27FC236}">
                      <a16:creationId xmlns:a16="http://schemas.microsoft.com/office/drawing/2014/main" id="{E93388A9-7FFD-049F-2629-4BA296A2F32E}"/>
                    </a:ext>
                  </a:extLst>
                </p:cNvPr>
                <p:cNvPicPr/>
                <p:nvPr/>
              </p:nvPicPr>
              <p:blipFill>
                <a:blip r:embed="rId44"/>
                <a:stretch>
                  <a:fillRect/>
                </a:stretch>
              </p:blipFill>
              <p:spPr>
                <a:xfrm>
                  <a:off x="6427080" y="4562902"/>
                  <a:ext cx="3585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6ACBA785-B785-1F69-D4AE-EEE4E9A4EF76}"/>
                    </a:ext>
                  </a:extLst>
                </p14:cNvPr>
                <p14:cNvContentPartPr/>
                <p14:nvPr/>
              </p14:nvContentPartPr>
              <p14:xfrm>
                <a:off x="6811200" y="4641022"/>
                <a:ext cx="214560" cy="93960"/>
              </p14:xfrm>
            </p:contentPart>
          </mc:Choice>
          <mc:Fallback>
            <p:pic>
              <p:nvPicPr>
                <p:cNvPr id="33" name="Freihand 32">
                  <a:extLst>
                    <a:ext uri="{FF2B5EF4-FFF2-40B4-BE49-F238E27FC236}">
                      <a16:creationId xmlns:a16="http://schemas.microsoft.com/office/drawing/2014/main" id="{6ACBA785-B785-1F69-D4AE-EEE4E9A4EF76}"/>
                    </a:ext>
                  </a:extLst>
                </p:cNvPr>
                <p:cNvPicPr/>
                <p:nvPr/>
              </p:nvPicPr>
              <p:blipFill>
                <a:blip r:embed="rId46"/>
                <a:stretch>
                  <a:fillRect/>
                </a:stretch>
              </p:blipFill>
              <p:spPr>
                <a:xfrm>
                  <a:off x="6802200" y="4632382"/>
                  <a:ext cx="232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5074E7DB-896A-B739-FF2D-CFC138F07660}"/>
                    </a:ext>
                  </a:extLst>
                </p14:cNvPr>
                <p14:cNvContentPartPr/>
                <p14:nvPr/>
              </p14:nvContentPartPr>
              <p14:xfrm>
                <a:off x="6499800" y="4536262"/>
                <a:ext cx="78480" cy="57600"/>
              </p14:xfrm>
            </p:contentPart>
          </mc:Choice>
          <mc:Fallback>
            <p:pic>
              <p:nvPicPr>
                <p:cNvPr id="34" name="Freihand 33">
                  <a:extLst>
                    <a:ext uri="{FF2B5EF4-FFF2-40B4-BE49-F238E27FC236}">
                      <a16:creationId xmlns:a16="http://schemas.microsoft.com/office/drawing/2014/main" id="{5074E7DB-896A-B739-FF2D-CFC138F07660}"/>
                    </a:ext>
                  </a:extLst>
                </p:cNvPr>
                <p:cNvPicPr/>
                <p:nvPr/>
              </p:nvPicPr>
              <p:blipFill>
                <a:blip r:embed="rId48"/>
                <a:stretch>
                  <a:fillRect/>
                </a:stretch>
              </p:blipFill>
              <p:spPr>
                <a:xfrm>
                  <a:off x="6491160" y="4527262"/>
                  <a:ext cx="96120" cy="75240"/>
                </a:xfrm>
                <a:prstGeom prst="rect">
                  <a:avLst/>
                </a:prstGeom>
              </p:spPr>
            </p:pic>
          </mc:Fallback>
        </mc:AlternateContent>
      </p:grpSp>
      <p:grpSp>
        <p:nvGrpSpPr>
          <p:cNvPr id="47" name="Gruppieren 46">
            <a:extLst>
              <a:ext uri="{FF2B5EF4-FFF2-40B4-BE49-F238E27FC236}">
                <a16:creationId xmlns:a16="http://schemas.microsoft.com/office/drawing/2014/main" id="{3B68D46C-0F4F-87A2-E6D7-F2523FDE44FE}"/>
              </a:ext>
            </a:extLst>
          </p:cNvPr>
          <p:cNvGrpSpPr/>
          <p:nvPr/>
        </p:nvGrpSpPr>
        <p:grpSpPr>
          <a:xfrm>
            <a:off x="1576440" y="5164102"/>
            <a:ext cx="456120" cy="183960"/>
            <a:chOff x="1576440" y="5164102"/>
            <a:chExt cx="456120" cy="183960"/>
          </a:xfrm>
        </p:grpSpPr>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F0A3529A-D1B5-40FB-087E-B3751B7BB978}"/>
                    </a:ext>
                  </a:extLst>
                </p14:cNvPr>
                <p14:cNvContentPartPr/>
                <p14:nvPr/>
              </p14:nvContentPartPr>
              <p14:xfrm>
                <a:off x="1576440" y="5164102"/>
                <a:ext cx="164160" cy="183960"/>
              </p14:xfrm>
            </p:contentPart>
          </mc:Choice>
          <mc:Fallback>
            <p:pic>
              <p:nvPicPr>
                <p:cNvPr id="35" name="Freihand 34">
                  <a:extLst>
                    <a:ext uri="{FF2B5EF4-FFF2-40B4-BE49-F238E27FC236}">
                      <a16:creationId xmlns:a16="http://schemas.microsoft.com/office/drawing/2014/main" id="{F0A3529A-D1B5-40FB-087E-B3751B7BB978}"/>
                    </a:ext>
                  </a:extLst>
                </p:cNvPr>
                <p:cNvPicPr/>
                <p:nvPr/>
              </p:nvPicPr>
              <p:blipFill>
                <a:blip r:embed="rId50"/>
                <a:stretch>
                  <a:fillRect/>
                </a:stretch>
              </p:blipFill>
              <p:spPr>
                <a:xfrm>
                  <a:off x="1567440" y="5155462"/>
                  <a:ext cx="181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7FC346BD-11DD-E196-6D4B-7CC7B20921AC}"/>
                    </a:ext>
                  </a:extLst>
                </p14:cNvPr>
                <p14:cNvContentPartPr/>
                <p14:nvPr/>
              </p14:nvContentPartPr>
              <p14:xfrm>
                <a:off x="1760040" y="5254102"/>
                <a:ext cx="106560" cy="87120"/>
              </p14:xfrm>
            </p:contentPart>
          </mc:Choice>
          <mc:Fallback>
            <p:pic>
              <p:nvPicPr>
                <p:cNvPr id="36" name="Freihand 35">
                  <a:extLst>
                    <a:ext uri="{FF2B5EF4-FFF2-40B4-BE49-F238E27FC236}">
                      <a16:creationId xmlns:a16="http://schemas.microsoft.com/office/drawing/2014/main" id="{7FC346BD-11DD-E196-6D4B-7CC7B20921AC}"/>
                    </a:ext>
                  </a:extLst>
                </p:cNvPr>
                <p:cNvPicPr/>
                <p:nvPr/>
              </p:nvPicPr>
              <p:blipFill>
                <a:blip r:embed="rId52"/>
                <a:stretch>
                  <a:fillRect/>
                </a:stretch>
              </p:blipFill>
              <p:spPr>
                <a:xfrm>
                  <a:off x="1751400" y="5245462"/>
                  <a:ext cx="124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D40194C1-3C24-D4EC-BDC8-C38CBC739903}"/>
                    </a:ext>
                  </a:extLst>
                </p14:cNvPr>
                <p14:cNvContentPartPr/>
                <p14:nvPr/>
              </p14:nvContentPartPr>
              <p14:xfrm>
                <a:off x="1957680" y="5215222"/>
                <a:ext cx="74880" cy="123840"/>
              </p14:xfrm>
            </p:contentPart>
          </mc:Choice>
          <mc:Fallback>
            <p:pic>
              <p:nvPicPr>
                <p:cNvPr id="37" name="Freihand 36">
                  <a:extLst>
                    <a:ext uri="{FF2B5EF4-FFF2-40B4-BE49-F238E27FC236}">
                      <a16:creationId xmlns:a16="http://schemas.microsoft.com/office/drawing/2014/main" id="{D40194C1-3C24-D4EC-BDC8-C38CBC739903}"/>
                    </a:ext>
                  </a:extLst>
                </p:cNvPr>
                <p:cNvPicPr/>
                <p:nvPr/>
              </p:nvPicPr>
              <p:blipFill>
                <a:blip r:embed="rId54"/>
                <a:stretch>
                  <a:fillRect/>
                </a:stretch>
              </p:blipFill>
              <p:spPr>
                <a:xfrm>
                  <a:off x="1948680" y="5206582"/>
                  <a:ext cx="92520" cy="141480"/>
                </a:xfrm>
                <a:prstGeom prst="rect">
                  <a:avLst/>
                </a:prstGeom>
              </p:spPr>
            </p:pic>
          </mc:Fallback>
        </mc:AlternateContent>
      </p:grpSp>
      <p:grpSp>
        <p:nvGrpSpPr>
          <p:cNvPr id="46" name="Gruppieren 45">
            <a:extLst>
              <a:ext uri="{FF2B5EF4-FFF2-40B4-BE49-F238E27FC236}">
                <a16:creationId xmlns:a16="http://schemas.microsoft.com/office/drawing/2014/main" id="{604CF353-F3ED-11DD-870C-EDEA3C06F775}"/>
              </a:ext>
            </a:extLst>
          </p:cNvPr>
          <p:cNvGrpSpPr/>
          <p:nvPr/>
        </p:nvGrpSpPr>
        <p:grpSpPr>
          <a:xfrm>
            <a:off x="2484360" y="5039542"/>
            <a:ext cx="2397600" cy="300600"/>
            <a:chOff x="2484360" y="5039542"/>
            <a:chExt cx="2397600" cy="300600"/>
          </a:xfrm>
        </p:grpSpPr>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98148DE4-2ECC-D913-E50E-87F69B4EC9DB}"/>
                    </a:ext>
                  </a:extLst>
                </p14:cNvPr>
                <p14:cNvContentPartPr/>
                <p14:nvPr/>
              </p14:nvContentPartPr>
              <p14:xfrm>
                <a:off x="2484360" y="5148982"/>
                <a:ext cx="150480" cy="191160"/>
              </p14:xfrm>
            </p:contentPart>
          </mc:Choice>
          <mc:Fallback>
            <p:pic>
              <p:nvPicPr>
                <p:cNvPr id="38" name="Freihand 37">
                  <a:extLst>
                    <a:ext uri="{FF2B5EF4-FFF2-40B4-BE49-F238E27FC236}">
                      <a16:creationId xmlns:a16="http://schemas.microsoft.com/office/drawing/2014/main" id="{98148DE4-2ECC-D913-E50E-87F69B4EC9DB}"/>
                    </a:ext>
                  </a:extLst>
                </p:cNvPr>
                <p:cNvPicPr/>
                <p:nvPr/>
              </p:nvPicPr>
              <p:blipFill>
                <a:blip r:embed="rId56"/>
                <a:stretch>
                  <a:fillRect/>
                </a:stretch>
              </p:blipFill>
              <p:spPr>
                <a:xfrm>
                  <a:off x="2475720" y="5139982"/>
                  <a:ext cx="1681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98CE920B-6CD3-63B6-F35C-DC5999284F23}"/>
                    </a:ext>
                  </a:extLst>
                </p14:cNvPr>
                <p14:cNvContentPartPr/>
                <p14:nvPr/>
              </p14:nvContentPartPr>
              <p14:xfrm>
                <a:off x="2656440" y="5216302"/>
                <a:ext cx="234720" cy="99720"/>
              </p14:xfrm>
            </p:contentPart>
          </mc:Choice>
          <mc:Fallback>
            <p:pic>
              <p:nvPicPr>
                <p:cNvPr id="39" name="Freihand 38">
                  <a:extLst>
                    <a:ext uri="{FF2B5EF4-FFF2-40B4-BE49-F238E27FC236}">
                      <a16:creationId xmlns:a16="http://schemas.microsoft.com/office/drawing/2014/main" id="{98CE920B-6CD3-63B6-F35C-DC5999284F23}"/>
                    </a:ext>
                  </a:extLst>
                </p:cNvPr>
                <p:cNvPicPr/>
                <p:nvPr/>
              </p:nvPicPr>
              <p:blipFill>
                <a:blip r:embed="rId58"/>
                <a:stretch>
                  <a:fillRect/>
                </a:stretch>
              </p:blipFill>
              <p:spPr>
                <a:xfrm>
                  <a:off x="2647800" y="5207662"/>
                  <a:ext cx="252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4CFE2924-CA72-C8D4-8C0B-1C11C44F13BB}"/>
                    </a:ext>
                  </a:extLst>
                </p14:cNvPr>
                <p14:cNvContentPartPr/>
                <p14:nvPr/>
              </p14:nvContentPartPr>
              <p14:xfrm>
                <a:off x="3006360" y="5049622"/>
                <a:ext cx="367560" cy="247680"/>
              </p14:xfrm>
            </p:contentPart>
          </mc:Choice>
          <mc:Fallback>
            <p:pic>
              <p:nvPicPr>
                <p:cNvPr id="40" name="Freihand 39">
                  <a:extLst>
                    <a:ext uri="{FF2B5EF4-FFF2-40B4-BE49-F238E27FC236}">
                      <a16:creationId xmlns:a16="http://schemas.microsoft.com/office/drawing/2014/main" id="{4CFE2924-CA72-C8D4-8C0B-1C11C44F13BB}"/>
                    </a:ext>
                  </a:extLst>
                </p:cNvPr>
                <p:cNvPicPr/>
                <p:nvPr/>
              </p:nvPicPr>
              <p:blipFill>
                <a:blip r:embed="rId60"/>
                <a:stretch>
                  <a:fillRect/>
                </a:stretch>
              </p:blipFill>
              <p:spPr>
                <a:xfrm>
                  <a:off x="2997360" y="5040982"/>
                  <a:ext cx="3852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7E448AD4-588D-F6D0-8E2D-7E71D5372A7A}"/>
                    </a:ext>
                  </a:extLst>
                </p14:cNvPr>
                <p14:cNvContentPartPr/>
                <p14:nvPr/>
              </p14:nvContentPartPr>
              <p14:xfrm>
                <a:off x="3412440" y="5130622"/>
                <a:ext cx="93240" cy="145080"/>
              </p14:xfrm>
            </p:contentPart>
          </mc:Choice>
          <mc:Fallback>
            <p:pic>
              <p:nvPicPr>
                <p:cNvPr id="41" name="Freihand 40">
                  <a:extLst>
                    <a:ext uri="{FF2B5EF4-FFF2-40B4-BE49-F238E27FC236}">
                      <a16:creationId xmlns:a16="http://schemas.microsoft.com/office/drawing/2014/main" id="{7E448AD4-588D-F6D0-8E2D-7E71D5372A7A}"/>
                    </a:ext>
                  </a:extLst>
                </p:cNvPr>
                <p:cNvPicPr/>
                <p:nvPr/>
              </p:nvPicPr>
              <p:blipFill>
                <a:blip r:embed="rId62"/>
                <a:stretch>
                  <a:fillRect/>
                </a:stretch>
              </p:blipFill>
              <p:spPr>
                <a:xfrm>
                  <a:off x="3403800" y="5121982"/>
                  <a:ext cx="110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D246D551-F8BC-B817-4E88-509A1027FD72}"/>
                    </a:ext>
                  </a:extLst>
                </p14:cNvPr>
                <p14:cNvContentPartPr/>
                <p14:nvPr/>
              </p14:nvContentPartPr>
              <p14:xfrm>
                <a:off x="3619800" y="5162662"/>
                <a:ext cx="132120" cy="145440"/>
              </p14:xfrm>
            </p:contentPart>
          </mc:Choice>
          <mc:Fallback>
            <p:pic>
              <p:nvPicPr>
                <p:cNvPr id="42" name="Freihand 41">
                  <a:extLst>
                    <a:ext uri="{FF2B5EF4-FFF2-40B4-BE49-F238E27FC236}">
                      <a16:creationId xmlns:a16="http://schemas.microsoft.com/office/drawing/2014/main" id="{D246D551-F8BC-B817-4E88-509A1027FD72}"/>
                    </a:ext>
                  </a:extLst>
                </p:cNvPr>
                <p:cNvPicPr/>
                <p:nvPr/>
              </p:nvPicPr>
              <p:blipFill>
                <a:blip r:embed="rId64"/>
                <a:stretch>
                  <a:fillRect/>
                </a:stretch>
              </p:blipFill>
              <p:spPr>
                <a:xfrm>
                  <a:off x="3611160" y="5154022"/>
                  <a:ext cx="149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F9CB5DE0-DD14-C880-06CD-3414D7DFF8F4}"/>
                    </a:ext>
                  </a:extLst>
                </p14:cNvPr>
                <p14:cNvContentPartPr/>
                <p14:nvPr/>
              </p14:nvContentPartPr>
              <p14:xfrm>
                <a:off x="3792240" y="5040622"/>
                <a:ext cx="589320" cy="263160"/>
              </p14:xfrm>
            </p:contentPart>
          </mc:Choice>
          <mc:Fallback>
            <p:pic>
              <p:nvPicPr>
                <p:cNvPr id="43" name="Freihand 42">
                  <a:extLst>
                    <a:ext uri="{FF2B5EF4-FFF2-40B4-BE49-F238E27FC236}">
                      <a16:creationId xmlns:a16="http://schemas.microsoft.com/office/drawing/2014/main" id="{F9CB5DE0-DD14-C880-06CD-3414D7DFF8F4}"/>
                    </a:ext>
                  </a:extLst>
                </p:cNvPr>
                <p:cNvPicPr/>
                <p:nvPr/>
              </p:nvPicPr>
              <p:blipFill>
                <a:blip r:embed="rId66"/>
                <a:stretch>
                  <a:fillRect/>
                </a:stretch>
              </p:blipFill>
              <p:spPr>
                <a:xfrm>
                  <a:off x="3783240" y="5031982"/>
                  <a:ext cx="606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05F13806-4D09-B927-6203-41851AC33BE7}"/>
                    </a:ext>
                  </a:extLst>
                </p14:cNvPr>
                <p14:cNvContentPartPr/>
                <p14:nvPr/>
              </p14:nvContentPartPr>
              <p14:xfrm>
                <a:off x="4443840" y="5180662"/>
                <a:ext cx="279360" cy="115560"/>
              </p14:xfrm>
            </p:contentPart>
          </mc:Choice>
          <mc:Fallback>
            <p:pic>
              <p:nvPicPr>
                <p:cNvPr id="44" name="Freihand 43">
                  <a:extLst>
                    <a:ext uri="{FF2B5EF4-FFF2-40B4-BE49-F238E27FC236}">
                      <a16:creationId xmlns:a16="http://schemas.microsoft.com/office/drawing/2014/main" id="{05F13806-4D09-B927-6203-41851AC33BE7}"/>
                    </a:ext>
                  </a:extLst>
                </p:cNvPr>
                <p:cNvPicPr/>
                <p:nvPr/>
              </p:nvPicPr>
              <p:blipFill>
                <a:blip r:embed="rId68"/>
                <a:stretch>
                  <a:fillRect/>
                </a:stretch>
              </p:blipFill>
              <p:spPr>
                <a:xfrm>
                  <a:off x="4434840" y="5171662"/>
                  <a:ext cx="297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DEC3B8F0-ADEA-4C9D-252E-99AE5D14ED5F}"/>
                    </a:ext>
                  </a:extLst>
                </p14:cNvPr>
                <p14:cNvContentPartPr/>
                <p14:nvPr/>
              </p14:nvContentPartPr>
              <p14:xfrm>
                <a:off x="4860000" y="5039542"/>
                <a:ext cx="21960" cy="288360"/>
              </p14:xfrm>
            </p:contentPart>
          </mc:Choice>
          <mc:Fallback>
            <p:pic>
              <p:nvPicPr>
                <p:cNvPr id="45" name="Freihand 44">
                  <a:extLst>
                    <a:ext uri="{FF2B5EF4-FFF2-40B4-BE49-F238E27FC236}">
                      <a16:creationId xmlns:a16="http://schemas.microsoft.com/office/drawing/2014/main" id="{DEC3B8F0-ADEA-4C9D-252E-99AE5D14ED5F}"/>
                    </a:ext>
                  </a:extLst>
                </p:cNvPr>
                <p:cNvPicPr/>
                <p:nvPr/>
              </p:nvPicPr>
              <p:blipFill>
                <a:blip r:embed="rId70"/>
                <a:stretch>
                  <a:fillRect/>
                </a:stretch>
              </p:blipFill>
              <p:spPr>
                <a:xfrm>
                  <a:off x="4851000" y="5030542"/>
                  <a:ext cx="39600" cy="306000"/>
                </a:xfrm>
                <a:prstGeom prst="rect">
                  <a:avLst/>
                </a:prstGeom>
              </p:spPr>
            </p:pic>
          </mc:Fallback>
        </mc:AlternateContent>
      </p:grpSp>
    </p:spTree>
    <p:extLst>
      <p:ext uri="{BB962C8B-B14F-4D97-AF65-F5344CB8AC3E}">
        <p14:creationId xmlns:p14="http://schemas.microsoft.com/office/powerpoint/2010/main" val="323488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de-DE" altLang="en-US" sz="2400" dirty="0">
                <a:solidFill>
                  <a:sysClr val="windowText" lastClr="000000"/>
                </a:solidFill>
                <a:latin typeface="Times New Roman" panose="02020603050405020304" pitchFamily="18" charset="0"/>
                <a:cs typeface="Times New Roman" panose="02020603050405020304" pitchFamily="18" charset="0"/>
              </a:rPr>
              <a:t>Bezogen auf die Strecke zwischen zwei Märkten, die sich in unterschiedlichen Ländern befinden, bedeutet ein größerer Abstand auch höhere Transportkosten und damit auf Ex- und Importkosten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Generell werden diese höheren Kosten sich in eine Reduktion der Handelsvolumina übertragen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Damit ergibt sich ein umgekehrt proportionaler Zusammenhang zwischen Abstand und Handelsvolumen</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591F114-557E-43C7-8F5C-3BC7718ECD2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330427A7-7619-6F7E-0915-39EEFF02CC09}"/>
              </a:ext>
            </a:extLst>
          </p:cNvPr>
          <p:cNvGrpSpPr/>
          <p:nvPr/>
        </p:nvGrpSpPr>
        <p:grpSpPr>
          <a:xfrm>
            <a:off x="1412640" y="3925702"/>
            <a:ext cx="5527080" cy="704880"/>
            <a:chOff x="1412640" y="3925702"/>
            <a:chExt cx="5527080" cy="7048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DBB4812-EE87-4B72-C1DB-7C84A9085D46}"/>
                    </a:ext>
                  </a:extLst>
                </p14:cNvPr>
                <p14:cNvContentPartPr/>
                <p14:nvPr/>
              </p14:nvContentPartPr>
              <p14:xfrm>
                <a:off x="1412640" y="4418182"/>
                <a:ext cx="5527080" cy="113760"/>
              </p14:xfrm>
            </p:contentPart>
          </mc:Choice>
          <mc:Fallback>
            <p:pic>
              <p:nvPicPr>
                <p:cNvPr id="2" name="Freihand 1">
                  <a:extLst>
                    <a:ext uri="{FF2B5EF4-FFF2-40B4-BE49-F238E27FC236}">
                      <a16:creationId xmlns:a16="http://schemas.microsoft.com/office/drawing/2014/main" id="{6DBB4812-EE87-4B72-C1DB-7C84A9085D46}"/>
                    </a:ext>
                  </a:extLst>
                </p:cNvPr>
                <p:cNvPicPr/>
                <p:nvPr/>
              </p:nvPicPr>
              <p:blipFill>
                <a:blip r:embed="rId4"/>
                <a:stretch>
                  <a:fillRect/>
                </a:stretch>
              </p:blipFill>
              <p:spPr>
                <a:xfrm>
                  <a:off x="1404000" y="4409542"/>
                  <a:ext cx="5544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E256A11-7D48-4743-3666-65F5292E75E4}"/>
                    </a:ext>
                  </a:extLst>
                </p14:cNvPr>
                <p14:cNvContentPartPr/>
                <p14:nvPr/>
              </p14:nvContentPartPr>
              <p14:xfrm>
                <a:off x="4789800" y="3945502"/>
                <a:ext cx="97920" cy="34560"/>
              </p14:xfrm>
            </p:contentPart>
          </mc:Choice>
          <mc:Fallback>
            <p:pic>
              <p:nvPicPr>
                <p:cNvPr id="3" name="Freihand 2">
                  <a:extLst>
                    <a:ext uri="{FF2B5EF4-FFF2-40B4-BE49-F238E27FC236}">
                      <a16:creationId xmlns:a16="http://schemas.microsoft.com/office/drawing/2014/main" id="{3E256A11-7D48-4743-3666-65F5292E75E4}"/>
                    </a:ext>
                  </a:extLst>
                </p:cNvPr>
                <p:cNvPicPr/>
                <p:nvPr/>
              </p:nvPicPr>
              <p:blipFill>
                <a:blip r:embed="rId6"/>
                <a:stretch>
                  <a:fillRect/>
                </a:stretch>
              </p:blipFill>
              <p:spPr>
                <a:xfrm>
                  <a:off x="4780800" y="3936862"/>
                  <a:ext cx="115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789D6BF1-4989-85E9-878A-226A67D92F31}"/>
                    </a:ext>
                  </a:extLst>
                </p14:cNvPr>
                <p14:cNvContentPartPr/>
                <p14:nvPr/>
              </p14:nvContentPartPr>
              <p14:xfrm>
                <a:off x="3885840" y="3925702"/>
                <a:ext cx="1571040" cy="704880"/>
              </p14:xfrm>
            </p:contentPart>
          </mc:Choice>
          <mc:Fallback>
            <p:pic>
              <p:nvPicPr>
                <p:cNvPr id="7" name="Freihand 6">
                  <a:extLst>
                    <a:ext uri="{FF2B5EF4-FFF2-40B4-BE49-F238E27FC236}">
                      <a16:creationId xmlns:a16="http://schemas.microsoft.com/office/drawing/2014/main" id="{789D6BF1-4989-85E9-878A-226A67D92F31}"/>
                    </a:ext>
                  </a:extLst>
                </p:cNvPr>
                <p:cNvPicPr/>
                <p:nvPr/>
              </p:nvPicPr>
              <p:blipFill>
                <a:blip r:embed="rId8"/>
                <a:stretch>
                  <a:fillRect/>
                </a:stretch>
              </p:blipFill>
              <p:spPr>
                <a:xfrm>
                  <a:off x="3877200" y="3917062"/>
                  <a:ext cx="1588680" cy="72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01E3972-F04C-D246-04B5-57CDC6D40937}"/>
                  </a:ext>
                </a:extLst>
              </p14:cNvPr>
              <p14:cNvContentPartPr/>
              <p14:nvPr/>
            </p14:nvContentPartPr>
            <p14:xfrm>
              <a:off x="1499400" y="4835422"/>
              <a:ext cx="6701040" cy="100440"/>
            </p14:xfrm>
          </p:contentPart>
        </mc:Choice>
        <mc:Fallback>
          <p:pic>
            <p:nvPicPr>
              <p:cNvPr id="8" name="Freihand 7">
                <a:extLst>
                  <a:ext uri="{FF2B5EF4-FFF2-40B4-BE49-F238E27FC236}">
                    <a16:creationId xmlns:a16="http://schemas.microsoft.com/office/drawing/2014/main" id="{701E3972-F04C-D246-04B5-57CDC6D40937}"/>
                  </a:ext>
                </a:extLst>
              </p:cNvPr>
              <p:cNvPicPr/>
              <p:nvPr/>
            </p:nvPicPr>
            <p:blipFill>
              <a:blip r:embed="rId10"/>
              <a:stretch>
                <a:fillRect/>
              </a:stretch>
            </p:blipFill>
            <p:spPr>
              <a:xfrm>
                <a:off x="1490400" y="4826422"/>
                <a:ext cx="6718680" cy="118080"/>
              </a:xfrm>
              <a:prstGeom prst="rect">
                <a:avLst/>
              </a:prstGeom>
            </p:spPr>
          </p:pic>
        </mc:Fallback>
      </mc:AlternateContent>
    </p:spTree>
    <p:extLst>
      <p:ext uri="{BB962C8B-B14F-4D97-AF65-F5344CB8AC3E}">
        <p14:creationId xmlns:p14="http://schemas.microsoft.com/office/powerpoint/2010/main" val="288785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924" y="184164"/>
            <a:ext cx="9182572"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Fallstudie</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2400" dirty="0">
                <a:solidFill>
                  <a:sysClr val="windowText" lastClr="000000"/>
                </a:solidFill>
                <a:latin typeface="Times New Roman" panose="02020603050405020304" pitchFamily="18" charset="0"/>
                <a:cs typeface="Times New Roman" panose="02020603050405020304" pitchFamily="18" charset="0"/>
              </a:rPr>
              <a:t> USA-EU</a:t>
            </a:r>
          </a:p>
          <a:p>
            <a:pPr marL="342900" indent="-342900" algn="l">
              <a:buFont typeface="Arial" panose="020B0604020202020204" pitchFamily="34" charset="0"/>
              <a:buChar char="•"/>
            </a:pPr>
            <a:r>
              <a:rPr lang="en-US" sz="2400" dirty="0" err="1">
                <a:solidFill>
                  <a:sysClr val="windowText" lastClr="000000"/>
                </a:solidFill>
                <a:latin typeface="Times New Roman" panose="02020603050405020304" pitchFamily="18" charset="0"/>
                <a:cs typeface="Times New Roman" panose="02020603050405020304" pitchFamily="18" charset="0"/>
              </a:rPr>
              <a:t>Volumen</a:t>
            </a:r>
            <a:r>
              <a:rPr lang="en-US" sz="2400" dirty="0">
                <a:solidFill>
                  <a:sysClr val="windowText" lastClr="000000"/>
                </a:solidFill>
                <a:latin typeface="Times New Roman" panose="02020603050405020304" pitchFamily="18" charset="0"/>
                <a:cs typeface="Times New Roman" panose="02020603050405020304" pitchFamily="18" charset="0"/>
              </a:rPr>
              <a:t> der </a:t>
            </a:r>
            <a:r>
              <a:rPr 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sz="2400" dirty="0">
                <a:solidFill>
                  <a:sysClr val="windowText" lastClr="000000"/>
                </a:solidFill>
                <a:latin typeface="Times New Roman" panose="02020603050405020304" pitchFamily="18" charset="0"/>
                <a:cs typeface="Times New Roman" panose="02020603050405020304" pitchFamily="18" charset="0"/>
              </a:rPr>
              <a:t> USA-CA und USA-MEX vs USA-EU</a:t>
            </a:r>
          </a:p>
        </p:txBody>
      </p:sp>
      <p:sp>
        <p:nvSpPr>
          <p:cNvPr id="3" name="Textfeld 2"/>
          <p:cNvSpPr txBox="1"/>
          <p:nvPr/>
        </p:nvSpPr>
        <p:spPr>
          <a:xfrm>
            <a:off x="583781" y="5643727"/>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r>
              <a:rPr lang="de-DE" sz="1633" dirty="0">
                <a:latin typeface="Times New Roman" panose="02020603050405020304" pitchFamily="18" charset="0"/>
                <a:cs typeface="Times New Roman" panose="02020603050405020304" pitchFamily="18" charset="0"/>
              </a:rPr>
              <a:t> (2019)</a:t>
            </a:r>
          </a:p>
        </p:txBody>
      </p:sp>
      <p:sp>
        <p:nvSpPr>
          <p:cNvPr id="10" name="Textfeld 9">
            <a:extLst>
              <a:ext uri="{FF2B5EF4-FFF2-40B4-BE49-F238E27FC236}">
                <a16:creationId xmlns:a16="http://schemas.microsoft.com/office/drawing/2014/main" id="{70ABDD23-FFB0-4FC7-A0A4-D7C69934B6E7}"/>
              </a:ext>
            </a:extLst>
          </p:cNvPr>
          <p:cNvSpPr txBox="1"/>
          <p:nvPr/>
        </p:nvSpPr>
        <p:spPr>
          <a:xfrm>
            <a:off x="583781" y="5032210"/>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a:t>
            </a:r>
          </a:p>
        </p:txBody>
      </p:sp>
      <p:sp>
        <p:nvSpPr>
          <p:cNvPr id="8" name="Title 1"/>
          <p:cNvSpPr txBox="1">
            <a:spLocks/>
          </p:cNvSpPr>
          <p:nvPr/>
        </p:nvSpPr>
        <p:spPr>
          <a:xfrm>
            <a:off x="242924" y="2053645"/>
            <a:ext cx="8752726"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Textfeld 1"/>
          <p:cNvSpPr txBox="1"/>
          <p:nvPr/>
        </p:nvSpPr>
        <p:spPr>
          <a:xfrm>
            <a:off x="583781" y="4137595"/>
            <a:ext cx="4216282" cy="369332"/>
          </a:xfrm>
          <a:prstGeom prst="rect">
            <a:avLst/>
          </a:prstGeom>
          <a:noFill/>
        </p:spPr>
        <p:txBody>
          <a:bodyPr wrap="none" rtlCol="0">
            <a:spAutoFit/>
          </a:bodyPr>
          <a:lstStyle/>
          <a:p>
            <a:r>
              <a:rPr lang="de-DE" dirty="0"/>
              <a:t>US-Handelsdaten: ITC </a:t>
            </a:r>
            <a:r>
              <a:rPr lang="de-DE" dirty="0">
                <a:hlinkClick r:id="rId3"/>
              </a:rPr>
              <a:t>Importe</a:t>
            </a:r>
            <a:r>
              <a:rPr lang="de-DE" dirty="0"/>
              <a:t> und </a:t>
            </a:r>
            <a:r>
              <a:rPr lang="de-DE" dirty="0">
                <a:hlinkClick r:id="rId4"/>
              </a:rPr>
              <a:t>Exporte</a:t>
            </a:r>
            <a:endParaRPr lang="de-DE" dirty="0"/>
          </a:p>
        </p:txBody>
      </p:sp>
      <p:sp>
        <p:nvSpPr>
          <p:cNvPr id="9" name="Textfeld 8"/>
          <p:cNvSpPr txBox="1"/>
          <p:nvPr/>
        </p:nvSpPr>
        <p:spPr>
          <a:xfrm>
            <a:off x="583781" y="4506927"/>
            <a:ext cx="2325701" cy="369332"/>
          </a:xfrm>
          <a:prstGeom prst="rect">
            <a:avLst/>
          </a:prstGeom>
          <a:noFill/>
        </p:spPr>
        <p:txBody>
          <a:bodyPr wrap="none" rtlCol="0">
            <a:spAutoFit/>
          </a:bodyPr>
          <a:lstStyle/>
          <a:p>
            <a:r>
              <a:rPr lang="de-DE" dirty="0"/>
              <a:t>Eurozone-BIP: </a:t>
            </a:r>
            <a:r>
              <a:rPr lang="de-DE" dirty="0" err="1">
                <a:hlinkClick r:id="rId5"/>
              </a:rPr>
              <a:t>Eurostat</a:t>
            </a:r>
            <a:endParaRPr lang="de-DE" dirty="0"/>
          </a:p>
        </p:txBody>
      </p:sp>
      <p:sp>
        <p:nvSpPr>
          <p:cNvPr id="11" name="Rechteck 10">
            <a:extLst>
              <a:ext uri="{FF2B5EF4-FFF2-40B4-BE49-F238E27FC236}">
                <a16:creationId xmlns:a16="http://schemas.microsoft.com/office/drawing/2014/main" id="{CCA33B01-E00A-48B4-9D3F-7100CA261E6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F9301751-5C21-C04D-2DDF-27E4903630B0}"/>
                  </a:ext>
                </a:extLst>
              </p14:cNvPr>
              <p14:cNvContentPartPr/>
              <p14:nvPr/>
            </p14:nvContentPartPr>
            <p14:xfrm>
              <a:off x="780480" y="1650502"/>
              <a:ext cx="7527960" cy="108360"/>
            </p14:xfrm>
          </p:contentPart>
        </mc:Choice>
        <mc:Fallback>
          <p:pic>
            <p:nvPicPr>
              <p:cNvPr id="5" name="Freihand 4">
                <a:extLst>
                  <a:ext uri="{FF2B5EF4-FFF2-40B4-BE49-F238E27FC236}">
                    <a16:creationId xmlns:a16="http://schemas.microsoft.com/office/drawing/2014/main" id="{F9301751-5C21-C04D-2DDF-27E4903630B0}"/>
                  </a:ext>
                </a:extLst>
              </p:cNvPr>
              <p:cNvPicPr/>
              <p:nvPr/>
            </p:nvPicPr>
            <p:blipFill>
              <a:blip r:embed="rId7"/>
              <a:stretch>
                <a:fillRect/>
              </a:stretch>
            </p:blipFill>
            <p:spPr>
              <a:xfrm>
                <a:off x="771840" y="1641862"/>
                <a:ext cx="7545600" cy="126000"/>
              </a:xfrm>
              <a:prstGeom prst="rect">
                <a:avLst/>
              </a:prstGeom>
            </p:spPr>
          </p:pic>
        </mc:Fallback>
      </mc:AlternateContent>
      <p:grpSp>
        <p:nvGrpSpPr>
          <p:cNvPr id="12" name="Gruppieren 11">
            <a:extLst>
              <a:ext uri="{FF2B5EF4-FFF2-40B4-BE49-F238E27FC236}">
                <a16:creationId xmlns:a16="http://schemas.microsoft.com/office/drawing/2014/main" id="{7EF551B3-D751-07D4-8CDE-72AE9A642121}"/>
              </a:ext>
            </a:extLst>
          </p:cNvPr>
          <p:cNvGrpSpPr/>
          <p:nvPr/>
        </p:nvGrpSpPr>
        <p:grpSpPr>
          <a:xfrm>
            <a:off x="7747200" y="1151182"/>
            <a:ext cx="1805400" cy="807840"/>
            <a:chOff x="7747200" y="1151182"/>
            <a:chExt cx="1805400" cy="80784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F5574A1E-B986-FD0D-6DD4-5A826D8CC403}"/>
                    </a:ext>
                  </a:extLst>
                </p14:cNvPr>
                <p14:cNvContentPartPr/>
                <p14:nvPr/>
              </p14:nvContentPartPr>
              <p14:xfrm>
                <a:off x="8851680" y="1181062"/>
                <a:ext cx="278640" cy="44280"/>
              </p14:xfrm>
            </p:contentPart>
          </mc:Choice>
          <mc:Fallback>
            <p:pic>
              <p:nvPicPr>
                <p:cNvPr id="6" name="Freihand 5">
                  <a:extLst>
                    <a:ext uri="{FF2B5EF4-FFF2-40B4-BE49-F238E27FC236}">
                      <a16:creationId xmlns:a16="http://schemas.microsoft.com/office/drawing/2014/main" id="{F5574A1E-B986-FD0D-6DD4-5A826D8CC403}"/>
                    </a:ext>
                  </a:extLst>
                </p:cNvPr>
                <p:cNvPicPr/>
                <p:nvPr/>
              </p:nvPicPr>
              <p:blipFill>
                <a:blip r:embed="rId9"/>
                <a:stretch>
                  <a:fillRect/>
                </a:stretch>
              </p:blipFill>
              <p:spPr>
                <a:xfrm>
                  <a:off x="8842680" y="1172422"/>
                  <a:ext cx="296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E6624C81-12CC-E706-16E8-6549F32FA3AC}"/>
                    </a:ext>
                  </a:extLst>
                </p14:cNvPr>
                <p14:cNvContentPartPr/>
                <p14:nvPr/>
              </p14:nvContentPartPr>
              <p14:xfrm>
                <a:off x="7747200" y="1151182"/>
                <a:ext cx="1805400" cy="807840"/>
              </p14:xfrm>
            </p:contentPart>
          </mc:Choice>
          <mc:Fallback>
            <p:pic>
              <p:nvPicPr>
                <p:cNvPr id="7" name="Freihand 6">
                  <a:extLst>
                    <a:ext uri="{FF2B5EF4-FFF2-40B4-BE49-F238E27FC236}">
                      <a16:creationId xmlns:a16="http://schemas.microsoft.com/office/drawing/2014/main" id="{E6624C81-12CC-E706-16E8-6549F32FA3AC}"/>
                    </a:ext>
                  </a:extLst>
                </p:cNvPr>
                <p:cNvPicPr/>
                <p:nvPr/>
              </p:nvPicPr>
              <p:blipFill>
                <a:blip r:embed="rId11"/>
                <a:stretch>
                  <a:fillRect/>
                </a:stretch>
              </p:blipFill>
              <p:spPr>
                <a:xfrm>
                  <a:off x="7738200" y="1142182"/>
                  <a:ext cx="1823040" cy="825480"/>
                </a:xfrm>
                <a:prstGeom prst="rect">
                  <a:avLst/>
                </a:prstGeom>
              </p:spPr>
            </p:pic>
          </mc:Fallback>
        </mc:AlternateContent>
      </p:grpSp>
      <p:grpSp>
        <p:nvGrpSpPr>
          <p:cNvPr id="15" name="Gruppieren 14">
            <a:extLst>
              <a:ext uri="{FF2B5EF4-FFF2-40B4-BE49-F238E27FC236}">
                <a16:creationId xmlns:a16="http://schemas.microsoft.com/office/drawing/2014/main" id="{258B2B14-16FC-177E-BB15-ECB44B6A9C83}"/>
              </a:ext>
            </a:extLst>
          </p:cNvPr>
          <p:cNvGrpSpPr/>
          <p:nvPr/>
        </p:nvGrpSpPr>
        <p:grpSpPr>
          <a:xfrm>
            <a:off x="8460000" y="1870462"/>
            <a:ext cx="558000" cy="602640"/>
            <a:chOff x="8460000" y="1870462"/>
            <a:chExt cx="558000" cy="602640"/>
          </a:xfrm>
        </p:grpSpPr>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13E0B2AF-72B8-4CF7-373F-1163EC61DAA4}"/>
                    </a:ext>
                  </a:extLst>
                </p14:cNvPr>
                <p14:cNvContentPartPr/>
                <p14:nvPr/>
              </p14:nvContentPartPr>
              <p14:xfrm>
                <a:off x="8643600" y="1870462"/>
                <a:ext cx="374400" cy="447120"/>
              </p14:xfrm>
            </p:contentPart>
          </mc:Choice>
          <mc:Fallback>
            <p:pic>
              <p:nvPicPr>
                <p:cNvPr id="13" name="Freihand 12">
                  <a:extLst>
                    <a:ext uri="{FF2B5EF4-FFF2-40B4-BE49-F238E27FC236}">
                      <a16:creationId xmlns:a16="http://schemas.microsoft.com/office/drawing/2014/main" id="{13E0B2AF-72B8-4CF7-373F-1163EC61DAA4}"/>
                    </a:ext>
                  </a:extLst>
                </p:cNvPr>
                <p:cNvPicPr/>
                <p:nvPr/>
              </p:nvPicPr>
              <p:blipFill>
                <a:blip r:embed="rId13"/>
                <a:stretch>
                  <a:fillRect/>
                </a:stretch>
              </p:blipFill>
              <p:spPr>
                <a:xfrm>
                  <a:off x="8634960" y="1861462"/>
                  <a:ext cx="39204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6A5A9F7A-C223-D57C-3A31-62441D2116B7}"/>
                    </a:ext>
                  </a:extLst>
                </p14:cNvPr>
                <p14:cNvContentPartPr/>
                <p14:nvPr/>
              </p14:nvContentPartPr>
              <p14:xfrm>
                <a:off x="8460000" y="2165662"/>
                <a:ext cx="300600" cy="307440"/>
              </p14:xfrm>
            </p:contentPart>
          </mc:Choice>
          <mc:Fallback>
            <p:pic>
              <p:nvPicPr>
                <p:cNvPr id="14" name="Freihand 13">
                  <a:extLst>
                    <a:ext uri="{FF2B5EF4-FFF2-40B4-BE49-F238E27FC236}">
                      <a16:creationId xmlns:a16="http://schemas.microsoft.com/office/drawing/2014/main" id="{6A5A9F7A-C223-D57C-3A31-62441D2116B7}"/>
                    </a:ext>
                  </a:extLst>
                </p:cNvPr>
                <p:cNvPicPr/>
                <p:nvPr/>
              </p:nvPicPr>
              <p:blipFill>
                <a:blip r:embed="rId15"/>
                <a:stretch>
                  <a:fillRect/>
                </a:stretch>
              </p:blipFill>
              <p:spPr>
                <a:xfrm>
                  <a:off x="8451360" y="2157022"/>
                  <a:ext cx="318240" cy="32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0B11A39E-A2BE-8CFD-FC24-250639B66034}"/>
                  </a:ext>
                </a:extLst>
              </p14:cNvPr>
              <p14:cNvContentPartPr/>
              <p14:nvPr/>
            </p14:nvContentPartPr>
            <p14:xfrm>
              <a:off x="5174280" y="1300942"/>
              <a:ext cx="488520" cy="596520"/>
            </p14:xfrm>
          </p:contentPart>
        </mc:Choice>
        <mc:Fallback>
          <p:pic>
            <p:nvPicPr>
              <p:cNvPr id="16" name="Freihand 15">
                <a:extLst>
                  <a:ext uri="{FF2B5EF4-FFF2-40B4-BE49-F238E27FC236}">
                    <a16:creationId xmlns:a16="http://schemas.microsoft.com/office/drawing/2014/main" id="{0B11A39E-A2BE-8CFD-FC24-250639B66034}"/>
                  </a:ext>
                </a:extLst>
              </p:cNvPr>
              <p:cNvPicPr/>
              <p:nvPr/>
            </p:nvPicPr>
            <p:blipFill>
              <a:blip r:embed="rId17"/>
              <a:stretch>
                <a:fillRect/>
              </a:stretch>
            </p:blipFill>
            <p:spPr>
              <a:xfrm>
                <a:off x="5165640" y="1291942"/>
                <a:ext cx="50616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65AED3D0-EECF-0B6C-04A6-AE9E54F494A3}"/>
                  </a:ext>
                </a:extLst>
              </p14:cNvPr>
              <p14:cNvContentPartPr/>
              <p14:nvPr/>
            </p14:nvContentPartPr>
            <p14:xfrm>
              <a:off x="6975000" y="1264582"/>
              <a:ext cx="711000" cy="736920"/>
            </p14:xfrm>
          </p:contentPart>
        </mc:Choice>
        <mc:Fallback>
          <p:pic>
            <p:nvPicPr>
              <p:cNvPr id="17" name="Freihand 16">
                <a:extLst>
                  <a:ext uri="{FF2B5EF4-FFF2-40B4-BE49-F238E27FC236}">
                    <a16:creationId xmlns:a16="http://schemas.microsoft.com/office/drawing/2014/main" id="{65AED3D0-EECF-0B6C-04A6-AE9E54F494A3}"/>
                  </a:ext>
                </a:extLst>
              </p:cNvPr>
              <p:cNvPicPr/>
              <p:nvPr/>
            </p:nvPicPr>
            <p:blipFill>
              <a:blip r:embed="rId19"/>
              <a:stretch>
                <a:fillRect/>
              </a:stretch>
            </p:blipFill>
            <p:spPr>
              <a:xfrm>
                <a:off x="6966360" y="1255582"/>
                <a:ext cx="728640" cy="75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2F2ABC7B-ED77-3429-FF72-A1DA7B6E2DBA}"/>
                  </a:ext>
                </a:extLst>
              </p14:cNvPr>
              <p14:cNvContentPartPr/>
              <p14:nvPr/>
            </p14:nvContentPartPr>
            <p14:xfrm>
              <a:off x="374400" y="3939382"/>
              <a:ext cx="7626600" cy="2502360"/>
            </p14:xfrm>
          </p:contentPart>
        </mc:Choice>
        <mc:Fallback>
          <p:pic>
            <p:nvPicPr>
              <p:cNvPr id="18" name="Freihand 17">
                <a:extLst>
                  <a:ext uri="{FF2B5EF4-FFF2-40B4-BE49-F238E27FC236}">
                    <a16:creationId xmlns:a16="http://schemas.microsoft.com/office/drawing/2014/main" id="{2F2ABC7B-ED77-3429-FF72-A1DA7B6E2DBA}"/>
                  </a:ext>
                </a:extLst>
              </p:cNvPr>
              <p:cNvPicPr/>
              <p:nvPr/>
            </p:nvPicPr>
            <p:blipFill>
              <a:blip r:embed="rId21"/>
              <a:stretch>
                <a:fillRect/>
              </a:stretch>
            </p:blipFill>
            <p:spPr>
              <a:xfrm>
                <a:off x="365400" y="3930742"/>
                <a:ext cx="7644240" cy="2520000"/>
              </a:xfrm>
              <a:prstGeom prst="rect">
                <a:avLst/>
              </a:prstGeom>
            </p:spPr>
          </p:pic>
        </mc:Fallback>
      </mc:AlternateContent>
    </p:spTree>
    <p:extLst>
      <p:ext uri="{BB962C8B-B14F-4D97-AF65-F5344CB8AC3E}">
        <p14:creationId xmlns:p14="http://schemas.microsoft.com/office/powerpoint/2010/main" val="20526784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1883</Words>
  <Application>Microsoft Office PowerPoint</Application>
  <PresentationFormat>Breitbild</PresentationFormat>
  <Paragraphs>296</Paragraphs>
  <Slides>32</Slides>
  <Notes>32</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43" baseType="lpstr">
      <vt:lpstr>Arial</vt:lpstr>
      <vt:lpstr>Arial Unicode MS</vt:lpstr>
      <vt:lpstr>Calibri</vt:lpstr>
      <vt:lpstr>Calibri Light</vt:lpstr>
      <vt:lpstr>Cambria Math</vt:lpstr>
      <vt:lpstr>Sparkasse Rg</vt:lpstr>
      <vt:lpstr>Symbol</vt:lpstr>
      <vt:lpstr>Times New Roman</vt:lpstr>
      <vt:lpstr>Wingdings</vt:lpstr>
      <vt:lpstr>Office</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648</cp:revision>
  <dcterms:created xsi:type="dcterms:W3CDTF">2019-02-11T10:45:01Z</dcterms:created>
  <dcterms:modified xsi:type="dcterms:W3CDTF">2023-05-02T07:42:14Z</dcterms:modified>
</cp:coreProperties>
</file>