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3.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4.xml" ContentType="application/vnd.openxmlformats-officedocument.presentationml.notesSlide+xml"/>
  <Override PartName="/ppt/charts/chart1.xml" ContentType="application/vnd.openxmlformats-officedocument.drawingml.chart+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5.xml" ContentType="application/vnd.openxmlformats-officedocument.presentationml.notesSlide+xml"/>
  <Override PartName="/ppt/charts/chart2.xml" ContentType="application/vnd.openxmlformats-officedocument.drawingml.chart+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8.xml" ContentType="application/vnd.openxmlformats-officedocument.presentationml.notesSlide+xml"/>
  <Override PartName="/ppt/ink/ink210.xml" ContentType="application/inkml+xml"/>
  <Override PartName="/ppt/ink/ink211.xml" ContentType="application/inkml+xml"/>
  <Override PartName="/ppt/notesSlides/notesSlide9.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2.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notesSlides/notesSlide13.xml" ContentType="application/vnd.openxmlformats-officedocument.presentationml.notesSlide+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notesSlides/notesSlide14.xml" ContentType="application/vnd.openxmlformats-officedocument.presentationml.notesSlide+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notesSlides/notesSlide15.xml" ContentType="application/vnd.openxmlformats-officedocument.presentationml.notesSlide+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notesSlides/notesSlide16.xml" ContentType="application/vnd.openxmlformats-officedocument.presentationml.notesSlide+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notesSlides/notesSlide17.xml" ContentType="application/vnd.openxmlformats-officedocument.presentationml.notesSlide+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notesSlides/notesSlide18.xml" ContentType="application/vnd.openxmlformats-officedocument.presentationml.notesSlide+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notesSlides/notesSlide19.xml" ContentType="application/vnd.openxmlformats-officedocument.presentationml.notesSlide+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notesSlides/notesSlide20.xml" ContentType="application/vnd.openxmlformats-officedocument.presentationml.notesSlide+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2" r:id="rId2"/>
    <p:sldId id="857" r:id="rId3"/>
    <p:sldId id="858" r:id="rId4"/>
    <p:sldId id="859" r:id="rId5"/>
    <p:sldId id="860" r:id="rId6"/>
    <p:sldId id="922" r:id="rId7"/>
    <p:sldId id="923" r:id="rId8"/>
    <p:sldId id="1201" r:id="rId9"/>
    <p:sldId id="1228" r:id="rId10"/>
    <p:sldId id="1227" r:id="rId11"/>
    <p:sldId id="861" r:id="rId12"/>
    <p:sldId id="862" r:id="rId13"/>
    <p:sldId id="863" r:id="rId14"/>
    <p:sldId id="864" r:id="rId15"/>
    <p:sldId id="865" r:id="rId16"/>
    <p:sldId id="866" r:id="rId17"/>
    <p:sldId id="867" r:id="rId18"/>
    <p:sldId id="868" r:id="rId19"/>
    <p:sldId id="869" r:id="rId20"/>
    <p:sldId id="870"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p:cViewPr>
        <p:scale>
          <a:sx n="77" d="100"/>
          <a:sy n="77" d="100"/>
        </p:scale>
        <p:origin x="48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21.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2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4.690"/>
    </inkml:context>
    <inkml:brush xml:id="br0">
      <inkml:brushProperty name="width" value="0.05" units="cm"/>
      <inkml:brushProperty name="height" value="0.05" units="cm"/>
    </inkml:brush>
  </inkml:definitions>
  <inkml:trace contextRef="#ctx0" brushRef="#br0">92 0 17276,'-18'3'912,"2"9"-1184,-3-1-64,-1-9-176,4 2-209,13 0 449,5-2-152,4-14-160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6:17:06.199"/>
    </inkml:context>
    <inkml:brush xml:id="br0">
      <inkml:brushProperty name="width" value="0.025" units="cm"/>
      <inkml:brushProperty name="height" value="0.025" units="cm"/>
    </inkml:brush>
  </inkml:definitions>
  <inkml:trace contextRef="#ctx0" brushRef="#br0">30 1 13581,'0'0'1762,"-5"10"-1629,1-3-102,1-5-18,1 1 1,0 1-1,0-1 1,0 0-1,0 0 0,1 1 1,-1-1-1,1 1 1,0 0-1,0-1 0,1 1 1,-1 0-1,0-1 1,1 1-1,0 0 0,0 0 1,1 6-1,3 0 12,0 0-1,1-1 1,0 1-1,0-1 1,1-1-1,1 1 1,7 8 0,58 56 170,-38-40 38,-2 3-24,0 1 0,-3 1 0,-1 2 0,39 76 0,-9 9-3048,-55-119 2070,-1-1-1,-1 0 1,1 1 0,-1-1-1,0 1 1,0 0-1,0 8 1,-1 8-4324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6.321"/>
    </inkml:context>
    <inkml:brush xml:id="br0">
      <inkml:brushProperty name="width" value="0.05" units="cm"/>
      <inkml:brushProperty name="height" value="0.05" units="cm"/>
    </inkml:brush>
  </inkml:definitions>
  <inkml:trace contextRef="#ctx0" brushRef="#br0">35 23 18956,'1'-2'182,"0"0"0,1 0 0,0 0 0,-1 1-1,1-1 1,0 1 0,0-1 0,0 1 0,0 0 0,0 0 0,0 0 0,0 0-1,1 0 1,-1 0 0,3 0 0,-4 1-109,1 0 1,0 0-1,0 1 0,-1-1 1,1 0-1,0 1 0,-1-1 1,1 1-1,-1 0 0,1 0 1,-1-1-1,1 1 1,-1 0-1,1 0 0,-1 1 1,0-1-1,0 0 0,1 0 1,-1 0-1,0 1 0,1 2 1,10 12 10,-2 1 1,16 33-1,-17-31-74,1 0 1,16 23-1,-24-40-17,-1 0 1,1 0-1,0 0 1,0 0-1,0-1 0,1 1 1,-1 0-1,0-1 1,1 0-1,-1 0 1,0 1-1,1-1 1,0-1-1,-1 1 1,1 0-1,0-1 1,-1 1-1,1-1 0,5 0 1,17 4-106,-24-3 107,1 0 0,-1-1 1,1 1-1,-1 0 0,1 0 0,-1 0 0,0 0 0,0 0 1,1 1-1,-1-1 0,0 0 0,0 1 0,0-1 0,0 0 1,0 1-1,0-1 0,-1 1 0,1 0 0,-1-1 0,1 1 1,-1-1-1,1 1 0,-1 0 0,0-1 0,0 1 0,1 0 1,-1 0-1,-1-1 0,1 4 0,0 2 57,-1 0 0,0 0 1,0 0-1,0 0 0,-1-1 0,-3 8 0,1-5 94,-1-1-1,0 0 1,0 0-1,-1 0 1,0 0-1,0-1 1,-1 0 0,0 0-1,0-1 1,0 0-1,-1 0 1,0 0-1,0-1 1,-1-1 0,0 1-1,1-1 1,-1-1-1,0 0 1,-1 0-1,1 0 1,-1-1-1,1-1 1,-1 0 0,1 0-1,-1-1 1,-14-1-1,21 0-191,-1 1-1,1-1 0,0 0 0,0 0 1,0 0-1,0 0 0,1 0 0,-1-1 1,0 1-1,1-1 0,-1 0 0,0 0 1,1 0-1,0 0 0,0 0 0,-1 0 1,1-1-1,1 1 0,-4-5 1,4 4-66,0 1 1,1 0 0,-1-1-1,0 1 1,1 0-1,0-1 1,0 1 0,0 0-1,0-1 1,0 1 0,0-1-1,0 1 1,1 0 0,-1-1-1,1 1 1,0 0 0,0-1-1,0 1 1,0 0 0,0 0-1,0 0 1,0 0 0,1 0-1,-1 0 1,1 0 0,1-2-1,19-16-600,10-5-157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7.575"/>
    </inkml:context>
    <inkml:brush xml:id="br0">
      <inkml:brushProperty name="width" value="0.05" units="cm"/>
      <inkml:brushProperty name="height" value="0.05" units="cm"/>
    </inkml:brush>
  </inkml:definitions>
  <inkml:trace contextRef="#ctx0" brushRef="#br0">47 1 16620,'-1'11'765,"0"0"1,-1-1-1,0 1 1,-6 16 0,-1 7 559,-13 100 1122,21-116-2261,0 0-1,1 0 0,1 0 1,0 0-1,6 25 0,-6-39-149,0 0-1,0 0 1,1 0 0,-1 0 0,1 0-1,0-1 1,0 1 0,0 0-1,1-1 1,-1 0 0,1 1-1,-1-1 1,1 0 0,0 0 0,1-1-1,-1 1 1,6 3 0,-5-4-25,1 0 1,-1-1-1,1 1 1,0-1 0,0 0-1,0 0 1,0 0-1,0-1 1,0 0-1,0 0 1,0 0 0,-1-1-1,1 1 1,7-3-1,3-1-18,-1-1 0,0-1-1,0 0 1,0 0 0,-1-2-1,21-14 1,-9 5-10,-5 9-21,-20 8 37,1 0 0,-1 0 0,1 0 1,-1 0-1,0 0 0,1 0 0,-1 0 0,0 0 1,1 0-1,-1 0 0,1 0 0,-1 0 0,0 0 1,1 1-1,-1-1 0,0 0 0,1 0 1,-1 0-1,0 1 0,1-1 0,-1 0 0,0 0 1,0 1-1,1-1 0,-1 0 0,1 1 0,-1 2 4,1 0-1,0-1 0,-1 1 0,0 0 0,0 0 1,0 0-1,0 0 0,0-1 0,-1 5 0,1-3 15,-1 0 0,1 0 1,0 1-1,0-1 0,1 0 0,-1 0 0,2 5 0,-1-8-9,-1 0 0,1 0 0,-1 0-1,1 0 1,-1-1 0,1 1 0,0 0 0,-1 0-1,1-1 1,0 1 0,0 0 0,0-1 0,-1 1-1,1-1 1,0 1 0,0-1 0,0 0 0,0 1 0,0-1-1,0 0 1,0 1 0,0-1 0,0 0 0,0 0-1,0 0 1,0 0 0,0 0 0,0 0 0,0 0-1,0 0 1,0-1 0,0 1 0,0 0 0,0-1 0,1 0-1,8-2 40,-1 0 0,0-1 0,0 0 0,11-8 1,-13 7-304,1 1 0,-1 0 0,1 0 0,-1 1 0,1 0 0,16-3 0,-23 5 176,0 1 1,1 0-1,-1 0 0,0 0 1,0 0-1,1 0 1,-1 0-1,0 1 0,0-1 1,0 0-1,1 1 0,-1-1 1,0 1-1,0-1 0,0 1 1,0-1-1,0 1 1,0 0-1,0 0 0,0-1 1,0 1-1,0 0 0,0 0 1,0 0-1,-1 0 0,1 0 1,1 2-1,3 9-725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8.619"/>
    </inkml:context>
    <inkml:brush xml:id="br0">
      <inkml:brushProperty name="width" value="0.05" units="cm"/>
      <inkml:brushProperty name="height" value="0.05" units="cm"/>
    </inkml:brush>
  </inkml:definitions>
  <inkml:trace contextRef="#ctx0" brushRef="#br0">270 40 18964,'0'-1'97,"0"0"0,0 0 1,0 0-1,0 0 0,-1 0 0,1 0 1,0 0-1,-1 0 0,1 0 0,-1 0 0,1 0 1,-1 0-1,1 0 0,-1 0 0,0 0 0,1 0 1,-1 0-1,0 0 0,0 1 0,0-1 0,1 0 1,-1 1-1,0-1 0,0 1 0,0-1 0,0 1 1,0-1-1,0 1 0,0-1 0,-1 1 0,1 0 1,0 0-1,0 0 0,0 0 0,0-1 1,0 1-1,0 1 0,0-1 0,-3 0 0,-5 1 80,-1 0 0,0 1 0,-15 5-1,14-4 238,-64 18 1744,75-21-2148,0 1 0,0-1 0,-1 0 0,1 0 1,0 0-1,0 0 0,0 0 0,-1 0 0,1 0 0,0 0 0,0 0 0,-1 0 1,1 0-1,0 0 0,0 0 0,-1 0 0,1 0 0,0 0 0,0 0 0,0 0 0,-1 0 1,1 0-1,0 0 0,0 0 0,0 0 0,-1 0 0,1-1 0,0 1 0,0 0 1,0 0-1,-1 0 0,1 0 0,0-1 0,0 1 0,0 0 0,0 0 0,0 0 1,-1 0-1,1-1 0,0 1 0,0 0 0,0 0 0,0 0 0,0-1 0,0 1 1,0 0-1,-1-4 86,0 3 24,0 0-71,-1 0 0,1-1-1,-1 1 1,0 1 0,0-1 0,1 0-1,-1 0 1,-3 0 0,2 2-51,0 0-1,0 1 1,0 0 0,1 0 0,-1-1 0,1 2-1,-1-1 1,1 0 0,0 0 0,0 1 0,0-1-1,0 1 1,-2 4 0,-19 39-22,21-41 24,1-1 1,-1 0 1,1 0-1,-1 0 0,1 1 1,1-1-1,-1 0 0,0 1 0,1-1 1,0 0-1,1 9 0,-1-12 0,1 1-1,-1-1 0,1 1 1,-1 0-1,1-1 0,0 1 1,-1-1-1,1 1 0,0-1 1,0 0-1,0 1 1,0-1-1,0 0 0,1 0 1,-1 1-1,0-1 0,1 0 1,-1 0-1,0-1 0,1 1 1,-1 0-1,1 0 0,-1-1 1,1 1-1,0-1 0,-1 1 1,1-1-1,-1 1 0,1-1 1,0 0-1,3 0 0,4-1 3,1 1-1,0-2 0,0 1 0,0-1 0,-1-1 0,1 0 0,-1 0 1,0-1-1,0 0 0,0 0 0,0-1 0,-1-1 0,12-9 0,3-2 5,-2-2-1,0-1 1,26-33-1,-17 11-3,-51 117-84,6-17 77,3 1-1,2 0 1,3 1 0,3 0 0,2 0 0,2 0 0,14 95-1,-3-91 15,-3-17 4,-2 1 0,0 50 0,-6-94-9,0 0-1,0 0 0,-1 0 0,0 0 1,0 0-1,0 0 0,0 0 0,0-1 1,-1 1-1,0 0 0,1-1 0,-1 1 1,-4 5-1,5-9 1,0 1 1,0 0 0,0 0-1,0 0 1,0 0-1,0 0 1,-1-1 0,1 1-1,0-1 1,0 1 0,0-1-1,-1 1 1,1-1-1,0 0 1,-1 1 0,1-1-1,-2 0 1,1 0 4,0 0-1,0-1 1,0 1-1,0-1 1,0 1-1,0-1 1,0 0 0,0 0-1,0 0 1,0 0-1,0 0 1,1 0 0,-4-3-1,-2-2 12,1-1 1,0 1-1,1-1 0,-1-1 0,1 1 0,1-1 1,-1 0-1,1 0 0,1 0 0,-1 0 1,2-1-1,-4-12 0,2 1 13,0-1 0,2 0 1,0 0-1,1-26 0,3 26-52,0 0 1,1 1-1,1-1 1,1 1-1,0 0 1,2 0-1,0 1 1,2 0-1,12-22 1,-2 10-390,2 0 0,1 2 0,2 0 0,36-34 0,-18 21 44,-2 2-93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2.485"/>
    </inkml:context>
    <inkml:brush xml:id="br0">
      <inkml:brushProperty name="width" value="0.05" units="cm"/>
      <inkml:brushProperty name="height" value="0.05" units="cm"/>
    </inkml:brush>
  </inkml:definitions>
  <inkml:trace contextRef="#ctx0" brushRef="#br0">195 6 19228,'-1'-1'73,"1"1"1,0-1-1,-1 1 0,1 0 0,-1-1 0,1 1 1,-1-1-1,1 1 0,-1 0 0,0 0 0,1-1 1,-1 1-1,1 0 0,-1 0 0,0 0 1,1 0-1,-1 0 0,1 0 0,-1 0 0,0 0 1,1 0-1,-1 0 0,1 0 0,-1 0 0,0 0 1,1 0-1,-1 0 0,1 1 0,-1-1 0,0 0 1,0 1-1,-21 8 495,22-9-532,-10 6 114,1 0-1,-1 1 1,1 0-1,0 1 1,1-1-1,0 2 1,0-1-1,0 1 0,-8 14 1,7-9-85,0 1-1,1 0 1,1 0 0,0 1 0,-8 29-1,14-41-64,0 0 0,1 0 0,-1 0 0,1 0 0,-1 0 0,1 1 0,1-1 0,-1 0 0,1 4-1,0-6-15,-1 0 0,1 0 0,0-1 0,-1 1 0,1 0 0,0-1 0,0 1 0,0-1 0,0 1 0,1-1 0,-1 0 0,0 1 0,1-1 0,-1 0 0,1 0 0,-1 0 0,1 0 0,-1 0 0,1 0 0,0 0 0,0-1 0,3 2 0,40 7-362,-38-8 308,1 0-1,0 1 0,0-1 1,-1 1-1,1 1 0,-1 0 1,0 0-1,0 0 0,10 7 1,-15-9 67,-1 1-1,1-1 1,-1 1 0,0-1-1,0 1 1,1 0 0,-1 0-1,0-1 1,-1 1 0,1 0-1,0 0 1,0 0 0,-1 0 0,1 0-1,-1 0 1,0 0 0,0 0-1,0 0 1,0 0 0,0 0-1,0 0 1,0 0 0,0 0-1,-1 0 1,1 0 0,-1 0 0,0 0-1,0 0 1,1 0 0,-1 0-1,0 0 1,-2 1 0,-2 6 85,0 0 0,-1-1 1,-1 0-1,-13 14 1,8-10 74,0-1 1,-2 0 0,1-1 0,-30 16 0,68-57 410,-1 8-620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2.889"/>
    </inkml:context>
    <inkml:brush xml:id="br0">
      <inkml:brushProperty name="width" value="0.05" units="cm"/>
      <inkml:brushProperty name="height" value="0.05" units="cm"/>
    </inkml:brush>
  </inkml:definitions>
  <inkml:trace contextRef="#ctx0" brushRef="#br0">0 1 15715,'1'0'114,"0"0"-1,1-1 0,-1 1 1,0 0-1,0 0 0,0 0 0,0 1 1,0-1-1,0 0 0,0 0 1,1 1-1,-1-1 0,0 0 0,0 1 1,0-1-1,0 1 0,0-1 1,0 1-1,0 0 0,1 1 0,-1-1-8,-1 1-1,1-1 0,0 1 0,-1 0 0,1-1 1,-1 1-1,0 0 0,1 0 0,-1-1 1,0 1-1,0 0 0,0 0 0,0 0 0,-1 2 1,-1 22 1700,-2 12-615,2-1 0,3 38 0,-1-72-1176,0-1 0,0 0 0,1 0 0,-1 0-1,0 0 1,1 0 0,-1 1 0,1-1 0,0 0-1,0 0 1,0 0 0,0-1 0,0 1 0,0 0 0,0 0-1,1 0 1,-1-1 0,0 1 0,1-1 0,0 1-1,-1-1 1,1 0 0,0 1 0,0-1 0,0 0-1,0 0 1,-1 0 0,1 0 0,1-1 0,-1 1-1,0-1 1,0 1 0,0-1 0,0 0 0,0 1 0,0-1-1,1 0 1,-1 0 0,0-1 0,0 1 0,0 0-1,0-1 1,0 1 0,3-2 0,5-2-6,-1 0 1,0 0 0,-1-1-1,1 0 1,-1 0 0,9-8-1,46-45 7,-10 9-15,-51 47-1,0 0 1,0 0 0,0 1 0,0-1 0,1 1-1,-1 0 1,0 0 0,1 0 0,-1 0 0,0 0-1,1 0 1,4 0 0,-6 1-1,1 0 0,-1 1 0,0-1 0,0 0 0,0 1 1,0-1-1,0 1 0,0-1 0,0 1 0,0-1 0,0 1 0,0 0 0,-1 0 0,1-1 0,0 1 0,0 0 1,-1 0-1,1 0 0,0 0 0,-1 0 0,1 0 0,-1 0 0,1 0 0,-1 0 0,1 0 0,-1 0 0,0 0 1,0 0-1,1 0 0,-1 3 0,7 55-33,-6-45 32,1-1 0,0 1 0,0-1 0,6 15 0,-8-26 2,1-1 1,0 1 0,-1-1-1,1 1 1,0-1-1,0 0 1,-1 1 0,1-1-1,0 0 1,0 0-1,1 0 1,-1 0 0,0 0-1,0 0 1,1 0-1,-1 0 1,0 0-1,1 0 1,-1-1 0,0 1-1,1-1 1,-1 1-1,1-1 1,-1 1 0,1-1-1,0 0 1,-1 0-1,1 0 1,-1 0 0,1 0-1,-1 0 1,1 0-1,-1 0 1,1-1 0,0 1-1,-1-1 1,3 0-1,6-3-16,-1 0-1,1-1 1,-1 0-1,14-10 1,-9 6-44,9-6-40,28-16-110,-47 29 181,-1 0-1,1 1 0,-1-1 0,1 1 0,0 0 0,0 0 0,-1 1 1,1-1-1,0 1 0,0 0 0,0 0 0,4 0 0,-7 0 1,0 1-1,0-1 0,0 0 1,0 1-1,0-1 0,0 0 1,0 1-1,-1-1 1,1 1-1,0 0 0,0-1 1,0 1-1,-1-1 0,1 1 1,0 0-1,-1 0 0,1 0 1,0-1-1,-1 1 0,1 0 1,-1 0-1,1 0 1,-1 0-1,0 0 0,1 0 1,-1 0-1,0 0 0,0 0 1,0 0-1,0 0 0,1 0 1,-1 0-1,-1 0 0,1 0 1,0 0-1,0 0 0,0 0 1,0 0-1,-1 0 1,0 1-1,1 0-55,-1 1 0,0-1-1,0 1 1,0-1 0,0 1 0,0-1 0,-1 0 0,1 0 0,-1 0-1,0 1 1,1-2 0,-1 1 0,0 0 0,-4 3 0,-10 1-319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3.324"/>
    </inkml:context>
    <inkml:brush xml:id="br0">
      <inkml:brushProperty name="width" value="0.05" units="cm"/>
      <inkml:brushProperty name="height" value="0.05" units="cm"/>
    </inkml:brush>
  </inkml:definitions>
  <inkml:trace contextRef="#ctx0" brushRef="#br0">1 1 21957,'3'0'1568,"1"3"-1648,2 1-384,10 2-1953,4 1 2337,10-1-520,6-2-288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3.728"/>
    </inkml:context>
    <inkml:brush xml:id="br0">
      <inkml:brushProperty name="width" value="0.05" units="cm"/>
      <inkml:brushProperty name="height" value="0.05" units="cm"/>
    </inkml:brush>
  </inkml:definitions>
  <inkml:trace contextRef="#ctx0" brushRef="#br0">82 269 17100,'-15'27'1588,"-31"58"2085,42-76-3288,1-1 0,0 1 0,0 0 0,1 1 0,0-1 0,1 0 0,-1 18 0,2-25-338,0 0 0,0 0-1,0 0 1,0 0-1,1 0 1,-1 0-1,1 0 1,-1 0 0,1 0-1,0 0 1,0 0-1,0 0 1,0-1-1,0 1 1,2 3 0,-2-4-29,1 0 1,-1 0 0,0-1 0,0 1 0,1 0-1,-1-1 1,0 1 0,1 0 0,-1-1 0,0 0-1,1 1 1,-1-1 0,1 0 0,-1 0 0,1 0-1,-1 0 1,2 0 0,2 0-8,0-1-1,0-1 1,0 1-1,0 0 1,0-1 0,-1 0-1,1 0 1,-1-1 0,0 1-1,1-1 1,3-3-1,6-7 24,0-1-1,0 0 0,-1-1 1,-1 0-1,-1-1 0,0 0 1,-1-1-1,14-31 0,-9 11 128,-2 0-1,-1-1 0,8-49 1,-16 69-80,-2 7-18,0 1 0,0-1 1,-1 0-1,0 0 0,-1 0 1,-1-17-1,1 28-61,0 0 1,0 0-1,0-1 0,0 1 0,1 0 1,-1-1-1,0 1 0,0 0 0,0-1 1,-1 1-1,1 0 0,0-1 0,0 1 1,0 0-1,0 0 0,0-1 1,0 1-1,0 0 0,0-1 0,-1 1 1,1 0-1,0 0 0,0-1 0,0 1 1,0 0-1,-1 0 0,1 0 0,0-1 1,0 1-1,-1 0 0,1 0 1,0 0-1,-1-1 0,1 1 0,0 0 1,0 0-1,-1 0 0,1 0 0,0 0 1,-1 0-1,1 0 0,0 0 0,-1 0 1,1 0-1,0 0 0,0 0 1,-1 0-1,1 0 0,0 0 0,-1 0 1,1 0-1,0 0 0,-1 0 0,1 1 1,0-1-1,0 0 0,-1 0 0,1 0 1,0 0-1,0 1 0,-1-1 0,1 0 1,0 0-1,0 1 0,0-1 1,-1 0-1,1 1 0,-14 21 31,8-6-134,1-1 1,1 1 0,0-1-1,1 1 1,1 0 0,0 0-1,1 1 1,1-1 0,1 0-1,0 0 1,1 0-1,1 0 1,0 0 0,1 0-1,7 16 1,-9-28 57,0 1-1,0-1 1,1 0-1,0 1 1,0-1 0,0 0-1,0 0 1,0-1 0,1 1-1,0-1 1,0 0-1,0 0 1,0 0 0,6 3-1,-5-4-26,1-1 1,-1 0-1,1 0 0,0 0 0,7 0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4.151"/>
    </inkml:context>
    <inkml:brush xml:id="br0">
      <inkml:brushProperty name="width" value="0.05" units="cm"/>
      <inkml:brushProperty name="height" value="0.05" units="cm"/>
    </inkml:brush>
  </inkml:definitions>
  <inkml:trace contextRef="#ctx0" brushRef="#br0">1 1 19308,'12'52'2413,"-10"-40"-1986,1 0 0,0 0 1,1 0-1,6 13 1,-9-21-376,1-1 1,0 1 0,1-1-1,-1 0 1,1 0 0,-1 0-1,1 0 1,0-1 0,0 1-1,0-1 1,0 1-1,0-1 1,1 0 0,-1 0-1,1-1 1,0 1 0,5 1-1,-3-2-39,0 1 0,0-1-1,0-1 1,0 1 0,0-1 0,1-1-1,-1 1 1,0-1 0,0 0-1,0 0 1,0 0 0,0-1-1,0 0 1,0-1 0,-1 1 0,10-6-1,6-5 48,0-2-1,34-30 0,-20 16 214,-33 27-236,1 0-1,-1 0 0,1 0 1,-1 1-1,1-1 1,0 1-1,0 0 0,0 0 1,0 0-1,5-1 1,-7 2-14,0 0 1,0 0-1,1 0 1,-1 0-1,0 0 1,0 1-1,0-1 1,1 1-1,-1-1 1,0 1-1,0-1 1,0 1-1,0 0 1,0-1-1,0 1 1,0 0-1,0 0 1,0 0-1,0-1 1,-1 1-1,1 0 1,0 0-1,0 1 1,-1-1-1,1 0 1,-1 0 0,1 2-1,5 11 199,-1 1-1,0-1 1,2 20-1,7 19 184,-14-52-398,0 0 0,1 0-1,-1 0 1,0 0 0,1 0 0,-1 0 0,1 1 0,-1-1-1,1 0 1,-1 0 0,1-1 0,0 1 0,-1 0 0,1 0-1,0 0 1,0 0 0,0 0 0,0-1 0,0 1 0,0 0-1,0-1 1,0 1 0,0-1 0,0 1 0,0-1 0,0 0-1,0 1 1,0-1 0,0 0 0,0 0 0,1 0 0,-1 0-1,0 0 1,0 0 0,0 0 0,0 0 0,1 0 0,-1 0-1,0-1 1,0 1 0,0 0 0,0-1 0,0 1 0,0-1-1,0 1 1,0-1 0,0 0 0,0 1 0,0-1 0,1-1-1,6-4-193,0-1 0,-1 0-1,1-1 1,8-11 0,-11 13 104,0-1 1,0 0 0,-1 0-1,1 0 1,-1 0 0,-1-1-1,0 0 1,0 1-1,0-1 1,-1 0 0,0 0-1,0-11 1,-1-12-315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4.589"/>
    </inkml:context>
    <inkml:brush xml:id="br0">
      <inkml:brushProperty name="width" value="0.05" units="cm"/>
      <inkml:brushProperty name="height" value="0.05" units="cm"/>
    </inkml:brush>
  </inkml:definitions>
  <inkml:trace contextRef="#ctx0" brushRef="#br0">4 1 20940,'-3'0'2009,"2"3"-1529,1-2-288,3 1 776,4-2-592,-4 1-56,0 2-296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5.040"/>
    </inkml:context>
    <inkml:brush xml:id="br0">
      <inkml:brushProperty name="width" value="0.05" units="cm"/>
      <inkml:brushProperty name="height" value="0.05" units="cm"/>
    </inkml:brush>
  </inkml:definitions>
  <inkml:trace contextRef="#ctx0" brushRef="#br0">3 206 18604,'0'1'183,"-1"0"0,1 0 1,0 1-1,-1-1 0,1 0 0,0 0 0,0 1 1,0-1-1,0 0 0,0 0 0,0 1 0,0-1 0,1 2 1,-1-3-118,0 0 1,0 0 0,1 0 0,-1 1 0,1-1-1,-1 0 1,0 0 0,1 0 0,-1-1 0,0 1-1,1 0 1,-1 0 0,0 0 0,1 0 0,-1 0 0,0 0-1,0 0 1,1 0 0,-1-1 0,0 1 0,1 0-1,-1 0 1,0 0 0,0-1 0,1 1 0,-1 0-1,0 0 1,0-1 0,0 1 0,1-1-1,26-32 1848,-24 30-1948,54-87 864,-15 22-540,-42 68-289,1-1 0,-1 1 0,0-1 0,1 1 0,-1-1 0,0 1 0,1-1 0,-1 1 1,1 0-1,-1-1 0,1 1 0,-1-1 0,1 1 0,-1 0 0,1 0 0,-1-1 0,1 1 0,-1 0 0,1 0 0,-1 0 0,2-1 0,5 8 20,-1 24 2,-5-27-22,12 92 75,-5 1 0,-4-1 0,-4 1 0,-4 0 0,-32 181 0,30-247-4,5-21-28,-1 0 0,0 0-1,0 0 1,-1 0 0,-6 11 0,3-13 24,1-13-17,3-19-2,2-3-37,2 0-1,1 1 1,1 0 0,2-1-1,0 2 1,12-31 0,70-146-62,-47 118 7,35-75-1,-65 132 30,-2 0 0,-1 0-1,-1-1 1,4-30-1,-10 52 15,-1-1 1,1 1-1,-1 0 0,-1-1 1,1 1-1,-4-12 0,4 17 0,0 0 0,-1 0 0,1 0 0,0 0 0,-1 0 0,1 0 0,-1 0 0,1 0-1,-1 0 1,1 0 0,-1 0 0,0 1 0,1-1 0,-1 0 0,0 0 0,0 1 0,1-1 0,-1 0-1,0 1 1,0-1 0,0 1 0,0-1 0,0 1 0,0 0 0,0-1 0,0 1 0,0 0 0,0 0-1,0 0 1,0-1 0,0 1 0,0 0 0,0 0 0,0 1 0,0-1 0,0 0 0,0 0 0,0 0-1,0 1 1,0-1 0,0 0 0,0 1 0,0-1 0,0 1 0,0-1 0,0 1 0,-1 1-1,-3 1-2,0 1-1,1 0 1,-1 0-1,1 0 1,0 0 0,0 1-1,1 0 1,-1-1-1,1 1 1,0 0-1,0 1 1,-2 6-1,-3 9-11,-10 39-1,13-42 7,1 0-1,1 0 1,1 0-1,0 0 1,2 20-1,0-32 6,1 0 0,0-1-1,0 1 1,0 0 0,1 0 0,0-1-1,0 1 1,5 8 0,-6-11-1,1 0-1,0-1 1,0 1 0,0-1 0,0 0 0,1 1-1,-1-1 1,1 0 0,-1 0 0,1 0 0,0-1-1,0 1 1,-1-1 0,1 0 0,0 1 0,6 0-1,0 0-81,0-1-1,1 0 0,-1-1 1,0 0-1,0 0 0,0-1 1,0 0-1,0-1 0,0 0 0,0 0 1,-1-1-1,16-6 0,-4-1 58,-1 0-1,-1-1 1,0-1 0,22-18-1,-1-4-236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5.736"/>
    </inkml:context>
    <inkml:brush xml:id="br0">
      <inkml:brushProperty name="width" value="0.05" units="cm"/>
      <inkml:brushProperty name="height" value="0.05" units="cm"/>
    </inkml:brush>
  </inkml:definitions>
  <inkml:trace contextRef="#ctx0" brushRef="#br0">177 93 17036,'-3'0'223,"-1"0"0,0 0 0,1 0 0,-1 0 1,0 1-1,1 0 0,-1 0 0,0 0 0,1 0 0,-1 0 1,1 1-1,0-1 0,-1 1 0,1 0 0,0 0 1,0 0-1,0 1 0,0-1 0,1 1 0,-1 0 1,1-1-1,-3 4 0,-6 8 131,1 0 0,0 0 0,-9 20 0,11-20-167,1 1 0,0 0 1,1 0-1,1 0 0,1 1 0,0 0 0,1 0 0,-3 28 0,6-42-158,0 1-1,0-1 0,1 1 0,-1-1 0,0 0 0,1 1 1,-1-1-1,1 1 0,0-1 0,0 0 0,0 0 1,2 4-1,-2-5-20,0 0 0,-1 0 0,1 0 0,0-1 1,0 1-1,0-1 0,0 1 0,0 0 0,0-1 1,0 1-1,0-1 0,1 0 0,-1 1 0,0-1 1,0 0-1,0 0 0,0 0 0,0 0 0,1 0 0,-1 0 1,0 0-1,0 0 0,0 0 0,0 0 0,0-1 1,1 1-1,-1-1 0,0 1 0,0 0 0,1-2 1,6-2 1,1-1 1,-1 0 0,0 0 0,0-1 0,-1 0 0,1 0 0,-1-1 0,8-9 0,48-68 122,-60 80-119,102-164 491,-48 74-17,-73 122-486,3 1-1,0 0 1,2 1-1,1 0 1,1 1-1,2 0 1,1 0-1,-4 56 1,10-80-22,0 0-1,1 0 1,-1 0 0,1-1-1,1 1 1,-1 0 0,4 8 0,-5-14 12,1 1 0,-1-1 0,1 1 0,0-1 0,0 1 1,0-1-1,0 0 0,0 1 0,0-1 0,0 0 0,0 0 1,0 0-1,0 0 0,1 0 0,-1 0 0,0 0 0,1 0 1,-1 0-1,1-1 0,-1 1 0,1 0 0,-1-1 0,1 1 1,-1-1-1,1 0 0,0 0 0,-1 1 0,1-1 1,0 0-1,-1-1 0,1 1 0,-1 0 0,1 0 0,0-1 1,1 0-1,3-1-20,0-1 1,0 1 0,-1-1 0,1-1-1,-1 1 1,0-1 0,0 0-1,0 0 1,-1 0 0,9-10 0,2-6-39,18-29 0,-23 35 63,-2 0 1,0-1-1,0-1 1,-1 1-1,-1-1 1,6-27-1,-12 30 38,-7 17 4,-8 19 25,12-18-59,1 1 1,-1 0 0,1-1-1,1 1 1,-1 0-1,1 0 1,0 0 0,1 0-1,-1 0 1,1 0 0,0 0-1,1 0 1,-1 0 0,3 10-1,-1-12-2,0 1 0,0-1 1,0 0-1,0 1 0,1-1 0,-1 0 0,1-1 0,0 1 0,0 0 0,1-1 0,-1 0 0,1 0 1,-1 0-1,1 0 0,0 0 0,0-1 0,0 0 0,1 0 0,5 2 0,5 2-25,1-2-1,-1 0 1,1-1 0,0 0-1,0-1 1,0-1-1,0-1 1,1 0-1,-1-1 1,0-1-1,30-7 1,-43 9 38,-1-1-1,1 0 1,0 0 0,0 0-1,-1 0 1,1-1 0,-1 1-1,1-1 1,-1 0-1,0 1 1,0-1 0,1 0-1,-1 0 1,-1-1 0,1 1-1,0 0 1,0-1 0,-1 1-1,1-1 1,0-2 0,-1 0 58,0 1 1,0-1-1,0 1 1,-1-1-1,0 1 1,0-1-1,0 1 1,0-1-1,-1 1 1,0 0-1,0-1 1,-2-5 0,-22-59 793,15 44-540,-12-49 1,21 72-356,1 1-1,-1-1 0,1 0 1,0 1-1,0-1 0,0 0 1,0 0-1,0 0 0,0 1 1,0-1-1,0 0 0,1 1 1,-1-1-1,1 0 0,-1 0 1,1 1-1,0-1 1,0 1-1,-1-1 0,1 1 1,0-1-1,0 1 0,3-3 1,-1 1-362,1 1 1,0 0 0,0 0-1,0 0 1,0 0 0,1 1-1,5-2 1,16-6-1360,-19 3 809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6.988"/>
    </inkml:context>
    <inkml:brush xml:id="br0">
      <inkml:brushProperty name="width" value="0.05" units="cm"/>
      <inkml:brushProperty name="height" value="0.05" units="cm"/>
    </inkml:brush>
  </inkml:definitions>
  <inkml:trace contextRef="#ctx0" brushRef="#br0">39 1 20484,'0'5'258,"1"0"-1,-1 0 0,1 0 0,-2 1 0,1-1 0,-1 0 0,1 0 0,-1 1 1,-1-1-1,1 0 0,-3 6 0,-1 8 508,4-15-648,-19 99 1325,18-88-1356,0 0 0,1 0-1,1 0 1,3 27 0,-3-41-83,0 0-1,0-1 1,1 1 0,-1 0 0,0 0-1,0-1 1,0 1 0,1 0 0,-1-1-1,0 1 1,1 0 0,-1-1-1,0 1 1,1-1 0,-1 1 0,1 0-1,0 0 1,-1-1-1,1 0 1,-1 0-1,0 0 0,1 0 1,-1 0-1,0 0 0,0 0 0,1 0 1,-1 0-1,0 0 0,1 0 1,-1 0-1,0 0 0,1 0 0,-1-1 1,0 1-1,0 0 0,1 0 1,-1 0-1,0 0 0,0 0 0,1-1 1,-1 1-1,0 0 0,0 0 0,1-1 1,-1 1-1,2-2 11,-1 0 0,1-1 1,-1 1-1,1 0 0,-1-1 0,0 1 0,2-6 1,3-18 120,-2-1 1,3-53 0,-4 29-193,-1 65-94,0-1-1,1 0 0,7 20 1,-9-27 133,1-1 0,0-1 0,0 1 0,0 0 0,1 0 0,-1-1 1,1 0-1,0 1 0,7 6 0,-8-9 15,1 0-1,-1-1 1,0 1 0,0-1-1,0 0 1,1 1 0,-1-1-1,1 0 1,-1 0 0,1-1-1,-1 1 1,1 0 0,0-1-1,-1 0 1,1 1 0,0-1-1,-1 0 1,1 0 0,0-1-1,-1 1 1,5-1 0,1-2 1,0 0 0,0 0 0,-1-1 1,1 0-1,-1 0 0,1-1 0,-1 0 1,0 0-1,-1 0 0,0-1 0,1 0 1,8-13-1,-6 7 16,0 0 1,-1 0-1,0-1 1,-1 0-1,-1-1 1,8-22-1,-13 33-10,-1 1 1,1-1-1,-1 0 0,1 1 0,-1-1 0,0 0 0,0 1 0,0-1 1,-1-3-1,1 6-3,0-1 0,0 1 0,0 0 0,0 0 1,0 0-1,0-1 0,0 1 0,-1 0 0,1 0 0,0 0 1,0 0-1,0-1 0,0 1 0,0 0 0,0 0 0,0 0 1,-1 0-1,1-1 0,0 1 0,0 0 0,0 0 0,0 0 1,-1 0-1,1 0 0,0 0 0,0 0 0,0 0 0,0-1 1,-1 1-1,1 0 0,0 0 0,0 0 0,0 0 0,-1 0 1,1 0-1,0 0 0,0 0 0,0 0 0,-1 0 0,-10 13 9,5-2-9,1-1 1,0 2-1,1-1 1,0 0-1,1 1 1,-3 17-1,3-5-2,0 1-1,1 28 1,2-45 2,1-1 0,-1 0-1,1 0 1,1 1 0,-1-1 0,1 0 0,0 0 0,7 13 0,-8-18-1,0 0 1,1 0 0,-1 0-1,1 0 1,-1 0 0,1 0-1,0 0 1,0-1 0,0 1-1,0 0 1,0-1 0,0 0-1,0 1 1,1-1 0,-1 0-1,0 0 1,1-1 0,-1 1-1,1 0 1,-1-1 0,1 1 0,-1-1-1,1 0 1,-1 0 0,1 0-1,-1 0 1,1 0 0,4-2-1,0 0 2,0 0-1,0-1 0,0 0 1,-1 0-1,1 0 0,-1-1 1,0 0-1,0 0 0,0-1 1,0 0-1,-1 0 1,9-11-1,-1 1 11,-1-1 0,0-1 0,14-27 1,-21 29-8,-4 12-5,0 0 0,0 0 0,0-1 0,1 1 0,-1 0 0,1 1 0,0-1 0,3-4 1,-4 11-16,0 0 1,0 1-1,-1-1 1,1 1-1,-1 0 1,-1 8 0,0 7-10,-1 47-23,2-61 10,1 1 1,0 0-1,0-1 1,0 1-1,1-1 0,-1 1 1,5 8-1,-6-15 8,1 1 1,-1 0-1,0-1 0,1 1 0,-1 0 0,0-1 1,1 1-1,-1 0 0,1-1 0,-1 1 0,1-1 1,-1 1-1,1-1 0,-1 1 0,1-1 0,0 1 1,-1-1-1,1 0 0,0 1 0,-1-1 0,1 0 1,0 0-1,0 1 0,-1-1 0,1 0 0,0 0 1,0 0-1,-1 0 0,1 0 0,0 0 0,0 0 1,-1 0-1,1 0 0,0 0 0,0-1 0,-1 1 1,1 0-1,0 0 0,-1-1 0,1 1 0,0 0 1,-1-1-1,1 1 0,-1-1 0,1 1 0,0-1 1,3-2-226,-1-1 0,1 1 0,-1-1 0,0 1 0,0-1 0,3-6 0,4-9-156,-1 1 0,9-31 0,0-8-367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0.136"/>
    </inkml:context>
    <inkml:brush xml:id="br0">
      <inkml:brushProperty name="width" value="0.05" units="cm"/>
      <inkml:brushProperty name="height" value="0.05" units="cm"/>
    </inkml:brush>
  </inkml:definitions>
  <inkml:trace contextRef="#ctx0" brushRef="#br0">46 0 21229,'-2'1'89,"1"-1"0,-1 1 1,1 0-1,0 0 0,-1-1 1,1 1-1,0 0 1,-1 0-1,1 1 0,0-1 1,0 0-1,0 0 0,0 0 1,0 1-1,0-1 1,0 1-1,1-1 0,-1 0 1,0 3-1,-9 33-42,9-35 23,-4 30 29,2 0 0,1-1-1,1 1 1,1 0 0,2 0 0,2 0 0,1-1 0,1 1-1,18 53 1,-22-78-80,1-1 0,0 0-1,0 1 1,1-1 0,-1 0 0,1-1-1,0 1 1,9 8 0,-11-12 6,0-1 1,0 1-1,0-1 1,0 1-1,0-1 0,0 0 1,0 0-1,1 0 1,-1 0-1,0-1 0,1 1 1,-1 0-1,0-1 1,1 0-1,-1 0 1,1 1-1,-1-1 0,1-1 1,-1 1-1,1 0 1,-1-1-1,0 1 0,1-1 1,-1 0-1,0 1 1,1-1-1,2-2 0,3-2 83,-1 1-1,0-2 1,0 1 0,0-1-1,-1 0 1,1 0-1,-1-1 1,-1 0-1,9-12 1,-1-3 228,0 0 0,10-27 1,-12 23 4,-1 0 1,9-39-1,-17 56-270,0-1-1,0 0 1,-1 0-1,-1 0 0,1 0 1,-2 0-1,1 0 1,-1 0-1,-1 0 0,-3-12 1,5 21-66,0 0 0,0 0 0,-1 0 1,1 0-1,0 0 0,-1 0 0,1 0 0,-1 0 0,1 0 1,-1 0-1,0 0 0,1 0 0,-1 0 0,0 0 1,1 1-1,-1-1 0,0 0 0,0 0 0,0 1 0,0-1 1,0 1-1,0-1 0,0 1 0,0-1 0,0 1 0,0-1 1,0 1-1,0 0 0,0 0 0,0-1 0,0 1 1,0 0-1,0 0 0,-1 0 0,1 0 0,0 0 0,0 1 1,-1-1-1,0 1-13,-1 0 1,1 1-1,0-1 1,0 0-1,0 1 1,0-1-1,0 1 1,1 0-1,-1 0 1,0 0-1,1 0 1,-1 0-1,1 0 1,0 0-1,-1 0 1,0 4 0,0-1-132,1-1 0,-1 1 0,1 0 1,0-1-1,0 1 0,1 0 1,-1 0-1,1 0 0,0 0 0,1 9 1,0-12 77,-1-1 0,1 1-1,-1 0 1,1-1 0,-1 1 0,1-1 0,0 1 0,0-1 0,0 1 0,0-1 0,0 0 0,0 1 0,0-1 0,0 0-1,1 0 1,-1 0 0,0 0 0,1 0 0,-1 0 0,1 0 0,-1 0 0,1-1 0,-1 1 0,1 0 0,-1-1 0,1 1-1,0-1 1,-1 0 0,1 0 0,0 1 0,-1-1 0,1 0 0,0-1 0,-1 1 0,4-1 0,26-5-593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0.571"/>
    </inkml:context>
    <inkml:brush xml:id="br0">
      <inkml:brushProperty name="width" value="0.05" units="cm"/>
      <inkml:brushProperty name="height" value="0.05" units="cm"/>
    </inkml:brush>
  </inkml:definitions>
  <inkml:trace contextRef="#ctx0" brushRef="#br0">81 75 17724,'-5'7'495,"-13"24"2200,-17 40 0,31-60-2504,0-1-1,0 2 1,1-1 0,1 0-1,0 0 1,0 1 0,1 21 0,1-31-192,0 0 0,0 0 0,0 0 0,0-1 0,0 1 1,0 0-1,1 0 0,-1 0 0,0 0 0,1 0 0,0 0 0,-1-1 1,1 1-1,0 0 0,0-1 0,0 1 0,0 0 0,1-1 0,-1 1 1,0-1-1,0 0 0,1 1 0,-1-1 0,1 0 0,0 0 0,-1 0 1,1 0-1,0 0 0,-1 0 0,1 0 0,0-1 0,0 1 0,0-1 1,0 1-1,-1-1 0,1 0 0,0 0 0,4 0 0,0 0 14,0-1-1,-1 0 1,1 0 0,0-1-1,0 0 1,-1 0-1,1 0 1,-1-1-1,0 0 1,0 0-1,9-6 1,4-7 167,0-1 0,-1-1 0,-1 0 0,0-1 0,-1-1 0,-2 0 0,0-1 0,-1-1 0,16-40 0,-26 57-127,0 1 0,-1-1 0,1 0-1,-1 0 1,0 1 0,-1-1-1,1-9 1,-1 12-40,0 1-1,-1 0 1,1-1 0,0 1-1,-1 0 1,1 0 0,-1-1-1,1 1 1,-1 0 0,1 0-1,-1 0 1,0-1-1,0 1 1,0 0 0,1 0-1,-1 0 1,0 1 0,0-1-1,0 0 1,-1 0 0,1 0-1,0 1 1,0-1 0,0 0-1,0 1 1,-1-1-1,1 1 1,0 0 0,-1-1-1,1 1 1,0 0 0,-3 0-1,-5 0 12,0 0 0,0 0 0,1 1-1,-1 0 1,0 1 0,1 0-1,-1 1 1,1-1 0,-12 7 0,48-24-1410,-8 3 1105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1.366"/>
    </inkml:context>
    <inkml:brush xml:id="br0">
      <inkml:brushProperty name="width" value="0.05" units="cm"/>
      <inkml:brushProperty name="height" value="0.05" units="cm"/>
    </inkml:brush>
  </inkml:definitions>
  <inkml:trace contextRef="#ctx0" brushRef="#br0">1 11 16323,'0'0'126,"0"-1"-1,1 0 0,-1 1 0,1-1 0,-1 0 0,1 1 0,-1-1 0,1 0 0,0 1 0,-1-1 0,1 1 0,-1-1 0,1 1 0,0 0 0,0-1 0,-1 1 0,1 0 0,0-1 1,0 1-1,-1 0 0,1 0 0,0-1 0,0 1 0,0 0 0,-1 0 0,1 0 0,1 0 0,-1 2 64,0-1 0,0 0 1,0 1-1,0-1 0,-1 1 0,1-1 1,0 1-1,-1-1 0,1 1 0,-1-1 0,1 1 1,-1 0-1,0 3 0,18 148 1828,-5-34-1165,-9-104-479,0-22-73,2-25 27,-2-30 225,-2-64 0,-2 70-240,0 56-333,1 0 0,0-1 0,0 1-1,-1 0 1,1 0 0,0 1 0,0-1-1,-1 0 1,1 0 0,0 0 0,0 0 0,-1 0-1,1 1 1,0-1 0,-1 0 0,1 1-1,0-1 1,-1 1 0,1-1 0,0 1 0,3 1-287,0 0 0,-1 0 0,1-1 0,0 0 0,0 1 1,0-1-1,0-1 0,0 1 0,0 0 0,0-1 1,5 0-1,26-15-1143,-16 5 559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1.973"/>
    </inkml:context>
    <inkml:brush xml:id="br0">
      <inkml:brushProperty name="width" value="0.05" units="cm"/>
      <inkml:brushProperty name="height" value="0.05" units="cm"/>
    </inkml:brush>
  </inkml:definitions>
  <inkml:trace contextRef="#ctx0" brushRef="#br0">109 37 18732,'-2'-1'354,"0"1"1,-1 0-1,1-1 1,0 1-1,-1 0 0,1 0 1,-5 1-1,3 0-207,0 1-1,1-1 0,-1 1 1,0-1-1,1 1 0,0 0 0,-1 1 1,1-1-1,0 1 0,0-1 1,0 1-1,0 0 0,1 0 1,-1 0-1,1 0 0,-1 1 1,1-1-1,0 0 0,1 1 1,-3 5-1,0 2-85,0-1-1,0 1 1,1 0 0,1 0-1,-3 23 1,4-26-40,1 0 1,0-1-1,0 1 1,1 0-1,0 0 0,1-1 1,-1 1-1,1-1 1,4 10-1,-4-14-17,-1 0 1,1 0-1,0 0 0,0 0 0,0 0 1,1 0-1,-1-1 0,1 1 0,0-1 1,0 1-1,-1-1 0,1 0 1,1 0-1,-1-1 0,0 1 0,0 0 1,1-1-1,-1 0 0,1 0 1,-1 0-1,6 1 0,32 3-50,-25-3 1,0 0 1,30 9-1,-40-9 31,0 0 0,-1 1-1,1 0 1,-1 0-1,1 0 1,-1 1 0,0-1-1,0 1 1,-1 0 0,1 1-1,4 5 1,-2 0 8,-1-1 1,0 1-1,-1 1 0,0-1 0,-1 1 1,0-1-1,0 1 0,-1 1 1,-1-1-1,0 0 0,0 0 0,-1 1 1,0 12-1,-1-7 86,-1-1-1,-1 1 1,0 0-1,-1-1 1,-1 1-1,0-1 1,-1 0 0,-10 21-1,12-31-19,0-1 1,-1 0-1,1 0 0,-1 0 0,0 0 1,0 0-1,0-1 0,-1 0 1,-6 5-1,9-8-45,1 0-1,-1 0 1,1 0 0,-1 0 0,0 0-1,1-1 1,-1 1 0,0 0 0,1-1 0,-1 1-1,0-1 1,1 0 0,-1 0 0,0 0-1,0 0 1,0 0 0,1 0 0,-1 0 0,0 0-1,0-1 1,1 1 0,-1-1 0,0 1-1,1-1 1,-1 0 0,1 0 0,-1 1 0,0-1-1,1 0 1,0-1 0,-1 1 0,1 0 0,0 0-1,-1 0 1,1-1 0,0 1 0,-1-2-1,-1-3-21,0 0-1,0 0 0,0 0 0,1 0 0,0 0 0,0-1 0,1 1 0,0-1 1,0 1-1,0-1 0,1 1 0,0-10 0,1-6-59,1 0 0,8-32 1,-2 19-60,3 1 1,28-66-1,44-59-202,-3 4 150,-76 147 166,-1 0 0,0 0 0,0-1 1,2-13-1,-5 20 14,0 1 1,0 0-1,0-1 0,0 1 1,0-1-1,0 1 0,0 0 1,0-1-1,-1 1 1,1-1-1,0 1 0,-1 0 1,1-1-1,-1 1 1,-1-2-1,2 2 3,-1 1 0,0-1 1,0 1-1,0-1 0,1 1 0,-1-1 0,0 1 1,0-1-1,0 1 0,0 0 0,0-1 0,0 1 1,0 0-1,0 0 0,0 0 0,0 0 0,0 0 1,0 0-1,0 0 0,0 0 0,0 0 1,0 0-1,0 1 0,-2-1 0,-1 2 8,0 0 1,-1 0-1,1 0 0,0 0 0,0 1 1,1-1-1,-1 1 0,0 0 0,1 0 1,0 0-1,-1 1 0,1-1 0,1 1 1,-1 0-1,-3 5 0,1 1 22,-1-1 0,2 1-1,-1 0 1,2 1 0,-5 15-1,6-17-32,1 1 1,0 0-1,1 0 0,-1 0 1,2 0-1,0 0 0,0-1 0,3 13 1,-3-18-3,0-1 1,0 0 0,0 0 0,1 0 0,-1 0 0,1 0 0,0-1 0,-1 1 0,1 0 0,0-1 0,1 1 0,3 3 0,-4-5 29,0 0-1,0 0 1,0 0 0,1 0-1,-1 0 1,0 0 0,1 0 0,-1-1-1,0 1 1,1-1 0,-1 0-1,1 0 1,-1 0 0,0 0-1,1 0 1,-1 0 0,1-1 0,-1 1-1,3-2 1,29-12 15,1-11 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2.622"/>
    </inkml:context>
    <inkml:brush xml:id="br0">
      <inkml:brushProperty name="width" value="0.05" units="cm"/>
      <inkml:brushProperty name="height" value="0.05" units="cm"/>
    </inkml:brush>
  </inkml:definitions>
  <inkml:trace contextRef="#ctx0" brushRef="#br0">281 13 17620,'10'-6'2542,"-12"1"62,0 5-2388,0-1 0,1 1 0,-1 0 0,0 0 0,0 0 0,1 0 0,-1 0 0,0 0 0,0 0 0,1 1-1,-4 0 1,-15 7-7,0 0 0,0 2 0,1 0 0,0 1 0,1 1 0,0 1-1,1 0 1,1 1 0,0 1 0,1 1 0,0 0 0,-24 36 0,38-50-208,-1 1 1,0 0 0,1 0 0,0 0-1,-1 0 1,1 0 0,1 0-1,-1 0 1,-1 6 0,2-9-6,0 1 0,1-1 1,-1 1-1,0 0 0,0-1 1,0 1-1,0-1 0,0 1 1,1-1-1,-1 1 0,0 0 1,0-1-1,1 1 0,-1-1 0,0 1 1,1-1-1,-1 0 0,0 1 1,1-1-1,-1 1 0,2 0 1,-1-1-8,0 1 1,0-1 0,1 1 0,-1-1 0,0 0 0,1 0 0,-1 1 0,0-1 0,1 0 0,-1 0 0,0 0-1,1 0 1,1-1 0,24-4-306,-1-2 1,0-1-1,31-13 0,-37 12-104,1 1 1,0 2-1,1 0 1,0 0-1,38-3 0,-58 9 383,0 0-1,-1 0 0,1 0 0,0 0 0,-1 0 0,1 0 0,-1 1 0,1-1 0,0 0 1,-1 1-1,1-1 0,-1 1 0,1 0 0,-1-1 0,1 1 0,-1 0 0,0 0 0,3 1 1,-4-1 41,1 0 1,-1 0 0,1 0 0,-1 0 0,0 0-1,1 0 1,-1 0 0,0 0 0,0 0 0,1 0-1,-1 0 1,0 0 0,0 0 0,0 0 0,0 0-1,0 0 1,-1 0 0,1 0 0,0 0 0,0 1-1,-1 0 1,-1 3 107,-1 0-1,1-1 0,-1 1 0,0 0 1,0-1-1,0 0 0,-1 1 1,1-1-1,-8 5 0,-6 3 6,0-1 1,-1-1-1,0 0 0,-1-2 0,0 0 1,-1-1-1,1-1 0,-1-1 0,-30 4 1,50-9-121,-33 3-658,32-3 634,-1 0-1,1 0 1,0 0 0,-1-1-1,1 1 1,0 0 0,-1 0-1,1-1 1,0 1 0,0-1-1,-1 1 1,1-1 0,0 0-1,0 1 1,0-1 0,0 0-1,0 0 1,0 1 0,0-1-1,-1-2 1,-2-8-408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3.593"/>
    </inkml:context>
    <inkml:brush xml:id="br0">
      <inkml:brushProperty name="width" value="0.05" units="cm"/>
      <inkml:brushProperty name="height" value="0.05" units="cm"/>
    </inkml:brush>
  </inkml:definitions>
  <inkml:trace contextRef="#ctx0" brushRef="#br0">131 245 17564,'0'-1'99,"0"0"1,0-1-1,-1 1 1,1 0 0,0 0-1,-1 0 1,1 0-1,0 0 1,-1 0-1,1-1 1,-1 1-1,0 0 1,1 0 0,-1 0-1,0 1 1,1-1-1,-1 0 1,0 0-1,0 0 1,0 0-1,0 1 1,0-1 0,0 0-1,0 1 1,0-1-1,0 1 1,0-1-1,0 1 1,0 0-1,-1-1 1,1 1 0,0 0-1,0 0 1,0 0-1,0 0 1,-1 0-1,1 0 1,0 0-1,0 0 1,0 0 0,-1 1-1,1-1 1,0 0-1,0 1 1,-1 0-1,-2 1 78,0 0 0,0 0 0,0 0 0,0 1 0,1-1 0,-1 1 0,1 0 0,0 0 0,-1 1 0,2-1 0,-5 5 0,0 5-64,1-1 0,0 1 0,1 0 0,0 0 1,1 0-1,-3 19 0,6-23-93,-1-1 0,1 1 0,0-1 0,1 1 0,0-1 1,1 1-1,0-1 0,0 1 0,0-1 0,1 0 0,5 13 0,-7-20-15,1 0 1,-1 1-1,1-1 0,0 0 0,0 1 1,-1-1-1,1 0 0,0 0 0,0 1 0,0-1 1,0 0-1,1 0 0,-1 0 0,0 0 1,0-1-1,1 1 0,-1 0 0,0 0 1,1-1-1,-1 1 0,0-1 0,1 1 1,1-1-1,-1 0 4,0 0 0,1 0 0,-1-1 0,0 1 1,0-1-1,0 1 0,0-1 0,0 0 0,0 0 0,0 0 0,0 0 1,0 0-1,0 0 0,1-2 0,7-5 49,-2 0 0,1-1 0,-1 0 0,10-15 1,-1-2 106,-1 0 0,-1-1 1,-1-1-1,-2 0 0,-1-1 1,-1 0-1,-1 0 0,-2-1 1,-1 0-1,-1-1 1,1-48-1,-6 75-140,0 1 0,-1-1-1,1 0 1,-1 1 0,1-1 0,-1 1-1,-2-6 1,2 9-22,1-1-1,0 1 1,0 0-1,-1-1 1,1 1-1,0-1 1,-1 1-1,1-1 1,-1 1-1,1 0 1,0-1-1,-1 1 1,1 0-1,-1-1 1,1 1 0,-1 0-1,1 0 1,-1 0-1,1-1 1,-1 1-1,1 0 1,-1 0-1,1 0 1,-1 0-1,0 0 1,1 0-1,-1 0 1,1 0-1,-1 0 1,1 0-1,-1 0 1,1 1-1,-1-1 1,1 0-1,-1 0 1,1 0-1,-1 1 1,1-1-1,-1 0 1,1 0-1,-1 1 1,1-1-1,-1 1 1,1-1-1,0 0 1,-1 1-1,1-1 1,0 1-1,-1 0 1,-4 5-7,-1 0 0,2 0 0,-1 0 0,1 1 0,0 0 0,0 0 0,1 0-1,-3 8 1,-19 66-39,19-60 32,3-11 8,-18 79-5,19-80 8,1 0 0,0 1 1,1-1-1,0 0 0,0 1 0,1-1 1,3 15-1,-4-22-1,0-1-1,1 0 1,-1 1 0,1-1 0,-1 0-1,1 0 1,0 0 0,-1 1 0,1-1-1,0 0 1,0 0 0,-1 0 0,1 0-1,0 0 1,0-1 0,0 1 0,1 0-1,-1 0 1,0-1 0,0 1-1,3 1 1,-2-2-4,0 1-1,0-1 0,1 0 1,-1 0-1,0 0 1,1 0-1,-1 0 0,0-1 1,1 1-1,-1 0 1,4-2-1,6-3-33,0-1 0,-1 1 1,20-14-1,-23 13 18,6-2-2,-2-1-31,0 2 0,1-1-1,0 2 1,0 0 0,17-6 0,-28 12 48,1-1 0,-1 0 0,1 1 1,-1 0-1,1-1 0,-1 1 0,1 0 1,-1 0-1,1 0 0,-1 1 0,1-1 1,-1 1-1,1-1 0,-1 1 0,0 0 1,1 0-1,-1 0 0,0 0 0,0 0 1,1 0-1,-1 1 0,0-1 1,0 1-1,0-1 0,-1 1 0,1 0 1,0 0-1,-1 0 0,1 0 0,-1 0 1,0 0-1,1 0 0,-1 1 0,0-1 1,0 0-1,-1 1 0,2 2 0,2 11 42,0-1 0,-1 1 0,0 17-1,3 12 285,-5-44-9,0-4-91,3-11 22,0-20-33,5-102 18,-8 141-233,-1 0 1,1 0 0,0 0 0,0 0-1,0 0 1,1 0 0,0 0 0,0 0-1,0 0 1,1-1 0,-1 1 0,5 5-1,-5-8 8,0-1 0,-1 1-1,1-1 1,0 1 0,0-1-1,0 0 1,0 1 0,0-1-1,0 0 1,0-1-1,1 1 1,-1 0 0,0 0-1,1-1 1,-1 0 0,0 1-1,1-1 1,-1 0 0,0 0-1,1 0 1,-1 0 0,0-1-1,1 1 1,-1-1 0,0 1-1,0-1 1,1 0 0,-1 0-1,4-2 1,4-2-1,0-1 1,0 0 0,-1-1 0,0 0-1,0-1 1,0 0 0,-1 0-1,0-1 1,-1 0 0,0 0-1,0 0 1,-1-1 0,0 0-1,-1-1 1,5-13 0,-10 21-121,-5 13 60,-6 19 34,10-22 27,-11 58-14,12-61 17,-1 0 1,1 0 0,0 0-1,0 0 1,1 0 0,-1 0-1,1 0 1,0 0 0,0-1-1,0 1 1,1 0 0,-1 0-1,4 6 1,-4-9-3,0 0 1,0 0-1,0 0 0,0 0 0,1-1 1,-1 1-1,0 0 0,0 0 0,0-1 1,1 1-1,-1-1 0,0 1 0,1-1 1,-1 1-1,1-1 0,-1 0 0,0 0 1,1 0-1,-1 0 0,1 0 0,-1 0 1,1 0-1,-1 0 0,0 0 0,1-1 1,-1 1-1,0 0 0,1-1 0,1-1 1,4-1 4,0 0 1,-1-1 0,0 1 0,9-8 0,0-1-19,-1 0 1,0-1-1,-1-1 1,0 0-1,-1-1 1,-1 0-1,0-1 1,-1 0-1,12-28 1,-19 30-53,-3 13 60,0 1 0,0 0-1,0 0 1,0 0 0,0 0-1,0-1 1,0 1 0,0 0-1,0 0 1,0 0-1,0 0 1,0 0 0,0-1-1,-1 1 1,1 0 0,0 0-1,0 0 1,0 0 0,0 0-1,0 0 1,0 0-1,-1 0 1,1-1 0,0 1-1,0 0 1,0 0 0,0 0-1,-1 0 1,1 0 0,0 0-1,0 0 1,0 0-1,0 0 1,0 0 0,-1 0-1,1 0 1,0 0 0,0 0-1,-2 1-4,1-1-1,-1 1 1,1 0-1,0-1 1,-1 1-1,1 0 1,0 0-1,0 0 1,0 0-1,0 0 1,0 0-1,0 1 1,-2 1-1,-1 5 14,0 0 0,0 0 0,0 0 0,1 1 0,0-1-1,1 1 1,0 0 0,0 0 0,1 0 0,0 0 0,0 11 0,1-15 1,1 0-1,-1 0 1,1 0 0,0 0 0,0 0 0,0 0 0,1-1 0,0 1 0,4 8-1,-4-10-9,-1-1-1,1 0 1,0 0-1,0 0 1,0 0-1,0 0 1,0 0-1,0 0 1,0-1-1,1 1 0,-1-1 1,1 1-1,-1-1 1,1 0-1,-1 0 1,1 0-1,0-1 1,4 2-1,-4-2-79,-1 0 0,1 0 0,0 0 0,-1 0 0,1 0 1,0-1-1,0 1 0,-1-1 0,1 0 0,-1 0 0,1 0 0,-1 0 0,1 0 0,-1 0 0,0-1 0,1 1 0,-1-1 1,0 0-1,0 0 0,0 0 0,0 0 0,0 0 0,-1 0 0,3-4 0,0 1 25,-1 0 1,-1-1-1,1 1 0,-1-1 1,0 0-1,0 1 1,0-1-1,-1 0 0,0 0 1,0-8-1,-3-31-452,-9-8-130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4.074"/>
    </inkml:context>
    <inkml:brush xml:id="br0">
      <inkml:brushProperty name="width" value="0.05" units="cm"/>
      <inkml:brushProperty name="height" value="0.05" units="cm"/>
    </inkml:brush>
  </inkml:definitions>
  <inkml:trace contextRef="#ctx0" brushRef="#br0">42 13 17300,'-16'-13'2104,"4"16"-1248,4 7-368,3 4 1617,4 4-1185,4-1-472,3 0-272,-1-1-296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4.540"/>
    </inkml:context>
    <inkml:brush xml:id="br0">
      <inkml:brushProperty name="width" value="0.05" units="cm"/>
      <inkml:brushProperty name="height" value="0.05" units="cm"/>
    </inkml:brush>
  </inkml:definitions>
  <inkml:trace contextRef="#ctx0" brushRef="#br0">66 0 18876,'-10'16'991,"0"0"-1,1 0 1,-13 33-1,19-40-702,0 0 0,0 0-1,1 0 1,1 0 0,-1 0 0,2 0 0,-1 0 0,1 0-1,2 17 1,-2-24-277,1 1 0,-1-1-1,1 1 1,-1-1 0,1 0-1,0 1 1,0-1 0,0 0 0,0 0-1,0 1 1,1-1 0,-1 0-1,0 0 1,1-1 0,0 1 0,-1 0-1,1 0 1,0-1 0,0 1-1,0-1 1,0 0 0,0 1 0,1-1-1,-1 0 1,0 0 0,0-1 0,1 1-1,-1 0 1,0-1 0,1 1-1,-1-1 1,5 0 0,5 0-129,1-1 1,-1-1 0,0 0-1,0 0 1,16-7 0,3 1-133,-25 7 199,0-1 1,0 2-1,0-1 1,1 1-1,-1 0 0,0 0 1,0 0-1,0 1 1,0 0-1,0 1 1,0-1-1,0 1 0,9 4 1,-12-4 75,1 0 0,-1 0 0,0 0 0,0 1 1,0-1-1,0 1 0,-1 0 0,1 0 0,-1 0 0,1 0 1,-1 0-1,0 0 0,0 1 0,-1-1 0,1 1 0,-1-1 1,1 1-1,-1 0 0,0-1 0,-1 1 0,1 0 1,0 5-1,-1 0 175,-1 0 1,1 0 0,-2 0 0,1 0-1,-1 0 1,-1-1 0,1 1 0,-1-1-1,-8 15 1,9-18-85,-1 0 0,0 0 0,0 0 1,0 0-1,0-1 0,-1 1 0,0-1 0,0 0 0,0 0 0,0-1 0,-1 1 0,1-1 0,-1 0 0,0 0 0,0-1 0,-8 4 1,11-6-190,1 1 0,-1-1 1,1 1-1,-1-1 1,1 0-1,-1 0 1,1 0-1,-1 0 0,1 0 1,-1 0-1,0-1 1,1 1-1,-1 0 1,1-1-1,0 1 0,-1-1 1,1 1-1,-1-1 1,1 0-1,0 0 1,-1 0-1,1 0 0,0 0 1,0 0-1,0 0 1,0 0-1,0 0 1,0 0-1,0 0 1,0-1-1,0 1 0,0 0 1,1-1-1,-2-2 1,1 0-219,-1-1 1,1 0-1,0 0 1,0 0 0,1 0-1,-1 0 1,1 0-1,0 1 1,2-10 0,4-9-829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5.010"/>
    </inkml:context>
    <inkml:brush xml:id="br0">
      <inkml:brushProperty name="width" value="0.05" units="cm"/>
      <inkml:brushProperty name="height" value="0.05" units="cm"/>
    </inkml:brush>
  </inkml:definitions>
  <inkml:trace contextRef="#ctx0" brushRef="#br0">48 497 15459,'6'-2'370,"17"-5"856,-1-2 0,25-13 0,-42 19-848,0 0 0,1 0 1,-1-1-1,0 0 0,-1 0 0,1 0 1,-1 0-1,1-1 0,-1 0 0,-1 0 1,1 0-1,-1 0 0,4-9 1,-6 14-334,-1-1 0,1 1 0,-1 0 0,0-1 1,0 1-1,1-1 0,-1 0 0,0 1 0,0-1 0,1 1 1,-1-1-1,0 1 0,0-1 0,0 0 0,0 1 1,0-1-1,0 1 0,0-1 0,0 1 0,0-1 0,0 0 1,0 1-1,-1-1 0,1 1 0,0-1 0,0 1 0,0-1 1,-1 1-1,1-1 0,0 1 0,-1-1 0,1 1 1,0-1-1,-1 1 0,1-1 0,-1 1 0,1 0 0,-1-1 1,1 1-1,-1 0 0,1-1 0,-1 1 0,1 0 1,-1-1-1,1 1 0,-1 0 0,1 0 0,-1 0 0,1 0 1,-1 0-1,0 0 0,0 0 0,-2 0 49,-1 0-1,1 0 0,0 1 1,-1-1-1,1 1 1,0 0-1,0 0 1,-5 2-1,-5 5-26,0 0 1,0 0-1,1 1 1,0 1-1,1 0 1,0 1-1,1 0 1,0 1-1,0 0 1,1 0-1,1 1 1,0 0-1,1 0 1,-6 15-1,12-23-56,-1-1-1,1 0 1,0 1-1,0-1 1,1 1-1,-1-1 1,1 1-1,1 8 1,-1-12-10,0 1 1,1-1-1,-1 0 0,0 1 0,1-1 1,-1 0-1,1 0 0,0 1 1,-1-1-1,1 0 0,0 0 0,0 0 1,0 0-1,0 0 0,0 0 1,0 0-1,0 0 0,0 0 1,0 0-1,0-1 0,0 1 0,0 0 1,1-1-1,-1 1 0,0-1 1,1 0-1,-1 1 0,0-1 0,1 0 1,-1 0-1,0 1 0,1-1 1,1-1-1,5 1-22,1-1-1,-1 0 1,1-1-1,-1 0 1,1 0 0,-1-1-1,0 0 1,0-1-1,0 0 1,-1 0 0,8-5-1,15-11-234,33-31-1,-57 46 219,23-20-140,-19 15 70,0 0-1,1 1 1,0 0-1,0 1 1,1 1-1,0-1 1,20-7-1,-31 14 101,-1 1-1,1 0 1,0 0-1,0 0 1,0-1-1,-1 1 0,1 0 1,0 0-1,0 0 1,-1 0-1,1 0 1,0 1-1,0-1 1,0 0-1,-1 0 1,1 0-1,0 1 1,0-1-1,-1 0 0,1 1 1,0-1-1,-1 1 1,1-1-1,0 1 1,-1-1-1,2 2 1,-1 0 9,0-1 1,0 1-1,0 0 1,0 0-1,-1 0 1,1 0-1,0 0 1,-1 0-1,0 0 0,1 3 1,-1 8 97,0-1 0,-3 24 0,2-27-59,-6 83 731,7-92-753,0 1 1,0 0-1,0 0 1,0-1-1,0 1 1,0 0-1,0 0 1,0-1-1,0 1 1,0 0-1,0-1 1,0 1-1,1 0 1,-1 0-1,0-1 1,1 1-1,-1 0 1,0-1-1,1 1 1,-1-1-1,1 1 1,-1-1-1,1 1 1,-1-1-1,1 1 1,-1-1-1,1 1 1,0 0-1,1-1-4,-1 0 0,0 0 0,0 0 0,0 0-1,1-1 1,-1 1 0,0 0 0,0 0 0,0-1 0,0 1-1,0-1 1,0 1 0,1-1 0,-1 1 0,1-2 0,9-6-24,-1-1 0,15-15 1,-15 15-12,4-4-45,0 0-137,1 0-1,23-15 0,-35 26 161,1-1-1,0 1 0,0 0 1,0 0-1,0 1 0,0-1 1,0 1-1,0 0 0,1 0 1,-1 0-1,0 1 0,1-1 1,-1 1-1,0 0 0,1 0 1,6 2-1,-9-2 46,0 1 0,0 0 0,0-1 0,0 1 1,0 0-1,0 0 0,0 1 0,-1-1 0,1 0 0,0 1 0,-1-1 1,1 1-1,-1-1 0,0 1 0,1 0 0,-1-1 0,0 1 0,0 0 0,0 0 1,1 3-1,1 3 150,-1 1 0,0-1 0,2 17 0,-3-17 26,0-1 1,0 1-1,1-1 1,3 9 0,-5-16-188,0 0 0,0 0 0,0 1 0,0-1 0,1 0 0,-1 0 0,0 0 0,0 1 0,0-1 0,0 0 0,1 0 0,-1 0 0,0 0 0,0 1 0,0-1 0,1 0 0,-1 0 0,0 0 0,0 0 0,1 0 0,-1 0 0,0 0 0,0 0 0,1 0 0,-1 0 0,0 0 0,0 0 0,1 0 0,-1 0 0,0 0 0,0 0 0,1 0 1,-1 0-1,0 0 0,0 0 0,1 0 0,-1 0 0,0 0 0,0-1 0,1 1 0,-1 0 0,0 0 0,0 0 0,0 0 0,1-1 0,-1 1 0,0 0 0,0 0 0,13-14-1709,-9 8 1008,25-19-474,-5 14 337</inkml:trace>
  <inkml:trace contextRef="#ctx0" brushRef="#br0" timeOffset="1">1066 0 21677,'-4'0'2128,"-1"16"-1416,0 5-360,0 7 1705,1 3-1097,4 5-784,0 0-240,4-2-616,1 2-528,0-6 960,1-3-153,3 2-159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7:05.443"/>
    </inkml:context>
    <inkml:brush xml:id="br0">
      <inkml:brushProperty name="width" value="0.05" units="cm"/>
      <inkml:brushProperty name="height" value="0.05" units="cm"/>
    </inkml:brush>
  </inkml:definitions>
  <inkml:trace contextRef="#ctx0" brushRef="#br0">2 12 23477,'2'25'1960,"-2"-9"-1431,0-4 255,0-17-1768,0-10 951,-2-6-295,1-3-336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7.567"/>
    </inkml:context>
    <inkml:brush xml:id="br0">
      <inkml:brushProperty name="width" value="0.05" units="cm"/>
      <inkml:brushProperty name="height" value="0.05" units="cm"/>
    </inkml:brush>
  </inkml:definitions>
  <inkml:trace contextRef="#ctx0" brushRef="#br0">18 1 16396,'-8'80'3224,"-1"34"56,9-97-2954,1 1 0,0-1-1,1 1 1,7 26 0,-6-32-272,1 1-1,0-1 1,0 0-1,2-1 1,-1 1-1,10 13 1,-15-24-54,0-1-1,0 0 1,0 0 0,0 1 0,1-1-1,-1 0 1,0 0 0,0 0 0,0 1-1,0-1 1,0 0 0,1 0 0,-1 0-1,0 1 1,0-1 0,0 0-1,1 0 1,-1 0 0,0 0 0,0 0-1,1 0 1,-1 1 0,0-1 0,0 0-1,1 0 1,-1 0 0,0 0 0,0 0-1,1 0 1,-1 0 0,0 0-1,0 0 1,1 0 0,-1 0 0,0 0-1,0 0 1,1 0 0,-1-1 0,0 1-1,0 0 1,0 0 0,1 0 0,-1 0-1,0-1 1,5-13-33,-3-18-85,-8-35-205,-1-24-365,12 102 649,-1 1 0,2-2 0,0 1-1,7 10 1,-9-15 27,2 3 40,0 0 0,1 0 0,0-1-1,0 0 1,1 0 0,0 0 0,0-1 0,1-1-1,12 9 1,-16-13 11,0 1-1,0-1 1,0 0-1,0 0 0,0 0 1,1-1-1,-1 1 1,0-1-1,1-1 1,-1 1-1,1-1 1,-1 0-1,1 0 1,0-1-1,-1 1 1,0-1-1,1-1 1,-1 1-1,0-1 0,8-2 1,-4-1 44,-1 0 1,1-1-1,-1 0 1,0 0-1,0-1 1,0 0-1,-1 0 1,0-1-1,7-10 1,-14 17-84,0 1 0,0 0 0,0 0 1,0 0-1,1 0 0,-1 0 0,0-1 0,0 1 1,0 0-1,0 0 0,0 0 0,0 0 0,0 0 1,0 0-1,1 0 0,-1-1 0,0 1 0,0 0 1,0 0-1,0 0 0,0 0 0,0 0 0,1 0 1,-1 0-1,0 0 0,0 0 0,0 0 1,0 0-1,0 0 0,1 0 0,-1 0 0,0 0 1,0 0-1,0 0 0,0 0 0,1 0 0,-1 0 1,0 0-1,0 0 0,0 0 0,0 0 0,0 0 1,0 0-1,1 0 0,-1 0 0,0 1 0,0-1 1,0 0-1,0 0 0,0 0 0,0 0 0,0 0 1,1 0-1,-1 0 0,0 1 0,0-1 0,0 0 1,0 0-1,0 0 0,0 0 0,0 0 0,0 1 1,0-1-1,0 0 0,0 0 0,0 0 1,0 0-1,0 1 0,0-1 0,2 12-17,-2 3-10,5 54-16,-4-63 50,0-1 1,0 0-1,1 1 0,-1-1 0,1 0 0,0 0 1,0 0-1,1 0 0,0-1 0,3 6 0,-5-9 5,1 1 0,-1-1 0,0 0-1,1 0 1,-1 0 0,1 0-1,0 0 1,-1-1 0,1 1 0,0 0-1,-1-1 1,1 1 0,0-1-1,0 1 1,-1-1 0,1 0 0,0 0-1,0 0 1,0 0 0,-1 0-1,1 0 1,0-1 0,0 1 0,0 0-1,-1-1 1,4-1 0,5-2 43,-1 0 1,0-1-1,14-9 0,-12 7-15,5-3-12,0 1 1,0 0-1,1 1 0,0 1 1,23-6-1,-35 12-35,0 0-1,1 0 0,-1 0 1,0 1-1,1 0 0,-1 0 1,0 0-1,1 1 1,-1-1-1,0 1 0,0 1 1,1-1-1,-1 1 0,0 0 1,0 0-1,-1 0 0,1 1 1,0-1-1,-1 1 0,0 1 1,1-1-1,6 8 1,-4-4-228,-1-1 1,-1 2-1,1-1 0,-1 1 1,0-1-1,5 15 1,-34-45-1857,2-2 1455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01.278"/>
    </inkml:context>
    <inkml:brush xml:id="br0">
      <inkml:brushProperty name="width" value="0.05" units="cm"/>
      <inkml:brushProperty name="height" value="0.05" units="cm"/>
    </inkml:brush>
  </inkml:definitions>
  <inkml:trace contextRef="#ctx0" brushRef="#br0">1 102 11314,'7'-9'214,"0"0"0,1 1 0,0 1-1,1-1 1,0 1 0,0 1-1,0 0 1,1 0 0,0 0 0,0 2-1,0-1 1,0 1 0,1 1-1,0-1 1,15-1 0,-10 3-176,0 0 0,-1 1 1,1 1-1,0 1 0,0 0 1,0 1-1,-1 0 1,1 2-1,-1 0 0,0 0 1,0 1-1,21 11 0,-23-9-30,-2 0-1,1 1 1,-1 0-1,0 1 1,-1 0-1,0 1 1,0 0-1,-1 0 1,0 1-1,-1 0 1,-1 1-1,1 0 1,-2 0-1,9 21 1,-3 0 62,-2 1 1,-2 1 0,-1-1-1,3 37 1,2 144 445,-11-184-432,31 536 1278,-12-381-1038,47 190 0,-26-209-263,66 168 0,-71-242 1,4-1 0,5-3 1,67 103-1,-107-184 19,7 10 102,-11-15 70,-9-8 210,4 2-375,0 0 0,0 0 0,-1 0 0,1 1 0,-1-1 0,1 1 0,-1 0 0,0 0 1,-7-1-1,10 3-80,0 0 1,0-1-1,0 1 0,0 1 1,1-1-1,-1 0 1,0 0-1,0 1 1,0-1-1,1 1 1,-1-1-1,0 1 1,0 0-1,1 0 0,-1 0 1,1 0-1,-1 0 1,1 0-1,-1 0 1,1 0-1,-1 0 1,1 1-1,0-1 1,0 1-1,0-1 1,0 1-1,0-1 0,0 1 1,0 0-1,-1 3 1,0 2-16,0 1 0,0 0 0,0 0 1,1 0-1,0 0 0,1 1 0,0-1 1,0 0-1,0 0 0,1 0 0,1 0 0,-1 0 1,4 9-1,1 5-40,2-1 1,0 0-1,18 30 0,-14-30-32,2-1 1,0 0-1,1-1 0,1-1 0,24 21 0,99 73-640,-98-83 463,-1 3-1,-2 1 1,37 42 0,-40-32 23,-3 1 0,50 90 1,34 106 85,-106-218 147,19 44-24,-2 1 0,-3 1 0,-3 2 0,16 97 0,-32-129 460,-2-1-1,-1 1 0,-2 0 0,-2 0 0,-2 0 0,-1-1 1,-16 61-1,14-77-114,0 0-1,-1-1 1,-1-1 0,-1 1 0,-1-1 0,-17 22 0,19-29-240,-1 0 1,-1-1 0,0 0-1,-1-1 1,0 0 0,-1-1-1,1 0 1,-2-1 0,-21 10-1,20-12-71,-1 0 0,0-1 0,0-1 0,0-1 0,-24 2 0,-16-3-155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09.571"/>
    </inkml:context>
    <inkml:brush xml:id="br0">
      <inkml:brushProperty name="width" value="0.05" units="cm"/>
      <inkml:brushProperty name="height" value="0.05" units="cm"/>
    </inkml:brush>
  </inkml:definitions>
  <inkml:trace contextRef="#ctx0" brushRef="#br0">76 2967 15307,'-6'-19'1078,"1"11"-461,5 8-602,0 0-1,0 0 1,0 0 0,0 0-1,-1 0 1,1 0 0,0 0-1,0 0 1,0 0 0,0 0 0,0 0-1,-1 0 1,1 0 0,0 0-1,0 0 1,0 0 0,0 0 0,0 0-1,0 0 1,-1 0 0,1 0-1,0 1 1,0-1 0,0 0-1,0 0 1,0 0 0,0 0 0,0 0-1,0 0 1,-1 0 0,1 1-1,0-1 1,0 0 0,0 0 0,0 0-1,0 0 1,0 0 0,0 0-1,0 1 1,0-1 0,0 0-1,0 0 1,0 0 0,0 0 0,0 0-1,0 1 1,0-1 0,0 0-1,0 0 1,0 0 0,-3 25 482,2 0 1,0 0-1,1 0 0,6 38 1,-4-42-321,6 67 151,4 0 1,33 123-1,-39-196-163,-6-15-159,0 0 0,0 0 1,0 0-1,0 0 0,0 1 1,0-1-1,0 0 1,0 0-1,0 0 0,1 0 1,-1 0-1,0 0 0,0 0 1,0 0-1,0 0 0,0 0 1,0 0-1,0 0 0,0 0 1,0 0-1,0 0 0,0 0 1,1 0-1,-1 0 0,0 0 1,0 0-1,0 0 0,0 0 1,0 0-1,0 0 0,0 0 1,0 0-1,0 0 0,0 0 1,1 0-1,-1 0 0,0 0 1,0 0-1,0 0 1,0 0-1,0 0 0,0 0 1,0 0-1,0 0 0,0 0 1,0 0-1,0 0 0,0 0 1,1 0-1,-1-1 0,0 1 1,0 0-1,0 0 0,0 0 1,0 0-1,0 0 0,0 0 1,0 0-1,0 0 0,0 0 1,0 0-1,0-1 0,2-26 456,-15-97 85,-4 2-1,-6 0 0,-45-140 0,59 238-504,-2-15 9,13 38-73,5 6-23,13 14-72,-7-7 43,-7-7 60,0 0 0,1 0 0,-1-1 0,1 0 0,0 0 0,0-1 0,0 1 0,1-2 0,-1 1 0,0-1 1,16 2-1,-19-3 17,1-1 1,0 0-1,-1 0 1,1-1-1,-1 1 1,1-1-1,-1 0 1,0 0-1,1-1 1,-1 1-1,0-1 1,0 0-1,0 0 1,0 0-1,0-1 1,0 1 0,-1-1-1,1 0 1,-1 0-1,0 0 1,6-7-1,-5 5 27,-1 0 0,1 0 0,-1 0 0,0-1 0,0 1 0,0-1 0,-1 0 0,0 1 0,0-1 0,2-12 0,-15 41 127,6-2-145,1 1 0,1 0 0,1 0 0,1 0 0,2 35 0,0-43-1,0-1 0,1 0 0,1 0 0,0 0 0,1-1-1,0 1 1,1-1 0,0 0 0,1 0 0,13 19 0,-11-22 13,1 0 1,0-1-1,0 1 1,1-2-1,0 0 1,18 10-1,-12-8-90,-1 1 0,14 12 0,-25-18-86,1 0 0,-1 0 0,0 1-1,0-1 1,-1 1 0,0 0 0,1 0 0,-2 1 0,1-1 0,2 7 0,-4-9 87,0-1 1,-1 1 0,1 0 0,-1 0-1,0 0 1,1-1 0,-1 1 0,-1 0-1,1 0 1,-1 5 0,-6-2-416</inkml:trace>
  <inkml:trace contextRef="#ctx0" brushRef="#br0" timeOffset="1">823 3059 16075,'1'-6'691,"1"-29"1024,-2 34-1628,0 0 0,0 0 0,0 0 1,0 0-1,0 0 0,0 0 0,-1 0 0,1 0 1,0 0-1,0 0 0,-1 0 0,1 0 0,-1 0 1,1 0-1,-1 1 0,1-1 0,-1 0 1,0 0-1,1 0 0,-1 1 0,0-1 0,0 0 1,1 1-1,-1-1 0,0 1 0,0-1 0,0 1 1,-1-1-1,1 1 17,-1 0 1,0 0-1,1 1 1,-1-1-1,1 0 1,-1 1-1,1-1 1,0 1-1,-1 0 1,1-1-1,0 1 1,-1 0-1,1 0 1,0 0-1,0 0 1,-1 0-1,1 0 1,0 0-1,0 1 1,1-1-1,-1 0 0,0 0 1,0 1-1,0 1 1,-21 39 495,21-39-517,-9 21-14,1 0 0,1 0 1,2 1-1,0-1 0,-4 51 0,10-73-65,-1-1-1,1 1 1,0 0 0,0 0-1,0 0 1,1 0 0,-1 0-1,0 0 1,1 0 0,-1 0-1,1 0 1,0 0 0,-1 0-1,1-1 1,0 1 0,0 0-1,0-1 1,2 3 0,-2-4-1,0 1 0,1-1 0,-1 1 0,0-1 0,0 0 0,1 1 0,-1-1 0,0 0 1,0 0-1,1 0 0,-1 0 0,0 0 0,0 0 0,1-1 0,-1 1 0,0 0 0,0-1 0,0 1 1,1-1-1,-1 1 0,0-1 0,0 1 0,0-1 0,0 0 0,0 1 0,0-1 0,0 0 0,0 0 1,1-1-1,72-68 86,-20 18-42,-34 33-16,21-19 6,-37 36-35,-1-1-1,1 0 0,-1 1 0,1 0 1,0 0-1,0 0 0,0 1 0,0-1 1,7 0-1,-10 2 6,0 0-1,0 0 1,0 0 0,0 0 0,0 1-1,0-1 1,0 0 0,0 1-1,0-1 1,0 1 0,0-1-1,0 1 1,0 0 0,0-1-1,-1 1 1,1 0 0,0-1 0,0 1-1,-1 0 1,1 0 0,-1 0-1,1 0 1,-1 0 0,1 0-1,-1 0 1,1 0 0,-1 0 0,0 0-1,1 0 1,-1 0 0,0 0-1,0 0 1,0 0 0,0 0-1,0 0 1,0 0 0,0 0-1,0 0 1,0 0 0,-1 0 0,1 0-1,0 0 1,-1 0 0,1 0-1,0 0 1,-1 0 0,-1 1-1,2-1 17,0-1 0,0 0-1,-1 1 1,1-1 0,-1 0-1,1 0 1,0 0-1,-1 1 1,1-1 0,-1 0-1,1 0 1,0 0 0,-1 0-1,1 0 1,-1 0 0,1 0-1,-1 0 1,1 0-1,0 0 1,-1 0 0,1 0-1,-1 0 1,1 0 0,-1 0-1,1 0 1,0 0-1,-1-1 1,1 1 0,-1 0-1,1 0 1,0 0 0,-1-1-1,1 1 1,0 0-1,-1-1 1,1 1 0,-1-1-1,-13-14 539,1-2-119,1-2 1,1 0 0,1 0 0,0-1 0,-9-29-1,19 48-432,-1 0 1,0-1-1,1 1 0,-1-1 0,1 1 0,0 0 0,-1-1 0,1 1 1,0-1-1,0 1 0,0-1 0,0 1 0,0-1 0,0 1 0,1-1 0,-1 1 1,0 0-1,1-1 0,-1 1 0,1-1 0,-1 1 0,2-2 0,0 2-36,-1 0 0,1 0 0,-1 1 0,1-1-1,-1 1 1,1-1 0,0 1 0,-1 0 0,1-1 0,0 1-1,-1 0 1,1 0 0,0 0 0,-1 0 0,1 0-1,0 1 1,-1-1 0,1 0 0,2 2 0,1-1-100,20 6-1033,1-2 0,0 0 0,0-2 0,1-1 0,51-2-1,-32-10-211</inkml:trace>
  <inkml:trace contextRef="#ctx0" brushRef="#br0" timeOffset="2">1140 2461 14019,'-3'14'143,"1"0"-1,0 0 1,2 0-1,-1-1 1,2 1-1,0 0 1,0 0-1,1 0 1,1 0-1,0-1 1,9 23-1,-4-18-92,1 0 0,0-1 0,2-1-1,0 0 1,0 0 0,1-1 0,26 24-1,-32-33 75,0 1 0,-1 0 0,0-1 0,0 1-1,0 1 1,-1-1 0,0 1 0,0 0 0,-1 0-1,4 12 1,-6-15-32,1 0 1,1 0-1,-1 0 0,6 8 0,-7-12-96,-1 0 0,0-1 0,1 1 0,-1-1 0,1 1 0,-1 0 0,1-1-1,-1 1 1,1-1 0,0 1 0,-1-1 0,1 0 0,0 1 0,-1-1 0,1 0 0,0 1-1,-1-1 1,1 0 0,0 0 0,0 1 0,-1-1 0,1 0 0,0 0 0,0 0 0,-1 0-1,1 0 1,0 0 0,0 0 0,0-1 0,-1 1 0,1 0 0,0 0 0,-1 0-1,1-1 1,0 1 0,0 0 0,-1-1 0,1 1 0,-1-1 0,1 1 0,0-1 0,-1 1-1,1-1 1,-1 1 0,2-2 0,1-2-21,0-1 0,1 0 0,-1 1 1,-1-1-1,1 0 0,-1 0 0,4-11 0,8-42-54,-11 44 74,8-52 552,-3-1 1,-3-1-1,-3 1 0,-11-115 0,8 169-309,1 7-28,-1 0-1,1 0 0,-1 1 1,-1-1-1,-3-10 1,6 70 1509,5-14-1611,1 0 1,3 0-1,1-1 1,30 70-1,-29-84-91,1-1-1,1 0 1,1-1 0,1 0-1,1-2 1,1 0 0,0-1-1,26 21 1,-40-38-13,8 9-1,1-2-1,0 0 0,1 0 0,0-1 0,1-1 1,20 9-1,-35-17-4,1 0 1,-1 1 0,1-1-1,-1 0 1,1 0-1,-1 0 1,1 0-1,0 1 1,-1-1-1,1 0 1,-1 0 0,1 0-1,-1 0 1,1 0-1,0 0 1,-1 0-1,1-1 1,-1 1 0,1 0-1,-1 0 1,1 0-1,0-1 1,-3-8-68,-18-15-25,-34-29 302,-4 2 1,-1 2 0,-83-50 0,141 98-209,-25-20 523,26 21-505,-1 0 0,1-1 0,0 1 0,0-1 0,-1 1 0,1-1 0,0 1 0,0-1 0,-1 1 0,1-1 0,0 1 0,0-1 0,0 1 0,0-1 0,0 1 0,0-1 0,0 1 0,0-1 0,0 1 0,0-1 0,0 0 0,0 0-3,1 1-1,-1-1 1,1 0 0,-1 1-1,1-1 1,0 1 0,-1-1 0,1 1-1,-1-1 1,1 1 0,0-1-1,-1 1 1,1 0 0,0-1 0,0 1-1,-1 0 1,1-1 0,1 1 0,26-9 95,-4 3-277,-1-2 0,-1 0 0,0-1 0,0-1 0,0-2 0,21-15 0,-6-2-59</inkml:trace>
  <inkml:trace contextRef="#ctx0" brushRef="#br0" timeOffset="3">1974 2464 16051,'0'0'51,"0"0"-1,0 0 0,0 0 0,0 0 1,-1 0-1,1 0 0,0 0 0,0 0 1,0 0-1,0 0 0,0 0 0,0 0 1,0 0-1,0 0 0,0 0 0,-1 0 1,1 0-1,0 0 0,0 0 0,0 0 1,0 0-1,0 0 0,0 0 0,0 0 1,0 1-1,0-1 0,0 0 0,0 0 1,-1 0-1,1 0 0,0 0 0,0 0 1,0 0-1,0 0 0,0 0 0,0 0 1,0 0-1,0 1 0,0-1 0,0 0 1,0 0-1,0 0 0,0 0 0,0 0 1,0 0-1,0 0 0,0 0 0,0 0 1,0 1-1,0-1 0,0 0 0,0 0 1,0 0-1,0 0 0,0 0 0,0 0 1,1 12 1014,5 14 556,1 0-838,30 88 355,-32-103-1133,0 0 0,0 0 0,1 0 0,0-1 0,1 0-1,0 0 1,13 13 0,-18-21 0,1 0-1,-1 0 1,0 0-1,1 0 1,-1 0-1,1-1 1,-1 0-1,1 1 1,0-1 0,0 0-1,-1 0 1,1 0-1,0-1 1,0 1-1,0-1 1,0 1-1,0-1 1,0 0-1,0 0 1,0 0-1,0-1 1,0 1-1,0-1 1,0 0-1,-1 0 1,1 0-1,0 0 1,0 0-1,-1 0 1,1-1-1,0 1 1,-1-1-1,0 0 1,1 0-1,3-3 1,4-5 76,0-1-1,-1 0 1,0 0-1,-1-1 1,0 0 0,7-14-1,1-8 430,14-42-1,-7 18 245,-14 41-387,-9 16-354,1 1 1,-1 0-1,0 0 0,0-1 0,0 1 0,1 0 0,-1 0 1,0 0-1,0 0 0,1-1 0,-1 1 0,0 0 0,0 0 1,1 0-1,-1 0 0,0 0 0,0 0 0,1 0 0,-1 0 0,0 0 1,1 0-1,-1 0 0,0 0 0,0 0 0,1 0 0,-1 0 1,0 0-1,1 0 0,-1 0 0,1 0 0,0 2 17,1 0 0,-1 0 0,0 0 0,1 0 0,-1 0 1,0 0-1,0 0 0,0 0 0,0 0 0,0 1 0,0 2 0,7 20 2,14 39-65,-21-60 21,1 0 1,0 0 0,1 0 0,-1 0-1,1 0 1,-1 0 0,1-1 0,0 0-1,0 1 1,1-1 0,5 4 0,-7-6 6,-1-1 1,1 1-1,0-1 0,-1 0 1,1 1-1,0-1 1,0 0-1,-1 0 0,1 0 1,0 0-1,0 0 1,0 0-1,-1-1 0,1 1 1,0-1-1,-1 1 0,1-1 1,0 0-1,-1 1 1,1-1-1,-1 0 0,1 0 1,-1 0-1,1 0 1,-1 0-1,0-1 0,1 1 1,-1 0-1,2-3 1,5-5-20,-1-1 0,14-20 0,-21 30 23,46-88-56,-12 19-31,-32 66 63,-1 1 0,1-1 0,0 0 0,0 0 0,0 1 0,0 0 0,0-1 0,1 1 0,3-3 1,-6 5 9,0 0 0,1 0 0,-1-1 1,1 1-1,-1 0 0,0 0 1,1 0-1,-1 0 0,1 0 1,-1 0-1,1 0 0,-1 0 0,1 0 1,-1 0-1,1 0 0,-1 0 1,0 0-1,1 0 0,-1 0 1,1 0-1,-1 0 0,1 1 0,-1-1 1,0 0-1,1 0 0,0 1-23,0 0 0,0 0 0,0 0 0,0 1 0,-1-1-1,1 0 1,0 0 0,-1 0 0,1 0 0,-1 1 0,0-1-1,1 0 1,-1 2 0,3 14-20,0 0 0,-2 1-1,0 26 1,-1-37-94,0 7-14</inkml:trace>
  <inkml:trace contextRef="#ctx0" brushRef="#br0" timeOffset="4">2354 1824 18172,'0'-8'1496,"7"16"-1368,0 0-384,7 4 1544,8 2-1023,8-4-402</inkml:trace>
  <inkml:trace contextRef="#ctx0" brushRef="#br0" timeOffset="5">2695 1776 18460,'0'43'373,"2"-1"-1,2 0 1,2 0-1,2 0 1,1-1 0,2 0-1,2 0 1,2-2-1,26 52 1,-38-85-306,1 0 0,0 0 0,0 0-1,1-1 1,-1 1 0,11 8 0,-14-13-24,1 1 1,0-1-1,0 0 1,0 0-1,0 0 1,0 0-1,0 0 1,0 0-1,0 0 1,0-1-1,0 1 0,1-1 1,-1 0-1,0 0 1,0 0-1,0 0 1,1 0-1,-1 0 1,0 0-1,0-1 0,0 1 1,1-1-1,-1 1 1,0-1-1,3-2 1,1 0 62,-1 0-1,0 0 1,-1-1 0,1 0 0,0 0 0,-1 0-1,0 0 1,0-1 0,6-9 0,1-5 302,14-28-1,-19 34-258,28-64 783,31-101 1,12-89-906,-61 207-483,-15 57 419,-2 4-193,-3 9-67</inkml:trace>
  <inkml:trace contextRef="#ctx0" brushRef="#br0" timeOffset="6">3073 2172 16796,'15'24'1992,"-1"-7"-1320,3-9-424,2-3 1481,2-5-1321,1-1-72,-1-2-176</inkml:trace>
  <inkml:trace contextRef="#ctx0" brushRef="#br0" timeOffset="7">3602 1930 17956,'-15'12'495,"-1"1"-1,2 0 1,0 1 0,1 1-1,-14 19 1,23-28-439,0 1 0,0-1 0,0 1 0,1 0 0,0 0 0,0 1 0,1-1 0,0 0 0,0 1 0,1 0 0,0-1 0,0 1-1,0 0 1,1-1 0,1 1 0,0 8 0,-1-14-44,0-1-1,1 0 1,-1 0-1,0 1 1,0-1-1,1 0 1,-1 1 0,1-1-1,-1 0 1,1 0-1,0 0 1,-1 0-1,1 0 1,0 0-1,0 1 1,0-2-1,0 1 1,-1 0-1,1 0 1,1 0-1,-1 0 1,0-1-1,0 1 1,2 1-1,-1-2 13,0 0-1,0 0 1,0 0-1,0 0 1,0 0-1,0 0 1,-1-1-1,1 1 1,0-1-1,0 1 1,0-1-1,-1 0 1,1 0-1,0 1 1,1-3-1,6-3 93,0 0-1,0-1 1,0-1-1,10-12 1,16-22 488,47-75 0,-16 19 40,-61 92-600,-1 0-1,1 0 0,0 0 1,1 1-1,-1-1 0,1 1 1,13-8-1,-18 13-36,0-1 0,-1 1 0,1 0-1,0-1 1,0 1 0,0 0 0,0 0 0,0 0-1,0 0 1,0 0 0,0 0 0,-1 0 0,1 0 0,0 0-1,0 0 1,0 0 0,0 1 0,0-1 0,0 0-1,-1 1 1,1-1 0,0 1 0,0-1 0,0 1 0,-1-1-1,1 1 1,0-1 0,-1 1 0,1 0 0,0-1-1,-1 1 1,1 0 0,-1 0 0,1-1 0,-1 1 0,1 0-1,-1 1 1,3 3 11,-1 1 0,0-1 0,0 1 0,1 8 0,-3-12-16,10 57 8,-7-34-21,12 40 0,-15-64 11,0 0 1,0-1-1,0 1 1,0 0-1,1 0 1,-1-1-1,0 1 1,0 0-1,1-1 1,-1 1-1,1-1 1,-1 1-1,0 0 1,1-1-1,-1 1 1,1-1-1,-1 1 1,1-1-1,0 1 1,-1-1-1,1 0 0,-1 1 1,1-1-1,0 1 1,-1-1-1,1 0 1,0 0-1,0 1 1,1-2-1,-1 1 1,0 0-1,0-1 1,0 1-1,0-1 1,0 1-1,0-1 0,0 1 1,1-1-1,-2 0 1,1 1-1,0-1 1,0 0-1,0 0 1,1-1-1,4-6 1,1-1 0,9-17 0,-16 26-1,37-70 11,-20 36 16,1 1 1,42-58-1,-58 89-27,0-1 0,0 1 0,0 0 0,0 0 0,0 0 0,0 0 0,1 0-1,-1 0 1,1 1 0,-1-1 0,1 1 0,0 0 0,-1 0 0,1 0 0,3-1 0,-4 2 0,-1 0 0,1 1 0,-1-1 0,0 0 0,1 1 1,-1-1-1,1 1 0,-1-1 0,0 1 0,1 0 0,-1 0 0,0-1 1,0 1-1,0 0 0,1 0 0,-1 0 0,0 0 0,0 1 0,0-1 1,-1 0-1,1 0 0,0 1 0,0-1 0,-1 0 0,1 1 0,-1-1 0,1 0 1,-1 1-1,1 2 0,5 18-10,-1 0 0,4 37 0,5 24 5,-14-82 6,0 0 0,1 1 0,-1-1 0,0 0 0,1 1 0,-1-1 0,1 0 0,-1 0 0,1 0 0,-1 0 0,1 1 0,0-1-1,0 0 1,0 0 0,-1 0 0,1 0 0,0-1 0,0 1 0,0 0 0,0 0 0,1 0 0,-1-1 0,2 2 0,-2-2-27,0-1-1,1 1 1,-1 0 0,0-1 0,1 1 0,-1-1-1,0 1 1,0-1 0,1 1 0,-1-1 0,0 0-1,0 0 1,0 1 0,0-1 0,0 0 0,0 0-1,0 0 1,0 0 0,0 0 0,-1-1-1,1 1 1,1-2 0,4-8-48,1 0 1,-2 0-1,5-14 0,5-12-66</inkml:trace>
  <inkml:trace contextRef="#ctx0" brushRef="#br0" timeOffset="8">4350 1154 17740,'0'12'398,"1"-1"0,-1 0 0,2 0 0,0 0 0,6 22 0,25 54 663,-17-45-483,124 346 495,-104-268-890,28 160 0,-65-278 93,-4-7-142,-5-13 36,-201-440 2130,207 448-2298,2 7 10,0-1 1,0 0-1,1 1 0,0-1 0,-2-7 0,3 11-23,0-1 1,0 1-1,0 0 0,0-1 0,0 1 1,0 0-1,0-1 0,0 1 0,0 0 1,0-1-1,0 1 0,0 0 0,0-1 1,0 1-1,1 0 0,-1 0 0,0-1 1,0 1-1,0 0 0,1-1 0,-1 1 1,0 0-1,0 0 0,1 0 0,-1-1 0,1 1 1,14 0-765,6 5 540,0-2 0,1 0 0,31 0 0,-18-5-148</inkml:trace>
  <inkml:trace contextRef="#ctx0" brushRef="#br0" timeOffset="9">4886 1391 17260,'-2'-2'98,"0"1"1,0 0 0,0-1-1,0 1 1,0 0 0,-1 0-1,1 0 1,0 1 0,-1-1-1,1 0 1,0 1 0,-1 0-1,1 0 1,-1-1 0,1 1-1,-1 1 1,1-1 0,-1 0-1,1 1 1,0-1 0,-1 1-1,1 0 1,0-1 0,-1 1-1,1 0 1,0 1 0,0-1-1,-3 2 1,-2 1 111,0 0-1,0 1 1,0 0 0,1 1-1,0-1 1,0 1-1,-7 8 1,6-3-69,0-1 0,0 1-1,1 1 1,1-1 0,0 1 0,1 0-1,-4 14 1,6-19-100,1-1 0,-1 1-1,2 0 1,-1-1 0,1 1 0,0 0-1,0 0 1,0-1 0,1 1-1,0 0 1,1-1 0,0 1 0,0-1-1,0 0 1,4 8 0,-5-12-22,0 0 0,1 0 0,-1 0 0,1 0 0,-1 0 0,1 0-1,0 0 1,0 0 0,0 0 0,0-1 0,0 1 0,0-1 0,0 0 0,1 0 0,-1 1 0,1-1 0,-1-1 0,0 1 0,1 0 0,-1-1 0,1 1 0,0-1 0,-1 0 0,1 0 0,-1 0 0,1 0 0,0 0 0,-1 0 0,1-1 0,-1 1 0,1-1 0,-1 0 0,1 0 0,-1 0 0,0 0-1,3-1 1,4-3 49,0 0 0,0-1-1,-1 0 1,1 0 0,-1-1-1,-1 0 1,13-14 0,-9 5 30,1 0 1,-2-1-1,0 0 1,-2-1 0,1 0-1,-2-1 1,-1 1-1,0-1 1,-1 0-1,-1-1 1,-1 1 0,1-34-1,-7 36 19,3 16-114,0 1-1,0 0 0,0 0 1,0 0-1,0 0 1,0 0-1,0 0 0,0 0 1,-1-1-1,1 1 1,0 0-1,0 0 0,0 0 1,0 0-1,0 0 1,-1 0-1,1 0 0,0 0 1,0 0-1,0 0 1,0 0-1,0 0 0,-1 0 1,1 0-1,0 0 1,0 0-1,0 0 0,0 0 1,0 0-1,-1 0 1,1 0-1,0 0 0,0 0 1,0 0-1,0 0 1,0 0-1,-1 0 0,1 1 1,0-1-1,0 0 1,0 0-1,0 0 0,0 0 1,0 0-1,0 0 1,-1 0-1,1 1 0,-1 1 5,0 0 0,-1 0 0,1 0 0,0 0-1,0 0 1,1 0 0,-1 0 0,0 0-1,1 1 1,-1 3 0,0 5-48,0-1 1,1 1-1,1-1 1,2 18-1,-2-24 13,-1-1 0,1 1 0,0-1 0,0 0 0,0 0 0,0 1 0,1-1 0,-1 0 0,1 0 0,0 0 0,-1-1-1,2 1 1,-1 0 0,0-1 0,0 1 0,1-1 0,-1 1 0,4 1 0,-3-3 1,0 0 1,-1-1 0,1 1-1,0-1 1,0 1 0,-1-1-1,1 0 1,0 0-1,0-1 1,0 1 0,-1 0-1,1-1 1,0 1-1,-1-1 1,1 0 0,0 0-1,-1 0 1,1-1 0,-1 1-1,1 0 1,-1-1-1,0 0 1,3-2 0,8-7-99,-1 0 1,19-22-1,-22 24 82,17-22-54,-18 20 76,1 1 1,0-1-1,1 2 0,0-1 1,20-14-1,-29 24 23,-1-1 1,1 1-1,-1 0 0,1-1 0,0 1 1,-1-1-1,1 1 0,-1 0 1,1 0-1,0-1 0,-1 1 1,1 0-1,0 0 0,-1 0 1,1 0-1,0 0 0,-1 0 1,1 0-1,0 0 0,-1 0 1,1 0-1,0 0 0,-1 0 1,1 0-1,0 1 0,-1-1 1,1 0-1,-1 0 0,1 1 1,0-1-1,-1 1 0,1-1 1,-1 0-1,1 1 0,-1-1 0,1 1 1,-1-1-1,1 1 0,-1-1 1,0 1-1,1-1 0,-1 1 1,0 0-1,1-1 0,-1 1 1,0 0-1,2 4 15,-1 0 1,-1 0-1,1 0 1,-1-1-1,0 7 1,0-5-8,-2 31 82,1-30-59,0 0 1,1 1-1,0-1 1,0 1 0,0-1-1,3 9 1,-3-16-31,0 1 0,0-1 1,0 0-1,0 0 1,0 0-1,0 1 0,0-1 1,0 0-1,0 0 1,0 0-1,1 1 0,-1-1 1,0 0-1,0 0 0,0 0 1,0 0-1,0 0 1,1 1-1,-1-1 0,0 0 1,0 0-1,0 0 1,0 0-1,1 0 0,-1 0 1,0 0-1,0 0 0,0 0 1,1 0-1,-1 0 1,0 0-1,0 0 0,0 0 1,1 0-1,-1 0 1,0 0-1,0 0 0,1 0 1,7-6 58,7-11-1,-14 17-50,29-41 140,-11 13-97,1 2-1,36-36 0,-54 60-62,1 0 1,-1 0-1,0 0 1,0 0-1,1 1 0,-1-1 1,1 1-1,-1 0 0,1 0 1,0 0-1,-1 0 0,6-1 1,-7 2 3,0 0 0,0 0 1,0 0-1,0 1 0,0-1 1,0 0-1,0 1 0,0-1 1,0 1-1,0-1 0,0 1 1,0-1-1,0 1 0,0 0 1,0-1-1,0 1 0,0 0 1,-1 0-1,1 0 0,0 0 1,0-1-1,-1 1 0,1 0 1,-1 0-1,1 0 0,-1 0 0,1 1 1,-1-1-1,0 0 0,0 0 1,1 0-1,-1 2 0,2 8-32,0 0 0,0 22-1,-2-23 38,0 0-1,1 0 1,0-1-1,5 16 1,-6-24 10,0 0 0,1 0 0,-1 0 0,0 0 1,1 0-1,-1 0 0,1 1 0,0-1 0,-1 0 1,1 0-1,0 0 0,0-1 0,-1 1 0,1 0 1,0 0-1,0 0 0,0-1 0,0 1 0,0 0 1,0-1-1,0 1 0,0-1 0,1 1 0,-1-1 1,0 0-1,2 1 0,-1-1 9,0 0-1,0-1 1,0 1-1,1 0 1,-1-1-1,0 0 1,0 0 0,0 1-1,0-1 1,0 0-1,0 0 1,0-1-1,2 0 1,6-7 72,0 1-1,-1-1 1,14-16 0,-23 24-88,26-33 259,41-70 0,3-6-196,-57 96-110,-13 14 42,0 0-1,0 0 1,1-1-1,-1 1 1,0 0-1,0 0 1,1 0-1,-1 0 1,0 0-1,0 0 1,1 0-1,-1-1 1,0 1-1,0 0 0,1 0 1,-1 0-1,0 0 1,1 0-1,-1 0 1,0 0-1,0 0 1,1 0-1,-1 1 1,0-1-1,0 0 1,1 0-1,-1 0 1,0 0-1,0 0 1,1 0-1,0 2-5,0 0 0,-1 0 0,1 0 0,0 0 0,-1-1 0,1 1 0,-1 0-1,0 0 1,1 0 0,-1 0 0,0 0 0,-1 4 0,-7 126-1227,9-131 1158,1-6-22,5-11-144</inkml:trace>
  <inkml:trace contextRef="#ctx0" brushRef="#br0" timeOffset="10">5921 1134 12259,'2'1'299,"-1"0"0,1-1 1,-1 1-1,1-1 0,-1 0 1,1 1-1,0-1 1,-1 0-1,1 0 0,-1 0 1,1 0-1,0 0 0,-1 0 1,1 0-1,0-1 0,-1 1 1,1-1-1,-1 1 0,3-2 1,31-17 2288,-27 15-2080,15-11 356,1-1 1,-2-1-1,25-23 0,-28 21-743,0-1-1,-1-1 0,-2-1 1,0 0-1,-1-1 0,12-25 0,-24 42-109,0-1-1,0 1 1,-1-1-1,0 0 0,0 0 1,0 0-1,-1 0 1,0-8-1,-1 13-9,0 1 0,0 0 0,0 0 1,0 0-1,0-1 0,-1 1 0,1 0 0,0 0 0,-1 0 0,1 0 1,-1 0-1,1-1 0,-1 1 0,0 0 0,1 0 0,-1 0 0,0 1 1,0-1-1,0 0 0,0 0 0,-1-1 0,0 1-1,0 1 1,0-1-1,0 1 0,0-1 0,0 1 1,0-1-1,-1 1 0,1 0 0,0 0 1,0 0-1,0 1 0,-1-1 0,1 0 0,0 1 1,0-1-1,-3 2 0,-6 2-1,0 0 1,1 1-1,0 1 0,0-1 0,0 2 0,0-1 0,1 1 1,-16 17-1,10-10 3,1 2 0,1 0 1,1 1-1,-13 21 0,20-29 8,1 0 1,0-1-1,0 1 0,1 1 0,0-1 1,0 0-1,1 1 0,1-1 0,0 1 1,0 0-1,0-1 0,2 11 0,-1-16-6,1 1-1,0-1 1,0 0-1,0 1 0,1-1 1,-1 0-1,1 0 1,0 0-1,0 0 1,0 0-1,1-1 0,-1 1 1,1 0-1,0-1 1,0 0-1,0 0 0,1 0 1,-1 0-1,1 0 1,0-1-1,-1 0 0,1 1 1,0-1-1,0-1 1,0 1-1,1-1 0,-1 1 1,5 0-1,1-1-31,0 0-1,-1 0 1,1-1 0,0 0-1,0-1 1,0 0-1,0-1 1,0 0-1,-1 0 1,1-1 0,-1 0-1,18-9 1,23-14-54</inkml:trace>
  <inkml:trace contextRef="#ctx0" brushRef="#br0" timeOffset="11">6886 324 18684,'0'0'110,"1"-1"0,-1 0 0,0 0 0,1 1 0,-1-1 0,1 0 0,-1 1-1,1-1 1,0 1 0,-1-1 0,1 0 0,0 1 0,-1-1 0,1 1 0,0 0 0,0-1 0,-1 1 0,1 0 0,0-1 0,0 1 0,0 0 0,-1 0-1,3-1 1,-2 2-31,-1-1 1,1 0-1,0 1 0,0-1 0,0 1 0,-1-1 0,1 1 0,0 0 0,0-1 0,-1 1 0,1-1 0,0 1 0,-1 0 0,1 0 0,-1-1 0,1 1 0,-1 0 0,1 1 0,3 8 192,0-1 0,-1 1 0,3 13 0,-2-10-77,54 202 320,11 34-2573,-71-279-160,-4-7 1517</inkml:trace>
  <inkml:trace contextRef="#ctx0" brushRef="#br0" timeOffset="12">6893 306 20420,'6'-15'1929,"11"0"-1233,2-3-256,12-3 912,4-2-303,9-6-465,9 2-104,4-2-344,-4-1-168,-5 3-664,-5 4-337,-16 3 841,-11 3-192,-25 5-120</inkml:trace>
  <inkml:trace contextRef="#ctx0" brushRef="#br0" timeOffset="13">6963 524 16988,'17'4'2168,"11"-8"-1320,15-19-296,7-6 937,10-5-401,2-4-72,-6 1-656,-3 4-528,-13 9-2720,-14 7 2648,-28 14-409,-11 6-279</inkml:trace>
  <inkml:trace contextRef="#ctx0" brushRef="#br0" timeOffset="14">7138 891 16972,'22'4'2400,"6"-4"-1344,10-19-415,3-8 1439,4-9-824,-1-5-400,-2-8-1064,-4-4-1952,-15 0 1952,-11 4-384,-14 6-296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0.094"/>
    </inkml:context>
    <inkml:brush xml:id="br0">
      <inkml:brushProperty name="width" value="0.05" units="cm"/>
      <inkml:brushProperty name="height" value="0.05" units="cm"/>
    </inkml:brush>
  </inkml:definitions>
  <inkml:trace contextRef="#ctx0" brushRef="#br0">0 284 14467,'2'38'4741,"-2"-35"-3945,0 0-661,13 95 1741,-11-87-1826,0-1 1,1 0-1,1 0 0,-1 0 1,1 0-1,1-1 1,7 12-1,-12-20-31,1 0-1,0 1 1,0-1 0,0 0-1,0 0 1,0 0 0,0 0-1,0 0 1,1 0-1,-1 0 1,0-1 0,0 1-1,1 0 1,-1-1 0,0 1-1,1-1 1,-1 1 0,1-1-1,-1 0 1,1 1-1,-1-1 1,3 0 0,-2-1 10,1 1 0,-1-1 0,1 1 0,-1-1 0,1 0 0,-1 0 0,0 0 0,1-1 0,-1 1 0,0 0 0,4-4 0,4-5 84,0 0 1,-1 0 0,15-22 0,-21 28-94,21-32 290,20-43 0,11-18 167,-54 95-464,10-13 62,-11 15-73,1 0 1,-1 0-1,0-1 0,0 1 0,0 0 0,0 0 1,1 0-1,-1 0 0,0-1 0,0 1 0,0 0 1,1 0-1,-1 0 0,0 0 0,0 0 0,0 0 1,1 0-1,-1 0 0,0 0 0,0 0 0,1 0 1,-1 0-1,0 0 0,0 0 0,0 0 0,1 0 1,-1 0-1,0 0 0,0 0 0,1 0 0,-1 0 1,0 0-1,0 0 0,0 0 0,1 0 0,-1 1 1,0-1-1,0 0 0,0 0 0,1 0 0,-1 0 1,0 0-1,0 1 0,0-1 0,0 0 0,0 0 1,1 0-1,-1 1 0,0-1 0,0 0 0,0 0 1,0 0-1,0 1 0,0-1 0,0 0 0,0 0 1,0 1-1,0-1 0,0 0 0,0 0 1,0 1-1,0-1 0,0 0 0,0 0 0,0 0 1,0 1-1,0-1 0,0 0 0,-1 1 0,4 37 97,-2-15-94,6 33-1,-6-50-6,0 1 0,1-1 0,0 0 0,1 0 0,-1 0 0,1 0 0,0 0 0,0-1 0,8 10 0,-10-13 3,1 0 0,0-1 0,-1 1 0,1 0 0,0-1 0,0 0 0,0 1 0,0-1 0,0 0 0,0 0 0,0 0 0,0 0 0,0 0 0,0-1 0,1 1 0,-1-1 0,0 1 0,1-1 0,2 0 0,-1 0 4,-1-1 1,1 0-1,-1 1 0,1-1 1,-1-1-1,1 1 0,-1 0 1,0-1-1,0 0 0,1 0 0,2-2 1,3-3-46,-1 0 1,-1 0-1,1-1 1,-1 0 0,0-1-1,-1 1 1,8-15-1,-6 8-223,-1 0-1,-1 0 1,0-1-1,-2 0 1,1 0 0,-2-1-1,0 1 1,1-21-1,-5 8-249</inkml:trace>
  <inkml:trace contextRef="#ctx0" brushRef="#br0" timeOffset="1">400 79 19844,'0'-10'2017,"-3"-3"-1473,3-1-400,5 3 816,3-1-1288,1 4 600,2 0-376,4 6-200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1.860"/>
    </inkml:context>
    <inkml:brush xml:id="br0">
      <inkml:brushProperty name="width" value="0.05" units="cm"/>
      <inkml:brushProperty name="height" value="0.05" units="cm"/>
    </inkml:brush>
  </inkml:definitions>
  <inkml:trace contextRef="#ctx0" brushRef="#br0">206 685 16123,'0'-4'373,"-1"0"-1,1 1 0,-1-1 0,0 1 1,0-1-1,-1 1 0,1-1 0,-1 1 1,0 0-1,-3-6 0,4 8-275,0 0 0,0-1 1,0 1-1,-1 0 0,1 0 0,0 1 0,0-1 0,0 0 1,-1 0-1,1 1 0,0-1 0,-1 0 0,1 1 0,-1-1 1,1 1-1,-1 0 0,1 0 0,-1-1 0,1 1 0,-1 0 1,1 0-1,-1 0 0,1 1 0,-1-1 0,1 0 0,-1 0 0,1 1 1,-1-1-1,-1 2 0,-4 2 19,0 0-1,0 0 1,0 0 0,1 1-1,0 0 1,0 1 0,0-1-1,-6 9 1,-1 3 24,-22 35 1,29-43-96,1 0 1,0 1-1,1 0 1,0 0-1,0 0 1,-2 13-1,6-22-39,0 0 1,0-1-1,-1 1 0,1 0 0,0 0 0,0 0 0,0-1 0,0 1 1,0 0-1,1 0 0,-1-1 0,0 1 0,0 0 0,0 0 0,1-1 1,-1 1-1,0 0 0,1 0 0,-1-1 0,0 1 0,1 0 0,-1-1 1,1 1-1,-1-1 0,1 1 0,0 0 0,1 0-2,-1-1 0,0 1 0,1-1 0,-1 0 0,0 1-1,1-1 1,-1 0 0,1 0 0,-1 0 0,1 0 0,-1 0 0,1 0 0,1 0-1,6-2-9,1 0 0,-1-1-1,12-5 1,-15 6 6,11-4-6,-1-1-35,0 1 1,1 1-1,-1 0 0,22-2 1,-34 7 26,0-1 1,0 1-1,0 0 1,-1 0 0,1 0-1,0 1 1,0-1-1,0 1 1,-1 0 0,1 0-1,0 0 1,-1 1 0,1-1-1,-1 1 1,1 0-1,-1 0 1,0 0 0,0 0-1,0 1 1,0-1-1,0 1 1,-1 0 0,1 0-1,-1 0 1,3 3 0,0 4-9,-1-1 0,1 2 0,-2-1 0,1 0 0,-1 1 1,-1-1-1,0 1 0,-1 0 0,0 0 0,0 0 0,-2 19 0,-2 3 34,-2-1 0,-14 53 0,12-57 84,-1 0-1,-2-1 1,-1 0 0,-15 27 0,13-39 90,13-15-180,0 0-1,0 0 1,-1 0 0,1 0-1,0 0 1,0 1-1,-1-1 1,1 0 0,0 0-1,0 0 1,-1 0-1,1 0 1,0 0 0,0 0-1,-1 0 1,1 0-1,0 0 1,0 0 0,-1 0-1,1 0 1,0-1-1,0 1 1,-1 0 0,1 0-1,0 0 1,0 0-1,0 0 1,-1 0 0,1-1-1,0 1 1,0 0-1,0 0 1,-1 0 0,1-1-1,0 1 1,-1-3 12,0 1-1,0-1 1,0 0 0,0 0 0,1 0 0,-1 0 0,1 0 0,0 0 0,0-5-1,2-46-70,3 0 0,20-97 0,42-104-444,-20 113 53,-50 158 357,1 1-1,0 0 1,1 0 0,1 0-1,2 18 1,-2-33 85,0 0-1,0 0 1,0-1 0,1 1-1,-1 0 1,0 0 0,1 0-1,0-1 1,0 1 0,-1 0-1,1-1 1,0 1-1,0 0 1,0-1 0,0 0-1,1 1 1,-1-1 0,0 0-1,3 2 1,-3-2 2,1 0 0,0-1 0,-1 1 0,1-1 0,0 1 0,-1-1 0,1 0 0,0 0 0,-1 0 0,1 0 0,0 0-1,-1 0 1,1 0 0,0 0 0,0-1 0,2 0 0,3-2 3,0 0-1,-1 0 0,1-1 1,-1 1-1,0-1 0,-1-1 1,1 1-1,8-10 0,1-3 32,-2-2-1,0 1 0,-1-2 0,0 0 1,-2 0-1,0-1 0,-2 0 0,0-1 0,-2 0 1,0 0-1,3-28 0,-8 43-15,0 6-13,0-1 0,-1 0-1,0 1 1,1-1 0,-1 1 0,0-1 0,0 0-1,0 1 1,0-1 0,0 0 0,0 1 0,0-1-1,-1 0 1,1 1 0,0-1 0,-1 1 0,0-1-1,1 0 1,-1 1 0,-1-2 0,2 2-4,-1 1 0,1 0 0,0 0 0,-1 0 0,1 0 0,0 0 0,-1 0 0,1 0 0,0 0 0,-1 0 0,1 1 0,0-1 0,0 0 0,-1 0 0,1 0 0,0 0 0,-1 0 0,1 0 0,0 1 0,0-1 0,-1 0 0,1 0 0,0 0 0,0 1 0,-1-1 0,1 0 0,0 0 0,0 1 0,0-1 0,0 0 0,-1 1 0,1-1 0,0 0 0,0 0 0,0 1 0,0-1 0,0 1 0,-6 14-5,5-13 6,-3 15-6,0 0 0,0-1 0,2 1-1,-2 32 1,4-41 5,0 1 0,1-1 0,-1 0 0,1 0 0,1 0 0,0 0 0,0 0 0,1 0 0,0 0 0,0 0 0,0-1 0,6 8 0,-8-13 5,0 0 1,0-1-1,1 1 1,-1 0 0,1-1-1,0 1 1,-1-1-1,1 1 1,0-1-1,0 0 1,0 0-1,0 0 1,0 0-1,0 0 1,0 0-1,0 0 1,0-1-1,0 1 1,0-1 0,1 1-1,3-1 1,-2-1 5,-1 1 1,0-1 0,1 0 0,-1 0 0,0 0-1,1-1 1,-1 1 0,0-1 0,0 0 0,0 0-1,0 0 1,4-4 0,3-4 28,0-1-1,0-1 1,-1 1-1,-1-1 1,11-19-1,-4 0 7,0 0 0,-2-1 0,-2 0 0,-1-1-1,-1 0 1,-2-1 0,-1 0 0,2-67 0,-8 98-48,0-10 2,-1 0-1,-2-17 1,3 28-3,0 0 0,-1 0-1,1 0 1,-1 0 0,1 0 0,-1 0 0,0 0-1,0 0 1,0 0 0,0 0 0,0 0 0,0 0 0,-1 0-1,1 1 1,0-1 0,-1 1 0,1-1 0,-1 1 0,0-1-1,0 1 1,-3-2 0,4 3-2,0-1 0,0 1 0,0 0-1,1 0 1,-1 0 0,0 0 0,0 0 0,0 0 0,0 0 0,0 0-1,0 0 1,0 0 0,0 0 0,0 0 0,1 1 0,-1-1 0,0 0-1,0 1 1,0-1 0,0 1 0,1-1 0,-1 1 0,0-1 0,0 1-1,1 0 1,-2 0 0,1 1-5,-1 0-1,0 1 0,1-1 1,0 0-1,0 1 1,-1-1-1,1 1 0,0 3 1,-4 16-25,5-17 44,1-9 24,7-55-9,-4 36-53,-4 22-17,-1 9-28,-3 31 45,2 1-1,1-1 1,7 49 0,23 116 93,-24-174-55,0 4 2,9 46 11,-11-71-11,-1 0 0,1 1 1,1-2-1,0 1 0,0 0 0,6 8 0,-10-16-5,1 0-1,-1-1 0,0 1 1,1-1-1,-1 1 0,1 0 0,-1-1 1,1 1-1,-1-1 0,1 0 1,-1 1-1,1-1 0,0 1 1,-1-1-1,1 0 0,-1 1 1,1-1-1,0 0 0,-1 0 0,1 1 1,0-1-1,0 0 0,-1 0 1,1 0-1,0 0 0,-1 0 1,1 0-1,0 0 0,-1 0 1,1 0-1,0-1 0,0 1 0,-1 0 1,1 0-1,0 0 0,-1-1 1,1 1-1,-1 0 0,1-1 1,0 1-1,-1-1 0,1 1 0,-1-1 1,1 1-1,0-2 0,3-2 40,0-1 0,0 0 0,-1 0 0,5-7 0,-5 7-24,25-45 46,-2-2 1,-2-1 0,-3 0-1,-1-2 1,-4 0-1,-1-1 1,-3-1 0,7-97-1,-18 150-72,-1-50-38,-1 51 32,1-1 1,-1 1-1,0-1 0,0 1 0,0-1 0,0 1 0,0 0 1,-1-1-1,0 1 0,0 0 0,-3-5 0,4 7 5,1 0 1,-1 1-1,0-1 0,1 0 0,-1 1 1,0-1-1,0 1 0,1-1 0,-1 1 0,0-1 1,0 1-1,0-1 0,0 1 0,1 0 1,-1 0-1,0-1 0,0 1 0,0 0 0,0 0 1,0 0-1,0 0 0,0 0 0,0 0 1,0 0-1,0 0 0,1 0 0,-1 1 1,0-1-1,0 0 0,0 1 0,0-1 0,0 0 1,0 1-1,1-1 0,-1 1 0,0-1 1,0 1-1,1-1 0,-1 1 0,0 0 0,1 0 1,-1-1-1,1 1 0,-2 1 0,-2 4-15,0 0-1,0 0 0,0 1 0,-4 8 0,-2 10 17,1 1-1,1 0 0,1 0 0,1 0 1,1 1-1,2 0 0,0 0 0,3 32 0,1-21-347,2 0 0,2 0-1,1-1 1,2 0-1,16 46 1,-21-76-63,-1 1 1,1-1-1,1 0 1,6 9-1,-10-15 340,0-1-1,1 1 1,-1 0 0,1 0-1,-1-1 1,1 1 0,-1 0-1,1-1 1,0 1-1,-1-1 1,1 1 0,0-1-1,-1 1 1,1-1 0,0 1-1,0-1 1,-1 0-1,1 1 1,0-1 0,0 0-1,0 0 1,-1 1 0,1-1-1,0 0 1,0 0-1,0 0 1,0 0 0,0 0-1,-1 0 1,1 0 0,0-1-1,0 1 1,0 0 0,0 0-1,-1-1 1,1 1-1,0 0 1,0-1 0,-1 1-1,1-1 1,0 1 0,-1-1-1,1 1 1,0-1-1,-1 0 1,1 1 0,-1-1-1,1 0 1,-1 1 0,1-1-1,-1 0 1,1 0-1,-1-1 1,4-7-174,0 0 0,-1 0 0,0 0 0,0-1 0,-1 1 0,-1-1 0,1 0 0,-1-12 0,3-18 183,1 11 174,-1 2 768,1 0 1,14-43 0,-16 61-532,1 1 1,-1 0-1,2 0 1,-1 0 0,1 1-1,0 0 1,1 0 0,0 0-1,0 0 1,0 1-1,1 0 1,8-6 0,23-11 790,-29 18-982,1-1 0,0 0 0,-1 0 1,0-1-1,-1 0 0,0-1 0,10-10 1,-14 8-14,-9 9 53,4 1-181,0 1 0,0-1 0,0 1-1,-1-1 1,1 1 0,0 0 0,0-1 0,0 1-1,0 0 1,0 0 0,0 0 0,0 0 0,-1 2-1,-1 2 0,0 2-1,0-1 1,1 0-1,0 1 0,0-1 1,0 1-1,1-1 1,0 1-1,0 0 0,1 0 1,0 0-1,0-1 1,1 1-1,-1 0 0,1 0 1,1-1-1,-1 1 1,1-1-1,4 8 1,-5-9-18,1-1 1,0 0 0,0 1 0,0-1 0,1 0 0,0-1 0,-1 1 0,1 0 0,1-1-1,-1 1 1,0-1 0,1 0 0,0 0 0,-1 0 0,1-1 0,0 1 0,1-1 0,-1 0-1,0 0 1,1-1 0,-1 1 0,1-1 0,-1 0 0,1 0 0,-1 0 0,1-1 0,0 0-1,6 0 1,-9 0-30,0 0 0,1-1-1,-1 1 1,0-1-1,0 0 1,0 1 0,0-1-1,0 0 1,0 0-1,0 0 1,0-1 0,0 1-1,0 0 1,-1-1 0,1 1-1,0-1 1,-1 0-1,1 1 1,-1-1 0,0 0-1,0 0 1,0 0-1,1 0 1,-2 0 0,1 0-1,0 0 1,0-3-1,1-18-185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2.310"/>
    </inkml:context>
    <inkml:brush xml:id="br0">
      <inkml:brushProperty name="width" value="0.05" units="cm"/>
      <inkml:brushProperty name="height" value="0.05" units="cm"/>
    </inkml:brush>
  </inkml:definitions>
  <inkml:trace contextRef="#ctx0" brushRef="#br0">10 1 19380,'-10'14'1424,"16"-7"-1320,8-4-208,12-7 513,0-5-113,-5-2-208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3.446"/>
    </inkml:context>
    <inkml:brush xml:id="br0">
      <inkml:brushProperty name="width" value="0.05" units="cm"/>
      <inkml:brushProperty name="height" value="0.05" units="cm"/>
    </inkml:brush>
  </inkml:definitions>
  <inkml:trace contextRef="#ctx0" brushRef="#br0">1 401 18164,'1'-17'644,"2"0"1,0 0 0,1 0-1,0 0 1,8-16-1,-4 21 26,-8 12-655,0 0 0,1 0 0,-1 0-1,0 0 1,0 0 0,0 0-1,1 0 1,-1 0 0,0 0 0,0 0-1,1 0 1,-1 0 0,0 0-1,0 0 1,0 0 0,1 0 0,-1 0-1,0 0 1,0 1 0,0-1-1,1 0 1,-1 0 0,0 0 0,0 0-1,0 0 1,0 0 0,1 1-1,-1-1 1,0 0 0,0 0 0,0 0-1,0 1 1,7 21 334,0 101-181,4 33-168,-7-124 11,1 1-1,16 50 1,-20-79-7,0 0 0,1 0 0,-1 0 0,1 0-1,0 0 1,0 0 0,0-1 0,1 1 0,-1-1 0,1 0 0,0 0 0,0 0 0,0 0 0,0 0 0,4 2 0,-5-4-1,-1 0 1,1-1-1,0 1 1,-1-1-1,1 1 0,0-1 1,-1 0-1,1 1 1,0-1-1,0 0 1,0 0-1,-1 0 0,1-1 1,3 1-1,-2-2 2,1 1 1,-1 0-1,0-1 0,0 1 0,0-1 1,0 0-1,0 0 0,0 0 0,4-4 0,6-7 15,-1-1-1,0 0 0,-1-1 0,-1-1 1,13-23-1,35-90 80,-17 5-16,-36 103-54,-1 0 1,0 1 0,-2-1-1,0-22 1,-5 24 0,3 18-29,0 1 0,0 0 1,0-1-1,0 1 0,0 0 1,0 0-1,-1-1 0,1 1 1,0 0-1,0 0 0,0-1 0,0 1 1,-1 0-1,1 0 0,0-1 1,0 1-1,-1 0 0,1 0 1,0 0-1,0 0 0,-1-1 1,1 1-1,0 0 0,0 0 0,-1 0 1,1 0-1,-1 0 0,0 0 2,0 1-1,0 0 1,0 0-1,0-1 0,0 1 1,0 0-1,0 0 1,0 0-1,0 0 0,0 0 1,1 0-1,-1 0 1,0 0-1,1 1 0,-1-1 1,1 0-1,-1 0 1,0 2-1,-5 16 9,0 0-1,1 0 1,1 0-1,0 1 1,0 26 0,3-18-14,1 0 1,1-1 0,6 36 0,-6-56 10,1 1 1,-1-1 0,2 1 0,-1-1 0,1 0-1,0 0 1,1 0 0,6 10 0,-8-15 0,-1 0 0,1 0 0,-1 0 1,1-1-1,0 1 0,-1-1 0,1 0 1,0 1-1,0-1 0,0 0 0,0 0 1,0 0-1,1 0 0,-1 0 0,0-1 1,0 1-1,1-1 0,-1 1 0,0-1 1,0 0-1,1 0 0,-1 0 0,0 0 0,1 0 1,-1-1-1,0 1 0,0-1 0,1 1 1,-1-1-1,0 0 0,0 0 0,4-2 1,1-1 25,1-1 1,-1 0 0,1-1 0,-2 0 0,1 0 0,0 0 0,8-12-1,38-57 200,-51 72-224,24-41 202,30-68-1,-45 89-193,-2-1 0,0 1-1,8-42 1,-25 184-215,8-105 188,1 1 1,0-1 0,1 0-1,1 0 1,0 0-1,7 17 1,-9-28 11,0 0 1,0-1-1,1 1 1,-1 0-1,1-1 1,-1 0-1,1 1 1,0-1-1,0 0 0,0 0 1,4 3-1,-5-4 0,1 0-1,0 0 0,-1-1 1,1 1-1,0-1 1,-1 1-1,1-1 0,0 1 1,0-1-1,0 0 0,-1 0 1,1 0-1,0 0 0,0 0 1,0 0-1,-1 0 0,1-1 1,0 1-1,0-1 0,2-1 1,6-2 11,-1-1 0,0 0 0,0 0 0,0-1 0,0-1-1,8-7 1,48-51 50,-41 40-41,1 1-24,-16 16 86,0 0 0,13-18 1,-21 26-52,-1-1 1,0 0-1,0 0 1,0 1-1,0-1 1,0 0-1,1 0 1,-1 1-1,-1-1 1,1 0-1,0 0 0,0 1 1,0-1-1,0 0 1,0 0-1,-1 1 1,1-1-1,0 0 1,-1 1-1,1-1 1,0 0-1,-1 1 0,1-1 1,-1 1-1,0-2 1,-18-18 602,12 13-346,-11-14 254,3 5-244,1 0-1,1 0 0,0-1 0,-18-35 1,30 51-314,1 0 0,-1 0 1,0-1-1,1 1 1,-1 0-1,1-1 0,-1 1 1,1 0-1,0-1 0,0 1 1,0-1-1,-1 1 0,1-1 1,1 1-1,-1 0 0,0-1 1,0 1-1,0-1 0,1 1 1,-1 0-1,1-1 0,-1 1 1,1 0-1,-1-1 0,1 1 1,0 0-1,0 0 0,0 0 1,-1 0-1,1-1 1,0 1-1,0 0 0,1 1 1,-1-1-1,1-1 0,5-1-134,-1 0-1,1 0 0,0 1 1,0 0-1,13-3 1,-6 3 182,38-12-270,9-11-91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4.675"/>
    </inkml:context>
    <inkml:brush xml:id="br0">
      <inkml:brushProperty name="width" value="0.05" units="cm"/>
      <inkml:brushProperty name="height" value="0.05" units="cm"/>
    </inkml:brush>
  </inkml:definitions>
  <inkml:trace contextRef="#ctx0" brushRef="#br0">1 1 20188,'13'4'1297,"4"6"-1193,-3 7-64,1 10 272,3 9-272,7 11-480,0 1-241,1 0-295,0-2-112,-6-7 352,0-9 264,-10-10-304,-4-3-145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5.117"/>
    </inkml:context>
    <inkml:brush xml:id="br0">
      <inkml:brushProperty name="width" value="0.05" units="cm"/>
      <inkml:brushProperty name="height" value="0.05" units="cm"/>
    </inkml:brush>
  </inkml:definitions>
  <inkml:trace contextRef="#ctx0" brushRef="#br0">1 294 13019,'17'1'1960,"3"-2"-1064,10-9-295,7-3 1879,16-8-1592,7-5-128,6-9-127,-1 0-345,-5-4-720,-4 0 496,-16 0-169,-11 2-79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5.552"/>
    </inkml:context>
    <inkml:brush xml:id="br0">
      <inkml:brushProperty name="width" value="0.05" units="cm"/>
      <inkml:brushProperty name="height" value="0.05" units="cm"/>
    </inkml:brush>
  </inkml:definitions>
  <inkml:trace contextRef="#ctx0" brushRef="#br0">0 194 17980,'16'-13'1624,"8"-2"-1080,7-4-232,10-2 625,4-2-193,6-2-392,1 1-448,-4 4 144,-2 3-48,-10 1-128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6.002"/>
    </inkml:context>
    <inkml:brush xml:id="br0">
      <inkml:brushProperty name="width" value="0.05" units="cm"/>
      <inkml:brushProperty name="height" value="0.05" units="cm"/>
    </inkml:brush>
  </inkml:definitions>
  <inkml:trace contextRef="#ctx0" brushRef="#br0">0 9 19988,'0'0'57,"0"0"0,0-1 0,0 1 0,0 0-1,0-1 1,0 1 0,0 0 0,1-1 0,-1 1-1,0-1 1,0 1 0,0 0 0,0 0 0,1-1-1,-1 1 1,0 0 0,0-1 0,1 1 0,-1 0-1,0 0 1,0-1 0,1 1 0,-1 0 0,0 0-1,1 0 1,-1-1 0,0 1 0,1 0 0,-1 0 0,0 0-1,1 0 1,6 10 901,5 31-164,-9-29-390,2 5-225,25 79 180,-26-84-359,1 1 1,1-1 0,1 0 0,-1-1-1,12 15 1,-17-24 1,1-1 0,-1 1 1,0-1-1,0 1 0,1-1 0,-1 1 0,1-1 1,-1 0-1,1 0 0,0 0 0,-1 0 0,1 0 1,0 0-1,0 0 0,0-1 0,0 1 0,0-1 1,-1 1-1,1-1 0,0 0 0,0 1 1,3-1-1,-2-1 2,-1 0 0,1 0 0,-1 0 1,0 0-1,1 0 0,-1 0 0,0-1 0,0 1 1,0-1-1,0 0 0,0 1 0,0-1 0,0 0 1,2-4-1,4-5 39,-1-1 0,-1 0 0,0 0 0,-1 0 0,6-18 0,1-12 279,8-56 0,-20 98-317,0 0-1,0 0 0,0 0 1,0 0-1,0 0 1,0 0-1,0 0 0,0 0 1,0 0-1,1 0 1,-1 0-1,0 1 1,0-1-1,0 0 0,0 0 1,0 0-1,0 0 1,0 0-1,0 0 1,0 0-1,1 0 0,-1 0 1,0 0-1,0 0 1,0 0-1,0 0 1,0 0-1,0 0 0,0 0 1,0 0-1,0 0 1,1 0-1,-1 0 0,0 0 1,0 0-1,0-1 1,0 1-1,0 0 1,0 0-1,0 0 0,0 0 1,0 0-1,0 0 1,0 0-1,0 0 1,1 0-1,-1 0 0,0 0 1,6 19 48,7 39-141,-10-43 82,0-2-27,13 48-135,-15-57 136,1 0 1,-1-1-1,1 1 1,0 0-1,0-1 0,0 1 1,0-1-1,1 0 0,-1 0 1,1 0-1,0 0 1,4 3-1,-6-5-8,1 0-1,-1-1 1,0 1-1,1-1 1,-1 0-1,0 1 1,1-1-1,-1 0 1,1 0-1,-1 0 1,1 1-1,-1-2 1,0 1-1,1 0 1,-1 0-1,1 0 1,-1-1-1,1 1 1,-1-1-1,0 1 1,1-1-1,-1 1 1,0-1-1,0 0 1,0 0 0,1 1-1,-1-1 1,0 0-1,0 0 1,0 0-1,0 0 1,0-1-1,0 1 1,-1 0-1,2-2 1,3-4-73,0-1 0,0 0 1,-1 0-1,4-10 1,-3 4-1,-1-1 0,0 1 0,-1-1 0,2-27 0,0-21-237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8.013"/>
    </inkml:context>
    <inkml:brush xml:id="br0">
      <inkml:brushProperty name="width" value="0.05" units="cm"/>
      <inkml:brushProperty name="height" value="0.05" units="cm"/>
    </inkml:brush>
  </inkml:definitions>
  <inkml:trace contextRef="#ctx0" brushRef="#br0">6 0 18516,'-6'6'1696,"6"1"-1376,6-7-744,3-3 968,-1 3-464,4 6-160,-2 6-208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6.934"/>
    </inkml:context>
    <inkml:brush xml:id="br0">
      <inkml:brushProperty name="width" value="0.05" units="cm"/>
      <inkml:brushProperty name="height" value="0.05" units="cm"/>
    </inkml:brush>
  </inkml:definitions>
  <inkml:trace contextRef="#ctx0" brushRef="#br0">1 10 16636,'17'106'3862,"2"10"-1191,31 52-996,-39-139-1575,1 0 1,1-1-1,28 43 0,-41-70-96,1 0 0,-1 0-1,1 0 1,0 0-1,-1 0 1,1-1-1,0 1 1,0 0 0,0 0-1,0 0 1,-1-1-1,1 1 1,0-1-1,0 1 1,2 0 0,-3-1-2,0 0 0,1 0 0,-1 0 0,0-1 0,1 1 1,-1 0-1,0 0 0,0 0 0,1 0 0,-1-1 0,0 1 1,0 0-1,1 0 0,-1-1 0,0 1 0,0 0 1,0 0-1,0-1 0,1 1 0,-1 0 0,0-1 0,0 1 1,0 0-1,0-1 0,0 1 0,0 0 0,0-1 0,0 1 1,0 0-1,0-1 0,0 0 0,0-4 9,0 0 0,0 0 0,0 0 0,-1 0 0,-2-9-1,-36-86-96,13 37-245,45 80-43,-10-11 313,1 2 5,0-1-1,1 0 0,0-1 0,0 0 1,0-1-1,1 0 0,0 0 0,22 4 1,-29-8 53,0-1 0,1 1 0,-1-1 0,1 0-1,-1 0 1,0 0 0,1-1 0,-1 0 0,0 0 0,7-3 0,-8 3 19,-1-1-1,1 0 1,-1 0-1,0 0 1,0 0-1,0 0 1,0-1-1,0 1 1,0-1-1,-1 0 1,1 0-1,-1 0 1,0 0-1,1-1 1,2-5-1,0-26 267,-7 20-97,2 14-182,-1 1 1,1 0 0,0 0-1,0 0 1,0-1 0,-1 1-1,1 0 1,0 0 0,0 0 0,-1 0-1,1 0 1,0 0 0,-1 0-1,1-1 1,0 1 0,0 0-1,-1 0 1,1 0 0,0 0 0,-1 0-1,1 0 1,0 0 0,0 0-1,-1 1 1,1-1 0,0 0-1,0 0 1,-1 0 0,1 0 0,0 0-1,0 0 1,-1 0 0,1 1-1,0-1 1,0 0 0,-1 0-1,1 0 1,0 1 0,0-1 0,0 0-1,-1 0 1,1 1 0,-3 3-4,-1-1 0,1 1 0,0 0 0,1 1 1,-1-1-1,1 0 0,-1 1 0,1 0 0,1-1 0,-3 9 1,0 2-43,1 0 1,-2 19 0,4-26 13,1 0 0,0 0 0,0 1-1,0-1 1,3 11 0,-3-17 22,0-1-1,1 1 1,-1 0 0,1-1 0,0 1-1,-1-1 1,1 0 0,0 1 0,0-1-1,0 1 1,0-1 0,0 0 0,0 0-1,0 0 1,0 0 0,0 1 0,1-1-1,-1-1 1,0 1 0,1 0 0,-1 0-1,1 0 1,-1-1 0,1 1 0,-1-1-1,1 1 1,-1-1 0,1 0 0,-1 0-1,1 1 1,0-1 0,-1 0 0,1 0-1,2-1 1,6-1-14,0 0-1,0 0 0,0-2 1,-1 1-1,1-1 0,-1 0 1,0-1-1,0 0 0,13-10 1,2-3-19,43-42 0,-59 52 85,0-1 0,0 0 0,0 0 0,-2 0 0,11-17 0,-16 24-6,0-1 1,0 1-1,0 0 1,0-1-1,-1 1 1,1 0-1,0-1 1,-1 1-1,0-1 1,0 1-1,0-1 1,0 1-1,0-1 1,0 1-1,0 0 1,-1-1-1,1 1 1,-1-1-1,0 1 1,0 0-1,0-1 1,0 1-1,0 0 1,0 0-1,-1 0 1,1 0-1,-1 0 1,1 0-1,-1 0 1,0 1-1,0-1 1,-3-2-1,-4-2 137,0 1-1,-1 0 0,1 0 1,-1 1-1,-11-3 0,-27-13 328,48 20-498,0 0-1,-1 0 1,1 0 0,-1 0-1,1-1 1,0 1 0,-1 0-1,1 0 1,0-1-1,-1 1 1,1 0 0,0-1-1,0 1 1,-1 0 0,1 0-1,0-1 1,0 1-1,-1-1 1,1 1 0,0 0-1,0-1 1,0 1 0,0 0-1,0-1 1,0 1-1,0-1 1,-1 1 0,1-1-1,0 0 1,9-9 45,27-8-116,-27 14 44,95-56-623,15-8-592,-113 65 1148,-1 0-1,1 1 0,0 0 0,0 0 0,1 0 0,-1 1 0,10-1 0,-14 1 68,0 2 0,0-1 1,1 0-1,-1 0 0,0 1 0,1-1 1,-1 1-1,0 0 0,0-1 0,0 1 0,0 0 1,0 1-1,0-1 0,0 0 0,0 0 1,0 1-1,0-1 0,-1 1 0,1 0 0,0-1 1,-1 1-1,0 0 0,1 0 0,0 2 1,2 5-3,0-1 0,-1 1 1,0 0-1,0 0 0,-1 1 1,-1-1-1,2 17 1,-2-14 19,1 0 1,0 1 0,6 15 0,-8-27 4,0-1 0,0 1 0,0-1 1,0 1-1,1-1 0,-1 0 0,0 1 0,0-1 0,1 1 0,-1-1 0,0 0 0,0 1 1,1-1-1,-1 0 0,0 1 0,1-1 0,-1 0 0,1 1 0,-1-1 0,0 0 0,1 0 1,-1 0-1,1 1 0,-1-1 0,1 0 0,-1 0 0,1 0 0,-1 0 0,1 0 0,-1 0 1,1 0-1,-1 0 0,0 0 0,1 0 0,-1 0 0,1 0 0,-1 0 0,1 0 0,-1 0 1,1-1-1,-1 1 0,1 0 0,-1 0 0,0 0 0,1-1 0,-1 1 0,1 0 0,-1-1 1,0 1-1,1 0 0,-1-1 0,0 1 0,1 0 0,-1-1 0,0 1 0,1-1 0,19-27 58,-18 25-53,40-73 124,-28 48-105,2 1-1,19-26 1,-35 52-28,1 0 1,0 1 0,-1-1-1,1 0 1,-1 0-1,1 1 1,0-1-1,0 0 1,-1 1-1,1-1 1,0 1-1,0-1 1,0 1 0,0-1-1,-1 1 1,3-1-1,-2 1 2,-1 0-1,0 0 1,1 1 0,-1-1-1,0 0 1,1 0-1,-1 0 1,0 1-1,1-1 1,-1 0 0,0 0-1,1 1 1,-1-1-1,0 0 1,0 0-1,0 1 1,1-1 0,-1 0-1,0 1 1,0-1-1,0 1 1,0-1-1,1 0 1,-1 1 0,0-1-1,0 0 1,0 1-1,1 36-1,-1-32 2,-1 17-52,0-14-172,0 0 0,1 1 0,0-1 1,1 1-1,0-1 0,2 11 0,2-13-40,3-11-69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7.655"/>
    </inkml:context>
    <inkml:brush xml:id="br0">
      <inkml:brushProperty name="width" value="0.05" units="cm"/>
      <inkml:brushProperty name="height" value="0.05" units="cm"/>
    </inkml:brush>
  </inkml:definitions>
  <inkml:trace contextRef="#ctx0" brushRef="#br0">86 311 15035,'-14'20'1216,"0"0"-1,2 1 1,-11 26-1,18-38-906,2 1-1,-1 0 0,1 0 1,1 0-1,0 0 0,0 1 1,1-1-1,0 0 1,2 19-1,-1-26-286,0 0 0,1 0 0,-1-1 0,1 1 0,0-1 0,0 1 0,0 0 0,0-1 0,0 0 0,0 1 0,1-1 0,-1 0 0,4 4 0,-4-5-3,0 0 0,1 0 0,-1 0 0,1 0 0,-1 0 0,1 0 0,-1-1 0,1 1 1,0 0-1,-1-1 0,1 1 0,0-1 0,-1 0 0,1 1 0,0-1 0,2 0 0,1-1 5,0 0 0,-1 0 0,1 0 0,0 0 0,-1-1 0,1 1 0,-1-1 0,0-1 0,0 1 0,0 0 0,0-1 0,0 0 0,0 0 0,3-4 0,4-5-20,0 0 0,-1-1 0,-1 0-1,0-1 1,-1 0 0,0 0 0,-1-1-1,-1 0 1,0 0 0,-1-1 0,-1 0 0,5-31-1,-11 34-4,-5 14 1,-9 19 0,11-11-2,1-1 1,1 1-1,0 0 0,-4 17 0,6-23 1,0 1 0,1-1 0,-1 0 0,1 1-1,0-1 1,0 0 0,0 1 0,0-1 0,1 1-1,-1-1 1,1 0 0,0 0 0,0 1-1,0-1 1,0 0 0,3 5 0,-2-7 1,-1 1 1,0-1-1,1 0 1,-1 0-1,1 0 1,-1-1-1,1 1 1,-1 0-1,1 0 1,0-1-1,-1 1 1,1-1-1,0 0 1,-1 1-1,1-1 1,0 0-1,0 0 1,-1 0 0,1 0-1,0 0 1,-1-1-1,1 1 1,0 0-1,-1-1 1,1 1-1,0-1 1,2-1-1,4-2 14,0 1 1,-1-1-1,0-1 0,11-7 0,-2-2 15,-1 0-1,0-1 0,-1-1 1,-1 0-1,0-1 1,-1 0-1,-1-1 1,17-35-1,-16 26-35,-2-1 0,-1 0 0,-1 0 1,-1-1-1,5-51 0,-11 77-3,-1 0 1,0 0-1,0 0 1,0-1-1,-1 1 0,1 0 1,-1 0-1,0 0 1,1 0-1,-1 0 1,-1 0-1,0-3 0,2 6 8,-1-1-1,1 1 0,0 0 1,0-1-1,0 1 1,-1 0-1,1 0 0,0 0 1,0-1-1,-1 1 0,1 0 1,0 0-1,-1 0 0,1-1 1,0 1-1,0 0 0,-1 0 1,1 0-1,0 0 0,-1 0 1,1 0-1,0 0 1,-1 0-1,1 0 0,0 0 1,-1 0-1,1 0 0,0 0 1,-1 0-1,1 0 0,0 0 1,-1 0-1,1 0 0,0 0 1,-1 1-1,1-1 1,-2 1-7,1 1 0,-1-1 1,1 1-1,0-1 0,0 1 1,-1 0-1,1 0 0,0-1 1,0 1-1,-1 3 0,-6 19-3,0 0 0,2 0-1,0 1 1,2 0 0,0 0-1,2 0 1,1 41 0,2-60 14,-1 0 0,1 0 0,0 0-1,0 0 1,1 0 0,0 0 0,0 0 0,0-1 0,1 1 0,4 6 0,-5-9-1,0-1 0,0 0 0,0 1 1,0-1-1,0 0 0,0-1 0,1 1 0,-1 0 1,1-1-1,-1 1 0,1-1 0,0 0 0,0 0 0,0 0 1,-1 0-1,1 0 0,0 0 0,0-1 0,0 0 0,0 1 1,0-1-1,0 0 0,3-1 0,2 0-5,-1-1 1,0 0-1,0 0 1,0 0-1,0-1 0,0 0 1,-1 0-1,1-1 0,-1 0 1,0 0-1,0 0 0,0-1 1,-1 0-1,1 0 1,-1-1-1,0 1 0,-1-1 1,8-12-1,-2 2 4,-1-1-1,0 0 1,-2 0-1,0-1 1,0 0 0,4-23-1,-5-7 116,-6 48-114,0 0 1,0 0-1,0 0 1,0 0-1,-1 0 0,1 0 1,0 0-1,0 0 1,0 0-1,0 0 1,0 0-1,0 0 1,0 0-1,0 0 1,0 0-1,0 0 0,0 0 1,-1 0-1,1 0 1,0 0-1,0 0 1,0-1-1,0 1 1,0 0-1,0 0 0,0 0 1,0 0-1,0 0 1,0 0-1,0 0 1,0 0-1,0 0 1,0 0-1,0 0 1,0 0-1,0 0 0,0 0 1,-1 0-1,1-1 1,0 1-1,0 0 1,0 0-1,0 0 1,0 0-1,0 0 0,0 0 1,0 0-1,0 0 1,0 0-1,0 0 1,0 0-1,1-1 1,-1 1-1,0 0 0,0 0 1,0 0-1,-3 7 58,0 1-26,2 0 1,-1 1-1,1-1 0,0 1 1,1-1-1,0 1 0,0-1 1,1 1-1,0-1 0,1 1 1,0-1-1,0 1 0,0-1 0,8 15 1,-7-17-21,0-1 0,1 1 0,-1-1 1,1 0-1,1 1 0,-1-2 0,1 1 1,0-1-1,0 1 0,0-1 0,0 0 1,1-1-1,-1 0 0,1 0 0,0 0 1,0 0-1,0-1 0,1 0 0,-1 0 0,8 1 1,-4-2-89,0-1 0,0 1 0,-1-1 0,1-1 0,0 0 0,0 0 1,0-1-1,0-1 0,-1 1 0,1-1 0,8-5 0,-13 6 3,0 0 0,-1 0 0,1-1 0,-1 0-1,1 0 1,-1 0 0,0 0 0,-1-1 0,1 0 0,0 1 0,-1-1-1,0-1 1,0 1 0,0 0 0,0-1 0,-1 1 0,0-1-1,0 0 1,0 0 0,0 0 0,-1 0 0,2-10 0,-3 6-53,-1 0 0,1 0 0,-4-13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8.116"/>
    </inkml:context>
    <inkml:brush xml:id="br0">
      <inkml:brushProperty name="width" value="0.05" units="cm"/>
      <inkml:brushProperty name="height" value="0.05" units="cm"/>
    </inkml:brush>
  </inkml:definitions>
  <inkml:trace contextRef="#ctx0" brushRef="#br0">1 0 20036,'0'6'1561,"1"2"-1185,3 0-200,6-4 1808,-2 0-1400,-4-1-200,-3-3-24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19.440"/>
    </inkml:context>
    <inkml:brush xml:id="br0">
      <inkml:brushProperty name="width" value="0.05" units="cm"/>
      <inkml:brushProperty name="height" value="0.05" units="cm"/>
    </inkml:brush>
  </inkml:definitions>
  <inkml:trace contextRef="#ctx0" brushRef="#br0">114 64 14707,'1'-8'1140,"1"-22"438,-2 28-1424,0 1 1,0-1-1,0 1 1,0 0-1,-1-1 1,1 1 0,0-1-1,-1 1 1,1-1-1,-1 1 1,1 0-1,-1-1 1,0 1-1,1 0 1,-2-2 0,1 3-102,1 0 1,-1 0-1,1-1 1,-1 1-1,0 0 1,1 0-1,-1 0 1,1 0-1,-1 0 1,1 0-1,-1 0 1,0 0-1,1 0 1,-1 0-1,1 0 1,-1 1-1,1-1 0,-1 0 1,1 0-1,-1 0 1,1 1-1,-1-1 1,1 0-1,-1 1 1,1-1-1,-1 0 1,1 1-1,0-1 1,-1 1-1,1-1 1,0 0-1,-1 2 1,-13 15 343,13-16-336,-10 15-42,1 1 0,0 1 1,1 0-1,1 0 0,0 1 1,2 0-1,-8 34 0,14-52-29,0-1-1,-1 1 1,1-1-1,0 1 0,0-1 1,0 1-1,0-1 1,0 1-1,0-1 0,0 1 1,0-1-1,0 1 0,0 0 1,0-1-1,1 1 1,-1-1-1,0 1 0,0-1 1,0 1-1,1-1 1,-1 1-1,0-1 0,0 0 1,1 1-1,-1-1 0,1 1 1,-1-1-1,0 0 1,1 1-1,-1-1 0,1 0 1,-1 1-1,1-1 1,-1 0-1,1 0 0,-1 1 1,1-1-1,-1 0 0,1 0 1,-1 0-1,1 0 1,-1 0-1,1 0 0,-1 0 1,1 0-1,-1 0 1,1 0-1,-1 0 0,1 0 1,1 0-1,29-11-414,-24 8 331,-1 1 28,4-2-35,0 0-1,1 1 1,0 0-1,20-3 1,-29 6 101,-1 0 1,1 0 0,0 0 0,0 0-1,0 0 1,0 0 0,0 0 0,0 1-1,0-1 1,0 1 0,-1-1 0,1 1-1,0 0 1,0 0 0,-1-1 0,1 1-1,0 0 1,-1 1 0,1-1 0,-1 0-1,0 0 1,1 1 0,-1-1-1,0 1 1,0-1 0,0 1 0,0-1-1,0 1 1,0 0 0,0 0 0,0-1-1,-1 1 1,1 0 0,-1 0 0,1 3-1,0 3 65,-1 0 0,0 0 0,0 0 0,-1 0 0,0 0 0,-1 0 0,1 0 0,-1 0 0,-1-1 0,-5 13 1,-1 1 202,-2-1 1,-17 28 0,23-40-190,3-6-80,1 1 0,-1 0 0,1-1 0,-1 1 0,0-1 1,0 1-1,0-1 0,0 0 0,-1 0 0,1 0 1,0 0-1,-1 0 0,0 0 0,1-1 0,-5 3 0,6-4-17,1 0 0,0 0 0,-1 0 0,1 0 0,0 0 0,-1 0 0,1 0 0,0-1 0,-1 1 0,1 0 0,0 0 0,0 0 0,-1 0-1,1 0 1,0-1 0,-1 1 0,1 0 0,0 0 0,0 0 0,-1-1 0,1 1 0,0 0 0,0 0 0,0-1 0,-1 1 0,1 0 0,0 0-1,0-1 1,0 1 0,0-1 0,-3-15-145,5-19 9,6-13-123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0.598"/>
    </inkml:context>
    <inkml:brush xml:id="br0">
      <inkml:brushProperty name="width" value="0.05" units="cm"/>
      <inkml:brushProperty name="height" value="0.05" units="cm"/>
    </inkml:brush>
  </inkml:definitions>
  <inkml:trace contextRef="#ctx0" brushRef="#br0">0 246 16123,'3'12'817,"-1"0"-1,0 0 0,0 1 0,-1 21 0,1 13 755,-2-44-1476,15 98 1792,-12-89-1723,0 0 0,0 0 1,1 0-1,1 0 0,12 21 1,-17-32-160,0-1 0,0 1 1,0-1-1,1 1 0,-1 0 1,0-1-1,1 1 0,-1-1 1,0 1-1,1-1 0,-1 1 1,1-1-1,-1 0 1,1 1-1,-1-1 0,1 1 1,-1-1-1,1 0 0,-1 1 1,1-1-1,-1 0 0,1 0 1,0 0-1,-1 1 0,1-1 1,-1 0-1,1 0 0,0 0 1,-1 0-1,1 0 0,0 0 1,-1 0-1,1 0 1,-1 0-1,1 0 0,0-1 1,-1 1-1,1 0 0,-1 0 1,1-1-1,-1 1 0,1 0 1,0 0-1,-1-1 0,1 1 1,-1-1-1,1 1 0,-1 0 1,0-1-1,1 0 0,2-3 10,-1 1 0,0 0 0,0-1 0,0 1 0,-1-1 0,3-7 0,4-17 22,-1 0-1,-2-1 1,-1 0 0,-1 0-1,-1 0 1,-2 0 0,-4-40-1,-1 52-36,5 17-1,0 0 1,0 0 0,0 0-1,0 0 1,0-1 0,0 1 0,0 0-1,0 0 1,0 0 0,-1 0-1,1 0 1,0 0 0,0 0 0,0 0-1,0 0 1,0 0 0,0-1-1,0 1 1,-1 0 0,1 0-1,0 0 1,0 0 0,0 0 0,0 0-1,0 0 1,0 0 0,-1 0-1,1 0 1,0 0 0,0 0-1,0 0 1,0 0 0,0 0 0,0 0-1,-1 0 1,1 0 0,0 1-1,0-1 1,0 0 0,0 0 0,0 0-1,0 0 1,0 0 0,-1 0-1,1 0 1,0 0 0,0 0-1,0 0 1,0 1 0,0-1 0,-1 1-4,1 1 0,-1 0 0,1 0 1,-1-1-1,1 1 0,0 0 0,-1-1 1,1 1-1,0 0 0,0 0 0,1 0 1,-1-1-1,0 1 0,1 3 0,0-1 3,0 0 0,1 0 0,-1-1 0,1 1-1,-1 0 1,1 0 0,1-1 0,-1 1 0,0-1-1,1 0 1,-1 0 0,1 0 0,0 0 0,0 0-1,0-1 1,1 1 0,-1-1 0,0 0-1,1 0 1,0 0 0,-1 0 0,1-1 0,0 1-1,0-1 1,0 0 0,0 0 0,0-1 0,0 1-1,0-1 1,0 0 0,5 0 0,-3 0 29,1-1 0,-1 0 0,0 0 0,1 0-1,-1-1 1,0 0 0,1 0 0,-1-1 0,-1 0 0,1 0 0,0 0 0,-1-1 0,1 0 0,-1 0 0,0 0 0,0 0 0,-1-1 0,9-10 0,-10 10 14,0 0 1,0 0-1,0 0 1,-1 0-1,1-1 1,-1 1-1,0-1 1,-1 0-1,0 1 1,0-1-1,0 0 1,0 0-1,-1 0 1,0 0-1,-1-9 1,1 14-39,-1 0 0,1 0-1,0 1 1,0-1 0,-1 0 0,1 0 0,0 1 0,-1-1 0,1 0 0,0 1 0,-1-1 0,1 0 0,-1 1 0,1-1 0,-1 1 0,1-1 0,-1 1-1,0-1 1,1 1 0,-1-1 0,0 1 0,1 0 0,-1-1 0,0 1 0,1 0 0,-1-1 0,0 1 0,0 0 0,0 0 0,-1 0-1,0 0 1,0 1 0,0-1 0,1 1 0,-1-1-1,0 1 1,0 0 0,1-1 0,-1 1 0,1 0-1,-1 0 1,-1 2 0,-4 2-3,0 1 0,1 1 0,-1-1 0,-5 8 0,8-8-5,0-1 0,0 1 1,1 0-1,-1 0 0,1 0 0,-2 9 1,4-14 0,1 1 1,-1 0 0,1 0 0,0 0-1,0 0 1,0 0 0,0 0-1,0 0 1,0 0 0,0 0 0,1 0-1,-1 0 1,1 0 0,-1 0-1,1-1 1,0 1 0,0 0 0,-1 0-1,2 0 1,-1-1 0,0 1-1,0-1 1,0 1 0,1-1 0,2 3-1,6 6-2,1-1-1,1 0 0,-1 0 0,1-2 0,22 12 1,-32-19 4,1 0 0,-1 1 0,1-1 1,-1 0-1,1 0 0,-1 0 0,1 0 1,-1-1-1,1 1 0,-1-1 0,0 0 1,1 1-1,-1-1 0,0 0 0,1 0 1,-1 0-1,0-1 0,0 1 0,0-1 1,0 1-1,0-1 0,3-3 0,5-5-6,0-1-1,14-20 0,-15 19-3,30-41-65,-20 26-88,1 1 1,35-36-1,-55 62 151,0-1 0,1 1 0,-1-1-1,1 1 1,-1-1 0,1 1 0,-1 0 0,1-1 0,0 1 0,-1 0 0,1-1 0,-1 1-1,1 0 1,0 0 0,-1-1 0,1 1 0,0 0 0,-1 0 0,1 0 0,0 0 0,0 0-1,0 0 5,-1 1 0,0-1 0,1 0 0,-1 1-1,1-1 1,-1 0 0,1 1 0,-1-1-1,0 0 1,1 1 0,-1-1 0,0 1 0,0-1-1,1 1 1,-1-1 0,0 1 0,0-1-1,0 1 1,1-1 0,-1 2 0,2 33-198,-2-27 165,0-5 29,0 4-10,0 1-1,1-1 1,0 1 0,0-1 0,4 14-1,-4-20 24,0 1-1,-1-1 0,1 1 1,0-1-1,0 1 0,0-1 0,0 0 1,0 0-1,0 1 0,0-1 0,0 0 1,1 0-1,-1 0 0,0 0 1,1 0-1,-1-1 0,1 1 0,-1 0 1,1-1-1,-1 1 0,1-1 0,-1 1 1,1-1-1,0 0 0,-1 1 1,1-1-1,0 0 0,-1 0 0,1 0 1,0-1-1,-1 1 0,1 0 0,1-1 1,9-2-13,0-1 0,-1 1 0,0-2 0,0 0 0,0 0 1,-1-1-1,1-1 0,-1 1 0,-1-2 0,11-9 0,-2 1-24,-1-2 0,-1 0 0,0 0 0,14-24 0,-21 26-17,0 1 0,6-18 1,-15 33 53,0 0 0,0-1 0,0 1 0,0 0 0,0 0 0,0-1 0,0 1 0,0 0 0,0 0 0,1-1 0,-1 1 0,0 0 0,0 0 0,0 0 0,0-1 0,0 1 0,1 0 0,-1 0 0,0 0 0,0-1 0,0 1 0,0 0 0,1 0 0,-1 0 0,0 0 0,0 0 0,1 0 0,-1 0 0,0-1 0,0 1 0,1 0 0,-1 0 0,0 0 0,0 0 0,1 0 0,-1 0 0,0 0 0,0 0 0,1 0 0,-1 0 0,0 0 0,0 0 0,0 0 0,1 1 0,-1-1 0,0 0 0,0 0 0,1 0 0,-1 0 0,0 0 0,0 0 0,0 1 0,1-1 0,-1 0 0,0 0 0,0 0 0,0 0 0,0 1 0,1-1 0,-1 0 0,0 0 0,0 1 0,0-1 0,0 0 0,0 0 0,0 0 0,0 1 0,0-1 0,1 1 1,0 0 1,-1 0-1,1-1 0,0 1 1,-1 0-1,1 0 1,0-1-1,0 1 0,0-1 1,0 1-1,0-1 1,-1 1-1,1-1 0,0 1 1,2-1-1,5 1-3,0-2 1,0 1-1,0-1 0,0 0 0,0-1 1,0 0-1,0 0 0,8-4 0,-5 2-114,0 1 0,1 0 0,13-2 0,-17 5 54,-1 1 1,0-1-1,1 1 0,-1 0 1,0 1-1,0 0 0,0 0 1,0 1-1,0-1 0,0 1 1,-1 1-1,1-1 0,-1 1 1,0 1-1,0-1 0,5 6 1,12 11-10,-1 1 0,28 36 0,-38-43 81,0 0-23,0 0 0,-1 0 0,-1 1 0,11 22 0,-19-34 27,0 1-1,0-1 1,0 1 0,-1 0-1,0 0 1,0 0 0,0 0-1,-1 0 1,1 0 0,-1 0 0,-1 0-1,1 0 1,0-1 0,-1 1-1,0 0 1,-1 0 0,1 0-1,-1 0 1,1-1 0,-2 1 0,-2 6-1,1-5 121,-1 0 0,1-1 0,-1 1 0,0-1 0,0 0 1,-10 8-1,14-12-93,0 0 0,0 0 0,-1-1 1,1 1-1,0-1 0,0 1 0,0-1 1,0 1-1,-1-1 0,1 0 1,0 0-1,0 1 0,-1-1 0,1 0 1,0 0-1,-1 0 0,1-1 0,-2 1 1,2-1-12,0 0 1,-1 1 0,1-1-1,0 0 1,0 0 0,0 0 0,0 0-1,0 0 1,0 0 0,0 0-1,0-1 1,0 1 0,1 0-1,-1 0 1,1-1 0,-1 1 0,0-1-1,1 1 1,0 0 0,-1-3-1,-1-5 23,1 1-1,-1-1 0,2 0 0,-1 0 0,1 1 0,1-1 0,2-16 1,3-4-570,10-28 0,-9 34 55,-1 1-1,6-41 0,-11 0 67,-6-4-124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1.016"/>
    </inkml:context>
    <inkml:brush xml:id="br0">
      <inkml:brushProperty name="width" value="0.05" units="cm"/>
      <inkml:brushProperty name="height" value="0.05" units="cm"/>
    </inkml:brush>
  </inkml:definitions>
  <inkml:trace contextRef="#ctx0" brushRef="#br0">22 0 20292,'-16'0'1657,"11"2"-1281,5 0-208,11 1 736,5 0-528,7-1-184,3 1-104,2 1-112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1.514"/>
    </inkml:context>
    <inkml:brush xml:id="br0">
      <inkml:brushProperty name="width" value="0.05" units="cm"/>
      <inkml:brushProperty name="height" value="0.05" units="cm"/>
    </inkml:brush>
  </inkml:definitions>
  <inkml:trace contextRef="#ctx0" brushRef="#br0">0 679 17172,'1'3'225,"-1"0"-1,0 0 1,1 0 0,0 0 0,0 0 0,0 0 0,0 0 0,0-1 0,1 1 0,1 3-1,-2-5-147,0 0 0,0 0 0,0 0 0,1 0-1,-1-1 1,0 1 0,0 0 0,0-1 0,0 1-1,1-1 1,-1 1 0,0-1 0,1 0-1,-1 1 1,0-1 0,1 0 0,-1 0 0,0 0-1,1 0 1,-1 0 0,0 0 0,1 0 0,-1-1-1,0 1 1,3-1 0,4-2 236,1 0 0,-1-1 0,0 0 0,0 0-1,0-1 1,0 1 0,11-11 0,47-47 686,-64 60-966,15-16 179,-1 0 0,-1-1 0,-1-1 0,22-39-1,-30 48-169,0-1 0,-1 0-1,-1-1 1,0 1-1,0-1 1,-1 0-1,-1 0 1,0 0 0,-1 0-1,-1-21 1,0 31-35,0-1 0,-1 1 0,0-1 0,0 1 1,0-1-1,0 1 0,0-1 0,-1 1 0,1 0 0,-1 0 1,-4-6-1,6 8-9,-1 0 1,0 1-1,0-1 0,0 0 1,0 0-1,0 1 0,0-1 1,0 1-1,0-1 0,0 1 1,0-1-1,-1 1 0,1-1 1,0 1-1,0 0 1,0 0-1,0 0 0,-1 0 1,1 0-1,0 0 0,0 0 1,-1 0-1,1 0 0,0 0 1,0 1-1,0-1 0,0 0 1,-1 1-1,1-1 1,0 1-1,0-1 0,0 1 1,0 0-1,0-1 0,0 1 1,-1 1-1,-5 4-14,0 1 0,1-1 0,-1 1-1,1 1 1,1-1 0,-1 1 0,-5 11 0,-26 61-74,30-63 64,1 1 0,-7 34-1,12-44 20,-1 0 0,2 1 0,-1-1 0,1 0 0,0 0 0,1 0 0,0 0 0,1 0 0,2 10 0,-4-16-5,1 0-1,0 1 1,0-1-1,1 0 1,-1 0-1,0 0 1,1 0-1,-1 0 1,1 0-1,0 0 1,-1 0-1,1-1 1,0 1 0,0-1-1,0 1 1,0-1-1,3 2 1,-1-2-52,0 1 1,0-1-1,0 0 1,0 0 0,0-1-1,1 1 1,-1-1-1,0 0 1,7-1 0,1-1-224,0 0 0,0-1 0,0 0 0,0-1 0,0-1 0,12-6 0,2-4-223,0-1 0,0-1 1,-2-2-1,41-39 0,-5-2-429</inkml:trace>
  <inkml:trace contextRef="#ctx0" brushRef="#br0" timeOffset="1">863 1 12579,'-7'8'1784,"-7"12"-552,-2 6-383,-7 9-65,0 0-144,-21 33-136,3-8 1128,1 6-728,3-2-167,7-6-233,6-8-200,9-17-488,5-6-216,9-14-457,-1-22-2479,-2-13 2256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1.983"/>
    </inkml:context>
    <inkml:brush xml:id="br0">
      <inkml:brushProperty name="width" value="0.05" units="cm"/>
      <inkml:brushProperty name="height" value="0.05" units="cm"/>
    </inkml:brush>
  </inkml:definitions>
  <inkml:trace contextRef="#ctx0" brushRef="#br0">1 0 16027,'4'11'1769,"6"6"-1169,3 6-104,6-2 872,9 2-503,10-3-65,7-3-168,6-7-192,2-7-536,0-3-288,-2-10-600,-3-6 832,-11-14-233,-4-10-151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2.643"/>
    </inkml:context>
    <inkml:brush xml:id="br0">
      <inkml:brushProperty name="width" value="0.05" units="cm"/>
      <inkml:brushProperty name="height" value="0.05" units="cm"/>
    </inkml:brush>
  </inkml:definitions>
  <inkml:trace contextRef="#ctx0" brushRef="#br0">13 1 15107,'-1'1'121,"0"-1"-1,0 1 1,0 0-1,0 0 0,0 0 1,0 1-1,1-1 1,-1 0-1,0 0 0,1 0 1,-1 0-1,0 1 1,1-1-1,0 0 1,-1 1-1,1-1 0,0 0 1,0 1-1,-1-1 1,1 0-1,0 1 1,0-1-1,0 0 0,1 3 1,7 36 1616,6 4-168,38 85 1,35 38-400,-34-69-873,-42-81-271,-13-28-49,-12-33-30,-74-165-89,88 205 113,6 5 17,16 8 20,8 4 7,-20-12-10,0 0 1,0 0-1,0-1 1,0-1 0,0 0-1,-1 0 1,1 0 0,0-1-1,0-1 1,-1 0 0,1 0-1,-1-1 1,0 0 0,0 0-1,14-11 1,-16 11 7,-1-1 0,1 0 0,0 0 0,-1-1 0,0 0 1,-1 0-1,1 0 0,-1-1 0,0 1 0,-1-2 0,1 1 0,-1 0 0,-1-1 0,0 1 0,0-1 0,0 0 0,-1 0 0,0 0 1,1-9-1,-3 15-12,0 1 1,0-1 0,0 1 0,0-1 0,0 0 0,0 1-1,0-1 1,0 1 0,-1-1 0,1 1 0,-1-1 0,1 1-1,-1-1 1,0 1 0,1-1 0,-1 1 0,0 0 0,0-1-1,-1 0 1,1 1 1,-1 0-1,1 1 1,0-1-1,0 0 0,0 1 1,-1-1-1,1 1 1,0 0-1,-1-1 1,1 1-1,0 0 1,-1 0-1,1 0 0,0 0 1,-1 0-1,1 0 1,-3 0-1,-1 2 3,1-1-1,-1 0 0,1 1 1,-1 0-1,1 0 1,-1 0-1,1 1 0,0-1 1,0 1-1,0 0 1,-4 5-1,0 1-14,1-1 0,1 1 0,-1 1 0,-8 17 0,13-22 4,-1 1 1,1-1-1,0 1 0,0 0 1,0 0-1,1 0 0,0 0 1,1 1-1,-1-1 1,1 6-1,0-10 2,0 0 0,1-1 0,-1 1 0,1 0 0,-1-1 0,1 1 0,-1-1 0,1 1 0,0-1 0,0 1 1,0-1-1,0 1 0,0-1 0,0 0 0,0 0 0,0 1 0,1-1 0,-1 0 0,0 0 0,1 0 0,-1 0 0,1-1 0,-1 1 0,1 0 0,-1-1 0,1 1 0,-1-1 1,1 1-1,0-1 0,-1 0 0,1 1 0,0-1 0,-1 0 0,1 0 0,0 0 0,2-1 0,6 0-23,0 0 0,0-1 0,-1 0 0,18-6 0,68-33-169,4-1 71,-98 41 122,1 0-1,0 1 1,-1-1-1,1 1 1,0 0-1,0-1 1,-1 1-1,1 0 1,0 0-1,0 0 1,0 0-1,-1 1 1,1-1-1,0 0 1,2 2-1,-3-2 7,0 1-1,0 0 0,0-1 1,0 1-1,0 0 0,0 0 1,0 0-1,-1 0 0,1 0 1,0 0-1,-1 0 0,1 0 1,0 0-1,-1 0 0,1 0 1,-1 0-1,1 2 0,0 5 31,0 0 0,0 0 0,-1 0 0,0 0 0,-2 14-1,1 5 34,1-24-49,0-1 0,0 1 0,0-1 0,0 0 0,1 1 1,-1-1-1,1 1 0,0-1 0,0 0 0,0 1 0,0-1 1,0 0-1,0 0 0,2 3 0,-3-5-6,1 1 1,-1-1-1,1 0 0,-1 1 0,1-1 0,-1 0 1,1 0-1,0 1 0,-1-1 0,1 0 0,-1 0 1,1 0-1,-1 1 0,1-1 0,0 0 0,-1 0 1,1 0-1,-1 0 0,1 0 0,0 0 0,-1 0 1,2-1-1,-1 1 5,1-1-1,0 0 1,0 0 0,-1 0 0,1 0 0,0 0 0,-1 0-1,1-1 1,-1 1 0,2-2 0,16-19 58,-2-1-1,-1-1 1,24-43-1,-2 1-482,-8 21-209,-31 51 540,1 0 1,-1 0 0,2 0 0,-1 0 0,3 11 0,-2-16 76,0 0 1,0 0 0,0 0-1,0 0 1,0 0 0,1 0-1,-1 0 1,0 0 0,1 0-1,-1-1 1,0 1-1,1-1 1,-1 1 0,1-1-1,-1 1 1,1-1 0,-1 0-1,1 0 1,-1 0 0,1 0-1,-1 0 1,1 0 0,0 0-1,-1 0 1,1-1-1,-1 1 1,3-1 0,5-2-7,0 0 1,0 0-1,9-5 1,62-38-89,-17 9 38,-64 37 60,1 0 0,0 0 1,0 1-1,0-1 1,0 0-1,0 0 0,0 1 1,0-1-1,0 0 0,0 0 1,0 1-1,0-1 1,0 0-1,0 0 0,0 0 1,0 1-1,0-1 0,0 0 1,0 0-1,0 1 1,0-1-1,1 0 0,-1 0 1,0 0-1,0 1 0,0-1 1,0 0-1,0 0 1,1 0-1,-1 1 0,0-1 1,0 0-1,0 0 0,1 0 1,-1 0-1,0 0 0,0 0 1,1 1-1,-1-1 1,0 0-1,0 0 0,0 0 1,1 0-1,-1 0 0,0 0 1,0 0-1,1 0 1,-1 0-1,0 0 0,0 0 1,1 0-1,-1 0 0,0 0 1,0 0-1,1-1 1,-1 1-1,0 0 0,0 0 1,0 0-1,1 0 0,-1 0 1,0-1-1,-12 28 179,7-17-104,5-9-100,-1 1 0,1-1 0,-1 0 0,1 0 0,0 0 0,-1 0 0,1 0 0,0 1 0,0-1 0,0 0 0,0 0 0,0 0 0,0 1 0,0-1 0,0 0 0,0 0 0,1 0 0,-1 1 0,0-1 0,2 2 0,-1-2 24,0-1 0,0 1-1,0-1 1,0 1 0,0-1 0,0 0-1,0 1 1,0-1 0,0 0 0,0 0-1,0 0 1,1 0 0,-1 0-1,0 0 1,0 0 0,0 0 0,0 0-1,0 0 1,0-1 0,1 1 0,-1 0-1,0-1 1,2 0 0,48-22 30,-15 6-167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3.223"/>
    </inkml:context>
    <inkml:brush xml:id="br0">
      <inkml:brushProperty name="width" value="0.05" units="cm"/>
      <inkml:brushProperty name="height" value="0.05" units="cm"/>
    </inkml:brush>
  </inkml:definitions>
  <inkml:trace contextRef="#ctx0" brushRef="#br0">193 406 13643,'-3'16'3809,"11"-36"512,0 0-3248,-4 9-672,0 0 1,-1 0-1,0 0 0,-1-1 0,2-22 1,-4 26-325,1 0 1,-2 1-1,1-1 0,-1 0 1,0 0-1,-1 0 1,0 1-1,0-1 1,-6-11-1,7 17-71,0 0 0,0 0 0,0 0 0,0 0-1,0 0 1,0 1 0,-1-1 0,1 1 0,-1-1 0,1 1-1,-1-1 1,0 1 0,0 0 0,1 0 0,-1-1 0,0 1-1,0 1 1,0-1 0,0 0 0,-3 0 0,3 1-7,-1 0 1,0 0-1,1 0 1,-1 0-1,0 0 1,0 1-1,1 0 1,-1-1-1,1 1 1,-1 0-1,1 0 1,-1 0 0,-4 3-1,-2 2-10,0 1-1,1 0 1,0 1-1,0 0 1,0 0 0,-10 15-1,10-12 8,0 1-1,0 0 0,2 0 1,-1 1-1,2 0 1,0 0-1,0 0 0,1 1 1,1-1-1,-3 26 1,6-37 3,0 1 1,0-1 0,0 0 0,0 1 0,1-1 0,-1 0 0,1 0 0,0 1-1,-1-1 1,1 0 0,0 0 0,1 0 0,-1 0 0,0 0 0,0 0 0,1 0-1,-1 0 1,1 0 0,0-1 0,-1 1 0,1-1 0,0 1 0,0-1 0,0 0-1,0 1 1,0-1 0,0 0 0,1 0 0,-1-1 0,0 1 0,0 0 0,1-1-1,-1 0 1,4 1 0,4 0-5,0 0 0,1-1 1,-1 0-1,1-1 0,-1 0 0,15-4 0,20-8-76,0-2 0,73-35 0,6-3-203,-120 51 267,0 1-1,1 0 1,-1 0 0,1 0 0,-1 0-1,1 1 1,5-1 0,-9 1 15,0 0 0,-1 0 0,1 0 0,-1 1 1,1-1-1,0 0 0,-1 0 0,1 0 0,0 1 1,-1-1-1,1 0 0,-1 1 0,1-1 0,-1 0 1,1 1-1,-1-1 0,1 1 0,-1-1 0,1 1 1,-1-1-1,1 1 0,-1 1 3,1-1 0,-1 0 0,0 0 0,0 0 0,0 0 0,0 0 0,0 0 0,0 0 0,0 1 0,0-1 0,0 0 0,-1 0 0,1 0 0,0 0 0,-1 0 0,1 0 0,-1 1 0,-6 12 73,7-14-68,0 0-1,0 0 0,0 0 0,0 0 0,0 0 0,0 0 0,0 0 1,0 0-1,0 0 0,0 0 0,0 0 0,0 0 0,0 0 0,0 0 1,0 0-1,0 0 0,0 0 0,0 0 0,0 0 0,0 0 0,0-1 1,0 1-1,0 0 0,0 0 0,-1 0 0,1 0 0,0 0 0,0 0 1,0 0-1,0 0 0,0 0 0,0 0 0,7-25 331,-3 12-317,24-121 296,-4 21-203,-24 109-113,1 1 0,0-1 0,0 0 0,1 1 0,-1-1 0,1 1 0,0-1 1,0 1-1,0 0 0,0 0 0,0 0 0,1 0 0,-1 0 0,1 1 0,4-4 0,-1 3-63,0 0-1,0 0 0,0 0 0,1 1 1,-1 0-1,1 1 0,11-3 1,8 1-45,2-1-23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8.434"/>
    </inkml:context>
    <inkml:brush xml:id="br0">
      <inkml:brushProperty name="width" value="0.05" units="cm"/>
      <inkml:brushProperty name="height" value="0.05" units="cm"/>
    </inkml:brush>
  </inkml:definitions>
  <inkml:trace contextRef="#ctx0" brushRef="#br0">21 0 18308,'-1'1'120,"-1"0"0,1 0-1,-1 0 1,1 0 0,0 0 0,-1 0 0,1 1 0,0-1-1,0 0 1,0 1 0,0-1 0,0 1 0,0-1 0,1 1-1,-1-1 1,0 1 0,0 3 0,1-4-38,0 0 1,0 1-1,0-1 0,0 1 1,1-1-1,-1 0 0,0 1 1,1-1-1,-1 0 0,1 1 1,-1-1-1,1 0 0,0 1 1,0-1-1,-1 0 1,1 0-1,1 1 0,3 3 41,0-1-1,-1 0 0,1 0 1,1-1-1,-1 1 1,1-1-1,-1 0 1,9 2-1,15 5-26,2-1 1,-1-2 0,1-1-1,33 2 1,130 1 51,-158-8-115,1047-7 213,-891 2-248,825-51-146,-999 53 140,2 0-90,-14 1-113,1 0 0,-1 0 0,1 1 0,-1 0 0,1 0 0,8 2 0,-53-9-462,5 1 237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3.906"/>
    </inkml:context>
    <inkml:brush xml:id="br0">
      <inkml:brushProperty name="width" value="0.05" units="cm"/>
      <inkml:brushProperty name="height" value="0.05" units="cm"/>
    </inkml:brush>
  </inkml:definitions>
  <inkml:trace contextRef="#ctx0" brushRef="#br0">0 1 19140,'22'10'1832,"4"8"-1407,-2 5-193,3 5 584,3 7-296,2 1-40,-3 3-320,-4 0-208,-5-8-472,-1-4-360,-10-11 728,-8-7-136,-18-15-104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4.389"/>
    </inkml:context>
    <inkml:brush xml:id="br0">
      <inkml:brushProperty name="width" value="0.05" units="cm"/>
      <inkml:brushProperty name="height" value="0.05" units="cm"/>
    </inkml:brush>
  </inkml:definitions>
  <inkml:trace contextRef="#ctx0" brushRef="#br0">1 468 17956,'18'-26'1800,"12"-1"-1072,8-3-264,12-3 825,4-5-161,5-6-640,-2-2-360,2-3-752,-6 1-288,-13-1 720,-4 6-256,-16 8-160</inkml:trace>
  <inkml:trace contextRef="#ctx0" brushRef="#br0" timeOffset="1">150 524 14435,'17'12'1800,"13"-10"-831,3-9-313,11-15 1528,5-6-999,8-13-305,-1 0-40,-4-1-472,-6 5-384,-10 5-760,-9 8-88,-16 13 624,-5 11-217,-10 18-151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4.822"/>
    </inkml:context>
    <inkml:brush xml:id="br0">
      <inkml:brushProperty name="width" value="0.05" units="cm"/>
      <inkml:brushProperty name="height" value="0.05" units="cm"/>
    </inkml:brush>
  </inkml:definitions>
  <inkml:trace contextRef="#ctx0" brushRef="#br0">1 341 16211,'10'24'1881,"10"-26"-969,6-12-320,8-17 1121,5-8-521,4-7-328,1-3-272,1 2-1032,-4 1-368,-6 7 704,-7 8-216,-6 11-200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5.381"/>
    </inkml:context>
    <inkml:brush xml:id="br0">
      <inkml:brushProperty name="width" value="0.05" units="cm"/>
      <inkml:brushProperty name="height" value="0.05" units="cm"/>
    </inkml:brush>
  </inkml:definitions>
  <inkml:trace contextRef="#ctx0" brushRef="#br0">89 197 16043,'-2'-1'153,"0"0"-1,0 0 0,0 1 0,0-1 0,0 1 0,0-1 0,-1 1 1,1 0-1,0 0 0,0 0 0,0 0 0,-1 0 0,1 0 0,0 1 0,0-1 1,0 1-1,0 0 0,0-1 0,0 1 0,0 0 0,0 0 0,-4 3 1,3-1 4,1 0 0,-1 0 0,1 0 0,-1 0 0,1 0 0,0 1 0,0-1 0,1 1 0,-1 0 0,1-1 0,-2 8 0,-1 7 73,1-1 0,1 1-1,1 0 1,1 27-1,2-9-20,2 0 0,2 0-1,1 0 1,1-1 0,20 51-1,-18-61-137,1 0 0,1-1 0,1-1 0,1 0 0,1 0 0,1-2 1,1 0-1,21 19 0,-34-35-60,0-1 1,0 0 0,1 0 0,0 0 0,0-1 0,0 0 0,0 0 0,0 0-1,1 0 1,6 1 0,-12-4-10,0 1-1,1-1 1,-1 0 0,0 0-1,1 0 1,-1 0-1,0 0 1,1 0 0,-1 0-1,0 0 1,1 0-1,-1 0 1,0 0 0,1 0-1,-1 0 1,0 0-1,0-1 1,1 1 0,-1 0-1,0 0 1,1 0-1,-1 0 1,0 0-1,0-1 1,1 1 0,-1 0-1,0 0 1,0-1-1,0 1 1,1 0 0,-1 0-1,0-1 1,0-11 45,-11-14 15,-61-94 70,47 83-71,1-2-1,3-1 1,-19-46-1,39 85-60,1 0 0,-1 0-1,1 0 1,-1 0-1,1 0 1,-1 0-1,1 0 1,0 0 0,-1-1-1,1 1 1,0 0-1,0 0 1,0 0 0,0 0-1,0-1 1,0 1-1,1 0 1,-1 0 0,0 0-1,0-1 1,1 1-1,-1 0 1,1 0-1,-1 0 1,1 0 0,-1 0-1,1 0 1,0 0-1,0 0 1,1-1 0,1 1-3,0-1 0,0 1 0,0 0 0,0 1 0,0-1 0,0 0 0,1 1 0,-1 0 0,4 0 0,6-1-8,-1-1-41,0-1 0,0 0 0,0-1 0,0 0 0,-1 0 0,1-1 1,-1-1-1,0 0 0,-1 0 0,0-1 0,0-1 0,0 0 0,-1 0 0,0 0 0,0-1 0,-1-1 0,-1 0 0,9-12 0,-6 7-3,-1-1-1,-1 0 1,0 0-1,-1-1 0,-1 0 1,-1 0-1,0-1 1,-1 1-1,-1-1 1,0 0-1,-1-35 0,-3 42 66,0 1 0,0-1-1,-1 0 1,-7-18 0,9 27 1,-1-1 0,0 1 0,0-1 0,0 1 0,0 0 0,0-1 1,0 1-1,-1 0 0,1 0 0,-1 0 0,0 0 0,1 0 0,-1 0 1,0 0-1,0 1 0,0-1 0,0 1 0,0-1 0,-1 1 0,1 0 1,0 0-1,-1 0 0,1 0 0,-5-1 0,5 2-4,0 1 1,-1-1-1,1 1 0,0-1 1,0 1-1,0 0 1,0 0-1,0 0 0,0 0 1,0 0-1,0 0 0,0 1 1,0-1-1,1 1 0,-1-1 1,1 1-1,-1 0 0,1-1 1,-1 1-1,1 0 0,0 0 1,0 0-1,0 0 1,0 0-1,0 0 0,0 0 1,0 3-1,-3 7 27,0 1 0,1 0 0,-1 15-1,1 1 34,1-1 0,2 1 0,0-1 0,2 1 0,2-1 0,0 0 0,2 0 0,1 0 0,1-1 0,19 44 0,-6-28 23,1-1 1,2-1-1,2-1 1,2-1-1,50 56 0,-63-79 48,-20-21-117,-19-20-370,-22-21-3817,-71-92 1,111 125 4429,6 13-25,0-1-1,0 0 1,0 0 0,0 0 0,0 1 0,1-1 0,-1 0 0,0 1 0,1-1 0,-1 0-1,0 0 1,1 1 0,-1-1 0,1 1 0,-1-1 0,1 0 0,-1 1 0,1-1-1,0 1 1,-1-1 0,1 1 0,0 0 0,-1-1 0,1 1 0,0 0 0,-1-1 0,2 1-1,11-8 59,28-21 971,-28 21-1177,0-1-1,19-17 1,-28 22-98,1-1 0,-2 1 0,1-1-1,0 0 1,-1 0 0,0-1 0,0 1 0,-1-1 0,0 1 0,3-10 0,2-16-63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5.970"/>
    </inkml:context>
    <inkml:brush xml:id="br0">
      <inkml:brushProperty name="width" value="0.05" units="cm"/>
      <inkml:brushProperty name="height" value="0.05" units="cm"/>
    </inkml:brush>
  </inkml:definitions>
  <inkml:trace contextRef="#ctx0" brushRef="#br0">0 403 15907,'2'-1'161,"0"1"0,0-1-1,1 0 1,-1 1 0,-1-1-1,1 0 1,0 0 0,0 0-1,0-1 1,0 1 0,-1 0-1,1-1 1,-1 1 0,1-1-1,-1 1 1,3-5 0,19-33 998,-16 25-438,6-11 429,-1 1-1,14-45 1,-21 55-833,-1-1 1,-1 0 0,-1 0-1,0-1 1,-1 1-1,-1-20 1,0 32-266,0-1 0,-1 1 0,1 0 0,-1 0-1,0 0 1,0-1 0,0 1 0,-1 0 0,1 0 0,-1 1 0,1-1 0,-1 0 0,0 0 0,-3-2 0,4 4-38,0 0 0,1 1 0,-1-1 0,0 1 0,0-1 1,0 1-1,0-1 0,1 1 0,-1 0 0,0-1 0,0 1 1,0 0-1,0 0 0,0-1 0,0 1 0,0 0 0,0 0 1,0 0-1,0 0 0,-1 1 0,0-1-7,0 1 0,0 0-1,1 0 1,-1-1 0,0 1 0,1 1-1,-1-1 1,1 0 0,-1 0 0,1 0-1,0 1 1,-1-1 0,1 1 0,-2 2 0,-2 4-12,1 0 1,-1 0 0,1 1 0,1 0 0,-1 0 0,1 0 0,1 0 0,0 0 0,-2 19 0,3-8-10,0-1 1,2 1-1,4 36 1,-3-47 7,-1 0 0,2 0 0,-1-1 0,1 1 0,1-1 0,-1 0 0,1 0 0,8 11 0,-11-17-10,0 0 0,1 0 1,-1-1-1,1 1 0,-1-1 1,1 1-1,0-1 0,0 1 0,-1-1 1,1 0-1,0 0 0,0 0 1,0 0-1,0 0 0,1-1 0,-1 1 1,0 0-1,0-1 0,0 0 0,1 1 1,-1-1-1,0 0 0,0 0 1,0 0-1,1-1 0,-1 1 0,0-1 1,0 1-1,0-1 0,1 1 1,-1-1-1,0 0 0,0 0 0,0 0 1,0 0-1,-1-1 0,1 1 0,0 0 1,2-3-1,5-4-99,0-1 0,0 0 0,-1 0 0,0-1 0,-1 0 0,0-1 0,0 1 0,-1-1 0,-1 0 0,7-19 0,-1-2 44,-1-1 0,9-55 0,-7 4-301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26.877"/>
    </inkml:context>
    <inkml:brush xml:id="br0">
      <inkml:brushProperty name="width" value="0.05" units="cm"/>
      <inkml:brushProperty name="height" value="0.05" units="cm"/>
    </inkml:brush>
  </inkml:definitions>
  <inkml:trace contextRef="#ctx0" brushRef="#br0">7 206 15355,'-3'22'898,"1"0"-1,1 1 1,1-1 0,1 1-1,5 28 1,28 110 1079,-25-126-2017,-5-17 78,-2-8-20,0-1 0,1 1 0,0-1 0,0 0 0,9 15 0,-12-23-22,0-1 0,0 1 0,1-1 0,-1 1 1,0-1-1,1 1 0,-1-1 0,0 0 0,1 1 1,-1-1-1,1 1 0,-1-1 0,0 0 1,1 1-1,-1-1 0,1 0 0,-1 0 0,1 1 1,0-1-1,-1 0 0,1 0 0,-1 0 0,1 0 1,-1 0-1,1 0 0,-1 0 0,1 0 1,0 0-1,1 0-17,-1-1 1,0 1 0,0-1 0,0 1-1,0-1 1,0 0 0,0 1 0,0-1-1,-1 0 1,1 0 0,0 0-1,1-2 1,18-33-572,-20 35 580,12-30-548,13-53 0,-18 53-98,23-57 1,-30 88 654,0-1 1,0 1-1,0 0 1,0 0-1,0 0 1,0 0-1,0 0 0,0 0 1,0 0-1,0-1 1,0 1-1,0 0 1,0 0-1,1 0 1,-1 0-1,0 0 1,0 0-1,0 0 0,0 0 1,0 0-1,0-1 1,0 1-1,0 0 1,0 0-1,0 0 1,0 0-1,0 0 1,1 0-1,-1 0 0,0 0 1,0 0-1,0 0 1,0 0-1,0 0 1,0 0-1,0 0 1,0 0-1,1 0 0,-1 0 1,0 0-1,0 0 1,0 0-1,0 0 1,0 0-1,0 0 1,0 0-1,0 0 1,1 0-1,-1 0 0,0 0 1,0 0-1,0 0 1,0 0-1,0 0 1,0 0-1,0 0 1,0 0-1,0 0 1,1 0-1,-1 1 0,0-1 1,0 0-1,0 0 1,0 0-1,0 0 1,0 0-1,0 0 1,0 0-1,0 1 1,4 13-60,1 27 65,-4-35-17,1 13 21,7 46 118,-8-58-81,1-1 0,0 0-1,0 0 1,0 0 0,1-1-1,0 1 1,0-1 0,4 7 0,-6-11-21,0 1 1,0-1 0,0 0-1,1 0 1,-1 0 0,0 0 0,0 0-1,1 0 1,-1 0 0,0 0 0,1 0-1,-1 0 1,1-1 0,-1 1-1,1-1 1,-1 1 0,1-1 0,0 0-1,-1 1 1,1-1 0,1 0 0,-1 0 10,1-1 0,-1 1 0,0-1 0,1 0 0,-1 0 1,0 0-1,0 0 0,0 0 0,0 0 0,0 0 1,0-1-1,0 1 0,1-3 0,5-3 74,-1-2 0,0 1 1,0-1-1,-1 0 0,6-13 0,2-7 106,0-1-1,-3-1 1,0 0-1,-2 0 0,7-42 1,-6 1 269,2-92 0,-11 156-438,-1 0 0,0 0 0,-1 0 0,-2-14-1,3 22-43,0 0 0,0 0-1,0 0 1,0-1 0,0 1-1,0 0 1,0 0 0,0 0-1,0 0 1,0-1-1,0 1 1,0 0 0,0 0-1,0 0 1,0 0 0,0-1-1,0 1 1,0 0 0,-1 0-1,1 0 1,0 0-1,0 0 1,0-1 0,0 1-1,0 0 1,0 0 0,-1 0-1,1 0 1,0 0 0,0 0-1,0 0 1,0 0 0,-1 0-1,1 0 1,0 0-1,0 0 1,0-1 0,0 1-1,-1 0 1,1 0 0,0 0-1,0 0 1,0 0 0,0 1-1,-1-1 1,1 0-1,-6 9 14,0 14-12,-1 17 22,3 0 0,1 0-1,2 0 1,7 63 0,-4-81 2,2 0-1,0 0 0,1-1 1,2 0-1,0 0 1,1 0-1,1-1 0,1 0 1,22 34-1,-26-47-14,0 0 0,0-1 1,1 1-1,0-1 0,12 8 0,-17-12-4,1-1 1,-1 1-1,1-1 1,0 0-1,-1 0 0,1 0 1,0 0-1,-1-1 1,6 1-1,-6 0-1,-1-2 1,0 1-1,0 0 0,1 0 1,-1 0-1,0-1 0,0 1 0,1 0 1,-1-1-1,0 1 0,0-1 0,0 1 1,0-1-1,0 0 0,0 0 1,0 1-1,0-1 0,0 0 0,0 0 1,0 0-1,-1 0 0,2-2 1,0 0 6,-1 0 1,1 0 0,-1 0 0,0 0-1,0-1 1,-1 1 0,1 0 0,-1-1 0,1 1-1,-1 0 1,0-1 0,0 1 0,-1-1 0,0-4-1,-14-51 125,10 44-109,-1-7-22,-2 0 0,0 1-1,-1 0 1,-2 0 0,0 1 0,-1 1 0,-28-37 0,38 54-10,0 0 0,-1 0 0,1 0 0,0 1 0,-1-1 0,1 1 1,-1-1-1,0 1 0,-5-2 0,7 3 4,1-1-1,0 1 0,-1 0 1,1 0-1,-1 0 1,1 0-1,-1 0 1,1 0-1,-1 0 1,1 0-1,-1 0 1,1 0-1,-1 0 1,1 1-1,-1-1 1,1 0-1,-1 0 1,1 0-1,-1 1 1,1-1-1,0 0 1,-1 0-1,0 1 1,1 0 2,-1 0-1,1 0 1,0-1 0,-1 1 0,1 0 0,0 0 0,0 0 0,0 0 0,0 0 0,-1 0 0,1-1 0,0 1 0,0 0 0,1 0 0,-1 0 0,0 0 0,1 1 0,0 2 7,0 0 0,0 0 0,1 0 0,-1 0 0,1 0 0,0-1 1,0 1-1,1-1 0,-1 0 0,1 1 0,0-1 0,0 0 0,0 0 1,0-1-1,0 1 0,0-1 0,1 0 0,-1 1 0,1-1 0,0-1 1,0 1-1,-1-1 0,7 2 0,1 0 14,0 0 0,0-1 0,1-1 0,-1 0 0,0 0 0,0-1-1,19-3 1,-12 1-5,-1-2-1,1 0 1,-1-1-1,0-1 1,31-16-1,-36 16-8,-1 0-1,0-1 1,0-1-1,-1 0 1,0 0-1,0-1 1,-1 0-1,15-20 0,-23 27-7,1 1-1,-1-1 1,1 0-1,-1 0 0,0 0 1,0 0-1,0 0 0,0 0 1,-1 0-1,1-1 1,0 1-1,-1 0 0,1 0 1,-1 0-1,0-1 0,0 1 1,0 0-1,0 0 1,0-1-1,-1 1 0,1 0 1,-1 0-1,1-1 1,-1 1-1,0 0 0,1 0 1,-1 0-1,-1 0 0,1 0 1,0 0-1,0 0 1,-1 1-1,1-1 0,-1 0 1,1 1-1,-1-1 0,-2-1 1,2 1 0,-1 1 0,0-1 0,0 1 0,0 0-1,0-1 1,0 1 0,-1 1 0,1-1 0,0 0 0,0 1 0,0 0 0,-1-1 0,1 1 0,0 1 0,-1-1 0,1 0 0,0 1 0,0-1 0,0 1 0,-1 0-1,1 0 1,0 1 0,0-1 0,0 1 0,-2 1 0,-1 2-4,0 0 0,0 1 0,1-1-1,0 1 1,0 0 0,0 1 0,1-1 0,0 1-1,1 0 1,-1 0 0,1 0 0,0 0-1,1 1 1,0-1 0,0 1 0,1 0 0,-1-1-1,1 16 1,1-17-25,-1 0 1,1 0-1,1 0 0,-1 0 0,1 0 0,0 0 1,1 0-1,-1 0 0,1 0 0,0-1 0,0 1 1,1-1-1,0 1 0,0-1 0,0 0 0,1 0 0,-1 0 1,1-1-1,0 1 0,1-1 0,-1 0 0,1 0 1,-1 0-1,11 5 0,-6-6 6,0 0 0,0-1 0,0 0 0,0-1-1,0 0 1,0 0 0,0-1 0,1 0 0,-1 0 0,0-1 0,12-3 0,58-16-125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0.188"/>
    </inkml:context>
    <inkml:brush xml:id="br0">
      <inkml:brushProperty name="width" value="0.05" units="cm"/>
      <inkml:brushProperty name="height" value="0.05" units="cm"/>
    </inkml:brush>
  </inkml:definitions>
  <inkml:trace contextRef="#ctx0" brushRef="#br0">1 579 14539,'13'-2'1608,"7"-9"-911,7-4-297,13-12 1672,9-10-1320,13-13-448,5-8-40,2-3-200,0-2-128,-8 5-248,-5 2-160,-13 12-280,-6 7-120,-14 11 544,-6 7-168,-6 5-56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0.621"/>
    </inkml:context>
    <inkml:brush xml:id="br0">
      <inkml:brushProperty name="width" value="0.05" units="cm"/>
      <inkml:brushProperty name="height" value="0.05" units="cm"/>
    </inkml:brush>
  </inkml:definitions>
  <inkml:trace contextRef="#ctx0" brushRef="#br0">5 87 15875,'0'0'63,"-1"-1"0,1 1 0,0 0 0,0 0 0,-1 0 0,1-1 0,0 1 0,0 0 0,0 0 0,-1-1-1,1 1 1,0 0 0,0 0 0,0-1 0,-1 1 0,1 0 0,0-1 0,0 1 0,0 0 0,0 0 0,0-1 0,0 1-1,0 0 1,0-1 0,0 1 0,0 0 0,0-1 0,0 1 0,0 0 0,0-1 0,0 1 0,0 0 0,0-1 0,0 1-1,1 0 1,-1 0 0,0-1 0,0 1 0,0 0 0,0 0 0,1-1 0,-1 1 0,0 0 0,0 0 0,1-1 0,-1 1-1,0 0 1,0 0 0,1 0 0,-1 0 0,0-1 0,1 1 0,-1 0 0,0 0 0,0 0 0,1 0 0,21-13 1024,-19 12-822,21-10 185,1 0 1,51-13 0,-61 20-443,1 1 1,-1 0-1,1 2 0,0-1 1,0 2-1,21 2 1,-32-2-12,-1 1 0,1 0 0,-1 0 0,1 1 0,-1-1 0,1 1 0,-1 0 0,0 0 0,1 0 0,-1 1 0,-1 0 0,1-1 0,0 1 0,-1 0 0,1 1 0,-1-1 0,0 1 0,0 0 0,0-1 0,0 1 0,-1 0 0,0 1 0,0-1 0,0 0 0,0 1 0,-1-1 0,1 1 0,-1-1 0,0 1 0,0 7 0,0 3-123,0 1-1,-1-1 1,-1 0 0,-1 1-1,0-1 1,0 0 0,-2 0-1,-6 18 1,3-14 9,-1-1 1,-1 0-1,-18 29 0,-2-10-199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3.343"/>
    </inkml:context>
    <inkml:brush xml:id="br0">
      <inkml:brushProperty name="width" value="0.05" units="cm"/>
      <inkml:brushProperty name="height" value="0.05" units="cm"/>
    </inkml:brush>
  </inkml:definitions>
  <inkml:trace contextRef="#ctx0" brushRef="#br0">109 391 11939,'0'-10'738,"-1"1"0,0-1 0,-3-17 0,3 25-542,1 0 0,-1-1 0,1 1 1,-1 0-1,0 0 0,0 0 0,0 0 1,0 0-1,0 0 0,-1 0 0,1 0 1,0 0-1,-1 1 0,1-1 0,-1 1 0,0-1 1,0 1-1,1-1 0,-1 1 0,0 0 1,0 0-1,-3-1 0,3 2-119,1 0-1,-1 0 1,1 0-1,-1 0 1,0 0-1,1 0 1,-1 1 0,1-1-1,-1 1 1,1-1-1,-1 1 1,1 0-1,0-1 1,-1 1-1,1 0 1,0 0-1,-1 0 1,1 0 0,0 0-1,0 0 1,0 1-1,0-1 1,0 0-1,0 0 1,0 1-1,1-1 1,-1 1-1,0-1 1,1 1 0,-1 1-1,-4 7 120,1 0 0,1 0 0,-3 12 0,2-3-25,0 0 1,2 1-1,-1 35 1,3-46-141,0 0 1,1 0-1,0 0 1,1 1-1,0-1 1,0-1-1,1 1 1,0 0-1,1-1 1,5 11-1,-8-17-21,0-1 0,0 1-1,0-1 1,0 1 0,0-1 0,1 1-1,-1-1 1,0 0 0,1 0 0,-1 1 0,1-1-1,-1 0 1,1-1 0,0 1 0,-1 0-1,1 0 1,0-1 0,0 1 0,-1-1-1,1 1 1,0-1 0,0 0 0,0 0 0,0 1-1,0-1 1,-1-1 0,1 1 0,0 0-1,0 0 1,0-1 0,0 1 0,-1-1-1,1 0 1,0 1 0,0-1 0,2-1 0,3-3 20,0 1 0,-1-1 0,1-1 0,-1 1 0,0-1 0,0 0-1,5-8 1,7-9 87,-2-2 0,0 0-1,-2 0 1,-1-2-1,15-41 1,-12 20 189,-2-1-1,9-68 1,-20 100-174,0 0 0,-1-1 1,-1 1-1,-1-1 0,-4-32 0,-2 36 25,6 14-153,0 0-1,0 0 1,-1 0 0,1-1-1,0 1 1,0 0 0,0 0-1,0 0 1,-1 0 0,1 0-1,0 0 1,0 0 0,0 0-1,-1 0 1,1 0 0,0 0-1,0 0 1,0 0 0,-1 0-1,1 0 1,0 0 0,0 0-1,0 0 1,-1 0 0,1 0-1,0 0 1,0 0 0,0 0-1,-1 0 1,1 1 0,0-1-1,0 0 1,0 0 0,-1 0-1,0 2 8,0-1 1,0 1-1,-1 0 0,1-1 1,0 1-1,1 0 0,-1 0 0,0 0 1,-1 3-1,-6 32 9,2 1-1,1-1 1,2 1 0,2 0 0,1-1 0,6 46-1,-4-72-104,-1 0 0,1-1 0,1 1 0,0-1 0,0 0 0,6 13 0,-8-21 11,0 0 0,0-1-1,0 1 1,0 0 0,0-1 0,0 1-1,1-1 1,-1 1 0,0-1 0,1 0-1,-1 1 1,1-1 0,-1 0-1,1 0 1,0 0 0,-1 0 0,1-1-1,0 1 1,0 0 0,0-1 0,0 1-1,-1-1 1,1 1 0,0-1-1,0 0 1,0 0 0,0 0 0,0 0-1,0 0 1,0-1 0,0 1 0,0 0-1,0-1 1,-1 0 0,1 1 0,0-1-1,0 0 1,-1 0 0,1 0-1,0 0 1,-1 0 0,3-2 0,1 0-103,0-1 0,0-1 0,0 1 0,-1-1 0,1 1 0,5-10 0,8-10-507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3.782"/>
    </inkml:context>
    <inkml:brush xml:id="br0">
      <inkml:brushProperty name="width" value="0.05" units="cm"/>
      <inkml:brushProperty name="height" value="0.05" units="cm"/>
    </inkml:brush>
  </inkml:definitions>
  <inkml:trace contextRef="#ctx0" brushRef="#br0">67 106 18340,'-1'0'113,"-1"0"0,0 0 0,1 0 0,-1 0 0,1 0 0,-1 1 0,1-1 0,-1 0 0,1 1 0,-1-1 0,1 1 0,-1 0 0,1-1 0,-1 1 0,1 0 0,0 0 0,0 0 0,-2 1 0,0 1 53,1 0-1,-1 0 1,1 0 0,0 0 0,0 0 0,0 0 0,-2 7-1,0 1 155,1 0-1,0 1 0,0-1 0,0 13 0,2-17-224,1 0 0,0 0-1,0 0 1,0 0 0,1 0 0,0-1 0,3 11-1,-4-15-82,1-1 0,-1 1-1,1-1 1,0 1 0,-1-1-1,1 1 1,0-1-1,0 0 1,0 1 0,0-1-1,0 0 1,0 0 0,0 0-1,1 0 1,-1 0 0,0 0-1,1 0 1,-1 0-1,1 0 1,-1 0 0,1-1-1,-1 1 1,1-1 0,-1 1-1,1-1 1,0 0-1,-1 1 1,1-1 0,-1 0-1,1 0 1,0 0 0,-1 0-1,1-1 1,0 1-1,-1 0 1,1-1 0,1 0-1,7-2 6,-1-1-1,0 0 0,0-1 1,0 0-1,0 0 0,-1-1 1,0 0-1,0 0 0,-1-1 1,0 0-1,13-16 0,-4 2 65,-1 0 0,-1-2-1,16-32 1,-26 47-44,0 1 11,-1 1-1,1-1 1,-2 0-1,1 0 1,-1-1-1,0 1 1,0-1 0,-1 1-1,0-1 1,1-8-1,-2 16-42,0 0 0,0-1 0,0 1 0,0 0 0,0 0 0,0-1 0,0 1 1,0 0-1,0-1 0,0 1 0,0 0 0,0-1 0,0 1 0,0 0 0,0-1 0,0 1 0,0 0 0,0 0 0,0-1 0,0 1 0,-1 0 0,1-1 0,0 1 0,0 0 0,0 0 0,0-1 0,-1 1 0,1 0 0,0 0 0,0 0 1,-1-1-1,1 1 0,0 0 0,0 0 0,-1 0 0,1 0 0,0 0 0,-1-1 0,1 1 0,0 0 0,0 0 0,-1 0 0,1 0 0,0 0 0,-1 0 0,1 0 0,0 0 0,-1 0 0,1 0 0,0 0 0,-1 0 0,1 0 1,0 0-1,0 1 0,-1-1 0,1 0 0,0 0 0,-1 0 0,-14 18 151,5 1-166,1 1 1,1-1-1,1 2 0,1-1 1,0 1-1,-4 40 1,9-60 0,1 31-749,0-31 709,0 0 1,0 0-1,0-1 0,0 1 1,0 0-1,0-1 1,1 1-1,-1 0 1,0-1-1,0 1 0,1 0 1,-1-1-1,0 1 1,1-1-1,-1 1 1,0 0-1,1-1 0,-1 1 1,1-1-1,-1 1 1,1-1-1,-1 1 1,1-1-1,0 0 0,-1 1 1,1-1-1,-1 0 1,1 1-1,0-1 1,-1 0-1,1 0 0,0 0 1,0 1-1,-1-1 1,1 0-1,0 0 1,-1 0-1,1 0 0,0 0 1,-1 0-1,2-1 1,2 0-47,0-1-1,0-1 1,0 1 0,0-1 0,0 1 0,0-1 0,-1 0 0,1 0-1,-1-1 1,0 1 0,3-5 0,23-32-730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8.904"/>
    </inkml:context>
    <inkml:brush xml:id="br0">
      <inkml:brushProperty name="width" value="0.05" units="cm"/>
      <inkml:brushProperty name="height" value="0.05" units="cm"/>
    </inkml:brush>
  </inkml:definitions>
  <inkml:trace contextRef="#ctx0" brushRef="#br0">157 1 17836,'17'0'1816,"-4"11"-1144,-3 9-312,-3 10 1817,0 0-1393,2 12-576,-3 1-40,2 3-184,2-2-304,-1-1-616,0-3-200,-8-8 888,0-3-249,-6-9-151</inkml:trace>
  <inkml:trace contextRef="#ctx0" brushRef="#br0" timeOffset="1">1 511 16115,'15'7'2009,"8"-5"-1177,7-8-208,12-1 977,7-6-545,7-3-96,0-6-232,-1 1-200,-1-3-552,-7 1-392,-11 0-712,-12-3 920,-10-1-160,-6-2-160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4.189"/>
    </inkml:context>
    <inkml:brush xml:id="br0">
      <inkml:brushProperty name="width" value="0.05" units="cm"/>
      <inkml:brushProperty name="height" value="0.05" units="cm"/>
    </inkml:brush>
  </inkml:definitions>
  <inkml:trace contextRef="#ctx0" brushRef="#br0">90 1 17556,'-14'31'1098,"-5"10"124,2 1 0,-20 73 1,36-114-1202,1 0-1,0 0 1,-1 0 0,1 0 0,0 0-1,0 0 1,0 0 0,0 0 0,0 0-1,0 0 1,0 0 0,0 0 0,0 0-1,0 0 1,0 0 0,1 0 0,-1 0-1,0 0 1,1 0 0,-1 0 0,1 0-1,-1-1 1,1 2 0,0-1-22,0-1 1,0 0-1,0 0 1,0 1-1,0-1 1,0 0-1,0 0 1,-1 0 0,1 0-1,0 0 1,0 0-1,0-1 1,0 1-1,0 0 1,0 0-1,0-1 1,-1 1-1,1 0 1,0-1-1,1 0 1,8-4-131,-1-1 0,1-1 0,8-7 0,-13 10 87,0 0-31,13-10-220,25-15 1,-39 26 272,1 0 1,0 1 0,0 0 0,0 0 0,0 0-1,1 0 1,-1 1 0,0 0 0,1 0-1,9 0 1,-13 1 40,-1 0-1,0 0 0,0 0 1,0 1-1,0-1 0,0 1 1,0-1-1,0 0 1,0 1-1,0 0 0,0-1 1,0 1-1,0 0 0,0-1 1,0 1-1,-1 0 0,1 0 1,0 0-1,0 0 1,-1 0-1,1 0 0,-1 0 1,1 0-1,-1 0 0,1 0 1,-1 0-1,0 0 0,1 0 1,-1 0-1,0 0 1,0 0-1,0 0 0,0 1 1,0-1-1,0 0 0,0 0 1,0 0-1,-1 2 0,0 5 150,0 0-1,-1-1 1,1 1-1,-6 10 1,-2 8 320,-2-2 0,-26 44 1,31-58-594,-1-1 0,0 0 0,0 0 0,-1 0 0,0-1 0,0 0 0,-1-1 0,0 0 0,-13 9 0,11-13-242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4.684"/>
    </inkml:context>
    <inkml:brush xml:id="br0">
      <inkml:brushProperty name="width" value="0.05" units="cm"/>
      <inkml:brushProperty name="height" value="0.05" units="cm"/>
    </inkml:brush>
  </inkml:definitions>
  <inkml:trace contextRef="#ctx0" brushRef="#br0">0 1 19532,'12'29'1537,"-3"8"-1065,-4 4-200,5 11 512,0 2-240,2 2-80,-2-3-64,1-10-360,1-4-240,-4-10-496,1-6-240,-6-18 704,-12-18-777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5.118"/>
    </inkml:context>
    <inkml:brush xml:id="br0">
      <inkml:brushProperty name="width" value="0.05" units="cm"/>
      <inkml:brushProperty name="height" value="0.05" units="cm"/>
    </inkml:brush>
  </inkml:definitions>
  <inkml:trace contextRef="#ctx0" brushRef="#br0">0 250 17516,'4'-11'257,"1"1"0,0 0 0,0 1 0,1-1 0,0 1 1,1 0-1,0 0 0,0 1 0,1 0 0,0 1 0,1-1 0,15-9 0,3-1 107,0 2 0,1 1 0,35-14 0,-41 20-185,0 1 0,0 1 0,1 0-1,1 2 1,-1 1 0,28-2 0,-43 6-122,0 0 0,0 1 1,0-1-1,1 2 0,-1-1 0,0 1 1,0 0-1,0 1 0,9 4 0,-12-4-24,0 0 1,0 0-1,0 1 0,-1-1 0,1 1 0,-1 0 0,0 1 0,0-1 0,0 1 0,-1-1 0,0 1 0,0 0 0,0 0 1,3 8-1,-2-1 28,0 0 0,-1 0 0,0 0 0,-1 0 0,-1 1 0,0-1 0,-1 0 0,0 1 0,0-1 0,-2 1 0,1-1 0,-2 0 0,-6 23 0,3-17-50,-1-1 1,0 1-1,-1-1 0,-1-1 1,-1 1-1,0-2 0,-1 1 1,-20 20-1,30-34-108,-1 0 0,0 0 0,0 0-1,0 0 1,0-1 0,0 1 0,0-1 0,-1 0 0,1 1 0,0-1 0,-1 0 0,-2 0 0,5-1 71,-1 0 1,1 0 0,0 0 0,-1 0-1,1 0 1,0 0 0,-1 0-1,1 0 1,-1 0 0,1 0-1,0 0 1,-1 0 0,1-1-1,0 1 1,0 0 0,-1 0-1,1 0 1,0-1 0,-1 1-1,1 0 1,0 0 0,0-1-1,-1 1 1,1 0 0,0-1-1,0 1 1,0 0 0,-1 0-1,1-1 1,0 0 0,0-1-3,-1 0 0,1 1 0,0-1 0,0 0 0,0 0 0,0 0 0,0 0 0,0 0 0,1-3 0,7-33-519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5.581"/>
    </inkml:context>
    <inkml:brush xml:id="br0">
      <inkml:brushProperty name="width" value="0.05" units="cm"/>
      <inkml:brushProperty name="height" value="0.05" units="cm"/>
    </inkml:brush>
  </inkml:definitions>
  <inkml:trace contextRef="#ctx0" brushRef="#br0">10 131 17100,'-5'89'2033,"0"26"-536,5-103-1272,1-1 0,1 1 0,0-1 0,0 1 0,1-1 0,0 0 0,7 15 0,-7-21-164,0-1 0,0 0 0,0 1 0,1-1 0,0-1 1,0 1-1,0 0 0,0-1 0,0 0 0,1 0 0,-1 0 0,1-1 0,0 1 0,9 2 0,-12-4-53,1 0 1,-1 0-1,0 0 1,0 0-1,1-1 0,-1 0 1,1 1-1,-1-1 1,0 0-1,1 0 0,-1 0 1,1 0-1,-1-1 1,0 1-1,1 0 0,-1-1 1,0 0-1,1 0 0,-1 0 1,0 0-1,0 0 1,0 0-1,0 0 0,0-1 1,0 1-1,0-1 1,0 1-1,0-1 0,-1 0 1,1 0-1,-1 1 1,1-1-1,-1-1 0,1-1 1,0 0 2,-1 0-1,0-1 1,0 1 0,-1 0 0,1 0-1,-1-1 1,0 1 0,0-1 0,-1 1 0,1 0-1,-1 0 1,0-1 0,0 1 0,0 0 0,-1 0-1,-1-4 1,-5-9 57,0 0 1,-14-19-1,21 34-61,-8-14 119,-1-1 0,-1 2 0,-1-1-1,0 2 1,-1-1 0,-18-14 0,30 28-113,0 1 0,1-1 0,-1 1 0,0-1 0,0 1 0,1-1 0,-1 1 0,0 0-1,0-1 1,0 1 0,0 0 0,0 0 0,0 0 0,1 0 0,-1-1 0,0 1 0,0 0 0,0 1 0,0-1 0,-1 0 0,1 4 91,11 1-195,-6-4-47,0 0 0,0 0-1,0-1 1,0 0 0,1 0 0,-1 0-1,0 0 1,0-1 0,0 1-1,1-1 1,-1 0 0,0-1 0,7-2-1,-1-1-82,1 0-1,-1-1 1,17-12-1,7-9-312</inkml:trace>
  <inkml:trace contextRef="#ctx0" brushRef="#br0" timeOffset="1">318 1 16900,'-10'36'1291,"-2"3"333,-11 62 0,22-90-1401,-1-1-1,2 1 1,-1-1-1,2 0 1,-1 1-1,1-1 1,1 0-1,0 1 1,0-1-1,1 0 1,5 12-1,-7-20-186,0 0-1,-1 0 1,1 0-1,1 0 1,-1 0-1,0-1 1,0 1-1,1 0 1,-1-1-1,1 1 1,-1-1-1,1 1 1,-1-1 0,1 0-1,0 1 1,0-1-1,0 0 1,0 0-1,0 0 1,0-1-1,0 1 1,0 0-1,0-1 1,0 0-1,0 1 1,1-1-1,-1 0 1,0 0-1,0 0 1,0 0-1,0-1 1,0 1 0,5-1-1,-3-1-2,0 0 1,0 0-1,1 0 1,-1-1-1,-1 1 0,1-1 1,0 0-1,0 0 0,-1 0 1,0-1-1,0 1 0,0-1 1,0 1-1,0-1 0,2-5 1,-1 0 37,-1 0 0,0 0 1,0 0-1,0-1 0,-1 1 0,-1-1 1,0 0-1,0 1 0,-1-1 0,0 0 1,-1 1-1,0-1 0,0 0 0,-4-12 1,4 16-54,-1-1 0,0 1 0,0 0 1,-1 0-1,1 0 0,-1 0 0,0 0 1,-1 1-1,0-1 0,0 1 0,0 0 1,0 0-1,-1 0 0,0 1 0,0 0 1,0-1-1,0 2 0,-1-1 0,0 1 0,1 0 1,-1 0-1,-7-2 0,9 4-78,0 0 0,-1 1-1,1-1 1,0 1 0,-1 0-1,1 0 1,0 0 0,-1 1-1,-3 0 1,6 0-50,1-1 0,-1 0 0,1 1 0,-1-1 1,1 1-1,-1-1 0,1 1 0,0-1 0,-1 1 0,1 0 0,0 0 0,0 0 0,0 0 1,-1 0-1,1 0 0,0 0 0,0 0 0,0 0 0,1 1 0,-1-1 0,0 0 0,0 1 0,1-1 1,-1 0-1,1 1 0,-1-1 0,1 1 0,-1 1 0,1-2 38,0 0 0,0 0 1,0-1-1,0 1 0,0 0 0,0-1 0,1 1 0,-1 0 0,0-1 1,0 1-1,1 0 0,-1-1 0,0 1 0,1 0 0,-1-1 1,0 1-1,1-1 0,-1 1 0,1-1 0,-1 1 0,1-1 0,0 1 1,-1-1-1,1 1 0,-1-1 0,1 0 0,1 1 0,-1 0-34,1 0-1,0-1 0,1 1 0,-1-1 1,0 0-1,0 1 0,0-1 0,0 0 0,3 0 1,19-5-912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6.115"/>
    </inkml:context>
    <inkml:brush xml:id="br0">
      <inkml:brushProperty name="width" value="0.05" units="cm"/>
      <inkml:brushProperty name="height" value="0.05" units="cm"/>
    </inkml:brush>
  </inkml:definitions>
  <inkml:trace contextRef="#ctx0" brushRef="#br0">116 232 16828,'-13'13'1084,"1"0"1,1 1-1,0 1 1,-13 25-1,17-27-768,0 1 1,1 0-1,1 0 0,0 1 1,1 0-1,1 0 0,0 0 1,1 0-1,0 21 0,1-33-270,1 0-1,0-1 1,1 1-1,-1-1 0,0 1 1,1 0-1,-1-1 0,1 1 1,0-1-1,0 1 0,0-1 1,0 0-1,0 1 1,0-1-1,1 0 0,2 4 1,-3-5-32,1-1 0,-1 1 0,1 0 0,-1-1 0,0 1 0,1-1 0,-1 0 0,1 1 0,-1-1 0,1 0 0,-1 0 0,1 0 0,-1 0 0,1 0 0,-1 0-1,1 0 1,-1-1 0,1 1 0,-1-1 0,1 1 0,-1-1 0,1 1 0,-1-1 0,0 0 0,1 0 0,-1 1 0,0-1 0,0 0 0,2-2 0,7-5 3,0-1 0,0 0-1,-1-1 1,-1 1-1,0-2 1,0 1-1,10-20 1,-4 3 18,0 0 1,10-35-1,-16 37-36,-1 1 1,-1-1-1,-1 0 1,-2 0-1,0-1 1,-2 1-1,-1-1 0,-6-49 1,6 72-4,-1 0 0,0 0 0,0-1 0,0 1 1,0 0-1,0 0 0,-1 0 0,1 0 0,-1 0 0,0 1 0,-3-6 1,4 8 1,1 0 1,-1-1 0,1 1-1,0 0 1,-1-1 0,1 1-1,-1 0 1,1 0 0,-1 0-1,1-1 1,-1 1 0,1 0-1,-1 0 1,1 0 0,-1 0-1,1 0 1,-1 0 0,1 0-1,-1 0 1,1 0 0,-1 0-1,1 0 1,-1 0 0,1 0-1,-1 0 1,1 1 0,-1-1 0,-1 1-1,1 0 1,0 1-1,-1-1 1,1 0 0,0 0-1,0 1 1,0-1-1,0 1 1,0-1 0,1 1-1,-1-1 1,-1 4-1,-3 10 10,0 1 0,1-1 0,1 1 0,1 0 0,0 0-1,0 23 1,2-27 7,0 0-1,1 0 1,1 0-1,0 0 1,1 0-1,0-1 1,0 1-1,1-1 1,8 15-1,-10-22-10,1 0-1,-1 0 1,1 0-1,0 0 0,0-1 1,1 1-1,-1-1 0,1 0 1,0 0-1,-1 0 1,1 0-1,1-1 0,-1 1 1,0-1-1,0 0 0,1-1 1,0 1-1,-1-1 0,1 0 1,-1 0-1,1 0 1,0-1-1,0 1 0,0-1 1,-1 0-1,1-1 0,0 1 1,0-1-1,7-2 1,-4 1-15,1-1 0,-1 0 0,1-1 1,-1 1-1,0-2 0,-1 1 0,1-1 1,-1 0-1,0-1 0,0 0 0,0 0 1,-1 0-1,0-1 0,9-13 0,-9 10-4,0-1 0,-1 1 0,0-1 0,-1 0 0,0 0 0,-1 0 0,0-1-1,2-20 1,-5 19 6,-3 11 30,-5 20 41,7-10-44,-1 1 0,2-1 1,-1 1-1,1-1 0,0 1 0,4 16 1,-4-23-14,0-1 1,0 1-1,1 0 1,-1-1-1,1 1 1,-1 0-1,1-1 1,0 1-1,0-1 1,0 1-1,0-1 1,0 1-1,0-1 1,0 1-1,0-1 1,0 0-1,1 0 1,-1 0-1,0 0 1,1 0-1,-1 0 1,1 0-1,-1 0 1,1 0-1,0-1 1,-1 1-1,1-1 1,0 1-1,-1-1 1,1 0-1,0 0 1,0 1-1,-1-1 1,1 0-1,0-1 1,0 1-1,-1 0 1,1 0-1,0-1 1,2 0-1,3-2 13,1 0 0,0 0 1,-1-1-1,1 0 0,-1 0 0,0-1 0,-1 0 0,1 0 0,-1-1 1,0 0-1,0 0 0,-1 0 0,8-11 0,-7 7-8,1 0-1,-2 0 1,1 0-1,-1-1 1,-1 1-1,0-1 1,0 0-1,-1-1 1,1-11 0,-5 15-30,-3 14 10,-5 14-10,7-15-1,1 1-1,0 0 0,1 0 1,0 0-1,0 0 0,0-1 1,0 1-1,3 11 0,-2-15-49,-1 1-1,1-1 1,0 0 0,0 0-1,0-1 1,0 1-1,0 0 1,0 0-1,0 0 1,0-1-1,1 1 1,-1 0 0,1-1-1,0 1 1,-1-1-1,1 0 1,0 0-1,0 1 1,-1-1 0,1 0-1,0-1 1,0 1-1,0 0 1,0 0-1,1-1 1,-1 0 0,4 1-1,0-1-93,0 0-1,0 0 0,0-1 1,0 0-1,0 0 1,0 0-1,-1-1 1,1 0-1,0 0 0,-1-1 1,1 1-1,-1-1 1,6-5-1,22-15-671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7.021"/>
    </inkml:context>
    <inkml:brush xml:id="br0">
      <inkml:brushProperty name="width" value="0.05" units="cm"/>
      <inkml:brushProperty name="height" value="0.05" units="cm"/>
    </inkml:brush>
  </inkml:definitions>
  <inkml:trace contextRef="#ctx0" brushRef="#br0">1 142 18020,'3'7'393,"0"0"0,0 1 1,0 0-1,-1-1 0,0 1 0,-1 0 1,0 0-1,0 0 0,0 16 0,0 4 588,3 12-36,15 112 1563,-16-134-2310,2-1-1,0 0 1,0 0-1,2 0 1,0 0-1,12 20 1,-17-34-210,-1-1-1,0 0 1,1 0 0,-1 1 0,1-1 0,0 0 0,0-1 0,0 1 0,0 0 0,0 0 0,0-1 0,0 1 0,1-1 0,-1 0 0,0 1 0,1-1 0,-1 0-1,1-1 1,-1 1 0,1 0 0,0-1 0,-1 1 0,1-1 0,0 0 0,-1 0 0,1 0 0,0 0 0,-1-1 0,1 1 0,0 0 0,-1-1 0,1 0-1,-1 0 1,1 0 0,-1 0 0,1 0 0,-1 0 0,0-1 0,0 1 0,1-1 0,-1 0 0,0 1 0,3-5 0,0 0-130,-1 0 1,1 1-1,-1-2 0,-1 1 1,1 0-1,-1-1 0,0 0 1,-1 0-1,0 1 0,0-2 1,2-9-1,-2 5-259,-1 0 0,0 1 0,-1-1 0,0 0 0,-1 0 0,-3-14 1,4 25 289,0-1 1,0 1 0,-1-1 0,1 0 0,-1 1 0,1-1 0,-1 1 0,0-1 0,1 1 0,-1-1 0,0 1 0,0 0 0,0-1 0,0 1 0,-2-2 0,2 3 86,1 0 0,0 0 0,0 0 0,-1 0-1,1 0 1,0 0 0,0 0 0,0 0 0,-1 0 0,1 0 0,0 0 0,0 0 0,-1 0 0,1 0 0,0 0 0,0 0 0,-1 0 0,1 0-1,0 0 1,0 0 0,0 0 0,-1 0 0,1 0 0,0 1 0,0-1 0,0 0 0,0 0 0,-1 0 0,1 0 0,0 1 0,0-1 0,0 0 0,-1 1-1,-3 15-269,3-4 341,0-1 0,1 0 1,0 0-1,1 0 1,2 12-1,-2-18 42,0-1 0,0 1 0,1-1 0,-1 1 0,1-1 0,0 1 0,0-1 0,0 0 0,1 0 0,-1 0 0,1 0 0,0-1 0,0 1 0,7 5 0,-8-8-46,0 1 1,1-1 0,-1 0 0,1 0 0,-1-1-1,0 1 1,1 0 0,-1-1 0,1 0 0,0 1-1,-1-1 1,1 0 0,-1 0 0,1 0 0,-1-1 0,1 1-1,-1-1 1,1 1 0,-1-1 0,1 0 0,-1 0-1,0 0 1,1 0 0,-1 0 0,0-1 0,0 1-1,0-1 1,0 1 0,3-4 0,4-3 59,0-1 1,0 0-1,0-1 0,10-15 1,-6 4-50,-1 1 1,-1-2-1,-1 1 1,0-1-1,-2-1 0,-1 0 1,7-39-1,-7 18-85,-2 0 1,-1-1-1,-4-53 0,-1 93 52,2 2 2,-1 0-1,0-1 0,-1 1 1,1 0-1,-1 0 0,1 0 1,-1 0-1,0 0 0,0 0 0,0 0 1,-3-4-1,4 6-17,0 1 0,0 0 0,0 0 0,0 0 0,0 0 0,0 0 0,0 0 0,-1 0 0,1 0 0,0 0 1,0 0-1,0-1 0,0 1 0,0 0 0,0 0 0,-1 0 0,1 0 0,0 0 0,0 0 0,0 0 0,0 0 0,0 0 0,-1 0 0,1 0 0,0 0 0,0 0 0,0 0 0,0 0 0,0 0 0,0 0 0,-1 1 0,1-1 0,0 0 0,0 0 0,0 0 0,0 0 1,0 0-1,0 0 0,0 0 0,-1 0 0,1 0 0,0 0 0,0 1 0,0-1 0,0 0 0,0 0 0,0 0 0,0 0 0,0 0 0,0 1 0,-6 10 193,-1 17 161,4-9-209,1 0 1,1 0-1,1 1 1,1-1-1,0 0 1,1 1 0,6 19-1,-5-26-107,1 0 0,0 0 0,1 0 0,1-1 0,0 0 0,0 0-1,1 0 1,1-1 0,0 0 0,18 20 0,-25-30-39,1 0 1,-1 1-1,0-1 0,1 0 0,-1 0 1,1 0-1,-1 0 0,1 0 1,0 0-1,-1 0 0,1 0 1,0-1-1,0 1 0,-1-1 0,1 1 1,0-1-1,3 0 0,-4 0-2,-1 0 0,1 0 0,-1 0 0,1-1 0,-1 1 0,1 0 0,-1 0 0,0-1 1,1 1-1,-1 0 0,1-1 0,-1 1 0,0 0 0,1-1 0,-1 1 0,0 0 0,1-1 0,-1 1 0,0-1 0,0 1 0,1-1 0,-1 1 0,0-2 0,0-21 39,-4 11-15,0 0 0,0 0 0,-2 1 0,1-1 0,-1 1 0,-1 0 0,0 1 0,-1-1 0,0 1 0,0 1 0,-1 0 0,0 0 0,-14-10 0,7 12 101,12 7-26,10 4-33,-1-1-71,0 0 1,1-1-1,0 0 1,0 0 0,0-1-1,-1 1 1,1-1-1,0 0 1,1-1-1,7 0 1,6 0-239,35-6 1,-35 2 46,-1-1 1,1 0-1,-1-1 0,-1-1 1,20-11-1,-4 0-503,53-38 0,-87 55 701,0 1 0,0 0 0,0 0 0,1 0-1,-1-1 1,0 1 0,0 0 0,0 0-1,0 0 1,1 0 0,-1 0 0,0 0 0,0-1-1,0 1 1,1 0 0,-1 0 0,0 0-1,0 0 1,1 0 0,-1 0 0,0 0-1,0 0 1,0 0 0,1 0 0,-1 0 0,0 0-1,0 0 1,1 0 0,-1 0 0,0 0-1,0 0 1,0 1 0,1-1 0,-1 0-1,0 0 1,0 0 0,1 0 0,-1 11 220,-8 23 292,4-23-339,2-4-43,-2 8 221,1 1 1,-3 27 0,5-40-319,1 0 0,0 0 1,0 0-1,0 0 0,0 0 1,1 0-1,-1-1 0,1 1 0,0 0 1,-1 0-1,1 0 0,1 0 1,-1-1-1,0 1 0,1 0 1,-1-1-1,1 1 0,0-1 1,0 0-1,0 1 0,3 2 0,-3-4-113,-1-1-1,1 1 1,-1 0-1,1-1 0,-1 1 1,1-1-1,0 1 0,-1-1 1,1 0-1,0 1 0,0-1 1,-1 0-1,1 0 0,0-1 1,-1 1-1,1 0 0,0 0 1,-1-1-1,1 1 0,0-1 1,-1 0-1,1 1 1,-1-1-1,1 0 0,-1 0 1,1 0-1,-1 0 0,0 0 1,1 0-1,-1 0 0,0 0 1,0-1-1,0 1 0,0-1 1,1-1-1,2-2-175,0-1 0,0 0-1,0 0 1,-1 0 0,0 0 0,-1-1 0,4-10-1,0-20-705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7.451"/>
    </inkml:context>
    <inkml:brush xml:id="br0">
      <inkml:brushProperty name="width" value="0.05" units="cm"/>
      <inkml:brushProperty name="height" value="0.05" units="cm"/>
    </inkml:brush>
  </inkml:definitions>
  <inkml:trace contextRef="#ctx0" brushRef="#br0">8 1 19380,'-6'21'1336,"5"5"-1184,1 0-240,4 1 8,5 0-432,5-5 448,6-8-176,6-5-112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7.884"/>
    </inkml:context>
    <inkml:brush xml:id="br0">
      <inkml:brushProperty name="width" value="0.05" units="cm"/>
      <inkml:brushProperty name="height" value="0.05" units="cm"/>
    </inkml:brush>
  </inkml:definitions>
  <inkml:trace contextRef="#ctx0" brushRef="#br0">129 298 20388,'-15'22'1621,"-22"27"0,27-38-1153,1 1-1,0 0 1,0 0-1,1 1 0,1 0 1,0 1-1,-8 23 1,15-36-447,-1-1 0,1 1 0,0 0-1,0-1 1,-1 1 0,1 0 0,0-1 0,0 1 0,0 0 0,0 0 0,0-1 0,0 1 0,0 0 0,0 0-1,0-1 1,0 1 0,1 0 0,-1 0 0,0-1 0,0 1 0,1 0 0,-1-1 0,0 1 0,1 0 0,-1-1-1,1 1 1,-1-1 0,1 2 0,0-2-21,1 0 0,-1 1 0,0-1 0,0 0 0,0 0 0,0 0-1,0 0 1,1 0 0,-1 0 0,0 0 0,0 0 0,0 0 0,0-1 0,1 1-1,1-1 1,4-2-158,1 0-1,-1-1 1,13-8 0,0-4-430,-2-1 0,0 0 0,0-2 1,-2 0-1,27-40 0,-14 19-182,-26 39 1229,-4 9-10,-8 27 401,-3 10 98,12-44-930,-1 1 1,1-1 0,0 1-1,0-1 1,0 0 0,0 1-1,0-1 1,0 1 0,0-1-1,0 1 1,0-1 0,1 0 0,-1 1-1,1-1 1,-1 1 0,1-1-1,-1 0 1,1 0 0,0 1-1,0-1 1,1 2 0,-1-2-48,1-1 0,-1 1 0,1 0 0,-1-1 0,1 1 0,-1-1 0,1 0 0,-1 1 0,1-1 0,0 0 0,-1 0 0,1 0 0,-1 0 0,1 0 0,0-1 0,-1 1 0,1 0 0,-1-1 0,1 1 0,1-1 0,12-5-539,-1 0 0,0-1 0,0 0 0,0-1 0,-1-1 0,0 0 0,0 0 0,-1-2 0,16-16 0,-5 1-408,-1 0 0,-1-2 0,22-37-1,-28 39-304,18-43-1,-28 57 1598,-1 0 0,0-1 0,2-15 0,-6 27-205,1 0-1,-1 1 1,0-1-1,0 0 0,0 0 1,0 0-1,0 0 0,0 0 1,0 0-1,0 1 0,0-1 1,0 0-1,0 0 0,0 0 1,-1 0-1,1 1 0,0-1 1,-1 0-1,1 0 0,-1 0 1,0 0-1,1 1-59,-1-1 0,1 1 0,-1 0 0,0 0 0,1 0 0,-1 0 0,1 0 0,-1 0 0,0 0 0,1 0 0,-1 0 0,1 0 0,-1 0 0,1 0 0,-1 0 0,0 0 0,1 1 0,-1-1 0,1 0 0,-1 0 0,1 1 0,-2-1 0,-3 4 186,0-1-1,1 0 1,-1 1 0,-7 7-1,-39 49 2802,45-52-2769,1-1 0,0 1 0,0 0-1,1 1 1,0-1 0,-4 13 0,7-20-250,1 0 0,0 0 0,-1 0 0,1 0 1,0 1-1,0-1 0,0 0 0,0 0 0,0 0 0,0 0 0,0 0 1,0 0-1,1 1 0,-1-1 0,0 0 0,1 0 0,-1 0 0,0 0 1,1 0-1,0 0 0,-1 0 0,2 2 0,0-2-46,-1 0 0,1 0 1,-1 0-1,1 0 0,0 0 0,-1 0 0,1-1 0,0 1 0,0 0 0,0-1 0,-1 1 1,4-1-1,6 1-352,0 0 0,0-2 0,19-2 1,-25 3 240,22-4-539,28-2-725,-50 5 1333,-1 1 0,1 0 0,-1 1 0,1-1 0,-1 1 0,1 0 0,-1 0 0,1 0-1,4 3 1,-8-4 105,0 1 0,0-1 0,0 1 0,0-1 0,0 1 0,0 0 0,-1-1-1,1 1 1,0 0 0,0 0 0,-1 0 0,1-1 0,0 1 0,-1 0 0,1 0 0,-1 0-1,1 0 1,-1 0 0,0 0 0,1 0 0,-1 0 0,0 0 0,1 2 0,-1-1 45,-1 0 1,1 0-1,0 1 1,-1-1-1,1 0 1,-1 0-1,0 0 1,1 0-1,-1 0 1,0 0-1,-2 2 1,-2 4 261,-1 0 1,0-1-1,0 1 1,-9 5-1,-2 2-134,-1-2 0,-1-1 0,-1 0 0,0-1 0,0-1 0,-33 11 0,22-9-280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9.087"/>
    </inkml:context>
    <inkml:brush xml:id="br0">
      <inkml:brushProperty name="width" value="0.05" units="cm"/>
      <inkml:brushProperty name="height" value="0.05" units="cm"/>
    </inkml:brush>
  </inkml:definitions>
  <inkml:trace contextRef="#ctx0" brushRef="#br0">1 46 17436,'0'1'98,"1"-1"0,0 1 0,0-1 0,-1 1 1,1 0-1,-1-1 0,1 1 0,0 0 0,-1-1 1,1 1-1,-1 0 0,1 0 0,-1-1 0,0 1 1,1 0-1,-1 0 0,0 0 0,1 0 0,-1 0 0,0 0 1,0-1-1,0 1 0,0 0 0,0 0 0,0 0 1,0 0-1,-1 1 0,2 2 231,4 65 1945,6 39-842,-9-92-1255,1 1-1,1-1 1,1 0-1,7 18 1,-11-31-148,1 0 1,-1-1 0,0 1 0,1-1-1,-1 1 1,1-1 0,0 1 0,0-1-1,0 0 1,0 0 0,0 0 0,0 0-1,1 0 1,-1-1 0,1 1 0,-1 0-1,5 0 1,-5-1-4,1 0-1,0-1 1,0 1-1,0-1 1,-1 0-1,1 0 1,0 0-1,0-1 1,0 1-1,0 0 1,-1-1-1,1 0 1,0 0-1,5-2 1,1-2 26,0-1 0,0 0 0,0 0 0,-1-1 0,0 0 0,0 0 0,0-1 1,8-11-1,-5 4-22,0 0 0,0 0 0,-2-1-1,0-1 1,-1 1 0,0-1 0,-2-1 0,0 0 0,-1 1 0,0-2 0,-2 1 0,3-31 0,-11 24-13,0 20-11,-2 17-5,5-3 6,-1 1 0,1 1-1,1-1 1,0 0 0,0 0 0,1 12-1,0-15 9,1-1 0,-1 1-1,1-1 1,0 1-1,1-1 1,0 0 0,0 0-1,0 0 1,1 0 0,6 11-1,-8-15-5,1 0 0,0 0-1,0 0 1,0 0 0,0-1-1,0 1 1,0-1 0,0 1-1,1-1 1,-1 0 0,1 1 0,-1-2-1,0 1 1,1 0 0,0 0-1,-1-1 1,1 1 0,-1-1 0,1 0-1,0 0 1,-1 0 0,1 0-1,0 0 1,-1 0 0,1-1-1,-1 1 1,1-1 0,0 0 0,-1 0-1,0 0 1,1 0 0,2-2-1,4-2 14,1 0-1,-1-1 0,0-1 0,0 0 1,0 0-1,9-11 0,-5 4-19,-2-1 0,0 0 0,0-1 0,-2 0 0,0-1 0,0 0 0,-2 0 0,7-21 0,-15 38-5,1 0 1,0 0 0,0 0-1,0 0 1,0 0 0,0 0 0,0 0-1,0 0 1,0 0 0,0 0-1,0 0 1,-1 0 0,1 0 0,0 0-1,0-1 1,0 1 0,0 0-1,0 0 1,0 0 0,0 0 0,0 0-1,0 0 1,0 0 0,0 0-1,0 0 1,-1 0 0,1 0 0,0 0-1,0 0 1,0 0 0,0 0-1,0-1 1,0 1 0,0 0 0,0 0-1,0 0 1,0 0 0,0 0-1,0 0 1,-6 9-33,0 9 25,1-1 1,1 1-1,-4 33 1,7-44-60,1-1 0,0 1 0,0 0 0,0-1 0,1 1 0,0-1 0,0 1 0,1-1-1,0 1 1,0-1 0,0 0 0,1 0 0,0 0 0,4 6 0,-6-11-9,-1 1 0,1-1-1,0 0 1,0 0-1,0 0 1,1 1 0,-1-1-1,0 0 1,0-1-1,0 1 1,1 0 0,-1 0-1,1-1 1,-1 1-1,0 0 1,1-1 0,-1 1-1,1-1 1,-1 0-1,1 0 1,0 1 0,2-1-1,3-3-429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39.994"/>
    </inkml:context>
    <inkml:brush xml:id="br0">
      <inkml:brushProperty name="width" value="0.05" units="cm"/>
      <inkml:brushProperty name="height" value="0.05" units="cm"/>
    </inkml:brush>
  </inkml:definitions>
  <inkml:trace contextRef="#ctx0" brushRef="#br0">16 309 17412,'-4'-11'658,"1"0"-1,0-1 1,1 1 0,0-1 0,1 0 0,1-20 0,0 29-584,0 0 0,0 0 0,0 1 0,1-1 0,-1 0 0,1 1 0,0-1 1,-1 0-1,1 1 0,0-1 0,1 1 0,-1-1 0,0 1 0,1 0 0,0-1 0,-1 1 1,1 0-1,0 0 0,0 0 0,0 0 0,0 1 0,0-1 0,1 0 0,-1 1 0,0 0 1,1-1-1,-1 1 0,1 0 0,0 0 0,-1 1 0,1-1 0,0 0 0,-1 1 0,4-1 1,-3 1-57,-1 0-1,0 0 1,0 0 0,0 0 0,1 1 0,-1-1 0,0 1 0,0-1 0,0 1 0,0 0 0,0 0 0,0 0 0,0 0 0,0 0-1,0 0 1,0 0 0,-1 1 0,3 1 0,-2 0-10,1 0-1,-1 0 0,1 0 1,-1 1-1,0-1 1,-1 1-1,1-1 0,-1 1 1,2 5-1,0 5-10,0 0-1,-1 0 1,-1 0-1,0 23 1,-7 20 12,4-41-10,0-1 1,1 28 0,1-42 1,0 0 1,0 1-1,0-1 0,0 0 1,0 0-1,1 0 0,-1 0 1,0 0-1,1 1 0,-1-1 0,0 0 1,1 0-1,0 0 0,-1 0 1,1 0-1,-1 0 0,1 0 1,0-1-1,0 1 0,0 0 1,0 0-1,-1 0 0,1-1 1,0 1-1,0 0 0,2 0 0,-1-1 2,0 1 0,0-1 0,0 0 0,0 0-1,0 0 1,0 0 0,0 0 0,1-1 0,-1 1-1,0 0 1,0-1 0,0 0 0,2 0-1,5-3 15,-1 0-1,0-1 0,0 1 1,-1-1-1,13-11 0,-12 8 3,0-2-1,0 1 1,-1-1 0,0 0-1,0 0 1,-2-1-1,1 1 1,7-24 0,-2-2 46,10-57 1,-19 84-33,-1 0-1,0-1 1,-1 1 0,-1-15 0,0 23 18,1 5 25,0-3-72,0 0 0,0-1 0,0 1 0,0 0 0,0-1 0,1 1 0,-1 0 0,0-1 0,0 1 0,1-1 0,-1 1 0,0-1 0,1 1 0,-1 0 0,1-1 0,-1 1 0,0-1 0,1 0 0,-1 1 0,1-1 0,0 1 0,-1-1 0,1 0 0,0 1 0,1-1-3,0 1 0,-1-1 1,1 0-1,-1 0 1,1 1-1,0-1 1,-1-1-1,1 1 1,0 0-1,-1 0 0,1-1 1,0 1-1,-1 0 1,1-1-1,-1 0 1,1 1-1,-1-1 1,1 0-1,-1 0 0,0 0 1,1 0-1,-1 0 1,0 0-1,0 0 1,0 0-1,1-1 1,-1 1-1,-1 0 0,1-1 1,0 1-1,0-1 1,1-2-1,1-3 9,1 1-1,-2-1 0,1 0 1,-1 0-1,0 0 1,2-9-1,-4 15-5,2-21 34,-2 22-35,0-1 0,0 1 0,0-1 0,1 1 0,-1-1 1,0 0-1,0 1 0,0-1 0,0 1 0,-1-1 0,1 0 0,0 1 0,0-1 1,0 1-1,0-1 0,-1 0 0,1 1 0,0-1 0,0 1 0,-1-1 0,1 1 1,0-1-1,-1 1 0,1-1 0,-1 1 0,1 0 0,-1-1 0,0 1 2,0 1 0,0-1 0,0 1 0,0-1-1,0 1 1,1-1 0,-1 1 0,0 0 0,0 0 0,1-1-1,-1 1 1,0 0 0,1 0 0,-1 0 0,1 0 0,-1 0-1,1-1 1,-1 1 0,1 0 0,0 0 0,-1 0 0,1 2-1,-2 2 24,-6 12 0,1 1 1,1 0 0,1 0-1,0 0 1,1 0-1,1 1 1,1-1-1,1 1 1,0 0 0,2 0-1,2 22 1,-2-38-115,0 1 0,-1-1 0,1 1 0,1-1 0,-1 0 0,0 0 0,1 0 0,0 0 0,0 0 1,0 0-1,0 0 0,0 0 0,5 4 0,-5-5 8,0-1 0,0 0-1,0 1 1,0-1 0,0 0 0,1 0 0,-1 0 0,0-1 0,1 1 0,-1 0 0,0-1-1,1 0 1,-1 1 0,1-1 0,-1 0 0,0 0 0,1-1 0,-1 1 0,1 0 0,3-2-1,24-11-429,2-8-177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9.355"/>
    </inkml:context>
    <inkml:brush xml:id="br0">
      <inkml:brushProperty name="width" value="0.05" units="cm"/>
      <inkml:brushProperty name="height" value="0.05" units="cm"/>
    </inkml:brush>
  </inkml:definitions>
  <inkml:trace contextRef="#ctx0" brushRef="#br0">3 24 18572,'-3'-2'2336,"15"2"-1903,7 0 791,12-4-448,6 1-144,13-1-248,5-2-160,9 3-464,1 2-384,-3 1-72,-4 2 480,-9 4-136,-6 4-176</inkml:trace>
  <inkml:trace contextRef="#ctx0" brushRef="#br0" timeOffset="1">620 178 15843,'-4'33'1865,"2"-21"-1312,0-1 0,1 1 0,0 0 0,1 0 0,1 0-1,0 0 1,3 18 0,-3-29-507,-1 0 0,0 0-1,1 0 1,-1 0 0,1 0-1,-1 0 1,1 0 0,0 0-1,-1 0 1,1 0-1,0 0 1,0 0 0,0 0-1,-1 0 1,1-1 0,0 1-1,0 0 1,0-1 0,0 1-1,0-1 1,0 1 0,3 0-1,-2-1-7,0 0 0,0 0-1,0 0 1,0 0-1,0 0 1,0 0 0,0-1-1,0 1 1,0-1 0,0 1-1,0-1 1,2-1 0,5-3 23,1-1 1,-1 0 0,16-13-1,-24 18-53,34-30 58,-17 15-16,0 0 0,31-19 0,-47 33-50,0 1 0,-1 0 0,1 0 0,0 0 0,-1 0-1,1 0 1,0 1 0,0-1 0,0 0 0,0 1 0,0 0 0,0-1 0,0 1-1,0 0 1,0 0 0,0 0 0,0 0 0,0 0 0,0 0 0,0 1-1,-1-1 1,1 1 0,0-1 0,0 1 0,0 0 0,0 0 0,-1 0 0,1 0-1,0 0 1,-1 0 0,1 0 0,0 1 0,-1-1 0,0 0 0,1 1 0,-1-1-1,0 1 1,0 0 0,0-1 0,0 1 0,0 0 0,1 3 0,3 8-1,0 0 0,-2 0 0,1 1 0,2 27 1,-4-28 8,0 1 12,1 6-236,0 0 0,8 23 0,-11-43 209,0 1 1,0 0 0,0-1-1,1 1 1,-1 0 0,0-1 0,0 1-1,1 0 1,-1-1 0,0 1-1,1 0 1,-1-1 0,0 1-1,1-1 1,-1 1 0,1-1-1,-1 1 1,1-1 0,-1 1 0,1-1-1,0 0 1,-1 1 0,1-1-1,-1 0 1,1 1 0,0-1-1,-1 0 1,1 0 0,0 1-1,-1-1 1,2 0 0,0-1-4,-1 1 0,0-1 0,0 1 0,0-1 1,0 0-1,0 0 0,0 1 0,0-1 0,0 0 0,0 0 1,0 0-1,0 0 0,0 0 0,1-2 0,12-21-179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0.581"/>
    </inkml:context>
    <inkml:brush xml:id="br0">
      <inkml:brushProperty name="width" value="0.05" units="cm"/>
      <inkml:brushProperty name="height" value="0.05" units="cm"/>
    </inkml:brush>
  </inkml:definitions>
  <inkml:trace contextRef="#ctx0" brushRef="#br0">138 23 15627,'-3'0'216,"0"1"-1,0-1 0,1 1 0,-1 0 1,0 0-1,0 0 0,1 0 1,-1 1-1,1-1 0,-1 1 0,1-1 1,-1 1-1,1 0 0,0 0 0,-4 4 1,-28 38 1852,32-40-1671,-6 7 12,1 0 0,0 0 0,1 1 0,1 0 0,0 0 0,0 0 0,1 1 0,1-1 0,-3 15 0,6-25-389,0 0 0,-1-1 0,1 1-1,0 0 1,0-1 0,0 1 0,0 0 0,0 0 0,1-1 0,-1 1 0,0 0 0,1-1 0,-1 1 0,1-1 0,0 1 0,-1 0-1,1-1 1,0 1 0,0-1 0,0 0 0,0 1 0,0-1 0,0 0 0,1 0 0,-1 1 0,0-1 0,0 0 0,1 0 0,-1-1-1,1 1 1,-1 0 0,1 0 0,-1-1 0,3 1 0,-1 0-32,0-1 0,0 0 0,0 0 0,0 0-1,0 0 1,-1 0 0,1-1 0,0 1 0,0-1 0,0 0 0,0 0 0,-1 0-1,1 0 1,0-1 0,-1 1 0,1-1 0,-1 1 0,1-1 0,2-2 0,1-3-54,1-1 1,-1 1-1,0-1 1,-1 0-1,1 0 1,-2-1-1,1 1 1,-1-1-1,0 0 0,3-14 1,-1 0-67,-2 1 0,0-1 0,1-30 0,-5 50 134,1-1-1,-2 1 0,1 0 1,0-1-1,-1 1 0,-1-6 1,2 8 1,0 1 0,0 0 0,0 0-1,0 0 1,0-1 0,-1 1 0,1 0 0,0 0 0,0 0 0,0 0 0,0-1 0,0 1 0,0 0 0,-1 0 0,1 0 0,0 0 0,0-1 0,0 1 0,0 0 0,-1 0 0,1 0 0,0 0 0,0 0-1,0 0 1,0 0 0,-1 0 0,1-1 0,0 1 0,0 0 0,-1 0 0,1 0 0,0 0 0,0 0 0,0 0 0,-1 0 0,1 0 0,-9 14 186,3-1-29,1 1 0,1 0 0,0 0 0,1 1 0,1-1 0,0 1 0,1-1-1,0 19 1,1-32-141,0 1 1,0-1-1,0 1 0,1 0 0,-1-1 0,0 1 0,1-1 0,-1 1 0,1-1 0,-1 1 1,1-1-1,0 1 0,0-1 0,0 0 0,-1 1 0,1-1 0,1 0 0,-1 0 0,0 0 0,0 1 1,0-1-1,0 0 0,1-1 0,-1 1 0,1 0 0,-1 0 0,3 1 0,-1-2-6,-1 0-1,1 0 1,0 0-1,-1 0 1,1 0-1,-1 0 1,1-1-1,-1 1 1,1-1-1,-1 0 1,1 0-1,-1 0 1,0 0-1,1 0 1,-1 0-1,0-1 1,0 1-1,2-2 1,10-9-31,-1 1 0,-1-2 0,0 0 1,0 0-1,-1-1 0,-1-1 0,-1 1 1,0-2-1,11-25 0,-22 47 2,-6 17 90,-9 38 0,15-55-46,1 1 0,0-1-1,1 1 1,-1-1 0,1 1-1,0 0 1,1-1 0,0 1-1,0-1 1,0 1 0,4 10-1,-4-16-22,-1 1 1,1-1-1,-1 0 0,1 1 0,0-1 0,-1 0 0,1 0 1,0 0-1,0 0 0,0 0 0,0 1 0,0-2 1,0 1-1,0 0 0,0 0 0,0 0 0,1 0 0,-1-1 1,0 1-1,0 0 0,1-1 0,-1 1 0,0-1 0,1 0 1,-1 1-1,1-1 0,-1 0 0,0 0 0,1 0 0,-1 0 1,1 0-1,-1 0 0,1 0 0,-1-1 0,0 1 0,1-1 1,-1 1-1,0 0 0,1-1 0,-1 0 0,0 1 1,0-1-1,1 0 0,-1 0 0,0 0 0,0 0 0,1-1 1,3-2-13,-1 0 0,1 0 0,-1 0 0,0-1 0,0 0 0,-1 0 0,1 0 0,-1 0 0,4-9 0,-4 7-73,-1-1-1,0 1 1,-1 0 0,0-1 0,0 1 0,-1-1-1,0-10 1,0 15 25,0 1-1,0 0 1,-1-1 0,1 1-1,-1-1 1,0 1 0,1 0-1,-1-1 1,0 1 0,0 0-1,-1 0 1,1 0-1,0 0 1,-1 0 0,1 0-1,-1 0 1,1 0 0,-1 0-1,0 1 1,0-1 0,0 1-1,0-1 1,0 1 0,0 0-1,0 0 1,-3-1-1,-3 0-24,1 0 0,-1 1 0,-14-1 0,-6 1-116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1.030"/>
    </inkml:context>
    <inkml:brush xml:id="br0">
      <inkml:brushProperty name="width" value="0.05" units="cm"/>
      <inkml:brushProperty name="height" value="0.05" units="cm"/>
    </inkml:brush>
  </inkml:definitions>
  <inkml:trace contextRef="#ctx0" brushRef="#br0">23 0 17428,'0'4'2232,"2"5"-2040,-2 0-192,-7 2-72,-1 1 1024,-2 2-872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2.031"/>
    </inkml:context>
    <inkml:brush xml:id="br0">
      <inkml:brushProperty name="width" value="0.05" units="cm"/>
      <inkml:brushProperty name="height" value="0.05" units="cm"/>
    </inkml:brush>
  </inkml:definitions>
  <inkml:trace contextRef="#ctx0" brushRef="#br0">20 841 15523,'-4'-12'486,"0"0"0,1 0 0,0 0 0,1 0 0,0 0-1,1-1 1,0 1 0,1-1 0,1 1 0,2-18 0,1 8 173,1-1 0,1 1 0,2 0 1,15-34-1,-23 56-655,16-27 374,-16 26-371,1 1 0,-1-1 0,0 1 0,1-1 0,-1 1 1,1 0-1,-1-1 0,1 1 0,-1-1 0,1 1 0,-1 0 0,1-1 1,-1 1-1,1 0 0,-1 0 0,1 0 0,-1-1 0,1 1 0,0 0 1,-1 0-1,1 0 0,-1 0 0,1 0 0,0 0 0,-1 0 0,1 0 1,-1 0-1,1 0 0,-1 0 0,1 0 0,0 1 0,-1-1 1,1 0-1,-1 0 0,1 1 0,-1-1 0,1 0 0,-1 1 0,1-1 1,-1 0-1,1 1 0,-1-1 0,0 1 0,1-1 0,-1 1 0,1-1 1,-1 1-1,0-1 0,0 1 0,1-1 0,-1 1 0,4 9 8,0-1-1,-1 1 0,0 0 1,0-1-1,-1 1 0,1 17 1,2 3-6,-1-3-4,0 0 6,2 0-1,0 0 1,2-1 0,16 39-1,-23-62-6,0-1 0,0 1 0,1-1-1,-1 1 1,1-1 0,-1 0-1,1 0 1,0 0 0,0 0 0,0 0-1,0 0 1,0 0 0,1-1 0,-1 1-1,0-1 1,1 0 0,-1 0-1,1 0 1,0 0 0,-1 0 0,1 0-1,0 0 1,-1-1 0,1 0 0,0 1-1,0-1 1,-1 0 0,1 0-1,0-1 1,0 1 0,-1 0 0,1-1-1,5-1 1,1-2 18,0-1-1,0 0 1,-1 0 0,1 0-1,-1-1 1,0 0 0,-1-1-1,0 0 1,0 0-1,11-15 1,4-8 96,29-52 1,-27 37 51,28-71 0,-44 93-126,0 0 0,-2-1 0,0 0 0,-2 0 0,2-30 0,-6 24-27,-2 24-13,-1 8-10,-2 10-16,1 18-11,1 0 0,2 0 0,1 1 0,7 54 0,-4-58 24,2-1 1,7 28 0,-9-45 5,-1-1 1,1 0-1,0-1 1,1 1-1,0 0 1,0-1 0,1 0-1,-1 0 1,2 0-1,8 9 1,-12-14 5,0-1 0,-1 0-1,1 1 1,0-1 0,0 0 0,0 0 0,-1 0-1,1-1 1,0 1 0,0 0 0,0-1 0,1 1-1,-1-1 1,0 0 0,0 1 0,0-1 0,0 0-1,0 0 1,0-1 0,0 1 0,1 0 0,-1-1 0,0 1-1,0-1 1,0 0 0,0 1 0,0-1 0,-1 0-1,1 0 1,0 0 0,0-1 0,1 0 0,3-4 17,0 1 0,0-1 0,-1 0 0,0 0 0,0 0 0,0-1 0,5-9 0,1-6 40,-2 0 0,0-1 0,-1 0 0,-1 0 0,-1 0 0,4-30 0,-6 17 27,-1 0 1,-2 0-1,-5-55 1,4 85-81,-8-43 32,8 47-38,-1 0-1,1-1 0,-1 1 0,0 0 0,0 0 1,0 0-1,0 0 0,0 0 0,0 0 1,-1 0-1,1 1 0,-1-1 0,1 0 1,-1 1-1,1-1 0,-1 1 0,-3-2 0,5 2 0,-1 1-1,0 0 0,1 0 1,-1 0-1,0 0 0,1 0 1,-1 0-1,0 0 0,1 0 1,-1 0-1,0 0 0,0 0 1,1 0-1,-1 0 0,0 0 1,1 0-1,-1 1 0,0-1 1,1 0-1,-1 1 0,1-1 1,-1 0-1,0 1 0,1-1 0,-1 1 1,1-1-1,-1 1 0,1-1 1,0 1-1,-1-1 0,1 1 1,-1 0-1,1-1 0,0 1 1,-1-1-1,1 1 0,0 1 1,-10 29-37,10-31 37,-4 21-19,1 1 1,-1 27 0,3-39 17,1 1 1,1-1 0,0 0 0,0 0-1,1 0 1,0 0 0,4 11-1,-5-20 1,-1 0-1,1 1 0,-1-1 0,1 0 0,-1 0 0,1 0 1,0 0-1,-1 0 0,1 0 0,0 0 0,0 0 0,0 0 0,0 0 1,0 0-1,0 0 0,0-1 0,0 1 0,0 0 0,0-1 1,0 1-1,0-1 0,1 1 0,-1-1 0,0 0 0,2 1 1,-1-1-1,0-1 0,0 1 1,1 0-1,-1-1 1,0 1-1,0-1 0,0 0 1,0 0-1,0 0 1,0 0-1,0 0 0,0 0 1,2-3-1,6-4 1,0-1 1,-1-1-1,14-17 0,40-67 4,-28 39-65,-34 52 44,1 1 1,0-1 0,0 0-1,0 1 1,0 0 0,1-1-1,-1 1 1,1 0-1,3-3 1,-5 5 9,0 0 0,0 0 1,0-1-1,0 1 0,0 0 0,0 0 0,0 0 0,0 0 1,0 0-1,0 0 0,0 1 0,0-1 0,0 0 0,0 0 1,0 1-1,-1-1 0,1 0 0,0 1 0,0-1 0,0 1 1,0-1-1,-1 1 0,1 0 0,0-1 0,0 1 0,-1 0 1,1-1-1,-1 1 0,1 0 0,-1 0 0,1 0 0,-1-1 0,1 3 1,13 20-146,22 51 0,-29-56 149,1 0 1,1 0-1,1-1 1,0 0-1,23 27 1,-32-42 13,0-1 0,0 1-1,1-1 1,-1 1 0,1-1 0,-1 0 0,1 1 0,0-1-1,-1 0 1,1 0 0,0 0 0,0 0 0,0-1 0,0 1-1,0 0 1,0-1 0,0 1 0,0-1 0,0 0-1,0 0 1,0 1 0,0-1 0,0-1 0,0 1 0,0 0-1,0 0 1,0-1 0,0 1 0,0-1 0,0 0 0,0 0-1,-1 1 1,1-1 0,0 0 0,0 0 0,-1-1 0,1 1-1,0 0 1,-1-1 0,1 1 0,0-2 0,10-12 142,-2 0-1,0-1 1,-1 0 0,0-1 0,-2 0 0,0 0-1,0-1 1,-2 0 0,0 0 0,-1 0 0,3-36-1,-7 48-87,0 0-1,0 0 0,-1 0 0,0 0 0,0 0 0,0 0 0,-1 0 1,0 0-1,-3-8 0,3 10-44,0 1 1,0-1-1,0 1 1,-1-1-1,1 1 1,-1 0-1,1 0 1,-1 0-1,0 0 1,0 1-1,-1-1 1,1 1-1,0 0 1,-1 0-1,-4-2 1,14 5-213,0 0 0,-1 0 0,1-1 0,0 0 0,0 0 0,0 0 0,0-1 0,6-1 0,-8 1-35,0 1-1,0-1 1,0 0-1,0 0 1,-1 0 0,1-1-1,0 0 1,-1 1-1,1-1 1,-1 0 0,0-1-1,1 1 1,-1-1-1,0 1 1,5-6-1,2-17-589,-4-8-183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2.525"/>
    </inkml:context>
    <inkml:brush xml:id="br0">
      <inkml:brushProperty name="width" value="0.05" units="cm"/>
      <inkml:brushProperty name="height" value="0.05" units="cm"/>
    </inkml:brush>
  </inkml:definitions>
  <inkml:trace contextRef="#ctx0" brushRef="#br0">33 154 16980,'-17'-1'1984,"5"2"-1328,8 9-320,7 1 1601,10 8-1569,3 3-416,9 1-848,4 1-585,6-5 1137,2-2-280,1-6-280</inkml:trace>
  <inkml:trace contextRef="#ctx0" brushRef="#br0" timeOffset="1">404 293 16404,'-8'8'374,"0"0"0,1 0 1,-1 0-1,2 1 0,-1 0 1,1 1-1,1 0 1,-1 0-1,-3 10 0,6-12-214,1-1 0,-1 1 0,1 0 0,0 0 0,1 0 0,0 0 0,1 0 0,-1 0 0,1 0-1,1 0 1,-1 0 0,2 0 0,1 9 0,-3-16-134,1 1 0,-1-1 0,1 0 0,-1 1 0,1-1 0,0 1 0,-1-1 0,1 0 0,0 1 0,0-1 0,0 0 0,0 0 0,0 0 0,0 0 0,1 0 0,-1 0 0,0 0 0,0 0 0,1 0 0,-1 0 0,0-1 0,1 1 0,-1-1 0,1 1 0,-1-1 0,1 1 0,-1-1 0,1 0 0,-1 0 0,1 0 0,0 0 0,-1 0 0,1 0 0,2-1 0,1 0 27,1 0 0,-1-1 0,0 0 0,0 0 0,1-1 0,-1 1 0,-1-1 0,9-6 0,3-4 27,-1-1 0,-1 0 0,0-1 0,-1-1-1,0 0 1,11-20 0,55-111 376,-66 119-398,-1-1-1,-1 0 1,-1 0-1,-2-1 1,10-61-1,-18 83-54,-3 15-3,-3 19-9,0 6-125,2 1 1,1 63-1,3-74-251,2 0-1,1 0 0,0 0 1,2 0-1,9 28 1,-11-42 282,1 1 0,0-1 0,7 10 0,15 17-429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3.383"/>
    </inkml:context>
    <inkml:brush xml:id="br0">
      <inkml:brushProperty name="width" value="0.05" units="cm"/>
      <inkml:brushProperty name="height" value="0.05" units="cm"/>
    </inkml:brush>
  </inkml:definitions>
  <inkml:trace contextRef="#ctx0" brushRef="#br0">0 1080 18212,'0'0'49,"0"0"0,0 0 0,1 0-1,-1 0 1,0 1 0,0-1 0,0 0 0,1 0 0,-1 0 0,0 0 0,0 0 0,0 0 0,1 0-1,-1 1 1,0-1 0,0 0 0,0 0 0,1 0 0,-1 0 0,0 0 0,0 0 0,1 0-1,-1 0 1,0 0 0,0 0 0,0 0 0,1 0 0,-1-1 0,0 1 0,0 0 0,1 0 0,-1 0-1,0 0 1,0 0 0,0 0 0,1-1 0,8-8 626,10-21-368,-17 26-107,47-85 1197,-3-3-1,47-138 1,-69 155-1031,-3-1 0,-3-2 0,13-136-1,-31 207-340,5-79 206,-5 75-214,-1 0 0,0 0 0,0 0 0,-1 1 0,-5-16 0,7 26-18,1 0 1,-1-1 0,-1 1-1,1 0 1,0-1-1,0 1 1,0-1 0,0 1-1,0 0 1,0-1-1,0 1 1,0 0-1,-1-1 1,1 1 0,0 0-1,0-1 1,0 1-1,-1 0 1,1-1 0,0 1-1,-1 0 1,1 0-1,0-1 1,0 1 0,-1 0-1,1 0 1,0 0-1,-1 0 1,1-1-1,-1 1 1,1 0 0,0 0-1,-1 0 1,1 0-1,0 0 1,-1 0 0,1 0-1,-1 0 1,1 0-1,-1 0 1,0 1-3,0 0 0,1-1 0,-1 1 0,0 0 1,1 0-1,-1 0 0,0 0 0,1 0 0,-1 0 0,1 0 0,-1 0 0,1 0 0,-1 2 0,-4 24-43,0 0 0,0 50 0,1-25 10,-17 298-84,19-241 107,16 133-1,-12-229 16,0 7 1,8 33 0,-9-48 0,0 0 1,1-1 0,0 1-1,0 0 1,0-1-1,0 0 1,1 1 0,0-1-1,0 0 1,0 0 0,0-1-1,4 5 1,-5-7 0,-1 0 0,0 0 0,1 0 0,-1 0 0,0-1 0,1 1 0,-1 0 0,1-1 0,-1 1 0,1-1 0,-1 1-1,1-1 1,0 0 0,-1 1 0,1-1 0,-1 0 0,1 0 0,0 0 0,-1-1 0,3 1 0,-1-1 5,0 0-1,-1 0 1,1-1-1,-1 1 1,0 0 0,1-1-1,-1 0 1,0 1-1,0-1 1,0 0-1,2-3 1,3-4 37,0-1 0,0 1 1,-1-2-1,7-16 0,3-12 129,-1-1-1,-3 0 1,-1-1-1,10-80 1,-7-167 617,-14 283-761,-2 9-31,-1 9-29,2 5-45,2 0-1,0 0 0,1 0 0,0 0 1,7 22-1,-9-39 64,0 0 1,0 0-1,1 0 0,-1 0 1,0 0-1,1 0 0,-1 0 0,1 0 1,-1 0-1,1-1 0,0 1 1,-1 0-1,1 0 0,0 0 0,0-1 1,-1 1-1,1 0 0,0-1 1,0 1-1,0 0 0,0-1 1,0 1-1,0-1 0,1 1 0,-1-1 2,1 0-1,-1-1 0,0 1 1,0 0-1,1 0 0,-1-1 1,0 1-1,0-1 0,0 1 1,0-1-1,0 1 0,0-1 0,1 0 1,-1 0-1,-1 1 0,1-1 1,1-1-1,4-4-17,-1 0-1,-1 0 1,1 0-1,-1-1 1,5-10-1,-1 1 18,-2-1-1,6-19 1,-10 30 13,-1-1 0,1 1 1,-1-1-1,-1 1 1,1-1-1,-1 1 1,0-1-1,-1 1 1,-1-8-1,2 13-3,0 1 1,0-1-1,0 0 0,0 1 1,0-1-1,0 1 0,0-1 1,-1 1-1,1-1 0,0 1 1,0-1-1,-1 1 1,1-1-1,0 1 0,-1 0 1,1-1-1,0 1 0,-1-1 1,1 1-1,-1 0 0,1-1 1,-1 1-1,1 0 0,-1 0 1,1-1-1,-1 1 0,1 0 1,-1 0-1,0-1 0,0 2 0,0-1 0,1 0 0,-1 0-1,0 1 1,0-1 0,0 1-1,0-1 1,1 1 0,-1-1-1,0 1 1,0-1 0,1 1-1,-1 0 1,0-1 0,0 2-1,-19 30-11,12-14-33,1 0-1,1 1 0,1 0 0,1 0 0,0 1 1,2-1-1,0 1 0,1 25 0,1-42-37,0-1 0,0 1-1,1-1 1,-1 0 0,1 1 0,0-1-1,-1 1 1,1-1 0,0 0-1,0 0 1,1 1 0,1 1 0,-3-3 11,1 0 1,0 0-1,0 0 1,0-1 0,0 1-1,0 0 1,0-1-1,0 1 1,0-1 0,0 1-1,0-1 1,0 1-1,0-1 1,0 0 0,0 1-1,1-1 1,-1 0 0,0 0-1,1 0 1,2-1-32,-1 1 1,1-1-1,-1 0 1,1 0-1,-1-1 1,0 1-1,1-1 1,-1 1-1,0-1 1,0 0-1,0-1 1,-1 1-1,1 0 1,0-1-1,1-2 1,23-27-734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3.834"/>
    </inkml:context>
    <inkml:brush xml:id="br0">
      <inkml:brushProperty name="width" value="0.05" units="cm"/>
      <inkml:brushProperty name="height" value="0.05" units="cm"/>
    </inkml:brush>
  </inkml:definitions>
  <inkml:trace contextRef="#ctx0" brushRef="#br0">134 3 13571,'-1'0'79,"0"-1"1,1 1-1,-1 0 1,0 0-1,0-1 1,1 1-1,-1 0 1,0 0-1,0 0 1,0 0-1,1 0 1,-1 0-1,0 0 1,0 0-1,0 0 0,1 0 1,-1 0-1,0 1 1,0-1-1,1 0 1,-1 0-1,0 1 1,1-1-1,-1 0 1,0 1-1,1-1 1,-1 1-1,0-1 1,1 1-1,-1 0 1,1-1-1,-1 1 0,1-1 1,-1 2-1,-19 27 766,18-25-596,-11 18 415,1 2-1,0 0 0,2 0 0,1 1 0,1 0 0,1 0 0,1 1 0,-3 29 0,9-53-660,0-1-1,0 1 1,-1-1 0,1 1-1,0-1 1,0 1-1,1-1 1,-1 1-1,0-1 1,0 0 0,1 1-1,-1-1 1,1 1-1,-1-1 1,1 0-1,0 1 1,-1-1 0,1 0-1,0 0 1,0 1-1,0-1 1,0 0-1,0 0 1,0 0-1,0 0 1,0 0 0,0 0-1,1-1 1,-1 1-1,0 0 1,1-1-1,-1 1 1,0-1 0,1 1-1,-1-1 1,1 1-1,-1-1 1,0 0-1,1 0 1,-1 0 0,1 0-1,-1 0 1,1 0-1,-1 0 1,3-1-1,9-1-185,-1-1-1,0 0 1,1-1 0,15-8-1,-9 4-80,-17 7 241,110-34-1144,-101 33 1142,-1-1 0,1 2 0,0-1 0,0 2 0,0-1 0,0 1 0,-1 1 0,19 3 0,-28-4 57,0 0 0,0 1 0,0-1 0,0 0 0,0 1 0,0-1 0,0 0 0,0 1 0,0-1-1,0 1 1,0 0 0,0-1 0,0 1 0,0 0 0,-1-1 0,1 1 0,0 0 0,0 0 0,-1 0-1,1 0 1,-1 0 0,1 0 0,-1 0 0,1 0 0,-1 0 0,1 0 0,-1 1 0,0 0 31,0 1 1,0-1-1,0 0 1,-1 0-1,1 0 1,-1 1-1,0-1 1,1 0-1,-1 0 1,0 0-1,0 0 1,-2 3-1,-5 6 225,0-1 1,-1 1-1,-13 11 0,22-22-283,-80 71 946,71-64-1236,0 0 0,-1-1 0,0 0 0,-1-1 0,1 0 0,-23 7 0,32-11 163,0-1 0,-1 1 0,1-1 1,0 0-1,-1 0 0,1 0 0,0 0 0,-1 0 1,1 0-1,0 0 0,-1 0 0,1 0 0,0 0 0,-1-1 1,1 1-1,0-1 0,0 1 0,-1-1 0,1 1 1,0-1-1,0 0 0,-1 0 0,0-1 38,1 0-1,0 0 1,-1 0 0,1 0-1,0 0 1,1 0-1,-1 0 1,0 0 0,0 0-1,1 0 1,0 0 0,-1 0-1,1-1 1,0-2-1,0-37-1140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4.253"/>
    </inkml:context>
    <inkml:brush xml:id="br0">
      <inkml:brushProperty name="width" value="0.05" units="cm"/>
      <inkml:brushProperty name="height" value="0.05" units="cm"/>
    </inkml:brush>
  </inkml:definitions>
  <inkml:trace contextRef="#ctx0" brushRef="#br0">145 41 16652,'11'-23'1016,"-2"6"1421,-14 41-261,-1 4-1874,2 0 0,1 0 1,1 0-1,2 0 0,0 1 0,2-1 1,1 0-1,12 50 0,-4-37-161,2 0 0,1-1 0,2-1 0,2 0 0,27 42 0,-35-64-116,0-1-1,2 0 1,0 0 0,0-1-1,1-1 1,1 0 0,29 21-1,-42-34-22,-1 0-1,1-1 1,0 1-1,0 0 1,-1-1-1,1 1 1,0-1-1,0 1 1,0-1-1,0 0 1,-1 1-1,1-1 1,0 0-1,0 1 1,0-1-1,0 0 1,0 0-1,0 0 1,0 0-1,0 0 1,0 0-1,0 0 1,0 0-1,0-1 1,1 1-1,-2-1 0,0 0-1,0 0 0,0 0 1,0 0-1,0 0 0,0 0 1,-1-1-1,1 1 1,0 0-1,0 0 0,-1 0 1,1 1-1,-1-1 0,1 0 1,-1 0-1,1 0 1,-1 0-1,0 0 0,1 0 1,-1 1-1,0-1 0,0 0 1,-1 0-1,-50-52-122,-98-77-1,-33-30 396,179 155-222,0 1-1,0-1 0,0 0 1,0 0-1,1 0 0,0 0 1,-4-10-1,6 14-33,1-1 1,-1 1-1,1-1 0,0 1 0,0-1 1,-1 1-1,1-1 0,1 0 1,-1 1-1,0-1 0,0 1 1,0-1-1,1 1 0,-1-1 0,1 1 1,-1-1-1,1 1 0,0 0 1,-1-1-1,1 1 0,0 0 1,0-1-1,0 1 0,0 0 0,0 0 1,0 0-1,0 0 0,1 0 1,-1 0-1,0 0 0,1 0 1,-1 0-1,3 0 0,20-10-50,1 1-1,-1 2 1,2 1 0,37-7-1,-21 5-534,91-16 11,-71 13 207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4.974"/>
    </inkml:context>
    <inkml:brush xml:id="br0">
      <inkml:brushProperty name="width" value="0.05" units="cm"/>
      <inkml:brushProperty name="height" value="0.05" units="cm"/>
    </inkml:brush>
  </inkml:definitions>
  <inkml:trace contextRef="#ctx0" brushRef="#br0">0 83 16323,'5'65'5770,"3"-26"-5243,1 0 0,18 47 0,-21-71-523,0 0 1,0-1-1,2 0 0,0 0 1,0-1-1,2 0 0,-1 0 1,21 19-1,-26-28 41,0-1-1,0 0 1,0 0-1,0 0 1,1 0-1,-1-1 1,1 1-1,0-1 1,0 0-1,-1-1 1,1 1-1,0-1 1,1 0-1,-1 0 1,0-1-1,0 1 1,0-1-1,0 0 1,1-1-1,-1 1 1,0-1-1,0 0 1,0 0 0,9-4-1,-5 1 60,-2 0 0,1-1 0,0 0 0,-1 0 0,0-1 0,0 0 0,-1 0 1,1 0-1,-1-1 0,-1 0 0,1 0 0,-1-1 0,7-12 0,-3-2 58,0 0 1,-1 0-1,-1 0 0,-1-1 0,-1 0 1,-1 0-1,-2-1 0,0 1 1,-1 0-1,-1-1 0,-1 1 0,-9-45 1,9 63-145,0 0 0,-1 0 1,0 0-1,0 0 0,-4-6 1,6 10-18,0 1 0,0 0 0,0-1 0,-1 1 1,1-1-1,0 1 0,-1 0 0,1-1 0,0 1 0,0 0 0,-1 0 1,1-1-1,-1 1 0,1 0 0,0 0 0,-1-1 0,1 1 0,-1 0 1,1 0-1,0 0 0,-1 0 0,1 0 0,-1-1 0,1 1 0,-1 0 1,0 0-1,1 1-1,-1 0-1,0-1 1,0 1 0,1 0 0,-1-1 0,0 1-1,1 0 1,-1 0 0,1-1 0,-1 1 0,1 0-1,-1 0 1,1 0 0,0 0 0,-1 0 0,1 0-1,0 0 1,0 1 0,-3 9-6,1 0 0,0 0 0,1 0 0,1 1 0,0 17 0,0-24-14,1 0 0,-1 0 1,1 0-1,0 0 1,0 0-1,0-1 1,1 1-1,0 0 1,0-1-1,0 1 0,1-1 1,-1 1-1,1-1 1,0 0-1,4 4 1,-6-7-37,1 0 0,-1 1 0,1-1 0,0 0 1,-1 0-1,1 0 0,0 0 0,0-1 0,0 1 1,0 0-1,0-1 0,0 1 0,0-1 0,0 0 0,0 0 1,0 0-1,0 0 0,0 0 0,0 0 0,0 0 1,0-1-1,0 1 0,0-1 0,-1 1 0,1-1 1,0 0-1,0 0 0,0 0 0,0 0 0,-1 0 0,1 0 1,-1 0-1,1 0 0,-1-1 0,1 1 0,2-4 1,2-2-171,0 0 0,0-1-1,-1 0 1,0-1 0,0 1 0,4-11 0,7-21-366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5.557"/>
    </inkml:context>
    <inkml:brush xml:id="br0">
      <inkml:brushProperty name="width" value="0.05" units="cm"/>
      <inkml:brushProperty name="height" value="0.05" units="cm"/>
    </inkml:brush>
  </inkml:definitions>
  <inkml:trace contextRef="#ctx0" brushRef="#br0">120 210 15715,'7'-2'787,"-1"0"1,1-1-1,0 1 0,-1-1 0,0 0 0,0-1 0,0 1 0,6-6 1,-37 18 2338,13 1-3068,0 0 1,0 1 0,1 1-1,1-1 1,0 2 0,1 0 0,0 0-1,-11 24 1,10-18-51,1 1 0,2 0-1,0 1 1,1 0 0,-6 39-1,11-55-5,1 0 0,-1 0 0,1 0 0,0-1 1,0 1-1,1 0 0,0 0 0,0 0 0,2 6 0,-3-10-2,1 0 0,-1 0 1,1 0-1,-1 0 1,1 0-1,0 0 0,0 0 1,-1 0-1,1 0 1,0 0-1,0-1 0,0 1 1,0 0-1,0-1 1,0 1-1,0-1 0,0 1 1,1 0-1,0-1 0,0 0 1,0 1-1,0-1 0,0 0 1,1 0-1,-1 0 0,0-1 1,0 1-1,0 0 0,0-1 0,0 1 1,0-1-1,3-1 0,18-10-1,0-1 0,-1-1-1,0-1 1,35-33 0,-17 15 14,-11 9-10,-9 7 5,0 1 0,1 1 0,25-13 0,-44 27-8,0 0 1,0 0 0,0 0 0,-1 0 0,1 1-1,0-1 1,0 1 0,0-1 0,0 1-1,0 0 1,0 0 0,0 0 0,0 0-1,0 0 1,3 1 0,-4-1-1,0 1 1,0-1 0,0 1-1,0 0 1,0 0-1,0-1 1,-1 1-1,1 0 1,0 0 0,-1 0-1,1 0 1,-1 0-1,1 0 1,-1 0-1,1 0 1,-1 0 0,1 0-1,-1 0 1,0 0-1,0 0 1,0 0-1,1 0 1,-1 0 0,0 0-1,0 0 1,-1 1-1,1-1 1,0 0-1,-1 1 1,2-1 5,-1-1-1,0 0 1,0 1-1,0-1 1,0 0-1,0 1 1,0-1-1,0 0 1,0 1-1,-1-1 1,1 0-1,0 1 1,0-1-1,0 0 1,0 1-1,0-1 1,0 0-1,-1 1 1,1-1-1,0 0 1,0 0-1,0 1 1,-1-1-1,1 0 1,0 0-1,-1 1 1,1-1-1,0 0 1,0 0-1,-1 0 1,1 0-1,0 1 1,-1-1-1,1 0 1,-12-7 257,-7-17 175,-12-32 95,3-1 1,-21-61 0,49 115-531,-2 0 2,1-1 1,-1 1 0,1-1-1,0 0 1,1 0 0,-2-4-1,2 7-11,1 1 0,-1-1 0,0 0 0,0 1 0,0-1 1,0 0-1,1 1 0,-1-1 0,0 0 0,0 1 0,1-1 0,-1 1 0,1-1 0,-1 0 0,0 1 0,1-1 0,-1 1 0,1-1 0,-1 1 0,1-1 0,0 1 0,-1 0 0,1-1 0,-1 1 0,1 0 0,0-1 0,-1 1 0,1 0 0,0 0 0,-1 0 0,1-1 0,0 1 0,0 0 0,-1 0 0,1 0 0,0 0 0,-1 0 1,2 1-1,61-2-1207,-36 1 158,1-1 0,0 0 0,-1-2 0,49-12-1,-39 2 58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6.099"/>
    </inkml:context>
    <inkml:brush xml:id="br0">
      <inkml:brushProperty name="width" value="0.05" units="cm"/>
      <inkml:brushProperty name="height" value="0.05" units="cm"/>
    </inkml:brush>
  </inkml:definitions>
  <inkml:trace contextRef="#ctx0" brushRef="#br0">72 68 16291,'-6'4'229,"2"-1"-1,-1 1 0,0-1 0,1 1 1,0 1-1,-1-1 0,2 0 0,-1 1 1,0 0-1,1 0 0,0 0 0,0 0 1,1 1-1,0-1 0,-1 1 0,0 6 1,1-5-93,0 1 1,0-1-1,1 0 1,0 1-1,0 0 1,1-1-1,0 1 1,1-1-1,-1 1 1,1-1-1,1 1 1,2 8-1,-3-12-100,1-1 0,-1 0 0,1-1 0,0 1 1,0 0-1,0 0 0,0-1 0,1 1 0,-1-1 0,1 0 0,-1 0 0,1 1 0,0-2 0,0 1 1,0 0-1,0-1 0,0 1 0,0-1 0,5 1 0,7 2-15,0-1 1,0 0-1,19 0 0,7 1-164,-25-1 25,-1 0-1,0 1 0,0 1 1,0 0-1,0 1 1,-1 1-1,0 0 0,0 1 1,23 17-1,-29-18 71,0 1 0,0-1 0,-1 1-1,0 1 1,-1-1 0,1 1 0,-2 1 0,1-1 0,-1 1 0,-1 0-1,0 0 1,0 0 0,-1 0 0,0 1 0,1 12 0,-2-9 172,-1 0 0,0 0 1,-2-1-1,1 1 1,-2 0-1,0 0 0,-5 20 1,4-24 30,0-1 1,-1 1-1,1-1 1,-2 0-1,1-1 1,-2 1-1,1-1 0,-1 0 1,0 0-1,0 0 1,-10 8-1,13-14-93,0 0 0,0 1-1,0-1 1,0 0-1,0-1 1,0 1 0,-1 0-1,1-1 1,0 0-1,-1 0 1,0 0 0,1 0-1,-1-1 1,1 1 0,-1-1-1,0 0 1,1 0-1,-5 0 1,5-1-48,0 0 0,1 0 0,-1 0 0,0 0 0,0 0 0,1 0 0,-1-1 0,1 1 0,-1-1 0,1 0 0,0 0 0,0 0 0,-1 0 0,1 0 0,1 0 0,-1 0 0,0-1 0,0 1 0,1-1 0,0 1 0,-1-1 0,1 0 0,-1-3 0,-1-4-37,1 0 0,0 0 0,0 0-1,1 0 1,1-1 0,0 1-1,0-1 1,3-14 0,1-1-56,1 1 0,11-33 0,65-134-246,-59 146 347,-1-1 0,-2-1 0,23-91 1,-41 133-10,-1 1 1,1-1 0,-1 0 0,0 1 0,0-1 0,0 1 0,-1-1 0,-2-8 0,3 12-10,-1 1-1,1 0 1,0 0-1,-1-1 1,0 1-1,1 0 1,-1 0 0,0 0-1,1 0 1,-1 0-1,0 0 1,0 0-1,0 0 1,0 0-1,0 0 1,0 1-1,0-1 1,0 0-1,0 1 1,0-1 0,0 1-1,-1-1 1,1 1-1,0-1 1,0 1-1,-1 0 1,1 0-1,0-1 1,0 1-1,-1 0 1,1 0-1,0 0 1,-1 1-1,1-1 1,0 0 0,0 0-1,-1 1 1,1-1-1,0 0 1,-2 2-1,-3 1 16,0 0-1,0 0 1,1 0-1,0 1 1,-1 0 0,1 0-1,1 0 1,-1 1-1,1 0 1,-8 9-1,3-1 34,0 0 0,1 1-1,-7 17 1,12-24-24,0 0 0,0 0-1,1 0 1,0 0 0,1 1 0,-1-1 0,2 0-1,-1 1 1,1-1 0,0 1 0,0-1 0,3 14-1,-2-18-35,0 1 0,0-1 0,0 1 0,1-1 0,0 1 0,0-1 0,0 0 0,0 0 0,0 0 0,0 0 0,1 0 0,-1 0 0,1-1 0,0 1 0,0-1 0,0 0 0,0 0 0,0 0-1,1 0 1,-1 0 0,1-1 0,-1 0 0,1 1 0,-1-1 0,1-1 0,6 2 0,3-1-116,-1 0 1,1-1-1,-1-1 0,1 0 1,-1 0-1,1-1 0,19-6 1,8-6-159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0.092"/>
    </inkml:context>
    <inkml:brush xml:id="br0">
      <inkml:brushProperty name="width" value="0.05" units="cm"/>
      <inkml:brushProperty name="height" value="0.05" units="cm"/>
    </inkml:brush>
  </inkml:definitions>
  <inkml:trace contextRef="#ctx0" brushRef="#br0">121 103 17396,'-1'-2'115,"-1"0"-1,0 1 1,0-1 0,0 1 0,0 0 0,0 0 0,0 0-1,0 0 1,0 0 0,0 0 0,-1 0 0,1 1 0,0-1 0,-1 1-1,1 0 1,0-1 0,-1 1 0,1 0 0,0 1 0,-1-1-1,1 0 1,0 1 0,-1-1 0,1 1 0,0-1 0,0 1-1,0 0 1,-1 0 0,1 0 0,0 1 0,0-1 0,1 0 0,-1 1-1,0-1 1,0 1 0,1-1 0,-1 1 0,1 0 0,-1 0-1,1 0 1,0 0 0,-1 0 0,0 4 0,-4 4 25,2 1 1,-1 0-1,2 0 1,-1 0-1,1 0 1,-2 24-1,4-27-136,0-1 1,1 1-1,0 0 1,0 0-1,1 0 1,0 0-1,1 0 1,-1 0-1,2-1 1,5 16-1,-8-22 1,1 0-1,0 1 0,0-1 1,-1 0-1,1 0 1,0 1-1,0-1 1,0 0-1,0 0 1,0 0-1,0 0 1,1 0-1,-1-1 1,0 1-1,0 0 1,1 0-1,-1-1 1,0 1-1,1-1 1,-1 1-1,3 0 1,-2-1 5,1-1 0,-1 1 0,0 0 0,0-1 1,0 1-1,1-1 0,-1 1 0,0-1 0,0 0 0,0 0 1,0 0-1,0 0 0,1-2 0,6-3 31,-1-1 0,0 0 0,-1 0 0,0-1 0,7-10 0,8-15 65,-1 0 0,-2-2 0,-1-1 0,-2 0 0,17-56 0,-30 78-93,-9 30-3,-2 13 44,1 1 0,2-1 0,1 1 0,1 0 0,1 1 0,2-1 0,1 0 0,7 36 0,-7-59-12,0-1 1,1 1-1,0-1 0,0 1 0,0-1 0,1 0 0,0 0 0,7 10 0,-9-14-18,1 0 0,-1 0 0,1-1 0,0 1 0,-1-1 0,1 1 0,0-1 0,0 0 0,0 0 0,0 0 0,0 0 0,0 0 0,0 0 0,0-1-1,0 1 1,0-1 0,1 1 0,-1-1 0,0 0 0,0 0 0,0 0 0,1 0 0,-1 0 0,0 0 0,0-1 0,0 1 0,1-1 0,-1 1 0,3-2 0,4-2 38,0-1 0,-1 0 0,0 0-1,1-1 1,-2 0 0,1 0 0,-1-1 0,0 0 0,0 0 0,-1-1 0,6-8-1,7-12 154,27-54 0,0-20-255,-51 122-27,2 0-1,0 0 0,1 0 1,1 1-1,1-1 0,4 37 1,-3-55 70,-1-1 1,0 1-1,1-1 1,-1 1-1,1-1 1,-1 1-1,1-1 1,-1 0-1,1 1 1,0-1-1,0 0 1,0 0-1,0 1 1,0-1-1,0 0 1,0 0-1,0 0 1,0 0-1,1 0 1,-1-1-1,0 1 1,0 0-1,1 0 1,-1-1-1,3 1 1,-2-1 5,0 1 0,0-2 0,0 1 0,0 0 0,0 0 0,0-1 0,0 1 1,0-1-1,0 1 0,0-1 0,0 0 0,0 0 0,0 0 0,0 0 0,0 0 0,-1-1 1,1 1-1,2-2 0,5-6 27,0-1 0,-1 1 0,0-1 1,0-1-1,6-11 0,29-61-36,-16 30-363,-27 54 355,0-1-1,0 0 0,0 0 0,0 0 0,0 0 0,0 0 0,0 0 1,0 1-1,0-1 0,0 0 0,0 0 0,0 0 0,0 0 0,0 0 1,1 0-1,-1 0 0,0 1 0,0-1 0,0 0 0,0 0 0,0 0 1,0 0-1,1 0 0,-1 0 0,0 0 0,0 0 0,0 0 0,0 0 1,0 0-1,0 0 0,1 0 0,-1 0 0,0 0 0,0 0 1,0 0-1,0 0 0,0 0 0,1 0 0,-1 0 0,0 0 0,0 0 1,0 0-1,0 0 0,0 0 0,0 0 0,0 0 0,1-1 0,-1 1 1,0 0-1,0 0 0,0 0 0,0 0 0,0 0 0,0 0 0,0 0 1,0 0-1,0-1 0,1 1 0,-1 0 0,0 0 0,0 0 0,0 0 1,0-1-1,0 8-324,1-1 0,-1 0 0,0 0 1,-1 1-1,0-1 0,0 0 0,-2 9 1,1-7 21,0 0 0,1 0 0,0-1 1,0 1-1,1 11 0,4-2-419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6.877"/>
    </inkml:context>
    <inkml:brush xml:id="br0">
      <inkml:brushProperty name="width" value="0.05" units="cm"/>
      <inkml:brushProperty name="height" value="0.05" units="cm"/>
    </inkml:brush>
  </inkml:definitions>
  <inkml:trace contextRef="#ctx0" brushRef="#br0">72 85 17332,'-1'-1'112,"0"1"1,0-1-1,0 1 0,0 0 1,0-1-1,0 1 1,0 0-1,0-1 1,0 1-1,0 0 1,0 0-1,0 0 0,0 0 1,0 0-1,0 0 1,0 0-1,0 0 1,0 0-1,0 1 1,0-1-1,0 0 1,0 1-1,0-1 0,0 0 1,-2 2-1,1 0 56,1 0 0,-1 0 0,0 0 0,0 0 0,1 0 0,-1 0 0,1 0 0,-1 1 0,1-1 1,-1 3-1,-2 7 227,0 0 0,0 1 0,-1 15 0,1-5-255,2 0 0,0 32-1,2-46-117,1 1 0,0-1 0,0 1 0,1-1 0,0 1 0,1-1 0,0 0 0,5 11 0,-6-18-33,-1 1 0,0-1 0,1 0 0,-1 0-1,1 0 1,0 0 0,0 0 0,-1-1 0,1 1 0,1 0-1,-1-1 1,0 0 0,0 1 0,0-1 0,1 0 0,-1 0-1,1 0 1,-1 0 0,1-1 0,-1 1 0,1-1 0,-1 1-1,1-1 1,-1 0 0,5 0 0,4-2-94,1 1-1,-1-1 1,0-1-1,17-6 1,1 0-71,-16 6 19,0 0 1,0 1 0,0 0 0,1 1 0,-1 1-1,1 0 1,-1 1 0,0 0 0,1 1-1,12 4 1,-19-4 103,0 0 0,0 1 0,0 0-1,0 1 1,-1-1 0,0 1 0,0 0 0,0 1 0,0-1-1,-1 1 1,1 0 0,-1 1 0,-1-1 0,1 1 0,-1 0-1,0 0 1,0 1 0,0-1 0,4 14 0,-5-8 227,0-1 1,0 0-1,-1 1 1,-1 0-1,0-1 0,-1 1 1,0 0-1,-1-1 1,0 1-1,-1 0 1,0-1-1,-1 1 1,0-1-1,0 0 1,-2 0-1,1 0 1,-1-1-1,-1 0 0,0 1 1,0-2-1,-12 14 1,16-21-90,0 0-1,0 1 1,-1-1-1,1 0 1,-1 0 0,1-1-1,-1 1 1,0 0 0,0-1-1,1 0 1,-1 0 0,0 0-1,0 0 1,-1 0 0,-4 1-1,5-2-44,1-1-1,-1 1 1,1 0-1,-1-1 1,1 1-1,-1-1 1,1 1-1,-1-1 1,1 0-1,0 0 1,0 0-1,-1-1 1,1 1-1,0-1 1,0 1-1,0-1 1,0 1-1,0-1 1,-2-4-1,-2-2-46,0 0 1,1-1-1,1 0 0,-1 0 0,1 0 0,1-1 1,0 1-1,0-1 0,1 1 0,0-1 0,1 0 0,-1-10 1,1-10-157,1 0 1,8-51-1,0 28-76,4 2 0,30-88 0,52-91 179,-99 246 126,1 0 0,-2 18 0,0 0 20,0-5 11,2 0 0,-2 32 1,6-53-70,-1 1 0,2-1 1,-1 0-1,1 0 0,1 1 1,-1-1-1,1 0 0,1 0 1,0 0-1,0-1 0,0 1 1,5 8-1,-6-14-40,-1-1 1,1 1-1,-1 0 0,1 0 1,0 0-1,-1-1 1,1 1-1,0-1 0,0 0 1,0 1-1,0-1 1,0 0-1,1 0 0,-1 0 1,0-1-1,0 1 1,1 0-1,-1-1 0,0 0 1,1 1-1,-1-1 1,1 0-1,-1 0 0,0 0 1,1-1-1,-1 1 1,1-1-1,-1 1 0,0-1 1,0 0-1,1 1 0,-1-1 1,0 0-1,0-1 1,4-1-1,2-3-227,1 1 0,-1-1 1,0-1-1,-1 0 0,0 0 0,0 0 0,7-10 0,-4 2 44,0-1 0,-1 0 0,0-1-1,7-22 1,6-18-474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7.314"/>
    </inkml:context>
    <inkml:brush xml:id="br0">
      <inkml:brushProperty name="width" value="0.05" units="cm"/>
      <inkml:brushProperty name="height" value="0.05" units="cm"/>
    </inkml:brush>
  </inkml:definitions>
  <inkml:trace contextRef="#ctx0" brushRef="#br0">20 1 18348,'-3'6'359,"0"0"0,1 0 1,-1 0-1,2 0 0,-1 1 0,1-1 0,-1 11 1,0 51 724,2-36 40,4 151 1329,-2-158-2275,2 0 0,1 0 0,0 0 0,2 0 0,12 27 0,-17-46-159,1-1 0,-1 0 1,1 0-1,0-1 0,0 1 0,1 0 1,-1-1-1,1 0 0,7 7 0,-9-10-21,0 0 0,0 0 0,-1 0-1,1 0 1,0 0 0,0-1 0,0 1 0,0-1 0,0 1-1,-1-1 1,1 0 0,0 1 0,0-1 0,0 0 0,0 0-1,0-1 1,0 1 0,0 0 0,0-1 0,0 1 0,0-1-1,0 1 1,0-1 0,-1 0 0,1 0 0,0 0 0,0 0-1,-1 0 1,1 0 0,-1-1 0,3-1 0,8-9-91,-1 0 0,1-1 0,-2 0 0,9-14 0,-11 14 0,1 1 1,0 0-1,1 1 0,0 0 0,20-17 0,-28 27 83,0-1 0,0 1 0,0 0-1,0 0 1,0 0 0,0 0 0,0 0 0,0 0-1,1 0 1,-1 1 0,0-1 0,1 1 0,-1-1 0,0 1-1,1 0 1,-1 0 0,0 0 0,1 0 0,-1 1-1,1-1 1,2 2 0,-2-1 11,0 1 1,0 0-1,0-1 1,0 1-1,0 1 0,-1-1 1,1 0-1,-1 1 1,0-1-1,0 1 0,0 0 1,0-1-1,2 6 1,1 1 59,0 1 0,-1 1 0,-1-1 1,1 0-1,-2 1 0,1 0 0,-2-1 1,2 18-1,-3-22 10,-1 0-1,1 0 1,-1 0 0,0 0-1,-1 0 1,1 0 0,-1 0-1,0 0 1,-1-1 0,0 1-1,1-1 1,-2 1 0,1-1-1,0 0 1,-1 0-1,0-1 1,0 1 0,-1-1-1,1 0 1,-1 0 0,0 0-1,0-1 1,0 0 0,0 0-1,-11 4 1,10-4-131,0-1 0,-1 0 0,1-1 0,-1 1 0,1-1-1,-1 0 1,0-1 0,0 0 0,1 0 0,-1 0 0,0-1 0,1 0 0,-1 0 0,0-1 0,1 0 0,0 0-1,-1 0 1,1-1 0,0 0 0,0 0 0,0 0 0,1-1 0,-7-5 0,7 4-169,-1 0 0,0-1 0,1 0 0,0 0 1,1 0-1,-1-1 0,1 0 0,0 0 0,1 0 0,0 0 1,-4-12-1,4-11-702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7.889"/>
    </inkml:context>
    <inkml:brush xml:id="br0">
      <inkml:brushProperty name="width" value="0.05" units="cm"/>
      <inkml:brushProperty name="height" value="0.05" units="cm"/>
    </inkml:brush>
  </inkml:definitions>
  <inkml:trace contextRef="#ctx0" brushRef="#br0">116 359 16996,'3'0'124,"3"-1"474,0-1 1,0 1-1,0-1 1,0-1-1,0 1 1,9-6-1,-13 7-470,-1 0-1,0-1 0,0 1 0,0 0 1,1-1-1,-1 1 0,0 0 0,-1-1 1,1 1-1,0-1 0,0 0 0,-1 1 1,1-1-1,-1 0 0,1 1 0,-1-1 1,0 0-1,1 0 0,-1 1 0,0-1 0,0 0 1,0 0-1,-1 1 0,1-1 0,0 0 1,-1 1-1,1-1 0,-1 0 0,-1-2 1,0-2-43,-1-1 0,1 1 0,-2 0 0,1 0 0,-1 0 0,0 0 0,0 0 0,-1 1 0,1 0 0,-8-7 0,10 11-79,0-1 0,0 1 0,1-1 1,-1 1-1,0 0 0,0 0 0,0 0 0,-1 0 0,1 0 1,0 0-1,0 1 0,0-1 0,0 1 0,-1-1 0,1 1 0,0 0 1,-1 0-1,1 0 0,0 0 0,0 0 0,-1 1 0,1-1 1,0 1-1,0-1 0,-1 1 0,1 0 0,0 0 0,0 0 1,0 0-1,0 0 0,0 0 0,0 1 0,1-1 0,-4 4 1,-1 2-4,0 0-1,0 0 1,1 1 0,1 0 0,-1 0 0,1 1 0,0-1 0,1 1 0,0 0 0,0 0-1,1 0 1,0 0 0,-1 13 0,2-12-3,1-1 0,-1 1 1,2-1-1,-1 1 0,1-1 0,1 1 0,-1-1 0,2 0 0,-1 0 1,1 0-1,1 0 0,-1 0 0,6 8 0,-7-14 2,0 0 1,0-1-1,0 0 0,0 1 0,1-1 0,-1 0 0,0 0 0,1 0 0,0 0 1,-1-1-1,1 1 0,0-1 0,0 1 0,0-1 0,0 0 0,0 0 0,0 0 1,0-1-1,0 1 0,1-1 0,-1 0 0,0 1 0,0-2 0,0 1 1,1 0-1,-1-1 0,0 1 0,0-1 0,0 0 0,0 0 0,0 0 0,0 0 1,3-2-1,5-3 14,0 1 0,-1-2 0,0 0 0,0 0 0,0-1 0,-1 0 1,11-12-1,9-16 121,-1-1 1,-3-2-1,37-72 0,-12 21 177,-33 63-178,-17 28-133,0-1-1,0 0 1,0 1 0,0-1 0,0 0 0,0 1 0,0-1 0,0 0 0,0 1 0,0-1 0,0 0 0,0 1 0,0-1 0,0 0 0,1 1 0,-1-1 0,0 0 0,0 1 0,0-1 0,1 0 0,-1 1 0,0-1 0,0 0 0,1 0 0,-1 1 0,0-1 0,0 0 0,1 0-1,-1 0 1,0 0 0,1 1 0,-1-1 0,0 0 0,1 0 0,-1 0 0,0 0 0,1 0 0,-1 0 0,0 0 0,1 0 0,-1 0 0,0 0 0,1 0 0,-1 0 0,0 0 0,1 0 0,-1 0 0,0 0 0,1 0 0,-1 0 0,0 0 0,1-1 0,-1 1 0,0 0 0,1 0-1,-1 0 1,0-1 0,0 1 0,1 0 0,-1 0 0,0-1 0,0 1 0,0 0 0,1 0 0,-1-1 0,0 1 0,0 0 0,0-1 0,1 0 0,1 30 46,-2-27-44,-1 38 31,2 48 73,-1-76-80,2-1 0,-1 1-1,2-1 1,-1 0 0,7 15-1,-9-24-21,0-1 0,1 1 0,0 0 0,-1-1 0,1 1-1,0-1 1,0 1 0,0-1 0,0 1 0,0-1 0,0 1 0,0-1-1,1 0 1,-1 0 0,1 0 0,-1 0 0,0 0 0,1 0-1,0 0 1,-1 0 0,1 0 0,-1-1 0,1 1 0,0-1 0,0 1-1,-1-1 1,1 0 0,0 1 0,0-1 0,-1 0 0,1 0 0,0 0-1,0-1 1,-1 1 0,1 0 0,0-1 0,0 1 0,2-2-1,2 0 10,0-2-1,-1 1 0,1 0 0,-1-1 0,0 0 0,1-1 1,-2 1-1,1-1 0,4-5 0,3-6 4,0 0 0,-1-1 0,-1-1 0,13-30 0,22-77-39,-20 48-87,-16 60 42,-9 17 64,0 0-1,0 0 1,0 0 0,0 0-1,0 0 1,1 0-1,-1 0 1,0 0 0,0 0-1,0 0 1,0 0 0,0 0-1,0 0 1,1 0-1,-1 0 1,0 0 0,0 0-1,0 0 1,0 0 0,0 0-1,1 0 1,-1 0-1,0 0 1,0 0 0,0 0-1,0 0 1,0 0-1,0 0 1,0 0 0,1 0-1,-1 1 1,0-1 0,0 0-1,0 0 1,0 0-1,0 0 1,0 0 0,0 0-1,0 0 1,0 1 0,0-1-1,1 0 1,-1 0-1,0 0 1,0 0 0,0 0-1,0 0 1,0 1-1,0-1 1,0 0 0,0 0-1,0 0 1,4 34-85,-4-30 87,1 18 124,1 28-722,3-1 0,1 1 0,19 70 0,-16-94 186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48.804"/>
    </inkml:context>
    <inkml:brush xml:id="br0">
      <inkml:brushProperty name="width" value="0.05" units="cm"/>
      <inkml:brushProperty name="height" value="0.05" units="cm"/>
    </inkml:brush>
  </inkml:definitions>
  <inkml:trace contextRef="#ctx0" brushRef="#br0">41 1238 14675,'-12'12'541,"8"-9"-321,0 1 0,0-1 0,1 1 0,-1 0 0,-4 8 0,8-12-209,-1 1 1,1-1 0,0 0 0,0 0 0,0 0 0,0 0 0,0 0 0,0 1 0,0-1-1,0 0 1,0 0 0,0 0 0,0 0 0,0 1 0,0-1 0,0 0 0,0 0 0,0 0-1,0 0 1,0 1 0,0-1 0,0 0 0,0 0 0,0 0 0,0 0 0,0 1 0,0-1-1,0 0 1,0 0 0,0 0 0,1 0 0,-1 0 0,0 1 0,0-1 0,0 0 0,0 0-1,0 0 1,0 0 0,1 0 0,-1 0 0,0 0 0,0 0 0,0 1 0,0-1 0,0 0-1,1 0 1,-1 0 0,0 0 0,0 0 0,0 0 0,1 0 0,-1 0 0,0 0 0,0 0-1,0 0 1,0 0 0,1 0 0,-1 0 0,0 0 0,0 0 0,0-1 0,0 1 0,0 0-1,1 0 1,-1 0 0,0 0 0,0 0 0,0 0 0,16-5 584,74-39 1246,-26 11-1081,341-186 2016,-232 122-2125,-50 30-295,413-242 423,-431 242-715,417-288 110,-502 340-139,-1-2 0,30-32-1,-45 40-119,-13 13-85,-14 13-259,10-6 95,-81 63-556,60-52 489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8:59.775"/>
    </inkml:context>
    <inkml:brush xml:id="br0">
      <inkml:brushProperty name="width" value="0.05" units="cm"/>
      <inkml:brushProperty name="height" value="0.05" units="cm"/>
    </inkml:brush>
  </inkml:definitions>
  <inkml:trace contextRef="#ctx0" brushRef="#br0">9594 52 10274,'-104'5'375,"0"-6"1,-169-20-1,105 1 126,-1 7 0,-202 12 0,-868 68 288,588-19-371,-97 3-142,-90-43-544,438-8 241,-878-34-2,844 20 323,0 19-1,-438 63 1,651-38-257,1 10-1,-274 86 1,434-106-110,2 3 1,-109 58 0,139-64-5,0 1-1,1 1 1,1 2 0,1 0 0,1 2-1,1 1 1,-27 34 0,43-47 20,-1 0 0,2 0 1,-1 0-1,1 1 1,1 0-1,0 0 0,1 0 1,-5 26-1,8-29 19,0 1-1,0-1 1,1 0 0,1 1-1,-1-1 1,2 0-1,-1 1 1,1-1 0,1 0-1,-1 0 1,2 0 0,-1-1-1,7 11 1,5 6-64,1 0 0,1-1 0,2-1 0,0-1 1,39 34-1,122 86-293,-169-135 383,46 33 29,3-3 0,72 33 0,135 42 218,-126-64-191,2-7 0,172 27 0,300 18 89,-604-85-128,576 40 152,4-33-137,83 3-33,-642-10 14,572 18 72,-1-32-9,-249-11-80,690-33-567,-202 52-408,243-6 28,636-93-193,-991 53-740,630 12 1432,-533 26 989,-497-6 98,-237 9-24,138-34-1,-197 36-416,-1-2 0,0-2 0,0 0-1,-2-3 1,1 0 0,43-30 0,-64 37-134,0-1 0,0 1 0,-1-2 1,-1 1-1,1-1 0,-1-1 1,-1 0-1,0 0 0,0 0 0,-1-1 1,-1-1-1,0 1 0,-1-1 0,0 0 1,-1 0-1,0 0 0,-1 0 1,-1-1-1,2-17 0,-4 20 3,0-1-1,-1 1 1,0-1 0,-1 1 0,0 0-1,0-1 1,-2 1 0,1 0-1,-1 1 1,-1-1 0,0 1-1,0 0 1,-8-11 0,0 4 51,-1 0 1,-1 1-1,0 0 1,-1 1-1,-36-25 0,-20-9 72,-2 2 0,-3 4 0,-141-57 0,101 58-85,-1 5 1,-129-23 0,-254-12-31,-3 35 7,390 30-27,-1082-22 257,1040 34-183,-404 7 12,1-46-181,393 12 20,1-1-29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0.545"/>
    </inkml:context>
    <inkml:brush xml:id="br0">
      <inkml:brushProperty name="width" value="0.05" units="cm"/>
      <inkml:brushProperty name="height" value="0.05" units="cm"/>
    </inkml:brush>
  </inkml:definitions>
  <inkml:trace contextRef="#ctx0" brushRef="#br0">252 0 19236,'-37'13'793,"0"3"-1,0 0 0,2 2 1,-44 31-1,74-46-763,3-2-27,0 0 0,1 1 1,-1-1-1,0 1 1,0 0-1,1-1 1,-1 1-1,0 0 0,1 0 1,0 0-1,-2 3 1,3-4-7,0-1 1,0 1-1,0-1 0,1 0 1,-1 1-1,0-1 1,0 1-1,1-1 1,-1 0-1,0 1 1,1-1-1,-1 0 0,0 1 1,1-1-1,-1 0 1,1 0-1,-1 1 1,0-1-1,1 0 1,-1 0-1,1 0 1,-1 0-1,1 1 0,-1-1 1,1 0-1,-1 0 1,0 0-1,1 0 1,-1 0-1,1 0 1,-1 0-1,1 0 1,-1 0-1,1-1 0,-1 1 1,1 0-1,24-1-65,-25 1 64,104-17-433,-79 11 239,1 1 0,-1 1 1,49 0-1,-70 4 173,0 0 0,-1 1 0,1-1 0,0 1 0,0 0 0,-1 0 1,1 0-1,-1 0 0,1 1 0,-1 0 0,0-1 0,1 1 0,3 3 0,-6-3 37,1-1 0,-1 1 0,0 0 0,1 0-1,-1-1 1,0 1 0,0 0 0,0 0 0,0 0-1,0 0 1,-1 0 0,1 1 0,-1-1 0,1 0 0,-1 0-1,0 0 1,0 0 0,0 1 0,0-1 0,0 0-1,0 0 1,-1 0 0,1 1 0,-1 1 0,-3 7 109,1 0 1,-2 0 0,1-1 0,-1 1 0,-1-1-1,0-1 1,0 1 0,-1-1 0,-14 15-1,16-18-154,-1-1 0,0 1-1,0-2 1,0 1-1,0-1 1,-1 0 0,1 0-1,-1 0 1,0-1 0,0 0-1,-1-1 1,1 1-1,-1-1 1,1-1 0,-13 2-1,16-3 18,1 0 0,0 0 0,-1-1-1,1 1 1,-1-1 0,1 0 0,-6-2 0,-17-15-271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1.412"/>
    </inkml:context>
    <inkml:brush xml:id="br0">
      <inkml:brushProperty name="width" value="0.05" units="cm"/>
      <inkml:brushProperty name="height" value="0.05" units="cm"/>
    </inkml:brush>
  </inkml:definitions>
  <inkml:trace contextRef="#ctx0" brushRef="#br0">0 1 15811,'4'169'7569,"16"81"-4693,-19-239-2783,0-1-18,0 1 0,1-1 1,0 0-1,4 13 0,-5-21-70,-1-1-1,0 0 1,1 1-1,-1-1 1,1 0-1,-1 0 1,1 1-1,0-1 1,0 0-1,0 0 1,-1 0-1,1 0 0,0 0 1,0 0-1,0 0 1,1 0-1,-1-1 1,0 1-1,0 0 1,0 0-1,0-1 1,1 1-1,-1-1 1,0 1-1,1-1 0,-1 0 1,0 0-1,1 1 1,-1-1-1,1 0 1,-1 0-1,0 0 1,1 0-1,-1-1 1,0 1-1,1 0 1,-1 0-1,0-1 1,1 1-1,1-2 0,8-4 4,1-1 0,-1 0 0,0-1 0,-1 0-1,18-19 1,25-18-115,-49 42 86,1 0 0,0 0-1,-1 1 1,1-1 0,0 1 0,0 1-1,0-1 1,0 1 0,0-1-1,9 0 1,-12 2 8,0 0 1,-1 0-1,1 1 1,0-1-1,-1 0 1,1 1-1,0-1 1,-1 1-1,1-1 1,0 1-1,-1 0 1,1-1-1,-1 1 1,1 0-1,-1 0 1,0 0-1,1 0 0,-1 1 1,0-1-1,0 0 1,0 1-1,0-1 1,0 0-1,0 1 1,0-1-1,0 1 1,0-1-1,-1 1 1,1 0-1,-1-1 1,1 1-1,-1 0 0,0-1 1,1 1-1,-1 2 1,1 0 28,-1 1 0,1-1 0,-1 0 0,0 1-1,0-1 1,-1 0 0,1 1 0,-1-1 0,0 0 0,0 0 0,0 1 0,-4 6 0,5-43 758,15-111-397,-12 134-522,2 14 34,10 20-36,-7-11 76,-6-10 64,1-1 0,-1 0 0,1 0 0,0 0 0,0-1 0,0 1 0,0 0 0,1-1 0,-1 0 0,0 0 0,1 0 0,0 0 0,-1-1 0,1 1 0,0-1 0,4 1 0,-2-2 4,-1 1 0,1-1-1,-1 0 1,1 0 0,-1-1 0,0 0 0,1 0 0,-1 0-1,0 0 1,9-5 0,-1 0 9,0 0 0,-1-1 0,0-1 0,0 0 0,-1-1 0,0 0 0,-1-1 0,12-13 0,-7 10-23,-14 13 16,-1 0-1,0 0 1,0 0 0,1 0 0,-1 0 0,0 0 0,0 0 0,1 0 0,-1 0-1,0 0 1,0 0 0,0 0 0,1 1 0,-1-1 0,0 0 0,0 0 0,0 0 0,1 0-1,-1 0 1,0 1 0,0-1 0,0 0 0,0 0 0,1 0 0,-1 1 0,0-1-1,0 0 1,0 0 0,0 0 0,0 1 0,0-1 0,0 0 0,0 0 0,0 1 0,0-1-1,0 0 1,0 0 0,0 1 0,-2 36-85,0-23 81,1-2 4,-1 5-15,0 34-1,2-48 20,0 1 0,0-1 0,1 0 0,-1 1 0,1-1 0,0 0 0,0 0 0,0 0 0,0 1 0,1-1 0,-1 0 0,1-1 0,-1 1 0,1 0 0,0 0 0,5 4 0,-5-6 4,0 1 0,1-1 0,-1 0 0,1 0 0,-1 0 0,1-1 0,-1 1 0,1-1 0,0 1 0,-1-1-1,1 0 1,0 0 0,-1 0 0,1 0 0,0 0 0,-1-1 0,1 1 0,0-1 0,-1 0 0,1 0 0,3-2 0,6-2 18,-1 0 0,0-1 0,13-10 1,-5 3-40,0-2 0,-1 0 0,-1 0 0,0-2-1,-1 0 1,-1-1 0,-1 0 0,0-1 0,-2-1 0,16-32 0,-27 50-13,0-1 1,0 0-1,0 0 0,0 0 0,-1 0 1,0 0-1,1 0 0,-1-5 0,0 8 20,0-1 1,0 1-1,0 0 0,0 0 0,0-1 0,-1 1 0,1 0 1,0-1-1,0 1 0,0 0 0,0-1 0,0 1 0,0 0 1,-1 0-1,1-1 0,0 1 0,0 0 0,-1 0 0,1-1 1,0 1-1,0 0 0,-1 0 0,1 0 0,0-1 0,0 1 0,-1 0 1,1 0-1,-1 0 0,0 0-3,0 0 1,0 0 0,0 0-1,0 1 1,1-1-1,-1 0 1,0 1-1,0-1 1,0 1-1,0-1 1,1 1-1,-1-1 1,0 1-1,0-1 1,0 2-1,-5 4 3,1-1 1,0 1-1,1 0 0,0 1 0,0-1 0,0 1 1,1 0-1,-1 0 0,2 0 0,-1 0 0,-2 11 1,4-12 11,-1 0 0,1-1 0,1 1 0,-1 0 0,1 0 0,0-1 0,0 1 0,0 0 0,1 0 0,0-1 0,0 1 0,0 0 0,1-1 0,0 1 0,4 8 0,-4-12-75,-1 0 1,0-1-1,0 1 1,1-1-1,-1 1 0,0-1 1,1 1-1,0-1 1,-1 0-1,1 0 1,0 0-1,-1 0 0,1 0 1,0 0-1,0 0 1,0-1-1,0 1 0,0-1 1,0 1-1,0-1 1,0 0-1,0 0 0,0 0 1,0 0-1,0 0 1,0 0-1,0 0 1,0-1-1,0 1 0,0-1 1,0 1-1,0-1 1,0 0-1,0 0 0,-1 0 1,1 0-1,0 0 1,0 0-1,-1-1 1,1 1-1,-1 0 0,1-1 1,-1 1-1,0-1 1,0 0-1,0 1 0,1-1 1,-2 0-1,1 0 1,0 0-1,0 0 0,0 0 1,-1 1-1,1-1 1,-1-3-1,-1-23-699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6:17:06.530"/>
    </inkml:context>
    <inkml:brush xml:id="br0">
      <inkml:brushProperty name="width" value="0.025" units="cm"/>
      <inkml:brushProperty name="height" value="0.025" units="cm"/>
    </inkml:brush>
  </inkml:definitions>
  <inkml:trace contextRef="#ctx0" brushRef="#br0">6 700 10698,'0'0'1409,"-5"-54"257,6 16-705,22-10-96,14-12-129,14-6-287,10-6-225,14-1-160,7 0-32,13 3-160,-5-1-2018,-2-4-2338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1.752"/>
    </inkml:context>
    <inkml:brush xml:id="br0">
      <inkml:brushProperty name="width" value="0.05" units="cm"/>
      <inkml:brushProperty name="height" value="0.05" units="cm"/>
    </inkml:brush>
  </inkml:definitions>
  <inkml:trace contextRef="#ctx0" brushRef="#br0">23 1 19052,'-13'13'1488,"7"7"-1384,2 1-296,4-2 897,0 1-249,4-6-496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2.250"/>
    </inkml:context>
    <inkml:brush xml:id="br0">
      <inkml:brushProperty name="width" value="0.05" units="cm"/>
      <inkml:brushProperty name="height" value="0.05" units="cm"/>
    </inkml:brush>
  </inkml:definitions>
  <inkml:trace contextRef="#ctx0" brushRef="#br0">0 1 17596,'3'0'1811,"1"7"-1200,2 12-18,8 50 864,-4 0 1,3 89-1,-11 142-454,-1-265-882,-2 12 151,20-199-375,-5 34-111,-10 89 157,28-143-315,-27 154 285,0 1-1,1 0 0,0 1 1,2-1-1,0 1 0,0 1 1,17-22-1,-21 32 46,0 0 1,1 0-1,0 1 1,0-1-1,0 1 1,0 1-1,0-1 1,1 1-1,0-1 1,0 2-1,0-1 1,0 1-1,0 0 0,0 0 1,1 0-1,-1 1 1,1 0-1,-1 0 1,1 1-1,-1 0 1,1 0-1,-1 0 1,1 1-1,-1 0 1,1 1-1,8 2 0,-13-3 42,0-1-1,0 1 0,0 0 0,0 0 0,0 1 0,0-1 0,0 0 0,0 1 0,0-1 0,-1 1 0,1-1 1,-1 1-1,1 0 0,-1 0 0,1 0 0,-1-1 0,0 1 0,0 1 0,1 3 0,-1-3 29,-1 0 0,1 0-1,-1 0 1,0 1-1,0-1 1,-1 0 0,1 0-1,0 0 1,-1 0 0,0 0-1,0 0 1,-2 6 0,-3 2 101,0-1 0,0 1 0,-1-1 0,0 0 0,-1 0 0,-11 10 0,4-6 104,0 0 1,-1-1 0,-23 15-1,31-23-228,-1-1 0,1 1 0,-1-1 0,0 0 0,0-1 0,0 0 0,0-1 0,-1 0 0,-11 1 0,20-3-56,-1 0 0,1 1 0,-1-1 1,1-1-1,0 1 0,-1 0 0,1 0 0,-1 0 0,1-1 1,0 1-1,-1-1 0,1 1 0,0-1 0,0 1 1,-1-1-1,1 0 0,0 0 0,0 1 0,0-1 0,0 0 1,0 0-1,0 0 0,0 0 0,0 0 0,0-1 1,1 1-1,-1 0 0,0 0 0,0-2 0,0 0-34,0 0 1,1-1-1,-1 1 0,1 0 1,-1-1-1,1 1 0,0 0 1,1-1-1,-1 1 0,2-6 0,6-16-524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2.835"/>
    </inkml:context>
    <inkml:brush xml:id="br0">
      <inkml:brushProperty name="width" value="0.05" units="cm"/>
      <inkml:brushProperty name="height" value="0.05" units="cm"/>
    </inkml:brush>
  </inkml:definitions>
  <inkml:trace contextRef="#ctx0" brushRef="#br0">0 1 13675,'3'10'683,"0"1"0,-1-1-1,-1 1 1,0 0 0,0 0 0,-1-1 0,-1 1 0,-2 15 0,1 22 1515,1-32-1702,3 34 557,-2-46-980,0 0 1,1 0-1,0 0 1,0 0-1,0-1 1,1 1-1,-1 0 1,1-1-1,3 7 1,-4-9-66,-1-1 0,0 0 1,0 1-1,1-1 0,-1 0 0,0 1 1,0-1-1,1 0 0,-1 1 1,1-1-1,-1 0 0,0 0 1,1 1-1,-1-1 0,0 0 1,1 0-1,-1 0 0,1 1 1,-1-1-1,1 0 0,-1 0 1,0 0-1,1 0 0,-1 0 1,1 0-1,-1 0 0,1 0 1,-1 0-1,1 0 0,-1 0 1,0 0-1,1-1 0,0 1 1,11-14 158,2-22 19,-8 9-224,-1 0 0,-1-1 0,-2 1 0,-1-1 0,-1 1 0,-4-33 0,5 66-165,1-1-1,0 1 0,0 0 1,1-1-1,0 0 1,0 1-1,0-1 0,0 0 1,1 0-1,0-1 1,0 1-1,0-1 0,0 0 1,1 0-1,0 0 1,0-1-1,0 1 0,0-1 1,0-1-1,0 1 1,1-1-1,0 0 0,-1 0 1,1 0-1,0-1 1,0 0-1,0 0 0,0 0 1,6-1-1,6-1 25,-1-1-1,1 0 0,-1-2 1,0 0-1,0-1 0,0 0 1,-1-2-1,0 0 0,0 0 1,25-17-1,-26 11 745,-15 13-545,0 0 0,0 0 0,0-1 0,0 1 0,0 0 0,0 0 1,0 0-1,0 0 0,-1-1 0,1 1 0,0 0 0,0 0 0,0 0 1,0 0-1,0 0 0,0 0 0,0-1 0,0 1 0,0 0 0,0 0 1,0 0-1,-1 0 0,1 0 0,0 0 0,0 0 0,0 0 0,0-1 1,0 1-1,0 0 0,0 0 0,-1 0 0,1 0 0,0 0 0,0 0 1,0 0-1,0 0 0,0 0 0,-1 0 0,1 0 0,0 0 1,0 0-1,0 0 0,0 0 0,-1 0 0,1 0 0,0 0 0,0 0 1,0 0-1,0 0 0,0 0 0,-1 1 0,-2-1 146,0 1-1,0-1 1,0 1-1,0 0 1,0 0-1,0 0 1,1 1-1,-6 2 1,0 2 125,1 0 0,1 0 1,-1 1-1,1 0 0,0 0 1,0 0-1,-7 15 0,10-17-154,0 1 0,0 0 0,1 0 0,-1 0 0,1 1-1,1-1 1,-1 0 0,1 1 0,0-1 0,1 1 0,0 9 0,0-14-107,0-1 0,0 0 0,0 1 0,0-1 0,0 1 0,0-1 0,1 0 0,-1 1 1,1-1-1,-1 0 0,1 1 0,-1-1 0,1 0 0,0 0 0,-1 0 0,1 0 0,0 1 0,0-1 0,0 0 0,0 0 1,0-1-1,0 1 0,0 0 0,0 0 0,0 0 0,1-1 0,-1 1 0,0 0 0,0-1 0,1 1 0,-1-1 1,0 0-1,1 1 0,-1-1 0,0 0 0,1 0 0,-1 0 0,1 0 0,-1 0 0,0 0 0,1 0 0,-1-1 1,0 1-1,1 0 0,-1-1 0,3 0 0,2-2 47,1 1 0,-1-1-1,0-1 1,0 1 0,0-1 0,0 0 0,0 0 0,5-6-1,-5 4-88,-2 1-1,1-1 0,0 0 0,-1 0 0,0-1 0,-1 1 0,1-1 0,-1 0 0,-1 0 0,1 0 0,2-13 0,-4 17-55,-1 0 0,0 0-1,0 0 1,1 0-1,-2-1 1,1 1 0,0 0-1,-1 0 1,1 0-1,-1 0 1,0 0 0,0 0-1,0 0 1,-1 0-1,1 0 1,-1 1 0,1-1-1,-1 0 1,0 1-1,0-1 1,0 1 0,0 0-1,0 0 1,-1-1-1,1 1 1,-1 1 0,0-1-1,1 0 1,-7-2-1,-16-4-456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3.579"/>
    </inkml:context>
    <inkml:brush xml:id="br0">
      <inkml:brushProperty name="width" value="0.05" units="cm"/>
      <inkml:brushProperty name="height" value="0.05" units="cm"/>
    </inkml:brush>
  </inkml:definitions>
  <inkml:trace contextRef="#ctx0" brushRef="#br0">169 313 15811,'-4'-5'468,"1"0"0,-1 0 0,-1 1 1,1-1-1,-1 1 0,0 0 0,-8-6 0,11 9-350,0 0 1,0 1-1,0-1 1,0 0-1,0 1 1,0-1 0,0 1-1,0 0 1,0-1-1,0 1 1,0 0-1,-1 1 1,1-1 0,0 0-1,0 0 1,0 1-1,0-1 1,0 1-1,0 0 1,0 0-1,0-1 1,1 1 0,-1 0-1,0 1 1,0-1-1,-2 2 1,-3 4-37,0 0 0,1 1 0,0-1 0,1 1 1,-1 0-1,1 1 0,1-1 0,0 1 0,0 0 0,0 0 0,2 0 1,-1 1-1,1-1 0,0 1 0,1-1 0,0 1 0,0 0 0,1-1 0,1 1 1,-1 0-1,4 15 0,-3-23-82,-1-1 0,1 1 0,-1 0 1,1 0-1,0-1 0,0 1 0,0 0 0,0-1 1,0 1-1,0-1 0,0 1 0,0-1 0,0 0 1,1 0-1,-1 1 0,1-1 0,-1 0 0,1 0 1,-1 0-1,1 0 0,-1 0 0,1-1 0,0 1 0,0-1 1,-1 1-1,1-1 0,0 1 0,0-1 0,0 0 1,-1 0-1,1 0 0,0 0 0,0 0 0,0 0 1,0 0-1,-1-1 0,1 1 0,0-1 0,2 0 0,5-3 7,0 0-1,0 0 1,0-1-1,-1 0 0,1 0 1,6-7-1,12-12 12,-1 0 1,-2-2 0,0 0-1,-2-2 1,-1 0-1,-2-2 1,0 0-1,-2-1 1,-2-1-1,15-40 1,-25 59-33,-1 0 0,0 0 1,0-1-1,-2 0 0,2-19 0,-3 32 11,-1 0 0,0-1 0,0 1 0,0-1 0,0 1 0,0 0-1,0-1 1,0 1 0,-1 0 0,1-1 0,0 1 0,-1 0 0,1-1-1,-1 1 1,1 0 0,-1 0 0,0-1 0,1 1 0,-1 0 0,-1-1 0,1 2 1,1 0 0,0 0 1,-1-1-1,1 1 1,-1 0-1,1 0 1,-1 0-1,1 0 1,0 0-1,-1 0 0,1 0 1,-1 0-1,1 1 1,0-1-1,-1 0 1,1 0-1,-1 0 0,1 0 1,0 1-1,-1-1 1,1 0-1,0 0 1,-1 1-1,1-1 1,-14 17-25,1 4 18,2 0-1,1 1 1,1 1 0,-11 37 0,9-18 144,-9 76 1,18-100-85,1 0 0,0 0 0,1 1 0,5 28 0,-4-42-28,0 0 0,0-1 0,0 1 1,1 0-1,0-1 0,0 1 0,1-1 1,-1 1-1,6 6 0,-6-9 1,0 0 0,0 0-1,1 0 1,-1 0 0,1 0 0,-1 0-1,1-1 1,0 1 0,0-1 0,-1 0 0,1 0-1,0 0 1,0 0 0,0 0 0,0-1-1,0 1 1,4-1 0,1 0 11,0-1 0,0 0 0,0 0-1,0-1 1,0 0 0,0 0 0,0-1 0,0 0 0,-1 0 0,0-1 0,1 0-1,-1 0 1,11-10 0,1-2 56,0 0 0,-2-1 0,23-28-1,46-77 80,-99 176-275,5-29 90,-5 35 0,12-52 26,0-1 0,0 0 0,1 1 0,-1-1 0,2 0-1,-1 1 1,1-1 0,1 0 0,2 11 0,-4-17-4,1 0 0,-1 0 1,1-1-1,-1 1 0,1 0 0,-1 0 1,1 0-1,-1-1 0,1 1 1,0 0-1,-1-1 0,1 1 0,0-1 1,0 1-1,-1-1 0,1 1 1,0-1-1,0 0 0,0 1 1,-1-1-1,1 0 0,0 1 0,0-1 1,0 0-1,0 0 0,0 0 1,0 0-1,0 0 0,0 0 0,0 0 1,0 0-1,-1 0 0,1-1 1,0 1-1,0 0 0,0-1 0,0 1 1,0 0-1,-1-1 0,1 1 1,0-1-1,1 0 0,3-3 33,0 1 0,0-1 0,0 0 0,0 0 0,4-5 1,4-8 54,0 0 1,-1-1 0,17-32-1,14-24-616,-43 74 485,0-1 0,1 1 0,-1-1 1,0 1-1,1-1 0,-1 1 0,0-1 0,1 1 0,-1-1 0,1 1 0,-1-1 0,1 1 0,-1 0 1,1-1-1,-1 1 0,1 0 0,0-1 0,-1 1 0,1 0 0,-1 0 0,2-1 0,-1 1-11,-1 1-1,0-1 1,1 0-1,-1 1 1,0-1-1,1 0 1,-1 1-1,0-1 0,0 1 1,1-1-1,-1 0 1,0 1-1,0-1 1,0 1-1,1-1 1,-1 1-1,0-1 1,0 1-1,0-1 0,0 1 1,0 0-1,0 34-1861,0-31 1679,-6 49-987,3-28 579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4.091"/>
    </inkml:context>
    <inkml:brush xml:id="br0">
      <inkml:brushProperty name="width" value="0.05" units="cm"/>
      <inkml:brushProperty name="height" value="0.05" units="cm"/>
    </inkml:brush>
  </inkml:definitions>
  <inkml:trace contextRef="#ctx0" brushRef="#br0">1 1 17332,'2'6'397,"1"1"0,-1 0 0,0 0 0,-1 0 0,0 0-1,0 0 1,0 13 0,0 0 382,10 157 1555,7 59-1101,-18-234-1216,0-1 0,0 0 0,0 0 0,1 1 0,-1-1 0,0 0 0,1 0 0,-1 1 0,0-1-1,1 0 1,-1 0 0,1 0 0,0 1 0,-1-1 0,1 0 0,0 0 0,0 0 0,0 0 0,0-1 0,0 1-1,0 0 1,0 0 0,0 0 0,0-1 0,0 1 0,0 0 0,3 0 0,-3-1 3,1-1-1,0 1 1,-1 0 0,1-1 0,-1 1-1,1-1 1,-1 0 0,1 1 0,-1-1-1,1 0 1,-1 0 0,1 0 0,-1 0-1,0 0 1,0 0 0,1-1 0,-1 1-1,0 0 1,0-1 0,0 1 0,1-2 0,18-31 239,-1 0 1,27-70 0,-23 48-98,28-69-855,-72 167-2284,10-13 2285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4.794"/>
    </inkml:context>
    <inkml:brush xml:id="br0">
      <inkml:brushProperty name="width" value="0.05" units="cm"/>
      <inkml:brushProperty name="height" value="0.05" units="cm"/>
    </inkml:brush>
  </inkml:definitions>
  <inkml:trace contextRef="#ctx0" brushRef="#br0">1 396 12331,'15'25'1140,"-7"-12"-421,0 0-1,1 0 1,0-1 0,21 22 0,-27-32-696,-1 0-1,0 0 1,1-1 0,-1 1 0,1 0 0,-1-1-1,1 1 1,0-1 0,0 0 0,0 0 0,0 0-1,0-1 1,0 1 0,0 0 0,0-1 0,0 0-1,0 0 1,0 0 0,0 0 0,0 0 0,0-1 0,0 1-1,0-1 1,0 0 0,0 0 0,-1 0 0,1 0-1,0-1 1,0 1 0,4-4 0,4-3-170,1-2-1,-2 1 1,1-2 0,-1 1 0,-1-1 0,0-1-1,-1 0 1,0 0 0,0 0 0,-2-1 0,1 0-1,4-17 1,2-8-160,-2-1 0,-1 1 0,4-48 0,-12 76 267,0-6 49,1 1-1,-2-1 1,0 1-1,-1-1 1,-1 0-1,-2-15 1,-4 20 234,7 11-235,0-1 0,0 1 1,-1 0-1,1 0 0,0 0 0,0 0 0,-1 0 1,1 0-1,0 0 0,-1 0 0,1 0 0,0 0 1,0 0-1,-1 0 0,1 0 0,0 0 0,-1 0 1,1 0-1,0 0 0,0 0 0,-1 0 0,1 1 0,0-1 1,0 0-1,-1 0 0,1 0 0,0 0 0,0 1 1,0-1-1,-1 0 0,1 0 0,0 0 0,0 1 1,0-1-1,0 0 0,-1 0 0,1 1 0,0-1 1,-4 9 106,1 0 1,0 0 0,1 0 0,0 0 0,1 0-1,-1 1 1,1 15 0,-2 8 222,0-8-72,-11 118 1640,14-123-1458,0-1 0,1 1-1,1-1 1,1 1 0,6 23-1,-8-40-350,0-1 0,-1 1 0,2 0 0,-1-1-1,0 1 1,0-1 0,1 0 0,-1 1 0,1-1 0,0 0-1,0 0 1,0 0 0,0 0 0,3 2 0,-4-3-53,1 0 0,0 0 0,-1-1 0,1 1 1,0-1-1,0 1 0,-1-1 0,1 0 0,0 1 1,0-1-1,0 0 0,-1 0 0,1 0 0,0-1 0,0 1 1,0 0-1,-1-1 0,1 1 0,0-1 0,-1 1 0,1-1 1,2-2-1,2 0-2,-2-1 0,1 1 1,0-2-1,-1 1 0,1 0 1,-1-1-1,-1 0 0,1 0 1,0 0-1,-1 0 0,0 0 1,-1-1-1,1 1 0,2-9 0,0-1-33,-1-1 0,0 0 0,0 0 0,0-20 0,-4 34-18,1-22-51,-1 23 52,0 0 0,0 0 0,0 0 1,0 1-1,0-1 0,0 0 0,0 0 0,0 1 1,0-1-1,0 0 0,-1 0 0,1 1 0,0-1 0,0 0 1,-1 0-1,1 1 0,-1-1 0,1 0 0,-1 1 1,1-1-1,-1 1 0,1-1 0,-1 1 0,0-2 0,0 3 0,1-1-1,-1 1 0,1-1 0,-1 1 0,1-1 0,-1 1 0,1-1 0,-1 1 1,1-1-1,-1 1 0,1-1 0,0 1 0,-1 0 0,1-1 0,0 1 0,0 0 0,-1-1 1,1 1-1,0 0 0,0-1 0,0 1 0,0 0 0,0-1 0,0 1 0,0 0 1,0 1-1,-1 22-64,1-23 63,0 10 2,0 0 0,1-1 1,0 1-1,1 0 0,0-1 0,7 21 1,-8-29 24,1 1 0,-1 0 0,0 0 0,1-1 0,-1 1 0,1-1 0,0 0 0,0 1 0,0-1 0,0 0 0,0 0 0,1 0 0,-1 0 0,1-1 0,-1 1 1,1-1-1,0 1 0,-1-1 0,1 0 0,0 0 0,0 0 0,0 0 0,0-1 0,0 1 0,0-1 0,0 0 0,0 1 0,0-1 0,5-1 0,0-1 38,1 0-1,-1 0 0,1-1 0,-1 1 1,0-2-1,0 1 0,-1-1 1,1-1-1,-1 1 0,0-1 1,0-1-1,0 1 0,6-8 1,10-11 67,-1-1 1,18-29 0,-35 48-116,0-1-5,9-13-12,-9 16-30,-5 11-44,-5 14 47,-21 103 178,22-103-24,2 0 0,1 1 0,2 39 1,0-56-86,0 0 0,0 0 0,0 0 1,0 0-1,1 0 0,3 7 0,-4-11-42,-1 0 0,0-1 0,1 1-1,-1 0 1,0-1 0,1 1-1,-1 0 1,1-1 0,-1 1-1,1 0 1,0-1 0,-1 1-1,1-1 1,0 1 0,-1-1 0,1 0-1,0 1 1,-1-1 0,1 0-1,0 1 1,0-1 0,-1 0-1,1 0 1,0 0 0,0 1-1,0-1 1,-1 0 0,1 0 0,0 0-1,0 0 1,0 0 0,-1-1-1,1 1 1,0 0 0,0 0-1,-1 0 1,1-1 0,0 1-1,0-1 1,-1 1 0,1 0 0,0-1-1,-1 1 1,1-1 0,-1 1-1,1-1 1,0 1 0,-1-1-1,1-1 1,3-2-175,-1 0 1,1 0-1,-1-1 0,0 1 1,-1-1-1,1 0 0,-1 0 0,0 0 1,0 0-1,-1 0 0,1 0 1,0-8-1,0-3-125,0-1 1,-2-32-1,-4-16-451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5.246"/>
    </inkml:context>
    <inkml:brush xml:id="br0">
      <inkml:brushProperty name="width" value="0.05" units="cm"/>
      <inkml:brushProperty name="height" value="0.05" units="cm"/>
    </inkml:brush>
  </inkml:definitions>
  <inkml:trace contextRef="#ctx0" brushRef="#br0">0 1 16900,'0'30'1488,"3"1"-1208,1-2-296,6-3 464,8-5-944,6-2 520,9-6-208,1-3-104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5.603"/>
    </inkml:context>
    <inkml:brush xml:id="br0">
      <inkml:brushProperty name="width" value="0.05" units="cm"/>
      <inkml:brushProperty name="height" value="0.05" units="cm"/>
    </inkml:brush>
  </inkml:definitions>
  <inkml:trace contextRef="#ctx0" brushRef="#br0">80 1 15091,'0'4'334,"0"0"-1,0 0 1,-1 0-1,1 0 0,-1 0 1,0 0-1,0 0 1,0 0-1,-1 0 1,-3 6-1,-25 36 2867,24-38-2569,0 0 0,1 1 0,-1-1 1,-5 16-1,10-23-601,1-1 1,0 1 0,-1-1 0,1 0-1,0 1 1,0-1 0,0 1 0,-1-1-1,1 1 1,0-1 0,0 1 0,0-1-1,0 1 1,0-1 0,0 1 0,0-1-1,0 1 1,0-1 0,0 1-1,0-1 1,0 1 0,0-1 0,0 1-1,1-1 1,-1 1 0,0-1 0,0 1-1,1-1 1,-1 0 0,0 1 0,0-1-1,1 1 1,-1-1 0,0 0 0,1 1-1,1-1-3,-1 0 0,0 0 0,1 0-1,-1 0 1,0 0 0,1 0 0,-1-1-1,0 1 1,1-1 0,-1 1 0,0-1-1,0 1 1,2-1 0,40-27-11,-41 27 7,34-26-41,-17 11-84,1 2-1,1 0 0,0 1 1,35-15-1,-54 27 79,0 0 0,1 0 0,-1 0 0,0 0 0,0 1-1,1-1 1,-1 1 0,0-1 0,1 1 0,-1 0 0,0 0 0,1 0 0,-1 0-1,1 0 1,-1 1 0,0-1 0,1 1 0,-1 0 0,0-1 0,0 1 0,0 0-1,0 0 1,1 1 0,-1-1 0,-1 0 0,1 1 0,0-1 0,0 1 0,0-1-1,-1 1 1,3 3 0,0 2 0,0 0-1,-1 1 1,0 0 0,-1-1-1,1 1 1,-1 0 0,1 14-1,-3-21 43,0 1 0,0 0-1,1 0 1,-1-1 0,1 1-1,-1 0 1,1 0 0,0-1-1,-1 1 1,1-1 0,0 1-1,0-1 1,0 1-1,0-1 1,0 1 0,1-1-1,-1 0 1,0 0 0,1 0-1,-1 1 1,0-1 0,3 1-1,-1-2 10,-1 1-1,1-1 1,0 1-1,-1-1 0,1 0 1,0 0-1,-1 0 0,1 0 1,0-1-1,-1 1 1,1-1-1,-1 1 0,1-1 1,-1 0-1,3-1 1,54-28 193,-49 23-318,0 1 0,1 1-1,-1 0 1,1 0-1,1 1 1,-1 0-1,19-3 1,-28 7 20,0 0 1,-1 0-1,1 0 1,0 0-1,0 0 1,0 0-1,0 0 1,-1 1-1,1-1 1,0 1-1,0 0 1,-1-1-1,1 1 0,0 0 1,-1 0-1,1 0 1,-1 0-1,1 0 1,-1 0-1,1 1 1,-1-1-1,0 0 1,0 1-1,0-1 1,2 4-1,-1-2-98,-1 0 0,1 0 1,-1 1-1,0-1 0,0 1 0,-1-1 0,1 1 0,-1-1 0,0 1 0,0-1 0,0 1 0,-1 6 1,-2 3-398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6.291"/>
    </inkml:context>
    <inkml:brush xml:id="br0">
      <inkml:brushProperty name="width" value="0.05" units="cm"/>
      <inkml:brushProperty name="height" value="0.05" units="cm"/>
    </inkml:brush>
  </inkml:definitions>
  <inkml:trace contextRef="#ctx0" brushRef="#br0">1 274 14851,'0'0'106,"0"1"1,0-1-1,1 1 0,-1-1 1,0 0-1,1 1 0,-1-1 0,1 1 1,-1-1-1,0 0 0,1 0 0,-1 1 1,1-1-1,-1 0 0,1 1 0,-1-1 1,1 0-1,-1 0 0,1 0 1,-1 0-1,1 0 0,-1 0 0,1 0 1,0 0-1,-1 0 0,1 0 0,-1 0 1,1 0-1,-1 0 0,1 0 0,-1 0 1,1 0-1,-1 0 0,1-1 1,0 1-1,27-7 1438,-22 6-1522,45-12-51,1 3 0,0 2 0,0 2 1,1 3-1,0 2 0,0 2 0,97 15 0,39 27-212,-108-23 142,2-3 0,85 6 1,-100-21 70,1-3 0,-1-3 0,111-21 0,197-66-483,-55 11-55,-242 64 393,0 4-1,89-1 0,-92 13 178,108 14 0,72 26 708,-165-24-370,-17-5-17,1-4 1,-1-3 0,113-9-1,-70-7-87,169-39-1,-160 22-251,323-61-434,-385 83 438,1 2-1,-1 2 0,1 4 0,0 3 0,70 12 1,-32 8 667,162 61 1,-166-50 214,175 39 0,-190-62-578,0-4 0,152-3 0,165-36-484,-161 8-174,-160 18 180,-1 3-1,87 10 1,-119-3 122,-1 3 1,0 1-1,0 3 0,84 32 0,88 68-63,-20-9 116,-104-65 49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22.777"/>
    </inkml:context>
    <inkml:brush xml:id="br0">
      <inkml:brushProperty name="width" value="0.05" units="cm"/>
      <inkml:brushProperty name="height" value="0.05" units="cm"/>
    </inkml:brush>
  </inkml:definitions>
  <inkml:trace contextRef="#ctx0" brushRef="#br0">0 5878 9138,'525'109'3533,"-98"-41"-2487,3-26-662,-214-23-282,542 12 45,1-46-118,-724 13-28,104-2 1,756-47 3,-381-27-2,-2-25 6,-343 68-5,838-135 47,-292 54-37,-13-54 12,1226-505-849,-861 251 737,-462 188 208,667-337-425,-775 314-207,-431 224 451,233-133-202,-33 17 128,385-220 434,-64 35 152,-65 26-346,-14-20-289,182-167-272,-455 321 287,191-152-227,-30-33-1358,-316 273 1461,-16 3-97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3:39.079"/>
    </inkml:context>
    <inkml:brush xml:id="br0">
      <inkml:brushProperty name="width" value="0.05" units="cm"/>
      <inkml:brushProperty name="height" value="0.05" units="cm"/>
    </inkml:brush>
  </inkml:definitions>
  <inkml:trace contextRef="#ctx0" brushRef="#br0">0 72 14507,'10'-27'1408,"0"9"-831,0 3-161,6 4 504,1 11-136,6 20-112,5 10-80,5 16-176,1 5-176,9 15-288,1 3-192,4 3-296,-3 1-128,-4-4-144,-8-8 528,-5-12-216,-2-7-152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26.218"/>
    </inkml:context>
    <inkml:brush xml:id="br0">
      <inkml:brushProperty name="width" value="0.05" units="cm"/>
      <inkml:brushProperty name="height" value="0.05" units="cm"/>
    </inkml:brush>
  </inkml:definitions>
  <inkml:trace contextRef="#ctx0" brushRef="#br0">1447 276 5953,'-118'52'542,"-209"127"0,256-132-429,2 3 0,2 3 0,-111 115 1,110-91-19,3 2 0,3 3 0,5 3 0,-67 128 1,78-120 188,3 2 0,4 2 0,-40 160 0,68-202-87,2 0 0,2 0 0,1 67 0,7-79-24,2 1 0,1-2 0,3 1-1,21 75 1,-7-58-39,2-1 0,3 0-1,2-2 1,3-1 0,2-1-1,3-2 1,1-2 0,74 77 0,-69-86-107,1-2 1,2-2 0,2-2-1,1-2 1,2-2 0,1-2-1,2-2 1,0-3 0,88 29 0,-51-31-5,0-3 1,1-4-1,0-4 1,1-5-1,176-7 1,-114-12 12,-1-7-1,261-68 1,-275 47-9,263-114 0,-294 101-57,-2-4-1,173-125 0,-202 122 29,-2-2 0,-3-5-1,-3-2 1,-3-3 0,-4-3 0,79-123-1,-110 146 66,-2-2 0,-2-2-1,-3 0 1,-2-1 0,-3-2-1,-3 0 1,-2 0 0,8-83-1,-17 92-2,-3-1 0,-2 1-1,-3 0 1,-1 0 0,-3 0-1,-1 0 1,-3 1 0,-2 0-1,-3 1 1,-33-73 0,18 60-6,-3 1 0,-3 2 0,-2 1 0,-73-81 0,46 70-24,-2 3 1,-137-101 0,131 113-375,-3 3 0,-1 3-1,-97-41 1,-137-27-302,153 66 275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27.714"/>
    </inkml:context>
    <inkml:brush xml:id="br0">
      <inkml:brushProperty name="width" value="0.05" units="cm"/>
      <inkml:brushProperty name="height" value="0.05" units="cm"/>
    </inkml:brush>
  </inkml:definitions>
  <inkml:trace contextRef="#ctx0" brushRef="#br0">3919 224 5641,'-73'-11'1649,"-111"-2"-1,155 13-1581,0 2 0,1 1-1,-1 1 1,1 1-1,0 2 1,-54 20 0,8 6-583,-108 67 0,-61 59-399,230-150 877,-358 265-719,10 20 798,-78 99 415,254-223-288,-611 590 752,473-395 15,254-275-556,5 2 0,-70 133 0,107-169-229,3 2 0,2 0 1,3 1-1,3 1 0,2 1 1,-8 74-1,15-60-97,4 1 1,2-1-1,4 1 0,21 129 0,-16-162-50,2 0 0,2 0 0,2-1 0,1-1 0,3 0 0,35 61-1,-40-81 0,1-1 0,2 0 0,-1 0 0,2-2 0,1 0 0,0-1 0,1-1 0,1 0 0,0-2 0,1 0 0,1-2 0,0 0 0,26 10 0,-11-10 13,0-2 0,1-1 0,0-2 0,1-1 0,-1-2-1,68-2 1,-33-6 35,0-3 0,121-27 0,-103 9 33,158-63 1,78-67 98,-105 33-13,368-273 0,146-228-139,-61-89-87,-531 531 148,-7-6-1,138-252 1,-214 324 99,-5-3-1,56-166 1,-88 205-59,-3 0 0,-3-2 0,-4 0 0,7-151 0,-21 189-125,-1 1 0,-3-1 0,-1 1 0,-2 0 0,-18-58-1,16 72-54,-2 0-1,-1 0 0,-1 1 0,-1 0 0,-2 2 0,0 0 0,-2 0 0,-28-30 0,23 32 11,-1 1 1,0 1-1,-2 1 1,0 1-1,-1 1 1,-1 1-1,-54-22 1,27 20-76,-60-13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49.864"/>
    </inkml:context>
    <inkml:brush xml:id="br0">
      <inkml:brushProperty name="width" value="0.05" units="cm"/>
      <inkml:brushProperty name="height" value="0.05" units="cm"/>
    </inkml:brush>
  </inkml:definitions>
  <inkml:trace contextRef="#ctx0" brushRef="#br0">5 230 15427,'-2'10'497,"2"-8"-368,-1 0-1,0 1 0,1-1 1,0 1-1,0-1 0,0 1 1,0-1-1,0 0 0,0 1 1,0-1-1,1 1 0,-1-1 1,2 4-1,-2-6-97,1 0-1,-1 0 0,0 1 1,0-1-1,1 0 1,-1 0-1,0 0 1,1 0-1,-1 1 1,0-1-1,0 0 1,1 0-1,-1 0 0,0 0 1,1 0-1,-1 0 1,0 0-1,1 0 1,-1 0-1,0 0 1,1 0-1,-1 0 1,0 0-1,1 0 0,-1 0 1,0 0-1,1-1 1,-1 1-1,0 0 1,0 0-1,1 0 1,-1 0-1,0-1 1,1 1-1,-1 0 0,0 0 1,0-1-1,12-9 832,-11 9-668,30-31 410,-2-2 0,-1 0 1,-2-2-1,25-44 1,-38 50-115,-13 30-476,0 0-1,0 0 0,0 0 0,0 0 0,0 0 0,0 0 0,0 0 1,0 0-1,0 0 0,0 0 0,0 0 0,0 0 0,0 0 1,0 0-1,0 0 0,0 0 0,-1 0 0,1 0 0,0 0 1,0 0-1,0 0 0,0 0 0,0 0 0,0 0 0,0 0 1,0 0-1,0 0 0,0 0 0,0 0 0,0 0 0,0 0 1,0 0-1,0 0 0,0 0 0,0 0 0,0-1 0,0 1 0,0 0 1,0 0-1,0 0 0,0 0 0,0 0 0,0 0 0,0 0 1,0 0-1,0 0 0,0 0 0,0 0 0,-6 6 118,-2 1-445,8-7 303,0-1 1,0 1 0,0 0-1,0 0 1,0 0-1,0 0 1,0 0 0,0 0-1,0 0 1,0 0-1,0 0 1,0 0-1,0 0 1,0 0 0,0-1-1,0 1 1,0 0-1,0 0 1,0 0-1,0 0 1,0 0 0,0 0-1,0 0 1,0 0-1,0 0 1,0 0-1,0 0 1,0-1 0,0 1-1,0 0 1,0 0-1,0 0 1,0 0-1,0 0 1,0 0 0,0 0-1,0 0 1,0 0-1,-1 0 1,1 0 0,0 0-1,0 0 1,0 0-1,0 0 1,0 0-1,0-1 1,0 1 0,0 0-1,0 0 1,0 0-1,0 0 1,-1 0-1,1 0 1,6-10-178,3-6-76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4:31.358"/>
    </inkml:context>
    <inkml:brush xml:id="br0">
      <inkml:brushProperty name="width" value="0.05" units="cm"/>
      <inkml:brushProperty name="height" value="0.05" units="cm"/>
    </inkml:brush>
  </inkml:definitions>
  <inkml:trace contextRef="#ctx0" brushRef="#br0">0 259 9794,'23'-90'2695,"13"-57"3952,-33 136-5799,0 1 478,-5 13-271,-8 34-820,2 0 0,1 0 0,-2 66 0,6-61-211,-4 57 65,6 101-1,4-149-451,2 0-1,2 0 0,27 91 0,-29-119-204,-11-29 202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4:32.680"/>
    </inkml:context>
    <inkml:brush xml:id="br0">
      <inkml:brushProperty name="width" value="0.05" units="cm"/>
      <inkml:brushProperty name="height" value="0.05" units="cm"/>
    </inkml:brush>
  </inkml:definitions>
  <inkml:trace contextRef="#ctx0" brushRef="#br0">37 28 12595,'6'-18'2218,"-4"9"660,-1 19-1464,-27 501-277,11-318-1037,14-171-94,-1-9-3,1 1-1,0-1 1,1 1-1,1-1 1,0 1-1,4 19 1,-5-33-3,0 0 1,0 0-1,1 1 1,-1-1-1,0 0 1,0 0 0,0 1-1,0-1 1,0 0-1,0 0 1,0 0-1,0 1 1,0-1-1,1 0 1,-1 0-1,0 0 1,0 0 0,0 1-1,0-1 1,1 0-1,-1 0 1,0 0-1,0 0 1,0 0-1,1 0 1,-1 1 0,0-1-1,0 0 1,0 0-1,1 0 1,-1 0-1,0 0 1,0 0-1,1 0 1,-1 0-1,0 0 1,8-7 22,3-17 23,8-30 122,-3 0-1,15-92 1,0-116 225,-30 252-380,3-39 43,-1 0 0,-7-90-1,-2 117-57,0 17-16,-2 15-16,2 7 14,1 1 1,1 0-1,-5 31 1,1 60-21,6-79 39,1-6-1,-5 46-11,4 0 1,10 108-1,0-147-9,-1-21 6,-6-10 17,-1 0-1,1 0 0,-1 0 1,1-1-1,-1 1 1,1 0-1,-1 0 1,1 0-1,-1-1 1,0 1-1,1 0 1,-1 0-1,0-1 1,1 1-1,-1 0 1,1-1-1,-1 1 1,0 0-1,0-1 1,1 1-1,-1-1 1,0 1-1,0 0 1,1-1-1,-1 1 0,0-1 1,0 1-1,0-1 1,6-17 16,-1 0 0,-1 0 0,0 0 1,-1-1-1,-1 1 0,-1-25 0,0 20 12,3-49 22,-2 1 0,-17-136 1,10 183-119,5 23 62,0 1-1,0 0 1,0-1 0,0 1 0,0 0-1,0-1 1,0 1 0,-1 0 0,1 0-1,0-1 1,0 1 0,0 0 0,0-1-1,0 1 1,-1 0 0,1 0 0,0-1 0,0 1-1,-1 0 1,1 0 0,0 0 0,0 0-1,-1-1 1,1 1 0,0 0 0,0 0-1,-1 0 1,1 0 0,0 0 0,-1-1-1,-4 9-98,0 14-13,-3 68-989,8 167 1,0-251 1086,4 58-269,2-8-56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1.375"/>
    </inkml:context>
    <inkml:brush xml:id="br0">
      <inkml:brushProperty name="width" value="0.05" units="cm"/>
      <inkml:brushProperty name="height" value="0.05" units="cm"/>
    </inkml:brush>
  </inkml:definitions>
  <inkml:trace contextRef="#ctx0" brushRef="#br0">0 12 18628,'5'-11'1955,"-3"14"-691,-2 23-186,0-11-941,34 253 416,-6-83-2774,-28-185 2192,0 0-1,0 0 1,0 1 0,0-1 0,0 0-1,0 0 1,0 1 0,0-1 0,0 0 0,0 0-1,-1 1 1,1-1 0,0 0 0,0 0-1,0 0 1,0 1 0,0-1 0,0 0-1,0 0 1,-1 0 0,1 1 0,0-1-1,0 0 1,0 0 0,0 0 0,-1 0-1,1 1 1,0-1 0,0 0 0,0 0-1,-1 0 1,1 0 0,0 0 0,0 0 0,-1 0-1,1 0 1,0 0 0,0 0 0,-1 0-1,1 0 1,0 0 0,0 0 0,-1 0-1,1 0 1,0 0 0,0 0 0,0 0-1,-1 0 1,1 0 0,0 0 0,0 0-1,-1 0 1,1-1 0,0 1 0,0 0 0,0 0-1,-1 0 1,1 0 0,0 0 0,0-1-1,0 1 1,0 0 0,0 0 0,-1 0-1,1-1 1,0 1 0,-11-10-642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1.784"/>
    </inkml:context>
    <inkml:brush xml:id="br0">
      <inkml:brushProperty name="width" value="0.05" units="cm"/>
      <inkml:brushProperty name="height" value="0.05" units="cm"/>
    </inkml:brush>
  </inkml:definitions>
  <inkml:trace contextRef="#ctx0" brushRef="#br0">9 127 17724,'-6'0'1800,"4"0"-560,9-1 193,6-2-113,10-6-328,4-1-192,9-3-279,4 0-73,4-2-344,1 0-480,-2-2 376,-5 1-96,-18 2-137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5.172"/>
    </inkml:context>
    <inkml:brush xml:id="br0">
      <inkml:brushProperty name="width" value="0.05" units="cm"/>
      <inkml:brushProperty name="height" value="0.05" units="cm"/>
    </inkml:brush>
  </inkml:definitions>
  <inkml:trace contextRef="#ctx0" brushRef="#br0">1 548 18228,'0'14'1222,"5"-12"-350,-3-3-787,0 0 0,0-1 0,-1 0 0,1 1 1,0-1-1,-1 0 0,1 0 0,1-4 1,75-101 2110,42-62-900,42-91 177,-154 252-1150,-6 14-146,-5 16-53,3-22-120,-22 106 209,8-43-677,2 1 1,-4 90-1,15-148 403,1 0 0,0 0-1,1-1 1,-1 1 0,1 0 0,0 0 0,1-1-1,-1 1 1,4 8 0,-4-13 38,0 0 1,-1-1-1,1 1 1,0 0-1,0-1 1,0 1-1,-1 0 1,1-1-1,0 1 1,0-1-1,0 0 1,0 1-1,0-1 1,0 0-1,0 1 1,1-1-1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5.624"/>
    </inkml:context>
    <inkml:brush xml:id="br0">
      <inkml:brushProperty name="width" value="0.05" units="cm"/>
      <inkml:brushProperty name="height" value="0.05" units="cm"/>
    </inkml:brush>
  </inkml:definitions>
  <inkml:trace contextRef="#ctx0" brushRef="#br0">33 1 14571,'-8'51'2169,"-2"2"-1249,1-10-376,3-5 2160,8-11-2487,5-9-338,10-18-599,6-8-216,9-17 584,4-12-296,5-19-360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6.092"/>
    </inkml:context>
    <inkml:brush xml:id="br0">
      <inkml:brushProperty name="width" value="0.05" units="cm"/>
      <inkml:brushProperty name="height" value="0.05" units="cm"/>
    </inkml:brush>
  </inkml:definitions>
  <inkml:trace contextRef="#ctx0" brushRef="#br0">104 253 16251,'1'-1'100,"-1"0"0,1 0 0,-1 0 0,1 0 0,0 0 0,-1 0 0,0 0-1,1 0 1,-1 0 0,0 0 0,1-1 0,-1 1 0,0 0 0,0 0 0,0-1-1,-11 9 1529,-23 30 689,25-27-1970,1 1-1,1-1 1,0 1 0,0 1 0,1-1-1,0 1 1,-7 23 0,13-33-326,0-1 0,-1 0 0,1 0-1,0 1 1,0-1 0,0 0 0,0 0 0,0 1 0,0-1 0,0 0 0,0 0 0,1 0-1,-1 1 1,0-1 0,1 0 0,-1 0 0,1 0 0,-1 0 0,1 1 0,0-1-1,-1 0 1,3 1 0,-1 0-18,-1-1 1,1 0-1,0 0 0,0 1 0,0-2 0,0 1 0,0 0 1,1 0-1,-1-1 0,0 1 0,4 0 0,7 0-76,-1-1-1,0 0 0,22-4 1,-30 3 72,23-3-80,-14 2 15,1 0-1,-1 0 0,1 1 1,-1 1-1,1 0 0,0 1 1,21 3-1,-33-3 59,0-1 0,-1 1 0,1 0 0,0-1 0,0 1 0,-1 0 0,1 0 0,-1 0 1,1 0-1,-1 0 0,1 1 0,-1-1 0,0 0 0,1 1 0,-1-1 0,0 1 0,0-1 0,0 1 0,0-1 0,1 4 0,-1-2 3,-1-1-1,1 1 1,-1 0 0,0 0-1,0 0 1,0 0 0,0 0-1,0 0 1,-1 0 0,1 0 0,-2 5-1,-2 3 41,0-1 0,-1 1 0,0-1 0,-1 0 0,-10 14 0,5-9 81,-1-1 1,-19 18 0,25-27-170,0 0 1,0 0-1,0 0 1,-1-1-1,1 0 1,-1 0-1,0-1 1,-11 4-1,16-6 9,0-1 0,-1 1-1,1-1 1,-1 0 0,1 0 0,-1 0-1,1 0 1,0 0 0,-1-1 0,1 1-1,0-1 1,-1 1 0,1-1-1,0 0 1,-1 0 0,1 0 0,0 0-1,0 0 1,-3-3 0,0 0-5,0-1 0,0 0 0,0 0 1,1 0-1,0 0 0,-4-7 0,-18-31-408</inkml:trace>
  <inkml:trace contextRef="#ctx0" brushRef="#br0" timeOffset="1">9 126 18404,'23'-5'2160,"-3"5"-1167,3 0-385,6-2 1328,4 1-592,5-5-423,7 2-377,4-2-936,1-5-705,-4-14 945,-3-5-200,-6-6-160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3:39.482"/>
    </inkml:context>
    <inkml:brush xml:id="br0">
      <inkml:brushProperty name="width" value="0.05" units="cm"/>
      <inkml:brushProperty name="height" value="0.05" units="cm"/>
    </inkml:brush>
  </inkml:definitions>
  <inkml:trace contextRef="#ctx0" brushRef="#br0">52 743 18076,'-13'1'792,"-25"15"-168,184-152-2160,-82 78 2048,28-15-112,21-4-112,21-6-400,2-6-16,-4 3 160,-12 0-112,-22 14-64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6.540"/>
    </inkml:context>
    <inkml:brush xml:id="br0">
      <inkml:brushProperty name="width" value="0.05" units="cm"/>
      <inkml:brushProperty name="height" value="0.05" units="cm"/>
    </inkml:brush>
  </inkml:definitions>
  <inkml:trace contextRef="#ctx0" brushRef="#br0">455 28 17588,'8'-5'755,"-7"4"-570,1 0 0,0 0 0,0 0 0,-1 0 0,1 0 1,-1-1-1,1 1 0,-1 0 0,1-1 0,-1 1 0,0-1 1,2-2-1,-3 4-157,0 0-1,0-1 1,0 1 0,0 0 0,0 0-1,0 0 1,0 0 0,0 0 0,0 0-1,0 0 1,0 0 0,0-1 0,0 1 0,0 0-1,0 0 1,0 0 0,0 0 0,0 0-1,0 0 1,0 0 0,-1 0 0,1 0-1,0-1 1,0 1 0,0 0 0,0 0 0,0 0-1,0 0 1,0 0 0,0 0 0,0 0-1,0 0 1,-1 0 0,1 0 0,0 0-1,0 0 1,0 0 0,0 0 0,0 0 0,0 0-1,0 0 1,-1 0 0,1 0 0,0 0-1,0 0 1,0 0 0,0 0 0,0 0-1,0 0 1,0 0 0,0 0 0,0 0 0,-1 0-1,1 0 1,0 0 0,-12 4 1120,-14 6 142,-4 8-715,1 1-1,-39 34 1,-48 53-460,115-104-107,-34 31 45,-47 60 1,71-79-44,1 1 0,0 0 0,1 0 0,1 1 0,0 0 0,1 1-1,-7 25 1,13-39-12,0 0 1,0 0-1,1 0 0,0 0 0,-1 1 0,1-1 0,0 0 0,0 0 0,1 1 0,-1-1 0,1 0 1,0 0-1,-1 0 0,2 0 0,-1 0 0,0 0 0,3 5 0,-2-6-18,-1 0 0,1 0 0,0-1 1,0 1-1,0-1 0,0 1 0,1-1 0,-1 0 0,0 0 0,0 0 0,1 0 0,-1 0 0,1 0 0,-1-1 1,1 1-1,-1-1 0,1 1 0,-1-1 0,1 0 0,-1 0 0,1 0 0,2-1 0,3 0-150,-1 0 0,1-1-1,-1 0 1,0 0 0,0-1-1,0 0 1,0 0 0,0-1-1,0 0 1,7-5 0,-2-1-8,0 0 0,0 0 1,-1-1-1,11-15 0,13-24-387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7.012"/>
    </inkml:context>
    <inkml:brush xml:id="br0">
      <inkml:brushProperty name="width" value="0.05" units="cm"/>
      <inkml:brushProperty name="height" value="0.05" units="cm"/>
    </inkml:brush>
  </inkml:definitions>
  <inkml:trace contextRef="#ctx0" brushRef="#br0">139 72 17764,'-14'7'591,"1"1"1,0 1-1,0 0 0,1 1 1,1 0-1,-16 17 1,23-23-466,1 1 0,-1-1 1,1 1-1,0 0 1,0 0-1,1 0 1,-1 0-1,1 0 0,0 0 1,0 1-1,1-1 1,0 1-1,0-1 1,0 1-1,1 0 0,-1-1 1,1 1-1,1 0 1,-1-1-1,3 11 1,-2-13-107,0 1 1,0-1 0,1 0-1,-1 1 1,1-1 0,-1 0-1,1 0 1,0 0 0,1-1 0,-1 1-1,0 0 1,1-1 0,-1 1-1,1-1 1,0 0 0,0 0-1,0 0 1,0 0 0,0-1-1,0 1 1,1-1 0,-1 0 0,0 0-1,1 0 1,-1 0 0,1 0-1,-1-1 1,1 0 0,-1 0-1,1 0 1,-1 0 0,1 0 0,3-1-1,3-1 62,1 0-1,-1 0 0,0-1 1,1 0-1,-1-1 1,-1 0-1,1 0 0,-1-1 1,18-13-1,-14 8 73,0-1 1,0-1-1,-1 0 0,-1 0 0,0-2 0,10-15 1,-18 24-101,1 0 0,-1 0 0,-1-1 0,1 1 1,-1-1-1,0 0 0,0 1 0,0-1 1,-1 0-1,0 0 0,0-1 0,-1 1 0,0 0 1,0 0-1,0 0 0,0 0 0,-1 0 0,0 0 1,-1 0-1,-1-6 0,1 8-32,1 1 0,-1-1-1,0 1 1,0 0 0,0 0-1,0 0 1,-1 0 0,1 0 0,-1 1-1,0-1 1,1 1 0,-1-1 0,0 1-1,-1 0 1,1 0 0,0 1 0,0-1-1,-8-2 1,5 3-37,1 0 1,-1 0-1,0 0 0,0 1 0,0-1 1,0 1-1,0 1 0,0-1 1,0 1-1,0 0 0,-7 3 1,5-1-73,1-1 1,-1 1-1,1 1 1,0-1-1,0 1 1,1 1-1,-1-1 1,-8 9-1,11-10-6,1 1 0,-1-1 0,1 1 1,0 0-1,1 0 0,-1 0 0,1 0 0,0 0 0,0 0 0,0 1 0,0-1 1,1 1-1,0-1 0,-1 6 0,1 9-356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7.456"/>
    </inkml:context>
    <inkml:brush xml:id="br0">
      <inkml:brushProperty name="width" value="0.05" units="cm"/>
      <inkml:brushProperty name="height" value="0.05" units="cm"/>
    </inkml:brush>
  </inkml:definitions>
  <inkml:trace contextRef="#ctx0" brushRef="#br0">1 944 15867,'-1'1'110,"1"0"0,0 1 0,0-1 0,0 1 0,0-1 0,0 0 0,1 1 0,-1-1 0,0 0 0,0 0 0,1 1 0,-1-1 0,2 2-1,5-1 647,8-10-199,7-9 128,-2-1 1,0-1-1,20-25 0,52-73 850,-78 98-1285,192-283 2298,-155 214-1786,63-147 1,-80 137-410,-34 98-351,0 0-1,0 0 0,0 0 1,0 0-1,0 0 0,0 0 1,0 0-1,0 0 0,0 0 0,0 0 1,0 0-1,0 0 0,0 0 1,0 0-1,0 0 0,-1 0 1,1 0-1,0 0 0,0 0 1,0 0-1,0 0 0,0 0 1,0 0-1,0 0 0,0 0 1,0 0-1,0 0 0,0 0 1,0 0-1,0 0 0,0-1 1,-6 10 5,-6 18-10,-161 468 180,167-475-188,-33 116 22,36-120-173,0 0 1,1 0-1,1-1 1,0 1-1,1 0 1,4 26-1,-4-40 131,1 1-1,-1 0 1,1-1-1,0 1 1,0-1 0,-1 1-1,2-1 1,-1 1-1,0-1 1,0 0-1,1 1 1,0-1-1,-1 0 1,1 0-1,0 0 1,0 0-1,0-1 1,0 1-1,0 0 1,0-1 0,1 0-1,3 3 1,-2-3 6,0 0 0,0-1 1,0 1-1,0-1 1,0 1-1,1-1 1,-1 0-1,0-1 1,0 1-1,0-1 0,0 0 1,0 0-1,0 0 1,5-2-1,30-15-466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7.989"/>
    </inkml:context>
    <inkml:brush xml:id="br0">
      <inkml:brushProperty name="width" value="0.05" units="cm"/>
      <inkml:brushProperty name="height" value="0.05" units="cm"/>
    </inkml:brush>
  </inkml:definitions>
  <inkml:trace contextRef="#ctx0" brushRef="#br0">100 100 19028,'-9'10'448,"0"1"-1,1-1 1,1 1-1,0 1 1,0-1-1,1 1 1,-7 21-1,5-9-72,1-1-1,1 1 1,-3 30-1,7-41-281,1 1 0,0-1 0,1 1-1,3 24 1,-3-35-88,1-1 0,-1 0 0,0 1 0,1-1 0,0 0 0,0 1 0,-1-1 0,1 0 0,1 0 0,-1 0 0,0 0 0,0 0 0,1 0 0,-1 0 0,1 0 0,0-1 0,-1 1 0,1-1 0,0 1 0,0-1 0,0 1 0,0-1 0,0 0 0,0 0-1,1 0 1,-1 0 0,0-1 0,0 1 0,1 0 0,-1-1 0,1 0 0,-1 0 0,0 1 0,1-1 0,3-1 0,4 0-8,0-1 0,0 0 0,-1-1 0,1 0 0,-1 0 0,1-1 0,10-6 0,63-42 24,-49 30 1,-14 10 9,32-16 0,-45 25-27,0 0 0,1 1 0,-1-1 1,0 2-1,1-1 0,-1 1 0,1 0 1,12 0-1,-18 1-3,0 1 0,1-1 0,-1 1 0,0-1 0,1 1 0,-1 0 1,0 0-1,0 0 0,1 0 0,-1 0 0,0 0 0,0 1 0,0-1 0,-1 1 0,1-1 0,0 1 0,0 0 0,-1 0 1,1 0-1,-1 0 0,0 0 0,0 0 0,1 0 0,-1 0 0,0 0 0,-1 1 0,1-1 0,0 0 0,-1 1 1,1-1-1,-1 0 0,0 3 0,1 6 115,0 0 1,-1-1-1,0 1 1,-1 0-1,-4 17 1,15-92 1062,1-109 0,-4 42-1029,-7 128-155,0 0 0,0-1 0,1 1 0,-1 0 0,1-1 0,0 1 0,0 0 1,0 0-1,0 0 0,1 0 0,2-4 0,-2 5-31,-1 1 0,1-1 1,0 1-1,0 0 0,0-1 1,0 1-1,0 0 1,0 0-1,0 0 0,0 1 1,0-1-1,0 0 0,1 1 1,-1 0-1,0-1 1,5 1-1,12-2-648,7 0 344,0-1 0,47-11-1,-48 6-59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8.421"/>
    </inkml:context>
    <inkml:brush xml:id="br0">
      <inkml:brushProperty name="width" value="0.05" units="cm"/>
      <inkml:brushProperty name="height" value="0.05" units="cm"/>
    </inkml:brush>
  </inkml:definitions>
  <inkml:trace contextRef="#ctx0" brushRef="#br0">23 42 22229,'-17'-5'1632,"11"5"-1640,19 3 80,6 0 344,7-12-488</inkml:trace>
  <inkml:trace contextRef="#ctx0" brushRef="#br0" timeOffset="1">1427 0 20620,'-13'49'1521,"-2"11"-1241,1 7-136,4 8 400,3 2-136,3-1-544,4-7-392,0-6 1672,0-7-1144,0-12 0,0-6 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8.890"/>
    </inkml:context>
    <inkml:brush xml:id="br0">
      <inkml:brushProperty name="width" value="0.05" units="cm"/>
      <inkml:brushProperty name="height" value="0.05" units="cm"/>
    </inkml:brush>
  </inkml:definitions>
  <inkml:trace contextRef="#ctx0" brushRef="#br0">0 239 13667,'8'-16'595,"1"1"0,1-1-1,0 2 1,0-1 0,2 1 0,0 1 0,0 0 0,1 1 0,1 0-1,0 1 1,0 1 0,29-16 0,-29 18-339,1 1 1,0 0-1,0 1 1,1 1-1,-1 0 1,1 1-1,0 1 1,1 0-1,-1 1 0,0 1 1,1 1-1,-1 0 1,0 1-1,18 3 1,-24-1-209,0-1 0,0 2 1,0-1-1,-1 1 0,1 1 0,-1 0 1,-1 0-1,1 1 0,-1 0 1,15 13-1,-13-8-35,-1-1 0,0 1 0,-1 1 0,0-1 0,0 2 0,-1-1 0,7 18 0,-7-10-17,-1 0 0,0 0-1,-1 0 1,-1 1 0,-1-1-1,-1 1 1,-1 0 0,-1 0-1,0 0 1,-7 37 0,0-26 83,-2-1 0,-1 0 1,-1-1-1,-2 0 0,-1 0 0,-1-2 0,-2 0 1,0-1-1,-34 39 0,44-58-30,-1 0-1,0 0 1,0-1-1,0 0 1,-1 0 0,0-1-1,-1-1 1,1 1-1,-1-1 1,0-1-1,-20 6 1,24-8-89,0-1-1,0 0 1,0-1 0,0 1 0,0-1-1,0 0 1,-1-1 0,1 1-1,0-1 1,0 0 0,1-1-1,-1 0 1,0 0 0,0 0-1,1 0 1,-1-1 0,1 0 0,0 0-1,0 0 1,0-1 0,0 0-1,-7-7 1,6 3 44,-1 0 0,2 0 0,-1 0 0,1-1 0,1 1 1,-1-1-1,1 0 0,1-1 0,0 1 0,0-1 0,1 1 0,0-1 0,-1-13 0,3-26-298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9.390"/>
    </inkml:context>
    <inkml:brush xml:id="br0">
      <inkml:brushProperty name="width" value="0.05" units="cm"/>
      <inkml:brushProperty name="height" value="0.05" units="cm"/>
    </inkml:brush>
  </inkml:definitions>
  <inkml:trace contextRef="#ctx0" brushRef="#br0">19 244 18812,'-17'22'1931,"16"-22"-1898,1 1 0,0-1 0,0 0 0,0 1 0,0-1 0,0 1 0,-1-1 0,1 1 0,0-1 0,0 0 0,0 1 1,0-1-1,0 1 0,0-1 0,0 1 0,1-1 0,-1 1 0,0-1 0,0 1 0,0-1 0,0 0 0,1 1 0,-1-1 0,0 1 0,0-1 0,1 0 0,-1 1 0,0-1 0,0 0 0,1 1 0,-1-1 0,0 0 0,1 0 0,-1 1 0,1-1 0,-1 0 0,0 0 0,1 1 0,-1-1 0,1 0 0,-1 0 0,1 0 0,-1 0 0,0 0 0,1 0 0,-1 0 0,1 0 0,-1 0 0,1 0 0,-1 0 0,1 0 0,-1 0 0,1 0 0,6 0 142,0-1 1,0 0-1,0 0 0,0 0 0,-1-1 0,1 0 1,-1 0-1,1-1 0,-1 1 0,0-1 0,10-7 1,1-1 61,0-1 0,25-23 0,-30 25-146,-1-1 0,0-1-1,0 0 1,-1 0 0,-1-1 0,0-1 0,-1 1 0,0-1-1,-1-1 1,10-30 0,-16 28-70,-1 16-23,0 1 1,0 0-1,0 0 1,0-1 0,0 1-1,0 0 1,0-1 0,0 1-1,0 0 1,-1 0-1,1-1 1,0 1 0,0 0-1,0 0 1,0-1 0,-1 1-1,1 0 1,0 0-1,0 0 1,-1-1 0,1 1-1,0 0 1,0 0-1,-1 0 1,1 0 0,0 0-1,-1-1 1,0 2-3,-1-1-1,1 0 1,-1 1 0,1-1-1,0 1 1,-1-1 0,1 1-1,0 0 1,0-1 0,0 1-1,-1 0 1,1 0 0,0 0 0,0 0-1,0 0 1,0 0 0,0 0-1,0 2 1,-8 8-18,2 1 0,-1 0 0,1 0 0,1 1 0,1 0 0,-6 17 0,2-2 41,-8 58-1,15-76-3,1 0 1,1 0-1,-1 0 1,2 0-1,0 0 1,0 0-1,3 10 1,-4-17-5,1-1 0,-1 0-1,1 0 1,0 1 0,-1-1 0,1 0 0,0 0 0,1 0-1,-1 0 1,0 0 0,1-1 0,-1 1 0,1 0 0,-1-1 0,1 1-1,0-1 1,-1 1 0,1-1 0,0 0 0,0 1 0,0-1-1,0 0 1,0-1 0,0 1 0,1 0 0,-1 0 0,0-1 0,0 0-1,1 1 1,-1-1 0,0 0 0,0 0 0,1 0 0,-1 0 0,5-1-1,0-1 26,0-1-1,0 1 0,0-1 0,0 0 0,-1-1 1,1 1-1,-1-1 0,0-1 0,0 1 0,9-10 1,4-5 119,26-34 1,-17 17-57,-2-2 0,39-75 1,-71 125-274,-4 9 6,-12 36 0,20-51 170,0 1 1,1-1-1,-1 1 0,1 0 1,1-1-1,-1 1 0,1 0 1,0-1-1,1 1 0,0 0 1,1 6-1,-1-10 3,0-1-1,-1 0 0,1 0 1,0 0-1,0-1 1,0 1-1,0 0 0,1 0 1,-1-1-1,0 1 0,1 0 1,-1-1-1,1 1 1,0-1-1,-1 0 0,1 1 1,0-1-1,3 1 1,-2-1 4,1 1 0,-1-1 0,1-1 0,0 1 1,0 0-1,-1-1 0,1 0 0,0 0 0,6-1 1,2 0 10,0-2-1,0 0 1,-1 0 0,0-1 0,17-8 0,-8 1-100,0-1 0,0 0-1,-2-2 1,1 0 0,-2-1 0,0-1 0,-1 0 0,21-29-1,-43 61-482,0-1-1,1 1 1,1-1-1,-4 27 0,7-34 659,-2 28 240,2-34-346,1 1 0,0-1-1,1 0 1,-1 0 0,0 0-1,1 0 1,-1 0-1,1 0 1,-1 0 0,1 0-1,0-1 1,0 1 0,2 3-1,11 3-200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9.856"/>
    </inkml:context>
    <inkml:brush xml:id="br0">
      <inkml:brushProperty name="width" value="0.05" units="cm"/>
      <inkml:brushProperty name="height" value="0.05" units="cm"/>
    </inkml:brush>
  </inkml:definitions>
  <inkml:trace contextRef="#ctx0" brushRef="#br0">160 10 18540,'12'-10'1426,"-12"10"-1398,0 0-1,0 0 1,0 0-1,1 0 1,-1 0 0,0 0-1,0 0 1,1 1-1,-1-1 1,0 0 0,0 0-1,0 0 1,1 0-1,-1 0 1,0 0 0,0 0-1,0 0 1,0 1-1,1-1 1,-1 0 0,0 0-1,0 0 1,0 0-1,0 1 1,0-1 0,1 0-1,-1 0 1,0 0-1,0 1 1,0-1 0,0 0-1,0 0 1,0 0-1,0 1 1,1 4 166,-1-1-1,1 1 1,-1 0 0,0 0-1,-2 7 1,-12 92 2714,-7 102-907,31 0-1193,-1-70-1491,-9-130 566,0 30-642,0-34 612,0 0 0,0 1 0,-1-1-1,1 0 1,-1 0 0,1 0 0,-1 0 0,0 0-1,0 0 1,0 0 0,0 0 0,-2 3 0,2-4 83,1-1 0,-1 0 0,0 0 0,1 1 0,-1-1 0,1 0 1,-1 0-1,1 0 0,-1 0 0,0 0 0,1 0 0,-1 0 0,1 0 1,-1 0-1,0 0 0,1 0 0,-1 0 0,1-1 0,-1 1 1,1 0-1,-1 0 0,1 0 0,-1-1 0,0 1 0,1 0 0,0-1 1,-1 1-1,1 0 0,-1-1 0,1 1 0,-1-1 0,1 1 0,0-1 1,-1 1-1,1-1 0,0 1 0,-1-1 0,1 1 0,0-2 1,-15-24-1168,14 24 1068,-58-131-2598,9-3 5762,49 133-2772,0 1-1,0-1 1,1 0-1,-1 1 1,0-1-1,1 0 1,0 1-1,0-4 1,0 5-152,0 0-1,0 1 1,1-1 0,-1 1-1,0-1 1,1 0 0,-1 1-1,0-1 1,1 1 0,-1-1-1,1 1 1,-1-1-1,1 1 1,-1-1 0,1 1-1,-1 0 1,1-1 0,-1 1-1,1 0 1,0-1 0,-1 1-1,1 0 1,0 0 0,-1-1-1,1 1 1,0 0 0,-1 0-1,1 0 1,0 0 0,-1 0-1,1 0 1,0 0 0,-1 0-1,1 0 1,0 1-1,0-1 1,17 1 443,154 9-1937,-134-10 229,0-2 0,59-10 0,-46 1 73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0.370"/>
    </inkml:context>
    <inkml:brush xml:id="br0">
      <inkml:brushProperty name="width" value="0.05" units="cm"/>
      <inkml:brushProperty name="height" value="0.05" units="cm"/>
    </inkml:brush>
  </inkml:definitions>
  <inkml:trace contextRef="#ctx0" brushRef="#br0">200 0 16307,'-16'3'661,"1"1"0,1 1 0,-1 0 0,0 1 0,1 1 0,1 0 0,-1 1 0,1 0 0,0 1 0,1 1 0,-21 19 0,32-28-667,0 0 0,0 0 0,0 0 0,0 0 0,0 0 0,0 0 0,1 0 0,-1 0 0,0 0 0,1 1 0,-1-1 0,0 0 0,1 0 0,0 1 0,-1-1 0,1 0 0,0 0 0,0 1 0,-1-1 0,1 0 0,0 1 0,0-1 0,1 1 0,-1-1 0,1 2-1,0-1-54,0-1 0,0 1 0,0-1 0,0 1 0,1-1 0,-1 0 0,1 1-1,-1-1 1,1 0 0,0 0 0,-1 0 0,1-1 0,0 1 0,-1 0 0,4 0-1,9 3-496,0-1-1,0-1 0,24 2 1,51-3-1299,-47-1 1215,64 7 0,-104-7 698,0 1-1,0-1 1,0 0-1,0 1 0,0-1 1,-1 1-1,1-1 1,0 1-1,0 0 1,-1 0-1,1 0 1,0 0-1,-1 0 1,3 2-1,-4-2-1,1 0 0,-1-1 0,0 1 0,0-1 0,1 1 0,-1 0 0,0-1 0,0 1 0,0 0 0,0-1 0,0 1 0,0 0 0,0-1 0,0 1 0,0 0 0,0-1 1,0 1-1,0 0 0,0-1 0,-1 1 0,1 0 0,0-1 0,-1 1 0,1-1 0,0 1 0,-1 0 0,-3 4 290,-1 0 0,1 0 0,-1-1 0,0 0 1,0 0-1,-9 6 0,-14 7 509,0 0-1,-1-2 1,-1-1 0,-41 13-1,67-26-968,1 0 0,-1 0 0,1-1-1,-1 1 1,0-1 0,1 0 0,-6 0-1,9 0 68,-1 0 0,1 0-1,-1-1 1,1 1 0,-1 0-1,1 0 1,0 0-1,-1 0 1,1-1 0,-1 1-1,1 0 1,0 0 0,-1-1-1,1 1 1,0 0 0,-1-1-1,1 1 1,0 0-1,0-1 1,-1 1 0,1-1-1,0 1 1,0-1 0,-1 0-10,1 0 0,0 0 0,0 0 0,0 0 1,0 0-1,0 0 0,0-1 0,1 1 0,-1 0 1,0 0-1,0 0 0,1 0 0,-1 0 1,1-1-1,12-18-564,7-3-221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0.914"/>
    </inkml:context>
    <inkml:brush xml:id="br0">
      <inkml:brushProperty name="width" value="0.05" units="cm"/>
      <inkml:brushProperty name="height" value="0.05" units="cm"/>
    </inkml:brush>
  </inkml:definitions>
  <inkml:trace contextRef="#ctx0" brushRef="#br0">172 565 14979,'-21'21'1342,"0"-2"-425,1 1 1,2 1-1,0 0 0,1 1 0,-24 41 1,38-57-745,1-1 1,0 1-1,0 0 0,0 0 1,1 0-1,-1 1 1,1 5-1,1-9-111,0-1-1,0 1 1,0-1-1,0 1 1,0-1-1,1 1 1,-1-1-1,1 0 1,0 1-1,0-1 1,0 0-1,0 1 1,0-1-1,0 0 1,1 0-1,-1 0 1,1 0-1,-1 0 1,1 0-1,3 3 1,1-2-4,1 1 1,-1-1 0,0 0-1,1-1 1,-1 1-1,1-1 1,0-1 0,0 1-1,0-1 1,0 0-1,0-1 1,9 0 0,1 0-7,-1-1 0,0-1 0,1 0 1,20-7-1,-20 3 19,0 0 1,0-1-1,-1 0 1,-1-2-1,1 0 1,-1 0-1,-1-2 1,18-15-1,-14 9 33,-1 0-1,-1-2 1,0 0 0,-2-1-1,20-34 1,-19 24-70,0-1 1,-2 0-1,-1-1 1,-2-1-1,-1 1 0,-2-2 1,-1 1-1,3-68 1,-8 85-78,-2 1 1,0 0 0,0-1-1,-2 1 1,-6-25 0,8 36 16,-1-1 0,1 0 0,-1 1 0,-1 0 0,1-1 0,0 1 0,-1 0 0,0 0 0,0 0 1,0 1-1,-1-1 0,1 1 0,-1 0 0,0 0 0,0 0 0,0 0 0,0 0 0,0 1 0,-1 0 0,1 0 1,-8-2-1,5 2 8,0 1 0,0 0 1,-1 1-1,1-1 0,0 1 1,0 1-1,-1 0 0,1 0 1,0 0-1,0 1 0,0 0 1,0 0-1,0 0 0,-12 8 1,11-6 28,1 0 0,0 0 1,0 1-1,1 0 0,0 1 1,0-1-1,0 1 0,0 1 1,1-1-1,0 1 1,0 0-1,-7 14 0,11-17-4,-1 0-1,1 0 0,0 0 1,0 0-1,1 1 0,-1-1 0,1 0 1,0 1-1,0-1 0,0 0 1,1 0-1,-1 1 0,1-1 1,0 0-1,0 0 0,1 0 1,-1 0-1,1 0 0,0 0 1,0 0-1,3 4 0,6 7-9,0 0-1,2 0 1,21 19 0,-16-16-31,0 1-29,-1 0 0,-1 0 0,-1 2 0,13 22 0,-21-31-30,-1 0-1,-1 1 1,0 0-1,0 0 0,-1 0 1,-1 1-1,0-1 1,-1 1-1,0 14 0,-4 83-2694,4-94 2212</inkml:trace>
  <inkml:trace contextRef="#ctx0" brushRef="#br0" timeOffset="1">900 0 12907,'-3'100'8371,"-8"49"-4604,1-28-2558,7-83-951,-5 140 626,8-144-963,2 0 0,1 0-1,10 40 1,-12-68-133,1 0 0,0-1 0,0 1 0,0 0 0,0 0-1,1-1 1,0 0 0,6 8 0,-8-11 135,0-1 0,1 0 1,-1 1-1,0-1 0,1 0 0,-1 0 0,1 0 0,-1 0 1,1 0-1,0 0 0,-1-1 0,1 1 0,0-1 0,0 1 0,0-1 1,-1 1-1,1-1 0,0 0 0,0 0 0,0 0 0,0 0 1,-1 0-1,1 0 0,0-1 0,0 1 0,0-1 0,-1 1 0,1-1 1,0 1-1,-1-1 0,1 0 0,2-2 0,19-13-800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56.398"/>
    </inkml:context>
    <inkml:brush xml:id="br0">
      <inkml:brushProperty name="width" value="0.05" units="cm"/>
      <inkml:brushProperty name="height" value="0.05" units="cm"/>
    </inkml:brush>
  </inkml:definitions>
  <inkml:trace contextRef="#ctx0" brushRef="#br0">519 1 7218,'-40'13'631,"-68"32"1,88-35-412,1 1-1,0 1 0,0 1 0,1 1 1,-16 16-1,7-3 62,1 1 1,2 1-1,0 1 1,2 1 0,2 1-1,-23 45 1,33-55-141,1 1 1,1 1-1,0-1 1,2 1-1,1 1 1,1-1-1,1 1 1,1-1-1,1 1 1,4 42-1,5-13-89,2-1 0,2 0-1,3 0 1,2-1 0,2-1-1,2-1 1,38 64 0,-50-99-50,0 0 1,1-1 0,0 0 0,1-1-1,1-1 1,22 20 0,-27-27 1,0 0 0,1 0 0,-1-1-1,1 0 1,0 0 0,1-1 0,-1 0 0,0-1 0,1 1 0,0-2 0,-1 1-1,1-1 1,0-1 0,17 0 0,-10-2 26,1 0 0,-1-1 0,1-1 0,-1-1 0,0-1 0,0 0 0,-1 0 1,0-2-1,0 0 0,-1-1 0,0 0 0,0-1 0,-1 0 0,0-2 0,-1 1 0,13-16 0,-2-1 83,-1-1-1,-2-1 1,-1-1-1,-1 0 1,-1-1-1,17-50 1,-17 35 12,-2-1 1,-2 0-1,-2-1 1,-2 0 0,-3 0-1,-1-1 1,-4-72-1,-2 108-102,0 0 1,-1 0-1,-1 1 1,0-1-1,-8-21 0,7 28-13,1 0 1,-1 0-1,0 0 0,-1 1 0,1-1 0,-1 1 0,0 0 0,-1 1 0,0-1 0,0 1 0,-8-6 1,-11-3-19,-1 1 0,0 1-1,-1 1 1,0 1 0,0 2 0,-34-6 0,54 12-16,1 0-1,-1 0 0,1 0 1,-1-1-1,1 0 0,0 0 0,0-1 1,0 1-1,1-1 0,-1-1 1,1 1-1,0-1 0,0 0 0,-8-10 1,1-12-94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1.484"/>
    </inkml:context>
    <inkml:brush xml:id="br0">
      <inkml:brushProperty name="width" value="0.05" units="cm"/>
      <inkml:brushProperty name="height" value="0.05" units="cm"/>
    </inkml:brush>
  </inkml:definitions>
  <inkml:trace contextRef="#ctx0" brushRef="#br0">111 1 18540,'-27'42'2456,"8"-11"-677,-19 39 0,33-60-1556,1 1 1,0 0-1,1 0 0,0 0 0,0 0 1,1 1-1,0 21 0,1-30-205,1-1 0,0 1 0,0-1-1,0 0 1,1 1 0,-1-1 0,0 1 0,1-1-1,0 0 1,-1 1 0,1-1 0,0 0 0,0 1-1,0-1 1,1 0 0,-1 0 0,1 0 0,-1 0-1,1 0 1,-1-1 0,1 1 0,0 0-1,0-1 1,0 1 0,0-1 0,0 0 0,0 1-1,0-1 1,0 0 0,1 0 0,-1-1 0,0 1-1,1 0 1,-1-1 0,0 1 0,1-1 0,-1 0-1,1 0 1,-1 0 0,4-1 0,7 0-52,-1 0 1,0-2 0,0 1-1,0-2 1,0 0 0,18-8-1,-3-2-128,30-21 0,-35 21-77,47-23 1,-67 36 230,0 0-1,0 0 1,0 0 0,0 0-1,0 1 1,0-1-1,0 1 1,0-1 0,0 1-1,0 0 1,0 0 0,0 0-1,0 0 1,0 0 0,0 0-1,0 1 1,3 0 0,-3 0 28,-1 0 0,1 1 0,-1-1 0,0 1 0,1-1 0,-1 1 0,0 0 0,0-1 0,0 1 0,0 0 0,0 0 0,0 0 0,-1 0 0,1 0 0,-1-1 1,1 5-1,1 0 49,-1-1 0,1 0 0,0 0 0,0 0 0,0 0 0,0-1 0,1 1 1,0-1-1,0 1 0,0-1 0,1 0 0,-1 0 0,1 0 0,5 3 0,-5-4-33,0-1-1,1 0 0,-1 1 1,1-2-1,-1 1 0,1-1 1,0 1-1,0-1 0,0 0 0,0-1 1,-1 1-1,1-1 0,0 0 1,0-1-1,9 0 0,9-4-122,0-1 0,0-1 0,-1 0-1,25-13 1,-23 9-379,1 1 0,50-12 1,-74 22 432,1-1 1,-1 1-1,1-1 1,-1 1 0,1 0-1,-1 0 1,1 0-1,-1 0 1,1 0 0,-1 0-1,1 1 1,-1-1-1,1 0 1,-1 1 0,1-1-1,-1 1 1,0-1-1,1 1 1,-1 0 0,2 1-1,-1 0 5,0 1 0,-1-1-1,1 1 1,-1-1 0,0 1 0,1 0-1,-1 0 1,1 5 0,-1-4 70,0-2-29,-1 1 1,1-1-1,0 1 0,0-1 0,1 0 0,-1 1 0,0-1 0,1 0 0,-1 0 0,1 0 0,0 0 0,0 0 1,0 0-1,0 0 0,0-1 0,0 1 0,0-1 0,1 1 0,-1-1 0,0 0 0,1 0 0,-1 0 1,1 0-1,3 0 0,0 0-74,0-1 0,0 0 0,0 0 0,0 0 0,0-1 0,0 0 1,0 0-1,0 0 0,10-5 0,3-3-122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2.529"/>
    </inkml:context>
    <inkml:brush xml:id="br0">
      <inkml:brushProperty name="width" value="0.05" units="cm"/>
      <inkml:brushProperty name="height" value="0.05" units="cm"/>
    </inkml:brush>
  </inkml:definitions>
  <inkml:trace contextRef="#ctx0" brushRef="#br0">184 265 17852,'-4'-2'114,"0"1"1,0-1-1,0 0 1,-1 1-1,1 0 0,0 0 1,-1 1-1,1-1 1,-1 1-1,1 0 1,-1 0-1,1 0 0,-1 1 1,1-1-1,0 1 1,-1 0-1,-3 2 1,2 0 11,1-1 1,0 1-1,0 0 1,0 1-1,0-1 1,0 1-1,1 0 1,-1 0-1,1 0 1,0 1-1,-5 8 1,4-5 15,0 0 0,0 1 0,1 0 0,0 0 1,0 0-1,1 1 0,0-1 0,1 1 0,0 0 0,1-1 0,0 1 0,0 0 0,1 0 1,0 0-1,3 13 0,-3-20-93,1 1-1,0-1 1,0 1 0,1-1 0,-1 1 0,1-1 0,0 1 0,0-1 0,0 0 0,0 0-1,0 0 1,1 0 0,-1-1 0,1 1 0,0-1 0,4 4 0,-2-3-2,0-1 0,0 1-1,0-1 1,0-1 0,0 1 0,0-1 0,1 1 0,-1-2 0,0 1 0,9 0 0,1-2 24,0 0 0,0 0-1,0-2 1,0 0 0,0-1 0,-1 0 0,20-9-1,-10 1-8,-1 0-1,0-2 0,-2-1 0,1 0 1,-2-2-1,0 0 0,-1-2 0,-1 0 0,0-1 1,-2 0-1,0-1 0,-2-1 0,0-1 0,-1 0 1,-2-1-1,0 0 0,-2-1 0,0 0 1,9-45-1,-18 66-55,4-39 30,-3 41-33,-1 1 0,0-1-1,0 0 1,0 1 0,0-1-1,-1 0 1,1 1 0,0-1-1,-1 1 1,1-1 0,-1 1-1,0-1 1,1 1 0,-1-1-1,0 1 1,0-1 0,0 1-1,0 0 1,0-1 0,-1 0-1,1 2-2,0-1 0,0 1 0,0 0 0,1 0 0,-1 0 0,0 0-1,0 0 1,0 0 0,1 0 0,-1 0 0,0 0 0,0 0 0,0 0 0,1 0-1,-1 0 1,0 1 0,0-1 0,1 0 0,-1 1 0,0-1 0,0 1-1,1-1 1,-1 1 0,0-1 0,1 1 0,-1-1 0,1 1 0,-1-1 0,1 1-1,-1 0 1,1-1 0,-1 1 0,1 1 0,-16 26 16,11-11-63,1 0-1,0 1 0,1 0 0,1-1 0,0 1 0,1 0 1,1 0-1,1 0 0,1 0 0,0 0 0,2 0 0,0-1 0,0 0 1,2 1-1,8 17 0,16 15-93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3.451"/>
    </inkml:context>
    <inkml:brush xml:id="br0">
      <inkml:brushProperty name="width" value="0.05" units="cm"/>
      <inkml:brushProperty name="height" value="0.05" units="cm"/>
    </inkml:brush>
  </inkml:definitions>
  <inkml:trace contextRef="#ctx0" brushRef="#br0">1 1 18124,'0'18'967,"1"0"0,1 0 0,0 0 1,2 0-1,10 34 0,-11-44-798,0 0 1,1 0-1,0 0 1,0 0-1,1-1 0,0 1 1,0-1-1,1 0 1,0-1-1,0 1 1,0-1-1,1-1 0,0 1 1,9 5-1,-12-9-128,1 1 0,0-1 0,0 0-1,0-1 1,0 1 0,0-1-1,1 0 1,-1 0 0,0 0 0,0-1-1,1 0 1,-1 0 0,6-1 0,-2 0-12,-1-1 1,0 0-1,1-1 1,-1 0-1,0 0 1,-1-1-1,12-6 1,5-7-24,0-1-1,-1-1 1,34-36 0,-44 42-2,-12 11-13,1 0 0,0 0 1,-1 1-1,1-1 0,0 1 0,0-1 1,0 1-1,1 0 0,-1 0 0,0 0 1,0 0-1,1 0 0,2-1 1,-5 2 3,1 0 0,-1 0 0,1 0 0,-1 1 0,1-1 0,-1 0 0,1 0 0,0 0 0,-1 0 0,1 1 0,-1-1 0,1 0 0,-1 0 0,1 1 0,-1-1 0,0 0 0,1 1 0,-1-1 0,1 1 0,-1-1 0,1 1 0,6 21-75,-3 16-14,-4-25 98,1 1 0,1-1-1,0 0 1,1 0 0,8 22 0,-10-33 0,0 0 1,-1-1-1,1 1 0,0-1 1,0 1-1,0 0 1,0-1-1,0 0 0,0 1 1,1-1-1,-1 0 0,0 0 1,1 0-1,-1 1 0,1-1 1,-1-1-1,1 1 0,-1 0 1,1 0-1,0-1 0,3 2 1,-3-2 3,1 0 1,0 0-1,-1 0 0,1-1 1,-1 1-1,1-1 1,-1 1-1,1-1 0,-1 0 1,0 0-1,1 0 1,-1 0-1,4-3 0,2-1-65,0-1 0,-1-1 0,0 1 0,0-1 0,0 0-1,-1-1 1,6-8 0,-9 12-19,17-30-1217,-19 33 1190,-1-1 0,1 0 0,0 0 0,-1 1 0,1-1 0,0 0 0,-1 0 0,0 0 0,0 0 0,1 0 0,-1 1 0,0-1 1,-1 0-1,1 0 0,0 0 0,-1-3 0,1 5 67,-1 0 1,1-1-1,0 1 1,-1 0 0,1-1-1,-1 1 1,1 0-1,0-1 1,-1 1 0,1 0-1,-1 0 1,1 0-1,-1-1 1,1 1 0,0 0-1,-1 0 1,1 0-1,-1 0 1,1 0 0,-1 0-1,1 0 1,-1 0-1,1 0 1,-1 0-1,1 0 1,-1 0 0,1 0-1,-1 1 1,-14 2-633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3.976"/>
    </inkml:context>
    <inkml:brush xml:id="br0">
      <inkml:brushProperty name="width" value="0.05" units="cm"/>
      <inkml:brushProperty name="height" value="0.05" units="cm"/>
    </inkml:brush>
  </inkml:definitions>
  <inkml:trace contextRef="#ctx0" brushRef="#br0">3 36 21101,'0'-20'1800,"-3"7"-1472,3 10-256,0 5 704,9 5-1112,4 4-352,4 2-536,6 3 912,6-3-217,6 3-239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4.457"/>
    </inkml:context>
    <inkml:brush xml:id="br0">
      <inkml:brushProperty name="width" value="0.05" units="cm"/>
      <inkml:brushProperty name="height" value="0.05" units="cm"/>
    </inkml:brush>
  </inkml:definitions>
  <inkml:trace contextRef="#ctx0" brushRef="#br0">178 182 14107,'-1'0'187,"-1"-1"0,1 0 0,-1 1-1,1-1 1,0 1 0,-1-1 0,1 1 0,-1-1 0,1 1 0,-1 0-1,1 0 1,-1 0 0,1 0 0,-1 0 0,1 0 0,-1 0 0,1 1-1,-1-1 1,1 0 0,-1 1 0,-1 0 0,-31 14 2366,23-9-1986,1 2 1,-1-1-1,1 1 0,0 0 0,-14 16 1,21-20-502,0 0 0,0-1 0,0 1 0,0 1 0,0-1 0,1 0 0,-1 1 0,1-1 0,0 1 0,1-1 0,-1 1 0,1 0 0,0 0 0,0 0 0,1 0 0,-1 0 0,1 7 0,1-10-52,-1 0 1,0 0 0,0-1 0,1 1-1,0 0 1,-1 0 0,1 0-1,0-1 1,0 1 0,-1 0 0,2-1-1,-1 1 1,0-1 0,0 1-1,0-1 1,1 1 0,-1-1 0,0 0-1,1 0 1,-1 0 0,1 0-1,2 1 1,-1 0 2,0-2 0,1 1 1,-1 0-1,0 0 0,1-1 0,-1 0 0,1 0 0,-1 0 1,0 0-1,1 0 0,5-2 0,2-1 12,0 0 0,0-1-1,0 0 1,0-1 0,-1 0 0,14-9-1,-10 3 24,0 0 0,0-1 0,-1-1 1,0 0-1,-1-1 0,-1 0 0,0-1 0,10-19 0,-4 2 61,-1 0 0,-2-1 1,12-41-1,-19 39-49,-7 35-64,0 0 0,0 0 0,0 0-1,-1 0 1,1 0 0,0 0 0,0 0 0,0 0 0,0 0 0,0 0 0,0 0 0,0 0 0,0 0 0,0 0 0,0 0 0,0 0 0,0 0 0,-1 0 0,1 0 0,0 0 0,0 0 0,0 0 0,0 0 0,0 0 0,0 0 0,0 0 0,0 0-1,0 0 1,0 0 0,0 0 0,-1 0 0,1 0 0,0 0 0,0 0 0,0 0 0,0 0 0,0 0 0,0 0 0,0 0 0,0 0 0,0 0 0,0-1 0,0 1 0,0 0 0,0 0 0,0 0 0,0 0 0,0 0 0,0 0 0,0 0-1,0 0 1,0 0 0,0 0 0,0 0 0,0-1 0,0 1 0,0 0 0,0 0 0,-9 19-25,-3 8 8,3 0 0,0 1 0,1 1 1,2-1-1,1 1 0,-2 46 0,7-72-60,0 0 0,0 0 0,0 0 0,1 0 0,-1 0 0,1-1 0,-1 1 0,1 0 0,0 0 0,0-1 0,0 1 0,1 0 0,-1-1 0,1 1 0,-1-1 0,1 0 0,0 0 0,0 1 0,0-1 0,0 0 0,0 0 0,0-1 0,1 1 0,-1 0 0,0-1 0,5 2 0,-1-1-89,0 0 1,-1-1 0,1 0-1,0-1 1,0 1 0,0-1-1,0 0 1,-1 0 0,1-1-1,0 0 1,0 0 0,7-2 0,23-9-654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4.952"/>
    </inkml:context>
    <inkml:brush xml:id="br0">
      <inkml:brushProperty name="width" value="0.05" units="cm"/>
      <inkml:brushProperty name="height" value="0.05" units="cm"/>
    </inkml:brush>
  </inkml:definitions>
  <inkml:trace contextRef="#ctx0" brushRef="#br0">124 98 11482,'17'5'3644,"-16"-5"-3461,-1 1 0,1-1 0,-1 1 1,1-1-1,-1 0 0,1 0 1,-1 1-1,1-1 0,0 0 0,-1 0 1,1 0-1,0 1 0,-1-1 1,1 0-1,-1 0 0,1 0 0,0 0 1,-1 0-1,1 0 0,0 0 0,-1-1 1,1 1-1,0 0 0,-1 0 1,1 0-1,-1-1 0,1 1 0,-1 0 1,1-1-1,0 1 0,-1 0 1,1-1-1,-1 1 0,1-1 0,-1 1 1,0-1-1,1 1 0,-1-1 0,0 1 1,1-1-1,-1 1 0,0-1 1,1 1-1,-1-1 0,0 0 0,1 0 1,0-5 86,1 1 0,-1 0 0,1-1 1,-1 1-1,-1 0 0,1-1 0,-1 1 1,0-1-1,-1-8 0,1 13-259,0-1 0,0 1 0,-1 0 0,1-1-1,0 1 1,-1 0 0,1-1 0,-1 1 0,1 0 0,-1 0-1,1-1 1,-1 1 0,0 0 0,0 0 0,0 0 0,1 0 0,-1 0-1,0 0 1,0 0 0,0 0 0,-1 0 0,1 0 0,0 1-1,0-1 1,0 0 0,-1 1 0,1-1 0,0 1 0,-1-1-1,1 1 1,0 0 0,-1 0 0,1-1 0,0 1 0,-1 0 0,1 0-1,-1 0 1,1 1 0,0-1 0,-1 0 0,1 0 0,-3 2-1,-2 0 9,1 0 0,-1 1 0,1 0 0,-1 1 0,1-1 0,0 1 0,1 0-1,-1 0 1,0 0 0,1 1 0,-6 7 0,0 1 27,1 1 1,0 0-1,-8 16 0,14-25-25,1 1 0,-1 0 0,1 0-1,0 0 1,1 0 0,-1 0 0,1 0-1,0 0 1,1 0 0,0 1 0,0 6-1,0-11-12,1 0 0,-1 0 0,0-1-1,1 1 1,0 0 0,0 0-1,-1 0 1,1-1 0,0 1 0,0-1-1,0 1 1,1 0 0,-1-1 0,0 0-1,3 3 1,-1-2-2,-1-1 0,1 0-1,-1 1 1,1-1 0,0 0 0,0 0-1,-1-1 1,1 1 0,0-1 0,0 1 0,0-1-1,0 0 1,4 0 0,10-2-28,0-1 0,0-1 0,0 0-1,0-1 1,-1-1 0,0 0 0,29-16 0,-29 13-69,1 1-1,0 0 1,0 2 0,1 0-1,0 1 1,27-4 0,-41 9 75,0 0 0,0 0 0,-1 1 0,1-1 0,-1 1 0,1 0 0,0 0 0,-1 0 0,0 1 0,1-1 0,-1 1 0,0 0 0,0 0 0,0 0 0,0 0 0,0 1 0,0-1 0,-1 1 0,5 5 0,-3-4 37,-1-1-1,0 1 0,1-1 0,0 0 0,0 0 0,-1-1 1,2 1-1,-1-1 0,0 0 0,0 0 0,7 2 0,2-2 18,0-1 0,0-1 0,0 0 0,0-1 0,0 0 1,0-1-1,0 0 0,0-1 0,14-6 0,-11 5-186,0 0 1,1 0 0,-1 2 0,31-2-1,-46 4 103,0 0-1,0 0 1,0 0-1,0 0 1,0 0-1,0 1 0,1-1 1,-1 0-1,0 1 1,0-1-1,0 0 1,0 1-1,0-1 1,0 1-1,0 0 0,0-1 1,-1 1-1,1 0 1,0 0-1,0-1 1,0 1-1,-1 0 1,2 2-1,-1-1-128,0 1 0,0 0 1,-1-1-1,1 1 0,-1 0 0,1 0 1,-1 3-1,1 7-85,2-3-166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5.398"/>
    </inkml:context>
    <inkml:brush xml:id="br0">
      <inkml:brushProperty name="width" value="0.05" units="cm"/>
      <inkml:brushProperty name="height" value="0.05" units="cm"/>
    </inkml:brush>
  </inkml:definitions>
  <inkml:trace contextRef="#ctx0" brushRef="#br0">23 1 16932,'2'58'3724,"-1"-25"-2124,-4 47 1,-6-11-456,4-36-682,0 1 0,3-1 0,0 1 0,7 62 0,-5-93-464,1 0 1,0 0-1,-1 0 1,1-1-1,0 1 1,0 0 0,0-1-1,1 1 1,-1-1-1,1 1 1,-1-1 0,1 0-1,0 0 1,0 0-1,0 0 1,0 0 0,0 0-1,1 0 1,-1 0-1,4 1 1,-2-1-98,0-1 1,1 1 0,-1-1-1,1 0 1,-1 0-1,1-1 1,-1 1 0,1-1-1,-1 0 1,1 0-1,-1-1 1,8-1 0,0-1-514,0 0 1,0-1 0,-1-1 0,1 0 0,-1 0 0,-1-1 0,1-1 0,14-11 0,-5 2-609,0-1-1,-1-1 1,16-21 0,-29 32 1132,32-42 858,-36 46-495,0 0-1,-1 0 0,1 0 1,-1 0-1,1-1 0,-1 1 1,0 0-1,0-1 0,-1 1 1,1 0-1,-1-1 0,1 1 1,-1-1-1,0-5 0,-1 8-157,1 0-1,-1 0 0,1 0 0,-1 0 0,1 0 1,-1 0-1,0 0 0,1 0 0,-1 1 1,0-1-1,0 0 0,0 0 0,1 1 0,-1-1 1,0 0-1,0 1 0,0-1 0,0 1 1,0-1-1,0 1 0,0 0 0,0-1 0,-1 1 1,1 0-1,0 0 0,0 0 0,0-1 1,0 1-1,0 0 0,0 1 0,0-1 0,-1 0 1,1 0-1,0 0 0,0 1 0,0-1 1,-1 1-1,-4 1 67,0-1 0,0 1 0,0 1 0,0-1 0,-7 5 0,3 0-88,1 0 0,0 1 0,0 0 0,1 0 0,0 1 0,0 0 0,1 1 0,0 0 0,1 0 0,0 0 0,0 0 0,1 1 0,1 0 0,0 0 0,0 1 0,1-1 0,-2 15 0,5-23-79,0-1-1,0 1 1,0 0-1,0 0 1,0 0-1,0 0 1,1 0-1,-1 0 1,1 0-1,0 0 0,0-1 1,0 1-1,0 0 1,1-1-1,-1 1 1,1-1-1,-1 1 1,4 2-1,-2-2-12,1 0 0,-1 0 0,1-1-1,-1 0 1,1 0 0,0 0 0,0 0-1,-1 0 1,2-1 0,-1 0 0,6 2-1,6-1-213,-1-1-1,1 0 1,0-1-1,0 0 0,29-6 1,-26 3-394,-1-1-1,1-1 1,-1-1 0,0-1 0,0 0 0,-1-1 0,0-1 0,-1-1 0,17-12-1,10-18-691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5.835"/>
    </inkml:context>
    <inkml:brush xml:id="br0">
      <inkml:brushProperty name="width" value="0.05" units="cm"/>
      <inkml:brushProperty name="height" value="0.05" units="cm"/>
    </inkml:brush>
  </inkml:definitions>
  <inkml:trace contextRef="#ctx0" brushRef="#br0">91 0 19060,'-13'31'1644,"2"-1"-1,-15 60 0,-1 66 323,21-117-1634,1 0-1,2 0 0,4 59 1,-1-96-325,0 0 1,1 0-1,-1 0 1,0 0-1,1 1 1,0-1-1,-1 0 0,1 0 1,0 0-1,0-1 1,0 1-1,0 0 1,0 0-1,0 0 1,1-1-1,-1 1 0,1-1 1,-1 1-1,3 1 1,-3-3-15,1 1 1,-1 0 0,1-1-1,0 0 1,-1 1 0,1-1-1,0 0 1,-1 0-1,1 0 1,0 0 0,-1 0-1,1 0 1,0 0-1,-1-1 1,1 1 0,0 0-1,-1-1 1,1 0 0,-1 1-1,1-1 1,-1 0-1,1 0 1,-1 0 0,2-1-1,14-11-177,0-2 0,-2 1 0,0-2 1,25-32-1,0-1-329,-27 34 286,-10 11 153,0 0 0,0 0 0,0 1 0,0-1 0,1 1 0,0 0 0,0-1 1,0 2-1,0-1 0,8-4 0,-11 7 65,-1 0 0,0 0 0,1 0 0,-1 0 0,1 0 0,-1 0 0,0-1 0,1 1 1,-1 0-1,0 0 0,1 1 0,-1-1 0,0 0 0,1 0 0,-1 0 0,1 0 0,-1 0 1,0 0-1,1 0 0,-1 1 0,0-1 0,1 0 0,-1 0 0,0 0 0,0 1 0,1-1 1,-1 0-1,0 0 0,0 1 0,1-1 0,-1 0 0,0 1 0,0-1 0,0 0 0,1 1 1,1 17-152,-8 19 124,-10 7 260,12-34-111,0 0-1,0 0 0,1 0 0,1 1 1,-1-1-1,2 1 0,-1 13 0,2-22-86,0-1 0,0 0-1,0 1 1,1-1 0,-1 1-1,1-1 1,-1 0 0,1 1-1,-1-1 1,1 0 0,0 0-1,0 1 1,0-1 0,-1 0-1,1 0 1,0 0 0,0 0-1,1 0 1,0 1 0,1 0 6,0-1-1,0 1 1,0-1 0,0 0 0,0 0 0,1 0 0,-1 0-1,4 0 1,7 0 24,0 0 0,-1-1 0,17-2 0,-24 1-37,18-1-149,0-1-1,0-2 1,0 0-1,0-1 1,38-17-1,-58 22 145,0-1-1,-1 0 0,1 0 0,-1 0 1,0 0-1,0-1 0,0 1 0,0-1 0,0 0 1,0 0-1,-1 0 0,1 0 0,-1 0 1,0 0-1,0-1 0,0 1 0,0-1 0,-1 1 1,1-1-1,-1 0 0,0 0 0,1-7 1,-6-22-154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6.345"/>
    </inkml:context>
    <inkml:brush xml:id="br0">
      <inkml:brushProperty name="width" value="0.05" units="cm"/>
      <inkml:brushProperty name="height" value="0.05" units="cm"/>
    </inkml:brush>
  </inkml:definitions>
  <inkml:trace contextRef="#ctx0" brushRef="#br0">0 88 16684,'6'0'1824,"10"0"-1200,11-4-296,10-4 1096,8 0-1079,7-1-369,8-5-1497,1-2 1521,4 2-352,-2-1-256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6.873"/>
    </inkml:context>
    <inkml:brush xml:id="br0">
      <inkml:brushProperty name="width" value="0.05" units="cm"/>
      <inkml:brushProperty name="height" value="0.05" units="cm"/>
    </inkml:brush>
  </inkml:definitions>
  <inkml:trace contextRef="#ctx0" brushRef="#br0">141 1 16299,'-20'32'1826,"1"1"-1,2 1 0,-23 61 0,29-63-1198,2 0 0,2 0-1,0 0 1,-2 51 0,8-67-557,1 0 0,0 0 1,2 1-1,0-1 0,0 0 0,1 0 1,2-1-1,-1 1 0,8 16 1,-11-31-98,0 1 0,0 0 0,0 0 0,0-1 0,0 1 0,1 0 1,-1-1-1,1 1 0,-1-1 0,1 0 0,-1 1 0,1-1 1,0 0-1,3 1 0,-5-1-2,1-1 0,0 0 0,0 0 1,-1 0-1,1 0 0,0 0 0,0 0 0,-1-1 0,1 1 1,0 0-1,0 0 0,-1 0 0,1-1 0,0 1 0,0 0 1,-1-1-1,1 1 0,0-1 0,-1 1 0,1-1 0,-1 1 1,1-1-1,-1 1 0,1-1 0,-1 1 0,1-1 0,-1 0 1,1 1-1,-1-1 0,0 0 0,1 0 0,-1 1 0,0-1 1,0 0-1,0 0 0,1 1 0,-1-1 0,0-1 1,3-19-637,0 1 1,-2-1 0,0 0-1,-1 1 1,-1-1 0,-7-34-1,-1 7-590,10 51 1138,3 7 398,0-1 1,0 1 0,10 13 0,-10-18-164,0 0-1,1 0 1,-1-1 0,1 0 0,0 0-1,1 0 1,-1 0 0,1-1-1,-1 0 1,1 0 0,0 0 0,0-1-1,10 3 1,-7-4-27,1 1-1,-1-1 1,0-1-1,0 1 1,0-2-1,0 1 1,1-1-1,-1-1 1,9-2-1,-6 1-46,0-1 0,-1 0 0,1-1 1,-1 0-1,0-1 0,0 0 0,0-1 0,-1 0 0,0-1 0,-1 0 1,1-1-1,-2 1 0,1-2 0,9-14 0,-12 15-6,-10 12 43,-11 16 78,8-9-63,1 0 0,1 0 1,0 0-1,0 1 1,1-1-1,0 1 1,1 0-1,-4 23 1,7-32-79,0 0 0,-1-1 0,1 1 0,0 0 0,1 0-1,-1 0 1,0 0 0,0-1 0,1 1 0,-1 0 0,1 0 0,0-1 0,-1 1 0,1 0 0,0-1 0,0 1 0,0-1 0,0 1 0,0-1 0,1 1 0,-1-1 0,0 0 0,1 1 0,-1-1 0,0 0-1,1 0 1,0 0 0,-1 0 0,1-1 0,0 1 0,-1 0 0,1-1 0,0 1 0,0-1 0,-1 1 0,1-1 0,0 0 0,3 0 0,5 1 18,-1-2 1,0 1-1,0-1 0,0-1 1,0 1-1,15-6 1,21-10-122,71-38 1,26-11-858,-137 64 880,0 0 0,0 1-1,-1 0 1,1 0 0,0 0 0,0 0 0,0 1 0,5 0 0,-8 0 48,-1 1 0,1-1 1,-1 0-1,1 1 0,-1-1 1,1 0-1,-1 1 0,0 0 0,1-1 1,-1 1-1,0 0 0,1 0 0,-1 0 1,0 0-1,0 0 0,0 0 0,0 0 1,0 0-1,0 0 0,0 1 0,0-1 1,0 0-1,-1 1 0,1-1 1,-1 0-1,1 1 0,-1-1 0,1 1 1,-1 1-1,2 9 171,-1 0-1,0 0 1,-1 0-1,-1 0 1,-3 21 0,-1 26 272,7-64-645,-2-6 36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25.976"/>
    </inkml:context>
    <inkml:brush xml:id="br0">
      <inkml:brushProperty name="width" value="0.05" units="cm"/>
      <inkml:brushProperty name="height" value="0.05" units="cm"/>
    </inkml:brush>
  </inkml:definitions>
  <inkml:trace contextRef="#ctx0" brushRef="#br0">47 9 14323,'7'-8'2248,"-8"20"-1038,0 3-936,23 425 2454,-6-186-2536,-8-48-130,18 227 555,7-73-126,-29-245-312,-12 132-1,-14 217 460,1-34-652,-3-70 38,-27 301 0,34-503-17,9 282 0,17-222 158,-10-159-799,-13 98 0,10-144-831,4-15 977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7.386"/>
    </inkml:context>
    <inkml:brush xml:id="br0">
      <inkml:brushProperty name="width" value="0.05" units="cm"/>
      <inkml:brushProperty name="height" value="0.05" units="cm"/>
    </inkml:brush>
  </inkml:definitions>
  <inkml:trace contextRef="#ctx0" brushRef="#br0">0 745 17708,'4'0'191,"0"-1"0,-1 0 0,1-1 1,-1 1-1,1 0 0,-1-1 0,0 0 0,0 0 1,0 0-1,0 0 0,3-3 0,30-32 198,-19 16-10,75-81 706,-5-5 0,-4-3-1,105-188 1,-170 262-1244,-11 24-255,-14 40 62,5-19 291,-44 202-35,43-184 51,0-1 0,1 1 0,2-1 0,1 1 0,1-1 0,6 31 0,-7-50-181,1 0 0,1 1 0,-1-1 0,1 0 1,0 0-1,5 7 0,-7-12 138,1 1 0,-1-1 0,1 0-1,0 0 1,0 0 0,0 0 0,0 0 0,0 0 0,0-1 0,1 1 0,-1-1-1,0 1 1,1-1 0,-1 0 0,1 0 0,0 0 0,-1 0 0,1-1 0,0 1-1,3-1 1,-2 0 8,1 0 0,-1 0 0,0-1 0,0 0-1,0 0 1,0 0 0,7-3 0,34-16-803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7.821"/>
    </inkml:context>
    <inkml:brush xml:id="br0">
      <inkml:brushProperty name="width" value="0.05" units="cm"/>
      <inkml:brushProperty name="height" value="0.05" units="cm"/>
    </inkml:brush>
  </inkml:definitions>
  <inkml:trace contextRef="#ctx0" brushRef="#br0">171 60 16131,'-18'26'872,"-81"134"2977,90-143-3411,1 1 0,0 1 1,2-1-1,0 1 0,1 0 1,1 1-1,-3 26 1,7-38-335,0-1 0,0 0 0,0 0 0,1 0 0,0 0 1,1 0-1,0 0 0,0-1 0,0 1 0,0 0 1,1-1-1,1 0 0,-1 0 0,1 1 0,0-2 1,6 9-1,-7-11-83,1 0 0,-1 0 1,0-1-1,1 1 0,0-1 1,-1 0-1,1 1 0,0-2 1,0 1-1,0 0 0,1-1 1,-1 0-1,0 0 0,0 0 1,1-1-1,-1 1 0,0-1 1,1 0-1,-1 0 0,1-1 1,-1 1-1,0-1 0,1 0 1,-1 0-1,0 0 0,0-1 1,7-3-1,-1 0-2,-1 0-1,0-1 1,0-1 0,0 0-1,-1 0 1,0 0 0,0-1-1,0 0 1,-1-1 0,-1 0 0,0 0-1,0 0 1,0-1 0,-1 0-1,-1 0 1,5-12 0,-2-1-222,0 0 1,-1 0 0,-1 0 0,-1-1 0,-2 0 0,1-34-1,-3 44-196,-1 1 0,-1 0 0,-4-23 0,5 33 235,0-1 1,0 1 0,0 0 0,0-1 0,-1 1 0,1 0 0,-1 0-1,0 0 1,0 0 0,0 0 0,0 0 0,0 1 0,-1-1 0,1 1-1,-1 0 1,1-1 0,-1 1 0,0 0 0,-4-1 0,6 2 62,0 0 0,-1 1 0,1-1 0,-1 1 0,1 0 0,0-1 0,-1 1 0,1 0-1,-1 0 1,1 0 0,-1 0 0,1 0 0,-1 0 0,1 1 0,-1-1 0,1 0 0,-1 1 0,1-1 0,0 1 0,-1-1 0,1 1 0,0 0 0,-1 0 0,0 0 0,0 2-48,0-1 0,0 0 0,0 0 0,0 1 1,1-1-1,-1 1 0,1-1 0,0 1 0,0 0 0,-1 0 0,0 4 1,1 0-9,-1 0 1,1 0 0,1 0 0,-1 0-1,1 0 1,0 1 0,1-1 0,-1 0 0,1 0-1,3 7 1,8 12-324</inkml:trace>
  <inkml:trace contextRef="#ctx0" brushRef="#br0" timeOffset="1">936 91 18316,'0'-1'91,"0"0"0,0 0 0,0 0 0,0 0 0,0 0 1,0-1-1,0 1 0,-1 0 0,1 0 0,0 0 0,-1 0 0,1 0 0,-1 0 1,1 0-1,-1 0 0,0 0 0,1 0 0,-1 0 0,0 0 0,0 0 0,1 1 0,-1-1 1,0 0-1,0 0 0,0 1 0,-1-1 0,-1 0 19,1 0 1,0 1-1,-1-1 0,1 1 1,-1 0-1,1-1 1,-1 1-1,1 0 0,-1 1 1,1-1-1,-5 1 0,-4 3 184,-1-1 0,1 1 0,0 1-1,-13 7 1,0 1-40,1 2 0,1 0 0,-41 36 0,55-43-216,1 0 1,-1 0 0,1 0-1,1 1 1,-1 0-1,2 1 1,-1-1 0,1 1-1,1 0 1,-1 0-1,2 0 1,-5 19 0,7-25-28,1 0-1,-1 0 1,1 0 0,0 0 0,0 0 0,0-1 0,1 1-1,-1 0 1,1 0 0,0 0 0,0 0 0,0 0 0,1-1-1,-1 1 1,1 0 0,0-1 0,0 1 0,0-1 0,0 0-1,1 0 1,0 0 0,-1 0 0,1 0 0,0-1 0,0 1-1,0-1 1,1 0 0,-1 1 0,1-2 0,-1 1 0,1 0-1,-1-1 1,9 3 0,-2-2 9,0 0 0,0 0 0,0-1 0,1 0-1,-1 0 1,1-1 0,-1-1 0,0 0 0,1 0 0,-1-1 0,0 0 0,12-5-1,-6 0 95,1 0-1,-1-2 1,0 0-1,-1 0 0,0-2 1,-1 0-1,0 0 0,0-2 1,23-26-1,-31 30-38,1 0 1,-1 0-1,-1 0 0,0-1 1,0 0-1,-1 0 0,6-20 1,-8 23-66,-1 0 1,0 0 0,-1-1-1,1 1 1,-1 0 0,-1-1-1,1 1 1,-1 0 0,-1 0-1,1 0 1,-1 0 0,-5-12 0,4 13-248,0-1 1,-1 1 0,0-1 0,-1 1 0,1 1 0,-1-1 0,0 1 0,0-1 0,-1 2 0,0-1-1,0 0 1,0 1 0,0 0 0,-1 1 0,1-1 0,-1 1 0,0 1 0,0-1 0,0 1-1,0 0 1,0 1 0,-1-1 0,1 2 0,-9-1 0,-11 5-966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8.904"/>
    </inkml:context>
    <inkml:brush xml:id="br0">
      <inkml:brushProperty name="width" value="0.05" units="cm"/>
      <inkml:brushProperty name="height" value="0.05" units="cm"/>
    </inkml:brush>
  </inkml:definitions>
  <inkml:trace contextRef="#ctx0" brushRef="#br0">0 244 17572,'0'3'187,"1"0"0,-1-1 0,0 1 0,1 0 0,0-1 0,0 1 1,0 0-1,0-1 0,0 0 0,0 1 0,1-1 0,-1 0 0,1 1 0,-1-1 0,1 0 1,0 0-1,0 0 0,0 0 0,0-1 0,0 1 0,1-1 0,-1 1 0,0-1 1,1 0-1,-1 0 0,1 0 0,-1 0 0,1 0 0,0 0 0,-1-1 0,1 1 0,0-1 1,3 0-1,6 1 160,-1-2 1,1 1-1,0-2 0,-1 1 1,1-1-1,15-6 1,15-7-152,-1-2 1,0-2 0,-2-2-1,0-1 1,-2-2 0,0-2 0,45-41-1,-69 55-226,-5 7-11,-2-1 1,1 0-1,-1 0 1,1-1-1,-2 0 1,1 0-1,-1 0 1,5-9 0,-33 51-585,-12 35 482,4 2-1,3 2 1,-21 89-1,26-67 212,5 2 1,-6 112-1,21-158-20,1-15 40,-1 0 0,-14 67 0,15-98-35,0-1 0,0 1 0,0 0 0,-1-1 0,0 1 0,0-1 1,-1 0-1,1 0 0,-1 0 0,-5 4 0,8-7-24,-1 0 0,0-1 0,1 0 0,-1 1 0,0-1 0,0 0 0,0 0 0,0 0 0,0 0 0,0 0 0,-1 0 0,1-1 0,0 1 1,0-1-1,-1 0 0,1 1 0,0-1 0,0 0 0,-1 0 0,1-1 0,0 1 0,0 0 0,-1-1 0,1 1 0,0-1 0,0 0 0,0 1 0,0-1 0,0 0 0,-3-2 0,-1-2 23,0 1-1,0-1 0,1-1 0,0 1 0,0-1 1,0 1-1,1-2 0,0 1 0,0 0 0,0-1 1,-3-8-1,-3-11-86,-13-45 1,13 33-375,-9-68-1,18 91 78,-1 0 0,2 1 0,0-1 1,1 0-1,1 1 0,0-1 0,8-26 0,-9 37 132,1 0 0,0 0 0,0 0 0,0 1 0,1-1 0,-1 1 1,1-1-1,0 1 0,0 0 0,0 0 0,0 0 0,0 1 0,1-1 0,-1 1 0,1 0 1,0 0-1,0 0 0,0 0 0,5-1 0,7-2-585,0 1-1,1 1 1,26-2 0,-16 2 259,33-3-413,-2 0-619,84-19-1,-127 21 1879,0 0-1,0-1 0,0-1 0,-1 0 0,0-1 0,0 0 0,-1-1 1,0-1-1,0 0 0,16-16 0,-24 19 27,0 1 0,-1-1 0,0 0 0,7-12 0,-10 16-185,0 1 0,0-1 0,0 0 1,-1 1-1,1-1 0,-1 0 0,1 1 0,-1-1 0,1 0 0,-1 0 0,0 1 1,0-1-1,0 0 0,0 0 0,0 0 0,0 1 0,0-1 0,-1 0 1,1 0-1,-1 1 0,1-1 0,-1 0 0,-1-2 0,1 3-94,0 1 0,1-1 0,-1 1-1,0 0 1,0-1 0,0 1 0,1 0 0,-1-1 0,0 1-1,0 0 1,0 0 0,0 0 0,0 0 0,0 0-1,1 0 1,-1 0 0,0 0 0,0 0 0,0 0 0,0 0-1,0 1 1,0-1 0,1 0 0,-1 1 0,0-1-1,0 0 1,0 1 0,1-1 0,-1 1 0,0-1 0,1 1-1,-2 1 1,-22 19 602,16-11-497,-1 1 1,1 0-1,1 0 0,0 1 1,-10 22-1,14-27-123,0 1 1,1-1-1,0 0 1,0 1-1,1-1 0,-1 1 1,2-1-1,-1 1 1,1 0-1,1-1 1,1 15-1,-1-20-43,-1 0 1,0-1-1,1 1 0,0 0 1,-1 0-1,1-1 0,0 1 1,0 0-1,0-1 0,0 1 1,0-1-1,0 1 0,0-1 0,1 0 1,-1 1-1,1-1 0,-1 0 1,1 0-1,-1 0 0,1 0 1,-1 0-1,1 0 0,0-1 0,0 1 1,-1 0-1,1-1 0,0 0 1,0 1-1,0-1 0,-1 0 1,1 0-1,0 0 0,0 0 1,0 0-1,0 0 0,0 0 0,-1-1 1,1 1-1,2-2 0,4 0-25,-1 0-1,0-1 1,0 0 0,0 0-1,-1-1 1,1 0-1,-1 0 1,9-8 0,2-5-474,-1-1 0,23-32 0,1-1-2420,-39 53 1618,-1 6 700,-2 10 36,1-11 450,-6 51-663,6-53 673,1 1 1,0-1-1,1 1 1,-1-1 0,1 1-1,0-1 1,1 0 0,2 8-1,4-3-86,5-8-35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9.916"/>
    </inkml:context>
    <inkml:brush xml:id="br0">
      <inkml:brushProperty name="width" value="0.05" units="cm"/>
      <inkml:brushProperty name="height" value="0.05" units="cm"/>
    </inkml:brush>
  </inkml:definitions>
  <inkml:trace contextRef="#ctx0" brushRef="#br0">164 10 17092,'4'-10'1873,"-11"27"-799,-29 75 897,5 2-1,-25 120 1,43-158-1662,3 2 1,-4 70-1,13-124-299,1 1 1,0-1-1,1 1 1,-1-1-1,1 0 1,-1 1-1,1-1 0,1 0 1,2 8-1,-3-11-10,0 1-1,0-1 1,0 0-1,0 0 1,0 0-1,0 0 1,0 0-1,0 0 1,0 0-1,1 0 0,-1-1 1,0 1-1,1 0 1,-1-1-1,1 1 1,-1-1-1,1 1 1,-1-1-1,1 0 1,-1 1-1,1-1 1,-1 0-1,1 0 1,-1 0-1,1 0 1,-1-1-1,1 1 1,-1 0-1,1-1 1,2 0-1,4-2-56,0 0-1,0 0 0,0-1 1,0 0-1,-1 0 1,0-1-1,0 0 0,7-6 1,53-52-656,-42 37 392,-5 5 42,-13 13 86,1 1 0,0-1 0,0 1 0,15-9 0,-23 15 177,1 1 0,-1 0 1,1-1-1,-1 1 0,1 0 1,-1-1-1,1 1 1,0 0-1,-1 0 0,1 0 1,0-1-1,-1 1 1,1 0-1,0 0 0,-1 0 1,1 0-1,0 0 1,-1 0-1,1 0 0,-1 0 1,1 1-1,0-1 1,-1 0-1,1 0 0,0 0 1,-1 1-1,1-1 1,0 1-1,0 0 1,0 0 0,0 1 1,0-1-1,0 0 0,0 1 0,-1-1 0,1 0 1,-1 1-1,1-1 0,-1 1 0,1-1 0,-1 3 1,2 7 15,-1 0 0,-1 20 1,0-24 8,0 131 1318,0-137-1300,0 1 1,0-1-1,0 0 1,0 0-1,0 0 1,0 0-1,1 1 1,-1-1-1,0 0 1,0 0-1,1 0 1,-1 0-1,1 0 0,-1 0 1,1 0-1,-1 0 1,1 0-1,0 0 1,-1 0-1,3 1 1,-2-1-26,-1-1 0,1 0 0,0 0 0,-1 0 0,1 0 0,0 0 0,0 0 0,-1-1 0,1 1 0,0 0 0,0 0 1,-1 0-1,1-1 0,0 1 0,-1 0 0,1-1 0,0 1 0,-1-1 0,1 1 0,-1 0 0,1-1 0,-1 1 0,2-2 0,2-2-71,0-1-1,0 0 0,0 0 1,0-1-1,-1 1 0,4-8 1,-2 0-85,-1 0 0,0-1 0,-1 1 0,0-1 0,1-26 0,-4 30 120,1 1 0,-2-1 0,1 0 1,-2 1-1,1-1 0,-1 1 0,-1-1 1,1 1-1,-6-11 0,4 15 197,2 6-20,4 10 99,0-8-225,1-1 1,-1 1-1,1 0 0,-1-1 1,1 0-1,0 1 0,0-1 1,1 0-1,-1-1 0,0 1 1,0-1-1,1 1 0,-1-1 1,1 0-1,-1 0 0,1 0 1,0-1-1,-1 1 0,1-1 0,0 0 1,-1 0-1,1 0 0,6-2 1,4 0-7,-1 0 0,0-1 0,0-1 0,-1 0 0,17-8 0,-16 6 2,0-1 0,-1 0 0,0-1 0,0 0 0,-1-1 0,0-1 0,-1 1 0,1-2 0,-2 1 0,0-1 0,0-1 0,-1 0 0,0 0 0,-1 0 0,7-19 0,-10 8 26,-4 22-36,0 0 0,0 1 0,0-1 0,0 0 0,0 1 0,0-1 0,-1 1 0,1-1 0,0 1 0,0-1 0,-1 0 0,1 1 0,0-1 0,-1 1 0,1-1 0,0 1 0,-1-1 0,1 1 0,-1 0 0,0-1 0,-1 0 8,1 1-1,-1 0 1,0 0-1,1 0 1,-1 0-1,1 0 1,-1 0-1,0 0 1,1 1 0,-1-1-1,1 1 1,-1-1-1,1 1 1,-1-1-1,1 1 1,0 0-1,-1 0 1,1 0-1,0 0 1,-1 0-1,1 0 1,-2 2-1,-10 8 95,1 2 0,0-1 0,1 1 0,0 1-1,1 0 1,1 0 0,0 1 0,1 1-1,0-1 1,2 1 0,-1 0 0,2 1-1,0-1 1,2 1 0,-3 19 0,5-32-82,1 1 0,0-1 0,0 0 0,1 0 0,-1 0 0,1 0 0,0 0 0,0 0 0,0 0 0,1 0 0,-1 0 0,1 0 0,0 0 0,0-1 1,1 1-1,4 5 0,-3-5-24,0-1 0,0 1 0,0-1 1,1 0-1,-1-1 0,1 1 0,-1-1 1,1 0-1,0 0 0,0 0 0,9 1 1,3 0-94,-1-1 0,1-1 1,0-1-1,-1 0 0,1-1 1,0-1-1,21-6 0,-13 3-80,0-2 0,0-1 0,-1-2 0,0 0 0,-1-1 0,0-1 0,-1-1 0,0-2-1,19-16 1,-68 72 1844,13-7-969,13-32-658,1 0 0,-1 0 0,1-1-1,0 1 1,0 0 0,0 0-1,0-1 1,0 1 0,0 0 0,0 0-1,1 0 1,-1-1 0,1 1 0,-1 0-1,2 2 1,-1-3-28,0 1-1,1-1 1,-1 0 0,0 0 0,1 0-1,-1 0 1,1 0 0,0 0 0,-1 0-1,1 0 1,-1-1 0,1 1-1,0-1 1,0 1 0,-1-1 0,1 0-1,0 0 1,0 1 0,0-1 0,-1 0-1,1-1 1,0 1 0,0 0-1,3-1 1,44-13-198,-47 13 175,57-28-492,-50 23 299,1 0 0,0 1 0,1 0 0,-1 1 0,1 0 0,0 1 0,16-3 0,-26 6 178,0 0-1,0 0 1,0 0 0,0 0-1,-1 0 1,1 1-1,0-1 1,0 0 0,0 1-1,0-1 1,0 0 0,0 1-1,0-1 1,-1 1 0,1-1-1,0 1 1,0 0-1,-1-1 1,1 1 0,0 0-1,-1-1 1,1 1 0,-1 0-1,1 0 1,-1 0 0,1 0-1,-1-1 1,1 1 0,-1 0-1,0 0 1,1 0-1,-1 0 1,0 0 0,0 0-1,0 1 1,1 7-132,0 0-1,-1-1 0,-1 12 1,1 0-680,5 26 281,-5-26 213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20.414"/>
    </inkml:context>
    <inkml:brush xml:id="br0">
      <inkml:brushProperty name="width" value="0.05" units="cm"/>
      <inkml:brushProperty name="height" value="0.05" units="cm"/>
    </inkml:brush>
  </inkml:definitions>
  <inkml:trace contextRef="#ctx0" brushRef="#br0">10 424 14923,'-9'12'1437,"9"-11"-1407,0-1 0,0 0 0,0 0 0,0 1 0,0-1 0,0 0 0,0 1 1,0-1-1,0 0 0,0 0 0,0 1 0,0-1 0,0 0 0,0 0 0,0 1 0,0-1 0,0 0 0,1 0 0,-1 1 0,0-1 0,0 0 1,0 0-1,0 1 0,1-1 0,-1 0 0,0 0 0,0 0 0,0 1 0,1-1 0,2 1 72,0 0 0,0 0 0,0-1 0,-1 1 0,1 0 0,0-1 0,6 0 1,256-5 3458,-1-23-2100,-166 16-960,749-105 1285,0-24-1417,-64 11-2662,-730 121 1949,-24 3-115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19.744"/>
    </inkml:context>
    <inkml:brush xml:id="br0">
      <inkml:brushProperty name="width" value="0.05" units="cm"/>
      <inkml:brushProperty name="height" value="0.05" units="cm"/>
    </inkml:brush>
  </inkml:definitions>
  <inkml:trace contextRef="#ctx0" brushRef="#br0">146 573 6617,'35'-23'794,"-26"16"-638,1 1 1,0-1 0,0 2-1,1-1 1,-1 1 0,1 1-1,0 0 1,12-2 0,521-116 3798,-475 107-3904,2 3 1,98-4-1,-91 10-17,114-17 55,-97 9 161,120-2-1,135 21-188,-1 23 29,-193-5-58,0 1-38,230 7 0,183-54 84,-58 0-29,43-3-41,-501 22 1,36-3 11,144-31 0,-215 34 12,0-2 0,0 0 0,-1 0 0,0-2 0,21-12 0,-37 19-19,0 1 0,-1-1 0,1 0 0,0 1 0,-1-1 0,1 0 0,-1 0-1,1 0 1,-1 0 0,1 0 0,-1 1 0,0-1 0,1 0 0,-1 0 0,0 0 0,0 0 0,1 0 0,-1 0 0,0 0 0,0 0 0,0 0-1,0 0 1,-1-2 0,-6-17-235,4 17 201,0-1 0,-1 1 0,1 1 0,-1-1 0,1 0 1,-1 1-1,0 0 0,0 0 0,-7-3 0,-45-12-1,35 11 24,-62-16-4,0 3 1,-95-8 0,79 16-48,-352-30-42,-494 49-475,4 69 11,90 2 449,376-56 197,46-3-1,329-12-74,0 5-1,-139 37 1,87-20 40,152-30-58,0 0 0,-1 0 0,1 0 0,0-1 0,0 1 0,0 0 0,0 0 0,-1 0 0,1 0 0,0 0 0,0 0 0,0 0 0,0 0 0,-1 0 0,1 0 0,0 0 0,0 0 0,0 1 0,0-1 0,-1 0 0,1 0 0,0 0 0,0 0 0,0 0 0,0 0 0,-1 0 0,1 0 0,0 0 0,0 1 0,0-1 0,0 0 0,0 0 0,0 0 0,0 0 0,-1 0 0,1 1 0,0-1 0,0 0 0,0 0 0,0 0 0,0 0 0,0 1 0,0-1 0,0 0 0,0 0 0,0 0 0,0 0 0,0 1 0,11 2-86,16 0-26,97-5-835,216-33 1,-156 11 251,907-103-513,-449 72 1049,3 23-191,-162 9 12,255 3-13,-541 25 273,341 55 1,-469-49 69,-5-4-4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42.275"/>
    </inkml:context>
    <inkml:brush xml:id="br0">
      <inkml:brushProperty name="width" value="0.05" units="cm"/>
      <inkml:brushProperty name="height" value="0.05" units="cm"/>
    </inkml:brush>
  </inkml:definitions>
  <inkml:trace contextRef="#ctx0" brushRef="#br0">585 69 10570,'-3'-2'143,"-1"-1"0,1 1 0,-1 1 0,0-1-1,1 0 1,-1 1 0,0 0 0,0 0 0,0 0 0,0 0-1,0 1 1,0-1 0,0 1 0,0 0 0,-8 1 0,-4 2 294,0 0 0,-27 10 0,4-2-13,-3-2-133,2 3-1,-66 26 0,93-32-230,0 1 0,1 0 0,0 1-1,0 0 1,0 1 0,2 0 0,-1 0-1,1 1 1,0 1 0,1 0 0,-13 20-1,11-12 39,2 0 0,0 1 0,2 0 0,0 0-1,1 0 1,1 1 0,0 0 0,-1 36-1,4-23-29,2 1-1,1-1 0,2 1 0,12 56 1,-8-66-69,1 0 1,1-1-1,1 0 1,1 0-1,1-1 0,1-1 1,1 0-1,1 0 1,1-2-1,23 25 1,-3-10-5,0-2 1,2-1-1,2-2 1,63 37 0,-76-52-11,0-1 1,0-1 0,1-2-1,1-1 1,0-1-1,48 9 1,-55-15-19,1-1 0,0 0 0,-1-2 0,1-1 1,0-1-1,-1 0 0,1-2 0,-1-1 0,32-10 0,-29 6-6,-1-2 0,1 0-1,-2-1 1,1-1-1,-2-2 1,22-17 0,-30 21 43,-1-2 0,0 0 0,-1 0 0,-1-1-1,0 0 1,0-1 0,-2-1 0,0 0 0,13-30 0,-13 19 64,-1-1 0,-1 0 0,-1 0 0,-1 0 0,-2-1 0,-1 1 0,-2-39 0,-2 29 62,-2 0 0,-2 0 1,-1 1-1,-25-73 0,22 86-74,-1 0 0,-1 1-1,-2 0 1,0 1 0,-1 0 0,-1 2-1,-1-1 1,-1 2 0,-1 1 0,-39-31-1,15 18 32,-1 1-1,-2 3 0,-1 2 0,-68-27 0,103 47-86,-1 0 0,0 1-1,-1 0 1,-15-2 0,26 5-31,0 1 0,0 0 0,0 0 0,0 0 0,-1 0 0,1 0 1,0 0-1,0 1 0,0 0 0,0-1 0,0 1 0,1 0 0,-1 1 0,0-1 1,0 0-1,1 1 0,-1 0 0,0-1 0,1 1 0,0 0 0,-1 0 1,1 0-1,0 1 0,-3 3 0,0 4-18,1 0 1,0 1 0,0-1-1,1 1 1,1 0 0,-3 20-1,-4 38-184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28.622"/>
    </inkml:context>
    <inkml:brush xml:id="br0">
      <inkml:brushProperty name="width" value="0.05" units="cm"/>
      <inkml:brushProperty name="height" value="0.05" units="cm"/>
    </inkml:brush>
  </inkml:definitions>
  <inkml:trace contextRef="#ctx0" brushRef="#br0">1856 273 10242,'1'-1'190,"0"0"1,0-1-1,0 1 0,0 0 0,-1-1 0,1 1 0,0-1 0,0 1 1,-1-1-1,1 0 0,-1 1 0,1-1 0,-1 1 0,0-1 1,0 0-1,0 1 0,0-4 0,-1 3-12,0 0 0,-1 0-1,1-1 1,-1 1 0,0 0-1,0 0 1,0 1 0,0-1-1,0 0 1,-2-1 0,3 2-192,-5-3 57,0 0-1,0 1 1,-1-1 0,0 1-1,1 1 1,-11-4 0,7 3-5,1 0 1,1-1 0,-12-5-1,-48-25-174,31 16 50,-54-19-477,61 21 311,18 9 75,0 1 0,-1 0 0,-20-7 0,28 12 71,1 0 0,-1 0 0,1 0-1,-1 1 1,1 0 0,-1 0 0,1 0 0,-1 0-1,1 1 1,-1 0 0,1 0 0,-1 0-1,1 0 1,0 1 0,-6 2 0,-5 4-195,-1-1 1,-21 7 0,31-13 308,1 1 0,-1-1 0,1 0 0,-1-1 0,0 1 0,1-1-1,-1 0 1,0-1 0,1 1 0,-1-1 0,-5-2 0,-4 0-2,0 1-1,0 0 1,0 1-1,-29 1 1,16 1 42,-8-1 326,-1-1 0,1-2-1,-39-9 1,53 8-244,-44-12 25,-2 3 1,-75-4-1,84 17-122,0 4-1,0 2 0,-61 14 0,49-7 68,-100 4-1,120-13-21,29-3-57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30.183"/>
    </inkml:context>
    <inkml:brush xml:id="br0">
      <inkml:brushProperty name="width" value="0.05" units="cm"/>
      <inkml:brushProperty name="height" value="0.05" units="cm"/>
    </inkml:brush>
  </inkml:definitions>
  <inkml:trace contextRef="#ctx0" brushRef="#br0">3243 135 9770,'-9'-5'557,"-1"1"1,1-2-1,-12-8 0,16 10-486,0 0-1,0 1 1,0-1 0,-1 1-1,0 1 1,1-1 0,-1 1-1,0-1 1,0 2-1,0-1 1,-13-1 0,-29 2 112,28 2-175,1-2 1,0 0 0,-24-5-1,-290-40 116,203 32-152,78 11 20,0 3-1,0 1 1,-96 17 0,-133 36-497,51-8-208,-7-19 486,79-12 221,-372 76 343,496-84-283,-147 32 305,-72 14 436,199-45-498,0-2-1,-93-2 1,136-3-303,-11-3-608,17 0 510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52.091"/>
    </inkml:context>
    <inkml:brush xml:id="br0">
      <inkml:brushProperty name="width" value="0.05" units="cm"/>
      <inkml:brushProperty name="height" value="0.05" units="cm"/>
    </inkml:brush>
  </inkml:definitions>
  <inkml:trace contextRef="#ctx0" brushRef="#br0">492 36 12467,'-1'-2'102,"0"0"1,0 0-1,0 0 0,0 0 1,-1 0-1,1 0 1,-1 0-1,1 0 0,-1 0 1,0 1-1,0-1 1,0 1-1,0-1 1,0 1-1,0 0 0,0 0 1,0 0-1,0 0 1,-1 0-1,1 0 1,0 1-1,-1-1 0,1 1 1,0-1-1,-1 1 1,1 0-1,-1 0 0,1 0 1,0 0-1,-1 1 1,1-1-1,0 0 1,-4 2-1,-6 2 168,1-1 0,0 1-1,0 1 1,1 0 0,-19 12 0,-13 12-169,0 1 0,2 3 1,1 1-1,-45 52 1,74-76-104,1 2 0,0 0 0,1 0 0,0 0 0,1 1 0,0 0 0,1 0 0,1 1 1,0 0-1,1 0 0,0 0 0,1 0 0,1 0 0,0 1 0,1 0 0,1-1 1,0 1-1,0-1 0,2 1 0,0-1 0,4 16 0,3-2 19,1 0-1,1-1 1,1 0 0,2-1-1,21 31 1,-14-25-8,3-2 1,0 0-1,45 40 1,-56-58-15,1 0 1,1-1 0,-1-1-1,2 0 1,-1-2 0,33 14-1,-41-19-2,0-1-1,0 0 0,0 0 0,0 0 0,1-1 0,-1 0 1,0-1-1,1 0 0,-1 0 0,0 0 0,0-1 0,1 0 1,-1-1-1,0 1 0,0-1 0,0-1 0,0 1 0,-1-1 1,11-6-1,-7 1 19,0 0 1,-1-1-1,0 0 1,0 0-1,-1-1 0,0 0 1,-1 0-1,0-1 1,0 0-1,-1 0 1,-1 0-1,5-14 1,-1-1 65,-1-1 1,-1 0 0,-1-1 0,3-39-1,-7 33 91,-1 1 0,-2-1-1,-1 0 1,-2 0 0,-9-41 0,8 54-43,-1 0 0,-1 0 1,-1 1-1,0 0 1,-2 1-1,0 0 0,-1 0 1,-1 1-1,-19-21 1,27 33-142,0 1 0,-1 0 1,0 1-1,0-1 0,0 1 0,-1 0 1,1 0-1,-1 0 0,0 1 1,0 0-1,0 0 0,0 1 0,-1 0 1,1 0-1,-1 0 0,1 1 1,-1 0-1,0 0 0,0 1 0,1-1 1,-1 2-1,-12 1 0,-6 4-551,19-4 444,0 0 1,1-1 0,-1 0-1,0 0 1,-9 1 0,8-7-337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27.263"/>
    </inkml:context>
    <inkml:brush xml:id="br0">
      <inkml:brushProperty name="width" value="0.05" units="cm"/>
      <inkml:brushProperty name="height" value="0.05" units="cm"/>
    </inkml:brush>
  </inkml:definitions>
  <inkml:trace contextRef="#ctx0" brushRef="#br0">103 191 11626,'-18'-1'724,"10"0"-413,-1 1-1,1 0 0,-1 0 0,-15 3 1,23-3-252,0 0 0,-1 1 0,1-1 1,0 0-1,0 1 0,-1-1 1,1 1-1,0-1 0,0 1 1,0 0-1,0 0 0,0-1 1,0 1-1,0 0 0,0 0 1,0 0-1,0 0 0,0 0 0,0 0 1,1 0-1,-1 0 0,0 1 1,1-1-1,-1 0 0,1 0 1,-1 1-1,1-1 0,0 0 1,0 0-1,-1 1 0,1-1 1,0 0-1,0 1 0,0-1 0,0 0 1,1 1-1,-1 1 0,1-1-4,0 1 0,0-1 0,0 1 0,0-1 0,0 0 0,0 0 0,1 0 0,-1 0 0,1 0 0,-1 0 0,1 0 0,0 0-1,0 0 1,0-1 0,0 1 0,0-1 0,3 2 0,5 3 87,0-1-1,17 6 1,-6-4-29,1-2-1,-1 0 1,1-1-1,30 2 1,92-3 194,-129-3-269,71-6 202,-1-3-1,106-26 0,-13 3 25,468-36-5,233 86-117,21-26-140,-226-51 46,-167 3-34,-151 22 91,-179 19-35,78 0 418,-200 16-276,0 2 1,89 15 0,18 12 20,177 8 0,-283-32-210,58 13-1,40 6-359,-153-25 300,0 0 0,0 0 0,0 0 0,0 0 0,0 0 1,0 0-1,0 0 0,1 0 0,-1 0 0,0-1 0,0 1 0,0 0 0,0-1 0,0 1 0,2-2 0,-3 2 28,0 0 1,0-1-1,1 1 0,-1-1 1,0 1-1,1 0 0,-1-1 0,0 1 1,0-1-1,0 1 0,0-1 0,0 1 1,1-1-1,-1 1 0,0-1 1,0 1-1,0-1 0,0 1 0,0-1 1,0 1-1,-1-1 0,1 1 1,0-2-1,-2-2-36,0-1 1,0 1-1,-1-1 0,1 1 1,-5-6-1,-9-10-194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53.591"/>
    </inkml:context>
    <inkml:brush xml:id="br0">
      <inkml:brushProperty name="width" value="0.05" units="cm"/>
      <inkml:brushProperty name="height" value="0.05" units="cm"/>
    </inkml:brush>
  </inkml:definitions>
  <inkml:trace contextRef="#ctx0" brushRef="#br0">0 1 8098,'72'149'2104,"84"156"-780,-20-51-1258,10 16-34,23-23-19,22-13 78,-71-90 64,-17-20 84,172 160 0,149 67 176,-256-218-280,148 105 162,-263-203-225,1-3 0,2-3 1,1-1-1,79 25 1,278 53 123,-60-17 121,-276-66-203,60 19 332,228 38 0,-286-69-185,2-3 1,139-6 0,-112-12 96,182-40 0,-105 21-7,-106 19 899,-73 7-85,-11 0-317,-12 0 157,11 4-1072,0 0 1,0 0 0,1 1 0,-1-1-1,0 1 1,-7 4 0,-6 2-340,8-4 15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09.592"/>
    </inkml:context>
    <inkml:brush xml:id="br0">
      <inkml:brushProperty name="width" value="0.05" units="cm"/>
      <inkml:brushProperty name="height" value="0.05" units="cm"/>
    </inkml:brush>
  </inkml:definitions>
  <inkml:trace contextRef="#ctx0" brushRef="#br0">59 198 10234,'-9'-5'381,"0"1"-1,1-1 0,-11-8 1,18 12-322,0 0 1,0 0-1,0 0 1,0 0 0,0 0-1,0 0 1,0 0-1,0 0 1,1 0 0,-1 0-1,0 0 1,1-1-1,-1 1 1,1 0 0,-1-2-1,1 2-3,0 0 0,0 0 1,1 1-1,-1-1 0,0 0 0,1 0 0,-1 0 0,0 1 0,1-1 0,-1 0 0,1 1 1,-1-1-1,1 0 0,0 1 0,-1-1 0,1 0 0,0 1 0,-1-1 0,1 1 0,0 0 1,-1-1-1,1 1 0,0-1 0,0 1 0,0 0 0,-1 0 0,3-1 0,5-1 85,1 1-1,-1-1 0,1 2 1,0-1-1,-1 1 1,1 0-1,11 2 0,7 0-69,559-13-1388,-1-33 660,155-8 1267,116 47 257,2 35-571,46 2-382,1084-33 196,4-45 759,-1421 30-694,697-3-27,-1 44 15,-1006-12-78,618 13-141,-654-39 79,-138 3-35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0.792"/>
    </inkml:context>
    <inkml:brush xml:id="br0">
      <inkml:brushProperty name="width" value="0.05" units="cm"/>
      <inkml:brushProperty name="height" value="0.05" units="cm"/>
    </inkml:brush>
  </inkml:definitions>
  <inkml:trace contextRef="#ctx0" brushRef="#br0">149 1 19236,'-1'2'1597,"-7"19"-859,0 0-1,1 0 1,-5 27 0,10-16-979,2 0 1,1 1-1,7 42 1,-4-42-818,-1 1 1,-3 65 0,-1-92 786,0 0 1,-1 0-1,1 0 1,-2 0-1,1 0 1,-1 0-1,0 0 1,0-1-1,-5 7 1,7-10 191,-1-1 1,0 0-1,1 0 0,-1 1 0,0-1 1,0 0-1,-1 0 0,1-1 1,0 1-1,-1 0 0,1-1 1,-1 0-1,1 1 0,-1-1 1,0 0-1,1 0 0,-1 0 1,0-1-1,0 1 0,0-1 1,0 0-1,1 1 0,-1-1 1,0 0-1,-6-1 0,-22-10-393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1.235"/>
    </inkml:context>
    <inkml:brush xml:id="br0">
      <inkml:brushProperty name="width" value="0.05" units="cm"/>
      <inkml:brushProperty name="height" value="0.05" units="cm"/>
    </inkml:brush>
  </inkml:definitions>
  <inkml:trace contextRef="#ctx0" brushRef="#br0">24 333 13427,'-5'-15'409,"0"0"1,1 0 0,1-1-1,-3-30 1,6 39-272,0 1 1,0-1 0,1 0-1,0 1 1,0-1-1,0 1 1,1-1-1,0 1 1,1 0-1,-1-1 1,1 1-1,0 0 1,1 1 0,4-8-1,2 3 134,0-1 0,0 1 0,1 1 0,1 0-1,-1 0 1,1 1 0,1 1 0,-1 0 0,1 1 0,0 0-1,1 1 1,0 0 0,-1 1 0,16-2 0,-3 2-66,-1 0 0,1 2 1,-1 0-1,1 2 0,0 1 0,-1 1 1,28 6-1,-29-2-159,1 0 1,-1 2 0,-1 1-1,1 0 1,23 15-1,-30-15-95,-1 2 0,0 0-1,-1 0 1,0 1 0,-1 1-1,0 1 1,15 19 0,-24-26 12,-1 0 0,1 0 0,-1 0 0,0 1 0,0-1 0,-1 1 1,0 0-1,-1 0 0,0 1 0,0-1 0,-1 0 0,1 15 0,-2-12 57,-1 0-1,0-1 0,0 1 0,-1 0 0,-1-1 0,0 1 0,-1-1 1,-8 19-1,0-7 189,-2-1 0,0 0 0,-1-1 0,-1 0 0,0-2 0,-2 0 0,-36 29 0,20-21 472,-61 36 1,81-54-557,-2 0-1,1-1 1,-1-1 0,0 0 0,0-2-1,-34 7 1,46-11-203,0 1-1,0-1 1,0 0-1,0 0 1,0 0-1,0-1 1,0 0-1,0 1 1,0-1-1,0-1 1,-7-2-1,9 3 43,1 0 0,-1-1 0,0 1 0,1-1 0,-1 1 0,1-1-1,-1 1 1,1-1 0,0 0 0,-1 0 0,1 0 0,0 1 0,0-1 0,1 0 0,-1 0-1,0-1 1,1 1 0,-1 0 0,1 0 0,-1 0 0,1 0 0,0-5 0,3-22-382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1.949"/>
    </inkml:context>
    <inkml:brush xml:id="br0">
      <inkml:brushProperty name="width" value="0.05" units="cm"/>
      <inkml:brushProperty name="height" value="0.05" units="cm"/>
    </inkml:brush>
  </inkml:definitions>
  <inkml:trace contextRef="#ctx0" brushRef="#br0">9 9 17052,'-1'-9'2201,"-2"12"-562,-1 16-482,4-13-1031,1 19 272,7 39-1,-7-58-354,0 0 0,0 0 0,1 0 0,0 0-1,0 0 1,1-1 0,0 1 0,0-1 0,0 1 0,0-1 0,1 0 0,5 5 0,-6-8-14,0 0 1,0 0 0,0 0 0,0-1-1,0 1 1,1-1 0,-1 0 0,1 0-1,-1 0 1,1 0 0,-1 0-1,1-1 1,-1 0 0,1 0 0,0 0-1,-1 0 1,1 0 0,-1-1 0,1 1-1,-1-1 1,6-2 0,7-3 75,0 0 0,0 0 0,16-11 0,-29 15-88,57-34 249,-38 22-147,41-20 0,-61 33-116,0 0 1,-1 0-1,1 1 1,-1-1-1,1 0 0,0 1 1,0 0-1,-1-1 1,1 1-1,0 0 1,0 0-1,-1 0 1,1 0-1,0 0 1,0 0-1,-1 1 1,1-1-1,0 0 0,2 2 1,-2-1 5,-1 0 1,0 1-1,1-1 1,-1 1-1,0-1 0,0 1 1,0-1-1,0 1 1,0 0-1,0-1 0,0 1 1,0 0-1,-1 0 1,1 0-1,-1 0 1,1 0-1,-1 2 0,5 26 139,-4-20-85,0 0 1,1 0-1,0 0 0,1 0 1,0 0-1,5 9 0,-7-17-46,1 1 0,0 0 0,0-1 0,-1 0 1,2 1-1,-1-1 0,0 0 0,0 0 0,1 0 0,-1-1 0,1 1 0,-1-1 0,1 1 0,0-1 0,-1 0 0,1 0 1,0 0-1,0 0 0,0 0 0,0-1 0,0 1 0,0-1 0,0 0 0,0 0 0,4 0 0,4-1 5,0 0 0,-1-1-1,1 0 1,0 0 0,0-1-1,-1-1 1,20-9 0,0-3-7,35-25 0,15-9-247,-79 49 220,-1 1 0,1 0 1,-1-1-1,1 1 0,-1 0 0,1 0 0,-1 0 0,1-1 0,-1 1 0,1 0 0,0 0 0,-1 0 0,1 0 0,-1 0 0,1 0 1,0 0-1,-1 0 0,1 0 0,-1 0 0,1 0 0,0 0 0,-1 1 0,1-1 0,-1 0 0,1 0 0,-1 1 0,2-1 0,-2 1 2,1 0-1,0 0 0,-1 0 1,1 0-1,0 0 0,-1 0 1,0 0-1,1 1 0,-1-1 0,0 0 1,1 0-1,-1 0 0,0 2 1,0 7-262,0 0 0,-3 19 0,2-19-396,1-8 449,-1 10-522,1-12 727,0 0 1,0 1 0,0-1-1,0 0 1,0 0-1,-1 0 1,1 0 0,0 0-1,0 0 1,0 0-1,0 1 1,0-1 0,0 0-1,0 0 1,0 0-1,0 0 1,0 0-1,0 0 1,0 1 0,0-1-1,1 0 1,-1 0-1,0 0 1,0 0 0,0 0-1,0 0 1,0 0-1,0 1 1,0-1-1,0 0 1,0 0 0,0 0-1,0 0 1,0 0-1,1 0 1,-1 0 0,0 0-1,0 0 1,0 0-1,0 0 1,0 0 0,0 1-1,0-1 1,1 0-1,-1 0 1,0 0-1,0 0 1,0 0 0,0 0-1,0 0 1,0 0-1,1 0 1,-1 0 0,0 0-1,0 0 1,0 0-1,0 0 1,0-1-1,0 1 1,0 0 0,1 0-1,-1 0 1,0 0-1,0 0 1,0 0 0,0 0-1,0 0 1,7-9-575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2.369"/>
    </inkml:context>
    <inkml:brush xml:id="br0">
      <inkml:brushProperty name="width" value="0.05" units="cm"/>
      <inkml:brushProperty name="height" value="0.05" units="cm"/>
    </inkml:brush>
  </inkml:definitions>
  <inkml:trace contextRef="#ctx0" brushRef="#br0">5 0 15691,'-5'2'1169,"8"8"-1345,4-2-1361,10 4 1937,6 1-544,9-2-280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2.795"/>
    </inkml:context>
    <inkml:brush xml:id="br0">
      <inkml:brushProperty name="width" value="0.05" units="cm"/>
      <inkml:brushProperty name="height" value="0.05" units="cm"/>
    </inkml:brush>
  </inkml:definitions>
  <inkml:trace contextRef="#ctx0" brushRef="#br0">116 1 19172,'-60'16'2219,"55"-14"-1984,-1 0 1,1 0-1,0 1 0,1 0 0,-1 0 1,0 0-1,1 0 0,0 1 0,-5 3 1,9-6-194,0-1-1,-1 0 1,1 1 0,0-1 0,-1 0 0,1 0-1,0 1 1,0-1 0,-1 1 0,1-1-1,0 0 1,0 1 0,0-1 0,0 0 0,-1 1-1,1-1 1,0 1 0,0-1 0,0 1 0,0-1-1,0 0 1,0 1 0,0-1 0,0 1 0,0-1-1,0 0 1,0 1 0,1-1 0,-1 1 0,0-1-1,0 1 1,14 6 442,21-5-474,-33-2 11,26-2-118,1-1 0,-1-1-1,1-2 1,36-12 0,-57 16 46,-6 1 23,0 1 1,0-1 0,1 0-1,-1 1 1,0 0 0,1-1 0,-1 1-1,1 0 1,-1 0 0,0 0-1,1 1 1,-1-1 0,0 1-1,1-1 1,3 2 0,-5-1 8,1 1 0,-1-1 0,1 0 0,-1 1 0,0-1 0,0 1 1,1 0-1,-1-1 0,0 1 0,0 0 0,-1-1 0,1 1 0,0 0 0,0 0 0,-1 0 0,1 0 1,-1 0-1,0 0 0,1 3 0,3 53 172,-3 0 0,-8 92 1,4-115-65,0 12 101,-2 1-1,-16 62 0,17-94-85,-1 0 0,-1-1 1,0 1-1,0-1 0,-2 0 0,0-1 0,-1 0 0,0 0 0,-1-1 0,-15 17 0,23-28-69,0-1 0,1 1 0,-1 0 0,0-1 0,0 1 0,0-1 1,-1 0-1,1 0 0,0 0 0,0 0 0,-1 0 0,-3 1 0,4-2-12,1 0 0,0 0 0,-1 0 0,1 0-1,0-1 1,-1 1 0,1 0 0,0 0 0,0-1-1,-1 1 1,1-1 0,0 1 0,0-1 0,-1 0-1,1 1 1,0-1 0,-2-1 0,1-1-14,-1 0 1,1-1-1,0 1 1,0 0-1,0-1 1,0 1-1,0-1 1,1 1-1,0-1 1,-1 0-1,2 1 1,-1-1-1,0 0 1,0-5-1,0-8-98,1-1 0,0 0 0,1 1 0,1 0 0,1-1-1,1 1 1,8-27 0,-3 20-90,1 1 0,1-1 0,2 2 0,22-34-1,1 10-348,2 2-1,1 2 0,85-69 1,41-12-891,-164 122 1426,1 0 0,-1 0 0,0 0 0,0 0-1,0 0 1,0 0 0,0 0 0,0 0 0,0 0 0,0 0 0,0-1 0,0-1 0,-1 2 9,0 1-1,0 0 1,0 0 0,0-1-1,-1 1 1,1 0 0,0 0-1,0 0 1,0-1 0,-1 1-1,1 0 1,0 0 0,0 0-1,-1 0 1,1-1 0,0 1-1,0 0 1,-1 0-1,1 0 1,0 0 0,0 0-1,-1 0 1,1 0 0,0 0-1,-1 0 1,1 0 0,0 0-1,-1 0 1,1 0 0,0 0-1,0 0 1,-1 0 0,1 0-1,0 0 1,-1 1 0,-5 0 163,1 0 0,-1 0 0,1 1 0,-1 0 0,-7 4 0,5-1-31,0 0 1,1 0-1,0 1 0,0-1 0,0 2 1,1-1-1,0 1 0,0 0 0,0 0 0,1 0 1,0 1-1,-4 9 0,7-13-130,0 0 0,1 0 0,-1 0 0,1 1 0,0-1 0,0 1 0,0-1 0,1 1 0,0-1 0,0 1 0,0-1 0,0 1 0,0-1 0,1 1 0,0-1 0,0 1 0,0-1 0,1 0 0,0 0 0,-1 1 0,1-1 0,1 0 0,-1-1 0,0 1 0,7 6 0,-5-5-49,1 0-1,0-1 1,1 0 0,-1 0-1,1-1 1,-1 1-1,1-1 1,0-1-1,0 1 1,0-1 0,1 0-1,-1 0 1,1-1-1,-1 1 1,1-2-1,-1 1 1,1-1-1,-1 0 1,1 0 0,7-2-1,53-8-159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4.343"/>
    </inkml:context>
    <inkml:brush xml:id="br0">
      <inkml:brushProperty name="width" value="0.05" units="cm"/>
      <inkml:brushProperty name="height" value="0.05" units="cm"/>
    </inkml:brush>
  </inkml:definitions>
  <inkml:trace contextRef="#ctx0" brushRef="#br0">31 359 16492,'-2'2'204,"1"-1"0,-1 1 0,1-1 1,-1 1-1,1 0 0,0 0 1,0-1-1,0 1 0,0 0 0,0 0 1,0 0-1,0 0 0,0 4 0,-5 32 858,5-28-773,-1 1-135,-3 39 365,5-46-463,0 0 1,0-1-1,1 1 1,-1 0-1,1 0 0,0-1 1,0 1-1,0 0 1,0-1-1,3 6 0,-3-8-33,1 1 0,-1-1 0,0 0 0,0 1-1,1-1 1,-1 0 0,0 0 0,1 0 0,-1 0-1,1-1 1,0 1 0,-1 0 0,1-1 0,0 1-1,-1-1 1,1 1 0,0-1 0,-1 0 0,1 1-1,0-1 1,0 0 0,-1 0 0,1-1 0,0 1-1,0 0 1,-1 0 0,1-1 0,0 1 0,-1-1-1,3-1 1,5-1 48,0-1 0,0-1-1,0 1 1,9-7 0,12-12 223,51-48 1,-4 4-103,-77 67-190,0 0 0,0 0 0,0 0 0,0 0 0,0 0 0,0 1 0,0-1 0,0 0-1,0 0 1,0 0 0,0 0 0,0 0 0,0 1 0,0-1 0,0 0 0,0 0 0,0 0 0,0 0 0,0 0 0,0 1 0,0-1 0,0 0-1,0 0 1,0 0 0,1 0 0,-1 0 0,0 0 0,0 0 0,0 1 0,0-1 0,0 0 0,0 0 0,0 0 0,1 0 0,-1 0 0,0 0-1,0 0 1,0 0 0,0 0 0,0 0 0,1 0 0,-1 0 0,0 0 0,0 0 0,0 0 0,0 0 0,0 0 0,1 0 0,-1 0 0,0 0 0,0 0-1,0 0 1,0 0 0,0 0 0,1 0 0,-1 0 0,0 0 0,-6 19 113,4-15-83,-5 19 184,-9 37-1,15-53-157,0 0-1,0 0 0,1 0 0,0 0 0,0 1 0,0-1 0,1 0 0,0 0 1,4 14-1,-4-19-31,0 0 0,0 1 0,0-1 0,0 0 0,0 0 0,1 0 0,-1 0 0,1 0 0,-1 0 0,1 0 0,0 0 0,0-1 1,0 1-1,0-1 0,0 1 0,0-1 0,0 0 0,4 2 0,-2-2 4,-1 0 1,1 0-1,-1-1 1,1 0-1,0 1 1,-1-1-1,1-1 1,-1 1-1,1 0 1,-1-1-1,7-1 1,0-2 32,0 0 0,0 0 0,0 0 0,-1-2 0,0 1 0,0-1 0,15-13 0,-8 5 28,0-1-1,-1-1 1,-1-1-1,0 0 1,-2-1-1,19-33 1,-27 40-58,-8 26-53,2-9 24,0 1 0,0 0 0,1 0 0,0 0 0,0 13 0,1-18-2,0 0 0,1 0 0,-1 0 0,1 0 0,-1 0 0,1 0 0,0 0 0,-1-1 0,1 1 0,0 0 0,0-1 0,0 1 0,1 0 0,-1-1 0,0 1 0,1-1 0,-1 0 0,0 1 0,1-1 0,0 0 0,-1 0 0,1 0 0,0 0 0,-1 0 0,1 0 0,0-1 0,3 2 0,1-1-5,-1 0 1,1 0-1,-1-1 0,0 0 1,1 0-1,-1 0 1,1-1-1,-1 0 0,0 0 1,1 0-1,-1 0 0,0-1 1,6-3-1,7-3-127,-1 0-1,22-16 1,0-4-217,-25 17-64,27-16 1,-40 27 395,-1 0 1,1 0-1,-1 0 1,1 0-1,-1 0 0,1-1 1,-1 1-1,1 0 1,-1 0-1,1 1 1,-1-1-1,1 0 1,-1 0-1,1 0 0,-1 0 1,1 0-1,-1 0 1,1 1-1,-1-1 1,1 0-1,-1 0 1,1 1-1,-1-1 0,0 0 1,1 1-1,-1-1 1,0 0-1,1 1 1,-1-1-1,0 1 0,1-1 1,-1 1-1,0-1 1,0 0-1,1 1 1,-1-1-1,0 1 1,0-1-1,0 1 0,0-1 1,0 2-1,8 30-29,-4-14 65,-3-14-3,1 0 1,0 0-1,0 0 1,0 0-1,0-1 0,0 1 1,1 0-1,0-1 0,0 0 1,0 0-1,0 0 1,0 0-1,0 0 0,1 0 1,-1-1-1,7 3 1,-4-2 7,0-1 0,0-1 0,-1 1 0,2-1 0,-1 0 0,0 0 0,0-1 0,0 0 1,0 0-1,10-1 0,1-2 13,-1-1 0,1 0 0,-1-1 0,0-1 0,0-1 0,-1 0 0,24-15 0,-18 8-27,-2-1 1,0 0-1,0-1 0,-2-2 0,0 0 1,19-26-1,-16 16-150,-1-1 0,-2-1 0,25-60-1,-37 81 78,-1 0 0,-1-1 0,0 0 1,0 0-1,-1 0 0,0 0 0,-1 0 0,0-1 0,-1 1 0,0-12 0,0 22 52,0-1 1,0 0-1,0 1 1,0-1 0,0 0-1,0 1 1,0-1-1,-1 0 1,1 1 0,0-1-1,0 0 1,0 1-1,-1-1 1,1 1 0,0-1-1,-1 0 1,1 1-1,-1-1 1,1 1 0,0-1-1,-1 1 1,1-1-1,-1 1 1,1 0 0,-1-1-1,1 1 1,-2-1-1,1 1 5,0 1 0,1-1 0,-1 0 0,0 1 0,0-1 0,1 1 0,-1-1 0,0 1 0,1-1 0,-1 1 0,0-1-1,1 1 1,-1 0 0,1-1 0,-1 1 0,1 0 0,-1 1 0,-18 37 125,14-17-59,0 0 1,1 0-1,2 0 1,0 0 0,1 1-1,1-1 1,1 1 0,2-1-1,5 29 1,10 23-579,35 96 0,-51-164 465,0 3-30,-1-7 57,-1 0 1,1 0-1,-1 0 1,1-1-1,0 1 1,-1 0 0,1-1-1,0 1 1,2 2-1,-10-31 30,-12-12-65,-38-55 1,0-3 133,57 97-55,-1-1 0,1 1-1,-1-1 1,1 0-1,0 1 1,0-1-1,-1 0 1,1 1-1,0-1 1,0 0 0,0 1-1,-1-1 1,1 0-1,0 0 1,0 1-1,0-1 1,0 0 0,1 0-1,-1 1 1,0-1-1,0 0 1,0 1-1,1-1 1,-1 0-1,1 0 1,-1 0 9,1 0 0,0 1 0,0-1 0,0 0 0,0 1 1,0-1-1,0 1 0,0 0 0,0-1 0,0 1 0,0 0 0,0 0 0,0-1 0,0 1 0,2 0 0,7 1 138,0-1-1,0 2 0,12 2 0,-11-2-63,10 1 125,51 6-617,-64-8 208,0-1 0,0 0-1,0-1 1,0 0 0,0 0 0,13-4-1,-8-2-135,-10-3-123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4.807"/>
    </inkml:context>
    <inkml:brush xml:id="br0">
      <inkml:brushProperty name="width" value="0.05" units="cm"/>
      <inkml:brushProperty name="height" value="0.05" units="cm"/>
    </inkml:brush>
  </inkml:definitions>
  <inkml:trace contextRef="#ctx0" brushRef="#br0">23 17 16572,'-16'2'1384,"9"-1"-1416,8-4-96,9-2 1448,9-7-1152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5.444"/>
    </inkml:context>
    <inkml:brush xml:id="br0">
      <inkml:brushProperty name="width" value="0.05" units="cm"/>
      <inkml:brushProperty name="height" value="0.05" units="cm"/>
    </inkml:brush>
  </inkml:definitions>
  <inkml:trace contextRef="#ctx0" brushRef="#br0">179 261 14099,'0'-2'191,"1"-1"1,-1 0-1,0 1 1,0-1-1,0 1 1,0-1-1,0 1 1,0-1-1,-1 0 1,1 1-1,-1-1 0,0 1 1,0 0-1,0-1 1,0 1-1,0 0 1,0-1-1,0 1 1,-1 0-1,0 0 0,1 0 1,-1 0-1,0 0 1,0 0-1,0 1 1,0-1-1,0 1 1,0-1-1,0 1 1,0 0-1,-1 0 0,1 0 1,-4-1-1,2 1-65,0 0-1,0 0 0,0 0 1,0 0-1,0 1 0,-1 0 0,1 0 1,0 0-1,0 0 0,-1 1 1,1 0-1,0 0 0,0 0 1,0 0-1,0 1 0,0-1 0,0 1 1,0 0-1,-5 4 0,4-2-110,0 0 0,1 1 1,0-1-1,0 1 0,0 0 0,0 0 0,1 1 0,-4 6 0,5-9-14,1 0-1,0-1 1,0 1-1,0 0 1,0 0-1,0 0 0,1 0 1,-1 0-1,1 0 1,0 0-1,0 0 1,0 0-1,0 0 1,0 0-1,1 0 1,-1 0-1,1 0 1,0-1-1,1 5 1,0-5 6,-1-1 0,0 1 0,1-1 0,-1 1 0,1-1 0,0 1 0,-1-1 0,1 0 0,0 0 0,0 0 0,0 0 1,0 0-1,0 0 0,0 0 0,0-1 0,0 1 0,0-1 0,0 1 0,1-1 0,-1 0 0,0 0 0,0 0 0,0 0 0,0 0 1,1-1-1,2 0 0,8-1 31,0-1 0,-1-1 0,14-5 1,2-3 126,-1-1 0,0-2 0,-1 0 0,-1-2 1,0-1-1,-2 0 0,0-2 0,-1-1 0,-1-1 0,0 0 1,-2-2-1,20-32 0,-38 54-130,1 0 0,-1 0 0,0 0 0,0 0-1,0 0 1,0 0 0,-1 0 0,1 0 0,-1 0 0,1 0 0,-1-1 0,0 1 0,1 0 0,-1 0 0,0-1 0,-1-2 0,1 5-28,0 0 1,0 0 0,0-1 0,-1 1 0,1 0 0,0 0 0,0-1-1,0 1 1,0 0 0,-1 0 0,1 0 0,0-1 0,0 1 0,-1 0 0,1 0-1,0 0 1,0 0 0,-1 0 0,1-1 0,0 1 0,-1 0 0,1 0-1,0 0 1,0 0 0,-1 0 0,1 0 0,0 0 0,-1 0 0,1 0-1,0 0 1,-1 0 0,1 0 0,0 0 0,0 0 0,-1 1 0,-1 0 2,0 0 0,0 0 1,0 0-1,0 0 0,1 0 1,-1 0-1,0 1 0,1-1 1,-2 3-1,-8 9-30,0 0 0,1 1-1,1 0 1,0 1 0,1 0 0,0 1 0,2 0-1,-1 0 1,2 0 0,0 1 0,2-1 0,-5 33-1,8-43-170,0 1 0,1-1 1,-1 0-1,1 0 0,0 0 0,1 0 0,2 7 0,-3-10 112,0 0 0,0 0 0,1-1 0,-1 1 0,1 0 1,0-1-1,0 1 0,0-1 0,0 0 0,0 1 0,0-1 0,1 0 0,-1 0 0,1-1 0,4 3 0,11 2-514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27.727"/>
    </inkml:context>
    <inkml:brush xml:id="br0">
      <inkml:brushProperty name="width" value="0.05" units="cm"/>
      <inkml:brushProperty name="height" value="0.05" units="cm"/>
    </inkml:brush>
  </inkml:definitions>
  <inkml:trace contextRef="#ctx0" brushRef="#br0">21 0 14555,'5'1'702,"0"0"0,0 0-1,-1 0 1,1 0 0,7 4-1,7 1-181,34 7 179,45 10-202,104 40 0,-195-61-493,0 1 0,0 0 0,0 1 1,-1-1-1,1 1 0,8 8 0,-13-11-2,-1 0 0,1 1-1,-1 0 1,0-1 0,0 1-1,0 0 1,0-1 0,0 1 0,0 0-1,0 0 1,-1 0 0,1 0-1,-1 0 1,1 0 0,-1 0 0,0 0-1,0 0 1,1 0 0,-2 0 0,1 0-1,0 0 1,0 0 0,-1 0-1,1 0 1,-1-1 0,1 1 0,-1 0-1,0 0 1,0 0 0,-1 3-1,-12 17 25,-1-1-1,-1 0 0,0-1 0,-35 31 0,20-19 4,-121 118-103,-16 17-752,149-146 651,9-9-49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6.009"/>
    </inkml:context>
    <inkml:brush xml:id="br0">
      <inkml:brushProperty name="width" value="0.05" units="cm"/>
      <inkml:brushProperty name="height" value="0.05" units="cm"/>
    </inkml:brush>
  </inkml:definitions>
  <inkml:trace contextRef="#ctx0" brushRef="#br0">6 24 16732,'0'0'62,"0"0"0,0 0 0,0 0 0,-1 0 1,1 0-1,0 0 0,0 0 0,0 0 1,-1 0-1,1 0 0,0 0 0,0 0 0,0 0 1,0 0-1,-1 0 0,1 0 0,0 0 1,0 0-1,0 0 0,-1 0 0,1 0 0,0 1 1,0-1-1,0 0 0,0 0 0,-1 0 1,1 0-1,0 0 0,0 0 0,0 1 0,0-1 1,0 0-1,0 0 0,-1 0 0,1 0 1,0 1-1,0-1 0,0 0 0,6 7 1241,13 3 1005,-6-7-2050,0-1 0,0-1 0,1 0 0,-1-1 0,0-1 0,0 0 0,0 0 0,0-1 0,0-1 0,13-4 0,-24 6-260,-1 1 0,1-1 1,-1 1-1,1-1 0,-1 0 1,1 0-1,-1 0 0,1 0 0,-1 0 1,0 0-1,0 0 0,1 0 1,-1-1-1,0 1 0,0 0 0,1-3 1,-1 3-3,-1 1 0,0 0 0,0-1 0,0 1 0,0-1 0,0 1 0,0 0 0,0-1 0,0 1 0,0-1 0,0 1 0,0 0 0,0-1 1,0 1-1,0 0 0,0-1 0,0 1 0,-1 0 0,1-1 0,0 1 0,0 0 0,0-1 0,-1 1 0,1 0 0,0-1 0,0 1 0,-1 0 0,0-1-7,0 0 0,0 0-1,-1 1 1,1-1-1,0 1 1,0-1-1,-1 1 1,1 0 0,0-1-1,-1 1 1,1 0-1,-2 0 1,-3 0-26,0 0 1,-1 1-1,1-1 1,0 1 0,-1 1-1,1-1 1,0 1-1,0 0 1,0 1 0,1-1-1,-1 1 1,0 0-1,-9 8 1,12-9 27,0 0 0,0 1 0,0-1 1,0 1-1,1 0 0,-1-1 0,1 1 0,0 1 0,0-1 1,0 0-1,0 0 0,0 1 0,1-1 0,-1 1 0,1-1 0,0 1 1,0 0-1,1-1 0,-1 1 0,1 0 0,0 0 0,0 0 1,0-1-1,1 6 0,-1-6 9,1-1-1,-1 0 1,1 0 0,0 0-1,0 0 1,0 0 0,0 0-1,0-1 1,0 1 0,1 0 0,-1 0-1,0-1 1,1 1 0,0-1-1,-1 1 1,1-1 0,3 2-1,-1-1 6,0 0-1,0 0 0,1-1 0,-1 0 0,0 0 0,0 0 0,1 0 0,6 0 1,2-1 11,1-1 0,0 0 0,0-1 0,23-6 0,2-4 28,46-21 0,-50 18-75,57-17 1,-90 32 23,0-1-1,0 1 1,0-1 0,1 1 0,-1 0 0,0 0 0,0 0 0,0 0 0,0 0 0,1 0-1,-1 0 1,3 2 0,-4-2 5,0 1 1,0-1-1,0 1 0,-1 0 0,1-1 0,0 1 0,-1 0 0,1 0 0,-1-1 1,1 1-1,-1 0 0,1 0 0,-1 0 0,1 0 0,-1 0 0,0 0 1,1-1-1,-1 1 0,0 0 0,0 0 0,0 0 0,0 0 0,0 0 1,0 0-1,0 0 0,0 2 0,-1 2 13,1 0 0,0 1 0,1-1 0,-1 0 0,1 0-1,0 0 1,0 1 0,0-1 0,1 0 0,0 0 0,3 5 0,-4-7 2,2-1 0,-1 1 0,0 0 0,0-1 0,1 0 0,-1 1 0,1-1 0,0 0 0,0 0 0,0-1 1,0 1-1,0-1 0,0 1 0,0-1 0,0 0 0,1 0 0,-1 0 0,0-1 0,4 1 0,6 0-46,0 0-1,-1 0 1,1-2 0,0 1-1,0-2 1,-1 0 0,1 0-1,21-8 1,4-4-751,51-28 0,-18 8-1078,-71 35 1847,0-1 0,0 0 1,0 0-1,0 0 0,0 0 0,0 0 1,0 0-1,0 0 0,0 0 0,0 1 1,-1-1-1,1 0 0,0 0 1,0 0-1,0 0 0,0 0 0,0 0 1,0 0-1,0 1 0,0-1 0,0 0 1,1 0-1,-1 0 0,0 0 0,0 0 1,0 0-1,0 0 0,0 1 0,0-1 1,0 0-1,0 0 0,0 0 0,0 0 1,0 0-1,0 0 0,0 0 1,0 0-1,1 0 0,-1 0 0,0 1 1,0-1-1,0 0 0,0 0 0,0 0 1,0 0-1,0 0 0,1 0 0,-1 0 1,0 0-1,0 0 0,0 0 0,0 0 1,0 0-1,0 0 0,0 0 0,1 0 1,-1 0-1,0 0 0,0 0 0,0 0 1,0 0-1,0 0 0,0 0 1,0 0-1,1-1 0,-1 1 0,-8 16-514,-15 18 20,16-24 420,3-3-46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6.694"/>
    </inkml:context>
    <inkml:brush xml:id="br0">
      <inkml:brushProperty name="width" value="0.05" units="cm"/>
      <inkml:brushProperty name="height" value="0.05" units="cm"/>
    </inkml:brush>
  </inkml:definitions>
  <inkml:trace contextRef="#ctx0" brushRef="#br0">4 74 18132,'0'0'29,"0"0"-1,0 0 1,0 0-1,0 0 1,0 0 0,0 0-1,0 0 1,0 0 0,0 0-1,-1 0 1,1 0-1,0 0 1,0 0 0,0 0-1,0 0 1,0 0 0,0 0-1,0 1 1,0-1 0,0 0-1,0 0 1,0 0-1,0 0 1,0 0 0,0 0-1,0 0 1,0 0 0,0 0-1,0 0 1,0 0 0,0 1-1,0-1 1,0 0-1,0 0 1,0 0 0,0 0-1,0 0 1,0 0 0,0 0-1,0 0 1,0 0-1,0 0 1,0 0 0,0 0-1,0 1 1,0-1 0,0 0-1,0 0 1,0 0 0,1 0-1,-1 0 1,0 0-1,0 0 1,0 0 0,0 0-1,0 0 1,0 0 0,0 0-1,0 0 1,0 0 0,0 0-1,0 0 1,0 0-1,1 0 1,-1 0 0,10 2 797,12 0 549,-9-2-1068,-1-1 0,0 0 0,0 0-1,12-4 1,-21 5-326,-1-1 0,1 0 0,0 0 1,-1 0-1,1-1 0,-1 1 0,0 0 0,1-1 0,-1 0 1,4-3-1,-6 4-33,1 0 0,0 0 0,0-1 0,0 1 0,-1 0 0,1 0 0,-1-1 0,1 1 0,-1-1 0,1 1 0,-1 0 0,0-1 0,0 1 0,0-1 0,0 1 0,0-1 0,0 1 0,0-1 0,0 1 0,0-1 0,-1-1 0,0 1 3,1 1-1,-1 0 0,0-1 1,1 1-1,-1 0 1,0-1-1,0 1 0,0 0 1,0 0-1,0 0 1,0 0-1,0 0 0,0 0 1,0 0-1,-1 0 1,1 1-1,0-1 1,-1 0-1,1 1 0,0-1 1,-1 1-1,1-1 1,-1 1-1,1 0 0,-1-1 1,1 1-1,-1 0 1,1 0-1,-1 0 1,1 0-1,0 1 0,-1-1 1,1 0-1,-3 1 1,-2 1 79,0-1 1,0 1-1,0 0 1,0 0-1,1 1 1,-1-1 0,-5 5-1,6-3 127,0-1-1,1 1 0,0 0 1,0 1-1,0-1 1,0 1-1,1-1 0,0 1 1,-1 0-1,-2 7 1,6-10-109,-1 0 1,0-1 0,1 1 0,-1 0 0,1 0 0,-1-1 0,1 1 0,0 0 0,-1 0 0,1 0 0,0 0 0,0-1 0,1 1 0,-1 0 0,0 0 0,1 0 0,-1-1 0,1 1 0,-1 0-1,1 0 1,0-1 0,0 1 0,0-1 0,0 1 0,0-1 0,0 1 0,0-1 0,0 1 0,0-1 0,1 0 0,-1 0 0,1 0 0,-1 1 0,1-2 0,-1 1 0,4 1 0,3 2-15,0-1 0,1-1 0,-1 1 1,1-1-1,0-1 0,-1 0 1,1 0-1,0-1 0,0 0 1,11-1-1,14-3-153,42-11 0,-64 12 106,80-21-185,-45 11 52,71-10 1,-116 22 180,0 0 0,0 1 1,0 0-1,0-1 0,0 1 0,0 0 1,1 0-1,-1 0 0,0 0 0,0 1 1,0-1-1,0 1 0,0-1 0,0 1 0,0 0 1,0 0-1,0-1 0,0 1 0,0 1 1,0-1-1,0 0 0,-1 0 0,1 1 1,0-1-1,-1 1 0,0-1 0,1 1 1,-1 0-1,0 0 0,0-1 0,1 1 1,-1 2-1,3 1 98,0-1-92,-1 0 1,1 0-1,0-1 0,0 1 0,0-1 0,0 0 1,1-1-1,-1 1 0,1-1 0,0 0 1,0 0-1,0 0 0,0 0 0,0-1 1,0 0-1,0 0 0,0-1 0,1 1 1,5-1-1,11-1-553,0 0 1,0-1-1,24-6 1,-13 1-617,-22 3 448,0 2 0,0-1 1,-1 2-1,2-1 0,-1 1 0,0 1 0,12 1 0,-23-1 638,0 0-1,1 0 1,-1 0 0,1 0 0,-1 0 0,1 0-1,-1 0 1,0 0 0,1 1 0,-1-1 0,1 0-1,-1 0 1,0 0 0,1 1 0,-1-1 0,0 0-1,1 0 1,-1 1 0,0-1 0,1 0 0,-1 1-1,0-1 1,0 0 0,1 1 0,-1-1 0,0 0-1,0 1 1,0-1 0,0 1 0,1-1 0,-1 0-1,0 1 1,0-1 0,0 1 0,0-1-1,0 1 1,0-1 0,0 0 0,0 1 0,0-1-1,0 1 1,0-1 0,-1 0 0,1 1 0,-4 2-248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8.664"/>
    </inkml:context>
    <inkml:brush xml:id="br0">
      <inkml:brushProperty name="width" value="0.05" units="cm"/>
      <inkml:brushProperty name="height" value="0.05" units="cm"/>
    </inkml:brush>
  </inkml:definitions>
  <inkml:trace contextRef="#ctx0" brushRef="#br0">0 5 19628,'12'6'1513,"1"-3"-1674,5-3 97,-3-6 793,-3-1-625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8.246"/>
    </inkml:context>
    <inkml:brush xml:id="br0">
      <inkml:brushProperty name="width" value="0.05" units="cm"/>
      <inkml:brushProperty name="height" value="0.05" units="cm"/>
    </inkml:brush>
  </inkml:definitions>
  <inkml:trace contextRef="#ctx0" brushRef="#br0">94 2 15107,'-15'23'520,"0"2"-1,2 0 0,1 0 0,-17 54 1,26-68-472,1 1 0,0-1 0,0 1 0,1-1 0,1 1 0,1 15 1,0-19-28,0-1 1,1 0 0,0 1 0,0-1 0,1 0 0,-1 0 0,2 0 0,-1 0-1,1-1 1,7 11 0,-7-12 14,0 0-1,1 0 0,-1-1 0,1 0 1,0 1-1,1-2 0,-1 1 0,0-1 1,1 1-1,0-2 0,0 1 1,0-1-1,0 1 0,0-2 0,0 1 1,1-1-1,-1 0 0,0 0 0,1-1 1,-1 1-1,1-1 0,-1-1 1,1 1-1,-1-1 0,0-1 0,1 1 1,8-4-1,-1 0 114,0-1 0,0 0 0,-1-1 0,0 0 0,-1-1 0,1 0-1,-1-1 1,-1 0 0,0-1 0,18-22 0,-19 21 42,-1-1 0,-1 0 0,0-1 0,0 0 0,-1-1 0,-1 1 0,-1-1-1,0 0 1,0-1 0,-1 1 0,-1-1 0,2-25 0,-6 35 187,-2 11-264,-2 13-38,2 2 59,1 0 1,1 0-1,2 1 0,2 21 1,-2-32-63,0-1 0,1 0 1,1 0-1,0 0 0,0 0 1,1 0-1,0 0 0,1-1 0,0 0 1,8 11-1,-11-17-41,1 0 1,0 0-1,0 0 0,0 0 1,0-1-1,0 1 0,0-1 0,1 0 1,-1 0-1,1 0 0,-1 0 0,1-1 1,0 1-1,0-1 0,0 0 1,0 0-1,0-1 0,0 1 0,0-1 1,0 0-1,0 0 0,0 0 1,0 0-1,0-1 0,0 1 0,0-1 1,0 0-1,-1-1 0,1 1 1,5-3-1,3-2 25,-1 0 0,0 0 1,0-2-1,-1 1 0,1-1 1,-2-1-1,1 0 0,10-13 0,-5 3-3,-1 0 0,0-1 1,19-41-1,-26 47-87,-1-1 1,0-1 0,-1 1 0,-1-1 0,0 1-1,1-27 1,-4 37-2,-1 1 1,-1-1-1,1 1 1,-1-1-1,1 1 0,-1-1 1,0 1-1,-3-7 1,3 10 22,1 0 1,0 0 0,-1 0 0,1 1-1,-1-1 1,1 0 0,-1 0 0,0 1-1,1-1 1,-1 0 0,0 1 0,1-1-1,-1 0 1,0 1 0,0-1-1,1 1 1,-1-1 0,0 1 0,0 0-1,0-1 1,0 1 0,0 0 0,0 0-1,1-1 1,-1 1 0,0 0 0,0 0-1,0 0 1,0 0 0,0 0 0,0 0-1,0 0 1,0 1 0,0-1 0,0 0-1,0 1 1,0-1 0,1 0 0,-1 1-1,0-1 1,0 1 0,0-1-1,1 1 1,-2 0 0,-1 2 4,0-1-1,0 1 1,1-1 0,-1 1 0,1 0-1,-1 0 1,1 0 0,0 0 0,0 1-1,1-1 1,-1 1 0,1-1 0,-1 1-1,1-1 1,0 1 0,0 0-1,1 0 1,-1-1 0,1 1 0,0 0-1,0 0 1,1 4 0,-1-4 14,0-1 0,0 1 0,1-1 0,0 1 0,0-1 0,0 0 0,0 1-1,0-1 1,1 0 0,-1 0 0,1 0 0,0 0 0,0 0 0,0 0 0,0 0 0,1-1 0,-1 1 0,1-1 0,-1 0 0,1 0 0,0 0 0,0 0 0,5 3 0,-1-3-11,0-1 0,0 1 1,0-1-1,0-1 0,0 1 1,0-1-1,0-1 0,0 1 1,0-1-1,0 0 0,0-1 1,-1 1-1,1-1 0,0-1 1,-1 1-1,1-1 0,10-7 1,-3 1-164,0 1 1,-1-2 0,0 0 0,-1-1 0,0 0 0,17-21-1,-20 21-391,-12 18-148,-5 9 626,1 0 152,1 1 0,1-1 0,0 1 0,1 0 0,1 1 0,-2 30 0,5-43-26,0-1-1,1 1 0,-1 0 0,1 0 0,0 0 0,1-1 1,-1 1-1,1-1 0,-1 1 0,1-1 0,1 1 0,3 5 1,-3-7-15,0 0 1,-1 0 0,1 0-1,1-1 1,-1 0 0,0 1-1,1-1 1,-1 0 0,1 0 0,-1-1-1,1 1 1,0-1 0,0 0-1,0 0 1,0 0 0,0 0-1,5-1 1,6 1 20,1-1 0,-1-1 0,0 0 1,0-1-1,1-1 0,-1 0 0,23-9 0,4-4 33,50-27-1,49-34 411,-144 78-368,1 0 0,-1 0 0,0-1 0,1 1 0,-1 0-1,1-1 1,-1 0 0,0 0 0,1 0 0,-1 0 0,0 0-1,1-1 1,-1 1 0,-3-2 0,5 2-92,-1-1-1,1 1 1,-1-1-1,1 0 1,0 0-1,-1 0 1,1 0-1,0 0 1,0 0 0,0 0-1,-1 0 1,1 0-1,1 0 1,-1-1-1,0 1 1,0 0 0,0-1-1,1 1 1,-1 0-1,0-1 1,1 1-1,0-1 1,-1 1 0,1-1-1,0 1 1,0-1-1,-1 0 1,1 1-1,0-1 1,1 1-1,-1-1 1,1-2 0,-1 1-77,1 0 1,0 0 0,1 0 0,-1 0-1,0 1 1,1-1 0,0 0 0,-1 1 0,1-1-1,0 1 1,0-1 0,1 1 0,-1 0-1,0 0 1,1 0 0,4-3 0,7-4-960,30-13 1,-31 16 808,17-9-285,-2-2-177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9.887"/>
    </inkml:context>
    <inkml:brush xml:id="br0">
      <inkml:brushProperty name="width" value="0.05" units="cm"/>
      <inkml:brushProperty name="height" value="0.05" units="cm"/>
    </inkml:brush>
  </inkml:definitions>
  <inkml:trace contextRef="#ctx0" brushRef="#br0">0 60 15275,'17'-59'7531,"-26"93"-5345,8-23-2146,1 0-1,0 0 1,0 0 0,1 0 0,1 0-1,0 0 1,4 13 0,-5-22-47,0 1 1,0 0 0,1 0-1,-1-1 1,1 1-1,-1-1 1,1 1 0,0-1-1,0 0 1,0 0-1,0 0 1,1 0 0,-1 0-1,0 0 1,1 0 0,-1-1-1,1 1 1,0-1-1,0 0 1,-1 0 0,1 0-1,0 0 1,0 0-1,0-1 1,0 1 0,0-1-1,0 0 1,0 0 0,0 0-1,0 0 1,3-1-1,1 0-17,0-1 0,0 1-1,0-1 1,0-1-1,-1 1 1,1-1 0,-1 0-1,0-1 1,11-7-1,3-5-44,25-24 0,-34 29 35,-11 11 36,0 0-1,0 0 1,1-1-1,-1 1 1,0 0-1,0-1 1,1 1-1,-1 0 1,0 0-1,0-1 1,1 1-1,-1 0 0,0 0 1,1 0-1,-1 0 1,0-1-1,1 1 1,-1 0-1,0 0 1,1 0-1,-1 0 1,0 0-1,1 0 1,-1 0-1,0 0 1,1 0-1,-1 0 1,1 0-1,-1 0 1,0 0-1,1 0 1,-1 0-1,0 1 1,1-1-1,-1 0 0,0 0 1,0 0-1,1 0 1,-1 1-1,0-1 1,1 0-1,-1 0 1,0 1-1,0-1 1,1 0-1,-1 0 1,0 1-1,0-1 1,0 0-1,1 1 1,-1-1-1,0 0 1,0 1-1,0-1 1,0 0-1,0 1 1,0-1-1,0 0 1,0 1-1,0-1 0,0 0 1,0 1-1,0-1 1,0 0-1,0 1 1,1 36 209,-2-23-129,2-5-21,-1-1 0,1 0 1,1 0-1,0 0 0,0 0 0,0 0 0,1 0 0,0-1 1,0 1-1,5 7 0,-5-12-23,0 1 1,-1-1-1,1 1 0,1-1 1,-1 0-1,0 0 1,1 0-1,-1-1 0,1 1 1,0-1-1,0 0 1,0 0-1,0 0 0,0-1 1,0 1-1,1-1 0,-1 0 1,0 0-1,1-1 1,5 1-1,3-1 24,0-1 1,0 0-1,0-1 0,0-1 0,-1 0 1,1 0-1,-1-1 0,0-1 1,15-7-1,1-3 37,-1-1 1,41-31 0,-44 27-73,-20 15-29,0 1 1,0 0-1,1 0 0,0 1 1,0-1-1,0 1 0,0 0 1,0 0-1,1 1 1,9-4-1,-15 6 1,1 0-1,-1 0 1,1 1 0,0-1-1,-1 0 1,1 0-1,-1 0 1,1 0 0,-1 1-1,1-1 1,-1 0 0,1 1-1,-1-1 1,1 0 0,-1 1-1,1-1 1,-1 1 0,0-1-1,1 0 1,-1 1 0,0-1-1,1 1 1,-1-1 0,0 1-1,0-1 1,1 1 0,-1-1-1,0 1 1,0 0 0,0 0-1,5 23-27,-4-15 9,0-6-31,-1-1-1,1 1 0,0-1 1,0 1-1,0-1 0,0 1 1,0-1-1,1 0 0,-1 0 1,1 1-1,-1-1 1,1 0-1,0 0 0,0-1 1,2 3-1,-2-3-4,0 0 1,-1 0-1,1 0 0,0-1 1,0 1-1,0 0 0,0-1 1,0 1-1,0-1 0,0 0 1,-1 0-1,1 0 0,0 0 1,0 0-1,0 0 0,0 0 0,0-1 1,0 1-1,0-1 0,0 1 1,2-2-1,25-12-269,6-9-117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0.322"/>
    </inkml:context>
    <inkml:brush xml:id="br0">
      <inkml:brushProperty name="width" value="0.05" units="cm"/>
      <inkml:brushProperty name="height" value="0.05" units="cm"/>
    </inkml:brush>
  </inkml:definitions>
  <inkml:trace contextRef="#ctx0" brushRef="#br0">164 0 16476,'-20'10'1192,"1"0"0,1 1 0,-1 0 0,2 2 0,0 0 0,-22 22 0,38-34-1133,0 0 0,0 0-1,-1 0 1,1 0 0,0 0 0,1 1 0,-1-1-1,0 0 1,0 1 0,0-1 0,1 0 0,-1 1-1,1-1 1,-1 1 0,1-1 0,0 1-1,-1-1 1,1 1 0,0-1 0,0 4 0,1-4-67,-1 0 1,1 0 0,-1 0-1,1 0 1,0-1 0,-1 1 0,1 0-1,0 0 1,0 0 0,0-1-1,0 1 1,0 0 0,0-1-1,0 1 1,0-1 0,0 1-1,0-1 1,0 1 0,0-1 0,2 1-1,9 1-299,-1-1 1,1 0-1,-1 0 0,14-2 0,-23 1 272,35-1-701,-8-1 65,33 3 0,-54 0 625,0 0 1,0 0 0,0 1-1,0 0 1,0 0-1,0 1 1,-1 0-1,14 7 1,-19-9 65,0 0 1,-1 1-1,1-1 1,0 1 0,0-1-1,-1 1 1,1-1-1,-1 1 1,1 0-1,-1 0 1,0 0 0,0 0-1,1 0 1,-1 0-1,-1 0 1,1 0 0,0 0-1,0 0 1,-1 1-1,1 2 1,-1-1 42,0 0 0,-1 0 1,1 0-1,-1 0 0,0 0 0,0 0 1,0 0-1,0-1 0,-1 1 0,-3 6 1,-1 1 68,-1-1 0,-1 0 0,1 0 1,-2-1-1,1 0 0,-16 13 0,19-18-133,0 0 7,1 0 1,-1 0 0,-1 0 0,1 0-1,0-1 1,-1 0 0,0 0-1,0-1 1,1 0 0,-1 0-1,-1 0 1,-6 1 0,-4-7-66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2.351"/>
    </inkml:context>
    <inkml:brush xml:id="br0">
      <inkml:brushProperty name="width" value="0.05" units="cm"/>
      <inkml:brushProperty name="height" value="0.05" units="cm"/>
    </inkml:brush>
  </inkml:definitions>
  <inkml:trace contextRef="#ctx0" brushRef="#br0">235 669 18540,'0'-2'110,"-1"0"1,1 1-1,-1-1 0,0 1 0,1-1 1,-1 1-1,0-1 0,0 1 0,0 0 1,0-1-1,0 1 0,-1 0 1,1 0-1,0 0 0,0-1 0,-1 2 1,1-1-1,-1 0 0,1 0 1,-1 0-1,1 1 0,-1-1 0,1 0 1,-1 1-1,0 0 0,1-1 1,-1 1-1,-3 0 0,-1-1 112,0 1-1,0-1 1,0 1-1,-1 1 1,1-1-1,0 1 1,-7 2-1,4 0-123,1 0-1,-1 1 1,1 0 0,0 0-1,0 1 1,0 0-1,1 1 1,-1 0-1,1 0 1,1 0-1,-12 14 1,14-15-85,0 1-1,0-1 1,0 1-1,1 0 1,0 0 0,0 0-1,1 0 1,0 0-1,0 1 1,0-1 0,1 1-1,0-1 1,0 1 0,0 0-1,1 0 1,0-1-1,1 9 1,-1-13-7,1 0 0,-1 0-1,1 1 1,-1-1 0,1 0 0,0 0 0,0 0-1,0 0 1,0 0 0,0 0 0,0 0 0,0 0 0,1-1-1,-1 1 1,1 0 0,-1-1 0,1 1 0,0-1-1,0 1 1,-1-1 0,5 2 0,-2-2 1,-1 0 0,1 0 0,-1 0 0,1-1 0,-1 1 0,1-1 0,0 0 0,-1 0 0,1 0-1,0-1 1,-1 0 0,6-1 0,3-1 15,0-2 0,0 1 0,-1-1-1,0-1 1,1 0 0,16-14 0,-13 8 22,0-1 1,-1-1-1,19-24 1,-27 29-26,1 1-1,-2-1 1,1-1 0,-1 1 0,-1-1-1,1 0 1,-2 0 0,4-12-1,-23 56-23,9-11 143,-8 47 1,13-60-77,1 0 0,1 1-1,0-1 1,0 1 0,1-1 0,0 0 0,3 14 0,-3-22-38,-1 0-1,1 0 1,0 0-1,-1 0 1,1 0-1,0 0 1,0 0-1,0 0 0,1 0 1,-1 0-1,0 0 1,1-1-1,-1 1 1,1-1-1,0 1 1,-1-1-1,1 1 1,0-1-1,0 0 1,0 0-1,2 1 1,-1-1 6,0 0 0,0-1 0,0 0 0,0 0 0,0 0 0,0 0 0,0 0 1,0 0-1,0-1 0,0 1 0,-1-1 0,1 0 0,5-2 0,4-3 34,-1 0 1,-1-1-1,1 0 0,-1 0 0,0-1 0,12-12 0,-4 0-6,0-1 0,-2 0 0,0-1-1,-1-1 1,19-41 0,-28 46-146,-6 18 86,0 0-1,0 0 0,0 0 1,0 0-1,0 0 1,0 0-1,0-1 1,-1 1-1,1 0 0,0 0 1,0 0-1,0 0 1,0 0-1,0 0 0,0 0 1,0 0-1,0 0 1,0 0-1,0 0 1,0-1-1,-1 1 0,1 0 1,0 0-1,0 0 1,0 0-1,0 0 0,0 0 1,0 0-1,0 0 1,-1 0-1,1 0 1,0 0-1,0 0 0,0 0 1,0 0-1,0 0 1,0 0-1,0 0 1,-1 0-1,1 0 0,0 0 1,0 0-1,0 1 1,0-1-1,0 0 0,0 0 1,0 0-1,0 0 1,0 0-1,-1 0 1,1 0-1,0 0 0,0 0 1,0 0-1,0 0 1,0 1-1,0-1 1,0 0-1,0 0 0,-3 2-17,1 1-1,0-1 0,-1 1 1,1 0-1,0 0 0,0 0 1,-1 3-1,-1 3 20,0 0 0,0 0-1,1 1 1,1-1 0,0 1 0,0-1 0,-1 17-1,3-24 8,0 1 0,0 0 0,0-1 0,1 1 0,-1-1 0,1 1 0,-1 0-1,1-1 1,0 1 0,0-1 0,0 0 0,0 1 0,0-1 0,1 0-1,-1 1 1,1-1 0,-1 0 0,1 0 0,0 0 0,0-1 0,0 1-1,0 0 1,0-1 0,0 1 0,1-1 0,-1 0 0,0 0 0,1 1-1,-1-2 1,1 1 0,-1 0 0,5 0 0,2 1-16,0-2 0,0 1 0,0-1 1,0-1-1,0 1 0,0-2 0,0 1 0,0-1 0,14-5 1,4-3-88,44-24 1,-48 20 72,0-1 0,-1-1 0,0-1 0,31-33 0,6-5 377,-33 32-384,-2-1-1,42-52 1,-46 49 34,-2-1 0,-1 0 0,-1-2 0,22-57 0,-33 61-6,-4 12-7,-1 13 9,0 1 0,0 0 1,0 0-1,0-1 1,0 1-1,0 0 1,0 0-1,-1 0 1,1-1-1,0 1 1,0 0-1,0 0 1,0-1-1,0 1 1,0 0-1,0 0 1,-1 0-1,1 0 1,0-1-1,0 1 0,0 0 1,0 0-1,-1 0 1,1 0-1,0 0 1,0-1-1,0 1 1,-1 0-1,1 0 1,0 0-1,0 0 1,-1 0-1,1 0 1,0 0-1,-1 0 1,-1 1-3,0 1 0,0 0 0,0-1 0,0 1 0,1 0 0,-1 0 0,1 0 0,-1 0 0,1 0 0,0 1 0,-1-1 0,1 0 0,-1 4 0,-3 4-2,-2 5 8,0 1 0,1 0-1,0 1 1,1-1 0,1 1 0,-3 30 0,3-23 33,1-10-318,-2 1-1,0-1 1,0-1 0,-2 1-1,-10 18 1,8-16 306,1-1-1,0 1 1,1 0-1,-4 19 1,8-25-12,1 0 1,0 0 0,0 0 0,1 0-1,0 0 1,1 1 0,1-1 0,2 19-1,-3-28-11,1 0 0,-1 0-1,1 0 1,-1 0 0,1 0-1,-1 0 1,1 0 0,0 0 0,0 0-1,-1 0 1,1-1 0,0 1-1,0 0 1,0 0 0,0-1-1,0 1 1,0-1 0,0 1-1,0-1 1,0 1 0,0-1 0,0 0-1,0 1 1,0-1 0,0 0-1,1 0 1,-1 0 0,0 0-1,0 0 1,0 0 0,0 0-1,0 0 1,0 0 0,1 0 0,-1-1-1,0 1 1,0-1 0,2 0-1,4-2 10,0 0-1,0 0 1,0-1-1,10-7 1,41-31 39,-3-2 0,-1-3 0,-3-2 0,-1-3 0,-3-1 0,-3-3 0,-2-1 0,-2-2 0,-3-2 0,42-94 0,-75 146-50,0 1 1,-1-1 0,0 0-1,-1 0 1,1 0-1,0-13 1,-3 21-1,0 1 0,0 0 0,0-1 0,0 1 0,0 0 0,0-1 0,0 1 0,0 0 0,0-1 0,0 1 0,0 0 0,0-1 0,0 1 0,0 0 0,0-1 0,0 1 0,0 0 0,-1-1 0,1 1 0,0 0 0,0-1 1,0 1-1,-1 0 0,1 0 0,0 0 0,0-1 0,-1 1 0,1 0 0,0 0 0,0 0 0,-1-1 0,1 1 0,0 0 0,-1 0 0,1 0 0,-13 5-36,-8 14-31,0 9 35,1 0 0,1 1 0,1 0 0,2 2 0,1 0 0,-20 60 0,-42 210 122,64-238-72,-57 327-12,60-326-53,5-52-23,0-15-44,-4-20-43,3-9 26,2-1 1,1 0-1,2-55 1,2 67 149,1 0-1,1 0 1,1 1-1,1-1 1,1 1 0,16-38-1,-20 53 2,1 0 0,0 0 0,1 0 1,-1 0-1,1 1 0,0-1 0,0 1 0,0 0 0,1 0 0,-1 0 0,1 1 0,0-1 0,0 1 0,0 1 1,0-1-1,1 1 0,9-4 0,5 2-346,-1 0 1,1 1-1,39 0 1,15-3-663,-36 0 533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2.862"/>
    </inkml:context>
    <inkml:brush xml:id="br0">
      <inkml:brushProperty name="width" value="0.05" units="cm"/>
      <inkml:brushProperty name="height" value="0.05" units="cm"/>
    </inkml:brush>
  </inkml:definitions>
  <inkml:trace contextRef="#ctx0" brushRef="#br0">173 0 18308,'-8'1'287,"0"-1"1,0 1-1,0 1 1,0 0-1,0 0 0,1 1 1,-1-1-1,1 2 1,-1-1-1,1 1 1,0 0-1,0 0 0,1 1 1,-1 0-1,1 0 1,0 1-1,1 0 0,-1 0 1,1 0-1,0 0 1,1 1-1,0 0 1,0 0-1,0 0 0,1 1 1,-4 9-1,7-15-311,-1 0 0,1 0 0,-1 0 0,1 0-1,0 0 1,0 0 0,0 0 0,0 0 0,0 0 0,1 0-1,-1 0 1,1 0 0,-1 0 0,1 0 0,0 0 0,-1 0-1,1-1 1,0 1 0,0 0 0,0 0 0,1-1 0,-1 1-1,0-1 1,1 1 0,-1-1 0,1 1 0,-1-1 0,1 0 0,-1 0-1,1 0 1,0 0 0,0 0 0,0 0 0,-1 0 0,1-1-1,0 1 1,3 0 0,7 2-292,1-1 0,-1 0 0,1 0 1,20-2-1,-28 1 269,45-2-564,-29 0 449,-1 1 1,0 0 0,0 2 0,0 0 0,0 1 0,27 8 0,-43-9 168,-1-1 0,0 0 0,0 0 1,-1 1-1,1 0 0,0-1 0,0 1 1,-1 0-1,1 0 0,-1 1 0,0-1 1,0 0-1,0 1 0,0 0 0,0-1 1,0 1-1,-1 0 0,1 0 0,1 5 1,-2-3 51,0 0 0,0 0 1,-1 0-1,0-1 1,0 1-1,0 0 0,-1 0 1,1 0-1,-1 0 0,0-1 1,-4 10-1,-2 4 278,-2 0-1,0 0 1,-1-1-1,-1 0 1,-15 18-1,23-32-225,-17 21 476,19-23-543,0 0-1,0 0 1,0 0-1,0 0 0,0 0 1,0 0-1,0 0 1,0-1-1,0 1 0,0 0 1,-1-1-1,1 1 1,0-1-1,0 0 1,-1 1-1,1-1 0,0 0 1,-2 1-1,3-2-31,-1 0 0,0 0 0,1 0 0,-1 1 0,1-1 0,-1 0 0,1 0 0,0 0 0,-1 0 0,1 0 0,0 0 0,0 0 0,0 0 0,0 0 0,0 0 0,0 0 0,0 0 0,0 0 0,0 0 0,0 0 0,0 0 0,1 0 0,0-1 0,-1-2 11,6-32-139,1 0 1,2 0-1,1 1 1,2 1-1,21-45 1,-29 72 73,-1-1 1,1 1-1,1 0 1,-1 1-1,1-1 1,0 1 0,8-8-1,-10 11 36,1 1 1,-1-1-1,1 1 0,-1-1 0,1 1 0,0 0 1,0 1-1,0-1 0,0 1 0,1 0 0,-1 0 1,0 0-1,1 0 0,-1 1 0,6-1 0,27 3 68,37 6 0,19 2-256,-47-9-624,0-1 0,0-2 0,0-3-1,-1-1 1,0-3 0,45-13 0,-53 9-22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3.284"/>
    </inkml:context>
    <inkml:brush xml:id="br0">
      <inkml:brushProperty name="width" value="0.05" units="cm"/>
      <inkml:brushProperty name="height" value="0.05" units="cm"/>
    </inkml:brush>
  </inkml:definitions>
  <inkml:trace contextRef="#ctx0" brushRef="#br0">96 310 18300,'-20'7'1851,"-24"8"24,42-14-1690,-1 0 0,1 0-1,0 0 1,0 1 0,-1-1-1,1 1 1,0-1 0,0 1 0,1 0-1,-1 0 1,0 0 0,1 0-1,-4 4 1,5-6-168,0 1 0,0-1 0,0 0-1,0 1 1,0-1 0,0 1 0,0-1 0,0 0 0,0 1 0,0-1 0,0 1-1,0-1 1,0 0 0,0 1 0,0-1 0,0 1 0,0-1 0,0 0-1,0 1 1,1-1 0,-1 1 0,0-1 0,0 0 0,1 1 0,-1-1 0,0 0-1,0 1 1,1-1 0,-1 0 0,0 0 0,1 1 0,-1-1 0,0 0-1,1 0 1,-1 0 0,0 1 0,1-1 0,-1 0 0,1 0 0,-1 0 0,0 0-1,2 0 1,18 3 106,-20-3-120,21 0-203,0 0 1,0-2 0,0-1 0,0 0-1,-1-2 1,1 0 0,-1-1 0,0-1-1,-1-1 1,0-1 0,26-16-1,-22 11-144,0-1 0,-2-2-1,0 0 1,0-1 0,-2-1-1,0-1 1,-1 0 0,20-33-1,-36 51 338,26-46 6,-26 45 65,-1-1 0,0 1-1,1 0 1,-1-1 0,0 1 0,-1-1-1,1 1 1,0-1 0,-1 1-1,0-1 1,0 1 0,-1-7-1,1 10-39,0-1 0,0 1 0,0 0 0,0-1 0,0 1 0,0 0 0,-1-1 0,1 1 0,0 0 0,0 0 0,0-1-1,-1 1 1,1 0 0,0 0 0,0-1 0,-1 1 0,1 0 0,0 0 0,-1 0 0,1-1 0,0 1 0,-1 0 0,1 0 0,0 0-1,-1 0 1,1 0 0,0 0 0,-1 0 0,1 0 0,0 0 0,-1 0 0,1 0 0,0 0 0,-1 0 0,1 0 0,0 0-1,-1 0 1,1 0 0,0 0 0,-1 0 0,-14 9 752,6-1-490,1 0-1,-1 1 1,2 0 0,-1 0 0,1 1 0,1 0 0,-1 1-1,2-1 1,0 1 0,-5 14 0,6-14-169,0-1 1,1 1-1,1 0 1,0 0 0,1 0-1,0 1 1,0-1-1,1 0 1,0 0-1,1 0 1,3 15-1,-2-20-310,1 0 0,-1 1-1,1-1 1,0 0 0,1 0 0,-1-1-1,1 1 1,0-1 0,0 1 0,1-1-1,0-1 1,0 1 0,0-1-1,0 0 1,1 0 0,-1 0 0,1-1-1,0 1 1,0-2 0,0 1 0,1-1-1,9 3 1,13 1-708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4.366"/>
    </inkml:context>
    <inkml:brush xml:id="br0">
      <inkml:brushProperty name="width" value="0.05" units="cm"/>
      <inkml:brushProperty name="height" value="0.05" units="cm"/>
    </inkml:brush>
  </inkml:definitions>
  <inkml:trace contextRef="#ctx0" brushRef="#br0">18 1 16828,'-2'5'222,"-1"1"0,1-1 1,0 1-1,0-1 0,0 1 1,1 0-1,0 0 0,0 0 1,0 0-1,1 0 1,0 0-1,0 0 0,1 0 1,-1 0-1,1 0 0,1 0 1,-1 0-1,1-1 0,0 1 1,4 8-1,-2-6-106,-1-1 0,1 0 0,0 0 0,1 0 0,-1 0 0,1-1-1,1 1 1,-1-2 0,1 1 0,0 0 0,0-1 0,1 0 0,0-1 0,12 7 0,-11-8-58,1-1 0,-1 0 0,0 0 0,1-1 0,-1 0 0,1 0 0,-1-1 0,1-1 0,0 1 1,-1-1-1,1-1 0,-1 1 0,0-2 0,1 1 0,-1-1 0,0 0 0,9-5 0,-8 3-14,0 0-1,1-1 1,-2 0-1,1 0 1,-1-1-1,0 0 1,0 0 0,-1-1-1,0 0 1,0 0-1,-1-1 1,0 0-1,7-13 1,-11 19-33,-1 0 1,0 0-1,1 0 1,-1 0-1,-1-1 1,1 1 0,0 0-1,-1 0 1,1-1-1,-1 1 1,0 0-1,0 0 1,-1-1-1,0-3 1,1 7-10,0-1 0,0 1-1,0 0 1,0 0 0,0-1 0,0 1-1,-1 0 1,1 0 0,0-1 0,0 1-1,0 0 1,-1 0 0,1 0 0,0-1-1,0 1 1,0 0 0,-1 0 0,1 0 0,0 0-1,0 0 1,-1 0 0,1-1 0,0 1-1,-1 0 1,1 0 0,0 0 0,0 0-1,-1 0 1,1 0 0,0 0 0,-1 0-1,1 0 1,0 0 0,0 0 0,-1 0 0,1 0-1,-1 1 1,-10 9 48,-3 15 62,12-21-83,1-1-1,-1 1 0,1 0 1,0 0-1,1 0 1,-1 0-1,1 0 0,-1-1 1,1 1-1,1 0 0,-1 0 1,0 0-1,1 0 0,0 0 1,0 0-1,0 0 0,0-1 1,1 1-1,-1 0 0,1-1 1,0 1-1,0-1 1,0 0-1,1 1 0,-1-1 1,1 0-1,0-1 0,-1 1 1,1 0-1,1-1 0,-1 0 1,0 1-1,0-1 0,1-1 1,0 1-1,-1 0 1,1-1-1,0 0 0,-1 0 1,1 0-1,5 1 0,5-1 23,0 0 0,0 0-1,0-1 1,0-1-1,0-1 1,0 0-1,0 0 1,0-1 0,18-8-1,13-6-28,58-33 0,-67 32-49,-34 17 18,-1 0 1,1 0-1,0 0 1,-1 0-1,1 1 0,0-1 1,0 1-1,0-1 1,0 1-1,0 0 0,-1-1 1,1 1-1,0 0 1,0 0-1,3 1 0,-4 0 2,0-1-1,0 1 1,1 0-1,-1 0 1,0 0-1,0 0 1,0 0-1,0 0 1,-1 0-1,1 0 1,0 1-1,0-1 1,-1 0-1,1 0 1,-1 1-1,1-1 1,-1 0-1,1 1 1,-1-1-1,0 0 1,1 2-1,-1 1 13,1 0 1,0 0-1,0 0 0,1 0 0,-1 0 0,1-1 0,0 1 0,0-1 0,0 1 0,1-1 0,-1 0 0,1 0 0,-1 0 0,5 4 1,-4-5-9,1 0 1,-1-1 0,0 1-1,0-1 1,1 0 0,-1 0 0,1 0-1,-1 0 1,1 0 0,-1-1-1,1 0 1,-1 1 0,1-1 0,-1-1-1,1 1 1,6-2 0,0 0-275,1-1 0,-1 0 0,1-1 0,-1 0 0,0-1 0,-1 0 0,1 0 0,-1-1 1,0 0-1,13-13 0,-9 7-358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28.727"/>
    </inkml:context>
    <inkml:brush xml:id="br0">
      <inkml:brushProperty name="width" value="0.05" units="cm"/>
      <inkml:brushProperty name="height" value="0.05" units="cm"/>
    </inkml:brush>
  </inkml:definitions>
  <inkml:trace contextRef="#ctx0" brushRef="#br0">1 819 14131,'0'1'117,"0"0"-1,0 0 1,0 0-1,0 0 1,0 0-1,0 0 1,0 0-1,0 0 1,0-1-1,1 1 1,-1 0 0,0 0-1,1 0 1,-1 0-1,0 0 1,1 0-1,-1-1 1,1 1-1,0 1 1,0-2-50,0 0 1,0 0-1,0 0 1,0-1-1,0 1 1,0 0-1,0 0 1,0-1-1,0 1 1,0-1-1,0 1 1,-1-1-1,1 1 1,0-1-1,0 1 1,-1-1-1,1 0 1,0 1-1,-1-1 1,1 0-1,1-1 1,158-150 3109,117-125-2543,-219 205-496,-3-1 0,-3-3 0,44-89 0,-96 165-127,1-1-1,-1 0 1,0 0 0,1 1-1,-1-1 1,1 0 0,-1 1-1,1-1 1,-1 0 0,1 1-1,-1-1 1,1 1-1,0-1 1,-1 1 0,1-1-1,0 1 1,-1-1 0,1 1-1,1-1 1,-2 1-6,1 0-1,-1 1 1,1-1-1,-1 0 1,1 0 0,-1 0-1,1 0 1,-1 0 0,1 1-1,-1-1 1,1 0 0,-1 0-1,1 1 1,-1-1 0,0 0-1,1 1 1,-1-1 0,0 1-1,1-1 1,-1 0 0,0 1-1,1 0 1,14 35 35,-11-26-39,19 42-467,2-2 0,2 0 0,3-2 0,58 73-1,-59-87 35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5.612"/>
    </inkml:context>
    <inkml:brush xml:id="br0">
      <inkml:brushProperty name="width" value="0.05" units="cm"/>
      <inkml:brushProperty name="height" value="0.05" units="cm"/>
    </inkml:brush>
  </inkml:definitions>
  <inkml:trace contextRef="#ctx0" brushRef="#br0">217 32 22085,'0'-1'131,"0"-1"1,0 1 0,-1 0-1,1-1 1,0 1 0,-1 0 0,1-1-1,-1 1 1,1 0 0,-1 0-1,0 0 1,1-1 0,-1 1-1,0 0 1,0 0 0,0 0-1,0 0 1,0 0 0,0 1-1,0-1 1,-2-1 0,1 1 19,-1 0 1,1 0-1,-1 1 1,1-1-1,0 1 0,-1-1 1,0 1-1,1 0 1,-1 0-1,-4 0 1,-4 2 32,0 0 0,1 1 0,-1 0 0,-13 6 1,24-9-184,-16 6 27,-27 16-1,40-21-56,-1 1-1,1 0 1,0 1-1,0-1 0,0 0 1,0 1-1,0 0 1,1 0-1,-1 0 1,1 0-1,0 0 1,0 0-1,0 0 0,-3 7 1,5-10 8,0 1-1,0 0 1,0 0 0,0 0-1,0-1 1,0 1 0,0 0 0,0 0-1,1-1 1,-1 1 0,0 0 0,0 0-1,1-1 1,-1 1 0,0 0 0,1 0-1,-1-1 1,0 1 0,1-1-1,-1 1 1,1 0 0,0-1 0,-1 1-1,1-1 1,-1 1 0,1-1 0,0 1-1,-1-1 1,1 0 0,0 1-1,-1-1 1,1 0 0,0 1 0,0-1-1,-1 0 1,1 0 0,0 0 0,1 0-1,34 4-661,-33-4 638,48-1-643,-37 0 541,1 1 0,0 0 1,-1 0-1,1 2 0,-1 0 1,29 7-1,-42-9 152,1 1 0,-1-1 0,0 1 0,1-1 0,-1 1 1,0 0-1,0 0 0,1-1 0,-1 1 0,0 0 0,0 0 0,0 0 0,0 0 0,0 0 0,0 1 0,0-1 0,0 0 0,-1 0 0,1 1 0,0-1 1,-1 0-1,1 1 0,-1-1 0,1 3 0,-1-2 23,0 1 1,0-1-1,-1 1 1,1-1-1,-1 1 1,1-1-1,-1 1 1,0-1-1,0 0 1,0 0-1,0 1 1,-1-1-1,-1 2 1,-5 7 172,-1 0-1,0-1 1,0-1 0,-13 10 0,6-6 250,-25 16 0,35-25-411,0-1 1,0 0 0,0 0-1,-1 0 1,1-1 0,-1 0 0,0 0-1,-7 0 1,14-2-67,-1 1-1,1-1 1,0 0-1,-1 0 1,1 0-1,-1 0 1,1 0-1,-1 0 1,1 0-1,-1 0 1,1 0-1,0 0 1,-1 0-1,1 0 1,-1 0-1,1 0 1,-1 0-1,1 0 1,0 0-1,-1-1 1,1 1-1,-1 0 1,1 0-1,0 0 1,-1-1-1,1 1 1,0 0-1,-1-1 1,1 1-1,-1-1 1,2 1-31,-1-1 1,0 0-1,1 1 1,-1-1-1,1 1 1,-1 0-1,1-1 1,-1 1-1,1-1 0,0 1 1,-1 0-1,1-1 1,-1 1-1,1 0 1,0 0-1,-1 0 1,1-1-1,0 1 1,-1 0-1,2 0 1,77-13-1731,-49 9 1711,-1-1-1,0-1 1,0-1 0,38-16-1,-39 10 359,1 0 0,-2-2 1,0-1-1,-1-2 0,0 0 0,23-23 0,-47 39-213,0 0-1,0 0 1,0-1-1,0 1 0,0 0 1,-1 0-1,1-1 1,-1 1-1,0-1 1,0 0-1,0 1 0,0-1 1,1-4-1,-2 6-49,0 1 0,0-1 1,0 0-1,0 1 0,0-1 0,-1 1 0,1-1 0,0 1 0,0-1 0,0 1 0,-1-1 0,1 1 0,0-1 0,0 1 0,-1 0 1,1-1-1,0 1 0,-1-1 0,1 1 0,0 0 0,-1-1 0,1 1 0,-1 0 0,1-1 0,-1 1 0,0-1 0,-1 1-5,0-1 0,0 1 0,0 0 0,0-1-1,0 1 1,0 0 0,0 0 0,0 0 0,0 1 0,0-1-1,-2 1 1,-3 0-13,1 1-1,0 0 1,0 0-1,0 0 0,0 1 1,1 0-1,-1 0 1,1 0-1,0 1 0,0 0 1,0 0-1,0 0 1,0 1-1,1-1 0,-8 11 1,12-14-8,0 0 1,-1 0-1,1 0 1,-1 0-1,1 0 0,0 0 1,0 0-1,-1 0 1,1-1-1,0 1 1,0 0-1,0 0 0,0 0 1,0 0-1,0 0 1,1 0-1,-1 0 1,0 0-1,0 0 0,1 0 1,-1 0-1,0 0 1,1 0-1,-1-1 1,2 2-1,-1 0-6,1-1 0,-1 1 0,1-1 0,0 0 0,0 1 0,0-1 0,-1 0 0,1 0 0,0-1 0,0 1 0,3 1 0,7 0-39,0 1 0,0-1 0,16 0 0,-22-2 36,58 6 121,0-3 0,113-10 0,-173 6 6,0 1 1,0-1-1,0 0 0,0 0 1,0 0-1,0-1 1,0 1-1,-1-1 0,1 0 1,4-3-1,-7 4-43,0 0-1,0 0 1,0-1-1,0 1 1,0 0-1,0 0 1,-1-1-1,1 1 1,0-1-1,-1 1 1,1-1-1,-1 1 1,0-1-1,1 1 1,-1-1-1,0 1 1,0-1-1,0 1 0,0-1 1,0 1-1,0-1 1,-1 1-1,1-1 1,0 1-1,-1-1 1,1 1-1,-1-1 1,0 1-1,-1-3 1,-2-3 121,0-1-1,0 1 1,-11-13 0,10 14-311,0-1 1,0 0-1,1 0 0,-4-8 1,8 15 67,-1-1-1,1 0 1,0 1 0,0-1 0,0 1 0,0-1 0,0 0 0,0 1 0,0-1 0,0 1 0,0-1-1,0 1 1,0-1 0,0 0 0,0 1 0,0-1 0,1 1 0,-1-1 0,0 1 0,0-1 0,1 0-1,-1 1 1,0 0 0,1-1 0,-1 1 0,0-1 0,1 1 0,-1-1 0,1 1 0,-1 0 0,1-1-1,-1 1 1,1 0 0,-1-1 0,1 1 0,-1 0 0,1 0 0,-1-1 0,1 1 0,0 0 0,-1 0-1,1 0 1,-1 0 0,2 0 0,28-3-610,-28 3 595,22 0-518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6.176"/>
    </inkml:context>
    <inkml:brush xml:id="br0">
      <inkml:brushProperty name="width" value="0.05" units="cm"/>
      <inkml:brushProperty name="height" value="0.05" units="cm"/>
    </inkml:brush>
  </inkml:definitions>
  <inkml:trace contextRef="#ctx0" brushRef="#br0">37 2 19148,'-6'-1'1752,"0"22"-1247,-1 5-241,1 16 1408,1 6-1032,2 11-448,0 0-112,4 4-24,2-4-56,4-6-288,-1-3-176,-4-7-504,-1-7 40,-2-13 648,-2-12-233,-9-18-199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6.595"/>
    </inkml:context>
    <inkml:brush xml:id="br0">
      <inkml:brushProperty name="width" value="0.05" units="cm"/>
      <inkml:brushProperty name="height" value="0.05" units="cm"/>
    </inkml:brush>
  </inkml:definitions>
  <inkml:trace contextRef="#ctx0" brushRef="#br0">0 120 16940,'20'-15'860,"0"0"0,1 1 0,1 1 0,0 1 0,1 2 0,0 0 0,35-10 0,-47 17-737,0 0 0,0 1 0,0 1 0,0 0 0,0 1 0,0 0 0,0 0 0,0 1 0,0 1 0,0 0 0,0 0 0,0 1 0,-1 0 0,1 1 0,-1 0 0,0 1 0,0 0 0,0 1 0,9 7 0,-13-9-137,0 1-1,0 0 0,-1 0 1,0 1-1,0 0 0,0 0 1,-1 0-1,0 0 1,0 1-1,0-1 0,-1 1 1,0 0-1,0 0 0,-1 0 1,0 0-1,0 1 1,-1-1-1,0 1 0,0-1 1,0 1-1,-1-1 0,-1 1 1,1-1-1,-1 1 1,0-1-1,-1 1 0,0-1 1,0 0-1,0 0 0,-1 0 1,0 0-1,-1 0 0,-6 10 1,2-5-14,-1-1 1,0 0-1,0-1 0,-1 0 1,0 0-1,-1-1 0,0 0 1,0-1-1,-1 0 0,-23 11 1,19-16-849,16-3 866,0 0 1,-1 0-1,1 0 1,0 0-1,0-1 1,0 1 0,-1 0-1,1 0 1,0 0-1,0 0 1,0 0 0,0 0-1,-1 0 1,1 0-1,0 0 1,0-1-1,0 1 1,0 0 0,-1 0-1,1 0 1,0 0-1,0 0 1,0-1-1,0 1 1,0 0 0,0 0-1,0 0 1,0 0-1,0-1 1,0 1-1,-1 0 1,1 0 0,0 0-1,0-1 1,0 1-1,0 0 1,0 0-1,0 0 1,0-1 0,0 1-1,1 0 1,-1 0-1,0 0 1,0-1-1,0 1 1,0 0 0,0 0-1,0 0 1,0 0-1,0-1 1,0 1 0,1 0-1,-1 0 1,0 0-1,0 0 1,0 0-1,0-1 1,0 1 0,1 0-1,7-9-478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7.018"/>
    </inkml:context>
    <inkml:brush xml:id="br0">
      <inkml:brushProperty name="width" value="0.05" units="cm"/>
      <inkml:brushProperty name="height" value="0.05" units="cm"/>
    </inkml:brush>
  </inkml:definitions>
  <inkml:trace contextRef="#ctx0" brushRef="#br0">1 78 14683,'6'71'2600,"-6"-55"-1819,1 0 0,1 0 0,0 0 0,1-1 0,7 24 0,-9-38-709,-1-1 1,0 1-1,0 0 1,1 0-1,-1 0 1,1 0-1,-1 0 1,1 0-1,-1 0 1,1 0-1,-1-1 1,1 1-1,0 0 1,0 0-1,-1-1 1,1 1-1,0 0 1,0-1 0,0 1-1,-1-1 1,1 1-1,0-1 1,0 0-1,0 1 1,2 0-1,-2-2-13,1 1 0,-1 0 0,0-1 0,0 1-1,0-1 1,1 1 0,-1-1 0,0 0 0,0 1 0,0-1 0,0 0-1,0 0 1,0 0 0,0 0 0,0 0 0,-1 0 0,2-1-1,2-4 54,0 0 0,0-1 0,-1 1 0,0-1 0,0 1-1,2-9 1,-2-1-62,0 1-1,-1-1 1,-1 0-1,-1-29 1,-1 36-201,0 0 0,0-1 1,-1 1-1,0 0 0,0 1 1,-1-1-1,0 0 1,-1 1-1,-8-15 0,6 16-845,7 9-177,16 12-261,-2-7 1062,0-1 1,17 4-1,10-1-231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7.459"/>
    </inkml:context>
    <inkml:brush xml:id="br0">
      <inkml:brushProperty name="width" value="0.05" units="cm"/>
      <inkml:brushProperty name="height" value="0.05" units="cm"/>
    </inkml:brush>
  </inkml:definitions>
  <inkml:trace contextRef="#ctx0" brushRef="#br0">203 27 13187,'-15'4'701,"1"1"0,-1 0-1,1 2 1,1-1 0,-1 2 0,1 0 0,0 0 0,-12 12-1,19-15-468,0 0 0,1 0 0,0 1-1,0 0 1,0 0 0,1 0-1,0 0 1,0 1 0,0 0-1,1-1 1,0 2 0,0-1 0,1 0-1,0 0 1,0 1 0,1-1-1,-1 15 1,2-20-196,0 0-1,0 0 1,0 0 0,0 0-1,0 0 1,1 0-1,-1 0 1,1 0 0,-1 0-1,1 0 1,0 0 0,0 0-1,0-1 1,0 1 0,0 0-1,0 0 1,0-1-1,1 1 1,-1-1 0,1 1-1,-1-1 1,1 0 0,-1 1-1,1-1 1,0 0-1,0 0 1,0 0 0,-1 0-1,1-1 1,0 1 0,0 0-1,3 0 1,-2-1-12,0 1 0,1-1 0,-1 0 0,1 0 0,-1-1 0,1 1 0,-1-1 0,0 1-1,1-1 1,-1 0 0,0 0 0,1-1 0,-1 1 0,0-1 0,0 1 0,0-1 0,-1 0 0,5-4 0,0-1 21,0 0-1,0-1 1,-1 0 0,0 0-1,-1 0 1,0-1 0,0 0-1,-1 0 1,0 0-1,4-16 1,-5 17-231,-1 0 0,-1-1 0,0 1 0,0 0 0,0-1 0,-1 0 0,0 1 0,-1-1 0,0 1 0,0-1 0,-1 1 0,-4-14 0,5 20-26,0 0 1,1 0-1,-1 0 0,0 1 1,0-1-1,0 0 0,0 1 1,0-1-1,0 1 1,-1-1-1,1 1 0,0 0 1,-1-1-1,1 1 0,-1 0 1,1 0-1,-1 0 0,0 0 1,-2-1-1,4 2 154,0 0 0,0 0 0,0 0 1,0 0-1,0 1 0,0-1 0,0 0 0,0 0 0,0 0 0,0 0 0,0 0 1,0 0-1,0 0 0,0 0 0,0 0 0,0 0 0,0 1 0,0-1 0,0 0 1,0 0-1,0 0 0,0 0 0,0 0 0,0 0 0,0 0 0,0 0 0,0 0 1,-1 1-464,1-1 463,0 0 0,0 0 0,0 0 0,0 0 0,0 0 0,0 0 0,0 0 1,-1 0-1,10 6-701,9 0-81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7.863"/>
    </inkml:context>
    <inkml:brush xml:id="br0">
      <inkml:brushProperty name="width" value="0.05" units="cm"/>
      <inkml:brushProperty name="height" value="0.05" units="cm"/>
    </inkml:brush>
  </inkml:definitions>
  <inkml:trace contextRef="#ctx0" brushRef="#br0">175 119 14619,'-11'3'563,"0"0"0,0 1 0,0 0 0,0 0 0,1 1-1,-1 1 1,1 0 0,1 0 0,-1 1 0,1 0 0,1 0 0,-1 1 0,-14 18-1,21-23-419,-1 1-1,1-1 0,0 1 0,0 0 0,1-1 1,-1 1-1,1 0 0,-1 0 0,1 0 0,1 0 0,-1 0 1,0 0-1,1 6 0,0-8-107,0 0 0,1 0-1,-1-1 1,1 1 0,-1 0 0,1 0-1,0 0 1,0-1 0,0 1 0,0 0 0,0-1-1,0 1 1,0-1 0,0 1 0,1-1-1,-1 1 1,0-1 0,1 0 0,-1 0 0,1 0-1,0 0 1,-1 0 0,1 0 0,0 0-1,0-1 1,-1 1 0,1 0 0,0-1 0,0 0-1,2 1 1,4 0-29,0 0 0,-1-1 0,1 0 0,0 0 0,0-1-1,-1 0 1,1 0 0,-1-1 0,1 0 0,-1 0 0,0 0 0,1-1 0,-1-1 0,-1 1-1,1-1 1,0 0 0,-1 0 0,0-1 0,11-11 0,0 0-43,-1-2-1,-1 0 1,0-1-1,-1 0 1,13-26-1,-24 40 17,28-54-204,-29 54 184,0-1 0,0 1 1,0-1-1,0 1 0,-1-1 0,0 0 1,0 1-1,0-10 0,-1 15 38,0 0 0,0 0 0,0 0 0,0 0 0,0-1 0,0 1-1,0 0 1,0 0 0,0 0 0,0 0 0,0 0 0,-1-1 0,1 1 0,0 0 0,0 0 0,0 0 0,0 0 0,0 0 0,0-1 0,0 1-1,-1 0 1,1 0 0,0 0 0,0 0 0,0 0 0,0 0 0,-1 0 0,1 0 0,0 0 0,0 0 0,0 0 0,0 0 0,-1 0-1,1 0 1,0 0 0,0 0 0,0 0 0,0 0 0,-1 0 0,1 0 0,0 0 0,0 0 0,0 0 0,0 0 0,0 0 0,-1 0 0,1 0-1,0 0 1,0 0 0,0 0 0,0 1 0,0-1 0,-1 0 0,-8 7-56,-1 8 135,0 0 1,1 1 0,1 0-1,0 0 1,2 1 0,-1-1-1,2 2 1,1-1 0,-3 19-1,5-29-5,1 0-1,1 1 0,0-1 0,0 0 0,0 1 1,1-1-1,0 1 0,0-1 0,1 0 0,2 7 1,-2-10-35,-1 0 0,1-1 0,0 1 0,0-1 0,0 0 0,0 1 0,1-1 0,0 0 0,-1 0 0,1-1 0,0 1 0,0-1 0,1 1 0,-1-1 0,0 0 0,1 0 0,-1-1 0,1 1 0,0-1 0,5 2 0,1-1-3,0 0 0,0-1 0,0-1 1,0 1-1,0-2 0,0 1 0,0-2 0,0 1 1,0-1-1,-1 0 0,1-1 0,10-5 1,-7 3-32,-1 0 1,0-2 0,0 0-1,0 0 1,0-1 0,-1 0-1,-1-1 1,13-12 0,-13 6-72,-10 15 67,0 0 0,0 0-1,0 0 1,0 0 0,0 0 0,0-1-1,0 1 1,0 0 0,0 0-1,0 0 1,0 0 0,0 0-1,0 0 1,0 0 0,0-1-1,-1 1 1,1 0 0,0 0-1,0 0 1,0 0 0,0 0-1,0 0 1,0 0 0,0 0-1,0 0 1,0 0 0,-1-1-1,1 1 1,0 0 0,0 0-1,0 0 1,0 0 0,0 0 0,0 0-1,0 0 1,-1 0 0,1 0-1,0 0 1,0 0 0,0 0-1,0 0 1,0 0 0,0 0-1,-1 0 1,1 0 0,0 0-1,0 0 1,0 0 0,0 1-1,0-1 1,0 0 0,0 0-1,-1 0 1,1 0 0,0 0-1,-2 1-6,0 0-1,-1 0 0,1 1 0,0-1 0,0 1 0,0-1 0,0 1 1,0 0-1,0-1 0,-2 5 0,1-3 23,1 0 0,0 1 0,0-1 0,0 1 0,1 0 0,-1 0 0,1-1 0,0 1 0,0 0 0,0 0 0,0 0 0,1 0 0,0 0 0,0 0 0,0 0 0,0 0 0,1 5 0,0-6 7,0-1 1,0 1-1,0 0 1,0 0-1,0-1 1,1 1-1,-1-1 1,1 1-1,0-1 1,0 0-1,0 0 1,0 0-1,0 0 0,0 0 1,0 0-1,1 0 1,-1-1-1,1 1 1,-1-1-1,1 0 1,0 1-1,-1-1 1,1-1-1,4 2 1,4 0 10,-1-1 1,1 0 0,-1 0 0,1-1-1,0-1 1,-1 0 0,1 0-1,-1-1 1,1-1 0,-1 1 0,0-2-1,16-6 1,-8 2-79,-1-1-1,0-1 1,0 0-1,-1-1 1,28-26 0,-38 32-8,0 0 1,-1-1-1,0 0 1,0 0-1,-1 0 0,1 0 1,-1-1-1,3-8 1,-7 16 49,0-1 0,0 0-1,0 0 1,-1 0 0,1 0 0,0 0 0,0 1 0,-1-1-1,1 0 1,0 0 0,0 0 0,-1 0 0,1 0 0,0 0-1,-1 0 1,1 0 0,0 0 0,0 0 0,-1 0 0,1 0 0,0 0-1,0 0 1,-1 0 0,1 0 0,0 0 0,0-1 0,-1 1-1,1 0 1,0 0 0,0 0 0,-1 0 0,1 0 0,0-1-1,0 1 1,0 0 0,-1 0 0,1 0 0,0-1 0,0 1-1,0 0 1,0 0 0,0-1 0,-1 1 0,1 0 0,0 0 0,0-1-1,0 1 1,0 0 0,0 0 0,0-1 0,0 1 0,0 0-1,0 0 1,0-1 0,0 1 0,0 0 0,0-1 0,0 1-1,0 0 1,0 0 0,0-1 0,0 1 0,1 0 0,-1-1-1,-19 14-113,17-10 28,0 0 0,0 0 0,0 0 0,0 0 0,0 0 0,1 0 0,-2 4 0,3-6 69,-1 1 0,1-1 0,0 0 0,-1 0 0,1 1 0,0-1 0,0 0 0,0 0 0,0 1 0,0-1 0,0 0 0,0 0 0,0 1 0,1-1 0,-1 0 0,0 0 0,1 1 0,-1-1 0,1 0 0,0 0 0,-1 0 0,1 0 0,1 2 0,13 6-176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8.287"/>
    </inkml:context>
    <inkml:brush xml:id="br0">
      <inkml:brushProperty name="width" value="0.05" units="cm"/>
      <inkml:brushProperty name="height" value="0.05" units="cm"/>
    </inkml:brush>
  </inkml:definitions>
  <inkml:trace contextRef="#ctx0" brushRef="#br0">60 0 18516,'4'6'294,"-1"1"0,0-1 0,-1 0 0,1 1 0,-1 0-1,0 0 1,-1-1 0,0 1 0,0 0 0,0 0 0,-1 0 0,0 0 0,-1 0 0,0 8 0,-4 12 661,-1 0 0,-11 33 0,8-33-450,-4 15 80,6-25-408,2 1 0,0 0 0,0 1 1,2-1-1,-2 32 0,5-48-181,0 0 0,0 0 0,0 0 0,0 0 0,0 0 0,1 0 0,-1 0 0,1 0 0,-1 0 0,1 0 0,0 0 0,0 0 0,0 0 0,0-1 0,0 1 0,0 0 0,1-1 0,-1 1 0,0-1 0,1 1 0,-1-1 0,1 0 0,0 1 0,-1-1 0,1 0 0,0 0 0,0 0 0,0 0 0,0-1 0,0 1 0,0 0 0,0-1 0,0 1 0,0-1 0,0 0 0,0 0 0,0 0 0,0 0 0,0 0 0,0 0 0,0 0 0,0-1 0,0 1 0,0-1 0,0 0 0,2 0 0,3-2-61,0 0-1,0 0 1,0-1-1,-1 1 1,0-2-1,1 1 1,-1-1-1,-1 0 1,1 0-1,-1 0 0,0-1 1,0 0-1,5-8 1,-3 4-264,-1 0 1,0-1 0,-1 0-1,0 0 1,0 0-1,-2 0 1,5-21 0,-7 29 153,-1 0 1,1 1 0,-1-1 0,0 0 0,0 1 0,0-1 0,-1 0 0,1 1 0,-1-1 0,1 1 0,-1-1 0,0 0 0,0 1 0,-1-3 0,2 5 115,-1-1 0,1 1 0,0 0-1,0 0 1,-1-1 0,1 1 0,0 0 0,-1-1 0,1 1 0,0 0 0,-1 0 0,1 0 0,0-1 0,-1 1 0,1 0 0,0 0 0,-1 0 0,1 0 0,-1 0 0,1 0-1,0 0 1,-1 0 0,1 0 0,-1 0 0,1 0 0,0 0 0,-1 0 0,1 0 0,-1 0 0,1 0 0,-1 1 0,-1 0-52,1 0 0,-1 0 0,1 0 1,-1 1-1,1-1 0,-1 1 0,1-1 0,0 1 0,0-1 1,0 1-1,-1 2 0,-8 12-195,0 1 1,2 1-1,0 0 1,1 0-1,0 0 1,2 1-1,0 0 1,-3 32-1,8-49 290,0 0 0,0 0 0,0 0 0,0 0 0,0 0 0,1 1 0,-1-1 0,1 0 0,-1 0 0,1 0 0,0 0 0,-1 0 0,1 0 0,0-1 0,2 4 0,11 0-83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8.882"/>
    </inkml:context>
    <inkml:brush xml:id="br0">
      <inkml:brushProperty name="width" value="0.05" units="cm"/>
      <inkml:brushProperty name="height" value="0.05" units="cm"/>
    </inkml:brush>
  </inkml:definitions>
  <inkml:trace contextRef="#ctx0" brushRef="#br0">1 582 15595,'10'-5'436,"0"0"1,0-1-1,0 0 0,-1 0 0,15-13 0,1-1-377,11-9-282,-2-1 1,-1-2 0,-1-1-1,-2-1 1,-1-2 0,-2-1-1,-2-1 1,-1-2 0,20-44-1,-37 70 459,0 0 1,-1-1-1,0 0 0,-2 0 0,7-31 0,-11 46-219,0 0 0,0 0 1,-1 0-1,1 0 0,0 0 1,0 0-1,0 0 0,0 0 0,0 0 1,0 1-1,0-1 0,-1 0 1,1 0-1,0 0 0,0 0 1,0 0-1,0 0 0,0 0 0,0 0 1,0 0-1,-1 0 0,1 0 1,0 0-1,0 0 0,0-1 1,0 1-1,0 0 0,0 0 0,-1 0 1,1 0-1,0 0 0,0 0 1,0 0-1,0 0 0,0 0 1,0 0-1,0 0 0,0 0 0,0-1 1,0 1-1,-1 0 0,1 0 1,0 0-1,0 0 0,0 0 1,0 0-1,0 0 0,0-1 0,0 1 1,0 0-1,0 0 0,0 0 1,0 0-1,0 0 0,0 0 1,0 0-1,0-1 0,0 1 0,-8 11 431,-18 38 474,2 1 0,3 0 1,2 2-1,2 1 0,-17 89 0,29-119-719,1 0 1,1 0-1,1 0 0,1 0 0,4 37 0,-3-58-188,0 0 0,1 0 0,-1 0-1,1 0 1,-1 0 0,1 0 0,0-1 0,0 1 0,-1 0-1,1-1 1,1 1 0,0 1 0,-2-3-11,0 1 1,1-1-1,-1 0 1,0 0-1,0 0 0,0 0 1,1 0-1,-1 1 1,0-1-1,0 0 0,1 0 1,-1 0-1,0 0 1,0 0-1,1 0 0,-1 0 1,0 0-1,1 0 1,-1 0-1,0 0 0,0 0 1,1 0-1,-1 0 1,0 0-1,0 0 0,1 0 1,-1-1-1,0 1 1,0 0-1,1 0 0,8-13 81,-3-5-76,-1-1 1,0 0 0,-1 0 0,2-28 0,-4 23-253,12-43-1,-14 66 234,0 1 0,0 0 0,0-1 0,0 1 0,0-1 0,0 1 0,0-1 0,0 1 0,1-1 0,-1 1 0,0 0 0,0-1 0,0 1 0,1-1 0,-1 1 0,0 0 0,1-1 0,-1 1 0,0 0-1,1-1 1,-1 1 0,0 0 0,1 0 0,-1-1 0,1 1 0,-1 0 0,1 0 0,-1 0 0,0 0 0,1-1 0,-1 1 0,1 0 0,-1 0 0,1 0 0,-1 0 0,1 0 0,-1 0 0,1 0 0,-1 0 0,0 0 0,1 0 0,-1 1 0,1-1 0,-1 0 0,1 0 0,-1 0 0,1 1 0,-1-1 0,0 0 0,1 0-1,-1 1 1,1-1 0,22 23-31,-14-13 49,1-2 50,0 0 0,0-1 0,1 0 0,0-1 0,0 0 1,1-1-1,-1 0 0,1-1 0,0 0 0,1-1 0,-1 0 1,0-1-1,1-1 0,0 0 0,-1 0 0,18-2 0,-8-1 35,0-1 0,-1 0 0,1-2 0,-1 0 0,0-1-1,0-2 1,-1 0 0,31-17 0,-40 17-45,2-1-8,-12 10-8,-5 5 19,-60 73 91,59-71-333,0-1 1,0 1-1,1 1 0,0-1 1,0 1-1,1 0 0,0-1 1,-3 17-1,15-30-442,0-9 211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9.328"/>
    </inkml:context>
    <inkml:brush xml:id="br0">
      <inkml:brushProperty name="width" value="0.05" units="cm"/>
      <inkml:brushProperty name="height" value="0.05" units="cm"/>
    </inkml:brush>
  </inkml:definitions>
  <inkml:trace contextRef="#ctx0" brushRef="#br0">1 1 13371,'0'12'97,"-1"0"0,2 0 1,-1 1-1,2-1 0,-1 0 1,2 0-1,0 0 0,0-1 0,1 1 1,0-1-1,1 0 0,0 0 0,1 0 1,0-1-1,1 1 0,0-2 1,17 19-1,-7-12-249,0 0 1,2-2 0,0 0-1,34 19 1,87 35 1335,-136-66-1047,-2-2 1,-1 1 0,0-1 0,0 1-1,1 0 1,-1-1 0,0 1 0,0 0 0,0 0 0,0 0 0,0-1 0,0 1-1,0 0 1,1 2 0,-2-3-54,0 1 0,0-1 0,0 1 0,0-1 0,0 1 0,0-1 0,0 0 0,0 1 0,0-1 0,0 1 0,0-1 0,0 1 0,0-1 0,0 0 0,0 1 1,0-1-1,-1 1 0,1-1 0,0 0 0,0 1 0,0-1 0,-1 0 0,1 1 0,0-1 0,0 0 0,-1 1 0,-3 2 552,0 0-1,0 0 1,0-1 0,0 0-1,-8 4 1,1-1-47,-37 21 1805,44-21-1923,14-7-257,18-8-226,37-24-393,-47 23 210,1 0-1,1 2 1,0 0-1,0 2 1,39-11 0,-58 18 193,1-1 1,0 1 0,-1 0-1,1-1 1,-1 1 0,1 0-1,-1 0 1,1 0 0,0 0-1,-1 0 1,1 0 0,-1 1 0,1-1-1,-1 0 1,1 1 0,-1-1-1,1 1 1,-1 0 0,1-1-1,-1 1 1,0 0 0,1 0 0,-1 0-1,0 0 1,0 0 0,0 0-1,1 0 1,0 3 0,0 0 41,-1 0 0,0 0 0,0 1 0,-1-1 0,1 0 0,-1 1 0,0-1 0,0 0 0,-1 6 0,1-9-30,0 1 0,0 0 1,0 0-1,0 0 0,0 0 0,0-1 0,1 1 0,-1 0 0,1 0 0,-1 0 0,1-1 1,-1 1-1,1 0 0,0-1 0,0 1 0,0-1 0,0 1 0,0-1 0,2 2 0,-2-2-76,0 0-1,1 0 0,-1 0 1,1-1-1,-1 1 0,1 0 1,0-1-1,-1 1 0,1-1 1,0 0-1,-1 0 0,1 1 1,0-1-1,-1 0 0,1 0 1,2-1-1,6-1-238,0-1 0,-1 1 0,1-2 0,-1 1-1,13-8 1,19-12-243,6-5-133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9.747"/>
    </inkml:context>
    <inkml:brush xml:id="br0">
      <inkml:brushProperty name="width" value="0.05" units="cm"/>
      <inkml:brushProperty name="height" value="0.05" units="cm"/>
    </inkml:brush>
  </inkml:definitions>
  <inkml:trace contextRef="#ctx0" brushRef="#br0">130 1 17692,'-38'24'2867,"-18"14"-78,53-36-2529,-1 1 1,1 0-1,0 1 0,0-1 0,0 0 1,0 1-1,1 0 0,-1-1 0,1 1 1,0 0-1,-2 6 0,4-9-246,0 0 1,0 1-1,0-1 0,0 0 1,0 0-1,0 0 0,0 0 1,0 0-1,1 0 0,-1 0 1,0 0-1,1 0 0,-1 0 1,1 0-1,-1 0 0,1 0 1,-1 0-1,1 0 0,0 0 1,0 0-1,-1 0 0,1-1 1,0 1-1,0 0 0,0-1 1,0 1-1,0 0 0,0-1 1,0 1-1,0-1 0,0 0 1,1 1-1,41 12-790,-36-11 635,29 6-575,35 10-938,-64-15 1448,-1-1 1,0 1 0,1 0 0,-1 0 0,0 1 0,-1 0-1,1 0 1,6 6 0,-11-10 169,0 1 0,0 0 0,0 0 0,-1 0 0,1 0 0,0 1 0,0-1 0,0 0 0,-1 0 0,1 0 0,-1 1 0,1-1 0,-1 0 0,1 1 0,-1-1 0,0 0 0,1 1 0,-1-1 0,0 0 0,0 1 1,0-1-1,0 0 0,-1 1 0,1 2 0,-1-2 14,-1 0 0,1 0 1,0 0-1,0 1 0,-1-1 1,0-1-1,1 1 0,-1 0 1,0 0-1,0-1 0,0 1 1,-4 2-1,-1 0 36,-1 1-1,0-2 1,-1 1 0,1-1-1,-1 0 1,-15 3-1,-16-3 42,-5-3 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1.552"/>
    </inkml:context>
    <inkml:brush xml:id="br0">
      <inkml:brushProperty name="width" value="0.05" units="cm"/>
      <inkml:brushProperty name="height" value="0.05" units="cm"/>
    </inkml:brush>
  </inkml:definitions>
  <inkml:trace contextRef="#ctx0" brushRef="#br0">2 1 14307,'1'1'64,"0"0"0,0 0 0,0 0 0,0 1 0,0-1 1,0 0-1,0 1 0,-1-1 0,1 1 0,-1-1 0,1 0 0,-1 1 0,1 0 0,-1-1 0,0 1 0,1 2 0,0 32 11,-2-19 127,20 125 393,-2-22-7,-12-62-148,-1 0-1,-4-1 1,-2 1 0,-2 0 0,-3-1 0,-15 58 0,22-113-414,-1 2 81,0 0 1,0 1-1,0-1 0,-1 0 1,1 0-1,-1 0 1,0 0-1,0 0 1,-3 3-1,5-7-95,0 0 0,0 0-1,0 0 1,0 0 0,0 0 0,-1 0-1,1 1 1,0-1 0,0 0 0,0 0-1,0 0 1,0 0 0,0 0-1,-1 0 1,1 0 0,0 0 0,0 0-1,0 0 1,0 0 0,0 0 0,-1 0-1,1 0 1,0 0 0,0 0 0,0 0-1,0 0 1,0 0 0,0 0-1,-1 0 1,1 0 0,0 0 0,0 0-1,0-1 1,0 1 0,0 0 0,0 0-1,-1 0 1,1 0 0,0 0 0,0 0-1,0 0 1,0 0 0,0-1-1,0 1 1,0 0 0,0 0 0,0 0-1,0 0 1,0 0 0,0 0 0,0-1-1,0 1 1,0 0 0,0 0 0,0 0-1,0 0 1,0 0 0,0-1-1,0 1 1,0 0 0,0 0 0,0 0-1,0 0 1,0 0 0,0 0 0,0-1-1,0 1 1,0 0 0,1-13 277,13-74 254,30-94 0,39-83-691,-73 237 124,59-159-115,-67 181 142,1 0 0,-1 0 0,1 0 0,0 0 0,1 1 0,-1-1 0,1 1 0,0 0 0,8-7 0,-10 10-2,0 0 1,1-1-1,-1 1 0,0 0 0,1 1 0,-1-1 0,1 0 1,-1 1-1,1-1 0,-1 1 0,1 0 0,-1 0 1,1 0-1,0 0 0,-1 0 0,1 0 0,-1 1 0,1-1 1,-1 1-1,1 0 0,-1 0 0,3 1 0,-1 0 1,-1-1-1,0 1 1,0-1-1,0 1 1,0 0-1,0 0 0,0 0 1,0 0-1,-1 1 1,1-1-1,-1 1 1,0 0-1,0 0 1,0-1-1,0 1 0,0 1 1,0-1-1,-1 0 1,0 0-1,0 0 1,2 7-1,-3-6 8,0-1 0,0 1 0,0-1 0,0 0 0,-1 1 0,0-1 0,0 1 0,0-1 0,0 0 0,0 0 0,0 0 0,-1 0 0,1 0 0,-1 0 0,0 0 0,0 0 0,0 0 0,-1-1 0,1 1 0,-1-1 0,1 0 0,-6 4 0,-11 6 127,-1-2-1,0 0 1,0-1 0,-1-1-1,0-1 1,0-1 0,-23 4 0,39-9-14,-11 2 20,15-2-137,1-1 0,-1 0 1,1 0-1,-1 0 0,1 0 1,0 0-1,-1 0 0,1 0 0,-1-1 1,1 1-1,0 0 0,-1 0 1,1 0-1,0 0 0,-1 0 0,1-1 1,-1 1-1,1 0 0,0 0 1,-1 0-1,1-1 0,0 1 0,0 0 1,-1-1-1,1 1 0,0 0 1,0-1-1,-1 1 0,1 0 0,0-1 1,0 0-1,1-8 196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0.216"/>
    </inkml:context>
    <inkml:brush xml:id="br0">
      <inkml:brushProperty name="width" value="0.05" units="cm"/>
      <inkml:brushProperty name="height" value="0.05" units="cm"/>
    </inkml:brush>
  </inkml:definitions>
  <inkml:trace contextRef="#ctx0" brushRef="#br0">131 1 19164,'0'5'267,"0"0"0,0 1 0,-1-1 1,1 0-1,-1 0 0,0 0 0,-1 0 0,1 0 0,-1 0 0,0 0 0,-1 0 0,1 0 0,-1-1 1,-3 6-1,-6 12 925,-7 14-523,1 2 1,2 0 0,2 1 0,-9 44-1,22-78-621,0 0 0,0 0 0,0 0 0,1 0 0,0 0 0,0 0 0,0 0 0,1 0 0,0 0 0,0 0 0,2 7 0,-2-9-51,1-1-1,-1 0 1,1 0-1,-1 0 1,1 0-1,0 0 1,0 0-1,0 0 1,0 0-1,0-1 1,0 1-1,1-1 1,-1 1-1,0-1 1,1 0-1,-1 0 1,1 0-1,-1 0 1,1-1-1,0 1 1,-1 0-1,1-1 1,3 0-1,19 2-465,46-3-1,-50 0 72,1 1-1,0 0 0,24 5 0,-42-4 321,-1 0-1,1 0 0,0 0 0,-1 0 1,0 1-1,1-1 0,3 4 0,-6-5 69,0 1 0,0-1-1,-1 1 1,1-1 0,0 1-1,-1 0 1,1-1 0,0 1-1,-1 0 1,1-1 0,-1 1-1,1 0 1,-1 0 0,0-1-1,1 1 1,-1 0 0,0 0-1,1 0 1,-1 0 0,0 0-1,0 0 1,0-1 0,0 1-1,0 0 1,0 0 0,0 0-1,0 0 1,0 0 0,0 0 0,0 0-1,-1 0 1,1-1 0,0 1-1,-1 0 1,1 0 0,-1 0-1,-2 3 49,0 0 1,0-1-1,0 0 0,-1 0 0,1 0 1,-1 0-1,0-1 0,0 1 0,0-1 0,0 0 1,0 0-1,0 0 0,-1-1 0,-4 2 1,-8 1 187,1 0 1,-26 2 0,33-5-268,-1 0-1,1-1 1,0 0 0,-1-1 0,1 0 0,-12-3-1,17 4 1,1-2 0,-1 1 0,1 0 0,-1-1 0,1 1 0,0-1 0,-1 0 0,1 0 0,0-1 0,0 1 0,0 0 0,1-1 0,-1 0 0,1 0 0,-1 0 0,1 0 0,-4-6 0,-1-14-318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0.686"/>
    </inkml:context>
    <inkml:brush xml:id="br0">
      <inkml:brushProperty name="width" value="0.05" units="cm"/>
      <inkml:brushProperty name="height" value="0.05" units="cm"/>
    </inkml:brush>
  </inkml:definitions>
  <inkml:trace contextRef="#ctx0" brushRef="#br0">159 227 18748,'5'1'295,"0"-1"0,0 0 0,0 0 0,0 0 0,0-1 0,0 1 0,0-1 0,0-1 0,0 1 0,0-1 0,0 1 0,-1-1 0,1-1 0,-1 1 0,1-1 0,-1 1 0,0-1 0,0-1 0,0 1 0,0 0 0,-1-1 0,1 0 0,-1 0 0,0 0 0,0 0 0,-1 0 0,1-1 0,3-8 0,-4 7-264,0 0-1,0 0 1,-1 0 0,0 0-1,0 0 1,0 0 0,-1 0-1,0 0 1,0-1-1,-1 1 1,1 0 0,-1 0-1,-1 0 1,1 0 0,-1 0-1,-3-6 1,4 9-50,0 0 1,-1 0 0,0 1-1,0-1 1,0 0 0,0 1-1,0 0 1,0-1 0,0 1-1,-1 0 1,1 0-1,-1 1 1,0-1 0,1 0-1,-1 1 1,0 0 0,0-1-1,0 1 1,0 0 0,0 1-1,0-1 1,-1 0-1,1 1 1,0 0 0,0 0-1,0 0 1,0 0 0,-1 0-1,1 0 1,0 1 0,0 0-1,-5 1 1,-2 2-14,0 0 1,1 0-1,-1 1 1,1 0-1,1 0 1,-1 1-1,1 0 0,0 1 1,0 0-1,1 0 1,-1 1-1,-5 8 1,4-4 23,0 0 1,1 1 0,0 0 0,1 1-1,0 0 1,1 0 0,-7 23 0,12-31-3,-1 0 0,1 1 0,0-1 1,1 0-1,-1 1 0,1-1 0,2 13 0,-2-16-43,1-1-1,0 1 1,-1-1-1,1 0 1,0 1-1,0-1 1,1 0-1,-1 0 1,0 0-1,1 0 1,-1 0-1,1 0 1,0 0-1,-1 0 1,1-1-1,0 1 0,0-1 1,0 1-1,0-1 1,0 0-1,1 0 1,-1 0-1,3 1 1,5 1-126,1-1 1,-1 0 0,0-1-1,1 0 1,-1-1 0,1 0-1,-1-1 1,1 0 0,-1-1-1,15-3 1,31-9-458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1.140"/>
    </inkml:context>
    <inkml:brush xml:id="br0">
      <inkml:brushProperty name="width" value="0.05" units="cm"/>
      <inkml:brushProperty name="height" value="0.05" units="cm"/>
    </inkml:brush>
  </inkml:definitions>
  <inkml:trace contextRef="#ctx0" brushRef="#br0">186 178 15779,'-26'26'1194,"-66"72"1770,83-87-2523,0 1-1,1 0 1,1 1 0,0-1 0,0 1 0,1 1 0,-4 14 0,9-25-318,0 0 0,0 1 0,1-1 0,-1 0 0,1 0 0,0 1 0,0-1 0,0 0 0,1 6 0,-1-7-76,1 0 0,0-1 1,-1 1-1,1-1 0,0 1 0,0-1 1,0 0-1,0 1 0,0-1 0,0 0 1,0 0-1,0 1 0,1-1 0,-1 0 1,0 0-1,1 0 0,-1-1 0,0 1 1,1 0-1,0 0 0,2 0 0,4 1 2,0 0 0,0-1 0,0 0 0,0 0 0,0-1-1,0 0 1,0 0 0,0-1 0,0 0 0,0 0 0,0-1-1,0 0 1,-1-1 0,1 0 0,0 0 0,8-5-1,3-2 6,-1-1 0,0-1 0,-1-1 0,-1 0 0,18-17 0,-9 2-138,0 0 0,-2-1 0,-2-1 0,0-2 0,-2 0 0,-1 0 0,20-55 0,-35 79 38,-1 3 11,0 1-1,0-1 0,-1 1 0,1-1 0,-1 0 0,0 1 0,-1-1 0,1 0 0,-1 0 1,0 0-1,-1-5 0,1 9 31,0 1 0,0 0-1,0-1 1,0 1 0,0 0 0,0-1 0,0 1 0,0 0 0,0 0-1,0-1 1,-1 1 0,1 0 0,0-1 0,0 1 0,0 0 0,-1 0-1,1-1 1,0 1 0,0 0 0,-1 0 0,1 0 0,0-1 0,0 1-1,-1 0 1,1 0 0,0 0 0,-1 0 0,1 0 0,0 0 0,0 0-1,-1-1 1,1 1 0,0 0 0,-1 0 0,1 0 0,0 0 0,-1 0-1,1 0 1,0 0 0,-1 1 0,1-1 0,0 0 0,-1 0 0,1 0 0,0 0-1,-1 0 1,1 0 0,0 1 0,0-1 0,-1 0 0,1 0 0,0 0-1,-1 1 1,-14 14-62,14-14 61,-16 22 90,2 0 0,0 1 1,1 1-1,2 0 0,0 1 0,2 0 0,1 1 0,-6 29 1,11-41-54,1-1 1,1 1 0,0 0-1,1 0 1,2 22 0,-1-32-2,1 1 0,-1-1 0,1 0 1,1 0-1,-1 0 0,1 0 1,0-1-1,0 1 0,0 0 1,1-1-1,-1 1 0,1-1 1,0 0-1,0 0 0,1 0 1,-1 0-1,1-1 0,0 1 0,7 3 1,20 10 25</inkml:trace>
  <inkml:trace contextRef="#ctx0" brushRef="#br0" timeOffset="1">854 467 20196,'-16'10'2353,"-1"2"-1425,3 3-400,-1-4 1889,1-2-1473,3-3-3737,0-1 2793,-3-5-528,0 0-320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2.158"/>
    </inkml:context>
    <inkml:brush xml:id="br0">
      <inkml:brushProperty name="width" value="0.05" units="cm"/>
      <inkml:brushProperty name="height" value="0.05" units="cm"/>
    </inkml:brush>
  </inkml:definitions>
  <inkml:trace contextRef="#ctx0" brushRef="#br0">412 41 17708,'-3'-4'249,"-1"0"1,0 1-1,0 0 1,0 0 0,0 0-1,0 0 1,-1 0-1,1 1 1,-1 0-1,0 0 1,0 0-1,0 1 1,-6-2 0,3 2 2,-1 0 0,0 0 0,1 1 0,-1 0 0,0 1 0,1 0 0,-12 3 0,1 1-58,1 1 0,-1 0 0,2 2 0,-1 0 0,1 1 0,-22 15 0,27-15-172,1-1-1,0 2 1,1-1 0,0 1-1,0 1 1,-14 22 0,20-27-26,0-1 1,1 1-1,0 1 1,0-1-1,0 0 1,1 1 0,0 0-1,0-1 1,1 1-1,0 0 1,0 0-1,1 0 1,-1-1 0,1 1-1,1 0 1,1 8-1,-1-12-1,0 1 0,0-1 1,1 1-1,-1-1 0,1 0 0,0 0 0,0 0 0,0 0 0,0 0 0,1 0 0,-1 0 0,1 0 0,0-1 0,0 0 0,0 1 1,0-1-1,0 0 0,0-1 0,0 1 0,1 0 0,-1-1 0,1 0 0,-1 0 0,1 0 0,-1 0 0,8 0 0,0 0-10,0 0 0,0 0 0,0-2-1,0 1 1,0-1 0,0-1 0,21-5 0,-16 1 2,1 0 0,-1-1 0,-1-1 1,1-1-1,17-12 0,-23 14 9,0-1 1,-1 0-1,0-1 0,0 1 1,0-2-1,-2 1 0,1-1 1,7-13-1,-13 18-6,1-1-1,-1 0 0,0 1 1,-1-1-1,0 0 0,1 0 1,-2 0-1,1-8 0,0 13 5,-1 0 0,0-1-1,0 1 1,0 0 0,0-1 0,0 1 0,-1 0-1,1-1 1,0 1 0,-1 0 0,1-1-1,0 1 1,-1 0 0,0 0 0,1 0-1,-1-1 1,0 1 0,1 0 0,-1 0-1,0 0 1,0 0 0,0 0 0,0 0-1,0 1 1,0-1 0,0 0 0,0 0-1,-1 1 1,1-1 0,0 1 0,0-1-1,0 1 1,-1-1 0,1 1 0,0 0-1,-1-1 1,1 1 0,0 0 0,-1 0-1,1 0 1,0 0 0,-1 0 0,-1 1-1,-2 0-5,0 0 0,0 1 0,0 0 0,0 0-1,0 0 1,0 1 0,0-1 0,1 1 0,0 0 0,-1 0-1,1 1 1,0-1 0,1 1 0,-1 0 0,0 0-1,-5 9 1,3-3 40,0 0 0,1 0-1,0 0 1,0 1 0,1 0-1,-5 21 1,7-22 16,0 0 0,1 0-1,0 0 1,1 1 0,0-1-1,1 0 1,0 0 0,0 1 0,5 14-1,-4-20-16,-1-1 0,1 1-1,0-1 1,0 1 0,1-1-1,-1 0 1,1 1 0,0-1-1,0-1 1,1 1 0,-1 0 0,1-1-1,-1 0 1,1 1 0,0-1-1,0-1 1,1 1 0,-1-1-1,1 0 1,-1 0 0,8 3-1,-5-4-4,0 1 0,0-1 0,0 0 0,-1-1-1,1 0 1,0 0 0,0 0 0,0-1 0,0 0 0,0 0-1,8-3 1,-4 0 4,-1 0 0,1-1 0,-1 0 0,0-1 0,0 0 0,12-10 0,-7 3-4,0-1 0,0 0 0,-2-1 0,0-1 0,0 0-1,-2-1 1,14-24 0,-19 29-50,0-1 1,0 1-1,-1-1 0,0 0 1,-1-1-1,-1 1 0,2-20 1,-5 26-80,-3 7-17,-3 13-16,3-5 199,2 1 0,-1 0 0,1 0 0,0 0 0,1 0 0,0 1 0,0-1 0,1 0 0,0 0 0,5 17 0,-5-22-8,0 0-1,0-1 1,1 1 0,-1 0-1,1-1 1,0 1-1,0-1 1,0 0 0,1 0-1,-1 0 1,1 0-1,-1 0 1,1 0-1,0-1 1,0 1 0,0-1-1,1 0 1,-1 0-1,1 0 1,-1 0 0,1-1-1,-1 1 1,1-1-1,0 0 1,0 0 0,-1 0-1,9 0 1,-1-1 10,-1-1 1,1 0-1,0-1 0,-1 0 1,1-1-1,-1 0 1,0-1-1,0 0 0,0 0 1,0-1-1,-1 0 1,1-1-1,8-7 0,5-5-8,0-1 1,-1-2-1,28-33 0,-37 38-191,-1 0 0,11-19 1,-31 51 21,0-1 0,2 1 0,0 1 0,0-1 1,2 1-1,0 0 0,1 0 0,1 0 1,0 0-1,2 31 0,0-45 39,1 0 1,-1 0-1,1-1 0,-1 1 0,1 0 1,0-1-1,0 1 0,0-1 1,1 1-1,-1-1 0,1 1 0,-1-1 1,1 0-1,0 0 0,3 4 1,-3-5 69,0 0 0,-1 0 0,1 0 1,0 0-1,0 0 0,0 0 0,0 0 0,0-1 1,0 1-1,0-1 0,0 0 0,0 0 1,0 1-1,0-1 0,1-1 0,-1 1 1,0 0-1,0 0 0,0-1 0,0 1 0,3-2 1,25-11-324,4-9-142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2.572"/>
    </inkml:context>
    <inkml:brush xml:id="br0">
      <inkml:brushProperty name="width" value="0.05" units="cm"/>
      <inkml:brushProperty name="height" value="0.05" units="cm"/>
    </inkml:brush>
  </inkml:definitions>
  <inkml:trace contextRef="#ctx0" brushRef="#br0">114 7 17996,'-2'-1'213,"0"0"1,0 0-1,-1 0 0,1 1 1,0-1-1,-1 1 0,1-1 1,0 1-1,-1 0 0,1 0 1,0 0-1,-1 0 1,1 0-1,0 0 0,-1 1 1,1-1-1,0 1 0,-1 0 1,1 0-1,0-1 0,0 1 1,0 1-1,0-1 1,0 0-1,-2 2 0,-1 0 58,-1 1 1,1 0-1,0 0 0,0 0 0,0 0 1,1 1-1,0 0 0,-5 6 0,8-10-262,0 1-1,1-1 1,-1 0 0,0 0-1,1 1 1,0-1-1,-1 0 1,1 1 0,0-1-1,-1 0 1,1 1-1,0-1 1,0 0 0,0 1-1,0-1 1,0 0-1,1 1 1,-1-1 0,0 0-1,1 1 1,-1-1-1,1 0 1,-1 1 0,1-1-1,-1 0 1,1 0 0,0 0-1,0 0 1,-1 1-1,1-1 1,0 0 0,0 0-1,0-1 1,0 1-1,1 0 1,-1 0 0,0 0-1,0-1 1,0 1-1,2 0 1,6 3-166,0 0 0,1 0 0,0-1 0,12 3 0,-13-4 68,115 21-1358,-77-16 655,53 16-1,-95-22 764,0 1-1,0 0 1,0 0-1,-1 0 1,1 0-1,0 1 1,6 4-1,-10-6 43,-1 0 0,1 0 0,0 0-1,0 0 1,-1-1 0,1 1 0,-1 0 0,1 0 0,0 0 0,-1 0 0,0 0 0,1 0-1,-1 1 1,0-1 0,1 0 0,-1 0 0,0 0 0,0 0 0,0 0 0,0 0-1,0 0 1,0 1 0,0-1 0,-1 0 0,1 0 0,0 0 0,-1 0 0,1 0-1,0 0 1,-1 0 0,1 0 0,-1 0 0,0 0 0,1 0 0,-1 0 0,0 0 0,1-1-1,-1 1 1,-1 1 0,-7 7 168,-1 0 1,0 0-1,0-1 0,0 0 1,-1-1-1,-1 0 0,1-1 0,-25 9 1,26-11-162,-1 0 0,1-1 1,-1 0-1,0-1 1,0-1-1,1 0 1,-1 0-1,0-1 0,0 0 1,0-1-1,-12-2 1,-11-9-131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3.311"/>
    </inkml:context>
    <inkml:brush xml:id="br0">
      <inkml:brushProperty name="width" value="0.05" units="cm"/>
      <inkml:brushProperty name="height" value="0.05" units="cm"/>
    </inkml:brush>
  </inkml:definitions>
  <inkml:trace contextRef="#ctx0" brushRef="#br0">1 229 16195,'1'2'145,"-1"0"-1,1-1 1,0 1-1,0 0 0,0-1 1,0 0-1,0 1 0,0-1 1,0 1-1,1-1 0,-1 0 1,0 0-1,1 0 1,-1 0-1,1 0 0,0 0 1,-1 0-1,1 0 0,0-1 1,-1 1-1,1-1 0,0 1 1,-1-1-1,1 1 0,0-1 1,0 0-1,3 0 1,7 1 392,-1-1 1,1 0-1,12-1 0,7-3 21,-1-2-1,1 0 1,-1-2-1,37-15 1,-46 14-469,-1 0 1,1-1-1,-1-1 1,-1-2-1,0 1 1,26-25 0,-41 33-109,0-1 1,0 1 0,-1-1 0,0 0-1,0 0 1,0 0 0,0 0 0,-1 0 0,0 0-1,2-7 1,-4 11 3,1-1-1,-1 1 1,0-1 0,1 1-1,-1-1 1,0 0-1,0 1 1,0-1-1,0 1 1,0-1 0,-1 1-1,1-1 1,0 0-1,-1 1 1,1-1-1,-1 1 1,1 0 0,-1-1-1,0 1 1,0-1-1,0 1 1,1 0-1,-1 0 1,0-1 0,-1 1-1,1 0 1,0 0-1,0 0 1,0 0-1,-1 0 1,1 0 0,0 1-1,-1-1 1,1 0-1,-1 1 1,1-1-1,-1 1 1,1-1 0,-1 1-1,1 0 1,-4 0-1,-1-1-28,0 1 0,0 0 0,0 1-1,0-1 1,-1 1 0,1 1 0,0-1-1,0 1 1,1 0 0,-1 0 0,0 1-1,-6 4 1,-8 4-34,2 1 1,-21 16-1,20-12 133,0 1-1,0 1 1,-26 34 0,38-43 2,0 1 1,1 0-1,0 0 0,0 0 1,1 1-1,0 0 0,1 0 1,1 0-1,-1 0 0,-1 14 1,5-22-41,-1 0 1,1 0 0,0 0 0,0 0-1,1-1 1,-1 1 0,1 0 0,-1 0-1,1-1 1,0 1 0,0 0-1,0-1 1,0 1 0,0 0 0,1-1-1,-1 0 1,1 1 0,-1-1 0,1 0-1,0 0 1,0 0 0,0 0 0,0 0-1,1 0 1,-1-1 0,0 1-1,5 2 1,1-1 7,0 0 0,0-1 0,0 1 0,0-1-1,0-1 1,1 0 0,-1 0 0,12-1 0,3-1-19,0-1 0,-1 0 0,0-2 0,1-1 0,-2-1 1,1-1-1,-1-1 0,33-16 0,10-11-119,77-58 1,-64 41-82,-76 51 184,0 1 0,1-1 0,-1 0 0,0 0 0,0 1 0,0-1 0,1 1 0,-1-1 0,0 1 0,1-1 0,-1 1 0,2 0 0,-3 0 8,1 0 1,-1 0-1,0 0 1,0 0 0,1 1-1,-1-1 1,0 0-1,0 0 1,0 0-1,0 1 1,0-1 0,1 0-1,-1 0 1,0 1-1,0-1 1,0 0-1,0 0 1,0 1-1,0-1 1,0 0 0,0 0-1,0 1 1,0-1-1,0 0 1,0 0-1,0 1 1,0-1 0,0 0-1,0 0 1,0 1-1,0-1 1,0 0-1,0 0 1,0 1-1,-1-1 1,1 0 0,-18 37 87,12-26 9,6-11-90,-5 10 118,0 1 0,0-1-1,2 1 1,-6 22 0,8-32-100,1 1 0,0 0-1,0 0 1,-1 0 0,1-1 0,0 1 0,1 0-1,-1 0 1,0 0 0,0-1 0,1 1 0,-1 0-1,1 0 1,-1-1 0,1 1 0,0 0 0,0-1 0,0 1-1,0-1 1,0 1 0,0-1 0,0 1 0,0-1-1,1 0 1,-1 0 0,0 1 0,1-1 0,-1 0-1,1 0 1,-1-1 0,1 1 0,0 0 0,-1 0 0,1-1-1,0 1 1,0-1 0,-1 1 0,1-1 0,3 0-1,7 1 13,1 0 0,0-1-1,-1-1 1,1 0-1,-1-1 1,1 0 0,-1-1-1,13-5 1,97-41-258,-99 39 154,6-4-41,-16 8 23,0 0-1,0 0 0,0 1 1,1 1-1,16-4 0,-29 8 88,0 0 0,0 0-1,1 0 1,-1 0-1,0 0 1,0 1 0,0-1-1,0 0 1,0 0-1,0 1 1,0-1 0,0 1-1,0-1 1,0 1 0,0-1-1,0 1 1,0 0-1,0-1 1,0 1 0,-1 0-1,1 0 1,0 0 0,0-1-1,-1 1 1,1 0-1,-1 0 1,1 0 0,-1 0-1,1 0 1,-1 0 0,1 1-1,1 6 122,0-1 0,0 0 0,1 15 0,0-1 165,-3-18-244,1 0 1,0 0-1,0 0 1,0 0-1,0-1 0,0 1 1,0 0-1,1-1 1,-1 1-1,1 0 1,0-1-1,0 0 0,0 1 1,0-1-1,0 0 1,1 0-1,-1 0 1,5 2-1,-4-3-113,0 0 1,-1 0-1,1-1 1,0 0-1,0 1 0,-1-1 1,1 0-1,0 0 1,0 0-1,0-1 0,-1 1 1,1-1-1,0 1 1,-1-1-1,1 0 1,0 0-1,-1 0 0,1-1 1,-1 1-1,1 0 1,1-3-1,3-1-54,-1 0 0,1 0 0,-2-1 0,1 1 0,5-8 0,6-11-363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3.762"/>
    </inkml:context>
    <inkml:brush xml:id="br0">
      <inkml:brushProperty name="width" value="0.05" units="cm"/>
      <inkml:brushProperty name="height" value="0.05" units="cm"/>
    </inkml:brush>
  </inkml:definitions>
  <inkml:trace contextRef="#ctx0" brushRef="#br0">8 0 18860,'-4'0'1808,"1"4"-1199,3 1-313,6 6 1168,4 4-792,8-1-992,5 3-520,13 6 672,4-3-144,9 3-192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4.164"/>
    </inkml:context>
    <inkml:brush xml:id="br0">
      <inkml:brushProperty name="width" value="0.05" units="cm"/>
      <inkml:brushProperty name="height" value="0.05" units="cm"/>
    </inkml:brush>
  </inkml:definitions>
  <inkml:trace contextRef="#ctx0" brushRef="#br0">203 5 17108,'-9'-1'609,"1"-1"1,0 1 0,-1 1-1,1 0 1,-1 0 0,1 0-1,0 1 1,-1 0-1,1 1 1,0 0 0,0 0-1,-13 6 1,16-6-497,0 0 0,0 0 0,1 0 0,-1 1-1,0 0 1,1 0 0,0 0 0,0 1 0,0-1 0,0 1 0,0 0-1,1 0 1,-1 0 0,1 1 0,0-1 0,1 1 0,-1 0 0,1-1-1,0 1 1,-3 8 0,5-11-96,-1 0 1,1 0-1,0 1 0,0-1 0,0 0 0,0 0 0,0 0 1,0 0-1,0 0 0,1 1 0,-1-1 0,1 0 1,-1 0-1,1 0 0,0 0 0,0 0 0,0 0 0,0 0 1,0 0-1,0-1 0,1 1 0,-1 0 0,1-1 1,-1 1-1,1-1 0,-1 1 0,1-1 0,0 0 1,0 0-1,0 0 0,0 0 0,0 0 0,0 0 0,0 0 1,0-1-1,0 1 0,0-1 0,0 1 0,5-1 1,1 1-44,0 0 1,1-1-1,-1 0 1,0-1 0,1 0-1,-1 0 1,0-1-1,0 1 1,10-5 0,-1-2-451,-1 0 0,0-1 0,0-1 0,-1 0 1,-1-1-1,0-1 0,0 0 0,22-26 0,-40 44 444,1 1 0,-1-1-1,1 1 1,1 0 0,-1 0 0,1 1-1,0-1 1,-1 15 0,3-20 77,-1 1 1,1-1 0,1 0 0,-1 0 0,0 1 0,1-1 0,-1 0-1,1 0 1,-1 1 0,1-1 0,0 0 0,0 0 0,0 0 0,0 0-1,1 0 1,-1 0 0,0 0 0,1-1 0,-1 1 0,1 0 0,0-1-1,0 1 1,-1-1 0,1 1 0,0-1 0,0 0 0,0 0 0,0 0-1,1 0 1,-1 0 0,0-1 0,0 1 0,0-1 0,1 1 0,-1-1-1,3 0 1,7 1 14,1 0 0,-1-1 0,1 0 0,0-1 0,15-4 0,22-6-472,53-19 0,38-9-439,-138 38 862,0 1-1,1-1 1,-1 1-1,1 0 1,-1-1-1,0 2 1,6-1-1,-8 1 15,-1-1 0,1 0-1,-1 0 1,1 1 0,0-1 0,-1 0 0,1 1-1,-1-1 1,1 1 0,-1-1 0,1 1 0,-1-1-1,0 1 1,1-1 0,-1 1 0,1-1 0,-1 1-1,0 0 1,0-1 0,1 1 0,-1-1 0,0 1-1,0 0 1,0-1 0,0 1 0,0 0 0,0-1-1,0 1 1,0 0 0,0-1 0,0 1 0,0 0-1,0-1 1,0 1 0,0-1 0,0 1 0,-1 0-1,1-1 1,0 1 0,-1-1 0,0 2 0,-9 20 872,8-19-790,0 0 0,0 1 1,1-1-1,-1 1 0,1-1 1,0 1-1,-1 0 0,2 0 0,-1-1 1,0 1-1,1 7 0,0-10-97,0-1 0,0 1 0,0-1 1,1 0-1,-1 1 0,0-1 0,0 1 0,1-1 0,-1 1 0,0-1 0,1 0 0,-1 1 1,0-1-1,1 0 0,-1 0 0,1 1 0,-1-1 0,0 0 0,1 0 0,-1 1 0,1-1 1,-1 0-1,1 0 0,-1 0 0,1 0 0,-1 0 0,1 0 0,-1 0 0,1 0 0,-1 0 1,1 0-1,-1 0 0,1 0 0,-1 0 0,1 0 0,-1 0 0,0 0 0,1 0 0,-1-1 1,2 1-1,20-10 126,-20 9-180,18-10 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4.930"/>
    </inkml:context>
    <inkml:brush xml:id="br0">
      <inkml:brushProperty name="width" value="0.05" units="cm"/>
      <inkml:brushProperty name="height" value="0.05" units="cm"/>
    </inkml:brush>
  </inkml:definitions>
  <inkml:trace contextRef="#ctx0" brushRef="#br0">203 321 15827,'-1'-3'222,"1"1"0,-1 0 0,0-1 0,1 1-1,-1 0 1,0-1 0,-1 1 0,1 0 0,0 0 0,0 0-1,-1 0 1,1 0 0,-1 0 0,0 1 0,0-1-1,0 0 1,1 1 0,-1-1 0,-1 1 0,-1-2-1,1 2 8,0 1-1,0-1 0,0 1 0,0-1 1,0 1-1,0 0 0,0 0 0,0 0 0,0 0 1,0 1-1,0-1 0,0 1 0,0 0 1,-4 1-1,-3 3 32,0-1 0,0 1 0,1 1 0,0 0 0,0 1 0,0-1 0,-15 16 1,21-18-227,-1 0 1,1-1-1,0 1 1,1 0 0,-1 0-1,1 1 1,0-1-1,0 0 1,0 1 0,0 0-1,1-1 1,0 1 0,-1 6-1,1-9-22,1-1 0,1 1 0,-1 0-1,0-1 1,0 1 0,0-1 0,1 1 0,-1-1 0,1 1-1,-1-1 1,1 1 0,0-1 0,0 0 0,-1 1-1,1-1 1,0 0 0,2 2 0,-1-1 0,0 0 0,1-1 0,-1 1 1,0-1-1,1 0 0,-1 0 0,1 0 1,-1 0-1,1 0 0,-1-1 0,1 1 0,0-1 1,3 1-1,7-1 17,-1 0 1,0-1 0,1 0-1,-1-1 1,0 0 0,0-1 0,0 0-1,18-8 1,-7 0 3,0 0 0,-1-1 0,24-17-1,-23 12-16,0-1-1,-2-2 0,0 0 0,-1-1 1,-1-1-1,-1-1 0,-1 0 0,-1-1 0,23-48 1,-36 64-36,1-1 0,-1 1 1,-1-1-1,0 0 0,0 0 0,0 0 1,-1-12-1,-1 20 14,0 0 0,0 0 0,0-1 1,0 1-1,0 0 0,0 0 0,0 0 0,-1 0 0,1 0 0,0 0 0,-1 0 0,1 0 0,-1 0 1,1 0-1,-1 0 0,-1-1 0,2 2 1,-1-1 1,1 1-1,-1 0 0,1-1 1,-1 1-1,1 0 1,-1 0-1,0 0 0,1 0 1,-1-1-1,1 1 1,-1 0-1,0 0 0,1 0 1,-1 0-1,1 0 0,-1 0 1,1 0-1,-1 1 1,0-1-1,0 0 0,-3 2-11,1-1 0,0 1 0,0 0 0,0 0 0,0 0 0,0 0 0,-4 5-1,-10 11 45,0 1 0,2 0 0,0 2 0,2-1-1,0 2 1,1 0 0,2 0 0,0 1-1,1 0 1,1 1 0,-8 45 0,15-63-3,0 0 0,1 0 0,-1 0 1,1 0-1,1 0 0,-1 0 0,1 0 0,0 0 0,3 11 1,-2-14-16,-1 0 1,1 0-1,-1 0 1,1 0 0,0 0-1,0-1 1,0 1-1,0-1 1,0 1 0,1-1-1,-1 0 1,1 0 0,0 0-1,-1 0 1,1-1-1,0 1 1,0-1 0,0 0-1,6 2 1,-1-1-11,1 0 1,-1-1-1,1 0 1,-1 0-1,1-1 1,0 0-1,-1-1 1,1 0-1,-1 0 1,1-1 0,-1 0-1,0-1 1,9-3-1,-7 2-6,1-1 0,-1 0 0,1-1 0,-1 0 0,-1-1 1,1 0-1,-1 0 0,-1-1 0,9-9 0,-15 15-4,-1 0 0,1 0 1,-1 0-1,1-1 0,-1 1 1,0 0-1,0 0 0,0-1 1,0 1-1,0-1 0,-1 1 0,1-4 1,-1 5 4,0 1 1,0-1-1,0 1 1,0-1 0,0 1-1,0-1 1,0 1-1,0-1 1,0 1-1,0 0 1,-1-1 0,1 1-1,0-1 1,0 1-1,-1 0 1,1-1-1,0 1 1,0-1 0,-1 1-1,1 0 1,0 0-1,-1-1 1,1 1-1,-1 0 1,1-1 0,-2 1-3,1 0 0,0-1 1,0 1-1,-1 0 1,1 0-1,0 0 0,0 0 1,0 0-1,-1 0 1,1 0-1,0 1 1,0-1-1,0 0 0,-2 1 1,-4 2 4,0 0 0,1 0 0,-1 1 0,1 0 0,-1 0 1,1 0-1,1 1 0,-1 0 0,1 0 0,-1 1 0,2-1 0,-1 1 0,1 0 0,-1 0 1,2 1-1,-7 12 0,10-18 8,0 0-1,-1 0 1,1 0 0,0 0 0,0 0-1,0 0 1,0 0 0,0 0 0,1 0 0,-1 0-1,0 0 1,0 0 0,1 0 0,-1 0-1,0 0 1,1 0 0,-1 0 0,1-1 0,-1 1-1,1 0 1,-1 0 0,1 0 0,0-1-1,0 1 1,-1 0 0,1-1 0,0 1-1,0 0 1,0-1 0,-1 1 0,1-1 0,0 1-1,0-1 1,0 0 0,0 1 0,0-1-1,0 0 1,0 0 0,0 0 0,0 0 0,1 0-1,8 2 21,-1-1 0,1-1-1,13 0 1,-15-1-15,59-1 224,128-24-1,-205-21 3062,9 36-3134,-2-31 210,3 38-424,0 1 1,0 0-1,0 0 0,0 0 1,1 0-1,-1 0 0,1 0 0,0 0 1,3-6-1,-3 8-28,-1 1 0,1-1-1,0 0 1,0 1 0,0-1 0,0 0-1,0 1 1,0-1 0,0 1 0,0 0 0,1-1-1,-1 1 1,0 0 0,0 0 0,0 0-1,0-1 1,0 1 0,1 0 0,-1 1-1,0-1 1,0 0 0,0 0 0,0 0 0,2 1-1,31 10-426,-28-9 369,29 12-461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5.460"/>
    </inkml:context>
    <inkml:brush xml:id="br0">
      <inkml:brushProperty name="width" value="0.05" units="cm"/>
      <inkml:brushProperty name="height" value="0.05" units="cm"/>
    </inkml:brush>
  </inkml:definitions>
  <inkml:trace contextRef="#ctx0" brushRef="#br0">323 43 15067,'0'-2'158,"0"0"0,0 0 1,0 1-1,-1-1 0,1 0 0,0 0 0,-1 1 0,0-1 0,1 0 0,-1 1 0,0-1 1,1 1-1,-1-1 0,0 1 0,0-1 0,0 1 0,-1 0 0,1-1 0,0 1 0,0 0 1,-1 0-1,1 0 0,-1 0 0,1 0 0,-1 0 0,1 0 0,-1 1 0,1-1 1,-1 1-1,0-1 0,1 1 0,-1-1 0,0 1 0,0 0 0,1 0 0,-1 0 0,0 0 1,-3 0-1,-6 1 422,0 0 1,1 0-1,-1 1 0,-18 6 1,7-1-276,0 0-1,1 2 1,0 0 0,1 2 0,0 0 0,-37 27 0,55-36-297,1-1 0,-1 1 1,0 0-1,0-1 1,1 1-1,-1 0 1,1 0-1,-1 0 0,1 0 1,0 0-1,0 0 1,-1 4-1,2-5-9,0 0-1,0 0 0,0-1 1,0 1-1,0 0 1,0 0-1,0 0 1,1-1-1,-1 1 1,0 0-1,1 0 1,-1-1-1,1 1 0,-1 0 1,0-1-1,1 1 1,-1 0-1,1-1 1,0 1-1,-1-1 1,1 1-1,0-1 1,-1 1-1,1-1 0,0 1 1,-1-1-1,1 0 1,0 1-1,0-1 1,-1 0-1,1 0 1,0 0-1,0 1 0,0-1 1,-1 0-1,1 0 1,1 0-1,45 7-384,61 3-1,-71-8-7,0 1 0,-1 2 0,58 15-1,-86-18 258,-1 1 0,1 0-1,12 7 1,-19-9 130,0-1 0,-1 1 0,1-1 1,0 1-1,0-1 0,0 1 1,0-1-1,0 1 0,0 0 0,-1-1 1,1 1-1,0 0 0,-1 0 0,1 0 1,0-1-1,-1 1 0,1 0 1,-1 0-1,1 0 0,-1 0 0,0 0 1,1 0-1,-1 0 0,0 0 0,0 0 1,0 0-1,0 0 0,0 0 1,0 0-1,0 1 0,0-1 0,0 0 1,0 0-1,0 0 0,-1 0 1,1 0-1,0 0 0,-1 0 0,0 1 1,-2 1 50,-1 1 0,1-1 1,-1 0-1,0 0 0,0 0 0,0 0 1,0 0-1,-1-1 0,1 0 1,-1 0-1,-7 2 0,-7 2 281,-30 5 0,25-7-141,1-1 0,-37 0 0,54-3-237,0 0 0,-1 0 0,1 0 1,0-1-1,0 0 0,0-1 0,0 1 0,0-1 1,0-1-1,0 1 0,1-1 0,-1 0 0,1 0 0,0 0 1,-5-5-1,8 7 36,1 0 0,0-1 0,0 1 1,-1 0-1,1-1 0,0 0 0,1 1 1,-1-1-1,0 0 0,0 1 0,0-4 0,3-17-328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259"/>
    </inkml:context>
    <inkml:brush xml:id="br0">
      <inkml:brushProperty name="width" value="0.05" units="cm"/>
      <inkml:brushProperty name="height" value="0.05" units="cm"/>
    </inkml:brush>
  </inkml:definitions>
  <inkml:trace contextRef="#ctx0" brushRef="#br0">1 0 15971,'4'13'1217,"-3"7"-1121,5 10-48,4 7 216,13 19-200,1 0-32,5 9-112,7 6-136,5 1-248,1-2-113,5-5-823,-2-8 1128,-8-18-240,2-5-176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2.460"/>
    </inkml:context>
    <inkml:brush xml:id="br0">
      <inkml:brushProperty name="width" value="0.05" units="cm"/>
      <inkml:brushProperty name="height" value="0.05" units="cm"/>
    </inkml:brush>
  </inkml:definitions>
  <inkml:trace contextRef="#ctx0" brushRef="#br0">571 2 19076,'1'-1'67,"-1"1"0,1 0 0,-1 0-1,1 0 1,-1 0 0,1 0 0,-1 0 0,1-1-1,0 1 1,-1 0 0,1 0 0,-1 1 0,1-1 0,-1 0-1,1 0 1,-1 0 0,1 0 0,-1 0 0,1 1-1,-1-1 1,1 0 0,-1 0 0,1 1 0,-10 13 596,8-13-671,-278 321 2691,63-77-2749,209-236-16,3-3-117,-1 0-1,0-1 1,0 1 0,-1-1-1,0 0 1,0 0-1,0-1 1,-7 4-1,13-8 169,0 1-1,-1-1 1,1 0 0,-1 0-1,1 0 1,-1 0-1,1 0 1,-1 0-1,1 0 1,-1 0-1,1 0 1,-1 0 0,1 0-1,-1 0 1,1 0-1,-1 0 1,1 0-1,-1-1 1,1 1-1,0 0 1,-1 0 0,1 0-1,-1-1 1,1 1-1,0 0 1,-1-1-1,1 1 1,-1 0-1,1-1 1,0 1-1,0 0 1,-1-1 0,1 1-1,0-1 1,0 1-1,-1 0 1,1-1-1,0 1 1,0-1-1,0 1 1,0-1 0,0 1-1,0-1 1,-1 1-1,1-1 1,0 1-1,1-1 1,-1 1-1,0-1 1,1-26-508,8-6-237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5.882"/>
    </inkml:context>
    <inkml:brush xml:id="br0">
      <inkml:brushProperty name="width" value="0.05" units="cm"/>
      <inkml:brushProperty name="height" value="0.05" units="cm"/>
    </inkml:brush>
  </inkml:definitions>
  <inkml:trace contextRef="#ctx0" brushRef="#br0">125 142 20060,'8'0'463,"0"1"-1,0-2 0,0 1 0,0-1 1,0 0-1,0-1 0,-1 0 0,1 0 1,0-1-1,6-3 0,-10 4-317,-1 0-1,0 0 1,0 0-1,0 0 1,0-1 0,-1 1-1,1-1 1,-1 0-1,1 0 1,-1 0 0,0 0-1,0 0 1,0 0-1,-1-1 1,1 1 0,-1-1-1,0 1 1,0-1-1,0 1 1,0-1 0,-1 0-1,1 1 1,-1-6-1,0 7-142,0 0-1,1 0 1,-1 1-1,-1-1 1,1 0-1,0 0 0,0 1 1,-1-1-1,1 0 1,-1 0-1,1 1 1,-1-1-1,0 1 0,1-1 1,-1 0-1,0 1 1,0-1-1,0 1 1,0 0-1,-1-1 0,1 1 1,0 0-1,-1 0 1,1 0-1,0 0 1,-1 0-1,1 0 0,-1 0 1,0 0-1,1 1 1,-1-1-1,0 0 1,1 1-1,-1 0 0,0-1 1,1 1-1,-1 0 1,0 0-1,0 0 1,0 0-1,1 0 0,-4 1 1,-2 0-20,-1 0 0,0 0 0,0 1 0,1 0 0,-1 1 0,1 0 0,0 0 0,-10 6 0,4 0-7,1-1 0,0 2-1,0 0 1,1 0 0,1 1-1,-1 1 1,-8 12 0,15-17 16,-1 0 1,1 0 0,0 0 0,0 0-1,1 0 1,0 1 0,1-1-1,-1 1 1,1 0 0,1 0 0,0 0-1,0 0 1,0 0 0,2 16 0,-1-20-7,1-1 1,0 1 0,0-1-1,0 1 1,0-1 0,0 0-1,1 0 1,-1 1 0,1-1-1,0 0 1,0 0 0,0-1-1,1 1 1,-1 0 0,1-1-1,4 5 1,-2-4-58,0 0 0,0 0 0,0-1 0,1 1 0,-1-1 0,1 0 0,0 0 0,0-1 0,7 1 0,4 0-262,0-2 0,0 1 0,0-2 0,-1-1 0,1 0 0,19-5 0,-14 1 156,-1-1 0,0 0 1,-1-2-1,0 0 0,-1-2 0,1 0 1,27-22-1,15-23-482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6.302"/>
    </inkml:context>
    <inkml:brush xml:id="br0">
      <inkml:brushProperty name="width" value="0.05" units="cm"/>
      <inkml:brushProperty name="height" value="0.05" units="cm"/>
    </inkml:brush>
  </inkml:definitions>
  <inkml:trace contextRef="#ctx0" brushRef="#br0">96 0 16219,'-12'20'734,"1"0"0,0 1 0,2 0 0,1 1 0,0 0 0,2 0-1,-7 43 1,4 1 1093,1 96-1,8-152-1711,0 6 89,0-1 0,1 0 0,5 30 0,-6-42-194,1 0-1,0 0 0,0 0 1,0 0-1,0 0 0,0 0 1,1 0-1,-1-1 0,1 1 1,0 0-1,0-1 0,0 1 0,0-1 1,0 0-1,1 0 0,-1 1 1,1-2-1,-1 1 0,1 0 1,0 0-1,0-1 0,-1 0 1,1 1-1,0-1 0,4 1 0,4-1-163,0 0 0,0 0 0,0-1-1,0-1 1,0 0 0,0 0 0,0-1-1,0-1 1,0 1 0,10-6 0,0 1-350,-1-2 1,-1 0-1,1-1 1,19-15-1,-29 16 16,-17 8 316,-20 9 368,15-1 23,-1 0 0,1 1-1,1 0 1,-15 13 0,21-17-83,1 1 0,-1-1 0,1 1 0,0 0-1,0 0 1,1 0 0,-1 1 0,1-1 0,0 1 0,1 0 0,-5 11 0,7-15-97,0-1 0,0 1 0,-1-1 0,1 0 0,0 1 0,0-1 0,1 0 0,-1 1 0,0-1 0,0 1-1,1-1 1,-1 0 0,1 1 0,-1-1 0,1 0 0,0 0 0,-1 0 0,1 1 0,0-1 0,1 2 0,1-1 14,-1 0-1,1 0 1,-1-1-1,1 1 1,-1-1-1,1 1 1,0-1-1,0 0 0,3 1 1,7 1 68,0 0 0,0-1 1,19 0-1,-32-2-118,37 1 39,-1-2 0,40-5 0,-59 4-432,0-1 0,0-1 0,0 0 0,0-2-1,-1 0 1,24-12 0,-37 17 317,-1 0-1,1-1 1,-1 1 0,1-1-1,-1 0 1,0 0 0,0 0-1,0 0 1,0 0 0,0-1-1,0 1 1,0 0 0,-1-1-1,1 1 1,1-6 0,-7-14-746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6.754"/>
    </inkml:context>
    <inkml:brush xml:id="br0">
      <inkml:brushProperty name="width" value="0.05" units="cm"/>
      <inkml:brushProperty name="height" value="0.05" units="cm"/>
    </inkml:brush>
  </inkml:definitions>
  <inkml:trace contextRef="#ctx0" brushRef="#br0">1 26 18012,'6'4'1672,"18"-4"-1120,8 0-208,11-1 473,4-1-825,4-6 224,2-2 8,5 1-312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7.190"/>
    </inkml:context>
    <inkml:brush xml:id="br0">
      <inkml:brushProperty name="width" value="0.05" units="cm"/>
      <inkml:brushProperty name="height" value="0.05" units="cm"/>
    </inkml:brush>
  </inkml:definitions>
  <inkml:trace contextRef="#ctx0" brushRef="#br0">0 176 15755,'5'5'368,"-1"0"0,1 0 0,0-1 0,0 0 0,1 0 0,-1-1-1,1 1 1,0-1 0,0 0 0,0-1 0,0 1 0,0-1 0,1 0-1,-1-1 1,1 0 0,-1 0 0,1 0 0,-1-1 0,1 0 0,0 0 0,-1 0-1,1-1 1,-1 0 0,8-2 0,-4 0-194,0 0 0,-1-1-1,1 0 1,-1-1 0,1 0 0,-2 0 0,1-1-1,0 0 1,-1 0 0,9-10 0,-13 13-165,-1-1 0,0 1 1,1-1-1,-1 0 0,-1 0 0,1-1 1,-1 1-1,1 0 0,-1-1 0,0 1 1,-1-1-1,1 0 0,-1 0 0,0 1 1,0-1-1,-1 0 0,1 0 0,-1 0 1,0 0-1,0 0 0,-1 0 0,1 0 1,-3-7-1,3 10-22,-1 0-1,0-1 1,0 1 0,0-1 0,0 1 0,0 0-1,0 0 1,-1 0 0,1-1 0,-1 1-1,1 1 1,-1-1 0,0 0 0,0 0 0,0 1-1,0-1 1,0 1 0,0-1 0,0 1 0,-1 0-1,1 0 1,0 0 0,-1 0 0,1 0 0,-1 1-1,1-1 1,0 1 0,-1-1 0,0 1-1,1 0 1,-1 0 0,1 0 0,-1 0 0,1 1-1,-1-1 1,-3 2 0,-2 0-30,0 1 0,1 0 0,-1 0 0,1 1 0,0 0-1,0 0 1,0 0 0,0 1 0,1 0 0,-9 9 0,8-6 42,-1 1-1,1 0 1,1 0 0,0 1-1,0-1 1,1 1 0,0 1-1,0-1 1,1 1 0,1-1-1,0 1 1,0 0 0,1 0-1,0 13 1,2-20 11,0-1 0,0 0 0,0 0 0,0 1 0,1-1 0,0 0 0,-1 0 0,1 0 0,1 0 0,-1 0 1,0 0-1,1 0 0,-1 0 0,1 0 0,0 0 0,0-1 0,0 1 0,0-1 0,0 0 0,1 1 0,-1-1 0,1 0 0,0 0 0,-1-1 0,1 1 0,0 0 0,0-1 0,0 0 0,0 0 1,0 0-1,5 1 0,7 2 22,1-2 0,0 0 0,0 0-1,0-1 1,19-2 0,15-3 18,0-1 0,70-18 0,98-36 95,-177 47-90,-31 9-18,-8 2-21,1 0 1,-1 0-1,0 1 1,0-1-1,1 1 1,-1-1-1,0 1 1,0 0-1,1 0 1,3 0-1,-7 2 26,0 0 0,1 0-1,-1 0 1,0 0 0,0 0-1,0 0 1,0 0 0,-1 0-1,1 0 1,-3 2 0,3-3-2,0 0-9,0 1 0,-1-1 0,1 1 1,0 0-1,0 0 0,0 0 0,0-1 0,0 1 0,0 0 0,1 0 0,-1 0 0,1 0 0,-1 1 0,1-1 0,0 0 0,0 0 0,0 2 1,0-2-24,1-1 1,-1 0 0,1 0 0,0 0 0,0 0 0,0 0-1,0 0 1,0-1 0,0 1 0,0 0 0,0 0 0,0 0-1,0-1 1,0 1 0,0-1 0,0 1 0,0-1-1,1 1 1,-1-1 0,0 0 0,0 0 0,1 1 0,-1-1-1,0 0 1,0 0 0,1 0 0,-1 0 0,0-1 0,2 1-1,18-1-242,0-2 0,-1 0 0,39-11 0,-41 8-136,-1 2 0,0 0 0,1 1-1,0 1 1,0 1 0,19 0 0,-35 1 306,0 0 0,0 0 0,0 1 1,0-1-1,0 1 0,0-1 0,0 1 0,-1-1 0,1 1 0,0 0 0,0 0 1,-1 0-1,1 0 0,0 0 0,-1 0 0,1 0 0,0 2 0,-1-2-18,0 1-1,-1-1 0,1 0 0,-1 0 0,1 0 1,-1 1-1,1-1 0,-1 0 0,0 1 0,0-1 1,1 0-1,-1 1 0,0-1 0,0 1 0,-1-1 1,1 0-1,0 1 0,-1 1 0,-1 2-82,0 1 0,0-1 1,-1 0-1,0 0 0,0 0 0,0 0 0,0-1 0,-1 1 0,-8 7 0,-12 8-367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8.285"/>
    </inkml:context>
    <inkml:brush xml:id="br0">
      <inkml:brushProperty name="width" value="0.05" units="cm"/>
      <inkml:brushProperty name="height" value="0.05" units="cm"/>
    </inkml:brush>
  </inkml:definitions>
  <inkml:trace contextRef="#ctx0" brushRef="#br0">47 16 14355,'0'26'1491,"0"1"0,-2-1 1,-1 0-1,-1 0 0,-11 35 0,-6 50 811,21-109-2279,-1 1 0,1-1 1,0 0-1,0 0 0,0 0 0,0 0 0,0 1 0,0-1 0,1 0 0,-1 0 1,1 0-1,0 0 0,-1 0 0,1 0 0,0 0 0,0 0 0,0 0 0,3 3 1,-2-4-17,-1 0 0,1 0 0,-1 0 0,1 0 1,0-1-1,-1 1 0,1 0 0,0-1 1,0 1-1,0-1 0,0 0 0,-1 0 0,1 1 1,0-1-1,0 0 0,0-1 0,0 1 1,0 0-1,-1-1 0,1 1 0,0 0 0,3-2 1,5-2-4,0 0 1,0-1 0,0 0 0,0-1 0,-1 0-1,0 0 1,0-1 0,-1 0 0,13-13 0,-3-1 2,-1 0 0,27-41 0,-24 28-30,-2-1-1,-2-1 1,17-51 0,-44 128-55,-6 47 0,12-59 96,2-17-10,-2 15 59,-2 37 0,7-57-46,0 0 0,0 0 0,0-1 0,1 1 0,0 0 0,0-1 0,1 1 0,0 0 0,0-1 0,0 0 0,4 7 0,-4-11-6,0 1 0,0 0 0,0-1 1,0 0-1,1 0 0,-1 1 0,1-1 0,0 0 1,-1-1-1,1 1 0,0-1 0,0 1 1,0-1-1,0 0 0,0 0 0,0 0 0,0 0 1,1 0-1,-1-1 0,0 0 0,0 0 1,5 0-1,3 0 20,0-1 1,1-1-1,-1 0 1,0 0-1,12-5 0,-5 0-35,0 0 0,0-1-1,-1-1 1,0-1 0,0 0 0,-2-1-1,1-1 1,-1 0 0,-1-1-1,0-1 1,-1 0 0,0-1-1,-1 0 1,-1-1 0,-1 0-1,10-20 1,-18 31-42,1 0 0,-1 0 0,-1 0 0,1 0 0,-1 0 0,1-1 0,-1 1 0,-1 0 0,1-11 0,-1 16 32,0-1-1,0 1 1,0-1-1,0 1 1,0-1-1,0 1 1,0-1-1,0 1 1,0-1-1,0 1 1,0-1-1,0 1 1,0 0-1,-1-1 1,1 1-1,0-1 1,0 1-1,0-1 1,-1 1-1,1 0 1,0-1-1,-1 1 1,1-1-1,0 1 1,-1 0-1,1-1 1,-1 1-1,1 0 1,0 0-1,-1-1 1,1 1-1,-1 0 1,1 0-1,-2-1 1,1 2-13,0-1 1,0 0-1,-1 1 0,1-1 1,0 1-1,0 0 0,0-1 0,0 1 1,0 0-1,0-1 0,0 1 1,-2 2-1,-25 32-298,18-18 289,0 1 0,-12 35 0,20-46 56,0 0 1,0 0-1,0 0 1,1 0-1,0 1 1,0-1-1,1 0 1,0 1-1,0-1 1,3 14 0,-3-20-12,0 1 0,1 0 0,0-1 1,-1 1-1,1 0 0,0-1 0,0 1 1,0-1-1,0 1 0,0-1 0,0 0 1,0 1-1,0-1 0,1 0 0,-1 0 1,0 0-1,1 0 0,-1 0 0,1 0 1,2 1-1,-1-1 7,0 0 1,0-1-1,0 1 1,1-1 0,-1 1-1,0-1 1,0 0-1,1 0 1,-1-1-1,4 0 1,4-2 20,0 0 0,0 0 0,0-1 0,0-1 0,11-6 0,-4 0-12,1-2-1,-1 0 0,-1 0 0,0-2 1,18-20-1,-7 2-92,40-59 1,-73 104-13,1 0 0,0 1 0,-3 17 1,4-14 69,0-3 54,0 0 0,1 0 0,1 0 0,0 26 0,1-36-24,0-1-1,0 1 1,0-1-1,1 1 1,-1-1 0,1 0-1,0 1 1,-1-1-1,1 0 1,0 0-1,0 1 1,1-1 0,-1 0-1,0 0 1,1 0-1,-1 0 1,1 0-1,0-1 1,-1 1 0,1 0-1,0-1 1,0 1-1,0-1 1,0 0-1,0 0 1,1 1 0,-1-2-1,0 1 1,0 0-1,1 0 1,-1-1-1,1 1 1,-1-1 0,3 1-1,5-1 38,-1-1-1,1 0 0,-1 0 1,0-1-1,1 0 0,-1-1 1,0 1-1,0-2 1,0 1-1,-1-2 0,1 1 1,-1-1-1,15-11 1,-3 0 1,-1-1 0,0 0 1,-1-1-1,15-21 1,-26 31-71,-1-1 0,1 1 0,-1-1 1,-1-1-1,7-14 0,-20 41-82,-2 3 50,-11 30-1,17-37 44,0-1 0,2 1 0,0 0 0,0 0 0,1 0-1,1 0 1,1 19 0,-1-29-64,1 0-1,-1 0 0,1 0 1,-1 0-1,1 0 1,0 0-1,0 0 0,1-1 1,-1 1-1,0 0 1,1-1-1,0 1 0,-1-1 1,1 1-1,0-1 1,0 0-1,1 0 0,-1 0 1,0 0-1,1 0 1,-1-1-1,1 1 0,-1-1 1,1 1-1,0-1 1,0 0-1,0 0 1,0 0-1,-1-1 0,1 1 1,0-1-1,0 1 1,0-1-1,0 0 0,0 0 1,0 0-1,5-1 1,29-5-318,3-3-139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8.766"/>
    </inkml:context>
    <inkml:brush xml:id="br0">
      <inkml:brushProperty name="width" value="0.05" units="cm"/>
      <inkml:brushProperty name="height" value="0.05" units="cm"/>
    </inkml:brush>
  </inkml:definitions>
  <inkml:trace contextRef="#ctx0" brushRef="#br0">179 1 18972,'-11'10'833,"-1"0"1,0 0-1,0-1 0,-1-1 1,-20 11-1,17-10 140,0 1 1,-28 22-1,43-32-947,0 1-1,1-1 1,-1 1-1,1-1 1,-1 1-1,0-1 1,1 1 0,-1 0-1,1-1 1,0 1-1,-1 0 1,1-1-1,-1 1 1,1 0-1,0 0 1,0 0-1,-1-1 1,1 1-1,0 1 1,0-2-28,0 1 1,0-1-1,1 1 1,-1-1 0,0 0-1,1 1 1,-1-1-1,0 0 1,0 1 0,1-1-1,-1 0 1,1 1-1,-1-1 1,0 0 0,1 0-1,-1 1 1,1-1-1,-1 0 1,0 0 0,1 0-1,-1 0 1,1 0-1,-1 1 1,1-1 0,37 1-673,-32-1 575,61-3-1001,91 1-743,-134 3 1638,-1 1 0,0 1 0,0 1 0,35 11 1,-57-15 208,1 1 1,-1-1 0,1 1 0,-1-1 0,0 1 0,1-1 0,-1 1 0,0 0-1,1 0 1,-1 0 0,0 0 0,0 0 0,0 0 0,0 0 0,0 0 0,0 0 0,0 0-1,1 3 1,-2-3 14,1-1-1,-1 1 0,0 0 1,0 0-1,0 0 0,-1 0 1,1 0-1,0 0 0,0-1 0,0 1 1,-1 0-1,1 0 0,0 0 1,-1 0-1,1-1 0,-1 1 1,1 0-1,-1 0 0,1-1 1,-1 1-1,1 0 0,-2 0 0,-3 4 119,-1-1-1,0 0 0,0 0 0,0-1 0,0 1 0,-8 2 0,-16 7 332,0-2 0,-1-1-1,0-1 1,-1-1 0,-61 6-1,73-17-708,20 3 238,-1 0-1,1 0 1,0 0-1,-1-1 1,1 1-1,0 0 1,-1 0-1,1-1 1,0 1-1,-1 0 1,1 0-1,0-1 1,-1 1-1,1 0 0,0-1 1,0 1-1,-1 0 1,1-1-1,0 1 1,0 0-1,0-1 1,0 1-1,0-1 1,-1 0-1,2 0-10,-1-1 0,1 1-1,-1-1 1,1 1 0,0 0 0,-1-1-1,1 1 1,0-1 0,0 1 0,0 0-1,0 0 1,0 0 0,0 0 0,0 0-1,1 0 1,-1 0 0,0 0 0,3-1-1,22-16-295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9.220"/>
    </inkml:context>
    <inkml:brush xml:id="br0">
      <inkml:brushProperty name="width" value="0.05" units="cm"/>
      <inkml:brushProperty name="height" value="0.05" units="cm"/>
    </inkml:brush>
  </inkml:definitions>
  <inkml:trace contextRef="#ctx0" brushRef="#br0">237 0 19972,'-7'1'413,"1"-1"-1,-1 1 0,1 0 1,0 1-1,0 0 1,0 0-1,0 0 0,-11 6 1,-43 30 1041,47-29-885,-2 1-227,0 2 0,-17 16 0,29-25-319,-1 0 0,1 0 0,1 1 0,-1-1 0,0 1 0,1-1 0,0 1 0,0 0 0,0 0 0,0 0 0,1 0 0,-1 0 0,1 0 0,0 0 0,1 1 0,-2 4 0,3-7-43,-1 0 0,1 0 0,-1-1 0,1 1-1,0-1 1,-1 1 0,1 0 0,0-1-1,0 0 1,0 1 0,0-1 0,0 1 0,1-1-1,-1 0 1,0 0 0,1 0 0,-1 0 0,0 0-1,1 0 1,0 0 0,-1 0 0,1 0-1,-1-1 1,1 1 0,0-1 0,2 1 0,8 2-240,-1-1 0,22 2 1,-27-3 171,47 3-434,-27-3 335,0 1 0,0 2 0,-1 0 0,0 1 0,1 2 0,24 10 0,-46-16 194,-1 1-1,0-1 1,1 1-1,-1 0 1,0 0 0,0 1-1,0-1 1,-1 1-1,1-1 1,-1 1-1,4 4 1,-6-6 11,1 0-1,0 1 1,-1-1-1,1 1 1,-1-1-1,0 1 1,1-1-1,-1 1 1,0-1 0,0 1-1,0-1 1,0 1-1,0-1 1,0 1-1,0-1 1,-1 1-1,1-1 1,0 1 0,-1-1-1,1 1 1,-1-1-1,0 0 1,1 1-1,-1-1 1,0 0-1,0 0 1,0 1 0,0-1-1,-2 2 1,-4 3 93,0 1 0,0-2 0,-1 1-1,1-1 1,-1 0 0,-1 0 0,-12 5 0,6-4-89,-1 0-1,-1-1 0,-21 4 0,34-8-90,0 0 0,0 0 0,-1-1 0,1 1 0,0-1 1,0 0-1,-1 0 0,1 0 0,0-1 0,0 1 0,-1-1 0,1 0 0,0 0 0,0-1 1,0 1-1,-4-3 0,-5-8-310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9.660"/>
    </inkml:context>
    <inkml:brush xml:id="br0">
      <inkml:brushProperty name="width" value="0.05" units="cm"/>
      <inkml:brushProperty name="height" value="0.05" units="cm"/>
    </inkml:brush>
  </inkml:definitions>
  <inkml:trace contextRef="#ctx0" brushRef="#br0">31 141 19668,'2'0'196,"0"1"-1,-1 0 0,1-1 0,0 1 1,0-1-1,0 0 0,0 1 1,0-1-1,0 0 0,-1 0 1,1 0-1,0 0 0,0-1 0,0 1 1,0 0-1,0-1 0,0 0 1,-1 1-1,4-3 0,-2 2 57,-1-1-1,1 0 1,-1 0-1,0 0 1,0 0-1,0-1 1,0 1-1,0 0 0,0-1 1,-1 1-1,3-6 1,-2 2-72,1 0-1,-1 0 1,-1 0 0,1 0 0,-1 0-1,0 0 1,0 0 0,-1-1 0,0 1 0,0 0-1,0 0 1,-2-7 0,2 12-176,0 0 1,0 0-1,0 0 1,-1 0-1,1 0 1,0 0-1,0 1 1,-1-1-1,1 0 1,0 0-1,-1 0 1,1 0-1,-1 1 1,1-1-1,-1 0 1,1 1-1,-1-1 1,0 0-1,1 1 1,-1-1-1,0 1 0,1-1 1,-1 1-1,0-1 1,0 1-1,1-1 1,-1 1-1,0 0 1,0-1-1,0 1 1,0 0-1,0 0 1,1 0-1,-1 0 1,0 0-1,0 0 1,0 0-1,0 0 1,0 0-1,0 0 1,0 0-1,1 1 1,-1-1-1,0 0 1,0 0-1,0 1 1,0-1-1,1 1 1,-1-1-1,0 1 1,0 0-1,-4 2-2,1 0-1,-1 1 1,1 0-1,0 0 1,0 0-1,-5 8 1,4-4-8,0 0 0,0 0 0,1 0 0,0 1 0,1 0 1,0-1-1,0 1 0,1 1 0,-3 16 0,5-22 6,0-1-1,0 0 1,0 1-1,0-1 1,0 0 0,1 1-1,0-1 1,-1 0 0,1 1-1,0-1 1,1 0-1,-1 0 1,0 0 0,1 0-1,0 0 1,0 0 0,-1-1-1,2 1 1,-1-1-1,0 1 1,1-1 0,-1 0-1,1 0 1,-1 0 0,1 0-1,0 0 1,0 0-1,0-1 1,0 1 0,6 1-1,3 0-12,0-1 0,-1 0 0,1 0 0,0-1 0,0-1 0,20-1-1,74-15-271,51-28-226,2 0-185,-150 44 667,-11 6 53,-13 6 64,15-12-82,-30 21 386,-49 47 0,78-68-384,1 0 0,-1 1 0,1-1 0,-1 1 0,1-1 0,0 0 0,-1 1 0,1-1 0,-1 1 0,1-1 0,0 1 0,0-1 0,-1 1 0,1-1 0,0 1 0,0-1 0,0 1 0,-1-1 0,1 1 0,0-1-1,0 1 1,0-1 0,0 1 0,0-1 0,0 1 0,0 0 0,0-1 0,1 2 0,-1-2-4,1 1 0,0-1 0,-1 1 0,1-1 0,0 0 0,0 1 0,-1-1 0,1 0 0,0 1 0,0-1 0,0 0 0,-1 0 0,1 0 0,0 0 0,0 0-1,1 0 1,38-4-87,-38 4 76,50-8-86,-15 3-939,0-2 1,-1-1-1,63-23 1,-84 24 384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40.075"/>
    </inkml:context>
    <inkml:brush xml:id="br0">
      <inkml:brushProperty name="width" value="0.05" units="cm"/>
      <inkml:brushProperty name="height" value="0.05" units="cm"/>
    </inkml:brush>
  </inkml:definitions>
  <inkml:trace contextRef="#ctx0" brushRef="#br0">1 41 21733,'33'-4'1960,"8"-3"-1416,5-1-224,14 1 688,6 0-415,6 3 135,8 1-520,8 3-152,-1 0-64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40.484"/>
    </inkml:context>
    <inkml:brush xml:id="br0">
      <inkml:brushProperty name="width" value="0.05" units="cm"/>
      <inkml:brushProperty name="height" value="0.05" units="cm"/>
    </inkml:brush>
  </inkml:definitions>
  <inkml:trace contextRef="#ctx0" brushRef="#br0">0 21 22469,'3'-21'1728,"4"21"-1360,-1 6-184,-3 19 688,0 8-167,-2 12-593,1 7-208,-1 8-472,2 3-137,4-7 561,-1 0-128,1-6-112</inkml:trace>
  <inkml:trace contextRef="#ctx0" brushRef="#br0" timeOffset="1">46 925 23365,'-7'16'2208,"3"-3"-1687,4-12-329,6-1 960,2-7-760,1-6-96,1-1-296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2.880"/>
    </inkml:context>
    <inkml:brush xml:id="br0">
      <inkml:brushProperty name="width" value="0.05" units="cm"/>
      <inkml:brushProperty name="height" value="0.05" units="cm"/>
    </inkml:brush>
  </inkml:definitions>
  <inkml:trace contextRef="#ctx0" brushRef="#br0">1 1 17500,'13'29'1968,"-3"4"-1344,0 5-192,4 5 913,6 2-601,4 2-72,5-5-264,3-4-272,6-5-848,1-7 712,7-9-176,0-1-64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9:57.557"/>
    </inkml:context>
    <inkml:brush xml:id="br0">
      <inkml:brushProperty name="width" value="0.05" units="cm"/>
      <inkml:brushProperty name="height" value="0.05" units="cm"/>
    </inkml:brush>
  </inkml:definitions>
  <inkml:trace contextRef="#ctx0" brushRef="#br0">11120 665 13411,'-170'-105'459,"-216"-100"1,256 147-1638,-3 6 0,-206-52 0,142 62 840,-241-21-1,-207 28 2544,347 36-1868,0 12 1,-527 95-1,-362 157-512,818-178 292,-14 10 397,-649 256 1,418-66-289,20 36-207,-89 102-286,504-309 188,-298 214-59,32 42 86,333-261-48,5 5 0,5 5-1,6 3 1,-89 153-1,91-114-307,7 4-1,8 3 0,-66 205 0,83-170-899,-53 306 0,25 222-1804,72-452 3777,12 0 0,13 1 0,75 496 0,-16-442-512,16-3-1,14-4 0,14-4 1,14-5-1,14-7 1,277 463-1,-272-549 369,188 230 0,-150-241 28,9-8 0,233 196 0,-280-285-463,5-6 1,4-6 0,5-7-1,199 92 1,-144-100-80,3-8-1,362 87 1,473 19-24,219-103 2,2-135 38,807-160-21,-1619 157-22,1369-195 15,-10-55 51,-1794 296-47,1388-293 33,-39-129 70,-120-57 19,-213 22 147,-981 435-250,865-468 227,-703 352-157,395-336 0,-509 380-31,-3-5 1,157-206-1,-205 232-13,-4-3-1,-3-1 1,-4-3 0,-4-2 0,38-116 0,-47 96 38,-4-2 0,18-154 0,-32 119 53,-5-205 1,-21 125-30,-11 2 0,-71-312 1,49 349-92,-7 3-1,-9 2 1,-161-328 0,153 382-18,-6 4 1,-5 3-1,-108-123 1,-326-286-7,-14 104-79,-40 51-322,153 131-520,-10 18-1,-580-217 0,649 317 904,-599-127 1,-393 33 1190,1345 218-1161,-1754-252 2017,403-15-823,567 107-1230,510 104 5,10 1-31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9:58.487"/>
    </inkml:context>
    <inkml:brush xml:id="br0">
      <inkml:brushProperty name="width" value="0.05" units="cm"/>
      <inkml:brushProperty name="height" value="0.05" units="cm"/>
    </inkml:brush>
  </inkml:definitions>
  <inkml:trace contextRef="#ctx0" brushRef="#br0">0 442 10906,'162'-12'1357,"40"-2"-832,810-39 170,-682 25-818,408-30-207,6 27 167,138 41 290,199-4 137,-63-56-136,-2-27-94,91-7 6,-405 45 139,-7 28 278,-353 31-202,-305-12-329,-35-8 73,-1 1 0,0-1-1,0 1 1,0-1 0,1 1-1,-1 0 1,0-1 0,0 1-1,0 0 1,0 0 0,0 0-1,0 0 1,0 0 0,0 0-1,-1 0 1,1 0 0,0 0 0,-1 0-1,1 0 1,-1 1 0,1-1-1,-1 0 1,1 0 0,-1 1-1,0-1 1,1 2 0,-7 12-22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42:20.650"/>
    </inkml:context>
    <inkml:brush xml:id="br0">
      <inkml:brushProperty name="width" value="0.05" units="cm"/>
      <inkml:brushProperty name="height" value="0.05" units="cm"/>
    </inkml:brush>
  </inkml:definitions>
  <inkml:trace contextRef="#ctx0" brushRef="#br0">4 175 12579,'0'1'83,"-1"0"1,1 0 0,-1 0 0,1 0-1,0 1 1,-1-1 0,1 0 0,0 0-1,0 0 1,0 0 0,0 0-1,0 1 1,0-1 0,0 0 0,0 0-1,0 0 1,0 0 0,1 1 0,-1-1-1,0 0 1,1 0 0,-1 0-1,1 0 1,-1 0 0,1 0 0,0 0-1,1 1 1,-1-1-39,0 0 1,0 0-1,1 0 1,-1 0-1,0-1 0,1 1 1,-1 0-1,1-1 0,-1 1 1,0-1-1,1 0 0,0 1 1,-1-1-1,1 0 0,-1 0 1,1 0-1,-1 0 0,1 0 1,-1 0-1,1 0 0,2-1 1,8-3 137,0-1 1,0 0-1,12-7 1,-13 6-117,0 1 0,1 0 0,22-6 1,-27 10-53,0 0 0,0 0 1,1 1-1,-1-1 1,1 2-1,-1-1 1,13 4-1,1 1 19,27 11 0,17 5 5,-50-18-35,0-1-1,0 0 0,1-1 0,27-1 1,62-14 15,-33 4-13,-60 9-7,-1 1 0,0 1 0,0 0 1,0 1-1,1 0 0,13 5 0,24 4-3,-19-7-9,1-2 0,-1-2 1,1 0-1,-1-2 0,53-10 0,146-50-316,-211 58 303,0 0 0,0 1 0,0 0 0,0 2 0,0 0 0,24 2 0,110 20 134,-84-10-62,1-1-89,0-3 1,0-3 0,1-2 0,0-4-1,91-15 1,-107 9-46,67-3 0,-93 10 123,-1 2-1,1 1 1,0 1 0,35 10 0,23 11 145,-54-14-107,0 0 0,1-3 1,54 6-1,62-11-15,-99-4-39,0 3 0,0 2-1,77 14 1,-86-8-24,0-2 0,0-2 0,0-2 0,1-2 0,0-1 0,-1-2 0,0-2 0,49-11 0,289-80 52,-132 30 123,-153 41-135,135-29 86,-190 47-358,-1 1 1,1 2-1,76 4 1,-111 0 67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42:28.644"/>
    </inkml:context>
    <inkml:brush xml:id="br0">
      <inkml:brushProperty name="width" value="0.05" units="cm"/>
      <inkml:brushProperty name="height" value="0.05" units="cm"/>
    </inkml:brush>
  </inkml:definitions>
  <inkml:trace contextRef="#ctx0" brushRef="#br0">0 132 10858,'5'3'124,"0"-1"-1,0 0 0,0 0 1,1-1-1,-1 0 0,0 0 1,1 0-1,-1 0 0,1-1 1,-1 0-1,0 0 0,1 0 1,5-2-1,10-2-84,0-1 1,21-7-1,-10 2 95,-2 1-82,1 1-1,1 2 1,-1 1-1,35 0 1,216 23 754,-91-1-317,-6-10-269,-54-4 56,206 31 1,-204-9-86,147 25 18,2-23-170,166-43-65,-2-31 11,-107 10 19,-248 29-2,465-63 29,-494 59-18,299-51 162,-335 59-94,1 2 0,37 2 0,-56 0 118,-1 0 0,0 1 0,1 0-1,-1 1 1,0-1 0,0 2 0,0-1-1,0 1 1,-1 0 0,1 0 0,-1 0 0,1 1-1,5 5 1,-12-9-192,0 0-1,0 0 1,0 0-1,0 0 1,0 0-1,0 0 0,0 0 1,-1 0-1,1 0 1,0 0-1,0 0 1,0 0-1,0 1 1,0-1-1,0 0 1,0 0-1,0 0 1,0 0-1,0 0 1,0 0-1,0 0 1,0 0-1,0 0 1,0 0-1,0 0 1,0 0-1,0 0 1,0 0-1,0 0 1,0 0-1,0 1 1,0-1-1,0 0 1,0 0-1,0 0 1,0 0-1,0 0 1,0 0-1,0 0 1,0 0-1,0 0 1,0 0-1,0 0 1,0 0-1,0 0 1,0 0-1,0 0 1,0 0-1,0 0 1,1 1-1,-1-1 1,0 0-1,0 0 1,-10-1 426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42:35.491"/>
    </inkml:context>
    <inkml:brush xml:id="br0">
      <inkml:brushProperty name="width" value="0.05" units="cm"/>
      <inkml:brushProperty name="height" value="0.05" units="cm"/>
    </inkml:brush>
  </inkml:definitions>
  <inkml:trace contextRef="#ctx0" brushRef="#br0">584 285 10706,'-10'-17'389,"-1"1"-1,0 0 0,-1 1 1,0 0-1,-23-20 1,31 31-277,0 1 0,0-1 0,-1 1 0,1 0 0,-1 0 1,0 0-1,0 0 0,0 1 0,-1 0 0,1 0 0,0 1 1,-1-1-1,1 1 0,-1 0 0,0 1 0,1-1 0,-1 1 1,1 0-1,-1 1 0,0-1 0,1 1 0,-1 0 1,-7 3-1,2 1 20,-1 1 0,2 0 1,-1 1-1,1 0 0,0 0 1,0 1-1,1 1 0,0-1 0,-13 17 1,-6 12 98,-28 48 1,47-71-193,-18 29-5,2 1 0,2 1 0,-29 79 0,46-105-36,0-1 0,2 1-1,0 0 1,1 1 0,1-1 0,1 1-1,0-1 1,2 1 0,0-1 0,1 0 0,1 1-1,9 30 1,-2-21-7,2-1 1,1-1-1,1 0 0,2-1 1,29 39-1,-31-46-4,2-1 0,0-1 0,1 0 1,0-2-1,2 0 0,-1 0 0,38 20 0,-43-29 4,-1 0 0,1-1-1,0-1 1,1 0-1,-1-1 1,1 0-1,0-1 1,0 0-1,-1-1 1,1-1 0,0 0-1,0-1 1,0 0-1,18-5 1,-13 1-1,1-2-1,-2 0 1,1-1 0,-1 0 0,0-2-1,-1 0 1,0-1 0,-1 0 0,21-20-1,-17 13 5,-1-2-1,-1 0 0,-1-1 1,0 0-1,-2-2 1,15-26-1,-14 16 41,-1 0 1,-1-1-1,17-70 1,-17 31 156,-4 0 1,-2 0-1,-5-148 1,-5 173-45,-8-54 0,7 84-121,-1 1-1,0 0 1,-2 0-1,0 0 0,0 0 1,-13-20-1,16 32-58,1 1 1,-1-1-1,-1 1 0,1-1 1,0 1-1,-1 0 0,0 1 1,0-1-1,0 1 0,-1-1 1,1 1-1,-1 1 0,1-1 1,-1 1-1,0-1 0,0 1 1,0 1-1,0-1 0,-1 1 1,1 0-1,0 0 0,-1 0 0,1 1 1,0 0-1,-1 0 0,1 0 1,-1 1-1,1-1 0,0 1 1,0 1-1,-1-1 0,1 1 1,-7 3-1,-6 3-155,0 1 0,1 0-1,0 1 1,1 1 0,-18 16 0,-69 71-527,33-20 215,7 4-66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1:28.404"/>
    </inkml:context>
    <inkml:brush xml:id="br0">
      <inkml:brushProperty name="width" value="0.05" units="cm"/>
      <inkml:brushProperty name="height" value="0.05" units="cm"/>
    </inkml:brush>
  </inkml:definitions>
  <inkml:trace contextRef="#ctx0" brushRef="#br0">0 241 9290,'432'-52'2591,"-49"4"-2469,-76 19 339,1068-78 466,-853 102-591,1 23 135,-64-2-153,366-5 321,44 0-156,518-8-395,369 19-75,-433 15 8,1-22 5,-1224-14-26,-36-1 0,887 4 27,-2-24-27,181 4 9,-560 63 1099,-569-47-1052,12 2 660,-22 2-764,-4-3-90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2:08.227"/>
    </inkml:context>
    <inkml:brush xml:id="br0">
      <inkml:brushProperty name="width" value="0.05" units="cm"/>
      <inkml:brushProperty name="height" value="0.05" units="cm"/>
    </inkml:brush>
  </inkml:definitions>
  <inkml:trace contextRef="#ctx0" brushRef="#br0">1 365 10170,'609'-17'1100,"37"1"-701,-128 21 54,393 0 521,-54-11-701,448-5-40,-3-26-61,998-45 16,-274-15-108,-1403 66 62,-309 12 131,137-9 448,-422 26-654,453-25 1096,-462 27-1058,-4-1 87,-1 1-1,0 0 0,0 1 0,0 1 1,30 7-1,-45-9-172,0 0-1,0 0 1,1 0 0,-1 0 0,0 0-1,1 0 1,-1 0 0,0 0-1,0 1 1,1-1 0,-1 0-1,0 0 1,0 0 0,0 1-1,1-1 1,-1 0 0,0 0-1,0 0 1,0 1 0,1-1 0,-1 0-1,0 1 1,0-1 0,0 0-1,0 0 1,0 1 0,0-1-1,0 0 1,0 1 0,0-1-1,0 0 1,0 1 0,-6 9 88,-16 7-613,21-16 440,-31 23-246,9-12 47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2:17.822"/>
    </inkml:context>
    <inkml:brush xml:id="br0">
      <inkml:brushProperty name="width" value="0.05" units="cm"/>
      <inkml:brushProperty name="height" value="0.05" units="cm"/>
    </inkml:brush>
  </inkml:definitions>
  <inkml:trace contextRef="#ctx0" brushRef="#br0">2 489 11690,'0'0'16,"0"0"0,0 0 0,0 0 0,0 0 0,-1 0 0,1 1 0,0-1-1,0 0 1,0 0 0,0 0 0,0 0 0,0 0 0,0 1 0,0-1-1,0 0 1,0 0 0,0 0 0,0 0 0,0 0 0,0 1 0,0-1-1,0 0 1,0 0 0,0 0 0,0 0 0,0 0 0,0 1 0,0-1 0,0 0-1,0 0 1,0 0 0,0 0 0,1 0 0,-1 1 0,0-1 0,0 0-1,0 0 1,0 0 0,0 0 0,0 0 0,0 0 0,1 0 0,-1 0-1,0 0 1,0 1 0,0-1 0,12 4 305,14 1-106,24-1 14,1-2 1,-1-3-1,65-8 0,-34 2 65,68-10 81,156-40 1,-42 6-315,-104 26 27,244-7-1,64 18 248,-308 7-229,246-27 36,-347 28-130,39-4 3,166-14 8,-145 18-23,375-12 0,134 14 47,-129 18-15,-194-1-21,274 5 3,333-14-28,0 2 130,-712 0-77,78 0 20,-165-6-37,272-7 51,-360 5-69,452-35 40,15-15-27,73 12-1,0 27 15,185-9-6,-233-17-14,-86 5 25,-183 25-207,-184 11-682,118 18 1,-152-15 513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3:31.484"/>
    </inkml:context>
    <inkml:brush xml:id="br0">
      <inkml:brushProperty name="width" value="0.05" units="cm"/>
      <inkml:brushProperty name="height" value="0.05" units="cm"/>
    </inkml:brush>
  </inkml:definitions>
  <inkml:trace contextRef="#ctx0" brushRef="#br0">1 83 11698,'88'1'621,"124"-4"543,141-23-945,350-15 525,421 28 467,-1024 13-1187,562 2 34,-2 38-72,1080 117 28,1111-39 29,774-156 121,-1011 28-155,-1703 26-7,878 29 2,-921 12 135,-2 23 133,-91-8-96,-516-49-37,671 51-189,-848-67-724,-43-2 443,1-3 1,71-4-1,-67-5-81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03.118"/>
    </inkml:context>
    <inkml:brush xml:id="br0">
      <inkml:brushProperty name="width" value="0.05" units="cm"/>
      <inkml:brushProperty name="height" value="0.05" units="cm"/>
    </inkml:brush>
  </inkml:definitions>
  <inkml:trace contextRef="#ctx0" brushRef="#br0">40 72 12995,'0'1'119,"1"1"0,-1-1 0,0 1 0,0 0 1,0-1-1,-1 1 0,1-1 0,0 1 0,0-1 0,-1 1 0,1-1 1,-1 1-1,0-1 0,0 2 0,-4 15 612,19-47 377,-13 24-1021,2-2 27,-1 0 0,1 0 0,-2 0 0,1 0 0,-1-1 0,0 1 0,0-1 0,-1-7 0,0 14-112,0 1-1,0 0 0,0 0 0,0 0 0,0-1 0,0 1 0,0 0 1,0 0-1,-1-1 0,1 1 0,0 0 0,0 0 0,0 0 0,0-1 0,0 1 1,0 0-1,0 0 0,-1 0 0,1-1 0,0 1 0,0 0 0,0 0 1,0 0-1,-1 0 0,1 0 0,0 0 0,0-1 0,0 1 0,-1 0 0,1 0 1,0 0-1,0 0 0,0 0 0,-1 0 0,1 0 0,-1 0 0,-7 5 7,-6 12-4,10-11 6,0 0 0,1 1 1,0-1-1,0 0 0,0 1 0,1 0 1,0 0-1,0-1 0,-1 10 0,3-16-6,0 0 0,0 1 0,0-1 0,0 0-1,1 0 1,-1 0 0,0 0 0,0 0-1,0 0 1,0 1 0,0-1 0,0 0 0,0 0-1,0 0 1,0 0 0,0 0 0,0 0-1,1 0 1,-1 0 0,0 0 0,0 0 0,0 1-1,0-1 1,0 0 0,0 0 0,0 0-1,1 0 1,-1 0 0,0 0 0,0 0-1,0 0 1,0 0 0,0 0 0,0 0 0,1 0-1,-1 0 1,0 0 0,0 0 0,0 0-1,0 0 1,0 0 0,0 0 0,1 0 0,-1-1-1,0 1 1,0 0 0,0 0 0,0 0-1,0 0 1,0 0 0,0 0 0,1 0-1,-1 0 1,0 0 0,0 0 0,0-1 0,0 1-1,0 0 1,0 0 0,0 0 0,0 0-1,0 0 1,0 0 0,0-1 0,0 1 0,7-7 141,-4 2-22,0 0 0,0-1 1,-1 1-1,1-1 0,-1 0 0,0 1 0,-1-1 0,0 0 0,1-8 0,-4 9 252,-3 9-203,-6 10-20,-4 17 0,15-29-153,-1-1 0,0 0 0,1 1-1,-1-1 1,1 1 0,-1-1 0,1 0 0,0 1 0,0-1 0,0 1-1,-1-1 1,1 1 0,1-1 0,-1 1 0,0-1 0,0 1 0,0-1 0,1 1-1,0 1 1,0-3-14,-1 1 0,0-1 0,1 0-1,-1 0 1,1 0 0,-1 0 0,1 0-1,-1 0 1,1 0 0,-1 0 0,1 0-1,-1 0 1,1 0 0,-1 0 0,1 0-1,-1 0 1,1 0 0,-1-1 0,0 1-1,1 0 1,-1 0 0,1 0 0,-1-1-1,1 1 1,-1 0 0,0-1 0,1 1-1,-1 0 1,0-1 0,1 1 0,11-13-509,9-19 100,-15 19 168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3.505"/>
    </inkml:context>
    <inkml:brush xml:id="br0">
      <inkml:brushProperty name="width" value="0.05" units="cm"/>
      <inkml:brushProperty name="height" value="0.05" units="cm"/>
    </inkml:brush>
  </inkml:definitions>
  <inkml:trace contextRef="#ctx0" brushRef="#br0">1 3463 13963,'19'-14'3344,"73"-40"-1818,448-311 915,-457 304-2286,431-342 244,-262 199-330,-129 107-48,1431-1119 115,-1282 1015-198,47-36-32,-19-20-273,-79 12-638,-209 231 696,1 1 1,1 0 0,24-17-1,-3 2-1221,-29 20 873,-7 6 348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27.791"/>
    </inkml:context>
    <inkml:brush xml:id="br0">
      <inkml:brushProperty name="width" value="0.05" units="cm"/>
      <inkml:brushProperty name="height" value="0.05" units="cm"/>
    </inkml:brush>
  </inkml:definitions>
  <inkml:trace contextRef="#ctx0" brushRef="#br0">124 0 9554,'-2'3'308,"0"0"1,0-1-1,0 1 0,0 0 0,1 0 1,0 0-1,-1 0 0,1 0 1,0 1-1,0-1 0,1 0 0,-1 5 1,-4 10 1112,5-18-1386,0-1 0,0 1-1,0 0 1,0 0 0,0 0-1,0 0 1,0 0 0,0 0-1,0 0 1,0 0 0,0 0-1,0 0 1,0 0 0,0 0-1,0 0 1,0 0 0,0-1-1,-1 1 1,1 0 0,0 0 0,0 0-1,0 0 1,0 0 0,0 0-1,0 0 1,0 0 0,0 0-1,0 0 1,0 0 0,0 0-1,-1 0 1,1 0 0,0 0-1,0 0 1,0 0 0,0 0-1,0 0 1,0 0 0,0 0-1,0 0 1,0 0 0,0 0 0,0 0-1,0 0 1,-1 0 0,1 1-1,0-1 1,0 0 0,0 0-1,0 0 1,0 0 0,0 0-1,0 0 1,0 0 0,0 0-1,0 0 1,0 0 0,0 0-1,0 0 1,0 0 0,0 1-1,0-1 1,-5-13 1218,4 8-1138,0 0 0,-1 1 0,0 0 0,0-1 0,0 1 0,-5-8 0,7 12-111,-1-1 0,1 1 0,-1 0 0,1-1-1,0 1 1,-1-1 0,1 1 0,-1 0 0,1 0-1,-1-1 1,1 1 0,-1 0 0,0 0 0,1-1-1,-1 1 1,1 0 0,-1 0 0,1 0 0,-1 0-1,0 0 1,1 0 0,-1 0 0,1 0 0,-1 0-1,0 1 1,-1-1 25,0 1-1,1 0 1,-1 0 0,1 0-1,-1 0 1,1 1 0,0-1-1,-1 0 1,1 0 0,0 1-1,0-1 1,-2 4 0,-1 2-21,0 1 1,1 1-1,0-1 1,0 0-1,1 1 1,0-1-1,1 1 1,-1 0-1,1 14 1,1-17-12,0-5 2,-1 0-1,1 0 0,0 0 1,0 0-1,0 1 1,0-1-1,0 0 1,0 0-1,1 0 0,-1 0 1,0 0-1,1 0 1,-1 0-1,0 1 0,2 0 1,-2-2 0,0 0 0,0 0 1,1 0-1,-1 1 1,0-1-1,1 0 0,-1 0 1,0 0-1,1 0 0,-1 0 1,0 0-1,1 0 0,-1 0 1,0 0-1,1 0 0,-1 0 1,0 0-1,1 0 0,-1 0 1,0 0-1,1 0 0,-1 0 1,0 0-1,1 0 0,-1 0 1,0 0-1,1-1 1,-1 1-1,0 0 0,1-1 1,1 0 7,0-1 1,1 0-1,-1 0 1,0 0 0,0 0-1,-1-1 1,1 1 0,0 0-1,2-6 1,-2 3 58,-1 0 1,0 0-1,1 0 0,-2-1 1,1 1-1,0-9 0,-1 13-46,0 0-1,0 0 0,0 0 1,-1 0-1,1 0 1,0 0-1,0 0 0,-1 0 1,1 0-1,0 0 1,-1 0-1,1 0 1,-1 0-1,1 1 0,-1-1 1,1 0-1,-2-1 1,1 2-7,0-1 0,1 1 0,-1 0 0,0 0 0,0 0 0,0 0 0,0 0 0,1 0 0,-1 0 0,0 0 0,0 0 0,0 0 1,1 0-1,-1 0 0,0 0 0,0 1 0,0-1 0,1 0 0,-1 1 0,0-1 0,0 0 0,1 1 0,-1-1 0,0 1 0,0 0 0,-2 2-1,0-1 1,0 1-1,0 0 0,1 0 0,-1 0 0,1 0 0,0 0 0,-2 5 0,3-7-25,0 0 1,0 0-1,1 0 1,-1 1 0,1-1-1,-1 0 1,1 0-1,-1 1 1,1-1 0,0 0-1,0 1 1,0-1 0,-1 0-1,1 1 1,1-1-1,-1 0 1,0 1 0,0-1-1,0 0 1,1 1-1,-1-1 1,1 0 0,-1 1-1,1-1 1,-1 0 0,1 0-1,0 1 1,0-1 1,0-1 1,0 1-1,-1-1 0,1 0 1,0 0-1,0 0 0,0 1 1,-1-1-1,1 0 1,0 0-1,0 0 0,0 0 1,-1 0-1,1 0 0,0-1 1,0 1-1,0 0 1,-1 0-1,1 0 0,0-1 1,0 1-1,-1 0 0,1-1 1,0 1-1,-1-1 1,1 1-1,0-1 0,-1 1 1,1-1-1,-1 0 1,2 0-1,18-20-147,-19 20 149,3-3-1,-1-1-1,1 1 1,-1 0-1,0-1 1,0 0-1,0 0 1,-1 0 0,0 0-1,0 0 1,3-11-1,-5 16 10,0 0 0,0 0-1,0 0 1,0 1 0,0-1-1,0 0 1,0 0 0,0 0 0,0 0-1,0 0 1,0 0 0,0 0-1,0 0 1,0 0 0,-1 0-1,1 0 1,0 0 0,0 0-1,0 0 1,0 0 0,0 0 0,0 0-1,0 0 1,0 0 0,0 0-1,0 0 1,0 0 0,0 0-1,0 0 1,0 0 0,-1 0-1,1 0 1,0 0 0,0 0 0,0 0-1,0 0 1,0 0 0,0 0-1,0 0 1,0 0 0,0 0-1,0 0 1,0 0 0,0 0-1,0 0 1,0 0 0,0 0 0,-1 0-1,1 0 1,0 0 0,0 0-1,0 0 1,0 0 0,0 0-1,0 0 1,0 0 0,0 0 0,0-1-1,0 1 1,0 0 0,0 0-1,0 0 1,0 0 0,0 0-1,0 0 1,-7 9-161,-5 12-426,7-10 200,3-6 272,0 0 0,0 0 0,0 1 0,0-1 0,0 8 0,1 1-232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49.809"/>
    </inkml:context>
    <inkml:brush xml:id="br0">
      <inkml:brushProperty name="width" value="0.05" units="cm"/>
      <inkml:brushProperty name="height" value="0.05" units="cm"/>
    </inkml:brush>
  </inkml:definitions>
  <inkml:trace contextRef="#ctx0" brushRef="#br0">0 198 15115,'5'-22'6109,"-3"12"-5592,-1-1 0,2 1 0,-1 0 0,1 0 0,1 0 0,8-16 0,-11 28-565,5 12-53,-6-14 99,0 0-1,0 1 1,1-1-1,-1 0 0,0 1 1,0-1-1,0 0 1,1 1-1,-1-1 1,0 0-1,1 0 0,-1 1 1,0-1-1,0 0 1,1 0-1,-1 0 0,0 1 1,1-1-1,-1 0 1,1 0-1,-1 0 0,0 0 1,1 0-1,-1 0 1,0 0-1,1 0 1,-1 0-1,1 0 0,-1 0 1,0 0-1,1 0 1,-1 0-1,0 0 0,1 0 1,0-1-1,1 0 0,0-1 0,-1 0 0,1 1-1,0-1 1,-1 0 0,1 0 0,-1 0-1,0 0 1,0-1 0,1 1 0,-2 0-1,3-5 1,7-31-24,-9 34 22,1-26-37,-2 30 41,1 0-1,-1 0 0,0-1 1,0 1-1,0 0 0,0 0 1,0 0-1,0-1 0,0 1 1,0 0-1,0 0 0,0-1 1,0 1-1,-1 0 0,1 0 1,0 0-1,0-1 0,0 1 1,0 0-1,0 0 0,0 0 1,0 0-1,0-1 0,-1 1 1,1 0-1,0 0 0,0 0 1,0 0-1,0 0 1,-1-1-1,1 1 0,0 0 1,0 0-1,0 0 0,0 0 1,-1 0-1,1 0 0,-9 14-60,1 8-27,0 1 0,2-1 0,1 1 0,0 1 0,2-1 0,-1 42 0,6-70-3027,5-45 1758,-7 20 507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18.755"/>
    </inkml:context>
    <inkml:brush xml:id="br0">
      <inkml:brushProperty name="width" value="0.05" units="cm"/>
      <inkml:brushProperty name="height" value="0.05" units="cm"/>
    </inkml:brush>
  </inkml:definitions>
  <inkml:trace contextRef="#ctx0" brushRef="#br0">17 246 16764,'0'0'58,"0"1"0,0-1 1,-1 0-1,1 1 1,0-1-1,-1 0 0,1 0 1,0 0-1,0 1 0,-1-1 1,1 0-1,0 0 1,-1 0-1,1 0 0,0 0 1,-1 1-1,1-1 1,-1 0-1,1 0 0,0 0 1,-1 0-1,1 0 1,0 0-1,-1 0 0,1 0 1,0 0-1,-1 0 0,1-1 1,-1 1-1,1 0 1,0 0-1,-1 0 0,1 0 1,-1-1-1,6-12 1517,-2 6-1513,2-3 198,0 0-1,-1 0 1,-1-1 0,1 0-1,-2 0 1,1 0-1,-2 0 1,1 0 0,-1 0-1,-2-19 1,-3 21-69,-2 12-94,-2 16-55,6-12-34,1 1 1,1 0-1,-1 14 0,1-20-11,0 1 1,0-1 0,1 1-1,-1-1 1,1 0 0,-1 1-1,1-1 1,0 0 0,-1 1-1,1-1 1,0 0-1,1 0 1,-1 0 0,0 1-1,3 2 1,-3-5 3,-1 0 1,1 0-1,-1 1 0,1-1 1,0 0-1,-1 0 0,1 0 1,-1 0-1,1 0 0,-1 0 1,1 0-1,-1 0 0,1 0 1,-1 0-1,1 0 0,-1-1 1,1 1-1,-1 0 0,1 0 1,-1 0-1,1-1 0,-1 1 1,1 0-1,-1-1 0,1 1 1,-1 0-1,0-1 0,1 1 1,-1 0-1,0-1 0,1 1 1,-1-1-1,0 1 0,1-1 1,10-18 86,-6 8-21,-2 0 1,0 0 0,0 0 0,-1 0-1,0-1 1,-1 1 0,0-1 0,-1 1-1,-2-22 1,2 33-63,0-1 0,0 1 0,0 0 0,0-1 0,0 1-1,0-1 1,0 1 0,0 0 0,0-1 0,0 1 0,0 0 0,0-1 0,0 1-1,0 0 1,-1-1 0,1 1 0,0 0 0,0-1 0,0 1 0,-1 0 0,1 0-1,0-1 1,0 1 0,0 0 0,-1 0 0,1-1 0,0 1 0,-1 0 0,1 0-1,0 0 1,-1-1 0,1 1 0,0 0 0,-1 0 0,1 0 0,0 0 0,-1 0-1,1 0 1,0 0 0,-1 0 0,1 0 0,0 0 0,-1 0 0,1 0 0,0 0-1,-1 0 1,1 0 0,0 0 0,-1 0 0,1 0 0,0 0 0,-1 1 0,-1 0 5,1 0 1,-1 0 0,1 1 0,0-1 0,-1 0 0,1 1 0,0-1 0,0 1 0,0 0 0,-1 1 0,-7 18 20,2 0 1,0 0-1,1 0 1,1 1-1,1 0 0,1 0 1,1 0-1,1 37 1,1-57-29,0 0 0,0 0 0,1 0 0,-1 0 0,0-1 0,1 1 0,-1 0 0,1 0 0,0-1 0,-1 1 0,1 0 0,0-1 1,2 3-1,-3-3-2,0-1-1,0 0 1,1 0 0,-1 0 0,0 0 0,0 0 0,0 0 0,0 1 0,1-1 0,-1 0 0,0 0 0,0 0 0,1 0 0,-1 0 0,0 0 0,0 0 0,0 0 0,1 0-1,-1 0 1,0 0 0,0 0 0,0 0 0,1 0 0,-1 0 0,0 0 0,0-1 0,1 1 0,-1 0 0,0 0 0,0 0 0,0 0 0,0 0 0,1 0 0,-1 0 0,0-1-1,8-14 38,-5 1-22,0 0-1,0 0 0,-2-1 1,1 1-1,-2-1 0,0 1 1,-1-1-1,0 1 0,-4-15 1,5 29-20,0-1 0,0 0 0,0 1 0,0-1 0,0 1 0,0-1 0,0 1 0,-1-1-1,1 0 1,0 1 0,0-1 0,-1 1 0,1-1 0,0 1 0,-1-1 0,1 1 0,-1 0 0,1-1 0,0 1 0,-1-1 0,1 1 0,-2-1 0,-3 10-98,1 21-58,4-27 144,0 0 0,0 1 1,1-1-1,-1 0 0,1 0 0,0-1 0,1 5 1,-2-7 13,0 0 1,0 0 0,0 1 0,0-1 0,0 0 0,1 0 0,-1 0 0,0 1 0,0-1 0,0 0 0,0 0 0,0 0 0,1 0 0,-1 1 0,0-1 0,0 0-1,0 0 1,0 0 0,1 0 0,-1 0 0,0 0 0,0 0 0,1 1 0,-1-1 0,0 0 0,0 0 0,0 0 0,1 0 0,-1 0 0,0 0 0,0 0 0,1 0-1,-1 0 1,0 0 0,0 0 0,1 0 0,8-15-14,-6 6 27,0 0 1,0-1-1,-1 1 1,-1-1-1,1 1 1,-2-1-1,1 0 1,-1 1-1,-2-17 1,2 25-13,0 1 0,0 0 1,0-1-1,0 1 0,0 0 0,0-1 0,0 1 0,-1 0 1,1 0-1,0-1 0,0 1 0,0 0 0,0 0 0,0-1 1,0 1-1,-1 0 0,1 0 0,0-1 0,0 1 0,0 0 1,-1 0-1,1-1 0,0 1 0,0 0 0,-1 0 0,1 0 1,0 0-1,0 0 0,-1-1 0,1 1 0,0 0 0,-1 0 1,1 0-1,0 0 0,0 0 0,-1 0 0,1 0 0,-9 9-8,-4 19-26,-2 46-59,14-65 76,1-1-1,-1 1 1,1-1-1,0 1 1,1-1 0,3 14-1,-4-22 19,0 1-1,0-1 0,0 0 1,0 1-1,0-1 1,0 0-1,0 0 0,0 1 1,0-1-1,0 0 0,0 1 1,0-1-1,0 0 1,0 0-1,0 1 0,1-1 1,-1 0-1,0 1 0,0-1 1,0 0-1,1 0 0,-1 0 1,0 1-1,0-1 1,0 0-1,1 0 0,-1 0 1,0 1-1,0-1 0,1 0 1,-1 0-1,0 0 1,1 0-1,-1 0 0,0 0 1,0 0-1,1 0 0,-1 0 1,0 0-1,1 0 1,-1 0-1,0 0 0,1 0 1,-1 0-1,0 0 0,0 0 1,1 0-1,-1 0 1,0 0-1,1 0 0,-1 0 1,0 0-1,0-1 0,1 1 1,-1 0-1,0 0 1,0 0-1,0-1 0,1 1 1,-1 0-1,0 0 0,0 0 1,0-1-1,1 1 1,-1 0-1,0-1 0,10-18 22,-4-1 6,0-1-1,-2 0 1,-1-1-1,0 1 1,-2-1 0,-1-32-1,0 51-25,0 1 1,-1-1-1,1 0 0,-1 0 0,0 1 0,0-1 0,0 0 0,0 1 0,0-1 0,-2-2 1,3 5-3,0 0 0,-1-1 1,1 1-1,0 0 0,0 0 1,-1-1-1,1 1 0,0 0 1,0 0-1,-1-1 0,1 1 1,0 0-1,-1 0 1,1 0-1,0 0 0,-1 0 1,1-1-1,0 1 0,-1 0 1,1 0-1,0 0 0,-1 0 1,1 0-1,0 0 0,-1 0 1,1 0-1,0 0 1,-1 0-1,1 1 0,-1-1 2,0 1-1,0 0 1,0-1-1,0 1 1,0 0-1,0 0 1,1 0-1,-1 0 1,0 0-1,1 0 1,-1 0-1,1 0 1,-2 2-1,-4 12 18,1-1 0,0 1 0,1 1 0,1-1 0,0 1 0,1-1 1,1 1-1,0 0 0,3 27 0,-2-42-15,0-1 0,0 0 1,0 1-1,0-1 0,0 0 1,0 1-1,0-1 0,0 0 1,0 1-1,0-1 1,0 0-1,0 1 0,1-1 1,-1 0-1,0 1 0,0-1 1,0 0-1,0 0 0,1 1 1,-1-1-1,0 0 0,0 0 1,1 1-1,-1-1 0,0 0 1,0 0-1,1 0 0,-1 1 1,1-1-1,5-7 66,2-18 19,-5 7-117,-1-1-1,-1 1 1,-1-30 0,-4 36-783,-1 20-184,-3 22-343,5 40 129,2-29 407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25.726"/>
    </inkml:context>
    <inkml:brush xml:id="br0">
      <inkml:brushProperty name="width" value="0.05" units="cm"/>
      <inkml:brushProperty name="height" value="0.05" units="cm"/>
    </inkml:brush>
  </inkml:definitions>
  <inkml:trace contextRef="#ctx0" brushRef="#br0">251 145 11602,'-1'0'113,"0"1"0,0-1 0,0 1 0,0-1 0,0 1 0,0 0-1,1-1 1,-1 1 0,0 0 0,0 0 0,0 0 0,1 0 0,-1 0-1,0 0 1,1 0 0,-1 0 0,1 0 0,-1 0 0,1 0 0,-1 0-1,1 0 1,0 0 0,0 0 0,0 1 0,-1-1 0,1 0 0,0 0-1,0 0 1,1 2 0,-2-1 22,1 0 1,0 1-1,0-1 0,0 0 1,0 0-1,0 0 0,1 0 1,-1 0-1,1 0 0,-1 0 0,1 0 1,0 0-1,0 0 0,0 0 1,1 3-1,-1-5-116,-1 0-1,0-1 1,1 1-1,-1 0 1,0 0-1,1 0 1,-1 0 0,0 0-1,1-1 1,-1 1-1,0 0 1,1 0-1,-1 0 1,0-1-1,0 1 1,1 0 0,-1 0-1,0-1 1,0 1-1,0 0 1,1-1-1,-1 1 1,0 0-1,0-1 1,0 1 0,0 0-1,0-1 1,0 1-1,1 0 1,-1-1-1,4-13 136,-2 7-113,0-1 0,-1 1-1,0-1 1,0 0 0,0 1-1,-1-1 1,-1 1 0,1-1-1,-1 0 1,-1 1 0,1-1-1,-1 1 1,0 0-1,-1 0 1,0 0 0,0 0-1,0 0 1,-7-9 0,-3 4 105,13 12-143,0 0 0,-1 0 0,1 0 1,0 0-1,0-1 0,-1 1 0,1 0 0,0 0 0,0 0 0,-1 0 0,1 0 1,0 0-1,0 0 0,-1 0 0,1 0 0,0 0 0,0 0 0,-1 0 1,1 0-1,0 1 0,0-1 0,-1 0 0,1 0 0,0 0 0,0 0 0,-1 0 1,1 0-1,0 1 0,0-1 0,0 0 0,-1 0 0,1 2 4,-1-1-1,1 0 1,-1 1-1,1-1 0,0 1 1,-1-1-1,1 1 1,0-1-1,0 1 1,0-1-1,0 0 0,0 1 1,0-1-1,1 3 1,-1-2-6,1-1 0,-1 1 0,0-1 0,1 0 0,-1 1-1,1-1 1,-1 0 0,1 1 0,0-1 0,-1 0 0,1 0 0,0 0 0,0 1 0,0-1 0,2 2 0,-3-3-1,1 0 0,-1 0 0,0 0 0,1 0 0,-1 0 0,1 0 0,-1 0 0,0 1 0,1-1 0,-1 0 0,0 0-1,1 0 1,-1-1 0,1 1 0,-1 0 0,0 0 0,1 0 0,-1 0 0,0 0 0,1 0 0,-1 0 0,0-1 0,1 1 0,0 0 0,10-16 4,-2-15 64,-9 30-63,0 0 0,1 0-1,-1 0 1,0 0 0,0 0 0,0 0 0,0 0-1,0 1 1,0-1 0,0 0 0,0 0-1,0 0 1,0 0 0,-1 0 0,1 0-1,0 0 1,-1 0 0,1 1 0,0-1 0,-1 0-1,1 0 1,-1 0 0,1 1 0,-1-1-1,0 0 1,1 0 0,-1 1 0,0-1 0,1 1-1,-2-1 1,1 1 0,-1 0 0,1 0-1,-1 1 1,1-1 0,-1 0 0,1 1-1,0-1 1,-1 1 0,1 0-1,0-1 1,0 1 0,-1 0 0,1 0-1,0 0 1,0 0 0,0 0 0,0 0-1,0 0 1,0 0 0,0 1 0,1-1-1,-1 0 1,0 0 0,0 3 0,-19 35 37,19-37-40,-8 19 10,-7 30 0,14-44-15,0-1 1,1 1-1,0-1 0,0 1 1,0 0-1,1 0 0,0-1 1,2 14-1,2-13-7,0-8 11,0-11 21,-2 1 25,0 1 0,0-22 0,-2 28-26,0 0 0,-1 0-1,1 0 1,-1 0 0,1 0 0,-1 0-1,-1 0 1,1 1 0,0-1 0,-4-6 0,5 9-17,-1 1 0,1-1 0,-1 1 0,1-1 1,0 1-1,-1-1 0,1 1 0,-1 0 0,1-1 1,-1 1-1,1-1 0,-1 1 0,0 0 0,1 0 1,-1-1-1,1 1 0,-1 0 0,0 0 1,1 0-1,-1-1 0,0 1 0,1 0 0,-1 0 1,0 0-1,1 0 0,-1 0 0,0 1 0,1-1 1,-1 0-1,1 0 0,-1 0 0,0 0 0,1 1 1,-1-1-1,1 0 0,-1 1 0,0-1 1,1 0-1,-1 1 0,1-1 0,-1 1 0,1-1 1,0 1-1,-1-1 0,1 1 0,-1-1 0,1 2 1,-21 29 63,20-28-64,-7 14 0,1-1 0,1 2 0,0-1 0,1 1 0,1-1 0,-2 26 0,6-34-22,3-10 11,3-16 22,-1-6 19,-1-1 1,1-28 0,-5 40-13,0 0 1,0 0-1,-1 0 1,0 1-1,-1-1 1,-4-13-1,6 24-18,0 1 0,0-1 0,-1 0 0,1 0 1,0 1-1,0-1 0,-1 0 0,1 1 0,0-1 0,-1 0 0,1 1 0,-1-1 1,1 1-1,-1-1 0,1 0 0,-1 1 0,0-1 0,1 1 0,-1 0 0,1-1 1,-2 0-1,1 1-2,1 0 1,-1 0 0,0 1 0,1-1 0,-1 0 0,1 0-1,-1 0 1,1 1 0,-1-1 0,1 0 0,-1 0-1,1 1 1,-1-1 0,1 1 0,0-1 0,-1 0-1,1 1 1,-1-1 0,1 1 0,0-1 0,-1 1-1,-13 31 51,7-4-22,2 0 0,1 0 0,0 0 0,2 30 0,4-45 34,1-21 41,2-22 36,-1 4-53,-2 0-1,0-1 0,-2 0 0,-5-40 0,5 66-86,-1 0 1,1-1 0,0 1-1,0 0 1,-1 0-1,1-1 1,0 1 0,-1 0-1,1 0 1,-1 0 0,0-1-1,1 1 1,-1 0 0,0 0-1,-1-1 1,2 2-3,-1 0 1,1 0 0,-1 0-1,1 0 1,0 0-1,-1 0 1,1 0-1,0 0 1,-1 0-1,1 0 1,-1 0 0,1 0-1,0 1 1,-1-1-1,1 0 1,0 0-1,-1 0 1,1 1-1,0-1 1,0 0 0,-1 0-1,1 1 1,0-1-1,0 0 1,-1 1-1,1-1 1,0 0-1,0 1 1,0-1 0,-1 0-1,1 1 1,-2 4-4,-1 0 0,1 1 0,0-1 0,0 1 0,-1 6 0,2-2-3,-3 3-5,2 1 0,0 0 0,1 0 0,0 0 0,1 0 0,2 16 1,2-25-16,1-11 18,2-10-18,-4 4-64,2-14-255,-3 23-269,-2 13-511,-7 33 367,0-19 309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38.334"/>
    </inkml:context>
    <inkml:brush xml:id="br0">
      <inkml:brushProperty name="width" value="0.05" units="cm"/>
      <inkml:brushProperty name="height" value="0.05" units="cm"/>
    </inkml:brush>
  </inkml:definitions>
  <inkml:trace contextRef="#ctx0" brushRef="#br0">134 43 12403,'-3'2'378,"1"0"1,-1 0 0,1 0 0,0 1-1,-1-1 1,1 1 0,0-1 0,1 1-1,-1 0 1,0-1 0,1 1 0,0 0-1,0 0 1,0 0 0,0 0-1,0 0 1,0 1 0,0 3 0,1-4-314,0 0 1,1 0 0,-1-1-1,1 1 1,-1 0 0,1 0-1,0 0 1,1 2 0,-2-5-66,0 0 1,0 0-1,0 1 1,0-1-1,0 0 1,0 0 0,0 0-1,0 0 1,0 0-1,0 0 1,0 0-1,0 1 1,0-1-1,0 0 1,0 0 0,0 0-1,0 0 1,0 0-1,0 0 1,0 0-1,0 1 1,1-1 0,-1 0-1,0 0 1,0 0-1,0 0 1,0 0-1,0 0 1,0 0-1,0 0 1,0 0 0,0 0-1,1 0 1,-1 0-1,0 0 1,0 0-1,0 0 1,0 0 0,0 0-1,0 1 1,0-1-1,0 0 1,1 0-1,-1 0 1,0-1-1,0 1 1,0 0 0,0 0-1,0 0 1,0 0-1,0 0 1,1 0-1,-1 0 1,0 0-1,0 0 1,3-9 55,-2-13 65,-1 14-34,-1-1 0,0 0 0,-1 1 1,-5-17-1,6 23-65,1 0 1,-1 0-1,0 0 1,0 0 0,0 0-1,-1 0 1,1 0-1,0 0 1,-1 1-1,1-1 1,-3-2-1,3 4-13,0 0 0,0-1 0,0 1-1,1 0 1,-1-1 0,0 1 0,0 0-1,0 0 1,0 0 0,0-1 0,0 1-1,0 0 1,0 0 0,1 1 0,-1-1-1,0 0 1,0 0 0,0 0-1,0 1 1,0-1 0,0 0 0,1 1-1,-1-1 1,0 0 0,0 1 0,0 0-1,1-1 1,-2 1 0,-2 3 3,0 1 0,0-1 0,1 0 0,-1 1 0,1 0 1,0 0-1,0 0 0,1 0 0,-1 0 0,1 0 0,0 1 0,-1 8 0,-1 0-14,1 1 0,1-1-1,-1 27 1,3-38-3,1 1 0,-1-1 0,0 0 0,1 1 0,0-1 0,0 0 0,2 5 0,-3-7 4,0-1 0,0 1 0,1-1 1,-1 1-1,0-1 0,0 1 0,1-1 0,-1 0 1,0 1-1,1-1 0,-1 1 0,0-1 0,1 0 1,-1 0-1,1 1 0,-1-1 0,1 0 0,-1 1 1,0-1-1,1 0 0,-1 0 0,1 0 0,-1 0 1,1 0-1,-1 1 0,1-1 0,-1 0 0,1 0 1,-1 0-1,1 0 0,-1 0 0,1 0 0,-1-1 1,1 1-1,-1 0 0,1 0 0,-1 0 1,1 0-1,-1-1 0,1 1 0,-1 0 0,1 0 1,-1-1-1,0 1 0,1 0 0,-1-1 0,1 1 1,-1 0-1,0-1 0,1 1 0,-1-1 0,0 1 1,0 0-1,1-2 0,6-8 4,-1-1 0,-1 1-1,1-2 1,-2 1 0,1 0 0,-2-1 0,5-19 0,-8 29-1,3-8 27,-1 0 0,0-1 0,-1 1 0,0 0 0,-1 0 0,0-13 0,0 23-27,0 0 1,0-1-1,0 1 1,0-1-1,0 1 0,0 0 1,0-1-1,0 1 1,0 0-1,0-1 0,0 1 1,-1-1-1,1 1 1,0 0-1,0-1 0,0 1 1,0 0-1,-1-1 1,1 1-1,0 0 0,0 0 1,-1-1-1,1 1 1,0 0-1,-1 0 0,1-1 1,0 1-1,0 0 1,-1 0-1,1 0 0,-1-1 1,1 1-1,-11 8 38,-5 18-7,9-11-12,0 1 0,1 1 1,0-1-1,1 1 0,1 0 0,1 0 0,1 0 1,-1 24-1,3-41-20,0 1 1,0-1 0,0 0-1,0 0 1,0 0 0,-1 0-1,1 0 1,0 0-1,0 1 1,0-1 0,0 0-1,0 0 1,0 0 0,0 0-1,1 0 1,-1 1 0,0-1-1,0 0 1,0 0-1,0 0 1,0 0 0,0 0-1,0 0 1,0 1 0,0-1-1,0 0 1,0 0 0,0 0-1,0 0 1,1 0-1,-1 0 1,0 0 0,0 0-1,0 0 1,0 0 0,0 1-1,0-1 1,0 0 0,1 0-1,-1 0 1,0 0-1,0 0 1,0 0 0,0 0-1,0 0 1,1 0 0,-1 0-1,0 0 1,6-6 30,4-11-8,-2-1-6,0-1 0,-1 0 1,-1 0-1,-1-1 0,-1 1 1,-1-1-1,1-25 0,-4 44-19,1 1 0,-1 0-1,0-1 1,0 1 0,0 0-1,0 0 1,0-1-1,0 1 1,0 0 0,0-1-1,0 1 1,0 0 0,0 0-1,0-1 1,0 1-1,0 0 1,0-1 0,0 1-1,0 0 1,0-1 0,0 1-1,0 0 1,-1 0 0,1-1-1,0 1 1,0 0-1,0 0 1,0-1 0,-1 1-1,1 0 1,0 0 0,0 0-1,-1-1 1,1 1-1,0 0 1,0 0 0,-1 0-1,1 0 1,0 0 0,0 0-1,-1-1 1,1 1-1,0 0 1,-1 0 0,1 0-1,0 0 1,-1 0 0,1 0-1,0 0 1,-12 15-96,1 7 54,1 1-1,2 1 1,0 0-1,1 0 1,2 0-1,-4 30 1,10-38 52,4-20 13,7-25 26,0-4-3,-1-1 0,-3 0 0,8-53 0,-16 87-46,0 0 0,0 0 0,0 0 0,0 0-1,0 0 1,-1 0 0,1 0 0,0 0 0,0 0 0,0 0 0,0 0 0,0 0 0,0 0 0,0 0 0,0 0 0,0 0 0,0 1 0,0-1 0,0 0 0,-1 0 0,1 0 0,0 0 0,0 0 0,0 0 0,0-1 0,0 1-1,0 0 1,0 0 0,0 0 0,0 0 0,0 0 0,0 0 0,0 0 0,-1 0 0,1 0 0,0 0 0,0 0 0,0 0 0,0 0 0,0 0 0,0 0 0,0 0 0,0 0 0,0 0 0,0 0 0,0 0 0,0-1-1,0 1 1,0 0 0,0 0 0,0 0 0,0 0 0,0 0 0,0 0 0,0 0 0,0 0 0,0 0 0,0 0 0,-5 7-33,-8 28-47,2 0 1,1 0-1,-7 56 1,11-57 64,1 16-21,15-98-1479,-2-14 925,-4 29 188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49.375"/>
    </inkml:context>
    <inkml:brush xml:id="br0">
      <inkml:brushProperty name="width" value="0.05" units="cm"/>
      <inkml:brushProperty name="height" value="0.05" units="cm"/>
    </inkml:brush>
  </inkml:definitions>
  <inkml:trace contextRef="#ctx0" brushRef="#br0">666 0 12691,'-168'68'1639,"-35"10"-300,189-73-1248,0 0 1,0 1 0,0 0-1,1 2 1,0-1 0,0 1-1,1 1 1,0 0-1,0 1 1,-17 19 0,16-13-51,1 0 0,0 1 0,1 1 0,1 0 1,1 0-1,0 1 0,-6 22 0,3 2-41,2 1 0,1-1 0,3 2-1,2-1 1,1 1 0,6 72 0,1-65 0,2 0 0,2-1 0,20 69 1,-21-96-2,2-1 0,0 0 0,1-1 1,1 0-1,1 0 0,1-1 1,1-1-1,0 0 0,24 23 0,-32-38-8,-1 0-1,1 0 1,0 0-1,0-1 1,0 0-1,0 0 1,1-1-1,-1 0 1,1 0-1,0 0 1,0-1-1,0 0 1,1-1-1,8 2 1,-7-3 0,0 0 1,0-1-1,0 1 0,0-2 1,0 1-1,-1-2 0,1 1 0,-1-1 1,1 0-1,-1-1 0,13-6 1,39-28 306,84-69 0,-51 36 130,-68 53-293,191-152 731,-188 145-821,-1-2 1,-2-1 0,0-1-1,-2-1 1,24-41 0,-28 36-14,-1 0 0,-2-2 0,22-75 1,-32 87-11,0 1 0,-2-1 0,-1-1 0,-1 1 1,-1 0-1,-1-1 0,-5-32 0,3 46-6,-1 0-1,1 0 0,-2 0 1,0 1-1,0-1 0,-1 1 1,-1 0-1,0 0 0,0 1 1,-1 0-1,0 0 0,-9-9 0,8 11 15,0 1 0,0 0-1,-1 1 1,0-1-1,0 2 1,0-1 0,-1 1-1,0 1 1,1 0 0,-2 0-1,1 1 1,0 0-1,-21-2 1,-19 2 219,-1 2 1,0 3-1,-86 13 0,-9 0 166,124-13-362,-20 0-64,-73 14-1,101-13-157,1 1 1,-1 0-1,1 1 1,0 1 0,1 0-1,-1 0 1,1 1-1,0 1 1,-13 11-1,-55 60-531,42-36 204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47.869"/>
    </inkml:context>
    <inkml:brush xml:id="br0">
      <inkml:brushProperty name="width" value="0.05" units="cm"/>
      <inkml:brushProperty name="height" value="0.05" units="cm"/>
    </inkml:brush>
  </inkml:definitions>
  <inkml:trace contextRef="#ctx0" brushRef="#br0">13 877 11787,'-2'-4'405,"0"0"0,0 0 1,1-1-1,-1 1 1,1-1-1,0 1 0,0-1 1,1 0-1,-1 1 1,1-1-1,0 0 1,1 1-1,0-6 0,-1 10-379,0-1 0,1 1 0,-1-1 0,0 1 0,1 0 0,-1-1 0,1 1 0,-1 0 0,0-1 0,1 1 0,-1 0 0,1 0 0,-1 0-1,1-1 1,-1 1 0,1 0 0,-1 0 0,1 0 0,-1 0 0,1 0 0,-1 0 0,1 0 0,-1 0 0,1 0 0,-1 0 0,1 0 0,0 0 0,-1 0-1,1 1 1,22 5 762,-12-3-583,-2-2-152,0 0 0,1-1-1,-1 0 1,0-1 0,1 0-1,-1 0 1,0-1 0,0 0-1,0-1 1,0 0 0,0 0-1,0-1 1,-1 0-1,14-10 1,11-8 294,-1-1 1,34-33-1,-45 37-285,5-4-9,1 2 0,1 1 0,0 1 0,1 1 0,1 2 0,1 1 0,37-13 0,271-98 22,-314 115-78,1 1 0,0 1 0,1 1 0,-1 2 1,50-6-1,-70 11 2,235-21 51,-164 11-257,83-23 1,273-75-757,-405 100 956,-1 0 0,0-2 1,0-2-1,-1 0 0,-1-1 1,0-2-1,28-23 0,-51 38 7,0-1 0,1 1 0,-1 0-1,0 0 1,0-1 0,1 1 0,-1 1 0,0-1-1,1 0 1,-1 1 0,4-1 0,7-2 2,-33 43 554,0 1-587,3 1-1,1 0 0,2 1 0,2 1 1,2 0-1,-6 62 0,1 275 47,12-149-85,-13 285-17,5-390 47,-40 186 0,6-54 111,43-254-67,2 1 1,-1-1-1,0 0 0,1 0 1,0 1-1,0-1 1,1 0-1,0 1 0,0-1 1,0 0-1,0 0 0,1 0 1,0 0-1,2 6 0,-3-10 5,-1 1 0,1-1 0,-1 0 0,0 1 0,0-1 0,0 0 0,0 1 0,0-1-1,0 1 1,0-1 0,0 1 0,0-1 0,-1 3 0,-1 8 77,2-12-49,-7-10 214,-214-168 947,-29-26-1056,178 137-133,-3 4-1,-129-84 1,98 78 3,-70-42 26,137 90-29,-1 1-1,-45-14 0,-86-19-5,136 42 19,0-1 0,0-2-1,-41-22 1,57 25 23,0-2 1,1 1-1,0-2 0,1 0 1,1-1-1,-25-31 1,-12-28 180,41 55-149,-1 1-1,0 0 1,-1 1-1,-1 0 1,-1 1 0,-19-16-1,32 31-215,1-1-1,0 0 0,0-1 0,0 1 0,0 0 1,0 0-1,1-1 0,-1 1 0,1-1 1,-2-2-1,-8-14-926,6 14 623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6:06.823"/>
    </inkml:context>
    <inkml:brush xml:id="br0">
      <inkml:brushProperty name="width" value="0.05" units="cm"/>
      <inkml:brushProperty name="height" value="0.05" units="cm"/>
    </inkml:brush>
  </inkml:definitions>
  <inkml:trace contextRef="#ctx0" brushRef="#br0">0 1236 14659,'1'0'75,"0"0"0,-1 0-1,1 0 1,0 0 0,-1 0-1,1 0 1,0 0 0,0-1-1,-1 1 1,1 0 0,0 0 0,-1 0-1,1-1 1,-1 1 0,1 0-1,0-1 1,-1 1 0,1-1-1,-1 1 1,1-1 0,-1 1 0,1-1-1,-1 1 1,1-1 0,-1 1-1,1-2 1,12-19 219,-11 17-118,148-343 3988,-113 237-3591,-4-2 1,35-218-1,-64 291-792,0 1-1,-3-1 0,-1 0 1,-2 0-1,-9-52 1,10 86 280,1 5-71,1-1 0,-1 1-1,0-1 1,-1 1 0,1-1-1,0 1 1,0 0 0,0-1-1,0 1 1,0-1 0,0 1-1,0-1 1,-1 1 0,1 0-1,0-1 1,0 1-1,-1 0 1,1-1 0,0 1-1,0 0 1,-1-1 0,1 1-1,0 0 1,-1-1 0,1 1-1,-1 0 1,1 0 0,0 0-1,-1-1 1,1 1 0,-1 0-1,-7-2-355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6:07.260"/>
    </inkml:context>
    <inkml:brush xml:id="br0">
      <inkml:brushProperty name="width" value="0.05" units="cm"/>
      <inkml:brushProperty name="height" value="0.05" units="cm"/>
    </inkml:brush>
  </inkml:definitions>
  <inkml:trace contextRef="#ctx0" brushRef="#br0">0 349 15947,'3'-5'391,"0"-1"0,0 0 0,0 1-1,1-1 1,0 1 0,0 0 0,0 0-1,0 1 1,1-1 0,0 1 0,7-5-1,4-5 247,209-211 1216,-220 220-1846,0-1-5,0 1 1,1 0-1,0 0 0,11-8 1,-16 12-4,0 1 0,0-1 0,0 1 0,0-1 0,0 1 0,0-1 0,0 1 0,0 0 0,0-1 1,1 1-1,-1 0 0,0 0 0,0 0 0,0 0 0,0 0 0,0 0 0,0 0 0,0 0 0,1 1 1,-1-1-1,0 0 0,0 1 0,0-1 0,0 1 0,0-1 0,0 1 0,0-1 0,0 1 0,-1 0 1,1-1-1,0 1 0,0 0 0,0 0 0,-1 0 0,1 0 0,0-1 0,-1 1 0,1 0 0,-1 0 1,1 2-1,5 9-3,-1 0 0,-1 1 1,0 0-1,-1 0 0,3 23 1,0-3 2,15 87 63,-9-42 269,36 123 0,-38-176-79,-9-24-246,-1 0 0,0 0 1,0-1-1,1 1 0,-1 0 1,1-1-1,-1 1 0,0 0 1,1-1-1,-1 1 0,1-1 1,0 1-1,-1-1 0,1 1 1,-1-1-1,1 1 0,0-1 1,-1 1-1,1-1 0,0 0 1,-1 1-1,1-1 0,0 0 1,0 0-1,1 1 0,7-12 190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3:49.603"/>
    </inkml:context>
    <inkml:brush xml:id="br0">
      <inkml:brushProperty name="width" value="0.05" units="cm"/>
      <inkml:brushProperty name="height" value="0.05" units="cm"/>
    </inkml:brush>
  </inkml:definitions>
  <inkml:trace contextRef="#ctx0" brushRef="#br0">171 361 18316,'0'0'9,"0"0"0,0 0-1,0 0 1,0 0 0,0 0 0,1 0-1,-1 0 1,0 0 0,0 0 0,0 1 0,0-1-1,0 0 1,0 0 0,0 0 0,0 0 0,0 0-1,0 0 1,0 0 0,0 0 0,0 0 0,0 0-1,0 0 1,0 0 0,0 0 0,0 0 0,0 0-1,0 0 1,1 0 0,-1 0 0,0 0 0,0 0-1,0 0 1,0 0 0,0 0 0,0 0 0,0 0-1,0 0 1,0 0 0,0 0 0,-5 17 103,-15 31-28,-10 28 6,3 1-1,3 1 1,4 1 0,-20 159-1,35-186-90,3 0-1,2 0 0,2 0 0,3 0 0,1 0 0,3 0 0,3-1 0,31 89 0,-34-118-26,1 1 0,1-2 0,1 0 0,1 0 0,0-1 0,2 0 0,0-2 0,34 32 0,-41-42 7,1-1 1,0-1-1,0 0 0,0 0 1,1-1-1,0 0 0,0 0 1,0-1-1,1-1 0,-1 0 0,1 0 1,0-1-1,0 0 0,0-1 1,0 0-1,0-1 0,0 0 1,0-1-1,0 0 0,0-1 1,16-4-1,-10 1-6,-1-2-1,-1 1 1,1-2-1,-1 0 1,0-1-1,-1 0 1,22-19-1,-6 1 18,-2 0-1,30-41 0,-19 18 118,-3-2-1,-3-1 1,-1-2 0,-3-1 0,-3-2 0,-2 0-1,-2-2 1,-4 0 0,-2-1 0,-2-1-1,-3 0 1,-3-1 0,-3 0 0,-6-123 0,-2 144-29,-3-1-1,-2 1 1,-1 1 0,-16-46 0,14 57-73,-2 0 0,0 1-1,-2 0 1,-1 1-1,-39-51 1,46 69-73,0-1 1,-1 1-1,0 1 1,-1 0-1,0 0 0,0 1 1,-1 0-1,0 1 1,0 1-1,-1 0 0,0 0 1,0 1-1,0 1 1,0 0-1,-1 1 1,0 1-1,0 0 0,-17-1 1,-21 8-208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4.188"/>
    </inkml:context>
    <inkml:brush xml:id="br0">
      <inkml:brushProperty name="width" value="0.05" units="cm"/>
      <inkml:brushProperty name="height" value="0.05" units="cm"/>
    </inkml:brush>
  </inkml:definitions>
  <inkml:trace contextRef="#ctx0" brushRef="#br0">21 26 14835,'-4'-5'718,"-11"-13"430,14 15-495,10 12 366,51 45-216,81 57-1,8 5-357,-54-27-261,-4 4-1,-3 4 1,-5 3-1,95 152 1,-17 0-116,140 206 1,-287-438-69,307 425-2,16-15 21,-154-208-37,123 144 30,-211-252-10,41 46-442,-129-152 354,-2-2-59,0 0 1,0-1-1,1 1 1,0-1-1,0-1 1,7 5 0,-1-6-443,-9-9 218,-10-22-160,-9-11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3:50.545"/>
    </inkml:context>
    <inkml:brush xml:id="br0">
      <inkml:brushProperty name="width" value="0.05" units="cm"/>
      <inkml:brushProperty name="height" value="0.05" units="cm"/>
    </inkml:brush>
  </inkml:definitions>
  <inkml:trace contextRef="#ctx0" brushRef="#br0">633 14 13019,'-8'-3'114,"1"1"0,0-1 0,-1 2-1,1-1 1,-1 1 0,0 0 0,1 0 0,-1 1 0,0 0 0,0 1 0,1-1 0,-1 2 0,1-1 0,-1 1 0,1 0 0,-1 0-1,1 1 1,-9 5 0,0 0 0,1 0 0,0 1 0,1 1 0,0 1 0,0 0 0,1 1 0,-12 13 0,-4 10-1,1 2 0,3 0 0,0 2 0,3 0 0,1 2 0,-16 46 0,2 9 90,-36 161 0,49-151-27,-12 167 1,29-193-118,5-1 1,17 143 0,-10-173-39,3 0 0,24 71 0,-26-98-35,1 0-1,1-1 1,1 1 0,0-2 0,2 0 0,0 0-1,20 21 1,-26-34-19,-1 0 0,1 0 0,0-1 0,1 0 0,-1-1-1,1 1 1,0-2 0,1 1 0,-1-1 0,1 0 0,0-1 0,0 0 0,0 0-1,0-1 1,1 0 0,-1-1 0,0 0 0,1 0 0,-1-1 0,1 0-1,-1-1 1,1 0 0,-1-1 0,0 0 0,1 0 0,-1-1 0,0 0 0,-1 0-1,1-1 1,8-5 0,-1-1-5,-1-1 0,0-1-1,-1 0 1,0 0-1,-1-2 1,21-27 0,-8 5 66,37-72 0,-35 51 168,-3-2 0,-3 0-1,-2-1 1,20-107-1,-23 60 453,7-209-1,-24 231-332,-15-127-1,10 174-289,-2 0 0,-2 1 0,-1 0 0,-2 0 0,-26-54 0,31 77-84,-1 1 0,0 0 0,-1 0 1,-1 0-1,0 1 0,0 1 1,-1-1-1,-15-10 0,19 16-34,-1 1 0,0 0-1,0 0 1,-1 1 0,1 0 0,-1 0-1,0 1 1,0 0 0,0 1 0,0 0-1,-1 0 1,1 1 0,0 0 0,-13 1-1,10 1 23,1 0 0,-1 1 1,1 1-1,0 0 0,0 0 0,0 1 0,0 0 0,-17 11 0,15-7-71,1 1 1,-11 11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00.072"/>
    </inkml:context>
    <inkml:brush xml:id="br0">
      <inkml:brushProperty name="width" value="0.05" units="cm"/>
      <inkml:brushProperty name="height" value="0.05" units="cm"/>
    </inkml:brush>
  </inkml:definitions>
  <inkml:trace contextRef="#ctx0" brushRef="#br0">440 1 9850,'-30'17'252,"1"1"0,1 1 0,0 2 1,2 1-1,0 1 0,1 1 0,2 1 0,0 1 0,2 1 0,1 1 0,1 0 0,-20 43 0,21-34-49,2 0-1,2 2 1,1 0-1,1 0 0,3 1 1,1 0-1,2 1 1,2 0-1,2 0 1,2 42-1,3-56-99,0-1 0,2 1 0,0-1 0,2 0 0,1-1 0,1 0 0,2 0 0,0-1 0,1 0-1,2-1 1,0 0 0,24 28 0,-23-33-67,2-1 0,0 0 0,0-1-1,2-1 1,0 0 0,1-1 0,0-2 0,1 0-1,0-1 1,1-1 0,0-1 0,0-1-1,1-1 1,26 5 0,-26-8-1,-1-2 1,1 0-1,0-1 1,0-1-1,0-1 1,-1-1-1,1-1 1,-1-1-1,1-1 0,-1-1 1,-1-1-1,1-1 1,-1-1-1,0-1 1,-1-1-1,-1 0 1,1-2-1,22-18 0,-18 10 98,-1-2-1,-1 0 0,0-2 1,-2 0-1,-1-1 0,-1-1 1,-2-1-1,0 0 0,-2-1 1,13-38-1,-19 43-39,-1 1 0,-1-1 0,-1-1 0,-1 1 1,-2 0-1,0-1 0,-1 0 0,-2 1 0,0-1 0,-2 0 0,-1 1 0,0 0 1,-16-45-1,12 48-77,-2-1 1,0 2 0,-2-1 0,0 2 0,-1-1-1,-1 2 1,0 0 0,-2 0 0,0 2-1,-1 0 1,0 1 0,-23-15 0,26 20-83,-1 1 0,0 1 0,-1 1 0,0 0 0,0 1 0,0 0 0,-1 1 0,0 1 0,0 1 0,0 1 0,0 0 0,-1 1 1,1 1-1,0 0 0,-1 1 0,-28 7 0,33-5 28,1 0 0,0 1-1,1 1 1,-19 9 0,13-4-96,-24 21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00.993"/>
    </inkml:context>
    <inkml:brush xml:id="br0">
      <inkml:brushProperty name="width" value="0.05" units="cm"/>
      <inkml:brushProperty name="height" value="0.05" units="cm"/>
    </inkml:brush>
  </inkml:definitions>
  <inkml:trace contextRef="#ctx0" brushRef="#br0">15 385 14299,'-15'-4'957,"18"2"-198,29 5 158,-12-1-753,603 6 484,-573-8-615,1110-55 414,-316 7 102,981 42-69,-650 15-358,-6-89 475,-387-52-90,-764 128-571,-2 1-95,-1 0-1,22-9 0,-34 11 135,0 0 0,-1 0 1,1 0-1,0-1 0,-1 1 0,1-1 1,-1 0-1,1 1 0,-1-1 0,0 0 1,0-1-1,0 1 0,0 0 0,0-1 1,0 1-1,-1-1 0,1 1 0,1-5 0,-1-10-188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51.310"/>
    </inkml:context>
    <inkml:brush xml:id="br0">
      <inkml:brushProperty name="width" value="0.05" units="cm"/>
      <inkml:brushProperty name="height" value="0.05" units="cm"/>
    </inkml:brush>
  </inkml:definitions>
  <inkml:trace contextRef="#ctx0" brushRef="#br0">126 0 22861,'-19'23'1352,"-5"-17"-1320,5 2-8,3-3-192,3-2-224,6-2-440,7 0 704,-13-9-104,-1-15-136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52.572"/>
    </inkml:context>
    <inkml:brush xml:id="br0">
      <inkml:brushProperty name="width" value="0.05" units="cm"/>
      <inkml:brushProperty name="height" value="0.05" units="cm"/>
    </inkml:brush>
  </inkml:definitions>
  <inkml:trace contextRef="#ctx0" brushRef="#br0">273 1 22677,'-24'27'1376,"-9"-11"-1472,1 1-120,-4-10-72,-2-2-872,2-14 904,-3-11-208,5-23-89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47.283"/>
    </inkml:context>
    <inkml:brush xml:id="br0">
      <inkml:brushProperty name="width" value="0.05" units="cm"/>
      <inkml:brushProperty name="height" value="0.05" units="cm"/>
    </inkml:brush>
  </inkml:definitions>
  <inkml:trace contextRef="#ctx0" brushRef="#br0">45 1 5385,'1'63'-208,"2"-1"-192,3-1 600,-2 2 88,2 0 200,-2 5 56,1 0 40,-1 3 17,0-5 39,-4-6 336,-1-9-376</inkml:trace>
  <inkml:trace contextRef="#ctx0" brushRef="#br0" timeOffset="1">57 1470 12131,'-5'445'3343,"4"-345"-2091,-2 52-4917,0-44 4046,2-90 500,1 8 1428,-4 28 0,4-54-2299,0 0 0,0 0 0,0 0 0,0 0 0,0-1-1,0 1 1,0 0 0,0 0 0,0 0 0,0 0-1,0 0 1,-1 0 0,1 0 0,0 0 0,0 0 0,0 0-1,0 0 1,0 0 0,0 0 0,0 0 0,0 0 0,0 0-1,0 0 1,0 0 0,0 0 0,0 0 0,0 0-1,0 0 1,0-1 0,-1 1 0,1 0 0,0 0 0,0 0-1,0 0 1,0 0 0,0 0 0,0 1 0,0-1 0,0 0-1,0 0 1,0 0 0,0 0 0,0 0 0,0 0-1,-1 0 1,1 0 0,0 0 0,0 0 0,0 0 0,0 0-1,0 0 1,0 0 0,0 0 0,0 0 0,0 0 0,0 0-1,0 0 1,0 0 0,0 0 0,0 0 0,0 1-1,0-1 1,0 0 0,0 0 0,0 0 0,0 0 0,0 0-1,0 0 1,-4-7 134,-16-68 73,8 25-249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6:00.697"/>
    </inkml:context>
    <inkml:brush xml:id="br0">
      <inkml:brushProperty name="width" value="0.05" units="cm"/>
      <inkml:brushProperty name="height" value="0.05" units="cm"/>
    </inkml:brush>
  </inkml:definitions>
  <inkml:trace contextRef="#ctx0" brushRef="#br0">328 1 19492,'-29'75'2024,"-15"32"-890,-32 70 555,-3 9-885,78-184-809,-4 9-63,-1 0-1,-12 18 1,17-27 6,0-1 0,-1 1 1,1-1-1,0 1 1,-1-1-1,1 0 0,-1 0 1,1 0-1,-1 0 0,1 0 1,-4 1-1,4-2 8,0 1 0,1-1 0,-1 0 0,0 0 0,0 0 0,1 0 0,-1-1 0,0 1 0,0 0-1,1 0 1,-1 0 0,0 0 0,1-1 0,-1 1 0,0 0 0,1-1 0,-1 1 0,0-1 0,1 1 0,-1-1 0,1 1 0,-1-1 0,1 1 0,-1-1 0,1 1 0,-1-1 0,1 0 0,0 1 0,-1-2-1,-3-6-227,0 0 0,0 0 0,1 0 0,0-1 0,1 0-1,0 1 1,-1-14 0,-3-64-1471,6 85 1692,0-3-132,1-109-4145,0 99 4383,1 0 0,0 0 0,0 0 0,2 1 0,9-27 0,-12 38 97,1-1 0,-1 1 0,0-1-1,1 1 1,0-1 0,-1 1 0,1 0 0,0 0 0,0 0 0,0 0-1,1 0 1,-1 1 0,0-1 0,1 0 0,-1 1 0,1 0 0,-1 0-1,4-2 1,-1 2 118,-1 1-1,1-1 1,0 0-1,-1 1 0,1 0 1,0 0-1,-1 1 1,1-1-1,0 1 1,5 1-1,5 3 250,-1 1 1,1 0-1,-1 0 0,0 1 0,20 15 1,1 5-152,-1 2 1,56 59 0,-13-9-1693,-54-61 1035,-4-15-111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6:01.147"/>
    </inkml:context>
    <inkml:brush xml:id="br0">
      <inkml:brushProperty name="width" value="0.05" units="cm"/>
      <inkml:brushProperty name="height" value="0.05" units="cm"/>
    </inkml:brush>
  </inkml:definitions>
  <inkml:trace contextRef="#ctx0" brushRef="#br0">173 10 19644,'0'0'134,"-1"-1"-1,1 0 1,-1 0 0,0 1-1,1-1 1,-1 0 0,0 1-1,0-1 1,0 1-1,0-1 1,1 1 0,-1-1-1,0 1 1,0 0 0,0-1-1,0 1 1,0 0-1,0 0 1,0-1 0,0 1-1,0 0 1,0 0 0,0 0-1,0 0 1,0 1-1,0-1 1,0 0 0,0 0-1,0 0 1,0 1 0,0-1-1,0 1 1,1-1-1,-1 1 1,0-1 0,0 1-1,0-1 1,1 1 0,-1 0-1,0-1 1,0 2-1,-6 4 304,0 0 0,1 1 0,-9 11 0,12-14-350,-58 79 519,55-74-641,1 0 0,1 0 0,-1 0-1,1 1 1,1 0 0,-1 0-1,-2 17 1,6-26 14,0 0-1,0 0 0,0 0 1,0 0-1,0 0 0,0 0 1,0 0-1,1-1 0,-1 1 1,0 0-1,0 0 0,1 0 1,-1 0-1,1-1 0,-1 1 1,1 0-1,-1 0 1,1-1-1,-1 1 0,1 0 1,-1-1-1,1 1 0,0 0 1,0-1-1,-1 1 0,1-1 1,0 1-1,0-1 0,-1 0 1,1 1-1,0-1 0,0 0 1,0 0-1,0 1 1,0-1-1,-1 0 0,1 0 1,0 0-1,0 0 0,0 0 1,0 0-1,0 0 0,0 0 1,0-1-1,0 1 0,8-1-146,0-1 0,0 0 0,12-4 0,-16 5 86,16-6-165,-8 2 166,0 1-1,0 0 1,0 1 0,1 1 0,-1 0-1,1 0 1,-1 2 0,17 0 0,-28 0 87,0 0 1,0 1 0,0-1-1,0 1 1,0-1 0,0 1 0,0 0-1,0-1 1,-1 1 0,1 0 0,0 0-1,0 1 1,-1-1 0,1 0-1,-1 1 1,1-1 0,-1 0 0,1 1-1,-1 0 1,2 2 0,-2-1 17,0-1 1,0 1 0,-1-1 0,1 1-1,-1-1 1,0 1 0,1 0 0,-1-1-1,-1 1 1,1 0 0,0-1 0,0 1-1,-2 4 1,-2 4 91,0-1 0,0 1 1,-1-1-1,0 0 0,-1-1 0,-8 12 0,3-7 81,0 0 0,-1-2 0,-26 23 0,31-30-233,1 0 1,-1 0-1,0-1 0,-1 0 0,1 0 0,0-1 0,-1 0 0,0 0 0,0-1 0,-12 2 0,6-4-78,9-5-66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6:01.913"/>
    </inkml:context>
    <inkml:brush xml:id="br0">
      <inkml:brushProperty name="width" value="0.05" units="cm"/>
      <inkml:brushProperty name="height" value="0.05" units="cm"/>
    </inkml:brush>
  </inkml:definitions>
  <inkml:trace contextRef="#ctx0" brushRef="#br0">1 1 16764,'8'4'1608,"8"3"-872,1-2-192,10 3 848,5-2-175,12 1-257,4-1-120,6-5-128,3 2-112,4-2-215,-3 4-97,-2-2-224,-4 1-128,-9 2-449,-6-1-375,-14-3 736,-13-2-152,-17-6-96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6:02.331"/>
    </inkml:context>
    <inkml:brush xml:id="br0">
      <inkml:brushProperty name="width" value="0.05" units="cm"/>
      <inkml:brushProperty name="height" value="0.05" units="cm"/>
    </inkml:brush>
  </inkml:definitions>
  <inkml:trace contextRef="#ctx0" brushRef="#br0">478 30 17212,'7'-4'944,"29"-17"817,-35 20-1689,-1 1 1,1-1-1,0 1 0,0 0 0,0-1 1,-1 1-1,1 0 0,0-1 0,0 1 0,0 0 1,0 0-1,0 0 0,0 0 0,0 0 0,-1 0 1,1 0-1,0 0 0,0 0 0,0 0 0,0 1 1,0-1-1,0 0 0,-1 1 0,1-1 0,0 0 1,0 1-1,-1-1 0,1 1 0,0-1 0,0 1 1,-1 0-1,1-1 0,-1 1 0,1 0 0,0-1 1,0 2-1,0 3 69,0 0-1,0-1 1,0 1 0,-1 0 0,1 0 0,-1 0-1,0 0 1,-1 0 0,1 0 0,-1-1 0,0 1-1,0 0 1,-3 6 0,-4 12 131,-15 29 0,1-11-92,-1 0 0,-3-1 0,-44 54-1,-108 96-19,106-125-181,-36 38-277,106-102 274,1 1-1,-1 0 1,1 0-1,-1-1 1,1 1-1,0 1 0,-1-1 1,1 0-1,0 0 1,1 0-1,-1 0 1,0 1-1,0-1 1,1 3-1,0-5 11,0 1 1,0-1-1,0 1 0,0 0 1,0-1-1,0 1 0,1-1 0,-1 1 1,0-1-1,0 1 0,1-1 0,-1 1 1,0-1-1,1 1 0,-1-1 1,1 1-1,-1-1 0,1 0 0,-1 1 1,1 0-1,20 4-245,33-4 124,-1-3-1,0-2 1,65-13-1,-63 8 480,14-1-288,-4 0 46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4.671"/>
    </inkml:context>
    <inkml:brush xml:id="br0">
      <inkml:brushProperty name="width" value="0.05" units="cm"/>
      <inkml:brushProperty name="height" value="0.05" units="cm"/>
    </inkml:brush>
  </inkml:definitions>
  <inkml:trace contextRef="#ctx0" brushRef="#br0">445 18 16460,'15'-10'1560,"-17"3"-984,-13 7-208,-16 6 472,-8 7-64,-14 12-111,-2 7-81,-3 17-296,0 4-88,5 7-256,9-6-112,15-2-176,11-2-112,13-16-345,8-8-111,13-30 568,4-20-232,9-22 56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27.162"/>
    </inkml:context>
    <inkml:brush xml:id="br0">
      <inkml:brushProperty name="width" value="0.05" units="cm"/>
      <inkml:brushProperty name="height" value="0.05" units="cm"/>
    </inkml:brush>
  </inkml:definitions>
  <inkml:trace contextRef="#ctx0" brushRef="#br0">891 9 12827,'-21'-4'156,"1"2"0,-1 0 0,0 1 0,0 1 1,0 1-1,0 1 0,1 1 0,-1 1 0,1 0 1,0 2-1,0 0 0,0 1 0,1 2 0,-28 15 0,10-2-53,0 2 0,2 1 0,1 2-1,1 1 1,2 2 0,-30 35 0,28-25 14,3 1 0,1 1 1,2 2-1,2 1 0,2 1 1,2 1-1,2 0 0,2 2 1,-14 64-1,19-55-61,3 2 1,2-1-1,2 1 1,4 0-1,1-1 0,4 1 1,18 100-1,-16-134-62,1-1 0,0 1 0,2-2 1,1 1-1,2-1 0,0-1 0,1 0 0,1-1 0,22 28 0,-25-38-5,0 0 0,0-1 0,1 0 0,0-1 0,1 0 0,0-1 0,1 0 0,0-1 0,0-1 0,1 0 0,0-1 0,0 0 0,0-1 0,1-1-1,-1-1 1,24 3 0,-15-6-4,1 0-1,-1-2 1,1 0-1,-1-2 1,0-1-1,0 0 1,-1-2-1,0-1 1,0-1-1,38-20 1,-19 5 17,-2-1 0,0-3 1,-2-1-1,56-54 1,-36 22 87,-3-3 0,-2-3 0,-4-2 0,45-81 0,-68 103-4,-2-1-1,-2 0 0,-3-2 0,-1-1 0,12-61 0,-23 77-35,-1 0 0,-2 0 0,-1-1 0,-2 1 0,-2-1 0,-1 1 0,-1-1 0,-15-58 0,14 77-77,-2 0 1,-1 1-1,0-1 0,-1 2 1,0-1-1,-1 1 1,-1 0-1,-1 1 1,0 0-1,0 1 1,-2 0-1,1 1 1,-2 0-1,0 1 0,0 1 1,-1 0-1,0 1 1,0 0-1,-1 1 1,0 1-1,-1 1 1,0 0-1,0 1 0,0 1 1,0 1-1,-1 0 1,1 1-1,-1 1 1,1 1-1,-1 0 1,-34 6-1,29-1-30,1 1 1,-1 2-1,1 0 0,0 1 1,-27 16-1,-13 15-124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28.419"/>
    </inkml:context>
    <inkml:brush xml:id="br0">
      <inkml:brushProperty name="width" value="0.05" units="cm"/>
      <inkml:brushProperty name="height" value="0.05" units="cm"/>
    </inkml:brush>
  </inkml:definitions>
  <inkml:trace contextRef="#ctx0" brushRef="#br0">1 445 18484,'19'-14'1608,"5"-5"-1304,29-7-136,17-7 481,18-5-393,3-7 8,1-1-16,0 1-184,-11 3-520,-7 2-321,-26 5 673,-9 2-168,-23 5-64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28.822"/>
    </inkml:context>
    <inkml:brush xml:id="br0">
      <inkml:brushProperty name="width" value="0.05" units="cm"/>
      <inkml:brushProperty name="height" value="0.05" units="cm"/>
    </inkml:brush>
  </inkml:definitions>
  <inkml:trace contextRef="#ctx0" brushRef="#br0">417 1 17764,'-150'183'2795,"-21"27"-2285,151-183-509,-25 43 1,40-61-18,1-1 1,0 1 0,1 0 0,-1 0-1,2 0 1,-1 0 0,1 1 0,1-1-1,-1 18 1,2-24-2,0 1 1,0-1-1,0 0 0,1 0 0,0 0 1,-1 0-1,1 0 0,0 0 1,1 0-1,-1 0 0,0 0 0,1 0 1,0 0-1,0-1 0,-1 1 0,2-1 1,3 5-1,-2-4-4,0-1-1,-1 0 1,1 0 0,0 0 0,0 0-1,1 0 1,-1-1 0,0 0 0,1 0-1,-1 0 1,7 1 0,6-2-38,0 0 1,0-1-1,0-1 1,0 0 0,24-7-1,34-14 212,99-43-1,-63 22-103,-10 6 77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0.235"/>
    </inkml:context>
    <inkml:brush xml:id="br0">
      <inkml:brushProperty name="width" value="0.05" units="cm"/>
      <inkml:brushProperty name="height" value="0.05" units="cm"/>
    </inkml:brush>
  </inkml:definitions>
  <inkml:trace contextRef="#ctx0" brushRef="#br0">345 84 16884,'6'-5'472,"0"-1"0,-1 0 0,1 0 0,6-12 0,-11 17-430,0 0 0,-1 0 0,1 1 0,-1-1-1,1 0 1,-1 0 0,1 0 0,-1 0 0,0 0-1,0 0 1,1 0 0,-1 0 0,0 0 0,0 0 0,0 0-1,0 0 1,0 0 0,0 0 0,0 0 0,0 0-1,-1 0 1,1 0 0,0 0 0,-1 0 0,1 0 0,0 0-1,-1 0 1,1 0 0,-1 0 0,0 0 0,1 0-1,-1 1 1,0-1 0,1 0 0,-1 0 0,0 1 0,0-1-1,0 1 1,1-1 0,-1 1 0,0-1 0,0 1 0,0-1-1,0 1 1,0 0 0,0-1 0,0 1 0,0 0-1,-1 0 1,-4-1 56,1 0-1,0 0 0,0 1 0,0 0 1,0 0-1,-1 0 0,1 1 1,0 0-1,0 0 0,-7 2 1,-52 23 187,46-19-222,-7 5-30,1 0 0,-38 26 0,49-29-36,2 0 0,-1 1 0,1 0 0,0 1 0,1 0 0,-12 17 0,20-25-16,0 0 1,0 0-1,0 1 1,1-1-1,-1 1 1,1-1-1,0 1 1,0-1-1,0 1 1,0 0-1,0 5 1,1-8-4,1 1 1,-1 0 0,0-1 0,1 1 0,-1 0-1,1-1 1,-1 1 0,1-1 0,0 1-1,-1-1 1,1 1 0,0-1 0,0 0-1,0 1 1,0-1 0,0 0 0,1 0 0,-1 1-1,0-1 1,0 0 0,1-1 0,-1 1-1,1 0 1,-1 0 0,1 0 0,-1-1 0,3 1-1,8 3-127,0-1 0,0 0-1,0-1 1,0 0 0,17 0-1,68-4-579,-42 0 375,-45 2 291,5-1-24,-1 1 0,1 0 0,-1 1 0,1 1 0,-1 0 0,22 7 0,-34-9 83,-1 1-1,1-1 1,-1 1 0,1-1 0,-1 1-1,1 0 1,-1 0 0,0 0-1,0 0 1,1 0 0,-1 0-1,0 0 1,0 0 0,0 1-1,0-1 1,0 0 0,0 1-1,0-1 1,-1 1 0,1-1-1,0 1 1,-1-1 0,1 3-1,-1-1 13,0-1 0,0 1 0,0-1-1,-1 0 1,1 1 0,-1-1 0,0 1-1,0-1 1,0 0 0,0 0 0,0 1 0,0-1-1,-3 3 1,-3 5 66,-1-1 0,0-1 0,0 1 0,-1-1 0,-11 7 1,-12 7 382,-58 31 1,72-44-284,0-1 1,-1 0-1,0-2 0,-40 9 1,56-14-138,0-1 1,0 0-1,0 1 1,0-1-1,0 0 1,0 0-1,0-1 1,1 1-1,-1 0 1,0-1-1,0 0 1,0 0-1,0 0 1,1 0-1,-1 0 1,0-1 0,1 1-1,-1-1 1,1 1-1,-3-4 1,3 3-11,1 0 0,-1 0 0,1 0 0,0 0 0,0-1 1,0 1-1,0 0 0,0-1 0,1 1 0,-1-1 0,1 1 1,-1-1-1,1 1 0,0-1 0,0 1 0,0-1 0,0 1 0,1-1 1,-1 1-1,1 0 0,-1-1 0,1 1 0,0-1 0,1-2 1,22-37 117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0.671"/>
    </inkml:context>
    <inkml:brush xml:id="br0">
      <inkml:brushProperty name="width" value="0.05" units="cm"/>
      <inkml:brushProperty name="height" value="0.05" units="cm"/>
    </inkml:brush>
  </inkml:definitions>
  <inkml:trace contextRef="#ctx0" brushRef="#br0">150 136 18876,'-19'20'821,"-57"65"659,69-75-1334,0 0-1,0 0 1,1 0-1,1 1 0,-1 0 1,2 0-1,-4 14 1,6-21-61,1 0 0,1 0 0,-1 0 0,1 1 0,0-1 0,0 0 0,0 1 0,0-1-1,1 0 1,1 7 0,-1-8-53,0-1 0,0 0 0,0 0 0,0 0 0,0 0 0,0 0 0,1 0 0,-1-1 0,1 1 0,-1 0 0,1-1 0,-1 1 0,1-1 0,0 1 0,0-1 0,0 0 0,0 0 0,0 0 0,0 0 0,0 0-1,5 1 1,1-1 6,1 0-1,-1 0 0,1 0 0,0-1 0,-1-1 0,1 0 0,-1 0 0,1 0 0,-1-1 0,1 0 1,-1-1-1,0 0 0,15-7 0,-7 1 115,-1 1-1,0-2 1,0 0 0,-1-1-1,24-23 1,-31 27-48,0 0 0,-1-1-1,0 1 1,-1-1 0,0 0 0,0-1 0,0 1-1,-1-1 1,-1 0 0,1 0 0,1-10-1,-4 12-45,0 1 0,-1-1 1,1 1-1,-1-1 0,-1 1 0,1-1 0,-1 1 0,0-1 0,-1 1 0,1-1 0,-1 1 0,-1 0 0,1 0 0,-1 0 0,0 0 0,0 1 0,-5-7 0,0 1-164,-1 0 0,-1 1 0,1 0-1,-21-17 1,26 24-47,0 0 0,0 0 0,0 0-1,-1 1 1,1-1 0,-1 1 0,1 0 0,-1 0-1,0 1 1,1 0 0,-1-1 0,0 1-1,0 1 1,0-1 0,0 1 0,-9 0 0,12 1 102,0-1 0,1 1 1,-1-1-1,0 1 0,1-1 1,-1 1-1,0 0 0,1 0 0,-1 0 1,1 0-1,-3 2 0,-9 19-738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1.476"/>
    </inkml:context>
    <inkml:brush xml:id="br0">
      <inkml:brushProperty name="width" value="0.05" units="cm"/>
      <inkml:brushProperty name="height" value="0.05" units="cm"/>
    </inkml:brush>
  </inkml:definitions>
  <inkml:trace contextRef="#ctx0" brushRef="#br0">1 1 18484,'1'2'165,"-1"1"0,1-1 0,-1 1 0,1-1 0,-1 1 0,0-1 0,0 1 0,0-1 0,-1 6 0,0-7-47,1 11 181,-2 7 19,3 39-1,-1-53-342,0-1-1,1 0 1,0 1 0,0-1-1,0 0 1,0 0 0,1 0-1,-1 0 1,1 0 0,0 0-1,0 0 1,1-1 0,-1 1-1,1-1 1,3 4-1,-4-6 6,-1 0 0,0 0 0,1 0-1,-1 0 1,1 0 0,0-1-1,-1 1 1,1-1 0,-1 1-1,1-1 1,0 0 0,-1 1 0,1-1-1,0 0 1,0 0 0,-1 0-1,1-1 1,0 1 0,-1 0-1,1 0 1,0-1 0,-1 1 0,1-1-1,-1 0 1,1 1 0,-1-1-1,1 0 1,-1 0 0,1 0-1,-1 0 1,0 0 0,0 0 0,2-3-1,3-1-33,0-2-1,0 1 1,-1-1-1,0 0 0,5-9 1,3-5 562,-2-1 0,-1 0 0,8-25 0,-20 55-251,0 3-323,0 0 0,0 1 1,1 11-1,1-21 27,0 1-1,0-1 0,0 1 1,0-1-1,1 1 1,-1-1-1,1 0 1,0 1-1,-1-1 1,1 1-1,0-1 1,0 0-1,1 0 1,-1 0-1,0 1 1,1-1-1,0 0 1,-1-1-1,1 1 1,2 2-1,11 3-227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2.052"/>
    </inkml:context>
    <inkml:brush xml:id="br0">
      <inkml:brushProperty name="width" value="0.05" units="cm"/>
      <inkml:brushProperty name="height" value="0.05" units="cm"/>
    </inkml:brush>
  </inkml:definitions>
  <inkml:trace contextRef="#ctx0" brushRef="#br0">1 65 18948,'1'-4'203,"0"0"0,0 1-1,1-1 1,0 0 0,0 1 0,0 0-1,0-1 1,1 1 0,-1 0 0,1 0-1,0 0 1,-1 0 0,1 1 0,1-1-1,-1 1 1,0 0 0,1 0 0,6-3-1,-8 4-135,0 0 0,1 0 0,-1 1 0,1-1 0,0 1 0,-1 0 0,1 0 0,-1 0 0,1 0 0,0 0 0,-1 0 0,1 1 0,-1 0 0,1-1 0,-1 1 0,1 0 0,-1 0 0,0 0 0,1 0 0,-1 1 0,0-1 0,0 0 0,0 1 0,0 0 0,0-1 0,0 1 0,0 0 0,-1 0 0,1 0 0,1 3 0,1 1-28,-1 1 0,1 0 0,-1-1 0,-1 1 0,1 1 0,-1-1 0,0 0-1,-1 1 1,0-1 0,0 1 0,0-1 0,-1 1 0,-1 7 0,0 4-31,-2-1 0,0 0 0,0 0 1,-9 22-1,-39 79 32,6-19 12,44-98-52,0 0 1,0-1 0,0 1-1,1 0 1,-1 0-1,1 0 1,0 0 0,-1 0-1,1 0 1,0 0-1,0 0 1,0 0 0,0-1-1,1 1 1,-1 0-1,1 3 1,0-4 0,0 0 1,0-1-1,0 1 0,0 0 1,0-1-1,0 1 0,0-1 1,0 1-1,0-1 0,0 1 1,1-1-1,-1 0 1,0 1-1,0-1 0,0 0 1,0 0-1,1 0 0,-1 0 1,0 0-1,0 0 0,0 0 1,1 0-1,-1-1 0,0 1 1,0 0-1,2-2 0,16-3-157,-1-1 0,0-1 0,-1-1 0,0-1 0,0 0 0,-1-1 0,0-1 0,0 0 0,14-14 0,-3-6-87,-13 3-78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2.486"/>
    </inkml:context>
    <inkml:brush xml:id="br0">
      <inkml:brushProperty name="width" value="0.05" units="cm"/>
      <inkml:brushProperty name="height" value="0.05" units="cm"/>
    </inkml:brush>
  </inkml:definitions>
  <inkml:trace contextRef="#ctx0" brushRef="#br0">0 178 15227,'0'10'1513,"13"-4"-929,9-4-216,12-2 592,8-2-200,8-7-624,9 0-288,-2-9 232,0-1-136,-1-8-160</inkml:trace>
  <inkml:trace contextRef="#ctx0" brushRef="#br0" timeOffset="1">489 0 15947,'-13'36'1737,"2"4"-1209,-1 0-232,4 2 928,6 1-648,2 0-96,7-6-224,2-4-207,7-10-258,-2-6-159,5-10-544,-2-5 736,-4-14-112,5-6-112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2.906"/>
    </inkml:context>
    <inkml:brush xml:id="br0">
      <inkml:brushProperty name="width" value="0.05" units="cm"/>
      <inkml:brushProperty name="height" value="0.05" units="cm"/>
    </inkml:brush>
  </inkml:definitions>
  <inkml:trace contextRef="#ctx0" brushRef="#br0">8 1 19012,'-8'1'1488,"8"5"-1184,2-3-136,6 4 377,1 2-681,1-2 224,4 1-104,5-1-168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3.325"/>
    </inkml:context>
    <inkml:brush xml:id="br0">
      <inkml:brushProperty name="width" value="0.05" units="cm"/>
      <inkml:brushProperty name="height" value="0.05" units="cm"/>
    </inkml:brush>
  </inkml:definitions>
  <inkml:trace contextRef="#ctx0" brushRef="#br0">87 501 19308,'-20'35'1416,"-21"40"-72,36-64-1090,1-1-1,0 0 1,1 1-1,0 0 1,-2 15-1,4-23-206,1 0 0,0-1 1,0 1-1,0 0 0,0 0 0,0-1 0,1 1 1,-1 0-1,1 0 0,0-1 0,0 1 0,2 4 1,-2-5-33,0-1 1,0 0 0,0 1-1,0-1 1,1 0 0,-1 0-1,0 1 1,1-1 0,-1 0-1,0 0 1,1 0 0,0-1-1,-1 1 1,1 0 0,-1-1 0,3 1-1,-1 0-3,1-1 0,0 1 0,-1-1 0,1 0 0,-1 0 0,1-1 0,0 1 0,-1-1 0,1 0 0,-1 0-1,1 0 1,-1 0 0,0 0 0,1-1 0,-1 0 0,0 1 0,0-1 0,4-3 0,1-3 35,0 1 0,-1-1 0,1 0 0,-2 0 0,1-1 0,-1 0 0,0-1 0,-1 1 0,8-19 0,-8 15 4,-1 0-1,0 0 0,-1-1 0,0 1 0,-1-1 1,0 1-1,-1-20 0,-5 16-48,4 17-2,0 0-1,-1 0 1,1 0-1,0-1 1,0 1-1,-1 0 1,1 0-1,0 0 1,0 0-1,-1 0 1,1 0-1,0 0 1,0 0-1,-1 0 1,1 0-1,0 0 1,0 0-1,-1 0 1,1 0-1,0 0 0,0 0 1,-1 0-1,1 0 1,0 0-1,0 0 1,0 1-1,-1-1 1,1 0-1,0 0 1,0 0-1,0 0 1,-1 1-1,1-1 1,0 0-1,-3 3-6,1-1 1,0 1-1,0-1 0,0 1 0,1 0 0,-1 0 0,-2 5 0,1 1-9,0 1-1,0-1 1,1 1-1,0-1 1,1 1-1,0 0 1,0-1-1,1 1 1,0 0-1,3 14 1,-3-20 16,1 0-1,0-1 1,0 1 0,0 0-1,0 0 1,1-1 0,0 1-1,0-1 1,0 1 0,0-1-1,0 0 1,0 1 0,1-1-1,0-1 1,-1 1 0,1 0 0,0-1-1,1 1 1,-1-1 0,0 0-1,1 0 1,-1 0 0,1 0-1,-1-1 1,1 0 0,0 1-1,0-1 1,5 0 0,0 0 13,0-1-1,0 0 1,0-1 0,1 0 0,-1 0 0,0-1 0,-1 0-1,1 0 1,0-1 0,0-1 0,-1 1 0,0-1 0,0-1-1,0 1 1,0-1 0,-1-1 0,11-9 0,1-2 22,-1-2 1,0 0 0,-1-1 0,-1-1-1,13-22 1,-10 10-53,-1-1-1,-1 0 1,-2-2 0,-1 0-1,-2 0 1,-2-1 0,-1-1-1,6-62 1,-14 86-13,-1-1 0,0 0 0,0 1 1,-5-21-1,5 33 23,-1 0-1,1 0 1,-1-1 0,0 1 0,0 0 0,0 0 0,0 0-1,0 0 1,0 0 0,0 0 0,-1 0 0,1 0 0,-1 0-1,1 1 1,-4-3 0,4 3 5,-1 0 0,0 1-1,1-1 1,-1 1 0,0 0 0,0-1-1,1 1 1,-1 0 0,0 0 0,0 0-1,1 0 1,-1 1 0,0-1 0,1 0-1,-1 1 1,0-1 0,1 1 0,-1-1 0,0 1-1,1 0 1,-1 0 0,1 0 0,-1 0-1,-1 1 1,-3 3 8,-1 1 0,1-1 0,0 1 0,0 1 1,0-1-1,1 1 0,0 0 0,0 0 0,-5 13 0,-2 5 20,-16 46-1,19-41 16,1-1-1,1 2 1,2-1 0,-2 49-1,6-63-33,1 0 0,1 1 0,1-1 0,0 1 0,1-1-1,1 0 1,0 0 0,1 0 0,1-1 0,10 19 0,-13-28-6,0-1 1,1 1-1,0-1 0,1 0 1,-1 0-1,1 0 1,0-1-1,0 1 0,0-1 1,0 0-1,1-1 1,0 1-1,0-1 0,0 0 1,0-1-1,0 0 1,0 0-1,1 0 0,11 2 1,-10-4-104,0 1 0,0-1 1,-1-1-1,1 1 0,0-1 0,-1-1 1,1 1-1,0-1 0,-1 0 0,0-1 1,0 0-1,1 0 0,-2-1 0,1 0 1,0 0-1,11-9 0,-10 5 16,1 0-1,-2-1 1,1 0-1,-1 0 1,0-1-1,-1 0 0,7-14 1,6-25-382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5.154"/>
    </inkml:context>
    <inkml:brush xml:id="br0">
      <inkml:brushProperty name="width" value="0.05" units="cm"/>
      <inkml:brushProperty name="height" value="0.05" units="cm"/>
    </inkml:brush>
  </inkml:definitions>
  <inkml:trace contextRef="#ctx0" brushRef="#br0">263 1 16043,'-6'8'1361,"-12"17"-953,-2 2-136,4 10 600,0 0-336,12 9-200,2-1-72,11 6-96,4 2-96,7-1-264,0-5-112,-3-7-224,0-3-152,-5-12-200,-5-9-288,-8-16 711,-7-13-231,-12-15 96</inkml:trace>
  <inkml:trace contextRef="#ctx0" brushRef="#br0" timeOffset="1">12 281 13611,'-11'-4'1160,"12"6"-776,9 2-88,15 3 584,5 0-335,13 2-145,1-3-288,11-6 80,-1-3-24,-2-6-64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3.776"/>
    </inkml:context>
    <inkml:brush xml:id="br0">
      <inkml:brushProperty name="width" value="0.05" units="cm"/>
      <inkml:brushProperty name="height" value="0.05" units="cm"/>
    </inkml:brush>
  </inkml:definitions>
  <inkml:trace contextRef="#ctx0" brushRef="#br0">1 1 17508,'1'3'1944,"4"2"-1344,-4 5-200,2 6 1025,0 7-561,0 3-184,2 5-368,3 2-208,-3 0-304,-2-1-200,1-8-472,1-4-152,-2-11-169,-3-13-743,-6-12 1040,-3-10 64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4.181"/>
    </inkml:context>
    <inkml:brush xml:id="br0">
      <inkml:brushProperty name="width" value="0.05" units="cm"/>
      <inkml:brushProperty name="height" value="0.05" units="cm"/>
    </inkml:brush>
  </inkml:definitions>
  <inkml:trace contextRef="#ctx0" brushRef="#br0">0 438 18572,'11'-9'730,"-1"-1"1,0 0-1,-1 0 1,0-1-1,0 0 1,-1-1-1,12-24 1,-2 6 274,13-21-160,-2 0-1,37-89 0,-64 135-824,-1 1-1,1-1 1,-1 0-1,0 0 1,0 0-1,0 0 1,0 0-1,-1-6 1,0 10-20,0 1 0,0 0 0,0 0 0,0-1 1,0 1-1,0 0 0,0 0 0,0 0 0,0-1 0,-1 1 0,1 0 0,0 0 0,0-1 1,0 1-1,0 0 0,0 0 0,0 0 0,-1-1 0,1 1 0,0 0 0,0 0 0,0 0 1,0 0-1,-1 0 0,1-1 0,0 1 0,0 0 0,-1 0 0,1 0 0,0 0 0,0 0 1,0 0-1,-1 0 0,1 0 0,-1 0 0,-8 4-15,-5 12-27,5-2 18,1 0 1,0 0-1,1 1 1,1 0-1,0 0 1,1 1-1,1 0 1,0-1-1,1 1 1,1 1-1,1-1 1,0 32-1,1-44-3,1-1 0,-1 1 0,1-1 0,-1 0 0,1 1 0,0-1 0,0 0 0,0 0 0,1 0 0,-1 0 1,1 0-1,0 0 0,0 0 0,0 0 0,0-1 0,0 1 0,0-1 0,1 1 0,0-1 0,-1 0 0,1 0 0,0 0 0,0 0 0,0-1 0,0 1 0,0-1 0,0 0 0,0 1 0,1-2 0,-1 1 0,0 0 0,1-1 0,-1 1 0,0-1 0,1 0 0,-1 0 0,1 0 0,-1-1 0,0 1 0,1-1 0,-1 0 0,0 0 0,0 0 0,1 0 0,-1 0 0,0-1 0,4-3 0,3 0-300,-1-1 0,0-1-1,0 0 1,-1 0-1,0-1 1,0 0 0,12-17-1,-7 6-83,-1 0 0,19-40-1,-7-4-510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4.570"/>
    </inkml:context>
    <inkml:brush xml:id="br0">
      <inkml:brushProperty name="width" value="0.05" units="cm"/>
      <inkml:brushProperty name="height" value="0.05" units="cm"/>
    </inkml:brush>
  </inkml:definitions>
  <inkml:trace contextRef="#ctx0" brushRef="#br0">26 1 17116,'-3'7'461,"-1"-1"-1,1 1 1,0 0 0,0 0 0,1 0 0,0 0 0,0 1 0,1-1 0,0 1-1,0-1 1,1 12 0,0 10 687,8 43 0,-8-72-1146,0 1 12,13 71 833,-12-67-829,1 1 1,-1-1-1,2 1 1,-1-1-1,0 0 1,1 0-1,0 0 1,0 0-1,0-1 1,6 7-1,-8-10-38,0 0-1,0 0 0,0-1 1,1 1-1,-1 0 0,0-1 1,0 1-1,1-1 0,-1 1 1,0-1-1,1 1 0,-1-1 1,0 0-1,1 0 1,-1 0-1,0 0 0,1 0 1,-1 0-1,0 0 0,1 0 1,-1 0-1,0-1 0,1 1 1,-1 0-1,0-1 0,1 1 1,-1-1-1,0 0 1,0 1-1,0-1 0,1 0 1,-1 0-1,0 0 0,0 0 1,0 0-1,0 0 0,0-1 1,5-4-114,-2 0 1,1 0-1,0 0 1,-1-1-1,4-10 1,3-6-162,-1-1 1,-1-1 0,-2 0-1,0 0 1,-2 0 0,-1-1 0,-1 1-1,0-33 1,-2 56 310,-1 1-1,-1-1 1,1 0-1,0 0 1,0 0-1,-1 0 1,1 0-1,-1 1 1,0-1-1,1 0 1,-2-2 0,2 4-10,0 0 0,0 0 0,0 0 1,0 0-1,-1 0 0,1 0 0,0 0 1,0 0-1,0 0 0,0 0 1,0 0-1,0 0 0,0 0 0,0 0 1,-1 0-1,1 0 0,0 0 0,0 0 1,0 0-1,0 0 0,0 0 1,0 0-1,0 0 0,0 0 0,-1 0 1,1 0-1,0 0 0,0 0 0,0 0 1,0 0-1,0 0 0,0 0 1,0 0-1,0 0 0,0 0 0,0 0 1,0 1-1,-1-1 0,1 0 0,0 0 1,0 0-1,0 0 0,0 0 1,0 0-1,0 0 0,0 0 0,0 0 1,0 0-1,0 1 0,0-1 0,0 0 1,-3 15 344,3-1-155,0 0 0,1 1 0,0-1 0,7 28 0,-6-34-467,0 1 0,1 0-1,1 0 1,-1-1 0,1 0 0,1 0 0,-1 0 0,11 13 0,-13-19 210,0 0-1,0-1 1,-1 1 0,1 0-1,0-1 1,1 0 0,-1 1 0,0-1-1,0 0 1,0 0 0,1 0 0,-1-1-1,0 1 1,1-1 0,-1 1-1,1-1 1,-1 0 0,4 1 0,17-7-677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5.441"/>
    </inkml:context>
    <inkml:brush xml:id="br0">
      <inkml:brushProperty name="width" value="0.05" units="cm"/>
      <inkml:brushProperty name="height" value="0.05" units="cm"/>
    </inkml:brush>
  </inkml:definitions>
  <inkml:trace contextRef="#ctx0" brushRef="#br0">240 1 20820,'8'0'1958,"-10"9"-1133,-15 19-510,8-13 327,-93 203 617,82-169-1215,-37 92 66,46-108-85,1 0 1,-7 44 0,16-72-28,1-1 1,-1 1 0,1 0-1,0-1 1,0 1 0,0-1 0,2 7-1,-2-11 1,0 1 0,0-1 0,0 0 0,1 1 0,-1-1 0,0 0 0,0 1 1,0-1-1,0 0 0,1 1 0,-1-1 0,0 0 0,0 0 0,1 1 0,-1-1 0,0 0 0,1 0 0,-1 1 0,0-1 0,1 0 0,-1 0 0,0 0 0,1 0 0,-1 0 0,0 1 0,1-1 0,-1 0 0,0 0 0,1 0 0,0 0 0,0-1-2,0 1 0,1 0-1,-1-1 1,0 1 0,1-1 0,-1 0 0,0 0 0,0 1 0,0-1 0,0 0-1,0 0 1,2-2 0,11-11-17,-2-1-1,1-1 1,-2 0-1,0-1 1,14-29-1,-6 11-4,100-188-88,-90 162-58,37-112 0,-82 220-9,5-15 93,-8 42 0,3 21 59,5-1 1,2 183-1,10-273 37,-1-1 1,0 0 0,-1 0-1,1 0 1,-1 1-1,1-1 1,-2 5-1,1-8-8,1 0 1,0 0-1,0 1 1,0-1-1,0 0 1,0 0-1,0 0 1,0 0-1,0 1 1,-1-1-1,1 0 1,0 0-1,0 0 1,0 0-1,0 0 1,0 0-1,-1 1 1,1-1-1,0 0 1,0 0-1,0 0 0,0 0 1,-1 0-1,1 0 1,0 0-1,0 0 1,0 0-1,-1 0 1,1 0-1,0 0 1,0 0-1,0 0 1,-1 0-1,1 0 1,0 0-1,0 0 1,0 0-1,0 0 1,-1 0-1,-9-14 40,4 1-20,0 0-1,1-1 1,0 1 0,1-1-1,1 0 1,1-1 0,0 1-1,0 0 1,1-1 0,1 1 0,1-1-1,0 1 1,5-24 0,-4 30-28,0 0 1,1 0 0,0 0-1,0 0 1,1 0 0,0 1-1,0 0 1,0-1 0,1 2-1,10-12 1,-10 13-5,0 1 0,0 0 1,1 0-1,-1 0 0,1 1 0,0 0 0,0 0 0,0 0 1,0 1-1,1 0 0,-1 0 0,1 0 0,-1 1 0,1 0 1,6 0-1,-7 1-3,0 0 0,0 0 0,-1 0 0,1 1 0,0 0 0,-1 0 0,1 1 0,-1-1 0,1 1 0,-1 0 0,0 1 0,0-1 0,0 1 0,0 0 0,0 0 0,0 1 0,7 7 0,0 2-51,0 2-1,0 0 1,-1 0 0,9 19-1,-19-31 59,0-2 5,-1 0 0,1 0 0,0 0 0,-1 0 0,1 0 0,0 0 0,-1 0 0,1 0 0,0 0 0,0-1 0,0 1 0,0 0-1,0-1 1,0 1 0,0 0 0,0-1 0,0 1 0,1-1 0,-1 1 0,0-1 0,0 0 0,0 0 0,0 1 0,1-1 0,-1 0 0,0 0 0,0 0 0,0 0-1,1 0 1,-1-1 0,0 1 0,0 0 0,0 0 0,1-1 0,-1 1 0,0-1 0,0 1 0,0-1 0,0 0 0,0 1 0,0-1 0,0 0 0,0 0 0,0 1 0,1-2-1,5-6 1,1 0-1,-1 0 1,0-1-1,6-10 0,-6 9-27,30-47-83,-24 35-151,21-27 0,-34 48 231,0 1-1,0 0 0,0-1 1,1 1-1,-1 0 0,0 0 0,0-1 1,1 1-1,-1 0 0,0 0 0,1-1 1,-1 1-1,0 0 0,1 0 1,-1 0-1,0 0 0,1-1 0,-1 1 1,1 0-1,-1 0 0,0 0 0,1 0 1,-1 0-1,0 0 0,1 0 1,-1 0-1,1 0 0,-1 0 0,0 0 1,1 0-1,-1 1 0,0-1 0,1 0 1,0 0-1,11 12-1210,3 2 718,5-7 14,3-3-104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5.939"/>
    </inkml:context>
    <inkml:brush xml:id="br0">
      <inkml:brushProperty name="width" value="0.05" units="cm"/>
      <inkml:brushProperty name="height" value="0.05" units="cm"/>
    </inkml:brush>
  </inkml:definitions>
  <inkml:trace contextRef="#ctx0" brushRef="#br0">154 94 10842,'-10'20'480,"2"0"0,0 1 0,1 0 0,0 1 0,2-1 0,1 1 0,-2 30 0,3 13 303,8 76 0,-1-31-733,-4-87-45,0-1 0,-5 27-1,4-43-1,0 1 0,-1-1 0,1 0 0,-1 0 1,-1 0-1,1 0 0,-1 0 0,0 0 0,0 0 0,-1-1 0,-8 10 0,11-13 2,0-1 1,0 0-1,0 0 1,0 0 0,0 0-1,0 0 1,0-1-1,-1 1 1,1 0-1,0 0 1,-1-1-1,1 1 1,0-1 0,-1 1-1,1-1 1,-1 0-1,1 1 1,-1-1-1,1 0 1,-3 0-1,2 0 7,1-1 1,0 0-1,0 1 0,-1-1 0,1 1 0,0-1 0,0 0 0,0 0 0,0 0 0,0 0 1,0 0-1,0 0 0,0 0 0,0 0 0,1 0 0,-1 0 0,-1-3 0,-1-1 28,1-1-1,0 0 1,0 0 0,1 0-1,-1 0 1,1-1-1,1 1 1,-1-7 0,2-5 21,1 1 1,1-1 0,1 1 0,0 0 0,1 0 0,1 0-1,14-26 1,66-107 422,-84 147-470,63-89 894,84-93 1,-66 87 561,-68 74-698,-15 24-763,0 0-1,0 0 0,0 0 0,0 0 0,0 0 0,0 0 0,0 0 0,0 0 1,0 0-1,-1 0 0,1 0 0,0 0 0,0 0 0,0 0 0,0 0 0,0 0 1,0 0-1,0 0 0,0 0 0,0 0 0,0 0 0,0 0 0,0 0 0,0 0 1,0 0-1,0 0 0,0 0 0,-1 0 0,1-1 0,0 1 0,0 0 1,0 0-1,0 0 0,0 0 0,0 0 0,0 0 0,0 0 0,0 0 0,0 0 1,0 0-1,0 0 0,0 0 0,0-1 0,0 1 0,0 0 0,0 0 0,0 0 1,0 0-1,0 0 0,0 0 0,0 0 0,1 0 0,-1 0 0,0 0 0,0 0 1,0 0-1,0 0 0,0 0 0,0-1 0,0 1 0,0 0 0,0 0 1,0 0-1,0 0 0,0 0 0,0 0 0,0 0 0,-11 10 280,-3 7-182,1 1 1,0 0 0,1 1 0,1 0 0,1 0-1,1 1 1,1 1 0,0-1 0,2 1 0,0 1-1,-3 26 1,8-39-100,0 1 0,0-1 0,1 1 0,0-1 0,1 1 0,0-1 0,3 13 0,-4-20-51,1 0 0,-1 0 0,1 0 1,0-1-1,-1 1 0,1 0 1,0 0-1,0-1 0,0 1 0,0-1 1,0 1-1,1-1 0,-1 1 1,0-1-1,1 0 0,-1 1 0,1-1 1,-1 0-1,1 0 0,-1 0 0,1 0 1,0 0-1,0-1 0,-1 1 1,1 0-1,0-1 0,0 0 0,0 1 1,0-1-1,0 0 0,-1 0 0,1 0 1,0 0-1,0 0 0,0 0 1,0-1-1,0 1 0,0 0 0,0-1 1,-1 0-1,1 1 0,0-1 1,2-2-1,5-2-60,0 0 0,-1-1 0,0-1 0,0 1 0,0-1 0,-1-1 0,9-10 0,25-30-453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6.359"/>
    </inkml:context>
    <inkml:brush xml:id="br0">
      <inkml:brushProperty name="width" value="0.05" units="cm"/>
      <inkml:brushProperty name="height" value="0.05" units="cm"/>
    </inkml:brush>
  </inkml:definitions>
  <inkml:trace contextRef="#ctx0" brushRef="#br0">105 1 17276,'-19'30'934,"1"-1"77,-30 62 1,44-84-884,1 1 0,0 0 0,1 0 0,0 0 0,0 0 0,1 1 0,0-1 1,0 0-1,1 1 0,0-1 0,0 1 0,1-1 0,3 12 0,-3-16-157,0 0 1,1 0-1,-1-1 0,1 1 1,0-1-1,0 1 0,0-1 1,1 1-1,-1-1 0,1 0 0,0 0 1,0-1-1,0 1 0,0 0 1,0-1-1,0 0 0,1 0 1,-1 0-1,1 0 0,0 0 1,-1-1-1,1 0 0,0 1 1,0-1-1,0-1 0,0 1 1,0-1-1,0 1 0,0-1 0,7-1 1,7 0-338,-1-2 1,0 1-1,0-2 1,0-1 0,26-10-1,-34 12 177,-1-1 67,0 1 0,0 0 1,1 1-1,11-3 0,-19 5 134,-1 0 0,1 0 0,0 0 0,0 0 0,0 0 0,0 0 0,0 0 0,0 0 0,0 0 0,0 1-1,0-1 1,0 0 0,0 1 0,0-1 0,-1 1 0,1-1 0,0 0 0,0 1 0,1 1 0,-2-1 32,1 0 1,-1 0-1,1 0 0,-1 0 1,0 0-1,1 0 1,-1 0-1,0 1 0,0-1 1,0 0-1,0 0 1,0 0-1,0 1 1,0-1-1,0 0 0,0 0 1,0 0-1,-1 0 1,1 1-1,-1 0 0,-5 12 309,-1-1 0,0-1 0,-1 1-1,0-1 1,-1 0 0,0-1 0,-1 0-1,0 0 1,-17 12 0,24-20-350,-1 0 0,0-1 0,0 0 0,-1 1 0,1-2 0,0 1 0,-1 0 0,1-1 0,-8 2 0,11-3-23,0 0 0,0 0 0,0 0 0,1 0 0,-1 0 0,0 0 0,0 0 0,0 0 0,0 0 0,0 0 1,1-1-1,-1 1 0,0 0 0,0-1 0,0 1 0,1 0 0,-1-1 0,0 1 0,0-1 0,1 1 0,-1-1 0,0 0 0,0-1 6,1 1-1,-1 0 1,1-1-1,-1 1 0,1 0 1,0-1-1,0 1 1,0 0-1,0-1 1,0 1-1,0-1 0,0 1 1,0 0-1,0-1 1,1 1-1,-1 0 0,1-1 1,-1 1-1,1-2 1,14-24-346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7.203"/>
    </inkml:context>
    <inkml:brush xml:id="br0">
      <inkml:brushProperty name="width" value="0.05" units="cm"/>
      <inkml:brushProperty name="height" value="0.05" units="cm"/>
    </inkml:brush>
  </inkml:definitions>
  <inkml:trace contextRef="#ctx0" brushRef="#br0">156 395 18116,'-10'2'442,"-1"1"1,1 0-1,0 1 1,0 0-1,0 1 1,0 0-1,1 0 1,0 1-1,0 0 1,1 1-1,0-1 1,0 2-1,-14 15 1,21-21-396,0-1 0,0 1 0,0-1 0,0 1 1,0 0-1,0-1 0,0 1 0,0 0 0,1 0 1,-1 0-1,1 0 0,0-1 0,-1 1 0,1 0 1,0 0-1,0 0 0,0 0 0,0 0 1,0 0-1,1 0 0,0 3 0,0-4-43,0 1-1,0-1 1,0 0 0,0 0-1,0 0 1,0 0-1,0 0 1,0 0 0,1 0-1,-1 0 1,0 0-1,1 0 1,-1-1 0,0 1-1,1-1 1,-1 1-1,1-1 1,-1 1 0,1-1-1,-1 0 1,1 0-1,-1 0 1,1 0-1,-1 0 1,1 0 0,-1 0-1,1 0 1,1-1-1,5-1-78,0 0 0,0 0 0,-1 0 0,1-1 0,-1 0 0,1-1 0,-1 0 0,0 0 1,-1 0-1,1-1 0,-1 0 0,0-1 0,8-7 0,-6 4-224,-1 1 0,0-1 1,-1 0-1,1-1 1,-2 0-1,0 0 1,0 0-1,7-21 1,-11 29 208,-1 0 1,0 0-1,1 0 1,-1 0-1,0 0 1,0 0-1,0 0 1,0 0-1,-1-3 1,1 4 48,0 1 0,0-1-1,0 1 1,0-1 0,0 1 0,-1-1 0,1 1-1,0-1 1,0 1 0,-1 0 0,1-1 0,0 1-1,-1-1 1,1 1 0,-1 0 0,1-1 0,0 1 0,-1 0-1,1-1 1,-1 1 0,1 0 0,-1 0 0,0-1-1,0 1 19,0 1 0,0-1 0,-1 0-1,1 0 1,0 1 0,0-1 0,0 0-1,0 1 1,0-1 0,0 1 0,0 0-1,0-1 1,0 1 0,0 0-1,0-1 1,0 1 0,0 0 0,0 0-1,1 0 1,-1 0 0,0 0 0,1 0-1,-1 0 1,1 0 0,-1 0 0,1 0-1,-1 0 1,1 2 0,-1-2 42,0 0 0,0 1 0,1-1 0,-1 1 1,1-1-1,-1 1 0,1-1 0,0 1 0,-1-1 0,1 1 0,0-1 1,0 1-1,0-1 0,0 1 0,0-1 0,1 1 0,-1-1 0,0 1 1,1-1-1,-1 1 0,1-1 0,-1 1 0,1-1 0,0 0 1,0 1-1,1 0 0,-1 0 26,1-1 0,0 0 1,0 0-1,0 0 0,0 0 1,0 0-1,0 0 0,0-1 0,0 1 1,0-1-1,0 1 0,0-1 1,1 0-1,-1 0 0,0 0 1,0 0-1,0 0 0,3-1 0,8-1 92,0-1 0,-1 0 0,1-1-1,-1-1 1,0 0 0,0 0 0,0-1 0,-1-1-1,17-11 1,-11 5-50,-1-1-1,0 0 1,-1-1-1,-1-1 1,15-20-1,-19 22-147,-1 0-1,0-1 0,-1-1 1,-1 1-1,0-1 0,-1-1 0,-1 1 1,0-1-1,-2 0 0,4-25 1,-7 38 43,0 0 1,0 0 0,-1-1 0,1 1 0,-1 0 0,-1-6-1,2 9 15,0 1 0,0-1 0,-1 0 0,1 0 0,0 1 0,-1-1 0,1 0 0,0 1 0,-1-1 0,1 1 0,-1-1 0,1 0 0,-1 1 0,1-1 0,-1 1 0,1-1 0,-1 1 0,1 0 0,-1-1 0,0 1 0,1-1 0,-1 1 0,0 0 0,1 0 0,-1-1 0,0 1 0,0 0-1,1 0 1,-1 0 0,0 0 0,0 0 0,1 0 0,-1 0 0,0 0 0,0 0 0,1 0 0,-1 0 0,0 1 0,1-1 0,-1 0 0,0 0 0,1 1 0,-1-1 0,0 0 0,1 1 0,-2 0 0,-3 2 17,1 1 1,-1-1 0,1 1-1,0 0 1,0 0-1,1 0 1,-1 1-1,1 0 1,-5 7-1,-22 51 233,28-57-226,-13 30 86,1 0-1,3 1 1,-10 47-1,18-65-91,0-1 0,1 1 0,1-1-1,1 1 1,1 0 0,0-1 0,2 1-1,8 33 1,-10-48-9,1 0 0,-1 1-1,1-1 1,0 0 0,1 0 0,4 7 0,-6-11-3,-1 1 0,1 0 0,-1-1 0,1 1 0,0-1 0,-1 1 0,1 0 0,0-1 0,-1 1 0,1-1 1,0 0-1,-1 1 0,1-1 0,0 1 0,0-1 0,0 0 0,-1 0 0,1 1 0,0-1 0,0 0 0,0 0 1,0 0-1,0 0 0,-1 0 0,1 0 0,0 0 0,0-1 0,0 1 0,0 0 0,-1 0 0,1-1 0,0 1 1,0 0-1,0-1 0,-1 1 0,1-1 0,0 1 0,-1-1 0,1 1 0,0-1 0,-1 1 0,2-2 1,0-1 13,0 0 0,0 0 0,0-1 1,0 1-1,0 0 0,-1-1 0,0 1 1,1-1-1,-1 0 0,-1 1 1,1-1-1,0-4 0,1-50 197,-2 42-156,-1-8 145,0 0 1,-2 1-1,-1-1 1,0 1-1,-2 0 1,-1 0-1,-12-28 1,14 42 78,5 13-178,8 15-350,-2-12-96,0 0 0,0-1 1,1 0-1,0 0 0,0-1 0,0 1 1,1-2-1,0 1 0,0-1 0,0 0 1,0-1-1,1 0 0,0 0 0,-1-1 1,1 0-1,0 0 0,0-1 0,0-1 1,10 1-1,-6-1 176,-1-1 0,0 0 0,0 0 1,1-1-1,-1-1 0,0 0 0,0 0 0,-1-2 0,1 1 1,-1-1-1,0-1 0,0 0 0,16-12 0,-16 4 1599,-11 14-1364,0 0 1,0 0-1,0 0 0,0-1 1,0 1-1,0 0 1,0 0-1,0-1 1,0 1-1,0 0 1,0 0-1,0 0 1,0-1-1,0 1 0,-1 0 1,1 0-1,0 0 1,0-1-1,0 1 1,0 0-1,0 0 1,0 0-1,0 0 1,-1-1-1,1 1 0,0 0 1,0 0-1,0 0 1,0 0-1,-1 0 1,1 0-1,0 0 1,0-1-1,0 1 1,-1 0-1,1 0 0,0 0 1,0 0-1,-2 0 142,0 0 0,1 0-1,-1 0 1,0 0 0,1 0-1,-1 1 1,1-1-1,-1 1 1,0-1 0,1 1-1,-1-1 1,1 1-1,-1 0 1,1 0 0,0-1-1,-3 3 1,-2 2 68,0 0 0,0 0 0,1 1 0,0 0 0,0 0 0,0 0 0,1 0 0,0 1 0,-4 7 0,7-12-358,0 0 0,1 0 0,-1 0 1,0 1-1,1-1 0,-1 0 0,1 0 0,0 1 0,0-1 0,0 0 0,0 1 0,0-1 1,0 0-1,0 1 0,1-1 0,0 0 0,-1 0 0,1 1 0,0-1 0,0 0 1,0 0-1,0 0 0,0 0 0,1 0 0,-1 0 0,0 0 0,1-1 0,0 1 1,-1 0-1,1-1 0,0 1 0,0-1 0,0 0 0,3 2 0,41 18-2875,-36-17 2442,-1-1 1,0 1-1,0 1 1,14 9 0,-23-13 529,1-1 1,0 0 0,-1 1 0,1-1 0,-1 1 0,1 0 0,-1-1 0,1 1 0,-1-1 0,1 1 0,-1 0 0,0-1 0,1 1 0,-1 0 0,0-1 0,1 1 0,-1 0 0,0 0 0,0-1 0,0 1 0,0 0 0,0 0-1,0-1 1,0 1 0,0 0 0,0 0 0,0-1 0,0 1 0,0 0 0,0 0 0,-1-1 0,1 1 0,0 0 0,-1 0 0,1-1 0,0 1 0,-1 0 0,1-1 0,-1 1 0,1-1 0,-1 1 0,1-1 0,-1 1 0,1-1-1,-1 1 1,0-1 0,0 1 0,-5 3 249,0 0 0,1-1 0,-1 0 0,-8 3 0,13-5-226,-12 5 381,0 0-1,-1-1 1,1-1 0,-1 0 0,0-1 0,-1 0 0,1-1 0,-15 0 0,14-3 38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7.718"/>
    </inkml:context>
    <inkml:brush xml:id="br0">
      <inkml:brushProperty name="width" value="0.05" units="cm"/>
      <inkml:brushProperty name="height" value="0.05" units="cm"/>
    </inkml:brush>
  </inkml:definitions>
  <inkml:trace contextRef="#ctx0" brushRef="#br0">86 0 16396,'-10'34'4854,"-34"248"-28,29-160-4099,15-122-726,-8 48 222,3 0 0,1 74 1,4-120-207,0 1 0,1-1 0,-1 1 0,1-1 0,-1 1 0,1-1 0,0 1 0,0-1 0,0 1 0,2 2 0,-2-4 2,0 0 0,-1 0 0,1 0 0,0 0 0,0-1 0,0 1 0,0 0 0,0 0 0,0-1 0,0 1 0,0-1 0,0 1 0,0-1 0,0 1 1,0-1-1,0 0 0,2 1 0,0-1 20,0-1 0,0 1 0,1-1 1,-1 1-1,0-1 0,0 0 0,0 0 1,0 0-1,-1 0 0,1-1 0,0 1 1,0-1-1,-1 0 0,1 0 0,3-3 0,9-9 91,-1-1-1,-1 0 0,0 0 1,-1-1-1,18-33 0,40-95-263,-68 138 106,55-130-1521,-48 110 642,0-1-1,-2 0 1,4-34-1,-10 44 20,-5 14-157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4:39.217"/>
    </inkml:context>
    <inkml:brush xml:id="br0">
      <inkml:brushProperty name="width" value="0.05" units="cm"/>
      <inkml:brushProperty name="height" value="0.05" units="cm"/>
    </inkml:brush>
  </inkml:definitions>
  <inkml:trace contextRef="#ctx0" brushRef="#br0">1 422 13635,'0'2'104,"0"0"1,0 0 0,0 0-1,1 0 1,-1 0-1,1 0 1,-1 0 0,1-1-1,0 1 1,0 0-1,0-1 1,0 1-1,0 0 1,0-1 0,0 1-1,0-1 1,1 1-1,-1-1 1,0 0-1,3 2 1,-1-1 52,0-1 0,0 0 0,0 0 0,0 0 0,0 0 0,0 0 0,0-1-1,0 0 1,0 1 0,0-1 0,6 0 0,2-2 160,1 0-1,-1 0 1,0-1-1,0 0 1,21-9 0,-7-1-217,1-2 1,-2 0-1,0-2 1,-1 0 0,-1-2-1,-1 0 1,0-1-1,29-39 1,-45 53-24,0 0 0,-1-1 0,0 1 0,0-1 0,-1 0 0,3-7 0,-5 1 273,-9 11 14,-13 12 123,7 2-299,0 1 0,1 0-1,0 1 1,1 1-1,0 0 1,1 0 0,1 1-1,1 1 1,0-1-1,1 1 1,-8 25 0,14-37-145,1 0 1,0-1-1,-1 1 1,2 0 0,-1 0-1,0 0 1,1 0 0,0 10-1,1-14-31,-1 0 1,0 0-1,1 0 0,-1 0 0,0 0 0,1 0 0,-1 0 0,1 0 1,0 0-1,-1 0 0,1 0 0,0 0 0,-1 0 0,1 0 1,0-1-1,0 1 0,1 1 0,0-2-2,0 1-1,0 0 1,-1 0 0,1-1-1,0 1 1,0-1 0,0 0-1,0 0 1,0 0 0,0 1-1,0-2 1,0 1 0,2 0-1,5-2 8,-1 0-1,0-1 0,0 0 0,-1 0 0,1 0 0,0-1 0,-1 0 0,0-1 1,0 0-1,0 0 0,-1 0 0,0-1 0,9-9 0,2-5-61,0-1-1,26-44 1,-5-3-147,-34 60 135,-1 0 0,0 0 0,0 0 0,-1-1 0,0 1 0,1-14 0,-3 22 51,0 0 0,0 0 0,0-1 0,0 1 0,1 0-1,-1 0 1,0-1 0,0 1 0,0 0 0,0 0 0,0 0 0,0-1 0,0 1 0,0 0 0,0 0 0,0 0 0,0-1 0,0 1-1,-1 0 1,1 0 0,0-1 0,0 1 0,0 0 0,0 0 0,0 0 0,0 0 0,0-1 0,-1 1 0,1 0 0,0 0-1,0 0 1,0 0 0,0-1 0,-1 1 0,1 0 0,0 0 0,0 0 0,0 0 0,-1 0 0,1 0 0,0 0 0,0 0-1,-9 6-79,-6 15 82,-5 13 114,-20 50-1,36-74-60,0 1 0,0 0 0,1 1 0,1-1 0,-1 0-1,2 1 1,0 0 0,0-1 0,2 15 0,-1-23-44,1-1-1,-1 1 1,1-1-1,-1 1 1,1-1 0,0 1-1,0-1 1,0 0-1,1 0 1,-1 1 0,0-1-1,1 0 1,-1 0-1,1 0 1,0 0 0,0-1-1,0 1 1,0 0-1,0-1 1,0 1 0,0-1-1,0 0 1,1 0-1,-1 0 1,0 0 0,1 0-1,-1 0 1,1-1-1,-1 1 1,1-1 0,-1 0-1,1 1 1,-1-1-1,1 0 1,4-1 0,2 0 1,0 0 0,-1-1 0,1 1 1,-1-2-1,0 1 0,1-1 0,-1 0 1,0-1-1,10-6 0,0-4-8,0-1-1,0 0 0,-2-2 1,0 0-1,-1 0 1,0-2-1,-2 0 1,0 0-1,-1-1 0,-1-1 1,-1 0-1,-1 0 1,7-24-1,-11 30 1,-5 15 1,0 0 0,0 0 0,0 0 0,0 0-1,0 1 1,0-1 0,0 0 0,0 0 0,0 0 0,0 0 0,0 0-1,0 0 1,0 0 0,0 0 0,0 0 0,0 0 0,0 0 0,1 0-1,-1 0 1,0 0 0,0 0 0,0 0 0,0 0 0,0 0 0,0 0-1,0 1 1,0-1 0,0 0 0,0 0 0,0 0 0,0 0 0,0 0 0,0 0-1,0 0 1,0 0 0,0 0 0,0 0 0,1 0 0,-1 0 0,0 0-1,0 0 1,0 0 0,0 0 0,0 0 0,0 0 0,0 0 0,0 0-1,0 0 1,0 0 0,0 0 0,0 0 0,0-1 0,0 1 0,0 0-1,0 0 1,0 0 0,1 0 0,-2 26-180,0-10 137,0 40-33,-2 0 0,-18 97 0,15-117 284,7-33 188,3-6-167,2-7 64,1-10-63,-1 0 0,0-1 0,-2 0 0,-1 0 0,2-39 0,-4 33-88,2 0 0,10-45 0,-12 71-137,-1 0 0,0 1-1,0-1 1,1 0 0,-1 1-1,0-1 1,1 1 0,-1-1-1,1 1 1,-1-1 0,1 1-1,-1-1 1,1 1 0,-1 0-1,1-1 1,-1 1 0,1-1 0,0 1-1,-1 0 1,1 0 0,-1-1-1,1 1 1,0 0 0,-1 0-1,1 0 1,0 0 0,1 0-1,20 2-35,-11-1 31,127-7-53,-10-1-27,-126 7 75,0 0 0,0 0 0,0 0 0,0 0 1,0 0-1,0 1 0,0-1 0,0 1 0,0-1 0,0 1 0,0 0 1,0-1-1,-1 1 0,1 0 0,0 1 0,0-1 0,-1 0 1,1 0-1,-1 1 0,1-1 0,-1 1 0,1-1 0,1 4 0,-2-3 1,-1 0-1,1 1 1,-1-1-1,1 1 0,-1-1 1,0 0-1,0 1 1,0-1-1,0 1 0,0-1 1,-1 1-1,1-1 1,-1 0-1,1 1 1,-1-1-1,0 0 0,0 0 1,-3 5-1,-34 57-39,25-45 32,0 1-1,-11 27 1,24-47 13,-1 1 1,1 0-1,-1 0 1,1 0-1,0 0 1,-1-1-1,1 1 1,0 0-1,-1 0 1,1 0-1,0 0 1,0 0-1,0 0 1,0 0-1,0 0 1,0 0 0,0 0-1,0 0 1,0 0-1,1 0 1,-1 0-1,0 0 1,0 0-1,1 0 1,-1-1-1,1 1 1,0 1-1,0-1 2,1 0 0,-1-1 0,0 0 0,0 1 0,1-1 0,-1 0 0,0 0 0,1 0-1,-1 0 1,0 0 0,1 0 0,-1 0 0,0 0 0,1 0 0,-1-1 0,3 0 0,7-3 13,0 0 0,1-1 1,12-7-1,-7 1-12,0-1-1,0-1 1,-1 0 0,0-1 0,-2-1 0,1 0-1,15-23 1,-14 16-29,-2-1 0,0-1 0,-1 0-1,-2 0 1,10-30 0,-22 59 13,0-1 0,0 1 0,0-1 0,0 1 0,1 0 0,0-1 0,0 1 0,0 0 0,0-1 0,1 1 0,-1 0 0,1-1 0,1 1 0,-1-1 0,0 0 0,1 1 0,0-1 1,0 0-1,1 0 0,-1 0 0,1 0 0,-1 0 0,1-1 0,1 1 0,-1-1 0,0 0 0,1 0 0,-1 0 0,1 0 0,0-1 0,0 1 0,0-1 0,0 0 0,1 0 0,-1-1 0,1 1 0,-1-1 0,1 0 0,-1 0 0,1-1 0,-1 1 0,1-1 0,0 0 0,7-1 0,-2-1-37,0 0-1,-1-1 1,1 0 0,-1 0-1,1-1 1,-1-1 0,0 0-1,-1 0 1,1 0 0,-1-1-1,0 0 1,11-12 0,-14 14 15,0-1 0,0-1 0,0 1 1,-1-1-1,0 0 0,0 0 0,0 0 1,-1 0-1,0-1 0,0 1 0,0-1 1,-1 0-1,0 0 0,0 0 0,-1 0 0,0 0 1,0 0-1,-1-10 0,0 15 31,0 0-1,-1 0 1,1 0 0,0 0 0,-1 0-1,1 0 1,-1 0 0,0 0-1,0 0 1,0 0 0,0 0-1,0 1 1,0-1 0,0 0-1,0 1 1,-1-1 0,1 1-1,-1-1 1,1 1 0,-1 0-1,-1-2 1,0 2 4,0 0-1,1 0 1,-1 1 0,1-1-1,-1 0 1,0 1-1,1 0 1,-1 0 0,0 0-1,0 0 1,1 0 0,-1 0-1,0 1 1,-2 0-1,-4 2 17,0 0 0,0 0-1,1 1 1,-1 0 0,1 0-1,0 1 1,0 0-1,-8 8 1,7-4 11,0 0-1,1 0 1,0 1-1,0 0 1,1 0 0,1 1-1,0 0 1,0 0-1,1 1 1,-7 22 0,10-28-48,1 0 0,-1 0 0,1 0 0,1 1 0,-1-1 0,1 0 0,0 1 0,0-1 0,1 1 0,0-1 0,0 0 0,1 0 0,-1 0 0,1 1 0,0-2 0,1 1 0,0 0 0,0 0 0,0-1 0,1 0 0,-1 1 0,1-1 0,5 5 0,-1-4-16,-1 0 0,1 0 0,1 0 0,-1-1 0,1 0 0,0-1 0,12 5 0,30 5-139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1.289"/>
    </inkml:context>
    <inkml:brush xml:id="br0">
      <inkml:brushProperty name="width" value="0.05" units="cm"/>
      <inkml:brushProperty name="height" value="0.05" units="cm"/>
    </inkml:brush>
  </inkml:definitions>
  <inkml:trace contextRef="#ctx0" brushRef="#br0">64 41 16548,'-2'-30'1785,"-2"19"-1103,4 11-654,-1 0-1,1 0 1,0 0 0,-1 0 0,1 1 0,0-1 0,0 0 0,-1 0 0,1 0 0,0 0-1,-1 0 1,1 1 0,0-1 0,0 0 0,-1 0 0,1 0 0,0 1 0,0-1 0,-1 0-1,1 1 1,0-1 0,0 0 0,0 0 0,0 1 0,0-1 0,-1 0 0,1 1 0,0-1-1,0 0 1,0 1 0,0-1 0,0 0 0,0 1 0,-7 19 321,1 1 0,1 0 0,1 1 0,-1 25 0,-1-6-243,-4 53 25,2 149-1,8-232-120,4 78 58,-3-80-50,1 1 1,-1-1-1,2 1 1,-1-1-1,1 0 1,8 16-1,-10-23-10,-1-1 0,1 0 0,0 1 1,-1-1-1,1 0 0,0 1 0,0-1 0,0 0 0,0 0 0,0 0 0,0 0 0,1 0 0,-1 0 1,0 0-1,0 0 0,1 0 0,-1-1 0,1 1 0,-1-1 0,0 1 0,1-1 0,-1 1 0,1-1 1,-1 0-1,1 1 0,-1-1 0,1 0 0,0 0 0,-1 0 0,1-1 0,-1 1 0,1 0 0,-1 0 1,1-1-1,-1 1 0,0-1 0,1 1 0,-1-1 0,1 0 0,-1 0 0,0 1 0,0-1 0,1 0 1,-1 0-1,1-2 0,6-4 44,-1 0 0,0 0 1,0-1-1,-1 0 1,9-13-1,3-10 119,-1-1 1,-1 0-1,-2-1 0,-1-1 1,-2 0-1,-1 0 0,9-61 1,-19 94-168,0 0-1,1-1 1,-1 1 0,0 0 0,0 0 0,1 0 0,-1 0-1,0 0 1,0 0 0,0 0 0,0 0 0,-1 0-1,1 0 1,0 0 0,0-1 0,-1 1 0,1 0-1,0 0 1,-1 0 0,1 0 0,-1 0 0,0-1 0,0 3-3,0 0 1,0 0 0,0 0 0,0 0-1,0 0 1,0 0 0,1 0 0,-1 0-1,1 1 1,-1-1 0,0 0 0,1 0 0,0 0-1,-1 1 1,1-1 0,0 0 0,0 1-1,0 1 1,-5 17-8,2 1-1,1 0 0,1 1 1,0-1-1,2 0 0,0 0 1,7 35-1,-7-53 5,-1-1 1,1 1 0,0-1-1,0 0 1,0 1-1,0-1 1,0 0-1,1 0 1,-1 0-1,1 0 1,-1 0-1,1 0 1,0 0-1,0-1 1,-1 1 0,1-1-1,0 1 1,1-1-1,-1 1 1,0-1-1,0 0 1,0 0-1,5 1 1,-3-1-3,0-1 0,1 0 0,-1 0 0,0 0 0,0 0 1,0 0-1,1-1 0,-1 0 0,0 0 0,0 0 0,0 0 0,0-1 0,6-3 1,9-5-2,0-2 1,-1 0 0,-1-1-1,0-1 1,-1 0 0,18-21-1,76-106 149,-98 128-136,-11 13-8,-1 0 0,0 0 0,0 0 0,0 0-1,0 0 1,0 0 0,1 0 0,-1-1 0,0 1-1,0 0 1,0 0 0,0 0 0,1 0 0,-1 0-1,0 0 1,0 0 0,0 0 0,0 0 0,0 0 0,1 0-1,-1 0 1,0 0 0,0 0 0,0 0 0,0 1-1,1-1 1,-1 0 0,0 0 0,0 0 0,0 0-1,0 0 1,0 0 0,1 0 0,-1 0 0,0 0-1,0 1 1,0-1 0,0 0 0,0 0 0,0 0 0,0 0-1,0 1 1,3 25-25,-3-18 25,-1 14-6,1-1-24,3 40 1,-2-57 38,0 1 1,-1 0 0,2-1 0,-1 1 0,1-1 0,-1 1 0,1-1 0,0 1 0,1-1 0,-1 0 0,1 0 0,0 0 0,0-1 0,3 5 0,-3-7 9,0 1 1,-1-1 0,1 0 0,0 0 0,0 0 0,0 0 0,0 0-1,0 0 1,0-1 0,0 0 0,0 1 0,0-1 0,0 0 0,0-1-1,0 1 1,0 0 0,0-1 0,0 0 0,0 0 0,0 0 0,0 0 0,0 0-1,0 0 1,-1-1 0,5-2 0,-4 2-72,-1 1 0,0 0 1,1-1-1,-1 1 0,0-1 0,0 0 0,0 1 1,-1-1-1,1 0 0,0 0 0,-1-1 0,1 1 1,-1 0-1,0 0 0,1-1 0,-1 1 0,0 0 0,-1-1 1,1 1-1,0-1 0,-1 0 0,1 1 0,-1-1 1,0 1-1,0-1 0,0 0 0,0 1 0,0-1 1,-1 1-1,-1-6 0,-4-4-320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5.609"/>
    </inkml:context>
    <inkml:brush xml:id="br0">
      <inkml:brushProperty name="width" value="0.05" units="cm"/>
      <inkml:brushProperty name="height" value="0.05" units="cm"/>
    </inkml:brush>
  </inkml:definitions>
  <inkml:trace contextRef="#ctx0" brushRef="#br0">69 4 19732,'7'-3'1481,"-7"16"-1193,-7 8-128,-6 18 800,-1 8-544,1 7-384,1 5-8,4 3 16,1-3-8,5-9-64,2-6-160,4-12-368,2-9-160,0-10-273,-5-12-111,4-18 696,-5-13-288,-2-23-160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1.757"/>
    </inkml:context>
    <inkml:brush xml:id="br0">
      <inkml:brushProperty name="width" value="0.05" units="cm"/>
      <inkml:brushProperty name="height" value="0.05" units="cm"/>
    </inkml:brush>
  </inkml:definitions>
  <inkml:trace contextRef="#ctx0" brushRef="#br0">1 1 18652,'0'3'1896,"1"1"-1424,1 2-303,4 1 1103,8 3-1832,3 0-409,7 0 769,4 1-256,5 4-208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2.180"/>
    </inkml:context>
    <inkml:brush xml:id="br0">
      <inkml:brushProperty name="width" value="0.05" units="cm"/>
      <inkml:brushProperty name="height" value="0.05" units="cm"/>
    </inkml:brush>
  </inkml:definitions>
  <inkml:trace contextRef="#ctx0" brushRef="#br0">41 487 14219,'-8'21'1188,"1"-5"-195,1 1-1,0 0 1,2 0-1,-4 24 1,7-36-936,1 1 0,0-1 0,0 1 0,1 0 0,-1-1 0,1 0 0,0 1 0,1-1 0,-1 1 0,1-1 0,0 0 0,1 0 0,-1 0 0,1 0 0,0-1 0,0 1 0,1-1 0,4 6 0,7 6-146,9 9-120,29 40 1,-46-54 199,0 0 0,-1 0 0,0 1 0,-1-1 0,0 1 0,-1 0 0,4 18 0,-5-14 17,-1 0 1,0 0-1,-1 0 0,-1 0 0,-3 31 1,2-38-1,-1 0 0,0-1 0,0 1 0,-1-1 1,0 1-1,-1-1 0,0 0 0,0 0 0,0-1 1,-1 1-1,0-1 0,-8 8 0,11-13 0,0 0-1,0 0 1,-1 0-1,1 0 1,-1 0-1,1-1 1,-1 1-1,0-1 1,1 0-1,-1 0 1,0 0-1,0 0 1,0 0 0,-4 0-1,5-1-3,0 0-1,1 0 1,-1 0-1,0-1 1,1 1-1,-1 0 1,0-1-1,1 1 1,-1-1-1,1 1 1,-1-1-1,1 0 1,-1 0-1,1 0 1,-1 0-1,1 0 1,0 0-1,-1 0 1,1 0-1,0-1 1,0 1-1,0 0 1,0-1-1,0 1 1,0-1-1,1 1 1,-1-1-1,0-1 1,-3-8 2,1 0-1,0-1 1,1 0 0,0 1-1,0-1 1,2 0 0,0 0-1,2-21 1,20-103 0,87-259-62,33 7 111,-135 370-48,31-73 39,-26 76-3,-12 15-40,0 0 1,0 0-1,1 0 1,-1 0-1,0 0 1,0 0-1,1 0 1,-1 0-1,0 1 1,0-1-1,0 0 1,1 0-1,-1 0 1,0 0-1,0 1 1,0-1-1,0 0 1,1 0-1,-1 0 1,0 1-1,0-1 1,0 0-1,0 0 1,0 1-1,0-1 1,0 0-1,1 0 1,-1 1-1,0-1 1,0 0-1,0 0 1,0 1-1,0-1 1,0 0-1,0 0 1,-1 1-1,1 38 191,-3 3-51,-8 196 570,12-204-612,2 1 0,1-1 0,1 0 0,19 63 0,-19-83-70,0-1 0,1 1-1,15 23 1,-17-31-22,0 0 0,1 0-1,0-1 1,0 1 0,0-1 0,0-1 0,1 1-1,0-1 1,11 7 0,-17-10-6,1-1 1,-1 0 0,1 1-1,0-1 1,-1 1-1,1-1 1,-1 0-1,1 0 1,0 1-1,-1-1 1,1 0-1,0 0 1,-1 0-1,1 0 1,0 0-1,-1 0 1,1 0-1,0 0 1,-1 0-1,1 0 1,0 0-1,-1 0 1,2-1-1,-2 1 2,0-1-1,0 0 1,1 1-1,-1-1 1,0 1 0,0-1-1,0 1 1,0-1-1,0 0 1,0 1 0,0-1-1,-1 1 1,1-1-1,0 1 1,0-1-1,0 0 1,0 1 0,-1-1-1,1 1 1,-1-1-1,-17-29 117,-74-73 191,51 59 312,-57-78-1,96 118-549,0 1-1,0 0 0,0-1 1,1 1-1,-1-1 1,1 1-1,-2-6 0,3 8-56,0 1-1,0-1 1,0 0-1,0 0 0,0 1 1,0-1-1,0 0 0,0 0 1,0 1-1,1-1 1,-1 0-1,0 0 0,0 1 1,1-1-1,-1 0 0,0 1 1,1-1-1,-1 0 1,1 1-1,-1-1 0,1 1 1,-1-1-1,1 1 1,0-1-1,-1 1 0,1-1 1,-1 1-1,1-1 0,0 1 1,-1 0-1,1-1 1,0 1-1,0 0 0,-1 0 1,1 0-1,0-1 0,0 1 1,-1 0-1,1 0 1,0 0-1,1 0 0,23-2-709,1-1-1,-1-1 0,0-1 1,0-2-1,35-13 0,-17-2-127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3.970"/>
    </inkml:context>
    <inkml:brush xml:id="br0">
      <inkml:brushProperty name="width" value="0.05" units="cm"/>
      <inkml:brushProperty name="height" value="0.05" units="cm"/>
    </inkml:brush>
  </inkml:definitions>
  <inkml:trace contextRef="#ctx0" brushRef="#br0">0 853 15531,'19'-28'1209,"-1"-1"0,-2-1 0,16-42 0,-11 26-310,83-211 1422,-82 192-2001,-4-2 1,11-67-1,-27 122-291,0 0 1,-1 0 0,0 0-1,-1-1 1,0 1-1,-3-18 1,3 29-29,0 0 1,0 0 0,-1 1-1,1-1 1,0 0 0,0 0 0,-1 0-1,1 0 1,0 0 0,-1 0-1,1 0 1,-1 0 0,1 1-1,-1-1 1,1 0 0,-1 0-1,0 1 1,1-1 0,-1 0 0,0 1-1,0-1 1,0 1 0,1-1-1,-1 1 1,0-1 0,0 1-1,0 0 1,0-1 0,0 1 0,0 0-1,0 0 1,0-1 0,0 1-1,1 0 1,-1 0 0,0 0-1,0 0 1,0 0 0,-2 1-1,0 0-1,0 0-1,1 1 1,-1-1-1,0 1 1,1-1-1,-1 1 1,1 0-1,0 0 1,0 0-1,-1 1 1,0 1-1,-7 10-9,0 1 0,1 0 0,1 0 0,1 1 0,0 0 0,-5 19 0,-22 102-53,11 16 52,21-128 4,1 1 0,2-1 1,0 0-1,6 29 1,-6-47 1,1-1 1,0 1-1,0 0 1,1-1-1,-1 0 1,7 11-1,-8-15 5,0 0-1,1 0 0,-1-1 0,0 1 0,1-1 1,-1 1-1,1-1 0,0 1 0,0-1 0,-1 0 1,1 1-1,0-1 0,0 0 0,0-1 0,0 1 1,0 0-1,0 0 0,0-1 0,0 1 0,1-1 1,-1 0-1,0 0 0,0 0 0,0 0 0,4 0 1,0-1 7,-1-1 1,1 0-1,0 0 1,-1-1-1,1 1 1,-1-1-1,0 0 1,0 0-1,0-1 1,8-7-1,2-4 87,25-29-1,-25 25 17,0-1 0,-1 0 1,-1-1-1,-1-1 0,-1 0 0,-1-1 0,-1 0 1,-1 0-1,-1-1 0,5-30 0,-12 52-87,0-1-1,1 0 0,-1 0 0,-1 0 1,1 0-1,0 0 0,-1 0 1,1 0-1,-1 0 0,0 1 1,0-1-1,0 0 0,-2-2 1,3 4-19,0 1 1,-1-1-1,1 1 1,0-1-1,-1 1 1,1 0 0,0-1-1,-1 1 1,1 0-1,-1-1 1,1 1 0,0 0-1,-1 0 1,1-1-1,-1 1 1,1 0 0,-1 0-1,1 0 1,-1 0-1,1 0 1,-1-1-1,1 1 1,-1 0 0,1 0-1,-1 0 1,0 1-1,0-1 0,-1 1-1,1-1 0,0 1 0,0 0 0,-1-1 1,1 1-1,0 0 0,0 0 0,0 0 0,0 0 1,0 0-1,1 0 0,-1 0 0,-1 3 0,-3 5-4,0 1 0,1 0 0,0 1 0,0-1 0,1 1 0,1-1 0,0 1 0,0 0 0,1 0-1,1 0 1,0 0 0,0 0 0,1 0 0,0 0 0,6 18 0,-7-26-2,1 1-1,0-1 1,0 0-1,1 0 1,-1 0-1,1 0 1,-1-1-1,1 1 1,0 0-1,0-1 1,0 1-1,0-1 1,1 0-1,-1 1 1,1-1 0,-1 0-1,1-1 1,0 1-1,0 0 1,0-1-1,0 0 1,0 1-1,6 0 1,-4-1-1,0 0 0,0-1 0,1 0 1,-1-1-1,0 1 0,0-1 0,0 0 1,0 0-1,0 0 0,0-1 0,0 1 0,0-1 1,-1-1-1,9-4 0,-1 0 14,0-1 0,-1-1 0,0 0 0,0-1 0,-1 0-1,0 0 1,-1-1 0,0 0 0,-1-1 0,0 0 0,-1-1 0,0 1 0,9-28 0,-15 39-11,-1 1 1,1-1 0,-1 0-1,0 0 1,1 0-1,-1 0 1,0 0 0,0 0-1,0 0 1,0 0 0,0 0-1,0 0 1,0 0-1,0 0 1,0 0 0,0 0-1,0 0 1,-1-1 0,0 2-2,0 0 0,1 0 1,-1 1-1,1-1 0,-1 0 1,0 1-1,1-1 1,-1 0-1,1 1 0,-1-1 1,1 1-1,-1-1 1,1 1-1,-1-1 0,1 1 1,0-1-1,-1 1 1,1 0-1,0-1 0,-1 1 1,1 0-1,0-1 0,0 1 1,0 0-1,0-1 1,-1 2-1,-4 10-9,0 2 0,1-1 0,0 0 0,1 1 0,1 0 0,0 0 0,0 0 0,2 17 0,0-30 11,-1 0 0,1 0 0,0 0 0,0 0 0,0 0 0,0 0 0,1 0 0,-1 0 1,0 0-1,0 0 0,1 0 0,-1-1 0,0 1 0,1 0 0,-1 0 0,1 0 0,-1 0 0,1 0 0,-1-1 0,1 1 0,0 0 0,-1 0 0,1-1 0,0 1 0,0 0 0,-1-1 0,1 1 0,0-1 0,0 1 0,0-1 0,0 0 0,0 1 0,0-1 0,0 0 0,0 1 0,0-1 0,0 0 0,0 0 0,0 0 0,0 0 0,0 0 0,0 0 0,0 0 0,0-1 0,-1 1 0,1 0 0,0 0 0,0-1 0,0 1 0,0 0 0,0-1 1,0 1-1,0-1 0,0 1 0,0-2 0,8-3-4,-1-1 0,0 1 0,-1-1 1,11-11-1,4-6 30,-1 0 1,-1-2-1,-2 0 1,0-1-1,24-49 1,-35 53-5,-9 19-7,-4 13-18,2-1 6,0 1-1,1-1 1,0 0-1,1 1 1,0 0-1,1 0 1,0-1-1,0 1 1,1 0-1,0 0 1,2 11-1,-1-17-19,-1 0 0,1 0 0,0 0 0,1 0 0,-1 0 0,1 0 0,0-1 0,0 1 0,0-1 0,0 1 0,0-1 0,1 0 0,2 3 0,-2-4-45,-1 0 0,1 0-1,0 0 1,0-1 0,0 1 0,0-1-1,0 0 1,0 0 0,0 0 0,0 0-1,1 0 1,-1-1 0,0 1 0,0-1-1,1 0 1,-1 0 0,0 0 0,4-1-1,0 0-67,0-1 0,0 0 0,-1 0 0,1 0 0,-1-1-1,1 0 1,-1 0 0,0 0 0,0-1 0,0 0 0,-1 0-1,1-1 1,-1 1 0,5-8 0,16-22-490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4.436"/>
    </inkml:context>
    <inkml:brush xml:id="br0">
      <inkml:brushProperty name="width" value="0.05" units="cm"/>
      <inkml:brushProperty name="height" value="0.05" units="cm"/>
    </inkml:brush>
  </inkml:definitions>
  <inkml:trace contextRef="#ctx0" brushRef="#br0">59 0 18476,'-15'6'1376,"3"13"-1128,0 2-408,2 6 904,4 4-384,2 4-360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4.842"/>
    </inkml:context>
    <inkml:brush xml:id="br0">
      <inkml:brushProperty name="width" value="0.05" units="cm"/>
      <inkml:brushProperty name="height" value="0.05" units="cm"/>
    </inkml:brush>
  </inkml:definitions>
  <inkml:trace contextRef="#ctx0" brushRef="#br0">14 14 20068,'-2'3'239,"1"-1"0,-1 1 0,1-1 0,-1 1-1,1 0 1,0-1 0,0 1 0,1 0 0,-1 0-1,0 0 1,1 0 0,0 0 0,-1 0 0,2 3-1,-1 0-65,0-1 0,0 1 0,1-1-1,0 0 1,0 0 0,0 1-1,3 4 1,-4-9-164,1 1 0,-1-1-1,1 1 1,0-1 0,-1 0 0,1 1 0,0-1 0,0 0-1,0 0 1,0 0 0,0 1 0,1-1 0,-1 0 0,0-1-1,0 1 1,1 0 0,-1 0 0,0 0 0,1-1-1,-1 1 1,1-1 0,-1 1 0,1-1 0,1 1 0,-1-1-9,1-1 1,0 1-1,-1-1 1,1 1 0,-1-1-1,1 0 1,-1 1-1,1-1 1,-1-1 0,0 1-1,0 0 1,1 0-1,1-3 1,5-3-11,1-1 1,-2-1-1,1 0 1,13-18-1,17-27 124,-39 53-112,0 1 0,0 0 0,0 0 0,1-1 0,-1 1 1,0 0-1,0 0 0,0 0 0,0 0 0,1-1 0,-1 1 0,0 0 0,0 0 1,0 0-1,1 0 0,-1 0 0,0 0 0,0-1 0,0 1 0,1 0 0,-1 0 1,0 0-1,0 0 0,1 0 0,-1 0 0,0 0 0,0 0 0,1 0 0,-1 0 1,0 0-1,0 0 0,1 0 0,-1 0 0,0 0 0,0 1 0,0-1 1,1 0-1,3 11 46,-4 23 3,0-27-35,0 3-97,0-1 0,1 0-1,0 1 1,0-1 0,5 15 0,-6-22 19,1-1 0,-1 1 0,1-1 0,0 0 0,-1 1 0,1-1 1,0 0-1,0 0 0,0 1 0,-1-1 0,1 0 0,1 0 0,-1 0 0,0 0 0,0 0 0,0 0 0,0-1 0,1 1 0,-1 0 0,0-1 0,1 1 0,-1 0 0,0-1 1,1 0-1,-1 1 0,1-1 0,-1 0 0,1 0 0,-1 0 0,1 0 0,-1 0 0,1 0 0,-1 0 0,1 0 0,-1-1 0,0 1 0,1 0 0,-1-1 0,1 1 0,-1-1 1,0 0-1,1 1 0,-1-1 0,2-1 0,20-12-496,3-8-177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5.311"/>
    </inkml:context>
    <inkml:brush xml:id="br0">
      <inkml:brushProperty name="width" value="0.05" units="cm"/>
      <inkml:brushProperty name="height" value="0.05" units="cm"/>
    </inkml:brush>
  </inkml:definitions>
  <inkml:trace contextRef="#ctx0" brushRef="#br0">10 214 19180,'-1'1'148,"-1"5"310,1 0 0,-1-1-1,1 1 1,-1 8-1,2-13-407,0-1 0,0 1 0,0 0 0,0-1-1,0 1 1,0 0 0,0-1 0,0 1 0,0-1-1,0 1 1,0 0 0,0-1 0,1 1 0,-1 0-1,0-1 1,0 1 0,1-1 0,-1 1 0,0 0-1,1-1 1,-1 1 0,1-1 0,-1 1-1,1-1 1,-1 0 0,1 1 0,-1-1 0,1 1-1,-1-1 1,1 0 0,-1 1 0,1-1 0,0 0-1,-1 0 1,1 0 0,0 1 0,-1-1 0,1 0-1,0 0 1,-1 0 0,1 0 0,0 0 0,-1 0-1,1 0 1,0 0 0,-1-1 0,1 1-1,-1 0 1,1 0 0,0 0 0,-1-1 0,1 1-1,0-1 1,10-3 114,0-1 1,-1 0-1,1-1 0,-1 0 1,0-1-1,-1 0 0,0 0 1,11-12-1,-9 8-109,-1 0-1,0-1 1,0-1 0,-2 1 0,15-28-1,-21 35-31,0 0 0,0 0 0,0-1 0,1-8 0,-3 14-20,0-1 0,0 0 0,0 1 0,0-1 0,0 0 0,0 1-1,0-1 1,0 0 0,0 1 0,0-1 0,-1 0 0,1 1 0,0-1 0,0 0-1,-1 1 1,1-1 0,0 0 0,-1 0 0,0 1-2,0-1 1,1 1-1,-1 0 1,0 0-1,1 0 1,-1-1-1,0 1 0,1 0 1,-1 0-1,0 0 1,1 0-1,-1 0 1,0 0-1,1 0 0,-1 1 1,1-1-1,-1 0 1,0 0-1,1 0 1,-1 1-1,0-1 0,1 0 1,-1 1-1,0-1 1,-4 4 4,0-1 0,-1 1 0,2 0 0,-1 0 0,0 0 0,1 1 0,0-1 0,0 1 0,-4 6 0,-28 51-10,28-49-32,1 1 1,1 0 0,0 1 0,1 0-1,0 0 1,2 0 0,-1 0-1,-1 28 1,5-41-34,0-1 0,0 1-1,-1-1 1,1 1-1,1 0 1,-1-1 0,0 1-1,0-1 1,1 1 0,-1-1-1,0 1 1,1-1 0,0 1-1,-1-1 1,1 1 0,0-1-1,0 1 1,0-1 0,0 0-1,0 0 1,0 0 0,0 1-1,0-1 1,0 0 0,0 0-1,1 0 1,-1-1 0,0 1-1,1 0 1,-1 0-1,1-1 1,-1 1 0,1-1-1,-1 1 1,1-1 0,-1 0-1,1 0 1,0 1 0,-1-1-1,1 0 1,-1 0 0,1-1-1,0 1 1,-1 0 0,1 0-1,-1-1 1,1 1 0,-1-1-1,1 1 1,-1-1 0,1 0-1,2-1 1,5-4-356,1 0 0,-1 0 0,1-1 0,-2 0 0,1-1 0,-1 0 0,0 0 0,9-13 0,6-11-2164,19-35 0,2-14 377,-34 61 2706,-1-1-1,6-21 1,-12 23 607,-3 19-1062,0-1 0,-1 1 1,1 0-1,0 0 0,0 0 0,0 0 0,0 0 1,0 0-1,0-1 0,0 1 0,0 0 1,0 0-1,0 0 0,0 0 0,-1 0 1,1 0-1,0 0 0,0 0 0,0-1 1,0 1-1,0 0 0,0 0 0,-1 0 1,1 0-1,0 0 0,0 0 0,0 0 0,0 0 1,0 0-1,-1 0 0,1 0 0,0 0 1,0 0-1,0 0 0,0 0 0,0 0 1,-1 0-1,1 0 0,0 0 0,0 0 1,0 0-1,0 0 0,0 0 0,0 1 1,-1-1-1,1 0 0,0 0 0,0 0 1,0 0-1,0 0 0,0 0 0,-3 3 433,0-1 0,0 1 0,1 0-1,0 0 1,-1 0 0,-2 6 0,-4 6-4,1 1 0,0-1 0,2 2 0,0-1 0,0 1 1,2-1-1,-5 34 0,8-39-423,0 1 0,1-1 0,1 0 0,0 0 0,1 0 0,0 0 0,0 0 0,1 0 0,0 0 0,1-1 0,1 1 0,-1-1 0,10 14 0,4 0-170,1 0 1,1-2-1,1 0 0,30 24 0,26 28-394,-74-72 509,0 1 0,-1 0 0,1 0-1,-1 0 1,0 1 0,0-1-1,0 1 1,0-1 0,0 1-1,-1-1 1,0 1 0,0 0 0,0 0-1,0 0 1,0 0 0,-1 7-1,0-8 57,-1 0-1,1 0 0,-1 0 1,0 0-1,0 0 0,-1 0 1,1-1-1,-1 1 0,1 0 0,-1-1 1,0 1-1,0-1 0,0 1 1,0-1-1,0 0 0,-1 0 1,1 0-1,-1 0 0,1 0 0,-1-1 1,0 1-1,-2 0 0,0 1 80,-1-1-1,1 0 1,0 0 0,-1 0-1,1-1 1,-1 1-1,0-2 1,1 1 0,-1 0-1,0-1 1,0 0-1,1-1 1,-1 1 0,0-1-1,1 0 1,-1 0-1,0-1 1,1 0 0,0 0-1,-1 0 1,1-1-1,-7-4 1,6 4-94,1-1 1,0 0-1,0-1 1,0 1-1,1-1 0,-1 0 1,1 0-1,0 0 1,1-1-1,-1 1 1,1-1-1,0 0 0,1 0 1,-1 0-1,1 0 1,0 0-1,1-1 1,0 1-1,-2-13 0,4 9-273,-1-1-1,1 0 0,1 1 0,-1-1 1,2 1-1,0-1 0,0 1 1,1 0-1,0 0 0,1 1 0,0-1 1,8-12-1,11-10-1157,55-60 0,-47 56 1006,23-24-641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5.716"/>
    </inkml:context>
    <inkml:brush xml:id="br0">
      <inkml:brushProperty name="width" value="0.05" units="cm"/>
      <inkml:brushProperty name="height" value="0.05" units="cm"/>
    </inkml:brush>
  </inkml:definitions>
  <inkml:trace contextRef="#ctx0" brushRef="#br0">141 13 15619,'-3'1'204,"1"-1"-1,-1 1 0,1 0 0,-1-1 1,1 1-1,-1 0 0,1 1 0,-1-1 1,1 0-1,0 1 0,0-1 0,-1 1 1,1 0-1,0 0 0,-3 4 0,-26 34 1104,28-35-899,-8 12 148,1 0 0,0 1 0,-8 22 0,15-32-446,0 1-1,0-1 1,1 1-1,0 0 1,1-1-1,0 1 1,0 0-1,1 0 1,1 14-1,-1-22-102,0 1 1,0-1-1,0 1 0,1-1 1,-1 1-1,0-1 0,1 0 1,-1 1-1,1-1 0,0 0 1,-1 1-1,1-1 0,0 0 0,0 0 1,0 0-1,0 1 0,0-1 1,0 0-1,0 0 0,0-1 1,0 1-1,1 0 0,-1 0 1,0 0-1,0-1 0,1 1 1,-1-1-1,2 1 0,0-1-20,-1 0 0,0 0 0,1 0 1,-1 0-1,0-1 0,1 1 0,-1-1 0,0 1 0,0-1 0,1 0 0,-1 0 0,0 0 1,0 0-1,0 0 0,0-1 0,0 1 0,3-4 0,6-6-111,0-1 1,-1 0-1,0 0 0,-1-1 1,-1 0-1,0-1 0,9-20 1,-5 6-246,-1-1 1,12-56 0,-20 64 233,-3 14 106,-4 12 52,-3 19 146,0 0-1,2 0 1,0 0 0,2 1-1,-1 39 1,4-57-161,0 39 48,1-43-89,-1 0 0,0 0-1,1-1 1,0 1 0,0 0 0,0-1 0,0 1 0,0-1 0,0 1 0,0-1-1,1 1 1,-1-1 0,4 3 0,-4-4-7,0 0 0,0-1 1,0 1-1,-1-1 0,1 1 0,0-1 0,1 1 1,-1-1-1,0 0 0,0 0 0,0 1 0,0-1 1,0 0-1,0 0 0,0 0 0,0 0 0,0 0 1,0 0-1,1-1 0,-1 1 0,0 0 1,0 0-1,0-1 0,0 1 0,0-1 0,0 1 1,0-1-1,0 1 0,-1-1 0,1 0 0,0 1 1,0-1-1,1-1 0,4-3-100,-1-1 1,0 1-1,8-11 1,16-27-336,3-9-165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6.601"/>
    </inkml:context>
    <inkml:brush xml:id="br0">
      <inkml:brushProperty name="width" value="0.05" units="cm"/>
      <inkml:brushProperty name="height" value="0.05" units="cm"/>
    </inkml:brush>
  </inkml:definitions>
  <inkml:trace contextRef="#ctx0" brushRef="#br0">83 14 17492,'-21'61'1315,"2"0"-1,-18 106 1,35-146-1187,0 0-1,1 0 1,1 1-1,1-1 1,1 0-1,0 0 1,2 0 0,0-1-1,2 1 1,0-1-1,2 0 1,9 20-1,-15-36-152,1 0-1,-1 0 1,1-1-1,-1 1 1,7 6-1,-8-10 21,-1 1-1,0-1 1,1 0-1,-1 1 0,1-1 1,-1 0-1,1 1 1,-1-1-1,1 0 1,-1 0-1,1 1 1,0-1-1,-1 0 1,1 0-1,-1 0 1,1 0-1,-1 0 1,1 0-1,0 0 0,-1 0 1,1 0-1,0 0 1,0-1 0,-1 1 0,1-1 0,0 1-1,-1-1 1,1 0 0,0 1 0,-1-1 0,1 1-1,-1-1 1,0 0 0,1 0 0,-1 1 0,1-1-1,-1 0 1,0 0 0,0 1 0,1-1 0,-1-1-1,3-17-12,-1 0 0,-1 0 0,-1 1 0,0-1 0,-1 0 0,-5-20 0,4 24 52,1-1 94,-1 1 0,-1 0 0,0 1 0,-11-29-1,8 35 228,4 17-155,4 16-48,0-21-151,0 1 0,0-1-1,0 0 1,0 1 0,1-1-1,0 0 1,0-1 0,0 1 0,0 0-1,1-1 1,-1 0 0,1 0-1,0 0 1,0 0 0,6 3-1,-7-4-1,0-1-1,0 1 0,0-1 0,0 0 0,0 0 0,0 0 0,1-1 1,-1 1-1,0-1 0,0 1 0,1-1 0,-1 0 0,0-1 0,1 1 1,-1 0-1,0-1 0,0 0 0,0 0 0,1 0 0,-1 0 0,0 0 1,0 0-1,4-4 0,-1 0 3,0 0 1,-1-1 0,1 1 0,-1-1-1,-1 0 1,1-1 0,-1 1-1,5-12 1,13-34 188,-28 69-93,1 1 0,1 0 0,1 0-1,1 0 1,0 0 0,2 37 0,0-54-84,0 1 0,0-1 0,0 1 1,1 0-1,-1-1 0,1 1 0,-1-1 1,1 0-1,0 1 0,-1-1 0,1 1 0,0-1 1,0 0-1,0 0 0,0 1 0,0-1 1,0 0-1,0 0 0,1 0 0,-1 0 1,0 0-1,2 0 0,0 0-7,-1 0 0,0-1 1,0 1-1,1-1 0,-1 0 0,0 0 0,1 0 1,-1 0-1,0 0 0,1 0 0,-1-1 0,0 1 1,4-2-1,4-2-73,0 0 0,0 0 1,-1-2-1,1 1 0,11-9 0,14-15-895,49-51-1,-65 61 286,-22 23 685,1 1-1,0-1 1,-1 1-1,2-1 1,-3 6-1,0 1 146,0-1 62,-11 31 420,15-40-587,-1 1 0,1 0 0,-1-1 0,1 1 0,0-1 0,0 1 0,0-1 1,0 1-1,0 0 0,0-1 0,0 1 0,0-1 0,1 1 0,-1-1 0,1 1 0,-1-1 1,1 1-1,0-1 0,-1 1 0,1-1 0,2 3 0,-2-3-16,1-1 0,-1 1-1,1 0 1,0-1 0,-1 1 0,1-1-1,-1 1 1,1-1 0,0 0 0,0 0-1,-1 0 1,1 0 0,0 0 0,-1 0-1,1 0 1,0-1 0,-1 1 0,1-1-1,0 1 1,-1-1 0,1 1 0,-1-1-1,1 0 1,-1 0 0,1 0 0,1-1-1,4-3 21,1 0-1,-1 0 0,11-11 0,-9 7-41,0-1-1,-1 0 1,0 0 0,-1 0 0,0-1 0,-1 0-1,0-1 1,0 1 0,-1-1 0,-1 0 0,0-1-1,-1 1 1,4-22 0,-8 24 8,-2 15 13,0 18 20,4-21-48,-1 1 0,1 0 0,0 0 0,0-1 0,0 1 0,0 0 0,0-1 1,0 0-1,1 1 0,-1-1 0,1 0 0,0 1 0,0-1 0,0 0 0,0 0 0,0 0 0,0-1 0,0 1 0,1 0 0,-1-1 0,0 0 0,1 1 0,0-1 0,-1 0 0,1 0 0,-1-1 1,1 1-1,0 0 0,0-1 0,0 0 0,-1 1 0,6-1 0,1 0-1,0-1 1,0 1 0,0-1-1,-1-1 1,1 0-1,0 0 1,-1-1 0,1 0-1,9-4 1,-17 6-6,51-30-121,-49 30 108,-1-1 1,1 0 0,-1 0-1,1 0 1,-1 0 0,0 0-1,0 0 1,0-1-1,0 1 1,0-1 0,-1 0-1,1 1 1,-1-1 0,1 0-1,-1 0 1,1-5 0,-2 8 11,0 0-1,0-1 1,0 1 0,0 0 0,0 0 0,0-1 0,0 1 0,0 0 0,0-1-1,0 1 1,0 0 0,0-1 0,0 1 0,0 0 0,0 0 0,0-1 0,-1 1-1,1 0 1,0 0 0,0-1 0,0 1 0,-1 0 0,1 0 0,0-1 0,0 1-1,-1 0 1,1 0 0,0 0 0,0 0 0,-1-1 0,1 1 0,0 0 0,0 0-1,-1 0 1,1 0 0,0 0 0,-1 0 0,1 0 0,-17 3-81,-15 12 7,20-8 72,0 0 0,1 0 0,-1 1 0,1 1 0,1 0 0,0 0 1,0 1-1,1 0 0,-12 16 0,21-25 0,-1 0 0,0 0-1,1-1 1,-1 1 0,1 0 0,-1 0 0,1 0-1,-1 0 1,1 0 0,0 0 0,-1 0 0,1 0-1,0 0 1,0 0 0,-1 0 0,1 0 0,0 0-1,0 0 1,0 0 0,1 0 0,-1 0 0,0 0-1,0 0 1,0 0 0,1 0 0,-1 0 0,1 0-1,-1 0 1,0 0 0,1 0 0,0 0 0,-1 0-1,1 0 1,0-1 0,-1 1 0,1 0 0,0 0-1,0-1 1,-1 1 0,1-1 0,0 1 0,0-1-1,0 1 1,0-1 0,0 1 0,0-1 0,0 0-1,2 1 1,5 1-107,1-1-1,0 0 1,-1 0 0,16-2-1,-18 1 54,42-3-318,-1-2 1,1-2-1,-1-3 0,51-16 1,-93 24 419,3 0 111,0 0 0,0-1 0,-1-1 0,10-4 0,-16 7-95,1 1 1,-1-1 0,0 0 0,0 1-1,0-1 1,0 0 0,0 0 0,0 0-1,0 0 1,0 0 0,0 0 0,-1 0-1,1 0 1,0 0 0,-1-1 0,1 1-1,-1 0 1,1 0 0,-1-1 0,1 1-1,-1 0 1,0-1 0,0 1 0,0 0-1,0-1 1,0 1 0,0 0 0,0-1-1,0 1 1,0 0 0,0 0 0,-1-1-1,1 1 1,-1-2 0,-28-46 1403,20 36-1326,0-2 0,-7-16 0,14 26-148,1 1-1,-1 0 0,1-1 0,0 1 1,0-1-1,0 0 0,1 1 0,-1-1 0,1 0 1,0 1-1,1-1 0,0-5 0,0 7-44,0 1-1,0-1 0,0 1 1,0-1-1,0 1 0,1 0 1,-1-1-1,1 1 0,-1 0 0,1 0 1,0 0-1,0 0 0,0 0 1,0 1-1,0-1 0,4-2 1,5-2-468,0 1 1,18-7 0,-19 8 344,-1 0-1,0 0 1,10-6-1,4-9-375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7.037"/>
    </inkml:context>
    <inkml:brush xml:id="br0">
      <inkml:brushProperty name="width" value="0.05" units="cm"/>
      <inkml:brushProperty name="height" value="0.05" units="cm"/>
    </inkml:brush>
  </inkml:definitions>
  <inkml:trace contextRef="#ctx0" brushRef="#br0">25 6 20788,'-18'-5'1481,"14"6"-1721,1-1-344,9 6 1128,7 1-320,-2 2-432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7.770"/>
    </inkml:context>
    <inkml:brush xml:id="br0">
      <inkml:brushProperty name="width" value="0.05" units="cm"/>
      <inkml:brushProperty name="height" value="0.05" units="cm"/>
    </inkml:brush>
  </inkml:definitions>
  <inkml:trace contextRef="#ctx0" brushRef="#br0">17 1 16988,'-6'1'1432,"0"11"-968,2 8-136,4 11 608,4 4-136,6 5-287,2 2-169,3-1-120,4-2 8,-2-8-200,1-5-168,-6-12-448,0-5-233,-9-12 649,-5-7-136,-9-13-120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6.090"/>
    </inkml:context>
    <inkml:brush xml:id="br0">
      <inkml:brushProperty name="width" value="0.05" units="cm"/>
      <inkml:brushProperty name="height" value="0.05" units="cm"/>
    </inkml:brush>
  </inkml:definitions>
  <inkml:trace contextRef="#ctx0" brushRef="#br0">6 201 15947,'-3'36'1123,"1"0"-1,2 0 0,5 44 0,-4-69-984,1 1 0,0-1 0,1 1 0,0-1 0,1 0 0,1-1-1,-1 1 1,1-1 0,1 1 0,0-2 0,1 1 0,0-1 0,0 0 0,9 9 0,-12-15-98,0 0 0,0 1 0,0-2 0,0 1 0,0 0 0,0-1 1,1 0-1,0 0 0,-1 0 0,6 1 0,-7-2-2,0-1-1,1 0 0,-1 0 1,0 0-1,0 0 1,0 0-1,0 0 1,0-1-1,0 1 1,0-1-1,0 0 1,0 0-1,0 0 1,-1-1-1,1 1 1,0-1-1,-1 1 1,4-3-1,3-5 85,0 1-1,0-1 0,-1-1 0,0 1 1,-1-1-1,0-1 0,0 1 0,-1-1 0,-1-1 1,8-20-1,0-9 398,15-76 1,-20 78-211,3-63 0,-10 91-323,-1 1 1,0-1-1,-1 0 0,0 0 0,-1 0 0,0 1 0,-1-1 0,0 1 0,0 0 0,-10-19 0,13 28-63,0 1 1,1 0-1,-1 0 0,0-1 0,0 1 0,1 0 0,-1 0 0,0 0 0,0 0 0,1-1 0,-1 1 1,0 0-1,1 0 0,-1 0 0,0 0 0,1 0 0,-1 0 0,0 0 0,1 0 0,-1 0 0,0 0 1,1 0-1,-1 0 0,0 0 0,1 0 0,-1 0 0,0 0 0,1 0 0,-1 0 0,0 0 0,0 1 1,1-1-1,-1 0 0,0 0 0,1 0 0,-1 1 0,21 4-53,-18-4-73,28 6-409,6 0-185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8.214"/>
    </inkml:context>
    <inkml:brush xml:id="br0">
      <inkml:brushProperty name="width" value="0.05" units="cm"/>
      <inkml:brushProperty name="height" value="0.05" units="cm"/>
    </inkml:brush>
  </inkml:definitions>
  <inkml:trace contextRef="#ctx0" brushRef="#br0">0 222 16740,'9'-33'2032,"1"0"-1256,7 6-336,3 0 1001,9 5-433,8 2-208,6 5-368,4 2-240,2 3-576,-5 3-296,-1 1-440,-4 0 872,-13 3-193,-15 3-191</inkml:trace>
  <inkml:trace contextRef="#ctx0" brushRef="#br0" timeOffset="1">103 406 14723,'15'24'1544,"9"-18"-743,3-8-241,13-6 696,3-8-216,6-3-256,3 1-303,-5 1-786,-6 4-359,-9 6 568,-9 5-240,-9 2-160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8.638"/>
    </inkml:context>
    <inkml:brush xml:id="br0">
      <inkml:brushProperty name="width" value="0.05" units="cm"/>
      <inkml:brushProperty name="height" value="0.05" units="cm"/>
    </inkml:brush>
  </inkml:definitions>
  <inkml:trace contextRef="#ctx0" brushRef="#br0">1 480 15331,'7'8'1585,"6"-5"-1121,8-6-160,8-4 664,7-6-664,5-3-384,4-4-1440,-2-4 1512,1-5-336,-2-5-208</inkml:trace>
  <inkml:trace contextRef="#ctx0" brushRef="#br0" timeOffset="1">636 1 17020,'-3'16'415,"0"1"1,0-1 0,-2 0 0,0 0 0,-1 0 0,-14 26-1,3-3 335,-38 109 829,6-16-1228,49-132-375,0 0 0,0-1-1,0 1 1,0 0 0,0 0-1,0 0 1,0 0 0,0 0-1,0-1 1,-1 1 0,1 0 0,0 0-1,0 0 1,0 0 0,0 0-1,0 0 1,-1 0 0,1-1-1,0 1 1,0 0 0,0 0 0,0 0-1,-1 0 1,1 0 0,0 0-1,0 0 1,0 0 0,0 0-1,-1 0 1,1 0 0,0 0-1,0 0 1,0 0 0,-1 0 0,1 0-1,0 0 1,0 1 0,0-1-1,0 0 1,0 0 0,-1 0-1,1 0 1,0 0 0,0 0 0,0 0-1,0 0 1,0 1 0,-1-1-1,1 0 1,0 0 0,0 0-1,0 0 1,0 0 0,0 1 0,0-1-1,0 0 1,0 0 0,0 0-1,0 0 1,0 1 0,0-1-1,0 0 1,-3-9-251,1 0-1,0-1 0,1 1 1,0-1-1,1-10 0,-2-10-170,-14-174-5370,15 118 6336,1 85-477,0 0 0,0 1 0,0-1 0,0 0 0,0 0 0,0 0 0,0 0 0,0 0 0,1 0 0,-1 0 0,0 0 0,1 0 0,-1 1 0,1-1 1,-1 0-1,1 0 0,0-1 0,-1 2-13,1 0 1,-1 0 0,0 0-1,1 0 1,-1 0 0,0 0-1,1 0 1,-1 0 0,1 0-1,-1 0 1,0 0 0,1 0 0,-1 1-1,0-1 1,1 0 0,-1 0-1,0 0 1,1 0 0,-1 1-1,0-1 1,1 0 0,-1 0-1,0 1 1,1-1 0,-1 0-1,0 0 1,1 1 0,19 29 1720,-19-28-1625,13 21 530,1-1-1,1 0 1,31 32-1,-37-44-719,0-1-1,0 0 0,1-1 0,0 0 0,1 0 0,0-1 1,0-1-1,0 0 0,15 5 0,-23-10 31,0 0 1,0 0-1,0 0 1,1 0-1,-1-1 0,0 1 1,1-1-1,-1 0 0,0-1 1,0 1-1,1-1 1,-1 1-1,6-3 0,17-15-315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19.538"/>
    </inkml:context>
    <inkml:brush xml:id="br0">
      <inkml:brushProperty name="width" value="0.05" units="cm"/>
      <inkml:brushProperty name="height" value="0.05" units="cm"/>
    </inkml:brush>
  </inkml:definitions>
  <inkml:trace contextRef="#ctx0" brushRef="#br0">9 1 16492,'-3'12'439,"1"1"1,1 0 0,-1 0 0,2 0 0,0 0-1,1 0 1,2 15 0,2 3 396,18 54 0,-3-24-112,3 0 0,38 70 0,-59-128-705,0 2 5,0-1 0,0 1 0,1-1 1,0 0-1,0 0 0,0-1 0,8 8 0,-11-11-22,0 0-1,0 0 0,0 1 1,0-1-1,0 0 0,1 0 0,-1 0 1,0 0-1,0 0 0,0 0 1,1 1-1,-1-1 0,0 0 0,0 0 1,0 0-1,1 0 0,-1 0 1,0 0-1,0 0 0,0 0 0,1 0 1,-1 0-1,0 0 0,0 0 1,1 0-1,-1 0 0,0 0 0,0 0 1,0 0-1,1 0 0,-1 0 1,0 0-1,0-1 0,0 1 0,1 0 1,-1 0-1,2-10 25,-7-15-6,-6-14-97,-2 1 0,-2 0 1,-2 2-1,-1-1 0,-1 2 0,-27-36 0,51 76 40,0-1-1,0 1 1,1-1-1,6 4 0,1 0 16,-6-3 33,1 0 0,0 0 0,0-1 1,1-1-1,-1 1 0,1-1 0,-1-1 1,1 1-1,0-2 0,0 1 0,0-1 1,0 0-1,16-2 0,-19 1 17,-1-1 0,0 0 0,1 0 0,-1 0 0,0-1 0,0 0 0,0 0 0,0 0 0,-1 0 0,1-1 0,0 0 0,-1 0 0,0 0 0,0-1 0,0 1 0,0-1 0,0 0 0,-1 0 0,1-1 0,-1 1 0,0 0 0,-1-1 0,1 0 0,2-8 0,-3 7 25,0-1 0,0 0 0,-1 0 0,2-14 0,-3 20-49,0 0 1,1-1 0,-1 1 0,0 0-1,0-1 1,0 1 0,0 0-1,0-1 1,-1 1 0,1 0 0,0-1-1,-1 1 1,1 0 0,0 0 0,-1-1-1,0 1 1,1 0 0,-1 0 0,0 0-1,1 0 1,-1 0 0,0 0 0,0 0-1,0 0 1,0 0 0,0 0-1,0 0 1,0 0 0,0 1 0,0-1-1,-1 0 1,1 1 0,-2-1 0,2 1-4,-1 0-1,1 0 1,-1 1 0,1-1 0,0 0 0,-1 1 0,1 0 0,0-1 0,-1 1 0,1 0 0,0-1-1,0 1 1,0 0 0,-1 0 0,1 0 0,0 0 0,0 0 0,0 0 0,1 0 0,-1 0 0,0 1-1,0-1 1,1 0 0,-1 0 0,0 1 0,1 1 0,-4 3 3,2 1-1,-1 1 1,-2 12-1,3-11-7,0 1 0,1 0-1,0 0 1,1 0-1,0 0 1,0 0 0,3 15-1,-2-23 4,0 1-1,-1-1 0,1 1 1,0-1-1,0 0 1,0 0-1,1 1 0,-1-1 1,0 0-1,1 0 0,0 0 1,-1 0-1,1 0 0,0-1 1,0 1-1,0 0 1,0-1-1,0 0 0,0 1 1,1-1-1,-1 0 0,0 0 1,1 0-1,-1 0 1,1-1-1,-1 1 0,1-1 1,-1 1-1,1-1 0,-1 0 1,1 0-1,-1 0 1,1 0-1,2-1 0,18-2-98,0-1 0,28-9 0,35-7-254,-78 19 301,1 0 1,-1 1-1,1 0 1,-1 0-1,0 1 1,1 0-1,15 4 0,-2 6-61,-20-10 149,0 1 1,0-1-1,0 0 1,0 0 0,1 0-1,-1 0 1,1 0 0,3 1-1,-5-2-15,0 0 0,0-1 0,0 1 0,0 0 0,-1 0-1,1-1 1,0 1 0,0 0 0,0-1 0,0 1 0,-1-1 0,1 1-1,0-1 1,0 1 0,-1-1 0,1 0 0,0 1 0,-1-1-1,1 0 1,-1 0 0,1 1 0,-1-1 0,1 0 0,-1 0 0,1 0-1,-1 0 1,0 0 0,1-1 0,7-22 272,-1-1-1,5-29 1,-8 31-213,1 1 1,1 0-1,9-22 0,-15 43-79,0 0-1,1 1 1,-1-1 0,0 1 0,0-1-1,1 1 1,-1-1 0,0 1-1,1-1 1,-1 1 0,0-1-1,1 1 1,-1-1 0,1 1-1,-1-1 1,1 1 0,-1 0-1,1-1 1,-1 1 0,1 0-1,-1 0 1,2-1 0,-1 1-1,-1 0 0,1 0 1,-1 1-1,1-1 0,-1 0 1,1 0-1,-1 0 0,1 1 1,-1-1-1,1 0 0,-1 1 0,1-1 1,-1 0-1,0 1 0,1-1 1,-1 1-1,1-1 0,-1 1 1,1 0-1,14 33-16,-12-25 26,-2-7-9,0 0 0,0 0 0,0 0 1,0 0-1,0 0 0,0-1 0,1 1 0,-1 0 1,0-1-1,1 1 0,0-1 0,-1 1 0,3 1 0,-3-3-4,1 0-1,-1 0 0,0 0 0,0 1 1,1-1-1,-1 0 0,0-1 0,1 1 1,-1 0-1,0 0 0,1 0 0,-1-1 1,0 1-1,0-1 0,0 1 0,1-1 1,-1 1-1,0-1 0,0 0 0,0 0 1,0 1-1,2-3 0,8-6-56,-5 4 14,1 0 0,0 0 0,-1 1 0,2 0 0,6-3-1,-12 6 32,0 1 0,-1-1 0,1 1 0,-1-1 0,1 1 0,0 0-1,-1 0 1,1-1 0,-1 1 0,1 1 0,0-1 0,-1 0 0,1 0-1,0 0 1,-1 1 0,1-1 0,-1 1 0,1 0 0,-1-1 0,1 1-1,-1 0 1,1 0 0,-1 0 0,0 0 0,1 0 0,-1 0 0,0 0-1,0 0 1,0 0 0,2 3 0,3 6-142,8 8-1524,-13-17 1658,-1-1-1,1 1 1,0-1 0,0 0 0,0 1-1,-1-1 1,1 0 0,0 0-1,0 1 1,0-1 0,0 0 0,0 0-1,0 0 1,-1 0 0,1 0-1,0 0 1,0-1 0,0 1 0,0 0-1,0 0 1,-1-1 0,1 1 0,0 0-1,0-1 1,1 0 0,6-4-125,-1 0 0,1-1 1,8-9-1,9-8-309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1.153"/>
    </inkml:context>
    <inkml:brush xml:id="br0">
      <inkml:brushProperty name="width" value="0.05" units="cm"/>
      <inkml:brushProperty name="height" value="0.05" units="cm"/>
    </inkml:brush>
  </inkml:definitions>
  <inkml:trace contextRef="#ctx0" brushRef="#br0">36 737 14251,'-11'24'1536,"7"-17"-1177,1 0-1,0 1 1,0-1 0,0 1-1,1-1 1,0 1 0,0 0-1,1-1 1,0 1 0,1 12-1,0-20-309,0 1 0,0 0 0,0-1 0,0 1 0,0 0 0,0 0 0,0-1 0,0 1-1,1 0 1,-1-1 0,0 1 0,0-1 0,1 1 0,-1 0 0,0-1 0,1 1 0,-1-1 0,1 1 0,-1-1 0,1 1 0,-1-1-1,1 1 1,-1-1 0,1 0 0,0 1 0,-1-1 0,1 0 0,-1 1 0,2-1 0,-1 0 8,1 0-1,-1 0 1,1 0 0,0 0 0,-1 0-1,1 0 1,-1-1 0,1 1-1,-1-1 1,1 1 0,-1-1 0,2-1-1,4-1 41,-1-1-1,-1 0 0,1 0 0,0 0 0,4-6 0,-2 0-44,-1 0-1,0 0 0,0-1 1,-1 0-1,-1 0 1,0-1-1,-1 1 0,0-1 1,0 0-1,-1 0 0,-1-1 1,2-24-1,-4 55-286,-1-7 282,1 0 0,0 0 0,0 0 0,2 0 0,-1 0-1,1 0 1,1 0 0,4 11 0,-7-21-22,0 0 1,1 0-1,-1 0 0,1 0 1,-1 0-1,1 0 0,-1-1 0,1 1 1,0 0-1,-1 0 0,1 0 1,0-1-1,0 1 0,0 0 1,-1-1-1,1 1 0,0-1 1,0 1-1,0-1 0,0 1 1,0-1-1,0 0 0,0 1 0,0-1 1,0 0-1,0 0 0,0 0 1,0 0-1,0 0 0,0 0 1,1 0-1,-1 0 0,0 0 1,0-1-1,0 1 0,0 0 1,0-1-1,0 1 0,0 0 0,0-1 1,-1 1-1,1-1 0,0 0 1,0 1-1,0-1 0,0 0 1,6-5 110,-1 1 1,0-1-1,-1 0 1,9-13-1,-2 2-7,-2-1 0,0-1 0,0 0 0,-2 0 0,8-29 1,-7 20-130,-3-1 1,0-1-1,2-35 1,-7 56-30,-1 0 1,0 1-1,0-1 1,-1 0-1,-2-13 1,3 22 24,0-1 1,0 1-1,0-1 0,0 1 1,0-1-1,0 1 0,0-1 1,0 1-1,-1 0 0,1-1 1,0 1-1,0-1 0,0 1 1,-1 0-1,1-1 0,0 1 1,0 0-1,-1-1 0,1 1 1,0 0-1,0-1 0,-1 1 1,1 0-1,-1-1 0,1 1 1,0 0-1,-1 0 0,1 0 1,0-1-1,-1 1 0,1 0 1,-1 0-1,1 0 0,-1 0 1,1 0-1,-1 0 0,1 0 1,0 0-1,-1 0 0,1 0 1,-1 0-1,1 0 0,-1 0 1,1 0-1,0 0 0,-1 0 1,1 1-1,-1-1 1,1 0-1,0 0 0,-1 0 1,1 1-1,-1-1 0,1 0 1,0 1-1,-1-1 0,1 0 1,0 0-1,0 1 0,-1-1 1,1 1-1,0-1 0,0 0 1,0 1-1,-1 0 0,-14 25-130,7-3 127,2 0 0,0 0 0,1 0 0,1 1 0,1-1 0,2 1 0,0 0 0,1 0 1,2-1-1,5 32 0,-6-50 14,0 0 0,0 0 1,1 0-1,0 0 0,0 0 1,0 0-1,1 0 0,-1 0 1,1-1-1,0 0 0,6 7 0,-7-9-4,0-1 0,0 1 0,0-1 0,0 1-1,1-1 1,-1 0 0,0 0 0,1 0-1,-1 0 1,1 0 0,-1-1 0,1 1 0,-1-1-1,1 0 1,-1 1 0,1-1 0,-1 0-1,1 0 1,0-1 0,-1 1 0,1-1 0,-1 1-1,1-1 1,-1 0 0,1 0 0,2-1-1,4-2-2,0-1 0,0 0-1,-1-1 1,1 0 0,-1 0-1,-1-1 1,1 0-1,-1 0 1,0 0 0,6-10-1,7-13-30,26-49-1,-1 2-94,-37 71 29,-4 14 52,-4 21 15,0-24 17,-1 14 4,0 40 10,1-55 2,1-1 0,-1 0 0,0 0-1,1 0 1,0 1 0,0-1 0,0 0 0,0 0 0,0 0-1,1 0 1,-1-1 0,1 1 0,0 0 0,2 2-1,-3-4-10,-1 0 0,1-1-1,0 1 1,0-1 0,0 1-1,0-1 1,0 1 0,0-1-1,0 0 1,0 1 0,0-1-1,0 0 1,0 0 0,0 0-1,1 0 1,-1 0-1,0 0 1,0 0 0,0 0-1,0 0 1,0 0 0,0 0-1,0-1 1,0 1 0,0-1-1,0 1 1,0-1 0,0 1-1,0-1 1,0 1 0,0-1-1,-1 0 1,1 1 0,0-1-1,1-1 1,3-3-215,0-1 0,-1 1 0,8-13 0,-11 17 179,11-20-551,-1 0-1,0-1 0,-2 0 1,-1-1-1,0 0 1,5-33-1,-2-5-1438,3-78 1,-13 124 1754,0-2 297,0 0 0,-1-1 0,-4-33 0,0 40 1529,1 22-597,2 26 8,1-36-911,0 45 1283,2-1 1,9 51-1,-4-57-1039,2 0 0,1-1 0,2 0-1,2-1 1,19 39 0,-17-49-262,-16-26-35,1 0 0,-1 0 1,1-1-1,-1 1 0,1 0 0,-1 0 1,1-1-1,-1 1 0,1 0 0,0 0 1,-1-1-1,1 1 0,0-1 0,0 1 0,-1-1 1,1 1-1,0-1 0,0 1 0,0-1 1,0 0-1,0 1 0,0-1 0,-1 0 1,1 0-1,0 0 0,2 0 0,-2-1-8,-1 0 0,1 0-1,-1 0 1,0 0 0,1 0-1,-1 0 1,0 0 0,1-1-1,-1 1 1,0 0 0,0 0-1,0 0 1,0 0 0,0-1 0,0 1-1,0 0 1,-1 0 0,1 0-1,0 0 1,-1-2 0,0 0-32,-6-30-151,-2 1 1,-2 0-1,-21-46 1,-2-5 580,34 83-373,-1-1-1,1 1 1,0-1 0,-1 1-1,1 0 1,0-1 0,0 1-1,0-1 1,-1 1-1,1-1 1,0 1 0,0-1-1,0 1 1,0-1 0,0 0-1,0 1 1,0-1 0,0 1-1,0-1 1,0 1-1,0-1 1,0 1 0,1-1-1,-1 1 1,0-1 0,0 1-1,0-1 1,1 1 0,-1-1-1,0 1 1,1 0-1,-1-1 1,0 1 0,1-1-1,-1 1 1,0 0 0,1-1-1,20 2 127,-10 1-302,5-1-343,0-1-1,-1 0 1,1-2-1,-1 1 0,1-2 1,-1 0-1,0-1 1,0 0-1,0-1 1,-1-1-1,1 0 1,-1-1-1,-1-1 0,1 0 1,-1 0-1,-1-2 1,17-15-1,-10-1 827,-16 13 516,-3 13-795,0 0-1,0 0 1,-1-1-1,1 1 1,0 0 0,-1 0-1,1-1 1,0 1 0,0 0-1,-1 0 1,1 0-1,0 0 1,-1-1 0,1 1-1,0 0 1,-1 0-1,1 0 1,0 0 0,-1 0-1,1 0 1,-1 0-1,1 0 1,0 0 0,-1 0-1,1 0 1,0 0 0,-1 0-1,1 1 1,0-1-1,-1 0 1,1 0 0,0 0-1,-1 0 1,1 1-1,-4 1 152,0-1 0,1 1 0,-1 1 0,1-1 0,0 0 0,0 1 0,0 0 0,0-1 0,0 1 0,0 1 0,1-1 0,0 0 0,-3 4 0,-3 7 552,-12 28 0,16-32-597,0-1-1,1 0 1,0 1 0,0 0-1,1 0 1,1 0 0,0 0 0,0 0-1,1 0 1,0 0 0,1 0-1,0 0 1,4 18 0,-4-26-130,0 0 0,-1 0 0,1 0 0,0 0 0,0-1 0,0 1 0,0 0 0,0-1 0,0 1 0,1-1 0,-1 1 0,0-1 0,1 0 0,-1 1 0,1-1 0,-1 0 0,1 0 0,0 0 0,0 0 0,-1 0 0,1-1 0,0 1 0,0 0 0,0-1 0,0 1 0,0-1 0,0 0 0,0 0 0,0 0 0,0 0 0,-1 0 0,1 0 0,0 0 0,0-1 0,0 1 0,0-1 0,2 0 0,3-1-5,0-1 0,-1 0 0,1 0 0,-1 0 0,0-1 0,1 0 0,-2 0 0,1-1 1,6-6-1,1-3-160,0-2 1,-1 1-1,-1-2 1,0 1-1,-2-2 1,1 1-1,-2-1 1,-1-1-1,0 1 1,7-34-1,-12 36-329,-4 14-32,-2 27 430,3-15 256,1-1-1,1 1 0,0 0 1,0 0-1,1-1 0,4 16 1,-5-23-132,0 0-1,-1 0 1,1 0 0,0-1 0,0 1-1,0 0 1,0 0 0,0-1 0,1 1 0,-1 0-1,0-1 1,1 1 0,-1-1 0,1 0-1,-1 0 1,1 1 0,0-1 0,0 0 0,-1 0-1,1 0 1,0-1 0,0 1 0,0 0-1,0-1 1,0 1 0,0-1 0,0 0-1,0 0 1,0 1 0,0-1 0,0-1 0,0 1-1,0 0 1,0 0 0,0-1 0,0 1-1,0-1 1,3-1 0,4-2 35,0 0 1,-1-1-1,1 0 1,-1 0-1,0-1 1,0 0-1,-1 0 1,0-1-1,0 0 1,-1 0-1,1-1 1,-2 1-1,9-16 1,-3 5-62,-2-1 0,0 0 0,-1-1 0,-1 1 0,6-28 1,-10 37-52,8-52-127,-10 57 132,-1 0 0,1 0 0,-1 1 1,0-1-1,-1 0 0,1 0 0,-1 0 0,0 1 1,-3-10-1,4 13 25,0 1 0,0 0 0,0 0 0,0-1 1,0 1-1,-1 0 0,1-1 0,0 1 0,0 0 1,0 0-1,0-1 0,0 1 0,-1 0 0,1 0 0,0 0 1,0-1-1,0 1 0,-1 0 0,1 0 0,0 0 1,0-1-1,-1 1 0,1 0 0,0 0 0,0 0 0,-1 0 1,1 0-1,0 0 0,-1 0 0,1 0 0,0 0 1,0 0-1,-1 0 0,1 0 0,0 0 0,-1 0 0,1 0 1,0 0-1,-1 0 0,1 0 0,0 0 0,0 0 0,-1 0 1,1 0-1,0 0 0,0 1 0,-1-1 0,1 0 1,0 0-1,0 0 0,-1 1 0,1-1 0,0 0 0,0 0 1,0 0-1,0 1 0,-1-1 0,1 0 0,0 0 1,0 1-1,0-1 0,0 0 0,0 1 0,-9 20-67,4-3 96,2 0 0,0 1 1,1-1-1,1 1 0,1-1 1,2 20-1,-1-26-2,1-1 0,0 1 0,1 0 0,0-1 0,0 0 0,1 0 0,1 0 0,0 0 0,0-1 0,12 17 0,-15-25-22,0 1 0,0-1-1,0 0 1,1 0 0,-1 0-1,0 0 1,1-1 0,-1 1-1,1-1 1,0 1-1,-1-1 1,1 0 0,0 0-1,0 0 1,4 1 0,-6-2 0,0 0 0,0 0 1,0 0-1,1-1 0,-1 1 1,0 0-1,0 0 0,0-1 1,0 1-1,0 0 0,1-1 1,-1 1-1,0-1 1,0 0-1,0 1 0,0-1 1,0 0-1,-1 0 0,1 1 1,0-1-1,0 0 0,0 0 1,-1 0-1,1 0 0,0 0 1,-1 0-1,1 0 0,-1 0 1,1-1-1,-1 1 0,0 0 1,1 0-1,-1 0 0,0 0 1,0-1-1,0 1 0,0 0 1,0 0-1,0-2 0,0-4 7,-1 1-1,0-1 0,0 1 1,0-1-1,0 1 0,-1 0 1,0 0-1,-1 0 0,1 0 1,-1 0-1,-5-8 0,-7-9 14,-23-27 0,36 47-23,-54-67-64,54 65-116,8 7-101,13 10-534,-15-9 410,2 0-248,-4-2 453,0 0 0,0 0 0,0 0 0,0 0 0,0 0 0,0 0 0,-1 1 0,1-1 0,0 0-1,-1 1 1,1 0 0,-1-1 0,0 1 0,2 2 0,-3 6-694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1.633"/>
    </inkml:context>
    <inkml:brush xml:id="br0">
      <inkml:brushProperty name="width" value="0.05" units="cm"/>
      <inkml:brushProperty name="height" value="0.05" units="cm"/>
    </inkml:brush>
  </inkml:definitions>
  <inkml:trace contextRef="#ctx0" brushRef="#br0">1 53 13107,'0'-5'1432,"3"2"-1088,11-3-472,5 3 1736,4 0-1311,-3 3-169</inkml:trace>
  <inkml:trace contextRef="#ctx0" brushRef="#br0" timeOffset="1">240 18 16708,'2'5'1600,"-2"0"-1048,1-1-344,-1-3 408,0-4-2088,-1-8 1136,1-8-336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2.041"/>
    </inkml:context>
    <inkml:brush xml:id="br0">
      <inkml:brushProperty name="width" value="0.05" units="cm"/>
      <inkml:brushProperty name="height" value="0.05" units="cm"/>
    </inkml:brush>
  </inkml:definitions>
  <inkml:trace contextRef="#ctx0" brushRef="#br0">288 120 12107,'-5'-3'332,"-1"1"0,1 0 0,-1 0-1,0 0 1,0 1 0,1 0 0,-1 0 0,0 0 0,0 1 0,0 0 0,0 0 0,0 0 0,0 1 0,0 0 0,0 0 0,0 1 0,1-1 0,-1 1 0,0 0 0,1 1 0,0-1 0,-1 1 0,1 0 0,0 1 0,1-1 0,-8 7 0,0 1-89,0 1-1,0 0 1,1 1 0,1 1-1,0-1 1,0 2 0,2-1 0,0 1-1,0 0 1,2 1 0,0 0-1,1 0 1,-4 17 0,8-28-216,0 0-1,1 0 1,-1 0 0,1 0-1,0 1 1,1-1 0,-1 0 0,1 0-1,0 0 1,3 7 0,-4-10-10,1 0 0,0 0 1,0 0-1,0 0 0,0-1 0,1 1 1,-1 0-1,0-1 0,1 1 0,-1-1 1,1 0-1,-1 1 0,1-1 1,0 0-1,-1 0 0,1 0 0,0 0 1,0 0-1,0 0 0,0-1 1,0 1-1,0-1 0,0 1 0,0-1 1,0 0-1,0 0 0,0 0 0,2 0 1,2 0 29,0-1 1,0-1 0,-1 1 0,1-1-1,-1 0 1,1 0 0,-1 0 0,0-1-1,1 0 1,-2 0 0,1 0 0,0-1-1,7-6 1,0-2 77,0 0-1,0-1 1,13-21 0,-10 11-65,-2 0 1,0-1-1,-2 0 1,-1-1-1,-1 0 1,-1-1-1,-1 0 1,-1 0-1,-2-1 1,2-30-1,-9 26-186,0 26-155,-1 18-333,2 30-1277,2-40 1799,0 1-1,0-1 1,1 0 0,-1 0 0,1 0-1,0-1 1,-1 1 0,1 0-1,1 0 1,-1 0 0,3 5 0,8-2-531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2.494"/>
    </inkml:context>
    <inkml:brush xml:id="br0">
      <inkml:brushProperty name="width" value="0.05" units="cm"/>
      <inkml:brushProperty name="height" value="0.05" units="cm"/>
    </inkml:brush>
  </inkml:definitions>
  <inkml:trace contextRef="#ctx0" brushRef="#br0">76 0 17572,'-1'0'78,"0"0"0,0 0 0,0 1 0,1-1 0,-1 0 0,0 0 1,0 0-1,0 1 0,1-1 0,-1 0 0,0 1 0,0-1 0,1 0 0,-1 1 1,0-1-1,1 1 0,-1-1 0,0 1 0,1-1 0,-1 1 0,1 0 0,-1-1 1,1 1-1,-1 0 0,1 0 0,0-1 0,-1 1 0,1 1 0,-13 28 333,10-24-133,-6 20 176,1-1 0,2 1 0,0 1 0,1-1 0,2 1 0,1 0 0,1 0 0,1 0 1,7 49-1,-6-70-430,0 0 0,1 0 0,0 0 0,0 0 0,0 0 0,0 0 0,1-1 0,0 1 0,1-1 0,-1 0 0,1 0 0,5 6 1,-5-8-79,-1 0 0,1 0 0,0-1 0,1 1 0,-1-1 0,0 0 0,1 0 1,-1 0-1,1 0 0,0-1 0,-1 0 0,1 0 0,0 0 0,0-1 1,0 1-1,4-2 0,7 0-256,-1 0 0,0-2 0,0 0 0,23-8 0,-22 6-3,0 1 1,0 0-1,25-1 0,-41 4 319,1 1 0,-1 0 0,1 0-1,-1 0 1,1 0 0,-1 0 0,1 0-1,-1 0 1,1 0 0,-1 0 0,1 0 0,-1 0-1,1 0 1,-1 0 0,0 1 0,1-1-1,-1 0 1,1 0 0,-1 0 0,1 1-1,-1-1 1,0 0 0,1 1 0,-1-1 0,-5 8 427,-18 7 324,7-7-518,0-2-1,0 0 1,0 0 0,-1-2-1,0 0 1,0 0-1,0-2 1,0 0 0,-32-2-1,46 0-407,-1 0 1,0-1-1,0 0 0,1 0 0,-1 0 0,0 0 1,1 0-1,-7-4 0,9 4 120,0 1-1,0-1 1,0 0 0,0 0 0,0 1-1,0-1 1,1 0 0,-1 0-1,0 0 1,0 0 0,1 0-1,-1 0 1,0 0 0,1-1 0,-1 1-1,1 0 1,0 0 0,-1 0-1,1 0 1,0-1 0,0 1-1,0 0 1,0 0 0,0-1 0,0 1-1,0 0 1,0 0 0,0-1-1,0 1 1,1-1 0,8-19-699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2.867"/>
    </inkml:context>
    <inkml:brush xml:id="br0">
      <inkml:brushProperty name="width" value="0.05" units="cm"/>
      <inkml:brushProperty name="height" value="0.05" units="cm"/>
    </inkml:brush>
  </inkml:definitions>
  <inkml:trace contextRef="#ctx0" brushRef="#br0">175 240 19724,'2'-1'294,"0"1"0,0-1 0,0 0 0,0 0 1,0 0-1,-1 0 0,1 0 0,0 0 0,-1 0 0,1-1 0,-1 1 0,1-1 0,2-2 0,-4 3-215,0 1 0,0 0 0,0-1 0,1 1 0,-1 0 0,0-1 0,0 1 0,0-1 0,0 1 0,0 0 0,0-1 0,0 1 0,0-1 0,0 1 0,0 0 0,0-1 1,0 1-1,0 0 0,0-1 0,-1 1 0,1 0 0,0-1 0,0 1 0,0-1 0,0 1 0,-1 0 0,1 0 0,0-1 0,-2 0 24,1 0 0,0 0-1,0 1 1,0-1 0,-1 0 0,1 1 0,0-1 0,-1 1-1,1-1 1,-1 1 0,1 0 0,-2-1 0,-4 0-60,0 1 0,0 0 0,0 0 0,1 0 0,-1 1 0,0 0 0,0 0 0,1 1 0,-1 0 0,1 0 0,-11 5 0,8-2-68,0 0 0,0 0 1,0 0-1,1 1 0,0 1 1,1-1-1,-9 10 1,14-14 13,1-1 0,-1 1 0,1 0 0,0 0 0,0 0 0,0 0 0,0 0 0,0 0 0,0 0 0,0 0 0,0 1 0,1-1 0,-1 4 0,1-5 2,0 0 0,0 0 0,0 0-1,1 0 1,-1-1 0,0 1 0,0 0 0,1 0 0,-1 0-1,1-1 1,-1 1 0,1 0 0,-1 0 0,1-1 0,-1 1 0,1 0-1,0-1 1,-1 1 0,1-1 0,0 1 0,-1-1 0,1 1 0,0-1-1,0 1 1,-1-1 0,1 0 0,0 0 0,0 1 0,0-1 0,0 0-1,0 0 1,-1 0 0,1 0 0,0 0 0,0 0 0,1 0 0,13-1-124,-1 0 0,1-1 1,-1-1-1,0 0 1,1-1-1,-2-1 0,16-6 1,1 0-57,256-79-547,-286 90 771,1 0-1,-1-1 1,1 1 0,0 0 0,-1 0 0,1 0 0,-1-1-1,1 1 1,-1 0 0,1-1 0,-1 1 0,1-1 0,-1 1-1,1 0 1,-1-1 0,0 1 0,1-1 0,-1 1 0,0-1-1,1 1 1,-1-1 0,0 0 0,0 1 0,1-1 0,-1 1-1,0-1 1,0 0 0,0 1 0,0-1 0,0 1 0,0-1-1,0 0 1,0 1 0,0-1 0,0 1 0,0-1-1,0 0 1,0 1 0,-1-1 0,1 1 0,0-1 0,0 1-1,-1-1 1,1 1 0,0-1 0,-1 1 0,1-1 0,-1 1-1,1-1 1,-29-31 1203,18 20-858,7 8-341,-1-2-189,0 0 0,0 0 0,0 0 0,1-1-1,0 1 1,-5-13 0,9 19-46,1-1 0,-1 0 0,1 0 0,-1 0 0,0 1 0,1-1 0,-1 0 0,1 1 0,0-1 0,-1 0 0,1 1 0,0-1 0,-1 1 0,1-1 0,0 1 0,-1-1 0,3 0 0,-1 0-377,1-2 315,0 0 0,-1 0 1,1 0-1,-1 0 0,0 0 0,4-6 1,6-15-740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3.329"/>
    </inkml:context>
    <inkml:brush xml:id="br0">
      <inkml:brushProperty name="width" value="0.05" units="cm"/>
      <inkml:brushProperty name="height" value="0.05" units="cm"/>
    </inkml:brush>
  </inkml:definitions>
  <inkml:trace contextRef="#ctx0" brushRef="#br0">66 0 18036,'-5'7'392,"0"0"0,0 0 1,1 0-1,0 1 0,1 0 1,0-1-1,0 1 0,-2 11 1,-10 66 1125,14-78-1349,-5 45 672,0 83-1,6-119-736,1 1 0,0-1-1,2 0 1,0 1 0,1-1-1,0 0 1,1-1 0,1 1 0,9 17-1,-12-28-96,1 0 0,-1 0-1,1 0 1,0 0 0,0-1 0,0 0-1,1 0 1,0 0 0,-1 0 0,1-1-1,1 1 1,7 3 0,-9-6-36,0 1-1,0-1 1,0 0 0,0 0 0,0 0 0,0-1 0,1 1-1,-1-1 1,0 0 0,1 0 0,-1-1 0,0 1-1,0-1 1,0 0 0,0 0 0,0 0 0,0-1 0,7-3-1,-1-1-75,0 0 1,0-1-1,-1 0 0,0-1 0,0 0 0,-1 0 0,0-1 0,-1 0 0,7-10 0,3-7-143,-2-1 1,16-35-1,-31 62 252,0 0-1,0 0 1,0 0-1,0-1 1,0 1-1,0 0 1,0 0-1,0 0 1,0 0-1,0-1 1,0 1 0,0 0-1,0 0 1,0 0-1,0-1 1,0 1-1,0 0 1,0 0-1,0 0 1,0 0-1,1 0 1,-1-1 0,0 1-1,0 0 1,0 0-1,0 0 1,0 0-1,0 0 1,1 0-1,-1-1 1,0 1-1,0 0 1,0 0 0,0 0-1,1 0 1,-1 0-1,0 0 1,0 0-1,0 0 1,0 0-1,1 0 1,-1 0-1,0 0 1,0 0-1,0 0 1,0 0 0,1 0-1,-1 0 1,0 0-1,0 0 1,0 0-1,1 0 1,-1 0-1,2 14 141,-3 31 72,0-37-164,0 8-44,0 3 148,2 29 0,-1-44-207,1 1 0,-1-1 0,1 0 1,0 0-1,0 0 0,0 0 0,1 0 1,0 0-1,-1 0 0,1 0 0,1-1 1,4 7-1,-6-9 8,0 0 1,0 0-1,0 0 1,1 0-1,-1 0 1,0-1-1,1 1 1,-1-1 0,0 1-1,1-1 1,-1 1-1,1-1 1,-1 0-1,1 1 1,-1-1-1,1 0 1,-1 0-1,1 0 1,-1-1-1,1 1 1,-1 0-1,1 0 1,-1-1-1,1 1 1,-1-1-1,0 1 1,1-1 0,-1 0-1,0 1 1,1-1-1,-1 0 1,2-2-1,17-10-342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4.064"/>
    </inkml:context>
    <inkml:brush xml:id="br0">
      <inkml:brushProperty name="width" value="0.05" units="cm"/>
      <inkml:brushProperty name="height" value="0.05" units="cm"/>
    </inkml:brush>
  </inkml:definitions>
  <inkml:trace contextRef="#ctx0" brushRef="#br0">79 514 16099,'-51'110'5345,"45"-95"-4807,1 0 0,1 1 0,0-1 0,1 1 0,-2 21 0,5-34-487,0-1 1,0 0-1,0 1 0,0-1 1,0 1-1,1-1 1,-1 1-1,1-1 0,0 0 1,-1 1-1,1-1 1,0 0-1,0 0 0,2 3 1,-2-3-36,0-1 0,1 0 0,-1 0 1,0 0-1,0 0 0,0-1 0,1 1 0,-1 0 1,0 0-1,1-1 0,-1 1 0,1-1 1,-1 1-1,1-1 0,-1 0 0,1 1 0,2-1 1,1 0-41,0-1 1,0 1-1,0-1 0,0 0 1,0-1-1,0 1 1,0-1-1,0 0 0,0 0 1,-1-1-1,1 1 1,4-5-1,5-3-161,-2-1 0,1 0 0,-1-1 0,-1 0 0,0-1 0,-1 0 0,16-27 0,-14 16-257,0 1 1,-1-2-1,-2 1 1,9-34 0,-13 33-2,-5 24 430,0 1 0,0 0 1,0-1-1,0 1 0,0-1 0,1 1 0,-1 0 1,0-1-1,0 1 0,0-1 0,-1 1 1,1 0-1,0-1 0,0 1 0,0 0 0,0-1 1,0 1-1,0-1 0,0 1 0,-1 0 1,1-1-1,0 1 0,0 0 0,0 0 1,-1-1-1,1 1 0,-7 5-103,-6 15 174,5 1 192,1 0 0,-5 22 0,10-33-112,0 0-1,0 0 1,1 0 0,1 0-1,0 0 1,2 18 0,-2-27-120,0 1 0,0 0 0,0-1 1,1 1-1,-1-1 0,1 1 0,-1-1 1,1 0-1,0 1 0,0-1 0,-1 0 0,1 1 1,0-1-1,0 0 0,0 0 0,0 1 1,0-1-1,1 0 0,-1 0 0,0-1 0,0 1 1,1 0-1,-1 0 0,1 0 0,-1-1 1,0 1-1,1-1 0,-1 1 0,1-1 0,0 0 1,-1 0-1,1 1 0,-1-1 0,1 0 1,-1 0-1,1 0 0,-1-1 0,1 1 0,-1 0 1,1-1-1,-1 1 0,1-1 0,2 0 0,3-2 10,1 0-1,0-1 0,-1 0 0,0 0 1,0-1-1,11-9 0,3-5 2,-1-2-1,-1 0 1,-1-1 0,30-47-1,-21 23-7,35-84 0,-55 113-16,24-66-1,-27 72 28,-1 1 0,-1-1 0,0 0 0,0-1 0,-1-16-1,-1 27-24,0-1 0,0 1-1,0 0 1,0 0-1,0 0 1,0 0-1,-1-1 1,1 1 0,0 0-1,-1 0 1,1 0-1,-1 0 1,1 0-1,-1 0 1,-1-1 0,2 2-1,-1-1 0,1 1 0,-1-1 0,1 1 0,-1 0 0,1 0 0,-1-1 0,1 1 0,-1 0 0,1 0 0,-1 0 0,0 0 1,1-1-1,-1 1 0,1 0 0,-1 0 0,0 0 0,1 0 0,-1 1 0,1-1 0,-2 0 0,-1 1 18,0 0-1,0 0 0,1 1 1,-1-1-1,0 1 0,1 0 1,-1-1-1,1 1 0,-5 5 1,-3 4 39,1 0 0,0 1 1,1 1-1,0-1 0,1 1 1,0 1-1,1-1 0,0 1 0,-6 29 1,6-20-5,2 1 1,0 0 0,2 0-1,1 0 1,2 34-1,0-47-42,0-1 0,1 0 0,0 0 0,1 0 0,0 0 0,1 0 0,0 0 0,0-1 0,9 15 0,-11-22-13,-1 1 0,1-1 1,0 1-1,0-1 0,0 0 0,1 0 0,-1 0 0,0 0 0,1 0 0,-1-1 0,1 1 0,0-1 0,0 1 0,-1-1 0,1 0 0,0 0 0,0 0 0,0-1 0,0 1 1,0-1-1,0 0 0,0 1 0,0-1 0,0-1 0,0 1 0,0 0 0,0-1 0,0 1 0,0-1 0,0 0 0,0 0 0,0 0 0,0-1 0,-1 1 0,1 0 0,4-4 1,4-3 18,1 0 1,-1-1 0,-1-1 0,1 0 0,-2 0-1,10-13 1,49-74 90,-66 94-110,29-47 31,-3-1 1,-2-2 0,-2 0 0,19-67-1,-41 114-38,0 0-8,0 0 1,0 0-1,-1-1 1,1 1 0,-1 0-1,-1-1 1,1 1-1,-2-13 1,1 18 7,0 0 1,0 1-1,0-1 1,0 0-1,0 1 1,0-1-1,-1 0 0,1 0 1,0 1-1,0-1 1,-1 0-1,1 1 1,0-1-1,-1 1 0,1-1 1,-1 0-1,1 1 1,-1-1-1,1 1 1,-1-1-1,1 1 0,-1 0 1,0-1-1,1 1 1,-1-1-1,0 1 1,1 0-1,-1 0 1,0-1-1,1 1 0,-1 0 1,0 0-1,1 0 1,-1 0-1,0 0 1,0 0-1,1 0 0,-1 0 1,0 0-1,0 0 1,0 0-1,-2 1-6,0 0 0,0 1 0,1-1 0,-1 0 0,1 1-1,-1 0 1,1-1 0,0 1 0,-1 0 0,-1 3 0,-7 8-17,0 0 0,1 1 0,1 1 0,1-1 0,0 1 0,0 1 0,-6 22 0,6-15 12,2-1 0,1 1 0,0 0 0,-1 44 0,6-56 11,0 0-1,1-1 1,0 1-1,1-1 1,0 1-1,1-1 0,0 0 1,0 0-1,1 0 1,1 0-1,0-1 0,0 1 1,9 11-1,-11-17 3,0 0-1,1 0 1,0 0-1,-1-1 0,1 1 1,1-1-1,-1 0 1,0 0-1,1-1 1,0 1-1,-1-1 1,1 0-1,0 0 1,0 0-1,0-1 1,0 0-1,0 0 1,1 0-1,-1-1 1,0 1-1,0-1 0,1-1 1,-1 1-1,0-1 1,0 0-1,0 0 1,1 0-1,5-3 1,-5 2 18,0-1-1,0 1 1,0-1 0,-1 0 0,1-1-1,-1 0 1,0 0 0,0 0 0,0 0-1,0-1 1,-1 1 0,0-1 0,0-1-1,0 1 1,0 0 0,-1-1 0,0 0-1,0 0 1,-1 0 0,1 0 0,-1 0-1,1-9 1,-1 4 16,-1 0 0,0-1-1,0 1 1,-1 0 0,-1 0 0,0-1-1,0 1 1,-1 0 0,-1 0-1,0 0 1,0 0 0,-6-11 0,-3-2 37,7 15-48,1 1 0,0-1 0,1 0 0,-3-9 0,6 17-25,0 0 1,0 0 0,0 1 0,0-1 0,0 0-1,0 1 1,0-1 0,0 0 0,1 1 0,-1-1-1,0 0 1,0 1 0,1-1 0,-1 1 0,1-1-1,-1 0 1,0 1 0,1-1 0,-1 1-1,1-1 1,-1 1 0,1-1 0,-1 1 0,1 0-1,0-1 1,-1 1 0,1-1 0,-1 1 0,1 0-1,0 0 1,-1-1 0,1 1 0,0 0 0,-1 0-1,1 0 1,0 0 0,-1 0 0,1 0-1,0 0 1,0 0 0,0 0 0,37 2-421,-30-1 199,120 6-4739,-100-3 3948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6.601"/>
    </inkml:context>
    <inkml:brush xml:id="br0">
      <inkml:brushProperty name="width" value="0.05" units="cm"/>
      <inkml:brushProperty name="height" value="0.05" units="cm"/>
    </inkml:brush>
  </inkml:definitions>
  <inkml:trace contextRef="#ctx0" brushRef="#br0">4 60 12155,'-4'3'1128,"4"1"-824,4-5-24,11 0 320,8-5-208,7-1-8,11 1-320,5-4 272,12-2-208,2-1-24,14 2-128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4.500"/>
    </inkml:context>
    <inkml:brush xml:id="br0">
      <inkml:brushProperty name="width" value="0.05" units="cm"/>
      <inkml:brushProperty name="height" value="0.05" units="cm"/>
    </inkml:brush>
  </inkml:definitions>
  <inkml:trace contextRef="#ctx0" brushRef="#br0">1 1200 17260,'1'1'101,"1"0"1,0 0 0,-1 0-1,1-1 1,0 1-1,0 0 1,-1-1 0,1 1-1,0-1 1,0 1-1,0-1 1,0 0 0,0 0-1,0 0 1,0 0 0,0 0-1,-1 0 1,1-1-1,0 1 1,0 0 0,0-1-1,0 0 1,-1 1-1,4-3 1,3 0 102,149-59 2230,-73 25-1370,929-347 2595,-946 360-3596,604-211-233,120-44-328,-258 106-198,-508 168 283,-25 5 396,0 0 0,0 0 0,0 0 1,0 1-1,0-1 0,0 0 0,0 0 0,0 0 0,0 0 0,0 0 0,0 0 0,0 0 1,0 0-1,0 0 0,0 0 0,0 1 0,0-1 0,0 0 0,0 0 0,0 0 0,0 0 1,0 0-1,0 0 0,0 0 0,0 0 0,0 0 0,0 0 0,0 1 0,0-1 0,0 0 1,0 0-1,0 0 0,0 0 0,1 0 0,-1 0 0,0 0 0,0 0 0,0 0 1,0 0-1,0 0 0,0 0 0,0 0 0,0 0 0,0 0 0,0 0 0,1 0 0,-1 0 1,0 0-1,0 0 0,0 0 0,0 0 0,0 0 0,0 0 0,0 0 0,0 0 0,0 0 1,0 0-1,1 0 0,-1 0 0,0 0 0,-28 15-1654,-78 32 275,45-22 458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5.806"/>
    </inkml:context>
    <inkml:brush xml:id="br0">
      <inkml:brushProperty name="width" value="0.05" units="cm"/>
      <inkml:brushProperty name="height" value="0.05" units="cm"/>
    </inkml:brush>
  </inkml:definitions>
  <inkml:trace contextRef="#ctx0" brushRef="#br0">124 401 14891,'-6'1'224,"0"1"0,1 0 0,0 0 0,-1 0 0,1 0 0,0 1 0,0 0 0,0 0 0,1 0 0,-1 1 0,1 0 0,0 0 0,-7 7 0,5-4 15,0 0 1,0 1-1,1-1 1,0 1-1,1 0 1,0 0-1,-6 15 1,10-22-205,0 0-1,-1 0 1,1 1-1,0-1 1,-1 0 0,1 0-1,0 0 1,0 1-1,0-1 1,0 0 0,0 0-1,0 0 1,1 1-1,-1-1 1,1 2 0,-1-2-15,1-1 0,-1 0 1,0 1-1,1-1 0,-1 0 1,0 1-1,1-1 1,-1 0-1,1 0 0,-1 1 1,1-1-1,-1 0 1,1 0-1,-1 0 0,0 1 1,1-1-1,-1 0 0,1 0 1,-1 0-1,1 0 1,-1 0-1,1 0 0,-1 0 1,1 0-1,-1 0 0,1-1 1,3 0 46,0 0 0,-1 0 1,1-1-1,-1 1 0,1-1 0,-1 0 1,0 0-1,0-1 0,4-2 0,10-12 56,0-1 0,-2 0-1,0-1 1,-1-1 0,14-25 0,50-114 487,-63 126-504,-2-1 0,-2 0 0,0-1 0,6-47 0,-16 68-70,-4 17-31,-4 25-56,1 25 5,2 1 0,3 0-1,7 77 1,-5-117 71,0 0-1,1 0 1,1 0 0,0-1 0,1 1-1,0-1 1,1 1 0,11 19 0,-15-31-17,0-1 0,0 1 0,1 0 0,-1-1 0,0 1 1,1-1-1,-1 1 0,1-1 0,0 0 0,-1 1 0,1-1 0,0 0 0,0 0 1,0 0-1,0-1 0,0 1 0,0 0 0,0-1 0,0 1 0,0-1 1,0 0-1,0 1 0,0-1 0,0 0 0,0 0 0,0-1 0,0 1 1,0 0-1,0-1 0,0 1 0,0-1 0,0 0 0,0 1 0,0-1 0,0 0 1,0 0-1,1-2 0,5-2 11,-1 0 0,-1 0 0,1-1 1,-1 0-1,0 0 0,-1-1 0,8-10 0,-5 5-24,0-1-1,-1 0 1,-1 0-1,0-1 0,0 0 1,-2 0-1,1 0 1,-2 0-1,0-1 0,-1 0 1,0 1-1,-1-1 0,-2-22 1,1 34-6,0 1 1,-1-1-1,1 1 1,-1 0-1,0-1 0,0 1 1,1 0-1,-2-1 1,1 1-1,0 0 1,0 0-1,-1 0 0,1 0 1,-1 0-1,-3-3 1,4 4 5,0 1 0,0-1 1,0 1-1,0 0 0,0-1 1,0 1-1,-1 0 0,1 0 0,0 0 1,0 0-1,0 0 0,0 0 1,-1 0-1,1 0 0,0 0 1,0 0-1,0 0 0,0 1 0,0-1 1,0 1-1,-1-1 0,1 1 1,0-1-1,0 1 0,0-1 1,1 1-1,-1 0 0,0 0 1,0-1-1,0 1 0,0 0 0,1 0 1,-1 0-1,-1 2 0,-5 6 21,0 1-1,1 0 0,0 0 0,1 1 0,0-1 0,-7 22 1,6-12 79,1 0 1,1 0-1,-2 24 0,5-40-63,1 1-1,0 0 1,0-1-1,0 1 0,0 0 1,1-1-1,0 1 0,0 0 1,2 7-1,-2-11-19,0 1 0,0-1 0,0 1-1,0-1 1,1 1 0,-1-1 0,0 0 0,0 0-1,1 0 1,-1 1 0,1-1 0,-1 0 0,1-1-1,-1 1 1,1 0 0,0 0 0,-1-1 0,1 1 0,0-1-1,0 0 1,-1 1 0,1-1 0,0 0 0,0 0-1,0 0 1,-1 0 0,1 0 0,2-1 0,27-4-14,-1-2 0,0-1 1,-1-1-1,46-21 1,-3 2-215,-47 18 75,0 2 1,0 0 0,1 1 0,0 2-1,46-4 1,-76 8 292,0-1 0,0 0 0,0 0 0,1-1 0,-1 1 0,1-1 0,0 1-1,0-1 1,0 0 0,-4-6 0,4 6-32,-16-15 235,1-2-1,1 0 1,1-1-1,-22-38 1,37 59-379,1 0 1,-1-1 0,1 1 0,0-1 0,-1 1-1,1-1 1,0 1 0,0-1 0,-1 1 0,1-1 0,0 1-1,0-1 1,0 1 0,-1-1 0,1 1 0,0-1-1,0 0 1,0 1 0,0-1 0,0 1 0,0-1 0,0 1-1,0-1 1,1 0 0,-1 1 0,0-1 0,0 1-1,0-1 1,1 1 0,-1-1 0,0 1 0,0-1 0,1 1-1,-1-1 1,1 1 0,-1-1 0,23 0-359,-20 1 551,11 1-259,0-1 0,20-1 0,9-8-217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6.392"/>
    </inkml:context>
    <inkml:brush xml:id="br0">
      <inkml:brushProperty name="width" value="0.05" units="cm"/>
      <inkml:brushProperty name="height" value="0.05" units="cm"/>
    </inkml:brush>
  </inkml:definitions>
  <inkml:trace contextRef="#ctx0" brushRef="#br0">1 22 18964,'4'5'203,"0"1"0,-1 0 1,0 1-1,0-1 0,0 0 0,-1 1 0,1 0 1,-2 0-1,1-1 0,-1 1 0,1 8 1,7 31 330,-7-42-546,-1 1 1,1 0 0,0-1 0,0 0-1,0 1 1,1-1 0,0 0 0,5 6-1,-8-9-15,1-1-1,0 1 0,0 0 1,-1-1-1,1 1 0,0-1 1,0 1-1,0-1 0,0 1 0,0-1 1,0 0-1,0 0 0,0 1 1,0-1-1,0 0 0,0 0 1,0 0-1,1 0 0,0 0-35,0-1 1,-1 1-1,1-1 1,-1 0-1,1 0 0,-1 1 1,1-1-1,-1 0 0,0 0 1,1 0-1,-1 0 1,0-1-1,0 1 0,0 0 1,1-2-1,5-6-352,0-1 1,-2 0-1,1 0 0,-1-1 1,0 1-1,4-20 0,-2 7-512,-2-1 0,3-28 0,-9 75 1816,1 0 1,1 1-1,7 41 0,-3-54-481,0-2 88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6.878"/>
    </inkml:context>
    <inkml:brush xml:id="br0">
      <inkml:brushProperty name="width" value="0.05" units="cm"/>
      <inkml:brushProperty name="height" value="0.05" units="cm"/>
    </inkml:brush>
  </inkml:definitions>
  <inkml:trace contextRef="#ctx0" brushRef="#br0">1 80 14419,'15'338'4189,"-6"-120"-2178,-7-143-1323,10 110 1155,-9-176-1294,-1-16-289,2-16-78,-4 22-161,13-159 422,19-144-1115,-23 254 106,1 0 0,3 1 0,38-93 0,-46 131 375,1-1 0,0 1 0,1 0 0,0 0 0,0 1 0,15-15 0,-20 22 147,1 1 1,-1 0 0,1-1-1,0 1 1,-1 0-1,1 0 1,0 1 0,0-1-1,1 1 1,-1-1 0,0 1-1,0 0 1,1 0-1,-1 0 1,0 1 0,1-1-1,-1 1 1,1 0-1,-1 0 1,1 0 0,-1 0-1,0 1 1,1-1-1,-1 1 1,1 0 0,-1 0-1,0 0 1,5 3-1,-5-3 48,0 1 0,-1 0 0,1 0 0,-1 0 0,1 0 0,-1 1 0,0-1 0,0 1 0,0-1 0,0 1 0,0 0 0,-1-1 0,1 1 0,-1 0 0,0 0 0,0 0 0,0 0 0,0 1 0,-1-1 0,1 0 0,-1 0 0,1 0 0,-1 1 0,-1 5 1,0 0 91,0 0 0,0 0 0,-1 0 0,0 0 0,-1 0 1,0-1-1,-7 15 0,1-7 154,0 0 0,-2 0 1,0-1-1,-23 24 0,26-30-184,-2-1 0,1 0 0,-1 0 0,0 0 0,0-2 0,-1 1 1,0-1-1,-13 5 0,20-10-105,0 0 0,1 0 0,-1 0 1,0 0-1,0-1 0,0 1 1,1-1-1,-1 0 0,-5-1 0,7 1 29,0 0 0,0-1 0,1 1 0,-1-1 0,0 0 0,1 1 0,-1-1-1,1 0 1,-1 0 0,1 0 0,-1 0 0,1 0 0,-1-1 0,1 1 0,0 0-1,0-1 1,0 1 0,0-1 0,0 1 0,0-1 0,0 1 0,-1-3 0,-4-28-315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7.780"/>
    </inkml:context>
    <inkml:brush xml:id="br0">
      <inkml:brushProperty name="width" value="0.05" units="cm"/>
      <inkml:brushProperty name="height" value="0.05" units="cm"/>
    </inkml:brush>
  </inkml:definitions>
  <inkml:trace contextRef="#ctx0" brushRef="#br0">42 205 16620,'-20'140'4571,"1"0"-2148,17-93-1564,2-48-852,0 1 1,0 0-1,0 0 0,0 0 0,0 0 0,0 0 1,0 0-1,0 0 0,0 0 0,0 0 0,0 0 0,1 0 1,-1 0-1,0 0 0,0 0 0,0 0 0,0 0 1,0 0-1,0 0 0,0 0 0,0 0 0,0 0 1,0 0-1,1 0 0,-1 0 0,0 0 0,0 0 0,0 0 1,0 0-1,0 0 0,0 0 0,0 0 0,0 0 1,0 1-1,0-1 0,0 0 0,0 0 0,1 0 1,-1 0-1,0 0 0,0 0 0,0 0 0,0 0 0,0 0 1,0 0-1,0 0 0,0 1 0,0-1 0,0 0 1,0 0-1,0 0 0,0 0 0,0 0 0,0 0 1,0 0-1,0 0 0,0 0 0,0 0 0,0 1 0,0-1 1,0 0-1,0 0 0,0 0 0,0 0 0,0 0 1,0 0-1,0 0 0,-1 0 0,1 0 0,4-5 148,3-16 5,-2 1 0,0-1 0,-1-1 1,-2 1-1,1-27 0,-1 26-81,0-8-30,1 5-61,-2 0 0,0 0 0,-4-32 0,4 113-209,1-47 206,4 25 3,-6-32 16,1 0-1,-1 0 1,1 0-1,0 0 1,0-1-1,0 1 1,0 0-1,0 0 1,0-1-1,0 1 1,1-1-1,-1 1 1,3 1 0,-3-2-1,0-1 1,0 0-1,0 0 1,0 1-1,0-1 1,0 0-1,1 0 1,-1 0 0,0 0-1,0 0 1,0-1-1,0 1 1,1 0-1,-1 0 1,0-1 0,0 1-1,0-1 1,0 1-1,0-1 1,0 1-1,0-1 1,0 0-1,0 1 1,0-1 0,-1 0-1,1 0 1,0 0-1,0 0 1,-1 1-1,1-1 1,0 0-1,0-2 1,23-35 89,-23 36-87,4-9-7,0 0 1,0 0 0,-1 0 0,0-1 0,-1 0 0,-1 0-1,3-17 1,-5 29-5,0-1-1,0 0 0,0 1 1,0-1-1,0 1 1,0-1-1,0 0 1,0 1-1,0-1 0,0 0 1,0 1-1,0-1 1,0 1-1,0-1 0,-1 1 1,1-1-1,0 0 1,0 1-1,-1-1 0,1 1 1,0-1-1,-1 0 1,-7 8-113,-7 22-2,9-11 134,1 1 0,1 0 1,1 0-1,1 0 1,-1 30-1,3-47-9,0 0 0,1 0 0,-1 0 1,0 0-1,1 0 0,-1 0 0,1 0 0,-1 0 0,1 0 0,0 0 0,0 0 0,2 2 0,-3-3-4,1-1-1,0 1 0,-1-1 0,1 1 1,0-1-1,-1 1 0,1-1 1,0 0-1,0 1 0,-1-1 1,1 0-1,0 0 0,0 0 0,-1 1 1,1-1-1,0 0 0,0 0 1,0 0-1,0 0 0,-1 0 0,1-1 1,0 1-1,0 0 0,-1 0 1,1 0-1,0-1 0,0 1 0,-1 0 1,1-1-1,0 1 0,0-1 1,-1 1-1,2-2 0,8-5-65,0-2 0,-1 1 0,0-2 0,0 1 0,-1-1 0,0 0 0,10-19-1,-10 17-31,0-1 1,1 1-1,1 0 0,21-20 0,-30 31 91,0 0 1,-1 0 0,1 0-1,0 1 1,0-1 0,0 0-1,0 0 1,0 1 0,0-1-1,1 1 1,-1-1 0,0 1-1,0-1 1,0 1 0,0 0-1,1-1 1,-1 1 0,0 0-1,0 0 1,1 0 0,-1 0-1,0 0 1,0 0 0,1 0-1,-1 1 1,0-1 0,0 0-1,0 1 1,1-1-1,-1 1 1,0-1 0,0 1-1,0-1 1,0 1 0,0 0-1,0 0 1,2 1 0,1 3-6,-1 1 0,1 0 0,-1 0 1,0 0-1,0 0 0,1 8 0,10 17-13,-10-24 22,1 0 1,-1-1-1,1 0 0,0 0 1,1 0-1,-1 0 0,1-1 1,9 6-1,-14-10 3,1 0 0,0 0 0,0 0-1,0 0 1,0 0 0,0-1 0,0 1 0,0-1-1,0 1 1,0-1 0,0 0 0,0 0 0,0 0-1,0 0 1,0 0 0,0 0 0,0 0-1,0-1 1,0 1 0,0-1 0,0 1 0,0-1-1,-1 0 1,1 0 0,0 0 0,0 0 0,0 0-1,-1 0 1,1-1 0,-1 1 0,1 0 0,-1-1-1,1 1 1,-1-1 0,0 0 0,2-2 0,2-3 40,-1-1 0,0 1 1,0-1-1,0 0 1,-1 0-1,-1 0 1,1-1-1,-1 1 0,0-1 1,-1 1-1,0-1 1,-1 0-1,0 1 1,0-1-1,-2-9 0,1 7 15,-1 0-1,0-1 1,-1 2-1,-1-1 0,1 0 1,-2 1-1,0-1 0,0 1 1,0 0-1,-1 1 0,-9-10 1,-2 1-19,22 21-328,0-1 1,0 0 0,0 0-1,1-1 1,-1 1-1,0-1 1,1 0-1,8 0 1,-1-6-127,-2-7-146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8.184"/>
    </inkml:context>
    <inkml:brush xml:id="br0">
      <inkml:brushProperty name="width" value="0.05" units="cm"/>
      <inkml:brushProperty name="height" value="0.05" units="cm"/>
    </inkml:brush>
  </inkml:definitions>
  <inkml:trace contextRef="#ctx0" brushRef="#br0">2 1 16083,'-2'8'1017,"8"7"-1089,7 2-136,10 7-104,6 2-201,4 4 353,4 0-152,6-1-120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8.931"/>
    </inkml:context>
    <inkml:brush xml:id="br0">
      <inkml:brushProperty name="width" value="0.05" units="cm"/>
      <inkml:brushProperty name="height" value="0.05" units="cm"/>
    </inkml:brush>
  </inkml:definitions>
  <inkml:trace contextRef="#ctx0" brushRef="#br0">119 406 14755,'-5'2'292,"0"-1"0,0 1 0,0 0-1,0 0 1,0 1 0,1-1 0,-1 1-1,1 0 1,0 0 0,0 1 0,0-1 0,0 1-1,0 0 1,1 0 0,0 0 0,0 0 0,-4 6-1,1 0 104,0 1 0,1-1 0,1 1 0,-1 0 0,1 0 0,-3 20 0,6-27-276,0 0 0,1 0 1,0 0-1,-1 0 0,2 0 1,-1 0-1,0 0 1,2 5-1,-2-8-98,1 0 0,-1 0 0,0 0-1,1 0 1,-1-1 0,1 1 0,-1 0 0,1 0-1,-1-1 1,1 1 0,0 0 0,-1-1 0,1 1 0,0 0-1,0-1 1,-1 1 0,1-1 0,0 1 0,0-1 0,0 0-1,0 1 1,0-1 0,-1 0 0,1 0 0,0 1 0,0-1-1,0 0 1,0 0 0,0 0 0,0 0 0,0 0 0,0 0-1,0 0 1,0-1 0,0 1 0,0 0 0,-1-1-1,1 1 1,0 0 0,1-1 0,6-3 0,-1 1 0,0-1 0,0-1 0,-1 1 1,1-1-1,-1 0 0,0-1 0,0 1 0,-1-1 0,0 0 0,8-12 1,1-4 10,-1 1 1,15-34 0,-18 33-121,-1 0-1,0-1 1,-2 0 0,-1-1-1,0 0 1,-2 0 0,2-41-1,-6 64 72,0 0 0,0 1 1,0-1-1,1 0 0,-2 0 0,1 1 0,0-1 0,0 0 0,0 0 1,0 1-1,0-1 0,0 0 0,-1 1 0,1-1 0,0 0 0,-1 1 1,1-1-1,-1 0 0,0 0 0,-6 9-245,-5 24-18,10-20 257,0 0 0,0 0 0,1 1-1,1-1 1,0 0 0,0 0 0,2 0-1,2 14 1,-4-25 22,0-1 0,0 1 0,1 0 0,-1 0 1,0 0-1,1-1 0,-1 1 0,0 0 0,1-1 0,-1 1 0,1 0 0,-1-1 1,1 1-1,-1 0 0,1-1 0,0 1 0,-1-1 0,1 1 0,0-1 0,-1 1 1,1-1-1,0 0 0,0 1 0,-1-1 0,1 0 0,0 0 0,0 1 0,0-1 0,-1 0 1,1 0-1,0 0 0,0 0 0,0 0 0,0 0 0,-1 0 0,1 0 0,0-1 1,0 1-1,0 0 0,-1 0 0,1-1 0,0 1 0,0 0 0,-1-1 0,1 1 1,0-1-1,-1 1 0,1-1 0,0 1 0,0-2 0,5-3-38,0 0 1,0-1-1,-1 1 0,5-8 0,-9 12 31,19-26-341,-1 0-1,-1-2 1,-2 0 0,0-1-1,-2-1 1,-2 0-1,13-44 1,-25 73 324,6-32-451,-6 33 474,0 0 0,1 0 0,-1 0 0,0 0-1,0 0 1,0 0 0,0 0 0,0 0 0,0 1-1,-1-1 1,1 0 0,0 0 0,0 0 0,-1 0-1,1 0 1,0 0 0,-1 1 0,1-1-1,-1 0 1,1 0 0,-1 0 0,0 1 0,1-1-1,-1 0 1,0 1 0,1-1 0,-1 1 0,0-1-1,-1 0 1,1 1 28,-1 0-1,1 0 0,-1 1 1,1-1-1,0 0 1,-1 1-1,1-1 0,0 1 1,0 0-1,-1-1 0,1 1 1,0 0-1,0 0 1,0 0-1,0 0 0,0 0 1,0 0-1,0 0 1,0 0-1,0 0 0,0 0 1,1 1-1,-1-1 1,0 0-1,0 2 0,-1 1 50,-5 10 237,-1 0 0,2 0 0,0 1 0,1 0 0,1 0 0,0 1 0,-3 26 0,4-17 113,2 0 0,1 0-1,0 0 1,6 30 0,-4-45-294,0 0 0,0 0 1,1 0-1,1-1 0,0 1 1,0-1-1,1 0 0,6 10 1,-10-17-105,1 0 0,-1 0 1,1 0-1,0 0 1,0 0-1,0-1 0,0 1 1,0 0-1,0-1 1,0 0-1,0 0 0,1 1 1,-1-1-1,0 0 0,5 0 1,-4 0-20,-1-1-1,1-1 1,-1 1 0,1 0-1,-1 0 1,1-1 0,-1 0-1,1 1 1,-1-1 0,0 0-1,1 0 1,-1 0 0,0-1-1,0 1 1,1 0 0,-1-1-1,0 0 1,-1 1 0,3-3-1,4-4-20,-1-1-1,0 0 0,0 0 1,-1-1-1,0 0 0,-1 0 1,0 0-1,0 0 0,-2-1 1,5-13-1,-1-4-209,-1-1 0,4-50 1,-10 66 20,-3 19 66,-2 20 55,8 29 185,-3-52-83,0-1 0,0 1 0,1 0 0,0 0 0,-1-1 0,1 1 0,0 0 0,0-1 0,1 1 0,-1-1 0,1 0 0,-1 1 0,1-1 0,-1 0 0,1 0 0,0 0 1,3 2-1,-4-3-7,0-1 1,1 1 0,-1-1-1,0 0 1,1 0 0,-1 0 0,0 0-1,1 0 1,-1 0 0,0 0-1,0 0 1,1 0 0,-1-1-1,0 1 1,1 0 0,-1-1 0,0 1-1,0-1 1,0 0 0,1 1-1,-1-1 1,0 0 0,0 0 0,0 1-1,0-1 1,0 0 0,-1 0-1,1 0 1,0 0 0,0 0-1,0-1 1,-1 1 0,1-1 0,4-6 41,-1 1 0,0 0 1,6-15-1,-10 21-52,12-38 133,-11 37-136,-1 0 1,1 0 0,-1 0-1,0 0 1,1 0-1,-1-1 1,0 1-1,0 0 1,0 0-1,-1 0 1,1 0-1,0 0 1,-1 0-1,0 0 1,-1-4-1,2 6-2,0 0 0,0 0 0,0 0 0,0 0-1,-1-1 1,1 1 0,0 0 0,0 0 0,0 0-1,-1 0 1,1 0 0,0 0 0,0-1 0,0 1 0,-1 0-1,1 0 1,0 0 0,0 0 0,0 0 0,-1 0-1,1 0 1,0 0 0,0 0 0,-1 0 0,1 0-1,0 0 1,0 0 0,-1 0 0,1 0 0,0 1-1,0-1 1,0 0 0,-1 0 0,1 0 0,0 0-1,0 0 1,-1 1 0,-7 9-29,-5 12-8,8-8 25,0 1-1,0-1 1,-4 25-1,8-30 19,0-1 0,0 1 0,0-1 0,1 1 0,1-1 1,0 1-1,3 15 0,-4-22-1,0-1 0,1 1 0,-1 0 0,1-1 0,-1 1 0,1-1 0,0 1 0,0-1 0,0 0 1,-1 1-1,1-1 0,0 0 0,1 1 0,-1-1 0,0 0 0,0 0 0,0 0 0,1 0 0,-1 0 0,1 0 1,-1-1-1,1 1 0,-1 0 0,1-1 0,-1 1 0,1-1 0,-1 1 0,1-1 0,0 0 0,-1 0 0,1 0 0,0 0 1,-1 0-1,1 0 0,-1 0 0,1 0 0,0-1 0,-1 1 0,1-1 0,-1 1 0,3-2 0,5-1-5,-1-2-1,1 1 0,-1-1 0,0 0 1,12-11-1,61-59-240,5-3-148,-84 76 373,-1 1 0,1 0 0,-1 0 0,1 0-1,-1 0 1,1 0 0,0 0 0,0 0 0,-1 0 0,1 1 0,0-1 0,0 1 0,0-1-1,0 1 1,0 0 0,2-1 0,-3 2 16,-1-1-1,1 1 1,0-1-1,0 1 1,0 0 0,0-1-1,0 1 1,-1 0-1,1 0 1,0 0-1,-1 0 1,1-1 0,-1 1-1,1 0 1,-1 0-1,1 0 1,-1 0 0,1 0-1,-1 0 1,0 0-1,0 0 1,0 0-1,1 0 1,-1 1 0,0-1-1,0 0 1,0 0-1,-1 1 1,-1 36 172,-1 7 53,3-42-191,0 0 0,0 0 1,1 0-1,-1 0 0,1 0 1,0-1-1,0 1 0,0 0 1,0 0-1,0-1 0,3 5 1,-3-6-19,-1 0 0,1-1-1,0 1 1,0 0 0,0-1 0,-1 1 0,1-1 0,0 1 0,0-1 0,0 0 0,0 1 0,0-1-1,0 0 1,0 0 0,0 1 0,0-1 0,0 0 0,0 0 0,0 0 0,0 0 0,0 0 0,0-1 0,0 1-1,0 0 1,0 0 0,0-1 0,0 1 0,-1 0 0,1-1 0,0 1 0,0-1 0,0 1 0,0-1-1,1 0 1,31-27 118,-27 23-132,47-49-350,18-14-1862,-53 57 828,-18 11 1320,1 0 0,-1 0 0,0 0 0,1 0 0,-1 0 0,0 0 0,0 0 0,1 0 0,-1 0 0,0 0 0,0 1 0,1-1 0,-1 0 0,0 0 0,0 0 0,1 0 0,-1 0 0,0 0 0,0 1 0,0-1 1,1 0-1,-1 0 0,0 0 0,0 1 0,0-1 0,1 0 0,-1 0 0,0 0 0,0 1 0,0-1 0,0 0 0,0 0 0,0 1 0,0-1 0,0 1 0,1 1-205,-1 1-1,0 0 1,0-1-1,-1 1 1,1 0-1,-1-1 1,1 1 0,-1 0-1,-2 4 1,0 1-283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29.399"/>
    </inkml:context>
    <inkml:brush xml:id="br0">
      <inkml:brushProperty name="width" value="0.05" units="cm"/>
      <inkml:brushProperty name="height" value="0.05" units="cm"/>
    </inkml:brush>
  </inkml:definitions>
  <inkml:trace contextRef="#ctx0" brushRef="#br0">1 0 18460,'3'22'940,"0"1"0,-2-1 0,0 0 0,-3 27 0,1 31 1096,1-66-1901,1 0 1,0 1-1,1-1 1,0 0-1,2 0 0,-1-1 1,10 24-1,-12-36-170,0 1 0,-1-1-1,1 1 1,0-1 0,0 1 0,0-1 0,0 0-1,0 1 1,0-1 0,0 0 0,1 0 0,-1 0-1,0 0 1,1 0 0,-1 0 0,1 0 0,-1 0-1,1 0 1,-1-1 0,1 1 0,-1-1 0,1 1-1,0-1 1,-1 1 0,1-1 0,0 0 0,-1 0-1,1 0 1,0 0 0,-1 0 0,1 0 0,0-1-1,-1 1 1,1 0 0,0-1 0,2-1 0,0 0-148,0 0 0,0-1 0,0 1 0,-1-1 0,1 0 0,-1 0 0,0-1 0,1 1 0,-1-1 0,-1 0 0,1 1 0,4-9 0,3-12-322,-1-1-1,0 0 1,-2-1-1,-1 0 1,-1 0 0,-1 0-1,-2 0 1,0-28-1,-4 34 727,2 20-211,0 0 1,0 0 0,1-1 0,-1 1 0,0 0 0,0 0 0,0 0 0,0 0 0,0 0-1,0 0 1,0 0 0,0-1 0,-1 1 0,1 0 0,0 0 0,0 0 0,0 0 0,0 0-1,0 0 1,0 0 0,0 0 0,0-1 0,0 1 0,0 0 0,0 0 0,0 0 0,0 0-1,0 0 1,0 0 0,-1 0 0,1 0 0,0 0 0,0 0 0,0 0 0,0 0 0,0 0-1,0-1 1,0 1 0,0 0 0,-1 0 0,1 0 0,0 0 0,0 0 0,0 0-1,0 0 1,0 0 0,0 0 0,0 0 0,-1 0 0,1 0 0,0 0 0,0 1 0,0-1-1,0 0 1,0 0 0,0 0 0,-2 2 116,1 1-1,0 0 1,0 0-1,0-1 0,0 1 1,1 0-1,-1 0 1,0 5-1,-3 23 557,1 1-1,1 0 1,2 0-1,7 58 1,-1-66-407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30.301"/>
    </inkml:context>
    <inkml:brush xml:id="br0">
      <inkml:brushProperty name="width" value="0.05" units="cm"/>
      <inkml:brushProperty name="height" value="0.05" units="cm"/>
    </inkml:brush>
  </inkml:definitions>
  <inkml:trace contextRef="#ctx0" brushRef="#br0">125 72 20716,'0'17'419,"0"0"0,-2 0-1,0-1 1,0 1 0,-2 0-1,-8 24 1,3-8-124,-4 19-396,-3-1 0,-36 78-1,41-114-1271,9-25 83,9-30-460,41-166-2246,14 1 3982,-50 178 588,-12 27-550,0 0 1,0-1-1,0 1 1,0 0 0,1 0-1,-1-1 1,0 1-1,0 0 1,0 0 0,0-1-1,1 1 1,-1 0-1,0 0 1,0 0-1,1-1 1,-1 1 0,0 0-1,0 0 1,1 0-1,-1 0 1,0-1 0,0 1-1,1 0 1,-1 0-1,0 0 1,1 0 0,-1 0-1,0 0 1,0 0-1,1 0 1,-1 0-1,0 0 1,1 0 0,-1 0-1,0 0 1,0 0-1,1 0 1,-1 0 0,0 0-1,1 1 1,6 12 599,1 18 88,8 144 1620,-12-104-964,20 100 1,-22-161-1232,-2-8-89,0 0 0,0 0 0,1 0 0,0 0 0,-1 0 0,1 0 0,0 0-1,0 0 1,2 4 0,-13-55 28,-9-3-433,7 24-196,2-2-1,-13-58 1,23 86 519,-1 0 1,1 0 0,0 0 0,0 0 0,0 0-1,0 0 1,0 0 0,1 0 0,-1 0 0,0 0-1,1 0 1,-1 1 0,1-1 0,1-3 0,-1 4 22,0 0 0,0 0 1,0 0-1,0 0 0,1 0 1,-1 0-1,0 0 1,0 1-1,1-1 0,-1 0 1,0 1-1,1-1 0,-1 1 1,0-1-1,1 1 0,-1 0 1,1 0-1,-1-1 0,1 1 1,1 0-1,36-3 175,0-3 1,0-1-1,0-2 0,-1-2 0,51-21 1,-89 32-164,6-3 28,1 1 0,-1 0-1,0 0 1,1 0 0,0 1 0,6 0 0,-12 1-18,1 0 0,-1 0 1,1 0-1,-1 0 0,0 1 1,1-1-1,-1 1 1,1-1-1,-1 1 0,0-1 1,1 1-1,-1 0 0,0-1 1,0 1-1,0 0 1,0 0-1,0 0 0,0 0 1,0 0-1,0 0 0,0 0 1,0 1-1,0-1 1,0 0-1,-1 0 0,1 1 1,-1-1-1,1 0 0,-1 1 1,1-1-1,-1 1 0,0-1 1,1 3-1,0 31 284,-1-29-203,-1-1 1,1 1-1,1-1 0,-1 1 0,1-1 1,0 1-1,0-1 0,0 1 0,1-1 1,4 9-1,-6-13-78,0-1-1,1 0 1,-1 1 0,0-1 0,1 0-1,-1 1 1,0-1 0,1 0 0,-1 1-1,1-1 1,-1 0 0,0 0 0,1 1-1,-1-1 1,1 0 0,-1 0 0,1 0-1,-1 0 1,1 0 0,-1 1 0,1-1-1,-1 0 1,1 0 0,-1 0 0,1-1-1,-1 1 1,1 0 0,15-9 214,10-21-88,-24 27-140,34-52-555,-29 42-100,1 0 1,0 1-1,1 0 1,0 0-1,1 1 1,21-18-1,-21 23-237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30.826"/>
    </inkml:context>
    <inkml:brush xml:id="br0">
      <inkml:brushProperty name="width" value="0.05" units="cm"/>
      <inkml:brushProperty name="height" value="0.05" units="cm"/>
    </inkml:brush>
  </inkml:definitions>
  <inkml:trace contextRef="#ctx0" brushRef="#br0">22 144 11690,'-14'22'4344,"11"-11"-4018,1 1-1,1-1 0,0 0 1,0 1-1,2-1 1,-1 1-1,3 12 1,18 80 276,-8-61-451,3 0 1,1-1-1,25 44 0,-12-25-57,-26-53-75,12 29 2,-16-35-12,1 0 0,0 0-1,-1 0 1,0 0 0,1 0 0,-1 0-1,0 0 1,0 1 0,0-1 0,0 0-1,0 0 1,-1 0 0,1 0-1,-1 0 1,0 2 0,1-3 3,-1-1 0,1 1 0,-1 0 0,1-1-1,0 1 1,-1-1 0,1 1 0,-1 0 0,0-1 0,1 0 0,-1 1 0,1-1 0,-1 1-1,0-1 1,1 0 0,-1 1 0,0-1 0,1 0 0,-1 0 0,0 1 0,0-1 0,1 0-1,-1 0 1,0 0 0,1 0 0,-1 0 0,0 0 0,0 0 0,1 0 0,-1 0 0,0-1-1,0 1 1,1 0 0,-1 0 0,0-1 0,1 1 0,-1 0 0,0-1 0,1 1 0,-1 0-1,0-1 1,-2-1 31,0 0 0,1 0 0,-1-1-1,0 1 1,1-1 0,0 1 0,-4-5-1,2-2 8,-1 0-1,1 0 0,1 0 0,-1 0 0,2-1 1,-1 1-1,1-1 0,0-11 0,-2-80-65,6 61-84,1 1 0,2 0 0,1 0 0,2 0 0,2 1 0,2 0 0,1 1 0,2 0 0,1 1 0,30-47 0,-43 78 59,25-37 596,-24 39-254,-3 5 11,-11 23 232,1-5-227,1 1-1,1 0 1,-4 22 0,10-36-247,-1 1 1,1-1-1,0 0 1,1 1 0,0-1-1,0 0 1,1 1-1,-1-1 1,2 0 0,-1 1-1,1-1 1,5 13-1,-6-17-90,0-1-1,1 0 1,-1 1-1,1-1 1,-1 0-1,1 0 1,0 0-1,0 0 1,0 0-1,0 0 1,0 0-1,0-1 1,1 1-1,-1-1 1,1 0-1,-1 1 1,1-1-1,-1 0 1,1-1-1,-1 1 1,1 0-1,0-1 1,-1 1-1,1-1 1,0 0-1,0 0 1,-1 0-1,1 0 1,0-1-1,-1 1 1,1-1-1,0 1 1,3-3-1,2 0-90,0 0-1,0-1 1,0 0-1,0-1 1,-1 1-1,0-1 1,0-1-1,0 0 1,8-9-1,14-23-277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7.098"/>
    </inkml:context>
    <inkml:brush xml:id="br0">
      <inkml:brushProperty name="width" value="0.05" units="cm"/>
      <inkml:brushProperty name="height" value="0.05" units="cm"/>
    </inkml:brush>
  </inkml:definitions>
  <inkml:trace contextRef="#ctx0" brushRef="#br0">0 1 10770,'68'0'1345,"-8"5"-745,-7 0-312,-7 2 1624,0 3-1560,4-2-768,4 2 488,8-5-216,7-2-56</inkml:trace>
  <inkml:trace contextRef="#ctx0" brushRef="#br0" timeOffset="1">1514 74 12291,'47'4'1552,"-1"-1"-1008,-5-5-256,1-1 1336,4-4-1159,3-1-217,2 2-272,-1 3-112,-1 3-72,-3-1-16,-7-2-9,-3 1-7,-8 2 88,-2 0 104,-6-2-128,-1 0 160,-6-5-24,-2-3 32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31.311"/>
    </inkml:context>
    <inkml:brush xml:id="br0">
      <inkml:brushProperty name="width" value="0.05" units="cm"/>
      <inkml:brushProperty name="height" value="0.05" units="cm"/>
    </inkml:brush>
  </inkml:definitions>
  <inkml:trace contextRef="#ctx0" brushRef="#br0">35 0 17252,'-11'48'1793,"-10"80"0,20-108-1466,0 0 0,1 0 0,1 1 0,0-1-1,2 0 1,8 32 0,-10-48-291,0 0-1,1 0 0,-1 0 0,1 0 1,0 0-1,0 0 0,0 0 1,0-1-1,1 1 0,0-1 0,-1 0 1,1 1-1,0-1 0,1-1 1,-1 1-1,0 0 0,7 3 1,-5-5-116,-1 1 1,1-1 0,0 0 0,0 0-1,-1 0 1,1-1 0,0 0 0,0 0 0,0 0-1,0-1 1,-1 1 0,1-1 0,0 0 0,0 0-1,6-3 1,33-15-927,15-4-341,-54 21 1242,0 1 0,0 0-1,1 0 1,-1 0 0,0 1-1,1-1 1,-1 1 0,0 1-1,6 0 1,-9-1 129,-1 0 0,0 0 0,0 0 1,0 1-1,0-1 0,0 0 0,0 1 0,0-1 0,1 0 0,-1 1 1,0-1-1,0 1 0,-1 0 0,1-1 0,0 1 0,0 0 0,0 0 0,0-1 1,0 1-1,-1 0 0,1 0 0,0 0 0,-1 0 0,1 0 0,-1 0 1,1 0-1,-1 0 0,0 0 0,1 0 0,-1 1 0,0-1 0,0 0 0,1 0 1,-1 0-1,0 0 0,0 0 0,0 1 0,-1-1 0,1 0 0,0 0 0,0 0 1,-1 0-1,1 0 0,0 0 0,-2 2 0,0 2 149,-1 0 0,1 0 0,-1 0 0,-1 0 0,1-1 0,0 0 0,-1 1 0,-4 3 0,1-3 24,0 0 0,0 0 0,-1-1 0,1 0-1,-1 0 1,0 0 0,-14 3 0,17-5-257,0 0 1,-1-1 0,1 0-1,-1 0 1,1-1-1,-1 0 1,1 0-1,-1 0 1,1 0-1,-1-1 1,1 0-1,-11-3 1,15 4 35,0-1-1,0 1 1,0-1 0,0 0 0,0 1 0,0-1 0,0 0-1,0 1 1,0-1 0,0 0 0,1 0 0,-1 0 0,0 0-1,1 0 1,-1 0 0,0 0 0,1 0 0,-1 0 0,1 0-1,0 0 1,-1 0 0,1 0 0,-1-3 0,4-11-428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32.058"/>
    </inkml:context>
    <inkml:brush xml:id="br0">
      <inkml:brushProperty name="width" value="0.05" units="cm"/>
      <inkml:brushProperty name="height" value="0.05" units="cm"/>
    </inkml:brush>
  </inkml:definitions>
  <inkml:trace contextRef="#ctx0" brushRef="#br0">105 551 15819,'0'0'44,"0"0"0,0 0-1,0 0 1,0 0 0,0 0-1,1-1 1,-1 1 0,0 0-1,0 0 1,0 0 0,0 0-1,0 0 1,0-1 0,0 1-1,0 0 1,0 0 0,0 0-1,0 0 1,0-1 0,0 1-1,0 0 1,0 0 0,0 0-1,-1 0 1,1 0 0,0-1-1,0 1 1,0 0 0,0 0-1,0 0 1,0 0 0,0 0-1,0 0 1,0 0 0,-1-1-1,1 1 1,0 0 0,0 0-1,0 0 1,0 0 0,0 0-1,0 0 1,-1 0 0,1 0-1,0 0 1,0 0 0,0 0-1,0 0 1,0 0 0,-1 0-1,1 0 1,0 0 0,0 0-1,-12 5 748,-12 13 261,16-10-707,0 2 0,1-1 0,0 1-1,1 0 1,0 1 0,1-1 0,-6 16-1,9-21-245,1 0 0,-1 1 0,1-1 0,0 1 0,1 0 0,-1-1 0,1 12 0,1-14-53,-1 0 1,1 0-1,0 0 1,-1-1-1,1 1 1,0 0-1,1 0 1,-1 0-1,1-1 1,-1 1-1,1-1 0,0 1 1,-1-1-1,1 1 1,4 2-1,-3-3-15,0 0 0,0 0-1,0-1 1,0 1 0,0 0-1,1-1 1,-1 0 0,0 0-1,1 0 1,-1 0 0,1-1-1,-1 1 1,1-1 0,0 0 0,-1 0-1,1 0 1,-1-1 0,1 1-1,-1-1 1,1 0 0,5-2-1,0 0-12,-1 0-1,0 0 0,0-1 1,0-1-1,-1 1 0,1-1 0,11-11 1,-6 4-94,-1-1 0,-1-1 0,-1 0 0,0-1 0,0 0 0,-1 0 1,-1-1-1,-1 0 0,0 0 0,-1-1 0,4-21 0,-5 15-347,0 0 0,-2-1-1,-1 0 1,-1 0 0,-1 0-1,0 0 1,-8-41 0,-6 15-668,14 48 1045,-1 0 0,0 0 1,0 0-1,0 0 1,0 0-1,0 0 0,0 0 1,0 1-1,-1-1 1,1 0-1,-1 1 1,1-1-1,-1 1 0,0 0 1,1-1-1,-1 1 1,0 0-1,0 0 1,0 0-1,-2-1 0,4 1 119,1-1 0,-1 1 0,1 0 0,0-1 0,0 1 0,-1 0 0,1 0 0,0-1 0,0 1 0,0 0 0,0 0 0,1 0 0,1-1 0,1-2 60,6-8-58,-1-1-1,0 0 1,0 0 0,-1 0-1,-1-1 1,-1-1-1,0 1 1,0-1-1,-2 0 1,5-24-1,-8 24-46,-1 15-25,0 0 0,0 0 0,0 0 0,0 0 0,0-1 0,0 1 0,0 0 0,-1 0 0,1 0 0,0 0 0,0 0 0,0 0 0,0 0 0,0 0 0,0 0 0,0-1 0,0 1 0,0 0 0,0 0 0,0 0 0,0 0 0,0 0 0,-1 0 0,1 0 0,0 0 0,0 0 0,0 0 0,0 0 0,0 0 0,0 0 0,0 0 0,0 0 0,-1 0 0,1 0 0,0 0 0,0 0-1,0 0 1,0 0 0,0 0 0,0 0 0,0 0 0,-1 0 0,1 0 0,0 0 0,0 0 0,0 0 0,0 0 0,0 0 0,0 0 0,0 0 0,0 0 0,0 0 0,-1 1 0,0 1 45,-1 0 0,0 0 0,1 0 1,-1 1-1,1-1 0,0 0 0,-1 1 0,0 3 0,-4 14 289,0 0 0,1 1 0,1 0 0,-2 31 0,2 88 1222,4-125-1397,1 23 322,1 0 0,7 37 0,-7-60-364,1-1 0,1 1 0,1-1 0,-1 0 0,2 0 0,0-1-1,1 0 1,9 14 0,-16-26-113,1 1-1,0-1 0,-1 0 1,1 0-1,0 0 0,0 0 1,0 0-1,0 0 0,0 0 1,0 0-1,0 0 0,0 0 1,0-1-1,1 1 0,-1 0 1,0-1-1,0 1 1,1-1-1,-1 1 0,0-1 1,1 0-1,-1 1 0,0-1 1,1 0-1,-1 0 0,1 0 1,-1 0-1,0 0 0,3-1 1,-3 0-4,1 0-1,-1 0 1,1 0 0,-1-1 0,0 1 0,1-1 0,-1 1 0,0-1-1,0 1 1,0-1 0,0 1 0,0-1 0,0 0 0,-1 0 0,1 1-1,-1-1 1,1 0 0,-1 0 0,0 0 0,1 0 0,-1-2 0,0-10-5,0-1 1,0 1 0,-1-1 0,-1 1 0,-1 0 0,-8-28-1,-3 2-96,-20-42 1,32 78 78,-34-69-188,31 63 86,-1 1 0,0 1 0,0-1 0,-1 1-1,-11-11 1,26 27-1117,-7-6 1086,1 0-1,0 0 0,0 0 1,0 0-1,0 0 1,0 0-1,0-1 1,4 3-1,3 0-372,1-1-1,0 0 1,0 0-1,0-1 1,1 0-1,-1-1 1,0 0 0,1-1-1,-1 0 1,1-1-1,15-2 1,0-2-207,-1 0-1,-1-2 1,38-15 0,-51 18 928,-8 4 17,0-1-1,0 0 1,0 0 0,0-1 0,-1 1 0,1 0 0,0-1 0,0 0 0,3-3 0,-13 8 798,1 1 0,0-1 1,0 1-1,-8 7 1,11-8-905,0 0 1,0 1 0,1 0-1,-1 0 1,1 0-1,-1 0 1,1 0 0,1 0-1,-1 0 1,0 1 0,1-1-1,0 1 1,0-1-1,0 1 1,1 5 0,0-8-157,0 1 0,0-1 1,1 1-1,-1-1 0,1 1 1,-1-1-1,1 0 0,0 1 0,0-1 1,0 0-1,1 1 0,-1-1 1,0 0-1,1 0 0,-1 0 1,1 0-1,0-1 0,0 1 1,-1 0-1,1-1 0,0 1 1,0-1-1,1 0 0,-1 1 1,0-1-1,0 0 0,1 0 0,-1-1 1,3 2-1,57 14-1661,-32-10 806,44 18 1,-65-21 865,-1 1 0,0 0 0,0 0 0,-1 1-1,1 0 1,-1 0 0,0 1 0,-1 0 0,12 13 0,-16-18 79,-1 1 0,1 0 1,-1 0-1,0 0 0,1 0 0,-1 0 1,0 0-1,0 0 0,0 0 1,0 1-1,-1-1 0,1 0 0,-1 0 1,1 1-1,-1-1 0,0 0 0,0 1 1,0-1-1,0 1 0,0-1 0,0 0 1,-1 1-1,1-1 0,-1 0 1,-1 4-1,0-3 53,-1 0 1,1 0-1,0 0 1,-1 0-1,0-1 1,1 1-1,-1-1 1,0 0-1,-1 1 1,1-1-1,0-1 1,0 1-1,-1-1 1,1 1-1,-8 1 0,5-1 76,-1-1 0,1 0-1,-1 0 1,1 0 0,-1-1-1,0 0 1,1 0 0,-1-1-1,0 0 1,1 0-1,-1 0 1,1-1 0,-1 0-1,-6-3 1,-22-13 322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32.677"/>
    </inkml:context>
    <inkml:brush xml:id="br0">
      <inkml:brushProperty name="width" value="0.05" units="cm"/>
      <inkml:brushProperty name="height" value="0.05" units="cm"/>
    </inkml:brush>
  </inkml:definitions>
  <inkml:trace contextRef="#ctx0" brushRef="#br0">0 123 14435,'8'15'962,"0"1"-1,-2 0 1,0 0-1,8 33 1,6 71 1958,-15-82-2363,8 93 769,-10-83-820,2-1 1,2 1-1,20 70 0,-26-116-465,0 1 0,0 0 0,0-1 1,0 1-1,0-1 0,0 0 0,1 1 0,-1-1 1,1 0-1,0 0 0,0 0 0,3 4 0,-4-6-26,0 1 1,0-1-1,0 0 0,0 0 0,1 0 0,-1 1 0,0-1 1,0 0-1,0 0 0,0-1 0,0 1 0,0 0 0,0 0 0,0 0 1,0-1-1,0 1 0,0 0 0,0-1 0,0 1 0,0-1 0,0 0 1,0 1-1,0-1 0,0 0 0,-1 1 0,1-1 0,0 0 1,-1 0-1,1 0 0,0 1 0,0-2 0,8-10 61,-1 1 1,0-1-1,0 0 1,-1-1-1,-1 0 0,8-21 1,22-87 205,-31 105-244,16-75-217,-3-1-1,-5 0 1,2-99-1,-15 189 166,1-13-173,-1 0 0,0-1-1,-1 1 1,-3-17 0,4 32 172,-1 1 1,1-1 0,0 0-1,0 0 1,0 0 0,0 0-1,0 1 1,0-1 0,-1 0-1,1 0 1,0 0 0,0 0-1,0 0 1,0 0 0,-1 0-1,1 1 1,0-1 0,0 0-1,0 0 1,-1 0-1,1 0 1,0 0 0,0 0-1,0 0 1,-1 0 0,1 0-1,0 0 1,0 0 0,0 0-1,-1 0 1,1 0 0,0 0-1,0 0 1,0-1 0,-1 1-1,1 0 1,0 0 0,0 0-1,0 0 1,-1 0 0,1 0-1,0 0 1,0-1 0,0 1-1,0 0 1,0 0 0,0 0-1,-1 0 1,1-1 0,0 1-1,0 0 1,0 0 0,0 0-1,0 0 1,0-1 0,0 1-1,0 0 1,0 0 0,0 0-1,0-1 1,0 1 0,0-1-1,-6 20-648,-17 140-2469,15-88 2528,0-5-71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33.941"/>
    </inkml:context>
    <inkml:brush xml:id="br0">
      <inkml:brushProperty name="width" value="0.05" units="cm"/>
      <inkml:brushProperty name="height" value="0.05" units="cm"/>
    </inkml:brush>
  </inkml:definitions>
  <inkml:trace contextRef="#ctx0" brushRef="#br0">1 803 13619,'4'7'472,"0"-1"0,1 0-1,0 0 1,0 0 0,0 0 0,9 6 0,-12-11-351,0 0 0,0 0 1,0 1-1,0-2 0,0 1 1,1 0-1,-1 0 0,0-1 1,1 1-1,-1-1 0,0 1 1,1-1-1,-1 0 0,0 0 1,1 0-1,-1-1 0,1 1 1,-1 0-1,0-1 0,1 0 1,-1 1-1,0-1 0,0 0 1,4-2-1,8-5-99,-2-1-1,1 1 1,-1-2 0,0 0 0,-1 0-1,0-1 1,-1 0 0,0-1 0,15-24-1,-17 24-177,-1-1 0,0 0 1,-1 0-1,-1 0 0,0-1 0,-1 1 0,0-1 0,-1 0 0,0 0 0,0-23 0,-3 34 140,0 0 0,-1 1-1,1-1 1,-1 0 0,0 1-1,1-1 1,-1 0-1,0 1 1,-3-5 0,4 7 24,0-1 0,-1 1 0,1-1 0,0 1 0,-1-1 0,1 1 0,0 0 0,-1-1 0,1 1 0,-1 0 0,1-1 1,-1 1-1,1 0 0,-1-1 0,1 1 0,-1 0 0,1 0 0,-1 0 0,1 0 0,-1-1 0,1 1 0,-1 0 0,1 0 0,-1 0 0,1 0 0,-1 0 1,1 0-1,-1 0 0,1 0 0,-1 1 0,0-1 0,1 0 0,-1 0 0,1 0 0,-1 1 0,1-1 0,0 0 0,-1 0 0,1 1 0,-1-1 0,1 0 0,-1 1 1,1-1-1,0 1 0,-1-1 0,1 0 0,0 1 0,-1-1 0,1 1 0,0-1 0,0 1 0,-1-1 0,1 1 0,0 0 0,-4 6 162,1-1 0,-1 1 0,1 0 0,1 1 0,0-1 0,0 0 0,0 1 0,0 9 0,-1 6 565,2 36 0,1-53-604,0 0 1,1 1 0,0-1 0,0 1-1,1-1 1,-1 0 0,1 0 0,3 6-1,-4-10-88,0 0-1,0 0 1,0 0-1,0-1 1,1 1-1,-1-1 1,0 1-1,1-1 0,-1 1 1,1-1-1,-1 0 1,1 1-1,0-1 1,-1 0-1,1 0 1,0 0-1,0-1 0,0 1 1,0 0-1,0-1 1,0 1-1,0-1 1,0 0-1,0 1 1,0-1-1,0 0 1,0 0-1,0 0 0,3-1 1,1-1 12,0 0 0,0 0 0,0 0 1,0-1-1,-1 0 0,1 0 0,-1 0 0,0-1 1,0 0-1,0 0 0,0 0 0,-1-1 1,6-6-1,1-2 35,-1 0 0,-1-1 0,15-27 0,-12 15-60,13-38 0,-21 52-66,-1 0 0,0 0 0,-1 0 0,0 0 0,0-23 0,-5 24-11,-4 12-6,-6 13-7,4 3 168,1 1 0,1-1 0,0 1 0,1 1 0,1-1 0,1 1 0,1 0-1,0 0 1,1 25 0,2-42-78,0 0-1,0 1 0,0-1 1,1 0-1,-1 1 1,1-1-1,-1 0 1,1 0-1,0 1 0,0-1 1,0 0-1,0 0 1,0 0-1,3 3 0,-3-4-17,1 0-1,-1 0 0,0 0 0,0 0 1,1 0-1,-1-1 0,1 1 0,-1 0 1,0-1-1,1 1 0,-1-1 0,1 0 0,-1 1 1,1-1-1,0 0 0,-1 0 0,1 0 1,-1 0-1,1 0 0,-1 0 0,1-1 1,-1 1-1,3-1 0,3-2-31,1 0 1,0 0-1,-1 0 1,0-1-1,1-1 1,-1 1-1,-1-1 0,1 0 1,-1-1-1,0 1 1,0-1-1,-1-1 1,10-12-1,3-9-75,0 0 0,13-33 0,-26 50 74,7-13-23,-9 14 37,1 1 0,1 1 0,-1-1 1,2 0-1,-1 1 0,1 0 0,7-7 0,-13 14 7,0 1-1,1 0 1,-1-1-1,0 1 0,1 0 1,-1-1-1,0 1 1,1 0-1,-1 0 1,0-1-1,1 1 0,-1 0 1,1 0-1,-1 0 1,1-1-1,-1 1 1,0 0-1,1 0 1,-1 0-1,1 0 0,-1 0 1,1 0-1,-1 0 1,1 0-1,-1 0 1,1 0-1,-1 0 0,0 0 1,1 1-1,-1-1 1,1 0-1,-1 0 1,1 0-1,-1 1 1,0-1-1,1 0 0,-1 0 1,0 1-1,1-1 1,-1 0-1,0 1 1,1-1-1,-1 0 0,0 1 1,1-1-1,-1 1 1,0-1-1,0 0 1,0 1-1,0-1 1,1 1-1,-1-1 0,0 1 1,0-1-1,0 0 1,0 1-1,0 0 1,4 30-11,-4-30 10,0 40 131,-2 0 0,-2 0 0,-9 40 0,28-109 941,-6-3-959,-1 0-1,-2-1 0,-1 0 1,-1 0-1,-2 0 0,-1 0 1,-2 0-1,-1-1 0,-8-44 1,10 76-116,0 1 0,0 0 1,0 0-1,0-1 0,0 1 0,0 0 1,0-1-1,0 1 0,0 0 0,0 0 0,0-1 1,0 1-1,1 0 0,-1 0 0,0-1 1,0 1-1,0 0 0,0 0 0,1 0 1,-1-1-1,0 1 0,0 0 0,1 0 1,-1 0-1,0 0 0,0-1 0,1 1 1,-1 0-1,0 0 0,0 0 0,1 0 1,-1 0-1,0 0 0,1 0 0,-1 0 0,0 0 1,0 0-1,1 0 0,-1 0 0,0 0 1,1 0-1,-1 0 0,19 1-140,-12 0 66,9-2-60,0-1 0,1-1 1,-1 0-1,30-11 0,-32 9 68,1 1-1,-1 0 0,0 1 0,1 0 0,0 2 0,18-1 0,-31 2 65,0 0-1,0 0 0,0 1 0,0-1 0,0 1 0,0-1 0,0 1 0,-1 0 1,1-1-1,0 1 0,0 0 0,0 0 0,-1 0 0,1 1 0,-1-1 0,1 0 1,-1 1-1,1-1 0,-1 1 0,0-1 0,1 1 0,-1 0 0,0-1 0,0 1 1,0 0-1,-1 0 0,1 0 0,0 0 0,-1 0 0,1 0 0,-1 0 0,0 0 1,1 3-1,-1 7-7,0 0 0,0 0 0,-1 0 0,-4 18 1,3-17 2,-5 19-10,5-22 18,0-1 0,0 1 0,1 0 0,0 0-1,1 20 1,0-30 4,0 1 0,0-1 0,0 1 0,0-1 0,0 1 0,0-1 0,0 1 0,1-1 0,-1 1 0,0-1 0,0 1 0,0-1 0,1 1 1,-1-1-1,0 1 0,1-1 0,-1 0 0,0 1 0,1-1 0,-1 1 0,0-1 0,1 0 0,-1 0 0,1 1 0,-1-1 0,1 0 0,-1 0 0,1 1 0,-1-1 0,1 0 0,-1 0 0,1 0 0,-1 0 0,1 0 0,-1 0 0,1 0 0,-1 0 0,1 0 0,-1 0 0,1 0 0,-1 0 0,1 0 0,-1 0 0,1 0 0,-1 0 1,1-1-1,-1 1 0,1 0 0,-1 0 0,0-1 0,1 1 0,-1 0 0,1-1 0,-1 1 0,0 0 0,1-1 0,25-23 75,-3-5-3,-1-1 0,33-60 0,-43 68-70,-2-1 0,0 0 0,-2-1 0,-1 0 0,6-31 0,-13 57-8,1 0 0,-1 0 0,0 0 0,1 0 0,-1 0 0,1 0 0,0 0 0,-1 0 0,1 0 0,0 0 0,0-1 0,0 1 0,0 0-1,1-1 1,-1 1 0,0-1 0,1 1 0,2 2 0,-1-2 6,0 1-1,1-1 0,-1 0 0,0 0 1,1 0-1,-1-1 0,1 1 0,-1-1 1,1 1-1,0-1 0,-1-1 1,1 1-1,5 0 0,5-1 12,0-1-1,-1 0 1,1-1-1,0 0 0,-1-1 1,0-1-1,22-8 1,-4-2 35,57-34 0,-84 46-43,6-4 5,0 0 0,-1 0 1,0-1-1,0 0 0,0 0 1,12-15-1,-21 21-9,1 1 0,-1 0 1,1-1-1,-1 1 0,1-1 0,-1 1 1,0-1-1,1 1 0,-1-1 0,1 1 0,-1-1 1,0 0-1,0 1 0,1-1 0,-1 1 1,0-1-1,0 0 0,0 1 0,0-1 1,0 0-1,0 1 0,0-1 0,0 0 1,0 1-1,0-1 0,0 0 0,0 1 1,0-1-1,0 1 0,-1-1 0,1 0 0,0 1 1,0-1-1,-1 1 0,1-1 0,0 1 1,-1-1-1,1 1 0,-1-1 0,1 1 1,-1-1-1,1 1 0,-1-1 0,1 1 1,-1 0-1,1-1 0,-1 1 0,1 0 1,-1-1-1,0 1 0,1 0 0,-1 0 0,1 0 1,-1 0-1,0 0 0,0-1 0,-4 1-2,1-1 0,-1 1 0,1 0 0,-1 0-1,1 0 1,-1 0 0,-4 2 0,0 0 3,1 0 1,0 1-1,0 0 0,0 1 1,0 0-1,0 0 0,1 1 1,0 0-1,0 0 0,0 0 1,1 1-1,0 0 0,0 0 1,0 1-1,1 0 0,-1 0 1,2 0-1,-5 9 0,6-10-32,0-1-1,1 1 1,0-1-1,1 1 1,-1 0-1,1 0 1,0 0-1,0 0 1,1 0-1,-1 0 1,2 0-1,-1 0 1,1 0-1,-1 0 1,2 0-1,-1 0 1,1 0-1,-1-1 0,2 1 1,-1 0-1,1-1 1,-1 0-1,2 1 1,-1-1-1,0-1 1,7 8-1,-5-6-1,0-2-1,0 1 1,0 0-1,1-1 1,-1 0 0,1 0-1,0-1 1,0 0-1,14 5 1,26 1-187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59.940"/>
    </inkml:context>
    <inkml:brush xml:id="br0">
      <inkml:brushProperty name="width" value="0.05" units="cm"/>
      <inkml:brushProperty name="height" value="0.05" units="cm"/>
    </inkml:brush>
  </inkml:definitions>
  <inkml:trace contextRef="#ctx0" brushRef="#br0">0 1917 12395,'4'-6'434,"-1"-1"0,-1 1-1,1 0 1,-1-1 0,0 1 0,0-1 0,-1 0 0,0 1 0,0-10 0,9-89 341,-9 85-520,24-535 872,3-47-1113,-21 529-24,3-1-1,3 1 0,4 1 1,2 1-1,38-90 0,-54 153 11,-2 5-7,-1 1 1,1 0 0,0-1-1,0 1 1,0 0-1,1 0 1,-1 0 0,0 0-1,1 0 1,0 0-1,2-2 1,-4 4 1,0 0 0,0 0 0,0-1 0,1 1 1,-1 0-1,0 0 0,0 0 0,0 0 0,1 0 0,-1 1 0,0-1 0,0 0 0,0 0 0,1 0 1,-1 0-1,0 0 0,0 0 0,0 0 0,1 0 0,-1 0 0,0 0 0,0 1 0,0-1 0,0 0 1,0 0-1,1 0 0,-1 0 0,0 0 0,0 1 0,0-1 0,0 0 0,0 0 0,0 0 0,0 0 1,0 1-1,1-1 0,-1 0 0,0 0 0,0 0 0,0 1 0,0-1 0,0 0 0,0 0 0,0 0 1,0 1-1,0-1 0,0 0 0,0 0 0,0 0 0,-1 1 0,1-1 0,1 16-200,-1-15 174,-4 50-486,-15 80 1,9-77 224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00.392"/>
    </inkml:context>
    <inkml:brush xml:id="br0">
      <inkml:brushProperty name="width" value="0.05" units="cm"/>
      <inkml:brushProperty name="height" value="0.05" units="cm"/>
    </inkml:brush>
  </inkml:definitions>
  <inkml:trace contextRef="#ctx0" brushRef="#br0">46 633 14563,'-12'13'813,"7"-8"-599,1-1-1,-1 1 1,1 0-1,0 0 0,1 1 1,-5 7-1,8-9 333,6-7-233,7-9 47,4-14-105,-1-1 0,-1 0 0,-1-1-1,10-32 1,-13 35-127,111-340 1115,-108 318-1165,-9 29-47,-4 14-27,0-1-1,0 1 1,1-1-1,-1 1 1,1-1-1,0 1 1,0 0-1,1 0 1,-1 0-1,5-5 1,-7 9-4,0 0-1,0 0 1,0-1 0,0 1 0,0 0 0,0 0 0,0 0-1,1 0 1,-1 0 0,0 0 0,0 0 0,0-1 0,0 1-1,0 0 1,0 0 0,1 0 0,-1 0 0,0 0-1,0 0 1,0 0 0,0 0 0,1 0 0,-1 0 0,0 0-1,0 0 1,0 0 0,0 0 0,1 0 0,-1 0 0,0 0-1,0 0 1,0 0 0,0 0 0,0 0 0,1 0-1,-1 0 1,0 0 0,0 0 0,0 1 0,0-1 0,0 0-1,1 0 1,-1 0 0,0 0 0,0 0 0,0 0 0,0 0-1,0 1 1,0-1 0,0 0 0,0 0 0,1 0-1,-1 0 1,0 0 0,0 1 0,0-1 0,0 0 0,0 0-1,0 0 1,0 1 0,2 7-11,-1 0 0,0 0 0,0 1 0,-1 13 0,0-3-1,0-16 10,10 222-118,-5-177-295,2 0 0,21 78 0,-20-106 223,-8-20 187,0 0 0,0 1 0,0-1-1,1 0 1,-1 0 0,0 0-1,0 0 1,0 0 0,0 0-1,0 0 1,1 0 0,-1 0-1,0 0 1,0 0 0,0 0 0,0 0-1,0 0 1,1 0 0,-1 0-1,0 0 1,0 0 0,0-1-1,0 1 1,0 0 0,0 0-1,1 0 1,-1 0 0,0 0 0,0 0-1,0 0 1,0 0 0,0 0-1,0-1 1,0 1 0,0 0-1,1 0 1,-1 0 0,0 0-1,0 0 1,0 0 0,0-1-1,0 1 1,0 0 0,0 0 0,0 0-1,0 0 1,0 0 0,0-1-1,0 1 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3:56.367"/>
    </inkml:context>
    <inkml:brush xml:id="br0">
      <inkml:brushProperty name="width" value="0.05" units="cm"/>
      <inkml:brushProperty name="height" value="0.05" units="cm"/>
    </inkml:brush>
  </inkml:definitions>
  <inkml:trace contextRef="#ctx0" brushRef="#br0">568 34 9746,'-62'5'1184,"3"-5"-600,1-1-287,2-5 1319,-3 2-1264,-1-2-1040,-6 1 768,-7-1-160,-2-4-104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3:56.818"/>
    </inkml:context>
    <inkml:brush xml:id="br0">
      <inkml:brushProperty name="width" value="0.05" units="cm"/>
      <inkml:brushProperty name="height" value="0.05" units="cm"/>
    </inkml:brush>
  </inkml:definitions>
  <inkml:trace contextRef="#ctx0" brushRef="#br0">3516 0 13147,'-56'12'505,"-1"-3"0,0-3 1,-60-1-1,51-2-409,-125 19-1,4 22-408,-44 8-487,161-39 245,-95 4 0,-47-9 71,-242 17 1552,-114 6-954,-132 3-1875,386-21 669,243-16 913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3:57.203"/>
    </inkml:context>
    <inkml:brush xml:id="br0">
      <inkml:brushProperty name="width" value="0.05" units="cm"/>
      <inkml:brushProperty name="height" value="0.05" units="cm"/>
    </inkml:brush>
  </inkml:definitions>
  <inkml:trace contextRef="#ctx0" brushRef="#br0">990 24 8570,'-98'-4'1429,"-124"-9"1273,181 9-2307,-1 2 0,1 2 0,-1 1-1,-82 14 1,-68 14 1118,154-24-876,23-2-473,0 0 0,0 1 0,0 1-1,1 1 1,0 0 0,0 1 0,-21 14 0,23-17-548,11-6 25,8-4 296,4-1-127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3:59.077"/>
    </inkml:context>
    <inkml:brush xml:id="br0">
      <inkml:brushProperty name="width" value="0.05" units="cm"/>
      <inkml:brushProperty name="height" value="0.05" units="cm"/>
    </inkml:brush>
  </inkml:definitions>
  <inkml:trace contextRef="#ctx0" brushRef="#br0">847 195 15739,'-4'-17'362,"0"1"0,-1 0 0,0 0 0,-2 0 0,-11-19 0,15 29-269,0 1 1,-1-1-1,0 1 1,0 0-1,-1 1 1,1-1-1,-1 1 1,0 0-1,0 0 1,0 0-1,-1 1 1,1-1-1,-1 2 1,0-1-1,0 0 1,-12-2-1,4 2-10,0 1 0,0 1-1,0 0 1,0 1 0,0 1 0,0 0-1,0 1 1,1 0 0,-1 1 0,0 1-1,1 0 1,0 1 0,0 0 0,-17 10-1,0 2-35,1 2-1,1 1 0,1 1 0,-42 41 0,39-31-65,2 2-1,0 1 1,3 1-1,1 1 1,1 2-1,2 0 1,2 1-1,-19 53 1,22-44 2,2 1 0,2 0 1,2 0-1,3 1 1,1 1-1,3 94 0,4-114 13,2 0 0,2 1 0,1-1 0,1 0 0,1-1 0,2 0 0,1 0 0,21 39 0,-23-54-17,0 0-1,0-1 1,2-1 0,0 0 0,0 0 0,1-1-1,19 14 1,-20-18-12,0 0 0,1-1 0,0-1 0,0 0 0,1 0 0,-1-2 0,1 1 0,1-2 0,-1 1 0,15 0 0,-10-3-8,0 0-1,1-2 1,-1 0 0,0-1-1,0-1 1,0 0 0,-1-2 0,1 0-1,-1-1 1,0-1 0,-1 0-1,1-1 1,24-17 0,-8 2-19,0-1 0,-2-1 0,-1-2 0,-1-1 0,30-36 0,-34 31 47,0 0-1,-2-2 0,-2 0 1,-1-1-1,-2-2 1,-2 0-1,-1 0 0,-2-1 1,-2-1-1,-1 0 0,5-53 1,-11 62-77,-2-1 0,-2 1 0,0-1 0,-3 1 0,0-1 0,-2 1 0,-1 0 0,-2 0 0,-1 1 0,-1 0 0,-2 1 0,0 0 0,-2 0 0,-2 2 0,-24-35 0,21 38-89,-25-23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632"/>
    </inkml:context>
    <inkml:brush xml:id="br0">
      <inkml:brushProperty name="width" value="0.05" units="cm"/>
      <inkml:brushProperty name="height" value="0.05" units="cm"/>
    </inkml:brush>
  </inkml:definitions>
  <inkml:trace contextRef="#ctx0" brushRef="#br0">0 562 16195,'1'-6'1033,"18"-5"-857,14-5-80,24-11 216,12-6-112,19-17-96,10-9-32,20-13-392,8-1-232,-1-3 464,-8 2-88,-11 9-104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7.538"/>
    </inkml:context>
    <inkml:brush xml:id="br0">
      <inkml:brushProperty name="width" value="0.05" units="cm"/>
      <inkml:brushProperty name="height" value="0.05" units="cm"/>
    </inkml:brush>
  </inkml:definitions>
  <inkml:trace contextRef="#ctx0" brushRef="#br0">29 1 15707,'-7'43'1225,"-1"-2"-825,-2 0-152,7 7 336,3 2-88,1 3-160,3 6-208,1 11-456,-1 6-1688,-4 2 1760,-3 3-241,-4 4-231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46.865"/>
    </inkml:context>
    <inkml:brush xml:id="br0">
      <inkml:brushProperty name="width" value="0.05" units="cm"/>
      <inkml:brushProperty name="height" value="0.05" units="cm"/>
    </inkml:brush>
  </inkml:definitions>
  <inkml:trace contextRef="#ctx0" brushRef="#br0">27 1 13627,'0'50'1008,"-3"-1"-880,-3 0-168,-3 1 368,1 7-232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48.711"/>
    </inkml:context>
    <inkml:brush xml:id="br0">
      <inkml:brushProperty name="width" value="0.05" units="cm"/>
      <inkml:brushProperty name="height" value="0.05" units="cm"/>
    </inkml:brush>
  </inkml:definitions>
  <inkml:trace contextRef="#ctx0" brushRef="#br0">2327 213 11562,'-425'-65'3344,"206"19"-3270,119 23-74,-113-12-1,-72 0-15,265 31 21,0 2 0,0 0 0,-1 2 1,1 0-1,0 1 0,0 1 0,0 1 0,0 1 0,1 1 0,-1 0 0,1 1 0,0 2 0,0-1 0,1 2 0,-21 14 1,18-11 80,-2 0 0,1-2 0,-1 0 0,-27 7 0,-100 19 505,51-14-354,78-17-203,-4 2 0,0-1-1,-37 3 0,54-8-25,0-1-1,0 0 1,0-1-1,0 0 1,0 0 0,0 0-1,0-1 1,1-1-1,-1 1 1,1-1-1,-1 0 1,-7-5 0,-5-6 47,-24-14 48,43 27-102,-1 0 0,0 0 0,0 1 0,0-1 0,0 0 0,0 1 0,-1-1 0,1 1 0,0 0 0,0-1 0,0 1 0,0 0 0,0 0 0,0 1 0,-1-1 0,1 0 0,0 1 0,-3 0 0,-7 11 1091,10-6-152,6-5-616,5-6 91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0.766"/>
    </inkml:context>
    <inkml:brush xml:id="br0">
      <inkml:brushProperty name="width" value="0.05" units="cm"/>
      <inkml:brushProperty name="height" value="0.05" units="cm"/>
    </inkml:brush>
  </inkml:definitions>
  <inkml:trace contextRef="#ctx0" brushRef="#br0">259 49 15515,'2'-2'452,"22"-27"1465,-24 28-1848,1 1-1,-1-1 1,1 1-1,-1-1 1,0 0-1,0 1 0,1-1 1,-1 0-1,0 1 1,0-1-1,0 0 1,0 1-1,0-1 1,1 0-1,-1 1 1,0-1-1,-1 0 1,1 0-1,0 0 15,-1 1-1,1-1 1,-1 1-1,1 0 1,-1-1 0,1 1-1,-1 0 1,1 0-1,-1-1 1,1 1 0,-1 0-1,1 0 1,-1 0-1,0 0 1,1-1 0,-1 1-1,1 0 1,-1 0-1,0 0 1,1 0 0,-1 0-1,1 1 1,-1-1-1,1 0 1,-2 0 0,-6 2 158,0 0 0,0 1 0,0-1 1,0 1-1,0 1 0,1 0 0,-9 5 1,-49 38 6,51-36-169,-8 6-45,-27 27 0,43-38-65,0 0 0,1 1 0,0 0 0,0 0 0,0 0 0,1 0 0,0 1 1,-5 13-1,8-19 3,1-1 0,0 0 1,-1 0-1,1 0 0,0 0 1,0 0-1,0 0 0,0 1 0,0-1 1,0 0-1,0 0 0,0 0 1,1 0-1,-1 0 0,0 0 1,1 1-1,-1-1 0,0 0 1,1 0-1,0 0 0,-1 0 1,1 0-1,0-1 0,-1 1 1,1 0-1,0 0 0,0 0 0,0 0 1,-1-1-1,1 1 0,0 0 1,0-1-1,0 1 0,0-1 1,0 1-1,0-1 0,1 0 1,-1 1-1,0-1 0,0 0 1,0 0-1,0 0 0,0 0 0,1 0 1,0 0-1,8 1-213,0-1 0,1 0 0,18-4 0,-25 4 177,35-7-367,-19 4 246,0 0 0,38-1 0,-58 4 190,1 0-1,0 0 0,-1 0 1,1 0-1,0 0 1,-1 0-1,1 0 0,-1 0 1,1 1-1,0-1 0,-1 0 1,1 0-1,0 1 0,-1-1 1,1 0-1,-1 1 1,1-1-1,-1 0 0,1 1 1,-1-1-1,1 1 0,-1-1 1,1 1-1,-1-1 1,0 1-1,1-1 0,-1 1 1,1 0-1,-1 0 15,0 0 0,0 1 0,0-1 0,0 0 0,0 0 0,0 1 0,-1-1 0,1 0 0,0 0 0,0 0 0,-1 0 0,1 1 0,-1-1 0,0 1 0,-4 6 134,0 0 0,-1 0 0,-6 8 0,10-14-122,-47 54 972,-71 62 0,103-106-1410,17-12 394,-1 0 0,1 0 0,0 0 0,0 0 0,0 0 0,-1 0 0,1 0 0,0 0 0,0 1 0,0-1 0,-1 0 0,1 0 0,0 0 0,0 0 0,0 0 0,-1 0 0,1 0 0,0-1 0,0 1-1,0 0 1,-1 0 0,1 0 0,0 0 0,0 0 0,0 0 0,0 0 0,-1 0 0,1 0 0,0 0 0,0-1 0,0 1 0,0 0 0,0 0 0,-1 0 0,1 0 0,0-1 0,0 1 0,0 0 0,0 0 0,0-1 0,0-1-33,0-1 0,0 1 0,1-1 1,-1 1-1,1-1 0,-1 1 1,1-1-1,0 1 0,0 0 0,2-5 1,14-24-275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1.266"/>
    </inkml:context>
    <inkml:brush xml:id="br0">
      <inkml:brushProperty name="width" value="0.05" units="cm"/>
      <inkml:brushProperty name="height" value="0.05" units="cm"/>
    </inkml:brush>
  </inkml:definitions>
  <inkml:trace contextRef="#ctx0" brushRef="#br0">100 0 17892,'-9'11'303,"0"0"1,1 0-1,0 1 0,0 0 1,1 1-1,1-1 1,-8 24-1,6-14-90,2 0 0,1 0 0,-6 44 0,10-57-151,1 0 0,0-1 0,1 1-1,-1 0 1,1 0 0,5 16 0,-6-24-40,1 1 0,-1-1 0,1 1 0,0 0 0,-1-1 0,1 1 0,0-1 0,0 1 0,0-1 0,0 0 0,0 1 0,0-1 0,0 0 0,1 0 0,-1 0 0,0 0 0,1 0 0,-1 0 0,1 0 0,-1 0 0,1-1 0,-1 1 0,1 0 0,0-1 0,-1 1 0,1-1 0,0 0 0,-1 0 0,1 1 0,0-1 0,-1 0 0,1-1 0,0 1 0,-1 0 0,1 0 0,0-1 0,-1 1 0,1-1 0,0 1 0,-1-1 0,1 0 0,1-1 0,4-1 37,0-1-1,-1 0 1,0-1-1,0 1 1,0-1-1,-1 0 1,1-1 0,-1 1-1,-1-1 1,1 0-1,-1 0 1,0-1-1,4-7 1,-4 5-191,1 0 1,-1-1-1,-1 1 0,0-1 1,0 0-1,-1 0 1,0 0-1,-1-1 1,0-11-1,-2 11 6,0 1 0,0-1 0,-1 0 0,-5-13 1,-3-9-320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1.700"/>
    </inkml:context>
    <inkml:brush xml:id="br0">
      <inkml:brushProperty name="width" value="0.05" units="cm"/>
      <inkml:brushProperty name="height" value="0.05" units="cm"/>
    </inkml:brush>
  </inkml:definitions>
  <inkml:trace contextRef="#ctx0" brushRef="#br0">1 90 15979,'17'-8'1743,"29"-18"0,11-5 125,-43 25-1417,1 0 0,16-3 0,-27 8-386,1 0 0,-1 0 0,1 1 1,-1-1-1,1 1 0,-1 0 1,1 0-1,0 1 0,-1-1 0,1 1 1,5 2-1,-8-2-58,-1-1 0,1 1 0,-1 0 0,1 1 0,-1-1-1,1 0 1,-1 0 0,0 1 0,0-1 0,1 0 0,-1 1 0,0-1 0,0 1 0,-1 0 0,1-1-1,0 1 1,0 0 0,-1-1 0,1 1 0,-1 0 0,1 0 0,-1-1 0,0 1 0,0 0 0,0 0-1,0 0 1,0 0 0,0-1 0,-1 1 0,0 3 0,-1 6-3,0 0 1,-1 0-1,-7 16 1,9-25-4,-51 109-18,34-77 23,2 1 1,-23 69-1,38-101-10,0 1 0,0 0-1,1-1 1,-1 1 0,1 0 0,0-1 0,0 1 0,0 0 0,1-1 0,1 7 0,-2-8 3,1-1 0,-1 0-1,1 0 1,0 1 0,0-1 0,-1 0 0,1 0 0,0 0-1,0 0 1,0 0 0,0 0 0,1 0 0,-1 0 0,0 0-1,0-1 1,1 1 0,-1 0 0,0-1 0,0 1 0,1-1-1,-1 1 1,1-1 0,-1 0 0,0 1 0,1-1 0,-1 0-1,1 0 1,2-1 0,6 1-49,0-2 0,0 1 0,-1-1 0,1-1 0,-1 0 0,1 0 0,-1-1 1,0 0-1,0 0 0,10-8 0,-9 6-38,0-1 0,0 0 1,-1-1-1,0 0 0,0-1 1,-1 0-1,14-19 0,-5-8-145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2.137"/>
    </inkml:context>
    <inkml:brush xml:id="br0">
      <inkml:brushProperty name="width" value="0.05" units="cm"/>
      <inkml:brushProperty name="height" value="0.05" units="cm"/>
    </inkml:brush>
  </inkml:definitions>
  <inkml:trace contextRef="#ctx0" brushRef="#br0">0 296 14963,'2'2'89,"-1"-1"0,0 1-1,1 0 1,0-1 0,-1 0 0,1 1-1,0-1 1,0 0 0,-1 0 0,1 0 0,0 0-1,0 0 1,0 0 0,1-1 0,-1 1-1,4 0 1,-1 0 15,1-1 1,0 0-1,0 0 1,0 0-1,0-1 1,6-1-1,7-3-26,0-1 1,30-13-1,-30 10-642,-1 0-1,0-1 0,-1-1 1,0 0-1,-1-2 0,0 0 1,21-22-1,-20 16-659,-2 0 0,23-35-1,-1-15 1563,-37 68-178,0 1 0,0-1 0,1 1 0,-1-1-1,0 1 1,0-1 0,0 1 0,0-1 0,1 1 0,-1 0 0,0-1 0,0 1-1,1-1 1,-1 1 0,0-1 0,1 1 0,-1 0 0,1-1 0,-1 1 0,0 0 0,1-1-1,-1 1 1,1 0 0,-1 0 0,1-1 0,-1 1 0,1 0 0,-1 0 0,1 0-1,4 15 2184,-6 37-886,0-46-1074,-4 274 1388,2-381-4126,-6 129 2441,5-19 1143,8-27-321,0 0-436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2.557"/>
    </inkml:context>
    <inkml:brush xml:id="br0">
      <inkml:brushProperty name="width" value="0.05" units="cm"/>
      <inkml:brushProperty name="height" value="0.05" units="cm"/>
    </inkml:brush>
  </inkml:definitions>
  <inkml:trace contextRef="#ctx0" brushRef="#br0">15 18 18100,'-7'-16'1840,"4"15"-1216,0 1-304,1 4 1113,2 2-641,0 3-560,0 1-464,5 2-760,-4 0 144,2-1 551,3 5-183,1 0-176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2.903"/>
    </inkml:context>
    <inkml:brush xml:id="br0">
      <inkml:brushProperty name="width" value="0.05" units="cm"/>
      <inkml:brushProperty name="height" value="0.05" units="cm"/>
    </inkml:brush>
  </inkml:definitions>
  <inkml:trace contextRef="#ctx0" brushRef="#br0">86 337 13499,'-30'70'2535,"-11"30"-119,37-89-2201,1 1 0,1 0 0,-1-1 0,2 1 0,0 0 0,1 23 0,0-34-186,0 0 1,0 1-1,0-1 1,0 1-1,1-1 1,-1 1-1,0-1 1,1 0-1,-1 1 1,1-1-1,0 0 1,-1 0-1,1 1 1,0-1-1,1 2 1,-2-3-16,1 0 1,-1 1-1,1-1 1,-1 0-1,1 0 1,0 0-1,-1 1 1,1-1-1,-1 0 1,1 0-1,-1 0 1,1 0-1,0 0 1,-1 0-1,1 0 1,-1 0-1,1 0 1,0 0-1,-1 0 1,1-1-1,-1 1 1,1 0-1,-1 0 1,1 0-1,0-1 1,3-2 30,0 0 0,0 0 0,0 0 0,0 0 0,-1-1 0,1 0 0,3-5 1,13-20 67,0 0 0,-2-2 0,-1 0 0,-2-1 0,-1 0 1,-2-1-1,12-49 0,-21 56 74,-5 23-35,-4 17-86,3-3-58,0 1-1,1 0 0,0 1 0,1-1 1,0 0-1,1 0 0,0 1 0,1-1 0,1 0 1,0 0-1,5 17 0,-6-27-1,0 0 0,-1 0 0,1 0 0,0 0 0,0 0 0,0-1 0,1 1 0,-1 0 0,0-1 0,1 1 0,-1-1 0,0 0-1,1 1 1,0-1 0,-1 0 0,1 0 0,0 0 0,0 0 0,0 0 0,0 0 0,0 0 0,3 0 0,-2-1 9,0 0 1,0 0-1,0 0 0,0-1 1,0 1-1,-1-1 0,1 0 1,0 0-1,0 0 0,0 0 1,0 0-1,-1-1 0,5-2 1,5-5 51,-1 0 1,0-1 0,0 0 0,-1-1 0,10-12 0,-5 1 26,0 0 0,-2-1 0,0-1 0,-2 0 0,0-1 0,-2 0 1,-1 0-1,-1-1 0,-1 0 0,5-51 0,-11 31 16,0 45-105,0-1 0,0 1 1,0-1-1,0 1 0,-1-1 0,1 1 0,-1 0 0,1-1 0,-1 1 1,1-1-1,-1 1 0,0 0 0,1-1 0,-1 1 0,0 0 0,0 0 1,0 0-1,0-1 0,0 1 0,0 0 0,-1 0 0,1 1 0,0-1 1,0 0-1,-3-1 0,3 2-3,0 0 0,0 0 1,0 0-1,1 0 0,-1 0 0,0 0 0,0 0 1,0 0-1,0 0 0,0 1 0,0-1 0,0 0 1,0 1-1,1-1 0,-1 1 0,0-1 0,0 1 1,0-1-1,1 1 0,-1-1 0,-1 2 0,-12 17 17,12-16-15,-10 17-1,2 0 1,0 0 0,1 1-1,1 0 1,2 0 0,0 1-1,1 0 1,1 0 0,1 1-1,0-1 1,2 23 0,1-40-9,1-1 1,-1 1 0,1 0-1,0-1 1,0 1 0,0-1-1,0 1 1,1-1 0,0 1-1,0-1 1,0 0 0,1 0 0,-1 0-1,1 0 1,5 5 0,-6-7-1,0-1 1,1 1-1,-1 0 1,1-1 0,-1 1-1,1-1 1,0 0 0,-1 0-1,1 0 1,0 0-1,0-1 1,0 1 0,0-1-1,0 1 1,0-1 0,-1 0-1,1 0 1,0 0-1,0-1 1,0 1 0,0-1-1,0 0 1,0 1 0,0-1-1,4-3 1,2 0 5,1-2 0,-1 0 0,0 0 0,0 0 1,-1-1-1,0 0 0,0-1 0,0 0 0,10-16 0,-6 8 106,-1 0 0,-1-1 1,0-1-1,10-27 0,-17 33 80,-6 12 87,-9 17-7,6-6-396,2 0 1,-1-1-1,1 1 1,1 1-1,-1-1 1,2 0-1,0 1 1,0-1-1,1 1 1,1 14-1,0-25 86,0 0-1,0 0 1,0 0-1,0 0 1,0 0-1,0 0 1,1 0-1,-1-1 1,0 1-1,0 0 0,1 0 1,-1 0-1,1 0 1,-1-1-1,1 1 1,-1 0-1,1 0 1,-1-1-1,1 1 1,0 0-1,-1-1 1,1 1-1,0-1 1,0 1-1,-1-1 1,1 1-1,0-1 1,0 1-1,0-1 1,0 0-1,-1 1 1,1-1-1,0 0 1,0 0-1,0 0 0,0 0 1,0 0-1,0 0 1,0 0-1,0 0 1,0 0-1,-1 0 1,1 0-1,0-1 1,0 1-1,0 0 1,0-1-1,1 0 1,16-8-685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3.370"/>
    </inkml:context>
    <inkml:brush xml:id="br0">
      <inkml:brushProperty name="width" value="0.05" units="cm"/>
      <inkml:brushProperty name="height" value="0.05" units="cm"/>
    </inkml:brush>
  </inkml:definitions>
  <inkml:trace contextRef="#ctx0" brushRef="#br0">144 0 16740,'-11'6'431,"-1"1"1,1 0-1,1 0 1,-1 1-1,1 1 0,1 0 1,-1 0-1,2 1 1,-1 0-1,-6 11 1,11-16-347,0 1-1,1-1 1,0 1-1,0 0 1,1 0 0,-1 0-1,1 0 1,-2 10-1,4-14-98,0-1 1,0 1-1,0-1 0,0 1 0,0 0 0,0-1 0,1 1 0,-1-1 1,0 1-1,1-1 0,-1 1 0,1-1 0,0 1 0,-1-1 0,1 1 0,0-1 1,0 0-1,0 0 0,0 1 0,0-1 0,0 0 0,0 0 0,0 0 1,1 0-1,-1 0 0,0 0 0,1 0 0,-1-1 0,0 1 0,1 0 0,-1-1 1,1 1-1,-1-1 0,1 0 0,0 1 0,-1-1 0,1 0 0,-1 0 1,3 0-1,17 1-430,1 0 1,43-5 0,-43 2 264,0 0 1,39 4-1,-60-2 185,1 0-1,-1 0 1,0 0-1,0 0 1,0 0 0,0 0-1,0 0 1,0 1-1,0-1 1,0 0 0,0 1-1,0-1 1,0 1-1,0-1 1,0 1 0,0 0-1,0-1 1,0 1-1,-1 0 1,1-1 0,0 1-1,0 0 1,-1 0-1,2 2 1,-2-2 6,0 0-1,0 0 1,0 0-1,0 0 1,-1 0 0,1 1-1,0-1 1,-1 0-1,1 0 1,0 0 0,-1 0-1,1 0 1,-1 0-1,0 0 1,1 0 0,-1 0-1,0-1 1,-1 3-1,-4 2 16,1 0 1,-1 0-1,0 0 0,0-1 0,-14 7 0,-13 2 41,-3-4-42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3.820"/>
    </inkml:context>
    <inkml:brush xml:id="br0">
      <inkml:brushProperty name="width" value="0.05" units="cm"/>
      <inkml:brushProperty name="height" value="0.05" units="cm"/>
    </inkml:brush>
  </inkml:definitions>
  <inkml:trace contextRef="#ctx0" brushRef="#br0">212 53 14971,'3'-3'354,"-1"1"-1,0-1 0,0 0 1,-1 0-1,1 0 1,-1 0-1,1 0 1,0-5-1,-2 7-280,1 0 0,-1 1-1,0-1 1,0 0 0,0 1 0,0-1 0,0 0 0,0 0 0,0 1-1,0-1 1,0 0 0,0 1 0,-1-1 0,1 0 0,0 1-1,0-1 1,-1 0 0,1 1 0,0-1 0,-1 1 0,1-1-1,-1 0 1,1 1 0,-1-1 0,1 1 0,-1-1 0,1 1-1,-1 0 1,1-1 0,-1 1 0,0-1 0,1 1 0,-1 0 0,1 0-1,-1-1 1,0 1 0,1 0 0,-1 0 0,0 0 0,0 0-1,1 0 1,-1-1 0,0 1 0,1 1 0,-1-1 0,0 0-1,1 0 1,-1 0 0,-1 1 0,-2-1 75,-1 1 1,1 0-1,-1 0 1,1 1-1,0-1 1,-1 1-1,1 0 0,0 0 1,0 1-1,0-1 1,1 1-1,-1 0 1,-5 5-1,-1 2-50,0 0 1,0 2-1,-8 13 0,3-4-68,2 2-1,1-1 1,1 2-1,-9 24 1,14-31-35,1 1-1,0-1 1,2 1 0,0 0-1,1 0 1,0 29 0,2-40-5,1 0-1,0-1 1,0 1-1,0-1 1,1 0 0,4 13-1,-5-17 9,0 0-1,1 0 0,-1 0 0,0 0 1,1 0-1,-1 0 0,1 0 0,-1 0 0,1-1 1,0 1-1,0 0 0,0-1 0,0 0 1,0 1-1,0-1 0,0 0 0,0 0 1,1 0-1,-1 0 0,0-1 0,5 2 1,-2-2 1,0 0 1,0-1-1,0 1 0,0-1 1,-1 0-1,1 0 1,0 0-1,-1-1 1,1 0-1,-1 0 1,1 0-1,-1 0 1,0-1-1,0 0 1,0 0-1,0 0 1,4-4-1,3-4 39,0 0-1,-1 0 0,0-1 1,10-17-1,-10 13 65,-1-1 1,-1 0 0,0-1-1,-1 0 1,-1 0 0,5-24-1,-8 29-31,-1-1 0,0 1 1,-1-1-1,-1 0 0,0 0 0,-1 0 0,0 1 0,-1-1 0,-5-18 1,5 28-133,1 0 1,-1 0 0,0 0 0,0 1 0,0-1 0,0 1 0,-1-1 0,1 1 0,-1 0 0,-4-4 0,6 6-1,0 0 0,0 1-1,0-1 1,0 0 0,0 1-1,1-1 1,-1 1 0,0-1-1,0 1 1,0-1 0,0 1-1,-1 0 1,1-1-1,0 1 1,0 0 0,0 0-1,0 0 1,0 0 0,0 0-1,0 0 1,0 0 0,0 0-1,0 0 1,0 1 0,-1-1-1,1 0 1,0 1 0,0-1-1,0 1 1,0-1 0,1 1-1,-1-1 1,0 1 0,0 0-1,0-1 1,0 1 0,1 0-1,-1 0 1,0 0 0,1 0-1,-2 1 1,-5 15-555,6 4-144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8.006"/>
    </inkml:context>
    <inkml:brush xml:id="br0">
      <inkml:brushProperty name="width" value="0.05" units="cm"/>
      <inkml:brushProperty name="height" value="0.05" units="cm"/>
    </inkml:brush>
  </inkml:definitions>
  <inkml:trace contextRef="#ctx0" brushRef="#br0">3 0 15683,'0'7'91,"-2"50"973,10 104-1,-5-143-1213,0 0 0,1 0 0,1-1 0,0 0 0,2 0 0,0 0 0,0-1-1,2 0 1,0 0 0,12 14 0,0-4-492,-11-14 144,1 1-1,9 18 1,-17-26 526,0 1 0,-1-1 0,0 1 0,0-1 0,0 1 0,-1 0 0,0 0 0,0 0-1,0 0 1,0 6 0,-3 7 676,0-1-1,-1 1 1,-1 0 0,-9 25-1,0 3 971,11-40-1380,3-19-192,3-8-90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4.273"/>
    </inkml:context>
    <inkml:brush xml:id="br0">
      <inkml:brushProperty name="width" value="0.05" units="cm"/>
      <inkml:brushProperty name="height" value="0.05" units="cm"/>
    </inkml:brush>
  </inkml:definitions>
  <inkml:trace contextRef="#ctx0" brushRef="#br0">0 143 17188,'5'50'1706,"-1"77"-1,-4-53-930,0-12-224,-1-29-152,2 0 0,1 0 0,7 40 0,-9-73-395,0 0 0,0 1-1,0-1 1,0 0 0,0 0-1,0 0 1,0 1 0,0-1 0,0 0-1,0 0 1,0 0 0,0 1 0,0-1-1,0 0 1,0 0 0,0 0 0,0 1-1,0-1 1,0 0 0,0 0-1,0 0 1,0 0 0,1 1 0,-1-1-1,0 0 1,0 0 0,0 0 0,0 0-1,0 1 1,0-1 0,1 0 0,-1 0-1,0 0 1,0 0 0,0 0 0,0 0-1,1 0 1,-1 1 0,0-1-1,0 0 1,0 0 0,1 0 0,-1 0-1,0 0 1,0 0 0,0 0 0,1 0-1,-1 0 1,0 0 0,0 0 0,0 0-1,1 0 1,-1 0 0,0 0 0,0-1-1,0 1 1,1 0 0,-1 0-1,0 0 1,0 0 0,0 0 0,0 0-1,1 0 1,-1 0 0,0-1 0,0 1-1,0 0 1,0 0 0,8-17 114,2-26-30,-2-1 0,-1 1 1,0-58-1,-5 66-63,2-52 11,-4 48-34,2 0-1,2 0 1,13-61-1,-16 98-3,-1 0-1,1-1 1,0 1-1,-1 0 1,1 0-1,0 0 1,0-1-1,1 1 1,-1 0-1,0 0 1,1 0-1,-1 1 1,1-1-1,-1 0 1,1 1-1,0-1 1,0 1-1,0-1 1,0 1-1,0 0 1,0 0-1,0 0 1,0 0-1,1 0 1,-1 0-1,0 1 1,1-1-1,-1 1 1,0-1-1,1 1 1,-1 0-1,0 0 1,1 0-1,-1 0 1,0 1-1,1-1 1,-1 1-1,4 1 1,1 0-4,-1 0 0,0 1 0,0 0 0,-1 0 0,1 0 0,0 1 0,-1 0 0,0 0 0,0 0 0,0 1 0,-1-1 0,8 11 0,-10-12 12,-1 0 0,0-1 1,0 1-1,0 0 0,0 0 0,0 0 0,0-1 0,-1 1 0,0 0 0,1 0 0,-1 0 0,0 0 0,-1 0 0,1 0 0,0 0 0,-1 0 0,1 0 0,-1-1 0,0 1 0,0 0 0,0 0 0,-1-1 0,1 1 0,-1 0 0,1-1 0,-4 4 0,-5 7 64,0-1 0,-1-1 0,-20 18 0,24-23-47,-14 13-94,-1 0-1,-1-2 1,-31 18 0,53-34-2,0-1 1,0 1 0,0 0 0,0-1 0,0 0 0,0 1 0,0-1 0,0 0 0,0 1 0,0-1 0,0 0 0,0 0 0,0 0 0,-1 0 0,1 0-1,-1 0 1,1-1 43,1 1-1,-1 0 0,1 0 0,0-1 0,-1 1 0,1 0 0,0-1 0,0 1 1,-1 0-1,1-1 0,0 1 0,0-1 0,-1 1 0,1 0 0,0-1 1,0 1-1,0-1 0,0 1 0,0-1 0,0 1 0,0-1 0,0 1 1,0-1-1,0 1 0,0 0 0,0-2 0,1-3-117,0 0 0,0-1 0,1 1-1,4-10 1,10-20-516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5.344"/>
    </inkml:context>
    <inkml:brush xml:id="br0">
      <inkml:brushProperty name="width" value="0.05" units="cm"/>
      <inkml:brushProperty name="height" value="0.05" units="cm"/>
    </inkml:brush>
  </inkml:definitions>
  <inkml:trace contextRef="#ctx0" brushRef="#br0">76 7 16668,'-2'-6'1634,"-2"11"-904,-5 17-51,-5 23 103,1 2 1,3-1-1,2 2 0,-4 70 1,16 196-293,-4-310-460,2 19 101,-1-19 33,0-12 135,-8-172 535,2 103-768,8 67-88,5 11-5,12 18-9,-15-13 39,-3-5-5,6 7-11,0-1 0,0 0 0,1 0 1,0 0-1,13 6 0,-20-12 12,0 0 0,0 0 0,1 0 1,-1 0-1,0-1 0,1 1 0,-1-1 0,0 0 0,1 1 1,-1-1-1,0 0 0,1 0 0,-1 0 0,1-1 1,-1 1-1,0-1 0,1 1 0,-1-1 0,0 0 0,0 0 1,0 0-1,1 0 0,-1 0 0,0 0 0,0-1 0,-1 1 1,1-1-1,0 1 0,0-1 0,-1 0 0,3-2 0,2-6 18,0 0-1,-1 0 0,0 0 1,0-1-1,-1 1 0,-1-1 1,0 0-1,0-1 0,-1 1 1,0 0-1,0-23 0,-2 33-16,0 0-1,0-1 1,0 1-1,0-1 0,0 1 1,0 0-1,0-1 0,-1 1 1,1 0-1,0-1 0,-1 1 1,0-2-1,1 3 0,-1 0 1,1-1-1,0 1 0,0 0 0,-1 0 1,1 0-1,0 0 0,-1 0 0,1 0 1,0 0-1,0 0 0,-1 0 0,1 1 1,0-1-1,0 0 0,-1 0 0,1 0 1,0 0-1,0 0 0,-1 0 0,1 0 1,0 1-1,0-1 0,0 0 0,-1 0 0,1 0 1,0 1-1,0-1 0,0 0 0,0 0 1,-1 0-1,1 1 0,0-1 0,0 0 1,0 1-1,-16 32-26,-5 57-1,19-79 27,0 1-1,1 0 1,1-1 0,0 1 0,3 21 0,-3-32 0,0 0 1,0 0-1,1 0 0,-1 0 1,0 0-1,0 0 0,0 0 1,1 0-1,-1 0 0,1-1 1,-1 1-1,0 0 0,1 0 1,-1 0-1,1-1 0,0 1 1,-1 0-1,1 0 0,0-1 1,-1 1-1,1-1 0,0 1 1,0 0-1,0-1 0,-1 0 1,1 1-1,0-1 0,0 1 1,0-1-1,0 0 0,0 0 1,0 1-1,0-1 0,0 0 1,0 0-1,0 0 0,0 0 1,0 0-1,-1 0 0,1-1 1,0 1-1,0 0 0,0 0 1,0-1-1,0 1 0,0 0 1,0-1-1,0 1 0,-1-1 1,2 0-1,3-2 1,1-1 1,-1 1-1,0-1 0,-1 0 0,1 0 1,5-7-1,6-10 38,-1-2 0,-1 1 0,-1-2-1,-1 0 1,-1 0 0,-1-1 0,9-37 0,-22 75-59,1 0 0,0 1 0,1-1 0,0 1 0,1-1 0,1 1 0,0-1 0,5 24-1,-5-36 22,-1 1 0,1 0 0,0 0-1,-1-1 1,1 1 0,0-1 0,0 1-1,0-1 1,0 1 0,0-1-1,0 1 1,1-1 0,-1 0 0,0 0-1,1 0 1,-1 0 0,1 0 0,-1 0-1,1 0 1,-1 0 0,1 0-1,1 0 1,0-1 2,0 1 0,0-1 0,0 0 1,0 0-1,-1 0 0,1-1 0,0 1 0,0-1 0,0 1 0,-1-1 0,1 0 1,4-2-1,4-3 4,0 0 1,-1 0-1,0-1 1,0 0-1,13-13 0,1-6 26,32-42 0,-19 21-53,-36 46 17,-1 0 1,1 0-1,0 0 0,-1 0 0,1 0 0,0 1 0,0-1 1,0 0-1,0 0 0,-1 1 0,1-1 0,0 1 1,0-1-1,0 1 0,2-1 0,-2 1 3,-1 0-1,0 0 1,0 1-1,1-1 1,-1 0-1,0 1 0,1-1 1,-1 0-1,0 0 1,0 1-1,0-1 1,1 0-1,-1 1 1,0-1-1,0 1 1,0-1-1,0 0 1,0 1-1,0-1 1,0 0-1,0 1 1,0-1-1,0 1 1,0-1-1,0 0 1,0 1-1,0-1 1,0 1-1,-9 45-56,6-33 37,1-4 5,1-3 11,-1 1 0,1-1 0,0 0 0,1 9 0,0-14 6,0-1 0,0 1-1,0 0 1,0-1 0,0 1-1,0 0 1,0-1-1,0 1 1,1 0 0,-1-1-1,0 1 1,0-1 0,1 1-1,-1 0 1,0-1 0,1 1-1,-1-1 1,0 1-1,1-1 1,-1 1 0,1-1-1,-1 0 1,1 1 0,-1-1-1,1 1 1,-1-1-1,1 0 1,0 0 0,-1 1-1,1-1 1,-1 0 0,1 0-1,0 0 1,-1 1-1,1-1 1,0 0 0,-1 0-1,1 0 1,0 0 0,-1 0-1,1 0 1,0-1 0,-1 1-1,1 0 1,-1 0-1,1 0 1,0-1 0,-1 1-1,1 0 1,-1 0 0,2-1-1,5-3 7,0 1-1,0-1 0,0-1 1,-1 1-1,1-1 1,-1 0-1,9-10 0,37-46 25,-43 50-32,11-16 2,-15 19-6,0 0 1,1 0 0,0 1 0,0 0 0,1 0-1,8-7 1,-14 14 4,-1-1 0,0 1 0,0 0 0,0 0 0,0 0 0,0 0 0,1 0 0,-1 0 0,0 0 0,0 0 0,0 0-1,0 0 1,1 0 0,-1 0 0,0 0 0,0 0 0,0 0 0,0 0 0,1 0 0,-1 0 0,0 0 0,0 0 0,0 0 0,0 0 0,1 0 0,-1 0 0,0 1 0,0-1 0,0 0 0,0 0-1,0 0 1,0 0 0,1 0 0,-1 0 0,0 1 0,0-1 0,0 0 0,0 0 0,0 0 0,0 0 0,0 0 0,0 1 0,0-1 0,0 0 0,0 0 0,3 14 9,-3 17 29,0-28-30,-2 23 41,1-17 5,1 1 0,-1-1 0,3 18 0,-2-26-49,0-1 1,0 0-1,0 1 0,0-1 1,0 1-1,0-1 1,0 1-1,0-1 1,0 1-1,0-1 1,1 0-1,-1 1 1,0-1-1,0 1 1,0-1-1,1 0 1,-1 1-1,0-1 1,0 1-1,1-1 1,-1 0-1,0 1 1,1-1-1,-1 0 1,0 0-1,1 1 1,-1-1-1,0 0 1,1 0-1,-1 1 1,1-1-1,-1 0 1,1 0-1,-1 0 1,1 0-6,0-1 0,0 1 0,0-1 1,0 1-1,0-1 0,0 1 0,-1-1 1,1 0-1,0 0 0,0 1 0,-1-1 1,1 0-1,1-1 0,15-33-1036,-16 27 818,0 0-1,0 0 1,-1-1-1,0 1 0,0 0 1,-1 0-1,-3-16 1,3 21 153,-6-35-522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5.765"/>
    </inkml:context>
    <inkml:brush xml:id="br0">
      <inkml:brushProperty name="width" value="0.05" units="cm"/>
      <inkml:brushProperty name="height" value="0.05" units="cm"/>
    </inkml:brush>
  </inkml:definitions>
  <inkml:trace contextRef="#ctx0" brushRef="#br0">11 1 17396,'-10'10'1544,"11"10"-1112,2-1-104,6-1 184,1-2-128,4-3-112,3 1-120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6.590"/>
    </inkml:context>
    <inkml:brush xml:id="br0">
      <inkml:brushProperty name="width" value="0.05" units="cm"/>
      <inkml:brushProperty name="height" value="0.05" units="cm"/>
    </inkml:brush>
  </inkml:definitions>
  <inkml:trace contextRef="#ctx0" brushRef="#br0">25 222 12315,'-7'23'5597,"-2"3"-3737,6-7-1122,1 0-1,-1 33 1,3-47-695,0-1 0,0 1 0,1-1 0,-1 1 0,1 0 0,0-1 0,0 1 1,1-1-1,-1 0 0,1 1 0,0-1 0,0 0 0,1 0 0,-1 0 0,1-1 1,0 1-1,4 4 0,-5-7-31,0 0 1,0 0-1,0 0 0,0 0 1,0 0-1,0 0 1,1 0-1,-1-1 1,0 1-1,1-1 0,-1 0 1,0 0-1,1 0 1,-1 0-1,0 0 0,1 0 1,-1-1-1,0 1 1,1-1-1,-1 1 0,0-1 1,0 0-1,0 0 1,1 0-1,-1 0 0,0 0 1,2-2-1,5-4 27,1 0-1,-1 0 1,0-1-1,9-10 1,5-8 132,-2-2-1,-1 0 1,-1-2-1,-2 0 1,-1-1-1,-1 0 1,-1-2 0,-2 1-1,10-45 1,-38 183 43,14-89-212,1 0 1,1 1 0,1-1 0,3 19 0,-4-33-3,0-1 1,1 1 0,-1-1-1,1 0 1,0 1-1,0-1 1,0 0 0,0 0-1,0 0 1,0 0 0,1 1-1,-1-2 1,0 1-1,1 0 1,0 0 0,0 0-1,1 1 1,-1-2-1,0-1 0,-1 1 0,1-1 0,-1 1 0,1-1 0,0 0 0,-1 0 0,1 0 0,0 0 0,-1 0 0,1 0 0,0 0 0,-1 0 0,1 0 0,-1-1 0,1 1 0,0-1 1,-1 1-1,1-1 0,-1 0 0,1 0 0,-1 0 0,0 1 0,1-1 0,1-2 0,18-14 11,0-2 0,0 0-1,26-35 1,7-6 20,-44 50-30,31-29 18,-39 37-18,0 0-1,1 0 0,-1 0 1,1 1-1,-1-1 1,1 1-1,0-1 0,-1 1 1,1 0-1,0 0 0,0 1 1,0-1-1,0 1 0,6-1 1,-8 1-2,0 1 0,0-1 0,0 1 0,-1-1 0,1 1 0,0-1 0,0 1-1,0-1 1,0 1 0,-1 0 0,1 0 0,0-1 0,0 1 0,-1 0 0,1 0 0,-1 0 0,1 0 0,-1 0 0,1 0 0,-1 0 0,1 0 0,-1 0 0,0 0 0,0 0 0,0 0 0,1 0 0,-1 1 0,2 38-8,-1-30 11,-1-6-1,0 4 0,0 1 0,1-1-1,1 1 1,-1-1 0,5 14 0,-5-20-1,-1-1 0,1 0 1,0 1-1,-1-1 0,1 0 1,0 0-1,0 0 0,0 0 1,0 1-1,0-1 0,0 0 0,0-1 1,0 1-1,1 0 0,-1 0 1,0 0-1,0-1 0,1 1 1,-1-1-1,1 1 0,-1-1 1,0 1-1,1-1 0,-1 0 0,1 0 1,-1 1-1,1-1 0,-1 0 1,0-1-1,1 1 0,-1 0 1,1 0-1,-1 0 0,1-1 1,-1 1-1,0-1 0,1 1 0,-1-1 1,0 0-1,3-1 0,11-6 0,-1-1-1,1-1 0,-2 0 0,1-1 1,13-14-1,31-25-41,-58 49 38,1 0 0,0 1 0,0-1-1,-1 0 1,1 1 0,0-1 0,0 0 0,0 1 0,0-1 0,0 1 0,0 0 0,0-1 0,0 1 0,0 0 0,0-1 0,0 1 0,0 0 0,0 0 0,0 0-1,0 0 1,0 0 0,0 0 0,0 0 0,0 0 0,0 0 0,0 1 0,0-1 0,1 1 0,-1 1-4,0-1 1,0 1 0,0-1-1,0 1 1,0 0-1,-1 0 1,1-1-1,-1 1 1,1 0-1,-1 0 1,0 0-1,0 0 1,0-1-1,0 1 1,0 3-1,0-5 8,0 5-3,0 0-1,0 0 1,1 0 0,-1 0 0,3 6 0,-3-10 7,0 0 0,1-1 1,-1 1-1,0 0 0,1 0 1,-1-1-1,0 1 0,1 0 0,-1-1 1,1 1-1,-1 0 0,1-1 0,0 1 1,-1-1-1,1 1 0,0-1 1,-1 1-1,1-1 0,0 1 0,-1-1 1,1 0-1,0 1 0,0-1 1,0 0-1,-1 0 0,1 1 0,0-1 1,0 0-1,0 0 0,0 0 1,-1 0-1,1 0 0,0 0 0,0 0 1,0-1-1,-1 1 0,1 0 1,0 0-1,0-1 0,1 0 0,10-5 26,0-1-1,-1 0 1,1-1-1,-2-1 1,1 0-1,16-19 0,-3 5-1,-9 9-19,-9 8-12,0 0-1,0 0 0,1 1 1,-1 0-1,1 0 0,0 0 0,11-4 1,-17 8 3,-1 1-1,1 0 1,-1 0 0,0 0 0,1 0 0,-1 0-1,1 0 1,-1 0 0,0 0 0,1 0 0,-1 0 0,1 0-1,-1 0 1,1 0 0,-1 0 0,0 1 0,1-1-1,-1 0 1,0 0 0,1 0 0,-1 1 0,1-1-1,-1 0 1,0 0 0,0 1 0,1-1 0,-1 0 0,0 1-1,1-1 1,-1 0 0,0 1 0,0-1 0,0 0-1,1 1 1,-1-1 0,0 0 0,0 1 0,0-1 0,0 1-1,0-1 1,0 0 0,0 1 0,0-1 0,0 1-1,0-1 1,0 1 0,0-1 0,0 0 0,0 1-1,0-1 1,0 1 0,-4 23-266,3-22 184,0 2-164,0 0-1,0-1 1,0 1 0,0-1 0,-1 1 0,1-1 0,-1 1 0,0-1 0,0 0 0,0 0 0,-1 0-1,1 0 1,-5 3 0,0-3-465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8.881"/>
    </inkml:context>
    <inkml:brush xml:id="br0">
      <inkml:brushProperty name="width" value="0.05" units="cm"/>
      <inkml:brushProperty name="height" value="0.05" units="cm"/>
    </inkml:brush>
  </inkml:definitions>
  <inkml:trace contextRef="#ctx0" brushRef="#br0">35 143 18556,'-9'52'906,"2"-1"-1,0 92 1,21 100-105,-3-168 453,-6-102 481,0-14-1320,16-141 131,46-192 1,-65 367-547,0-1 0,0 1 0,1-1 0,0 1 0,0 0 0,6-9 0,-8 15-1,0-1-1,1 0 1,-1 0-1,1 1 1,0-1-1,-1 1 1,1 0-1,0-1 0,0 1 1,0 0-1,0 0 1,0 0-1,0 0 1,0 1-1,0-1 1,0 0-1,0 1 1,1 0-1,-1-1 0,0 1 1,0 0-1,0 0 1,1 0-1,-1 0 1,0 1-1,3 0 1,6 1-12,-1 2 1,0-1-1,0 1 1,0 1-1,12 7 1,-16-9 9,-1 0-1,0 1 0,0-1 1,0 1-1,0 0 1,-1 1-1,0-1 1,0 1-1,0 0 1,5 8-1,-8-11 8,0 1 0,-1-1 0,1 1-1,-1-1 1,0 1 0,0-1 0,0 1-1,0-1 1,0 0 0,0 1 0,-1-1-1,1 1 1,-1-1 0,0 1 0,0-1 0,1 0-1,-2 0 1,1 1 0,0-1 0,0 0-1,-1 0 1,1 0 0,-1 0 0,1 0-1,-1-1 1,0 1 0,-3 2 0,-6 5 34,0 0 0,-1 0 0,-16 8 1,26-16-35,-22 13-28,-1-1 1,0 0-1,-1-2 1,-1-1-1,-52 12 1,76-21-89,0-1-1,1 1 1,-1-1 0,0 0 0,0 0 0,0 0 0,0 0 0,0 0-1,1-1 1,-1 0 0,0 1 0,-3-2 0,5 1 75,0 0 0,0 1 0,1-1 1,-1 0-1,0 0 0,0 0 0,1 0 0,-1 0 1,0 0-1,1 0 0,-1 0 0,1 0 0,-1 0 0,1 0 1,0 0-1,-1 0 0,1-1 0,0 1 0,0 0 0,0 0 1,0 0-1,0-1 0,0 1 0,0 0 0,0 0 1,0 0-1,1 0 0,-1 0 0,0-1 0,2 0 0,7-23-576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9.296"/>
    </inkml:context>
    <inkml:brush xml:id="br0">
      <inkml:brushProperty name="width" value="0.05" units="cm"/>
      <inkml:brushProperty name="height" value="0.05" units="cm"/>
    </inkml:brush>
  </inkml:definitions>
  <inkml:trace contextRef="#ctx0" brushRef="#br0">148 14 18564,'0'0'81,"0"-1"0,0 1 0,0-1 1,0 1-1,0-1 0,0 1 0,0-1 0,0 1 0,0-1 1,-1 1-1,1-1 0,0 1 0,0 0 0,0-1 1,0 1-1,-1-1 0,1 1 0,0 0 0,0-1 0,-1 1 1,1-1-1,0 1 0,-1 0 0,1-1 0,0 1 0,-1 0 1,1 0-1,0-1 0,-1 1 0,1 0 0,-1 0 0,1 0 1,-1-1-1,1 1 0,0 0 0,-1 0 0,1 0 0,-1 0 1,1 0-1,-1 0 0,1 0 0,-1 0 0,1 0 0,-1 0 1,0 0-1,-1 1 126,-1 1 1,1-1 0,-1 1-1,1-1 1,-1 1-1,1 0 1,0 0 0,-3 3-1,-7 8 267,-17 25 1,26-34-463,-39 65 95,38-62-119,1 0 0,0-1-1,0 1 1,1 0 0,-1 1 0,2-1-1,-1 0 1,0 12 0,2-17-12,0 1 0,1-1-1,-1 0 1,1 0 0,-1 1 0,1-1 0,0 0-1,0 0 1,0 0 0,0 0 0,0 0 0,1 0-1,-1 0 1,1 0 0,-1-1 0,1 1-1,-1 0 1,1-1 0,0 1 0,0-1 0,0 0-1,0 0 1,0 0 0,0 0 0,0 0 0,0 0-1,0 0 1,3 0 0,8 3-162,1-1 0,-1 0 0,22 1 0,-19-3 32,8 1-68,43 7-267,-61-8 456,0 1-1,0 0 1,0 0 0,0 0-1,-1 0 1,1 1 0,-1 0-1,8 5 1,-12-7 43,0 0 0,1 1 0,-1-1 0,0 0 1,0 0-1,0 1 0,-1-1 0,1 1 0,0-1 0,0 1 1,-1-1-1,1 1 0,-1-1 0,1 1 0,-1 0 0,0-1 1,0 1-1,0 0 0,0-1 0,0 1 0,0 0 0,0-1 1,0 1-1,-1 0 0,1-1 0,0 1 0,-1-1 0,0 1 0,1-1 1,-1 1-1,0-1 0,0 1 0,0-1 0,0 0 0,-1 2 1,-3 5 96,-2 0 0,1-1 0,-1 0 0,-11 10 0,0-3 104,0 0-1,-1 0 1,-21 10 0,29-19-163,0 0 1,0 0-1,0-1 1,-1 0 0,1-1-1,-1 0 1,-18 1-1,11-6-16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46.396"/>
    </inkml:context>
    <inkml:brush xml:id="br0">
      <inkml:brushProperty name="width" value="0.05" units="cm"/>
      <inkml:brushProperty name="height" value="0.05" units="cm"/>
    </inkml:brush>
  </inkml:definitions>
  <inkml:trace contextRef="#ctx0" brushRef="#br0">62 1 15843,'6'1'1241,"-4"9"-969,-7 9-144,-1 13 520,-4 3-160,3 16-688,-1 3-184,-2 9 328,-2 3-72,1 1-56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48.001"/>
    </inkml:context>
    <inkml:brush xml:id="br0">
      <inkml:brushProperty name="width" value="0.05" units="cm"/>
      <inkml:brushProperty name="height" value="0.05" units="cm"/>
    </inkml:brush>
  </inkml:definitions>
  <inkml:trace contextRef="#ctx0" brushRef="#br0">389 48 18636,'-7'-4'1560,"-5"0"-1144,-1-2-192,2-3 433,-2 2-193,0 0-368,-3 1-264,-4 3-552,-4 2-145,-9 2-199,-7 4-96,-15 0 632,-8 4-256,-6 1 23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49.687"/>
    </inkml:context>
    <inkml:brush xml:id="br0">
      <inkml:brushProperty name="width" value="0.05" units="cm"/>
      <inkml:brushProperty name="height" value="0.05" units="cm"/>
    </inkml:brush>
  </inkml:definitions>
  <inkml:trace contextRef="#ctx0" brushRef="#br0">141 137 13843,'1'-45'1409,"0"16"56,-3-34 1,-15 164 1936,3 0-3044,-81 412-2765,80-458 1987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5:50.126"/>
    </inkml:context>
    <inkml:brush xml:id="br0">
      <inkml:brushProperty name="width" value="0.05" units="cm"/>
      <inkml:brushProperty name="height" value="0.05" units="cm"/>
    </inkml:brush>
  </inkml:definitions>
  <inkml:trace contextRef="#ctx0" brushRef="#br0">1 1 16860,'2'98'4449,"0"57"-4265,-1-124-185,-2 5 3,2 0 0,2 0 0,8 43 1,-10-76-2,-1 0 0,1-1 0,0 1 0,0-1 0,0 1 0,0-1 0,0 1 0,0-1 0,1 0 0,-1 1 1,1-1-1,0 0 0,-1 0 0,1 0 0,0 0 0,0 0 0,3 2 0,-3-4 3,0 1 1,1-1-1,-1 1 1,0-1-1,0 0 0,0 0 1,0 0-1,0 0 0,0 0 1,0 0-1,0 0 1,1-1-1,-1 1 0,0-1 1,0 1-1,0-1 0,0 0 1,-1 0-1,1 0 1,0 0-1,0 0 0,2-3 1,7-4 22,0-1 1,-1 0 0,0-1 0,-1 0 0,16-22 0,35-64-42,-55 89-7,16-33-158,-1-1 1,26-75 0,-25 52 37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8.958"/>
    </inkml:context>
    <inkml:brush xml:id="br0">
      <inkml:brushProperty name="width" value="0.05" units="cm"/>
      <inkml:brushProperty name="height" value="0.05" units="cm"/>
    </inkml:brush>
  </inkml:definitions>
  <inkml:trace contextRef="#ctx0" brushRef="#br0">67 120 16476,'3'22'303,"-1"-1"0,0 0 0,-2 1 1,-3 25-1,-17 87-19,5-39 121,9-47-145,-22 129 1665,28-177-1911,0 0 0,0 0 0,0 0 0,0 0 0,0 1 0,0-1 0,-1 0 0,1 0 0,0 0 0,0 0 0,0 0 0,0 0 0,0 0 0,0 0 0,0 1 0,0-1 0,0 0 0,0 0 0,0 0 0,0 0 0,0 0 0,0 0 0,0 1 0,0-1 0,0 0 0,0 0 0,0 0 0,0 0 0,0 0 0,0 0 0,0 0 0,0 1 0,0-1 0,0 0 0,0 0 0,0 0 0,0 0 0,0 0 0,0 0 0,1 0 0,-1 1 0,0-1 0,0 0 0,0 0 0,0 0 0,0 0 0,0 0 0,0 0 0,0 0 0,1 0 0,-1 0 0,0 0 0,0 0 0,0 0 0,0 0 0,0 0 0,5-5 276,8-18 147,15-42 0,-3 5-283,46-89-396,103-162 0,-165 297 234,0 0 1,1 1-1,1 0 0,0 0 0,13-10 0,-23 22 13,-1 0 0,1 1 0,0-1 0,0 0 0,-1 1 0,1-1 0,0 1 0,0-1 0,0 1 0,0-1 0,0 1 0,0 0 0,0-1 0,0 1 0,0 0 0,0 0 0,0 0 0,0 0 0,1 0 0,-1 0-2,-1 0 1,1 1-1,-1-1 0,1 0 0,-1 1 1,1-1-1,-1 1 0,0-1 0,1 0 1,-1 1-1,0-1 0,1 1 0,-1-1 1,0 1-1,0-1 0,1 1 0,-1-1 1,0 1-1,0-1 0,0 1 1,0 0-1,0-1 0,1 2 0,-1 2 4,0 0 0,0 0 0,-1-1-1,1 1 1,-1 0 0,1 0 0,-1 0-1,-2 4 1,-1-1 8,0 0-1,0 0 1,-1 0 0,0 0-1,-1-1 1,1 1-1,-1-2 1,0 1-1,-1 0 1,1-1 0,-13 7-1,-6 3 142,-52 21 0,50-25 18,-30 8 0,46-16-191,1-1 0,-1 0 1,0 0-1,1-1 1,-21-1-1,30 0 21,0 0 0,1 1 0,-1-1 0,1 0 0,-1 0 0,0-1 0,1 1 0,-1 0-1,1 0 1,-1 0 0,0 0 0,1 0 0,-1-1 0,1 1 0,-1 0 0,1 0 0,-1-1 0,1 1 0,-1-1 0,1 1 0,-1 0 0,1-1 0,-1 1 0,1-1 0,0 1-1,-1-1 1,1 1 0,0-1 0,0 1 0,-1-1 0,1 1 0,0-1 0,0 1 0,-1-1 0,1 0 0,0 1 0,0-1 0,0 1 0,0-1 0,0 0 0,0 1 0,0-1-1,0 1 1,0-1 0,1 0 0,-1 1 0,0-1 0,0 1 0,0-1 0,1 1 0,-1-1 0,0 1 0,0-1 0,1 1 0,-1-1 0,1 1 0,-1-1 0,0 1 0,2-1 0,3-7 45,1 1 1,0 1-1,8-8 1,-10 9-142,34-31 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06.069"/>
    </inkml:context>
    <inkml:brush xml:id="br0">
      <inkml:brushProperty name="width" value="0.05" units="cm"/>
      <inkml:brushProperty name="height" value="0.05" units="cm"/>
    </inkml:brush>
  </inkml:definitions>
  <inkml:trace contextRef="#ctx0" brushRef="#br0">1332 57 13195,'0'-2'134,"1"0"0,-1 0 1,0 0-1,0 0 0,0 0 0,0 0 1,0 0-1,0 0 0,-1 0 0,1 0 1,-1 0-1,1 0 0,-1 0 1,0 0-1,1 0 0,-1 0 0,0 0 1,-1 1-1,1-1 0,0 0 0,0 1 1,-1-1-1,1 1 0,-3-2 0,2 1 13,-1 1-1,0 0 1,0 0-1,0 0 1,0 1-1,1-1 1,-1 1-1,0-1 1,0 1-1,0 0 1,0 0-1,0 0 1,0 1-1,0-1 0,0 1 1,-3 0-1,-22 6 317,-1-2-1,1 0 1,-43 0-1,-611-5 1198,642 1-1595,0 2-1,-66 13 1,-75 32-65,177-46-32,-1-1 1,0 0 0,0 0-1,0 0 1,0 0-1,0-1 1,-6 0 0,10 0 12,1 0 1,-1 0 0,1 0 0,-1 0 0,1-1 0,-1 1 0,1 0-1,-1 0 1,1 0 0,-1-1 0,0 1 0,1 0 0,0-1 0,-1 1-1,1 0 1,-1-1 0,1 1 0,-1-1 0,1 1 0,0-1 0,-1 1-1,1-1 1,0 1 0,0-1 0,-1 0 0,1-1 42,0 1-1,0-1 1,0 1 0,0-1 0,0 1-1,1-1 1,-1 0 0,1 1 0,-1 0-1,1-1 1,-1 1 0,1-1 0,0 1-1,1-3 1,11-15-132,6-2-29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06.650"/>
    </inkml:context>
    <inkml:brush xml:id="br0">
      <inkml:brushProperty name="width" value="0.05" units="cm"/>
      <inkml:brushProperty name="height" value="0.05" units="cm"/>
    </inkml:brush>
  </inkml:definitions>
  <inkml:trace contextRef="#ctx0" brushRef="#br0">683 33 12787,'1'-12'1736,"-1"11"-1449,0 0 0,0 0-1,0 0 1,0 0 0,0 0 0,0 0 0,0 0-1,0 0 1,0 0 0,0 0 0,-1 0 0,1-1-1,0 1 1,-2-1 0,1 1-205,0 0-1,0 1 1,0 0-1,0-1 1,-1 1-1,1 0 1,0-1 0,0 1-1,0 0 1,0 0-1,-1 0 1,1 0 0,0 0-1,0 0 1,0 1-1,-1-1 1,1 0-1,-2 1 1,-58 15 150,0 2-1,2 3 1,-106 54 0,114-49-201,-59 40-1,92-54-32,1 1 0,1 1 1,0 0-1,1 1 0,0 1 0,-20 28 0,33-40-4,0-1 1,0 1-1,0-1 1,0 1-1,1 0 1,-1 0-1,1 0 1,0 0-1,0 0 0,0 0 1,1 0-1,-1 0 1,1 6-1,1-7 0,-1-1 1,1 1-1,0 0 0,-1-1 0,1 1 0,1 0 0,-1-1 1,0 1-1,0-1 0,1 0 0,0 1 0,-1-1 0,1 0 1,0 0-1,0 0 0,0 0 0,0 0 0,0-1 1,1 1-1,2 1 0,7 3-12,0 0-1,0-1 1,0 0 0,1-1 0,19 4-1,69 8-42,-78-13 50,272 20-295,-107-11-2059,-155-8 1917,-6 0-141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53.059"/>
    </inkml:context>
    <inkml:brush xml:id="br0">
      <inkml:brushProperty name="width" value="0.05" units="cm"/>
      <inkml:brushProperty name="height" value="0.05" units="cm"/>
    </inkml:brush>
  </inkml:definitions>
  <inkml:trace contextRef="#ctx0" brushRef="#br0">0 125 11739,'7'19'5540,"-2"-11"-4517,-5-7-1016,0-1-1,0 0 1,0 0-1,1 0 1,-1 0-1,0 0 1,0 0-1,0 0 1,0 0 0,0 0-1,0 0 1,0 0-1,0 0 1,0 0-1,0 0 1,0 0-1,1 0 1,-1 0-1,0 0 1,0 0-1,0 0 1,0 0-1,0 0 1,0 0-1,0 0 1,0 0-1,0 0 1,0 0-1,0 0 1,0 0-1,1 0 1,-1 0-1,0 0 1,0 0-1,0 0 1,0 0 0,0-1-1,0 1 1,0 0-1,0 0 1,0 0-1,0 0 1,0 0-1,0 0 1,0 0-1,0 0 1,0 0-1,0 0 1,0 0-1,0 0 1,0-1-1,0 1 1,0 0-1,0 0 1,0 0-1,0 0 1,0 0-1,0 0 1,0 0-1,0 0 1,0 0 0,0 0-1,0 0 1,0-1-1,0 1 1,0 0-1,0 0 1,0 0-1,0 0 1,1-32-2278,-5-49 0,4 73 2156,-3-20-648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53.495"/>
    </inkml:context>
    <inkml:brush xml:id="br0">
      <inkml:brushProperty name="width" value="0.05" units="cm"/>
      <inkml:brushProperty name="height" value="0.05" units="cm"/>
    </inkml:brush>
  </inkml:definitions>
  <inkml:trace contextRef="#ctx0" brushRef="#br0">1 796 13907,'3'7'2045,"-3"-15"-1297,-1-9-868,27-627-902,-24 542 187,-2 71 667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13.374"/>
    </inkml:context>
    <inkml:brush xml:id="br0">
      <inkml:brushProperty name="width" value="0.05" units="cm"/>
      <inkml:brushProperty name="height" value="0.05" units="cm"/>
    </inkml:brush>
  </inkml:definitions>
  <inkml:trace contextRef="#ctx0" brushRef="#br0">480 328 10154,'-1'-1'143,"0"1"-1,0-1 1,0 1-1,0-1 1,0 1-1,0-1 0,0 0 1,0 1-1,1-1 1,-1 0-1,0 0 1,0 0-1,1 0 1,-1 1-1,1-1 1,-1 0-1,1 0 1,-1 0-1,0-2 1,-10-25 1671,9 22-1298,-1-2-191,0 1 1,-1-1-1,0 1 1,-1 0-1,1 0 0,-1 0 1,-1 0-1,1 1 1,-1 0-1,0 0 0,-1 0 1,1 1-1,-1 0 1,-8-4-1,-8-4 52,1 1 0,-2 1 0,-34-10 0,51 18-328,1 0 0,-1 0 0,1 0 0,0-1 0,0 0 0,0 0 0,-9-10 0,1 0-11,-18-25 0,28 36 15,1 0 0,-1 0 0,1 1 0,-1-1 0,0 1 0,0 0-1,0 0 1,0 0 0,0 0 0,-8-1 0,12 3-53,0 0-1,-1 0 1,1 0 0,0 0 0,0 0 0,0 0-1,0 0 1,0 0 0,0 0 0,-1 0 0,1 1-1,0-1 1,0 0 0,0 0 0,0 0 0,0 0-1,0 0 1,0 0 0,-1 0 0,1 0 0,0 1-1,0-1 1,0 0 0,0 0 0,0 0-1,0 0 1,0 0 0,0 0 0,0 1 0,0-1-1,0 0 1,0 0 0,0 0 0,0 0 0,0 0-1,0 1 1,0-1 0,0 0 0,0 0 0,0 0-1,0 0 1,0 0 0,0 1 0,0-1 0,0 0-1,5 11-22,6 7-20,1 0-76,1-2 0,1 0-1,1 0 1,0-1 0,1-1 0,0-1 0,1 0 0,34 19 0,-50-31 139,-19-6 148,-49-16 382,43 15-359,0-2 0,1 0 0,0-2 0,1 0 0,-22-14 0,41 22-161,1 1-1,0-1 1,0 0-1,0 0 1,0 0-1,1 0 1,-1 0 0,-1-3-1,2 5-27,1 0 0,0 0 0,0 0 1,0 0-1,0 0 0,0 0 0,0-1 0,0 1 0,0 0 0,0 0 0,0 0 0,0 0 0,0 0 0,0 0 1,0-1-1,0 1 0,0 0 0,0 0 0,0 0 0,0 0 0,0 0 0,0-1 0,0 1 0,0 0 0,0 0 1,0 0-1,0 0 0,0 0 0,0 0 0,0-1 0,0 1 0,0 0 0,1 0 0,-1 0 0,0 0 1,0 0-1,0 0 0,0 0 0,0 0 0,0 0 0,0-1 0,1 1 0,-1 0 0,0 0 0,0 0 0,0 0 1,0 0-1,16 4-4,54 29-72,-50-22 38,1-1 1,34 11-1,-52-21 39,-4-1 5,-8-4 4,-14-7-96,6 4-339,13 6 143,0 0 0,1 0 0,-1 0 0,0 1 0,0-1 0,-1 1 0,1 0 0,0 1-1,0-1 1,-1 1 0,-4-1 0,2 4-452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54.182"/>
    </inkml:context>
    <inkml:brush xml:id="br0">
      <inkml:brushProperty name="width" value="0.05" units="cm"/>
      <inkml:brushProperty name="height" value="0.05" units="cm"/>
    </inkml:brush>
  </inkml:definitions>
  <inkml:trace contextRef="#ctx0" brushRef="#br0">39 721 11162,'-3'-144'2739,"1"-46"-4505,6 135 251,1-18 748,-5 65 1608,-1 0 1,0 0-1,0 0 1,-3-7-1,-6-16 3506,6 22-4087,1 0 0,0-1 0,1 1 1,-1-1-1,2 1 0,0-1 0,0 0 0,0 1 0,3-20 0,0 23-147,-1 8-1191,0-7-622,1-52-1642,0 92 2974,-1-31 629,0-4 36,2-20 201,-2 13-261,-1 21-258,0-11 3,-1 1 0,1-1 0,0 0-1,-1 1 1,0-1 0,0 0 0,0 0 0,-2 5 0,-8-22-1606,7 11 1309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9:54.896"/>
    </inkml:context>
    <inkml:brush xml:id="br0">
      <inkml:brushProperty name="width" value="0.05" units="cm"/>
      <inkml:brushProperty name="height" value="0.05" units="cm"/>
    </inkml:brush>
  </inkml:definitions>
  <inkml:trace contextRef="#ctx0" brushRef="#br0">302 208 10610,'-1'0'160,"1"0"-1,-1 0 1,1 0 0,-1-1-1,1 1 1,-1 0-1,1-1 1,-1 1 0,1-1-1,-1 1 1,1 0-1,-1-1 1,1 1 0,0-1-1,-1 1 1,1-1-1,0 1 1,0-1-1,-1 1 1,1-1 0,0 1-1,0-1 1,0 0-1,0 1 1,-1-2 0,4-4 1172,9 8-1235,7 9 34,-13-7-157,0 0 0,0-1 1,0 0-1,1 0 1,9 3-1,-15-5 21,0-1 0,0 0 0,0 0 0,0 0 0,0 0 0,0 0 0,0 0 0,0 0 0,0 0 0,0 0 0,0-1 0,0 1 1,0 0-1,0-1 0,0 1 0,-1 0 0,1-1 0,1 0 0,-1 0 6,0 0 0,0 0 0,0-1 0,0 1 0,0 0 0,-1 0 0,1-1 0,-1 1 0,1 0 1,-1-1-1,1 1 0,-1-1 0,0 1 0,1 0 0,-1-1 0,0-1 0,0 2 24,0 0 0,0 0-1,0 0 1,0 0 0,0 0 0,-1 0 0,1 0-1,0 0 1,0 0 0,-1 0 0,1 1-1,-1-1 1,1 0 0,0 0 0,-1 0-1,0 0 1,1 1 0,-1-1 0,1 0 0,-1 1-1,0-1 1,0 0 0,1 1 0,-1-1-1,0 1 1,0-1 0,0 1 0,0-1 0,1 1-1,-1 0 1,0-1 0,0 1 0,0 0-1,0 0 1,0 0 0,0 0 0,0 0 0,-2 0-1,-6-1 314,0 2 0,0-1 0,-13 3 0,1 0 115,-1-2 0,-1-2 0,0 0 0,1-1 0,-1-2 0,1 0 0,0-1 0,-32-12 0,45 10-227,17 4-100,22 4-111,-1 3-343,-1-2 1,0 0-1,36-4 1,-55 1 173,0 0-1,0 0 1,0-1-1,0 0 1,0-1 0,0 0-1,0 0 1,-1-1-1,0 0 1,0-1-1,0 0 1,0 0 0,13-12-1,-35 22 454,2 2-95,0 0 0,-1-1 0,0 0 1,0 0-1,-1-2 0,1 0 0,-1 0 0,0-1 0,0-1 1,-19 1-1,8-2 44,0-2-1,1 0 1,-1-1 0,1-2 0,-26-7 0,49 11-235,-31-10 190,31 9-193,-1 1 1,1 0-1,0-1 0,0 1 1,-1-1-1,1 0 0,0 0 1,0 1-1,0-1 0,0 0 1,0 0-1,0 0 0,0 0 1,0 0-1,1 0 0,-1 0 1,0 0-1,0 0 0,1-1 1,-2-1-1,3 3-9,-1-1 0,0 0 1,1 1-1,-1-1 0,1 1 0,-1-1 0,0 1 1,1-1-1,-1 1 0,1-1 0,0 1 0,-1-1 0,1 1 1,-1 0-1,1-1 0,-1 1 0,1 0 0,0-1 0,-1 1 1,1 0-1,0 0 0,-1 0 0,1 0 0,0 0 1,0-1-1,-1 1 0,2 1 0,25-4-22,-22 2 8,87-2-424,-54 3-388,58-8-1,-85 7 497,0-1 0,-1-1 0,1 0 0,-1-1 0,0 1 0,0-2 0,0 0 0,-1 0-1,18-13 1,-10 1-749,-19 12 363,-12 5 481,2 0 154,1-2-59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15.969"/>
    </inkml:context>
    <inkml:brush xml:id="br0">
      <inkml:brushProperty name="width" value="0.05" units="cm"/>
      <inkml:brushProperty name="height" value="0.05" units="cm"/>
    </inkml:brush>
  </inkml:definitions>
  <inkml:trace contextRef="#ctx0" brushRef="#br0">62 1 9098,'0'0'117,"-1"-1"0,1 1 0,-1 0 0,1 0 0,0 0 0,-1 0 0,1 0-1,-1 0 1,1 0 0,0 0 0,-1 0 0,1 0 0,-1 1 0,1-1 0,0 0 0,-1 0 0,1 0 0,0 0 0,-1 0 0,1 1 0,0-1 0,-1 0 0,1 0-1,0 1 1,-1-1 0,1 0 0,0 1 0,0-1 0,-1 0 0,1 1 0,0-1 0,0 0 0,0 1 0,0-1 0,-1 0 0,1 1 0,0-1 0,0 0 0,0 1 0,0-1-1,0 1 1,0-1 0,0 0 0,0 1 0,0-1 0,0 1 0,0-1 0,0 0 0,0 1 0,0 0 0,-1 15-176,-1 0-1,0 0 1,-2 0-1,0-1 1,-7 19 0,-9 34-756,20-67 789,0-1 1,0 0-1,0 0 0,0 0 1,0 0-1,1 0 1,-1 0-1,0 0 0,0 0 1,0 1-1,0-1 0,0 0 1,-1 0-1,1 0 1,0 0-1,0 0 0,0 0 1,0 0-1,0 0 0,0 0 1,0 1-1,0-1 0,0 0 1,0 0-1,0 0 1,0 0-1,0 0 0,0 0 1,0 0-1,0 0 0,0 0 1,-1 0-1,1 0 1,0 0-1,0 1 0,0-1 1,0 0-1,0 0 0,0 0 1,0 0-1,0 0 1,0 0-1,-1 0 0,1 0 1,0 0-1,0 0 0,0 0 1,0 0-1,0 0 0,0 0 1,0 0-1,0 0 1,-1 0-1,1 0 0,-3-4-332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16.404"/>
    </inkml:context>
    <inkml:brush xml:id="br0">
      <inkml:brushProperty name="width" value="0.05" units="cm"/>
      <inkml:brushProperty name="height" value="0.05" units="cm"/>
    </inkml:brush>
  </inkml:definitions>
  <inkml:trace contextRef="#ctx0" brushRef="#br0">9 1 2345,'7'43'3651,"-17"91"-1583,5-87-3327,5-41 975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18.286"/>
    </inkml:context>
    <inkml:brush xml:id="br0">
      <inkml:brushProperty name="width" value="0.05" units="cm"/>
      <inkml:brushProperty name="height" value="0.05" units="cm"/>
    </inkml:brush>
  </inkml:definitions>
  <inkml:trace contextRef="#ctx0" brushRef="#br0">17 1 8226,'-8'77'512,"0"17"-409,8-81-228,0 0-1,1-1 1,0 1-1,1-1 1,4 16-1,-4-24-74,-1-1 0,1 1 0,0-1 0,0 1 0,0-1 0,0 0 0,3 4 0,-2-5 168,-1 1 0,0 1 0,0-1 0,0 0-1,0 0 1,0 1 0,1 5 0,3 15 924,-2 1 0,0-1 0,0 45 0,-10 76 1522,3-96-2463,-3-6-114,2-26 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9.475"/>
    </inkml:context>
    <inkml:brush xml:id="br0">
      <inkml:brushProperty name="width" value="0.05" units="cm"/>
      <inkml:brushProperty name="height" value="0.05" units="cm"/>
    </inkml:brush>
  </inkml:definitions>
  <inkml:trace contextRef="#ctx0" brushRef="#br0">231 0 17596,'0'0'63,"1"0"1,0 1 0,-1-1-1,1 0 1,-1 0 0,1 0-1,-1 1 1,1-1 0,-1 0-1,1 1 1,-1-1 0,1 0-1,-1 1 1,1-1 0,-1 1 0,1-1-1,-1 1 1,0-1 0,1 1-1,-1-1 1,0 1 0,1-1-1,-1 1 1,0-1 0,0 1-1,0 0 1,1-1 0,-1 2-1,0 0 28,0-1 0,0 1-1,-1 0 1,1 0 0,0 0-1,-1 0 1,1 0 0,-1 0-1,-1 2 1,-4 8 214,-1 0-1,-11 13 1,10-13 270,-8 11-71,-75 121 1270,79-121-1667,0 1-1,2 0 0,0 0 1,-8 35-1,11-16-55,7-40-127,1-13-139,0 6 154,20-319-3085,-19 336 3121,1 0 1,0 0 0,1 0-1,7 19 1,33 65 458,-28-70-222,29 36 0,11 19 492,-112-147 25,-4-21-553,-49-95 0,105 169-128,7 8-55,17 11-231,-11-3 39,7 0 66,0 0-1,0-1 0,0 0 0,0-1 0,0-1 0,0-1 1,19-2-1,-14 2 15,62-2-221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18.694"/>
    </inkml:context>
    <inkml:brush xml:id="br0">
      <inkml:brushProperty name="width" value="0.05" units="cm"/>
      <inkml:brushProperty name="height" value="0.05" units="cm"/>
    </inkml:brush>
  </inkml:definitions>
  <inkml:trace contextRef="#ctx0" brushRef="#br0">20 1 9866,'-3'32'1243,"1"-10"1590,1 38-1,2-52-2746,0 13-296,-1-20 200,0-1 0,0 1 0,0 0 1,0-1-1,0 1 0,0 0 1,0-1-1,-1 1 0,1 0 1,0-1-1,0 1 0,-1-1 1,1 1-1,0 0 0,-1-1 0,1 1 1,-1-1-1,1 1 0,-1-1 1,1 1-1,-1-1 0,1 0 1,-2 2-1,-6-2-92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19.117"/>
    </inkml:context>
    <inkml:brush xml:id="br0">
      <inkml:brushProperty name="width" value="0.05" units="cm"/>
      <inkml:brushProperty name="height" value="0.05" units="cm"/>
    </inkml:brush>
  </inkml:definitions>
  <inkml:trace contextRef="#ctx0" brushRef="#br0">48 0 13531,'-1'0'85,"1"0"-1,-1 0 1,1 1 0,-1-1 0,1 0 0,-1 0-1,1 0 1,-1 0 0,1 0 0,-1 0 0,1 1-1,0-1 1,-1 0 0,1 0 0,-1 1 0,1-1-1,0 0 1,-1 1 0,1-1 0,0 0 0,-1 1-1,1-1 1,0 0 0,-1 1 0,1-1-1,0 1 1,0-1 0,0 1 0,-1-1 0,1 0-1,0 1 1,0-1 0,0 1 0,0-1 0,0 1-1,0-1 1,0 1 0,0-1 0,0 1 0,0 0-1,-3 30 38,2-23 135,-31 475-871,38-159-5574,1-175 2008,-7-103 2881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19.547"/>
    </inkml:context>
    <inkml:brush xml:id="br0">
      <inkml:brushProperty name="width" value="0.05" units="cm"/>
      <inkml:brushProperty name="height" value="0.05" units="cm"/>
    </inkml:brush>
  </inkml:definitions>
  <inkml:trace contextRef="#ctx0" brushRef="#br0">22 1 12835,'-6'43'1096,"0"-4"-816,0-6-128,4-5 424,0-3-216,2-8-216,0-6-32,4-5-152,1 0-96,-1 1-144,0 4-88,1 4-168,-2 2-464,-1 2 760,0 3-168,-2 0-72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20.002"/>
    </inkml:context>
    <inkml:brush xml:id="br0">
      <inkml:brushProperty name="width" value="0.05" units="cm"/>
      <inkml:brushProperty name="height" value="0.05" units="cm"/>
    </inkml:brush>
  </inkml:definitions>
  <inkml:trace contextRef="#ctx0" brushRef="#br0">0 0 11698,'2'0'625,"-2"2"-289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34.489"/>
    </inkml:context>
    <inkml:brush xml:id="br0">
      <inkml:brushProperty name="width" value="0.05" units="cm"/>
      <inkml:brushProperty name="height" value="0.05" units="cm"/>
    </inkml:brush>
  </inkml:definitions>
  <inkml:trace contextRef="#ctx0" brushRef="#br0">0 31 12371,'16'2'6659,"-12"-1"-6681,0 0 1,1-1-1,-1 1 0,1-1 0,-1 0 0,6 0 0,-9 0-3,-1-1 0,1 1 0,-1-1 0,1 1 0,-1-1 0,1 1 0,-1 0-1,0-1 1,1 0 0,-1 1 0,0-1 0,1 1 0,-1-1 0,0 1 0,1-1-1,-1 0 1,0 1 0,0-1 0,0 1 0,0-1 0,0 0 0,0 1 0,0-1-1,0 0 1,0 1 0,0-2 0,-3-17-337,3 18 381,2 21 138,-1-16-157,-1-1-1,1 1 1,0-1-1,0 1 1,0-1-1,1 0 1,-1 0-1,1 0 0,0 0 1,-1 0-1,1 0 1,1 0-1,-1 0 1,0-1-1,1 1 1,-1-1-1,1 1 1,0-1-1,0 0 1,0 0-1,0-1 1,5 3-1,6 1-44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36.500"/>
    </inkml:context>
    <inkml:brush xml:id="br0">
      <inkml:brushProperty name="width" value="0.05" units="cm"/>
      <inkml:brushProperty name="height" value="0.05" units="cm"/>
    </inkml:brush>
  </inkml:definitions>
  <inkml:trace contextRef="#ctx0" brushRef="#br0">19 189 12115,'6'-14'992,"-1"0"-848,0 2-72,-4 1 272,-2-4-176,1 5-48,-3-5-168,0 2-624,-7-9 616,3-4-72,-5-11-56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07.851"/>
    </inkml:context>
    <inkml:brush xml:id="br0">
      <inkml:brushProperty name="width" value="0.05" units="cm"/>
      <inkml:brushProperty name="height" value="0.05" units="cm"/>
    </inkml:brush>
  </inkml:definitions>
  <inkml:trace contextRef="#ctx0" brushRef="#br0">1 0 15067,'0'0'2417,"1"1"-2193,3 4-112,2-1 392,1 6-256,5 2-176,-2 8-448,1 3-264,-1 7 480,-1 3-96,-3 5-72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08.348"/>
    </inkml:context>
    <inkml:brush xml:id="br0">
      <inkml:brushProperty name="width" value="0.05" units="cm"/>
      <inkml:brushProperty name="height" value="0.05" units="cm"/>
    </inkml:brush>
  </inkml:definitions>
  <inkml:trace contextRef="#ctx0" brushRef="#br0">17 0 8802,'0'73'856,"0"-1"-592,-2 0-224,2-4 880,2-3-768,-1-12-72</inkml:trace>
  <inkml:trace contextRef="#ctx0" brushRef="#br0" timeOffset="1">28 1088 11939,'-7'52'968,"1"1"-752,-2-2-88,3-2 176,4 1-248,1-3-544,1-2-760,1-2 1039,-2-3-223,1-3-160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08.735"/>
    </inkml:context>
    <inkml:brush xml:id="br0">
      <inkml:brushProperty name="width" value="0.05" units="cm"/>
      <inkml:brushProperty name="height" value="0.05" units="cm"/>
    </inkml:brush>
  </inkml:definitions>
  <inkml:trace contextRef="#ctx0" brushRef="#br0">17 0 11282,'-5'46'1265,"0"-7"-785,1-5-208,3-5 1120,-1-2-1016,2 3-264,2 2-112,-1 3-176,2 3-64,0 3-32,-3 1-8,3-2-32,-1-3-72,0-12 272,-2-7 0,0-16 32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36.951"/>
    </inkml:context>
    <inkml:brush xml:id="br0">
      <inkml:brushProperty name="width" value="0.05" units="cm"/>
      <inkml:brushProperty name="height" value="0.05" units="cm"/>
    </inkml:brush>
  </inkml:definitions>
  <inkml:trace contextRef="#ctx0" brushRef="#br0">13 455 14259,'-3'-17'1472,"-3"4"-1224,3-6-576,2-1 1753,1-3-1209,1-6-192</inkml:trace>
  <inkml:trace contextRef="#ctx0" brushRef="#br0" timeOffset="1">65 85 10698,'2'-11'1241,"1"-1"-537,-1-1-232,-2-1 1168,0 2-616,1 2-127,-1 3 719,0 4-984,-1 3-168,-1 3-88,2 3-496,0-3-328,2-7-856,-1-1 896,-1 0-120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40.346"/>
    </inkml:context>
    <inkml:brush xml:id="br0">
      <inkml:brushProperty name="width" value="0.05" units="cm"/>
      <inkml:brushProperty name="height" value="0.05" units="cm"/>
    </inkml:brush>
  </inkml:definitions>
  <inkml:trace contextRef="#ctx0" brushRef="#br0">461 0 16948,'0'1'96,"1"0"1,-1 0 0,0 0-1,1-1 1,-1 1 0,0 0-1,0 0 1,0 0 0,0 0-1,0 0 1,0 0 0,0 0-1,0 0 1,0 0 0,0-1-1,0 1 1,-1 0 0,1 0 0,0 0-1,0 0 1,-1 0 0,1-1-1,-1 2 1,-15 26 155,10-18 67,-51 83 1355,-98 121 0,115-162-1571,-11 10-94,46-56-132,-1-1 0,0 0 0,-1 1 0,1-2 0,-1 1 0,0-1 0,-11 5 0,16-8 45,1-1 0,0 0-1,0 1 1,0-1-1,-1 0 1,1 1-1,0-1 1,0 0-1,-1 0 1,1 0-1,0 0 1,0-1-1,-1 1 1,1 0-1,0 0 1,0-1 0,-1 1-1,1 0 1,0-1-1,0 0 1,0 1-1,0-1 1,0 0-1,0 1 1,0-1-1,0 0 1,0 0-1,0 0 1,0 0 0,0 0-1,-1-2 1,-1-2-123,0-1 1,0 0 0,0-1-1,-3-11 1,3 9 41,-10-33-721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58:37.323"/>
    </inkml:context>
    <inkml:brush xml:id="br0">
      <inkml:brushProperty name="width" value="0.05" units="cm"/>
      <inkml:brushProperty name="height" value="0.05" units="cm"/>
    </inkml:brush>
  </inkml:definitions>
  <inkml:trace contextRef="#ctx0" brushRef="#br0">8 0 12403,'-7'9'1240,"8"-1"-1168,-1-1-344,2-2 1768,-2-4-1344,7-2-248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34.458"/>
    </inkml:context>
    <inkml:brush xml:id="br0">
      <inkml:brushProperty name="width" value="0.05" units="cm"/>
      <inkml:brushProperty name="height" value="0.05" units="cm"/>
    </inkml:brush>
  </inkml:definitions>
  <inkml:trace contextRef="#ctx0" brushRef="#br0">1 1 11490,'0'2'91,"-1"31"505,2 1-1,7 41 1,22 82-573,37 223-2036,-51-256-468,0 137-1,-24 629 4024,7-830-750,-1 187 1078,-12 267-856,-14-98 468,27-359-1150,2 1 1,15 108-1,-7-92 147,-8-65-137,-1 0-1,-1 0 1,1-1 0,-1 1 0,-1 0 0,-2 11 0,3-19-58,-1-13-3,-4-4-266,-4-8-31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35.230"/>
    </inkml:context>
    <inkml:brush xml:id="br0">
      <inkml:brushProperty name="width" value="0.05" units="cm"/>
      <inkml:brushProperty name="height" value="0.05" units="cm"/>
    </inkml:brush>
  </inkml:definitions>
  <inkml:trace contextRef="#ctx0" brushRef="#br0">14 7 14339,'-4'-7'2030,"0"13"-1184,-1 17 422,5 54-489,12 104 0,-5-95-694,13 292 94,-32 0-85,13-488-599,-2 60-322,0 41 685,1 9 137,0 0 0,0 0 0,0 0 0,0 0 0,0 0 1,0 0-1,0 1 0,0-1 0,0 0 0,0 0 0,0 0 0,0 0 1,0 0-1,0 0 0,0 0 0,0 0 0,0 0 0,-1 0 1,1 0-1,0 0 0,0 0 0,0 0 0,0 0 0,0 0 1,0 0-1,0 0 0,0 0 0,0 0 0,0 0 0,0 0 1,0 0-1,-1 0 0,1 0 0,0 0 0,0 0 0,0 0 1,0 0-1,0 0 0,0 0 0,0 0 0,0 0 0,0 0 1,0 0-1,0 0 0,0 0 0,0 0 0,0-1 0,0 1 1,-1 0-1,-5 20-242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41.158"/>
    </inkml:context>
    <inkml:brush xml:id="br0">
      <inkml:brushProperty name="width" value="0.05" units="cm"/>
      <inkml:brushProperty name="height" value="0.05" units="cm"/>
    </inkml:brush>
  </inkml:definitions>
  <inkml:trace contextRef="#ctx0" brushRef="#br0">118 4 14739,'-1'0'133,"1"0"0,-1-1 0,1 1 0,-1 0 0,1-1 0,-1 1 0,1 0 0,-1-1 0,0 1 1,1 0-1,-1 0 0,1 0 0,-1 0 0,0 0 0,1-1 0,-1 1 0,0 0 0,1 1 0,-1-1 0,1 0 0,-1 0 0,0 0 0,1 0 0,-1 0 0,1 0 0,-1 1 0,0-1 0,1 0 0,-1 1 0,0 0 0,0 0 27,0 0-1,0 1 0,0-1 0,0 1 0,0-1 1,0 1-1,0-1 0,0 1 0,1 0 1,-1-1-1,1 3 0,-3 8 136,1 0 0,0 20 0,2-25-69,-9 247 923,1-16-1041,-16 71-133,-1 13-759,25-322 734,0 0-1,0 1 1,0-1 0,0 1 0,0-1-1,1 0 1,-1 1 0,0-1 0,0 0 0,0 1-1,0-1 1,0 0 0,-1 1 0,1-1 0,0 1-1,0-1 1,0 0 0,0 1 0,0-1-1,0 0 1,-1 1 0,1-1 0,0 0 0,0 0-1,0 1 1,-1-1 0,1 0 0,0 1-1,0-1 1,-1 0 0,1 1 0,-6-12-1869,4 7 1989,-3-5-559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41.654"/>
    </inkml:context>
    <inkml:brush xml:id="br0">
      <inkml:brushProperty name="width" value="0.05" units="cm"/>
      <inkml:brushProperty name="height" value="0.05" units="cm"/>
    </inkml:brush>
  </inkml:definitions>
  <inkml:trace contextRef="#ctx0" brushRef="#br0">59 44 16428,'-1'-5'545,"0"0"1,0 1 0,-1-1 0,0 1 0,-5-9-1,3 5 866,0 44 470,-17 819-2604,21-846 446,1-6 82,-1 0-1,0-1 0,0 1 0,0 0 0,0-1 1,-1 1-1,1 0 0,-1-1 0,-1 5 0,-5-43-2991,2 14 2653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42.073"/>
    </inkml:context>
    <inkml:brush xml:id="br0">
      <inkml:brushProperty name="width" value="0.05" units="cm"/>
      <inkml:brushProperty name="height" value="0.05" units="cm"/>
    </inkml:brush>
  </inkml:definitions>
  <inkml:trace contextRef="#ctx0" brushRef="#br0">41 1 14331,'-5'246'5273,"1"-136"-4371,-8 130-146,3-79-3262,9-159 2353,0 8-539,0-10 677,0 0 0,0 0 0,0 0-1,0 0 1,0-1 0,0 1 0,0 0 0,0 0 0,0 0-1,0 0 1,-1 0 0,1 0 0,0 0 0,0 0-1,0 0 1,0 0 0,0-1 0,0 1 0,0 0 0,0 0-1,0 0 1,0 0 0,0 0 0,-1 0 0,1 0 0,0 0-1,0 0 1,0 0 0,0 0 0,0 0 0,0 0-1,0 0 1,0 0 0,0 0 0,-1 0 0,1 0 0,0 0-1,0 0 1,0 0 0,0 0 0,0 0 0,0 0 0,0 0-1,0 0 1,-1 0 0,1 0 0,0 0 0,0 0-1,0 0 1,0 0 0,0 1 0,0-1 0,0 0 0,0 0-1,0 0 1,0 0 0,0 0 0,-1 0 0,-4-13-437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42.506"/>
    </inkml:context>
    <inkml:brush xml:id="br0">
      <inkml:brushProperty name="width" value="0.05" units="cm"/>
      <inkml:brushProperty name="height" value="0.05" units="cm"/>
    </inkml:brush>
  </inkml:definitions>
  <inkml:trace contextRef="#ctx0" brushRef="#br0">100 15 16379,'0'-1'116,"0"0"0,0 1 0,0-1 0,-1 0-1,1 0 1,0 1 0,0-1 0,0 1 0,-1-1-1,1 0 1,0 1 0,-1-1 0,1 0 0,-1 1-1,1-1 1,0 1 0,-1-1 0,1 1-1,-1-1 1,0 1 0,0-1 0,-5 11 1490,-2 34-262,7-37-1228,-12 96 393,-11 61-500,17-126 12,5-25-213,0 1 0,-1-1 0,-8 21-1,11-35 166,0 1 0,0 0 0,0 0 0,0 0 0,0 0-1,0 0 1,0 0 0,0 0 0,0 0 0,0-1 0,0 1 0,0 0-1,0 0 1,0 0 0,0 0 0,0 0 0,0 0 0,0 0-1,0 0 1,0 0 0,0-1 0,0 1 0,0 0 0,0 0 0,0 0-1,-1 0 1,1 0 0,0 0 0,0 0 0,0 0 0,0 0-1,0 0 1,0 0 0,0 0 0,0 0 0,-1 0 0,1 0 0,0 0-1,0 0 1,0 0 0,0 0 0,0 0 0,0 0 0,0 0 0,0 0-1,-1 0 1,1 0 0,0 0 0,0 0 0,0 0 0,0 0-1,0 0 1,0 0 0,0 0 0,0 0 0,0 0 0,0 0 0,-1 0-1,1 1 1,0-1 0,0 0 0,-2-10-812,-2-30-362,0 14 509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0:42.976"/>
    </inkml:context>
    <inkml:brush xml:id="br0">
      <inkml:brushProperty name="width" value="0.05" units="cm"/>
      <inkml:brushProperty name="height" value="0.05" units="cm"/>
    </inkml:brush>
  </inkml:definitions>
  <inkml:trace contextRef="#ctx0" brushRef="#br0">1 1 15307,'0'1'1361,"0"13"-977,0 8-184,0 11 608,0 6-184,1 8-320,1 3-136,-1 2-192,1-4-96,-1-9-392,0-7-496,-2-18 832,1-11-128,-3 0-136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1.194"/>
    </inkml:context>
    <inkml:brush xml:id="br0">
      <inkml:brushProperty name="width" value="0.05" units="cm"/>
      <inkml:brushProperty name="height" value="0.05" units="cm"/>
    </inkml:brush>
  </inkml:definitions>
  <inkml:trace contextRef="#ctx0" brushRef="#br0">43 226 15515,'-20'56'2688,"64"-135"588,-43 77-3264,16-33 84,-3-1 0,0 0 0,9-47 0,-23 72-94,-5 14-2,-6 13 1,5 0-4,0 1 0,1-1 0,1 1 0,-2 20 0,4-26-2,1 1 0,0-1 0,1 1 0,1-1 0,0 1 0,0 0 0,4 13 0,-5-24 4,1 0 0,-1 1 1,0-1-1,1 1 0,0-1 0,-1 0 0,1 1 0,0-1 0,0 0 0,0 0 0,-1 0 0,1 0 0,0 0 0,1 0 0,-1 0 0,0 0 1,0 0-1,0 0 0,0 0 0,1-1 0,1 2 0,-2-2 0,-1 0 0,1 0 0,-1 0 0,1 0 1,-1 0-1,1 0 0,-1 0 0,1 0 0,-1 0 0,1 0 0,-1-1 0,1 1 1,-1 0-1,1 0 0,-1 0 0,1-1 0,-1 1 0,0 0 0,1-1 1,-1 1-1,1 0 0,-1-1 0,1 0 0,0 0 1,-1 0 0,1-1 0,0 1 0,0-1-1,-1 1 1,1-1 0,0 0 0,-1 1 0,0-1 0,1-2 0,-1-5 23,0 1 0,0 0 0,-1 0 1,0 0-1,0 0 0,-1 0 0,0 0 1,0 0-1,-1 0 0,-5-10 0,6 14 6,-1-1 1,1 1-1,-1 0 0,0 0 0,0 0 1,-1 0-1,1 0 0,-6-3 0,7 5-8,0 1-1,0 0 0,0-1 1,0 1-1,0 0 1,-1 0-1,1 0 0,0 1 1,-1-1-1,1 0 0,0 1 1,-1 0-1,1-1 1,-1 1-1,1 0 0,-1 0 1,-2 1-1,2 0-7,1 0-1,0 0 1,0 0-1,0 0 1,0 0 0,0 0-1,0 0 1,0 1-1,0-1 1,0 1-1,1 0 1,-1 0 0,1-1-1,-1 1 1,1 0-1,0 0 1,0 0 0,0 0-1,0 0 1,0 1-1,0-1 1,-1 4-1,2-5-11,-1 0-1,1 0 0,0 0 0,-1 1 1,1-1-1,0 0 0,0 0 0,0 0 1,0 0-1,0 0 0,0 0 0,0 0 1,0 0-1,0 0 0,1 0 0,-1 0 1,0 0-1,1 0 0,-1 0 0,1 0 1,-1 0-1,1 0 0,-1 0 0,1 0 1,0 0-1,-1 0 0,1 0 0,0-1 1,0 1-1,0 0 0,-1-1 1,1 1-1,0 0 0,0-1 0,0 1 1,0-1-1,0 0 0,0 1 0,0-1 1,0 0-1,0 1 0,1-1 0,-1 0 1,0 0-1,0 0 0,0 0 0,1 0 1,2-1-2,0 0 0,0 0 0,-1 0 0,1-1 0,0 1 0,-1-1 0,0 0 0,1 0 0,-1 0 0,0 0 0,0 0 0,5-6 0,36-39-14,-34 36 3,-7 8 57,12-13-330,-8 11 327,-4 8 445,-3 0-472,0-1 0,0 1 0,-1 0 0,1-1 0,-1 1 0,0-1 0,0 1 0,0-1 0,0 1 0,0-1 0,-1 1 0,1-1 0,-1 0 0,1 0 0,-5 4 0,-17 19 69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2.639"/>
    </inkml:context>
    <inkml:brush xml:id="br0">
      <inkml:brushProperty name="width" value="0.05" units="cm"/>
      <inkml:brushProperty name="height" value="0.05" units="cm"/>
    </inkml:brush>
  </inkml:definitions>
  <inkml:trace contextRef="#ctx0" brushRef="#br0">0 2672 10258,'2'2'127,"1"0"0,-1-1 0,0 1 0,1-1 0,-1 0 0,1 0 0,0 0 0,-1 0 0,1-1 0,0 1 0,0-1 0,-1 1 0,1-1 0,0 0 0,0 0 0,2 0 0,-2 0-5,12-1 214,0 0 0,-1-1 0,1 0 1,0-1-1,22-8 0,-4-1-58,39-19-1,-36 11-49,-1 0-1,-1-3 0,35-29 1,87-88 413,-43 20-45,108-147-1,-92 106-247,288-363 348,25-31-414,-258 327-234,33-40-14,-177 222-16,-12 14 53,-1 0 0,-1-2 0,22-40 0,-47 73-69,0 0 1,0 0 0,-1 0-1,1-1 1,-1 1-1,1 0 1,-1 0 0,0 0-1,1 0 1,-1-1-1,0 1 1,0 0-1,0 0 1,0-1 0,0 1-1,0-2 1,0 2-9,-1 1 1,1 0-1,0-1 1,-1 1-1,1 0 0,0-1 1,-1 1-1,1 0 1,-1 0-1,1 0 1,-1-1-1,1 1 0,0 0 1,-1 0-1,1 0 1,-1 0-1,1 0 1,-1 0-1,1 0 1,-1 0-1,1 0 0,-1 0 1,1 0-1,-1 0 1,1 0-1,0 0 1,-1 0-1,0 1 0,-5 1-10,0 0 0,1 0-1,-1 1 1,1 0-1,-8 4 1,-18 13 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40.742"/>
    </inkml:context>
    <inkml:brush xml:id="br0">
      <inkml:brushProperty name="width" value="0.05" units="cm"/>
      <inkml:brushProperty name="height" value="0.05" units="cm"/>
    </inkml:brush>
  </inkml:definitions>
  <inkml:trace contextRef="#ctx0" brushRef="#br0">0 0 15891,'20'7'1473,"3"10"-865,4 6-208,5 2 528,7 5-104,2 1-136,1 2-159,-2-3-529,-1 2-305,-5-8-119,-4-8 336,-11-4-144,-5-5-88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3.139"/>
    </inkml:context>
    <inkml:brush xml:id="br0">
      <inkml:brushProperty name="width" value="0.05" units="cm"/>
      <inkml:brushProperty name="height" value="0.05" units="cm"/>
    </inkml:brush>
  </inkml:definitions>
  <inkml:trace contextRef="#ctx0" brushRef="#br0">351 12 15035,'4'-2'185,"14"-6"372,-17 7-548,-1 1 0,0 0 0,1 0-1,-1 0 1,0 0 0,1 0 0,-1 0-1,0 0 1,0 0 0,1 0 0,-1 0-1,0 0 1,1 0 0,-1 0 0,0 0-1,1 0 1,-1 0 0,0 0 0,0 0 0,1 1-1,-1-1 1,0 0 0,1 0 0,-1 0-1,0 0 1,0 1 0,1-1 0,-1 0-1,0 0 1,0 1 0,0-1 0,1 0-1,-1 0 1,0 1 0,0-1 0,0 0-1,0 0 1,0 1 0,0-1 0,1 0-1,-1 1 1,0-1 0,0 0 0,0 1-1,0-1 1,0 0 0,0 0 0,0 1-1,0-1 1,0 0 0,0 1 0,-1-1-1,1 1 1,-1 7 41,-1 0-1,-1 0 1,1 0 0,-2 0-1,1 0 1,-5 8-1,-2 3 60,-83 176 253,-40 86-147,22 5 278,109-279-457,-1 0 0,1 0 0,1 0 0,-1 0 0,1 0 0,0 0 0,1 0 0,0 11 0,0-18-27,0 1 1,1-1 0,-1 1-1,0-1 1,0 1-1,1-1 1,-1 1-1,0-1 1,1 1 0,-1-1-1,1 0 1,-1 1-1,1-1 1,-1 1-1,0-1 1,1 0-1,-1 0 1,1 1 0,0-1-1,-1 0 1,1 0-1,-1 0 1,1 1-1,-1-1 1,1 0 0,-1 0-1,1 0 1,0 0-1,-1 0 1,1 0-1,-1 0 1,1 0 0,0-1-1,22-6 226,77-51 391,-25 14-281,6-1-378,3 3 1,1 4-1,92-27 0,-104 46-143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4.527"/>
    </inkml:context>
    <inkml:brush xml:id="br0">
      <inkml:brushProperty name="width" value="0.05" units="cm"/>
      <inkml:brushProperty name="height" value="0.05" units="cm"/>
    </inkml:brush>
  </inkml:definitions>
  <inkml:trace contextRef="#ctx0" brushRef="#br0">155 21 14611,'0'-1'119,"0"0"0,0 0 0,0 0 0,0 1 0,-1-1 1,1 0-1,0 0 0,0 0 0,-1 1 0,1-1 0,0 0 0,-1 0 0,1 1 0,-1-1 0,1 0 0,-1 1 0,1-1 0,-1 0 0,1 1 0,-1-1 1,0 1-1,1-1 0,-1 1 0,0-1 0,1 1 0,-1-1 0,0 1 0,0 0 0,0 0 0,1-1 0,-3 1 0,1 0 71,-1 0 0,0 0 0,1 1-1,-1-1 1,0 1 0,1 0 0,-1 0-1,0 0 1,-2 1 0,-4 3-109,0 0-1,1 1 1,0 0 0,0 0 0,0 0-1,0 1 1,1 1 0,0-1 0,1 1-1,0 0 1,0 1 0,-9 17 0,14-25-87,1 0 0,0-1 1,-1 1-1,1 0 0,0 0 1,-1 0-1,1 0 0,0 0 1,0-1-1,0 1 0,0 0 1,0 0-1,0 0 0,0 0 1,0 0-1,0 0 0,0 1 1,1-2-2,-1 1 0,0-1 0,1 0 0,-1 1 0,0-1 0,1 0 0,-1 1 0,1-1 0,-1 0 0,0 0 0,1 1 0,-1-1 0,1 0 0,-1 0 0,1 0 0,-1 0 0,0 0 0,1 1 0,-1-1 0,1 0 0,-1 0 0,1 0 0,0-1 0,5 1-58,0-1 1,0-1 0,0 1-1,7-4 1,0 1 14,-2 0-25,1 2 0,0 0-1,0 0 1,-1 1 0,23 1 0,-32 0 67,1 0 1,0 0-1,0 1 1,-1-1-1,1 1 1,0 0 0,-1 0-1,1 0 1,-1 0-1,1 0 1,-1 0-1,1 1 1,-1-1-1,0 1 1,0 0-1,0-1 1,0 1-1,0 0 1,0 0-1,0 0 1,-1 1 0,1-1-1,-1 0 1,1 1-1,-1-1 1,0 1-1,0-1 1,0 1-1,0-1 1,0 6-1,0 0 88,-1 0 0,0 0-1,0-1 1,-1 1 0,0 0 0,0 0-1,-1 0 1,0-1 0,-1 1-1,1-1 1,-1 0 0,-1 0 0,-5 10-1,1-4 211,0-1 1,-1 0-1,0-1 0,-1 0 0,0 0 0,-16 13 1,22-22-245,0 1 1,0 0-1,0-1 0,0 0 1,0 0-1,0 0 1,-1 0-1,-6 1 1,10-3-84,0 1-1,0-1 1,0 0 0,0 0 0,0 0 0,0 0 0,0 0 0,0 0 0,0 0 0,0-1 0,0 1 0,0 0 0,0-1 0,0 1 0,0 0 0,0-1 0,1 1 0,-1-1-1,0 1 1,0-1 0,0 0 0,0 1 0,1-1 0,-1 0 0,0 0 0,1 1 0,-1-1 0,1 0 0,-1 0 0,1 0 0,-1 0 0,1 0 0,-1 0 0,1 0 0,0 0-1,0 0 1,-1 0 0,1 0 0,0 0 0,0 0 0,0 0 0,0 0 0,0 0 0,1-1 0,0-19-352,6-3-144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6.641"/>
    </inkml:context>
    <inkml:brush xml:id="br0">
      <inkml:brushProperty name="width" value="0.05" units="cm"/>
      <inkml:brushProperty name="height" value="0.05" units="cm"/>
    </inkml:brush>
  </inkml:definitions>
  <inkml:trace contextRef="#ctx0" brushRef="#br0">1 72 15155,'5'78'7765,"9"13"-6164,25 98-2633,-36-173 1433,4 20-397,2 0 0,1-1 0,2-1 0,16 35 0,-17-55-2,-11-14 0,1 0 0,-1 0 0,0-1 0,0 1 0,1 0 0,-1 0 0,0 0 0,0 0 0,1 0 0,-1 0 0,0 0-1,0 0 1,1-1 0,-1 1 0,0 0 0,0 0 0,0 0 0,0 0 0,1-1 0,-1 1 0,0 0 0,0 0 0,0-1 0,0 1 0,0 0 0,0 0 0,1 0 0,-1-1 0,0 1 0,0 0 0,0 0 0,0-1 0,0 1 0,0-1 0,2-31 168,-2 30-164,22-531 954,-11 437-2879,-23 99 0,4-1 1324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7.424"/>
    </inkml:context>
    <inkml:brush xml:id="br0">
      <inkml:brushProperty name="width" value="0.05" units="cm"/>
      <inkml:brushProperty name="height" value="0.05" units="cm"/>
    </inkml:brush>
  </inkml:definitions>
  <inkml:trace contextRef="#ctx0" brushRef="#br0">1 67 14299,'1'5'2525,"19"68"-350,33 83 1,-37-118-2203,1-1-1,2-1 0,45 64 1,-59-93 73,-3-4-6,0 0 0,0 0 0,0 0 1,0 0-1,0-1 0,1 1 0,-1-1 0,1 1 0,0-1 0,0 0 0,-1 0 0,1 0 0,1-1 0,-1 1 1,4 1-1,-6-3-15,0 0 1,-1 0 0,1 0-1,0 0 1,-1 0 0,1 0-1,0 0 1,-1-1 0,1 1-1,-1 0 1,1 0-1,0-1 1,-1 1 0,1 0-1,-1-1 1,1 1 0,-1-1-1,1 1 1,-1-1 0,1 1-1,-1-1 1,1 1 0,-1-1-1,1 0 1,7-21 484,-1-25 298,-7 45-756,2-33 504,-3 1 1,0-1 0,-9-45-1,-28-101 988,23 115-1117,14 65-440,1 0 1,0 1-1,-1-1 1,1 0-1,0 0 1,0 0 0,0 0-1,0 0 1,0 0-1,0 0 1,0 0-1,0 0 1,0 0-1,0 0 1,0 0 0,1 0-1,-1 0 1,0 0-1,1 0 1,-1 0-1,1 0 1,-1 0 0,1 0-1,-1 1 1,1-1-1,1-1 1,0 1-308,-1 0 0,1 1 0,0-1 0,0 0 0,0 1 0,0 0 0,1-1 0,-1 1 0,0 0 0,4 0 0,-8-7-1025,-8-3 534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7.964"/>
    </inkml:context>
    <inkml:brush xml:id="br0">
      <inkml:brushProperty name="width" value="0.05" units="cm"/>
      <inkml:brushProperty name="height" value="0.05" units="cm"/>
    </inkml:brush>
  </inkml:definitions>
  <inkml:trace contextRef="#ctx0" brushRef="#br0">113 1 17564,'-1'0'378,"-1"0"1,1 0-1,0 0 1,0 1 0,-1-1-1,1 0 1,0 1-1,0-1 1,0 1-1,0 0 1,0-1-1,0 1 1,-2 1 0,-13 16 1269,-9 25-1786,22-38 459,-5 12-303,0 1 0,1-1 0,0 1 1,2 1-1,0-1 0,1 1 1,1 0-1,1 0 0,0 38 0,2-55-18,0 0 0,1 0 0,-1-1 0,0 1-1,1 0 1,-1 0 0,1-1 0,-1 1 0,1 0 0,0 0-1,0-1 1,0 1 0,0-1 0,0 1 0,0-1 0,0 1-1,2 1 1,-2-3 10,0 0 1,0 1-1,0-1 0,0 0 0,-1 0 0,1 0 1,0 1-1,0-1 0,0 0 0,0 0 0,0 0 1,0 0-1,0 0 0,-1-1 0,1 1 0,0 0 1,0 0-1,0-1 0,0 1 0,0 0 0,-1-1 1,1 1-1,0-1 0,0 1 0,-1-1 0,1 1 1,0-1-1,-1 1 0,1-1 0,0 0 0,-1 0 1,1 1-1,-1-1 0,1 0 0,0 0 0,5-9 160,0 1 0,0-1-1,-1 0 1,0-1 0,-1 1-1,0-1 1,-1 0 0,0 0-1,2-16 1,-1-1 374,-2 0 1,-1-47-1,-1 68-531,-1 1-1,1-1 1,-1 0-1,0 1 1,-1-1-1,0 1 1,-4-11-1,6 17-47,0 0-1,0 0 0,0 0 0,-1 0 1,1 0-1,0 0 0,0 0 0,0 0 1,-1 0-1,1 0 0,0 1 0,0-1 0,0 0 1,0 0-1,-1 0 0,1 0 0,0 0 1,0 1-1,0-1 0,0 0 0,0 0 1,0 0-1,0 1 0,0-1 0,-1 0 1,1 0-1,0 0 0,0 1 0,0-1 0,0 0 1,0 0-1,0 0 0,0 1 0,0-1 1,0 0-1,0 0 0,0 0 0,0 1 1,0-1-1,1 0 0,-1 0 0,0 0 0,0 0 1,0 1-1,0-1 0,-1 14-1207,2-4 624,1 0 1,0 0-1,0 0 1,4 11-1,2-4-410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8.384"/>
    </inkml:context>
    <inkml:brush xml:id="br0">
      <inkml:brushProperty name="width" value="0.05" units="cm"/>
      <inkml:brushProperty name="height" value="0.05" units="cm"/>
    </inkml:brush>
  </inkml:definitions>
  <inkml:trace contextRef="#ctx0" brushRef="#br0">26 1 18564,'-5'14'575,"0"-1"0,1 2 0,1-1 1,-3 28-1,3 57 315,3-85-685,7 126 202,-5-123-405,1 0 0,0 0 0,1 0 0,1-1 0,1 0 0,7 17 0,-12-31-2,0 0 1,0 0 0,0 0 0,0 0 0,1 0 0,-1 0 0,0-1 0,1 1 0,0 0 0,-1-1 0,1 1-1,0-1 1,0 0 0,-1 0 0,1 1 0,0-1 0,0 0 0,4 1 0,-4-2 7,0 0 1,0 0-1,0 0 0,0 0 1,0 0-1,0-1 1,0 1-1,0-1 0,-1 1 1,1-1-1,0 0 1,0 1-1,0-1 0,-1 0 1,1 0-1,0 0 1,1-2-1,6-5 76,0-1 0,-1 0 0,0-1 0,0 0 0,7-12 0,-12 17-40,20-32 252,-12 19-29,0 0-1,22-25 1,-33 42-261,0 1 1,1-1-1,-1 1 0,0 0 0,1-1 1,-1 1-1,1-1 0,-1 1 1,1-1-1,-1 1 0,1 0 1,-1-1-1,1 1 0,-1 0 1,1 0-1,-1 0 0,1-1 0,-1 1 1,1 0-1,0 0 0,-1 0 1,1 0-1,-1 0 0,1 0 1,0 0-1,-1 0 0,1 0 1,-1 0-1,1 0 0,0 0 0,-1 0 1,1 1-1,-1-1 0,1 0 1,-1 0-1,1 1 0,-1-1 1,1 0-1,-1 1 0,1-1 1,-1 1-1,1-1 0,-1 0 0,1 1 1,-1-1-1,0 1 0,1-1 1,-1 1-1,0-1 0,0 1 1,1 0-1,-1-1 0,0 1 1,0-1-1,0 1 0,0-1 0,1 2 1,7 35 75,5 112-1117,-14-147 572,-5-5 158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9.145"/>
    </inkml:context>
    <inkml:brush xml:id="br0">
      <inkml:brushProperty name="width" value="0.05" units="cm"/>
      <inkml:brushProperty name="height" value="0.05" units="cm"/>
    </inkml:brush>
  </inkml:definitions>
  <inkml:trace contextRef="#ctx0" brushRef="#br0">3 17 17004,'-2'-15'2017,"2"13"-1117,0 4-87,4 22 1355,-1-5-1954,27 184 331,29 146-885,-53-330-236,-6-19 578,0 0 0,0 0-1,1 0 1,-1 0 0,0 0 0,0 1-1,0-1 1,0 0 0,0 0-1,0 0 1,0 0 0,0 0 0,0 0-1,1 0 1,-1 0 0,0 0 0,0 0-1,0 0 1,0 0 0,0 0 0,0 0-1,0 0 1,0 0 0,1 0 0,-1 0-1,0 0 1,0 0 0,0 0 0,0 0-1,0 0 1,0 0 0,0 0 0,0 0-1,1 0 1,-1-1 0,0 1 0,0 0-1,0 0 1,0 0 0,0 0-1,0 0 1,0 0 0,0 0 0,0 0-1,0 0 1,0 0 0,0 0 0,0-1-1,0 1 1,1 0 0,-1 0 0,0 0-1,0 0 1,0 0 0,0 0 0,0 0-1,0-1 1,0 1 0,0 0 0,0 0-1,0 0 1,0 0 0,0 0 0,-1 0-1,5-33 366,-3 27-556,1-25 14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09.602"/>
    </inkml:context>
    <inkml:brush xml:id="br0">
      <inkml:brushProperty name="width" value="0.05" units="cm"/>
      <inkml:brushProperty name="height" value="0.05" units="cm"/>
    </inkml:brush>
  </inkml:definitions>
  <inkml:trace contextRef="#ctx0" brushRef="#br0">111 17 18996,'-5'-15'1771,"5"15"-1738,0 0 0,0 0 0,-1 0-1,1-1 1,0 1 0,0 0 0,0 0-1,-1 0 1,1 0 0,0 0 0,0 0-1,-1 0 1,1 0 0,0 0 0,0 0-1,-1 0 1,1 0 0,0 0-1,0 0 1,-1 0 0,1 0 0,0 0-1,0 0 1,0 0 0,-1 1 0,1-1-1,0 0 1,0 0 0,-1 0 0,1 0-1,0 0 1,0 1 0,0-1 0,-1 0-1,0 2 105,-1 0-1,0 1 0,1-1 1,0 0-1,-1 0 1,1 1-1,0-1 0,0 1 1,-1 4-1,-4 21 33,2 0 1,1 0-1,0 40 1,11 85-160,-3-110 87,14 58 0,-15-83-39,2 0 0,0 0 0,1-1 0,1 0 0,17 28 0,-24-42-45,1-1 0,0 1 0,0-1 1,0 1-1,0-1 0,1 0 0,-1 0 0,0 0 1,1 0-1,0 0 0,-1 0 0,5 1 1,-7-3-14,0 0 1,1 0-1,-1 0 1,0 0-1,0 0 1,0 0-1,1 0 1,-1 0-1,0 0 1,0 0-1,0 0 0,0 0 1,1 0-1,-1-1 1,0 1-1,0 0 1,0 0-1,0 0 1,0 0-1,1 0 1,-1 0-1,0-1 1,0 1-1,0 0 1,0 0-1,0 0 1,0 0-1,0 0 1,0-1-1,0 1 1,0 0-1,1 0 1,-1 0-1,0-1 1,0 1-1,0 0 1,0 0-1,0 0 1,0 0-1,0-1 1,0 1-1,0 0 1,-1 0-1,1 0 1,0 0-1,0-1 1,0 1-1,0 0 1,0 0-1,0 0 1,0 0-1,0-1 1,0 1-1,0 0 1,-1 0-1,-4-12-45,-15-11-68,-1 0-1,-34-26 1,27 24 407,-28-30 0,56 55-273,-1-1-1,0 0 0,1 1 1,-1-1-1,1 1 1,0-1-1,-1 0 0,1 1 1,-1-1-1,1 0 1,0 0-1,0 1 0,-1-1 1,1 0-1,0 0 1,0 1-1,0-1 0,0 0 1,0 0-1,0 0 0,0 1 1,0-1-1,0 0 1,0 0-1,1 1 0,-1-1 1,0 0-1,0 0 1,1 1-1,-1-1 0,0 0 1,1 1-1,-1-1 1,1 0-1,-1 1 0,1-1 1,-1 1-1,1-1 0,0 1 1,-1-1-1,2 0 1,4-3 39,-1 1-1,1 0 1,0 0 0,9-3 0,-1 0-50,12-6-366,0-2-1,0-1 1,-2 0 0,37-32-1,-33 22 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0.521"/>
    </inkml:context>
    <inkml:brush xml:id="br0">
      <inkml:brushProperty name="width" value="0.05" units="cm"/>
      <inkml:brushProperty name="height" value="0.05" units="cm"/>
    </inkml:brush>
  </inkml:definitions>
  <inkml:trace contextRef="#ctx0" brushRef="#br0">161 220 20396,'-2'-5'289,"-1"0"0,1 0 0,-1 1 0,0 0 0,0-1 0,0 1 0,0 0-1,-1 0 1,0 0 0,1 1 0,-1 0 0,-1-1 0,1 1 0,-10-4 0,12 6-198,0 0 1,0 0-1,0 1 1,0-1-1,0 1 1,-1-1 0,1 1-1,0 0 1,0 0-1,0 0 1,-1 0-1,1 1 1,0-1 0,0 0-1,-4 2 1,4-1-44,-1 1 0,0-1 0,1 1 0,-1 0 1,1-1-1,-1 1 0,1 1 0,0-1 0,0 0 1,0 0-1,0 1 0,0-1 0,1 1 1,-2 2-1,-2 6-88,0 0 1,1-1 0,1 1-1,0 1 1,0-1-1,1 0 1,1 1 0,-1 18-1,2-16-38,0 0 0,1-1 0,0 1 0,1-1 0,1 1 1,8 25-1,-10-37 69,0 0 1,0 0-1,0 0 1,0 0-1,0 0 1,0 0-1,1 0 1,-1 0 0,1 0-1,-1 0 1,1-1-1,0 1 1,0 0-1,0-1 1,-1 0-1,1 1 1,1-1-1,-1 0 1,2 1 0,-2-2 4,0 0 0,0 0 1,0 0-1,0 0 0,0 0 1,-1 0-1,1 0 0,0-1 1,0 1-1,0-1 0,-1 1 1,1-1-1,0 0 1,0 0-1,-1 0 0,1 0 1,-1 0-1,1 0 0,-1 0 1,1 0-1,-1-1 0,0 1 1,0 0-1,2-3 1,6-8 42,-1 0 0,0 0 1,-1-1-1,-1 0 1,0 0-1,0-1 1,5-21-1,18-102 355,-28 132-389,6-45 127,4 104-1519,-9-37 721,-1-10 157,0 1 0,0-1 0,1 1 0,0-1 0,0 1 0,1-1 0,0 0 0,0 0 0,5 8 1,-7-14 424,-1-1 0,0 0 0,1 1 0,-1-1 0,0 1 0,1-1 0,-1 0 0,0 1 0,1-1 0,-1 0 0,1 1 0,-1-1 0,1 0 0,-1 0 0,0 0 0,1 1 0,-1-1 0,1 0 1,-1 0-1,1 0 0,-1 0 0,1 0 0,-1 0 0,1 0 0,-1 0 0,1 0 0,0 0 0,0 0 0,9-12-1377,-1-23-14,-6 11 1610,-1 0 1,-1-1-1,-1 1 1,-1-1-1,-2 1 1,-9-45-1,12 67-86,0 1 0,0-1 0,-1 1 0,1-1 0,-1 1 0,1-1 0,-1 1 0,1 0 0,-1-1 0,0 1 0,1 0 0,-1 0 0,0-1 0,-1 0 0,1 2-28,1 0 0,-1 0 0,1 0 0,0 1 0,-1-1-1,1 0 1,-1 0 0,1 1 0,0-1 0,-1 0 0,1 1 0,0-1-1,-1 0 1,1 1 0,0-1 0,0 0 0,0 1 0,-1-1 0,1 0-1,0 1 1,0-1 0,0 1 0,0-1 0,-1 0 0,1 1 0,0-1-1,0 1 1,0 0 0,-7 46 602,5 59 352,2-92-814,1 1 0,1-1 0,1 0 0,0 0 0,6 19 0,-8-31-127,0 1 1,0-1 0,0 0 0,0 1 0,1-1-1,-1 0 1,0 0 0,1 0 0,-1 0-1,1 0 1,0 0 0,0-1 0,0 1 0,0 0-1,0-1 1,3 2 0,-3-2-14,-1-1 1,1 1-1,0-1 1,0 0-1,0 1 1,0-1-1,0 0 0,0 0 1,0 0-1,0-1 1,0 1-1,-1 0 1,1-1-1,0 1 1,0-1-1,3-1 0,6-4 53,-1 0-1,0-1 1,-1-1 0,0 1-1,14-15 1,-4 3 105,-18 18-160,1 0 0,-1-1 0,0 1 0,1 0 1,-1 0-1,1 0 0,0 0 0,-1 0 0,1 0 0,0 1 0,-1-1 0,1 0 0,0 1 1,0 0-1,0-1 0,2 1 0,-2 0-6,-1 1-1,0-1 1,0 1 0,1 0 0,-1-1 0,0 1-1,0 0 1,0 0 0,0 0 0,0-1-1,0 1 1,0 0 0,-1 1 0,1-1 0,0 0-1,0 0 1,-1 0 0,1 0 0,-1 1 0,1-1-1,-1 0 1,1 2 0,6 20 101,8 15 677,-10-56 890,-6 1-1183,-1-1 1,-1 1-1,0-1 1,-9-24 0,-5-26-694,49 76-2907,-29-7 2907,1-1 1,-1 0-1,1 0 0,-1-1 1,1 1-1,-1-1 1,0 1-1,1-1 1,-1 0-1,0 0 1,1-1-1,-1 1 1,5-4-1,9-7-725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1.035"/>
    </inkml:context>
    <inkml:brush xml:id="br0">
      <inkml:brushProperty name="width" value="0.05" units="cm"/>
      <inkml:brushProperty name="height" value="0.05" units="cm"/>
    </inkml:brush>
  </inkml:definitions>
  <inkml:trace contextRef="#ctx0" brushRef="#br0">0 0 17700,'1'2'238,"0"0"0,0 0 1,0 0-1,0 0 1,-1 0-1,1 0 0,0 0 1,-1 0-1,0 0 0,1 0 1,-1 3-1,1 5 178,49 193 3498,51 90-3030,-99-289-879,4 12 23,1-1-1,1 1 1,16 24 0,-23-40-28,-1 1 0,0-1 1,0 0-1,0 1 1,0-1-1,0 1 1,1-1-1,-1 0 1,0 1-1,0-1 1,1 0-1,-1 1 0,0-1 1,0 0-1,1 0 1,-1 1-1,0-1 1,1 0-1,-1 0 1,0 1-1,1-1 1,-1 0-1,0 0 1,1 0-1,-1 0 0,1 0 1,-1 0-1,0 1 1,1-1-1,-1 0 1,1 0-1,-1 0 1,0 0-1,1 0 1,-1-1-1,1 1 1,0 0-1,2-16 8,-8-28-21,-5 8-385,-28-67 1,23 67-801,15 35 1130,-6-19-1942,6 20 1952,0-1 0,0 1 0,0-1-1,0 1 1,0 0 0,1-1 0,-1 1 0,0-1 0,0 1-1,0-1 1,1 1 0,-1-1 0,0 1 0,0-1 0,1 1-1,-1 0 1,0-1 0,1 1 0,-1 0 0,1-1 0,-1 1 0,0 0-1,1 0 1,-1-1 0,1 1 0,-1 0 0,1 0 0,-1 0-1,1-1 1,-1 1 0,1 0 0,-1 0 0,1 0 0,13-3-888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41.254"/>
    </inkml:context>
    <inkml:brush xml:id="br0">
      <inkml:brushProperty name="width" value="0.05" units="cm"/>
      <inkml:brushProperty name="height" value="0.05" units="cm"/>
    </inkml:brush>
  </inkml:definitions>
  <inkml:trace contextRef="#ctx0" brushRef="#br0">241 8 19812,'1'-7'1756,"-4"6"-501,-10 12 121,-14 20-587,12-4-658,0 1 0,2 1 0,-19 57-1,-13 95-237,45-181 107,-9 30-148,9-29 133,0-1-1,0 1 0,0-1 1,0 0-1,-1 1 0,1-1 0,0 1 1,0-1-1,-1 0 0,1 1 1,0-1-1,-1 0 0,1 1 1,0-1-1,-1 0 0,1 0 0,-1 1 1,1-1-1,0 0 0,-1 0 1,1 0-1,-1 1 0,0-1-16,0-1 0,1 1-1,-1 0 1,1-1-1,-1 1 1,0-1 0,1 1-1,-1-1 1,1 1-1,-1-1 1,1 1 0,0-1-1,-1 1 1,1-1-1,-1 1 1,1-1 0,0 0-1,0 1 1,-1-1-1,1 0 1,0 0 0,-8-19-679,1 0 0,2 0 1,-7-38-1,-1-67-1256,6 45 1689,7 74 800,4 8-259,1 6 73,85 149 1340,-65-117-1542,-1 0-1,-2 2 0,29 74 0,-48-104-86,-4-13 20,-7-20-35,-45-167-369,41 157 247,0-1 1,-2 1 0,-29-48 0,29 64 76,30 28-98,-2-7-196,-1 0 1,1 0 0,0-1 0,0-1 0,0-1-1,1 0 1,0 0 0,17-1 0,121-4-1216,-144 2 1549,90-8-789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1.424"/>
    </inkml:context>
    <inkml:brush xml:id="br0">
      <inkml:brushProperty name="width" value="0.05" units="cm"/>
      <inkml:brushProperty name="height" value="0.05" units="cm"/>
    </inkml:brush>
  </inkml:definitions>
  <inkml:trace contextRef="#ctx0" brushRef="#br0">74 0 17836,'-22'34'5310,"0"9"-3586,16-32-1761,2 0 1,-1 0-1,2 1 0,-1 0 1,2 0-1,-3 14 0,5-24-14,0-1 0,-1 0-1,1 1 1,0-1 0,0 1-1,0-1 1,0 0-1,1 1 1,-1-1 0,0 0-1,0 1 1,1-1 0,-1 0-1,1 1 1,-1-1 0,1 0-1,0 0 1,-1 1 0,1-1-1,0 0 1,0 0-1,0 0 1,0 0 0,0 0-1,0 0 1,0 0 0,0-1-1,0 1 1,0 0 0,1 0-1,-1-1 1,0 1 0,0-1-1,1 1 1,-1-1 0,0 0-1,3 1 1,4-1-259,0 0 1,1 0-1,-1-1 0,0 0 1,12-3-1,17-1-375,-36 5 679,0 0 0,0 0-1,-1 0 1,1 0 0,0 0 0,0 0 0,0 0 0,-1 1-1,1-1 1,0 0 0,-1 0 0,1 1 0,0-1 0,0 0-1,-1 1 1,1-1 0,-1 1 0,1-1 0,0 1 0,-1-1-1,1 1 1,-1-1 0,1 1 0,-1 0 0,1-1 0,-1 1-1,0 0 1,1 0 0,-1 1-3,0-1 0,1 1 1,-1 0-1,0-1 0,-1 1 0,1-1 0,0 1 1,0 0-1,-1-1 0,1 1 0,-1-1 0,0 3 0,-3 4-259,-1 1 0,1-2-1,-9 12 1,8-13 156,-1 1 0,0-1 0,-9 9 0,1-4-204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2.842"/>
    </inkml:context>
    <inkml:brush xml:id="br0">
      <inkml:brushProperty name="width" value="0.05" units="cm"/>
      <inkml:brushProperty name="height" value="0.05" units="cm"/>
    </inkml:brush>
  </inkml:definitions>
  <inkml:trace contextRef="#ctx0" brushRef="#br0">1 527 18572,'0'0'69,"0"1"-1,0-1 1,0 0 0,0 0-1,0 0 1,0 0 0,0 0-1,0 0 1,0 0-1,0 1 1,0-1 0,1 0-1,-1 0 1,0 0 0,0 0-1,0 0 1,0 0 0,0 0-1,0 0 1,0 0 0,0 0-1,1 0 1,-1 0 0,0 0-1,0 0 1,0 0 0,0 0-1,0 0 1,0 0 0,0 0-1,1 0 1,-1 0-1,0 0 1,0 0 0,0 0-1,0 0 1,0 0 0,0 0-1,1 0 1,-1 0 0,0 0-1,0 0 1,0 0 0,0 0-1,0 0 1,0 0 0,0 0-1,0 0 1,1 0 0,-1-1-1,0 1 1,0 0 0,0 0-1,3 15 874,-2-12-471,12 58 253,4-1 0,25 62 0,-40-117-728,-1-1 0,2 0 0,-1 0 0,0 0 0,5 5-1,-7-9 6,0 1 0,1-1 0,-1 1 0,1-1 0,-1 0 0,1 1 0,-1-1 0,0 0 0,1 1 0,-1-1-1,1 0 1,0 0 0,-1 1 0,1-1 0,-1 0 0,1 0 0,-1 0 0,1 0 0,-1 0 0,1 0 0,0 0 0,0 0 3,0-1 1,0 1 0,-1 0 0,1-1 0,0 1 0,-1-1 0,1 1 0,0-1-1,-1 0 1,1 1 0,0-1 0,-1 0 0,1 1 0,-1-1 0,1 0 0,-1 0-1,0 1 1,1-3 0,3-9 87,-1-1 1,0 0-1,-1 0 0,0 0 0,-1-1 0,-1-20 1,1 10 51,0-9 198,-4-51 1,5 82-411,2 5 11,4 6-82,-3-3 32,-1 0 0,1 0 0,0-1 0,1 1 0,0-1 0,-1-1 0,1 1 0,1-1 0,-1 0 0,1 0 0,7 3 0,-11-6 96,0 0 0,0-1 0,0 1-1,0 0 1,0-1 0,0 0 0,0 0-1,0 0 1,0 0 0,0 0 0,0 0-1,0-1 1,0 1 0,0-1-1,0 0 1,0 0 0,0 0 0,-1-1-1,1 1 1,0-1 0,-1 1 0,1-1-1,-1 0 1,1 0 0,-1 0 0,0 0-1,0 0 1,0-1 0,3-4-1,0 1 89,-1-1-1,0 0 1,0 0-1,-1-1 0,1 1 1,-2-1-1,1 1 1,-1-1-1,0 0 0,-1 0 1,0 0-1,0 0 0,-1 0 1,0 0-1,0 0 1,-1 0-1,-2-13 0,3 20-77,0 0 0,0 1 0,0-1 0,0 1 0,0-1 0,0 1 0,-1-1 0,1 0 0,0 1 0,0-1 0,-1 1 0,1-1 0,0 1 0,-1-1 0,1 1 0,0-1 0,-1 1 0,1-1 0,-1 1 0,1 0 0,0-1 0,-1 1 0,1-1 0,-1 1 0,0 0 0,1 0 0,-1-1 0,1 1 0,-1 0 0,0 0-8,0 1 0,0-1 1,0 1-1,1-1 0,-1 1 1,0-1-1,1 1 0,-1 0 1,0-1-1,1 1 0,-1 0 1,1 0-1,-1-1 0,1 1 1,0 0-1,-1 1 0,-13 40-245,11-21 78,-3 40-1,5-55 140,1 0 0,0-1 0,1 1 1,-1 0-1,1-1 0,1 1 0,-1 0 0,1-1 0,0 1 1,0-1-1,0 0 0,4 6 0,-5-9 19,1 0-1,0 0 1,0-1 0,0 1-1,0 0 1,0-1 0,1 1-1,-1-1 1,0 0-1,1 0 1,-1 0 0,1 0-1,-1 0 1,1 0 0,-1-1-1,1 1 1,0-1-1,-1 0 1,1 0 0,-1 0-1,1 0 1,0 0 0,-1 0-1,1-1 1,5-1 0,6-2-55,0 0 0,0-2 0,20-9 0,-18 7 41,75-34 88,-91 41-43,1 1 0,-1 0 0,0 0 0,1-1 0,-1 1 0,0 0 0,0-1 0,1 1 0,-1 0 0,0-1 0,0 1-1,0 0 1,0-1 0,1 1 0,-1 0 0,0-1 0,0 1 0,0-1 0,0 1 0,0 0 0,0-1 0,0 1 0,0 0 0,0-1 0,0 1 0,0-1 0,0 1 0,0 0 0,-1-1 0,1 1 0,0 0 0,0-1 0,-8-15 264,6 12-160,-30-58 854,-17-39-162,48 100-837,1 0 1,0 0-1,-1 0 1,1 0-1,0 0 1,0 0-1,0 0 1,0 0-1,0 0 1,0 0-1,0 0 1,0 0-1,0 0 1,0 0-1,1 0 1,-1 0-1,0 0 1,1 0-1,-1 0 1,1 0-1,-1 0 1,1 0-1,-1 0 1,1 0-1,0 1 1,-1-1-1,1 0 1,0 0-1,0 1 1,0-1-1,-1 0 1,1 1-1,1-1 1,5-3-221,-1 1 0,1 0-1,0 1 1,8-3 0,7-2-312,-4-2 235,-1 0 0,-1-1 1,0 0-1,0-1 0,-1-1 0,-1-1 0,20-21 0,-26 25 294,1-2 0,-2 1-1,1-1 1,-1 0 0,-1-1 0,0 1-1,-1-1 1,0 0 0,-1-1 0,0 1 0,4-25-1,-8 31 81,1 0-1,-1 0 1,0 0-1,-1 0 1,0-1-1,-1-5 1,2 11-36,0 0 0,0 0 0,0 0 1,-1 0-1,1 0 0,0 0 1,-1 0-1,1 0 0,-1 0 0,1 0 1,-1 1-1,1-1 0,-1 0 0,1 0 1,-1 0-1,0 1 0,0-1 0,1 0 1,-1 1-1,0-1 0,0 0 0,0 1 1,0-1-1,1 1 0,-1 0 0,0-1 1,0 1-1,0 0 0,0-1 1,0 1-1,0 0 0,0 0 0,0 0 1,0 0-1,0 0 0,0 0 0,0 0 1,0 0-1,0 0 0,0 1 0,0-1 1,0 0-1,-1 1 0,-1 1 14,0-1 0,1 1 0,0-1 0,-1 1 0,1 0 0,0 0 0,0 0 0,0 0 0,0 0-1,0 1 1,1-1 0,-1 1 0,-2 3 0,-14 40 104,15-37-92,-3 9 19,0 1 0,2 1 0,0-1 0,1 0 1,0 23-1,2-34-36,1 0 0,0-1 0,1 1 0,0 0 0,0 0 1,1 0-1,-1-1 0,2 1 0,-1-1 0,1 1 0,0-1 0,1 0 0,0 0 1,0 0-1,7 9 0,-8-14-12,0 1 0,-1 0 0,1-1 0,0 0 0,1 0 0,-1 0 1,0 0-1,0 0 0,1 0 0,-1-1 0,1 0 0,-1 0 0,1 0 0,0 0 0,0 0 0,-1-1 1,1 0-1,0 1 0,0-1 0,-1-1 0,1 1 0,0-1 0,0 1 0,-1-1 0,1 0 1,0 0-1,5-3 0,-2 0 5,0 1-1,-1-1 1,0 0 0,0 0 0,0-1-1,-1 0 1,1 0 0,-1 0-1,0 0 1,-1-1 0,1 0 0,-1 0-1,4-9 1,-1 1 28,-1 0-1,-1-1 0,6-30 1,-12 60-89,-1-1 1,2 1-1,0-1 1,1 1-1,0 0 1,1-1-1,1 0 1,6 20-1,-9-32 52,0-1 0,1 1 0,-1-1 0,1 1 0,0-1 0,-1 0 0,1 1 0,0-1-1,0 0 1,0 0 0,0 1 0,0-1 0,0 0 0,0 0 0,0 0 0,0 0 0,1 0 0,-1-1 0,0 1 0,1 0 0,-1 0-1,0-1 1,1 1 0,1 0 0,-1-2 14,0 1 0,0 0 0,0 0 0,0-1 0,0 1 0,0-1 0,0 0 0,-1 0 0,1 1 0,0-1 0,0 0 0,-1-1-1,1 1 1,-1 0 0,1 0 0,1-2 0,4-5 84,1 0-1,-1-1 1,-1 0-1,1 0 1,6-14-1,-8 12-1,0 0-1,-1 0 0,0 0 1,-1-1-1,0 1 1,0-1-1,-2 0 0,2-19 1,-3 31-101,-1 0 0,1 0 1,0 0-1,0 0 0,0 0 1,0 0-1,0 0 0,0 0 0,0 0 1,0 0-1,0 0 0,0 0 1,0 0-1,0 0 0,-1 0 1,1 0-1,0 0 0,0 0 1,0 0-1,0 0 0,0 0 1,0 0-1,0 0 0,0 0 1,0 0-1,-1 0 0,1 0 1,0 0-1,0 0 0,0 0 1,0 0-1,0 0 0,0 0 0,0 0 1,0 0-1,0 0 0,0 0 1,0 0-1,0 0 0,0 0 1,-1 0-1,1 0 0,0-1 1,0 1-1,0 0 0,0 0 1,0 0-1,0 0 0,0 0 1,0 0-1,0 0 0,0 0 1,0 0-1,0 0 0,0 0 1,0-1-1,0 1 0,0 0 1,0 0-1,0 0 0,0 0 0,0 0 1,0 0-1,0 0 0,0 0 1,0 0-1,0-1 0,-5 11 14,-5 14-34,8-12 10,0 1 1,-1 21-1,3-29-50,0 0-1,0 1 1,1-1 0,0 0-1,0 0 1,0 1 0,0-1-1,5 9 1,-6-13 16,0 0 0,1-1 0,-1 1 0,0 0 0,1-1-1,-1 1 1,1 0 0,-1-1 0,1 1 0,0-1 0,-1 1 0,1-1 0,0 1 0,-1-1 0,1 1 0,0-1 0,-1 0 0,1 1 0,0-1 0,0 0 0,-1 0-1,1 1 1,0-1 0,0 0 0,0 0 0,-1 0 0,1 0 0,0 0 0,0 0 0,0 0 0,0 0 0,-1-1 0,1 1 0,0 0 0,1-1 0,1-1-51,1 1 0,-1-1 0,0 0 0,0-1 0,0 1 1,4-4-1,10-11-405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3.242"/>
    </inkml:context>
    <inkml:brush xml:id="br0">
      <inkml:brushProperty name="width" value="0.05" units="cm"/>
      <inkml:brushProperty name="height" value="0.05" units="cm"/>
    </inkml:brush>
  </inkml:definitions>
  <inkml:trace contextRef="#ctx0" brushRef="#br0">83 1 18556,'-27'38'2265,"19"-29"-1825,1 1 0,0 0 0,1 0 1,0 1-1,1-1 0,0 1 0,-4 12 1,9-22-460,-1 0 1,1 0-1,0 0 1,-1 0-1,1 0 1,0-1-1,0 1 1,0 0-1,0 0 1,0 0-1,0 0 1,0 0-1,0 0 1,0 0-1,0 0 1,0 0-1,1-1 1,-1 1-1,0 0 1,1 0-1,-1 0 1,0 0-1,1 0 1,-1-1-1,1 1 1,-1 0-1,1-1 1,0 1-1,-1 0 1,1-1-1,0 1 1,-1 0-1,1-1 1,0 1-1,0-1 1,0 0-1,-1 1 1,1-1 0,0 0-1,0 1 1,0-1-1,0 0 1,0 0-1,0 0 1,0 1-1,0-1 1,0 0-1,-1-1 1,1 1-1,0 0 1,0 0-1,0 0 1,1-1-1,7 0-294,0-1-1,-1-1 1,1 0-1,9-4 1,-17 6 290,13-4-254,48-19-812,-57 23 1036,0 0 1,-1 0-1,1 0 0,0 0 1,0 1-1,0 0 0,0 0 1,0 0-1,-1 1 1,1 0-1,5 1 0,-9-2 69,0 0 0,0 1 0,0-1 0,0 1 0,0-1 0,0 1 0,0-1 0,-1 1 0,1-1 0,0 1 0,0 0 0,-1-1 0,1 1 0,0 0 0,-1 0 0,1-1 0,-1 1-1,1 0 1,-1 0 0,1 0 0,-1 0 0,0 0 0,1 1 0,-1 0 31,0 1 0,0-1 1,0 0-1,0 0 0,0 0 0,0 1 0,-1-1 0,1 0 0,-1 0 0,-1 3 0,-1 3 193,-1 1 1,-1-1-1,-10 15 0,6-10-45,-1-1 0,0-1 0,-17 15 0,24-23-231,-1 0-1,0 0 1,0 0 0,0 0 0,0-1-1,0 1 1,-1-1 0,1 0 0,-1-1-1,1 1 1,-1-1 0,0 0 0,0 0-1,-7 1 1,-3-5-213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3.632"/>
    </inkml:context>
    <inkml:brush xml:id="br0">
      <inkml:brushProperty name="width" value="0.05" units="cm"/>
      <inkml:brushProperty name="height" value="0.05" units="cm"/>
    </inkml:brush>
  </inkml:definitions>
  <inkml:trace contextRef="#ctx0" brushRef="#br0">104 0 18148,'-1'12'581,"0"0"0,0 0 0,-5 15 0,-3 22 192,8-16-667,1 1 0,1-1 1,2 0-1,2 1 1,1-2-1,1 1 1,2-1-1,1 0 0,1-1 1,2 0-1,1-1 1,2 0-1,1-1 0,29 38 1,-42-61-121,0 0 1,1-1 0,0 0-1,0 0 1,0 0-1,0-1 1,1 1-1,0-1 1,0 0-1,12 5 1,-17-9-2,-1 1 1,1-1-1,-1 0 1,1 0-1,-1 1 1,1-1-1,-1 0 1,0 0-1,1 0 1,-1 0-1,1 0 1,-1 0-1,1 0 1,-1 0-1,1 0 1,-1 0-1,1 0 1,-1 0-1,1 0 1,-1 0-1,1 0 1,-1-1-1,1 1 1,-1 0-1,1 0 1,-1-1-1,1 1 1,-3-13-434,-17-13-93,-7 2 269,-2 1-1,-1 1 1,-33-20 0,30 22 963,1-2 1,-47-43-1,76 64-609,1 0-1,-1-1 1,1 0-1,-1 1 1,1-1 0,0 0-1,0 0 1,0 1-1,0-1 1,0 0-1,0 0 1,0 0-1,0 0 1,1-1-1,-1 1 1,1 0-1,0 0 1,-1-3-1,2 3-15,-1 0 0,1 0 0,0 0 0,0 0-1,0 0 1,0 0 0,0 1 0,0-1 0,0 0 0,0 1 0,1-1-1,-1 1 1,0-1 0,1 1 0,0 0 0,-1 0 0,1-1 0,0 1 0,3-1-1,28-14-192,0 2-1,1 1 1,56-12-1,-50 14 112,15-5-242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6.264"/>
    </inkml:context>
    <inkml:brush xml:id="br0">
      <inkml:brushProperty name="width" value="0.05" units="cm"/>
      <inkml:brushProperty name="height" value="0.05" units="cm"/>
    </inkml:brush>
  </inkml:definitions>
  <inkml:trace contextRef="#ctx0" brushRef="#br0">108 237 20020,'-2'-1'76,"0"1"-1,0 0 0,1-1 1,-1 1-1,0 0 1,0 0-1,0 0 0,0 0 1,0 1-1,1-1 1,-1 0-1,0 1 0,0-1 1,0 1-1,1 0 1,-1 0-1,0 0 0,1-1 1,-1 1-1,1 1 1,-1-1-1,1 0 0,-1 0 1,1 0-1,0 1 1,-1-1-1,1 1 0,0-1 1,0 1-1,0 0 1,-1 2-1,-4 7 124,0 0 1,1 1-1,-6 15 0,4-5-91,-9 40 1,15-53-129,-1 0 1,1 0 0,1 0 0,0 0 0,0 0-1,1 0 1,2 13 0,-3-21 13,1 1 0,-1-1 0,1 0 0,-1 1 0,1-1 0,-1 1 0,1-1 0,-1 0 0,1 0 0,0 1 0,0-1 0,0 0 0,0 0 0,0 0 0,0 0-1,0 0 1,0 0 0,2 1 0,-2-2 2,1 1 0,-1-1-1,0 0 1,0 0 0,0 1-1,1-1 1,-1 0-1,0 0 1,0 0 0,0 0-1,1-1 1,-1 1 0,0 0-1,0-1 1,0 1-1,0 0 1,2-2 0,3-1 5,-2 0 1,1 0-1,0-1 1,-1 0-1,1 0 1,-1 0-1,7-9 1,6-12 220,0 0-1,-2-1 1,-1-1 0,16-44 0,-10 14 674,15-76 1,-17 22 719,-23 246-1340,5-121-313,-1 3 38,0 4-352,1-1-1,1 1 0,1 0 1,6 32-1,-7-52 337,-1 0-1,0 0 1,0 0-1,0 0 1,1 0-1,-1 0 0,0 0 1,1-1-1,-1 1 1,1 0-1,-1 0 1,1 0-1,-1-1 1,1 1-1,-1 0 1,1 0-1,0-1 0,0 1 1,-1 0-1,1-1 1,0 1-1,0-1 1,0 1-1,-1-1 1,1 0-1,0 1 1,0-1-1,1 1 0,13-1-400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6.884"/>
    </inkml:context>
    <inkml:brush xml:id="br0">
      <inkml:brushProperty name="width" value="0.05" units="cm"/>
      <inkml:brushProperty name="height" value="0.05" units="cm"/>
    </inkml:brush>
  </inkml:definitions>
  <inkml:trace contextRef="#ctx0" brushRef="#br0">37 254 16876,'6'-3'400,"0"-1"1,1 0 0,-1 0 0,-1 0-1,1-1 1,0 0 0,-1 0 0,5-6-1,4-6 12,16-25 0,-23 27 29,-14 17 34,-17 22 65,9-3-498,1 0-1,1 1 0,1 1 1,1 0-1,1 0 0,1 1 1,1 1-1,1-1 0,-6 41 1,12-59-134,1 1 0,-1-1 0,1 1 0,2 9 1,-2-16 60,0 1 0,0 0 1,0-1-1,0 1 0,0 0 1,0-1-1,0 1 0,1 0 1,-1-1-1,0 1 0,0 0 1,1-1-1,-1 1 0,0-1 1,1 1-1,-1-1 0,1 1 1,-1-1-1,1 1 0,-1-1 1,1 1-1,-1-1 0,1 1 1,-1-1-1,1 0 0,-1 1 1,1-1-1,0 0 0,-1 0 1,1 1-1,0-1 0,-1 0 1,1 0-1,0 0 0,-1 0 1,1 0-1,0 0 0,-1 0 1,1 0-1,0 0 0,-1 0 1,1 0-1,0-1 0,-1 1 1,1 0-1,0 0 0,-1-1 0,1 1 1,-1 0-1,1-1 0,0 1 1,-1 0-1,1-1 0,-1 1 1,1-1-1,8-7-400,0 1 0,-1-1-1,0 0 1,-1-1 0,0 0 0,9-13 0,-1 1-182,173-279-1965,-134 208 4486,-74 124 148,-8 14-1645,-34 76-1,61-120-425,0 0 0,0 1 0,1-1 1,-1 0-1,1 0 0,-1 1 0,1-1 0,0 0 0,0 0 1,0 5-1,0-6-11,0-1-1,1 1 1,-1 0 0,0 0-1,1-1 1,-1 1 0,0 0-1,1 0 1,-1-1 0,1 1-1,-1 0 1,1-1 0,-1 1-1,1-1 1,0 1 0,-1-1-1,1 1 1,-1-1 0,1 1-1,0-1 1,0 1 0,3 0-86,1 0 1,-1-1 0,0 1-1,0-1 1,0 0 0,0 0-1,0 0 1,0-1-1,0 0 1,6-1 0,8-3-444,34-13 0,-40 12 529,0 2 0,0-1 0,0 2 1,1 0-1,0 0 0,17-1 0,-29 4 64,0 0 0,0 0 0,0 0 1,0 0-1,0 0 0,0 0 0,0 1 1,0-1-1,0 0 0,0 1 0,0-1 0,0 0 1,0 1-1,0-1 0,0 1 0,0 0 0,0-1 1,-1 1-1,1 0 0,0-1 0,0 1 0,-1 0 1,1 0-1,0 1 0,0 0 43,0 0-1,-1 0 1,1 0 0,0 0-1,-1 0 1,0 0-1,0 0 1,1 1 0,-1-1-1,0 0 1,-1 3 0,0 4 225,-1 0 0,0 0 0,-1 0 1,-4 11-1,-2 0 657,-20 37 0,26-52-877,0 0 0,-1 1-1,0-1 1,0-1 0,0 1-1,-1-1 1,1 1-1,-1-1 1,0 0 0,0-1-1,-8 5 1,11-7-70,0-1 0,0 1 0,0 0 0,-1-1 0,1 1 0,0-1 0,0 0 0,-1 0 0,1 0 0,0 0 0,0 0 0,-1 0 0,1-1 0,0 1 0,0-1 0,-3-1 0,-18-12-24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7.760"/>
    </inkml:context>
    <inkml:brush xml:id="br0">
      <inkml:brushProperty name="width" value="0.05" units="cm"/>
      <inkml:brushProperty name="height" value="0.05" units="cm"/>
    </inkml:brush>
  </inkml:definitions>
  <inkml:trace contextRef="#ctx0" brushRef="#br0">0 0 18212,'74'220'3233,"-56"-160"-3064,110 429 1306,-125-517-236,-39-319-549,2 21-532,33 321-154,0-28 18,1 32-21,0 1 0,0-1 0,0 0 0,0 1 0,0-1 0,0 0 0,0 0 0,0 1-1,0-1 1,1 0 0,-1 1 0,0-1 0,0 0 0,1 1 0,-1-1 0,0 0 0,1 1 0,-1-1 0,0 0 0,1 1-1,-1-1 1,1 1 0,-1-1 0,1 1 0,0-1 0,-1 1 0,1 0 0,-1-1 0,1 1 0,0 0 0,-1-1 0,1 1-1,1-1 1,0 2-9,0 0-1,0 0 0,0-1 0,-1 1 0,1 0 1,0 1-1,0-1 0,-1 0 0,1 0 0,-1 1 1,1-1-1,-1 1 0,0-1 0,1 1 0,-1-1 1,1 4-1,18 29-144,-18-26 147,1 0 1,-1 0 0,0 0-1,-1 0 1,0 0-1,0 0 1,-1 0 0,0 0-1,0 0 1,-1 0 0,0 1-1,-1-1 1,1 0-1,-2-1 1,1 1 0,-1 0-1,0-1 1,-6 11 0,5-10-78,-1 1 0,0-1 1,-1 0-1,1 0 1,-2-1-1,1 0 1,-1 0-1,0 0 1,0-1-1,-1 0 0,0 0 1,0-1-1,0 0 1,-1 0-1,-10 3 1,18-7 68,-1-1 0,1 1-1,0-1 1,-1 0 0,1 1 0,-1-1 0,1 0 0,-1 0 0,1 0 0,0 0 0,-1 0 0,1 0 0,-1-1 0,1 1 0,0 0 0,-1-1-1,1 1 1,0-1 0,-1 0 0,1 1 0,0-1 0,0 0 0,-1 0 0,1 1 0,0-1 0,0 0 0,0 0 0,0 0 0,0 0-1,0-1 1,1 1 0,-1 0 0,0 0 0,1-1 0,-1 1 0,0 0 0,1-1 0,0 1 0,-1 0 0,1-1 0,0 1 0,-1 0 0,1-1-1,0 1 1,0-1 0,1-1 0,1-15-331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8.194"/>
    </inkml:context>
    <inkml:brush xml:id="br0">
      <inkml:brushProperty name="width" value="0.05" units="cm"/>
      <inkml:brushProperty name="height" value="0.05" units="cm"/>
    </inkml:brush>
  </inkml:definitions>
  <inkml:trace contextRef="#ctx0" brushRef="#br0">5 0 21285,'0'1'55,"0"-1"1,0 0-1,-1 0 1,1 0-1,0 0 1,0 0-1,0 0 1,-1 0-1,1 0 1,0 0-1,0 0 1,0 0-1,-1 1 1,1-1-1,0 0 1,0 0-1,0 0 1,0 0-1,0 1 1,-1-1-1,1 0 1,0 0-1,0 0 1,0 0-1,0 1 1,0-1-1,0 0 1,0 0-1,0 1 1,0-1-1,0 0 1,0 0-1,0 0 1,0 1-1,0-1 1,0 0-1,0 0 1,0 0-1,0 1 1,0 14 6,0-9 207,2 77 765,20 136 0,-21-217-1034,3 19-10,-4-21 9,0 1 0,0-1 1,0 1-1,0-1 0,0 1 1,0-1-1,0 1 0,0-1 1,0 1-1,1-1 0,-1 1 1,0-1-1,0 0 0,1 1 1,-1-1-1,0 1 0,1-1 1,-1 0-1,0 1 0,1-1 1,-1 0-1,0 1 0,1-1 1,-1 0-1,2 1 0,-1-3-15,0 0-1,0 0 0,0 0 1,0 0-1,0-1 1,0 1-1,0 0 1,-1 0-1,1-1 0,-1 1 1,0 0-1,0-1 1,1 1-1,-2-3 0,2 0-26,2-29-501,-2 0-1,-1 0 1,-1-1 0,-11-60-1,12 93 325,-1 0 0,1 1 0,-1-1 0,1 0 1,-1 1-1,0-1 0,1 1 0,-1-1 0,0 1 0,0-1 0,-2-1 0,0 4-319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8.829"/>
    </inkml:context>
    <inkml:brush xml:id="br0">
      <inkml:brushProperty name="width" value="0.05" units="cm"/>
      <inkml:brushProperty name="height" value="0.05" units="cm"/>
    </inkml:brush>
  </inkml:definitions>
  <inkml:trace contextRef="#ctx0" brushRef="#br0">0 286 17764,'1'0'335,"0"0"0,0 1 0,0-1 0,0 0 0,-1 0 0,1 0 0,0 0 1,0 0-1,0 0 0,0 0 0,0-1 0,0 1 0,-1 0 0,2-1 0,8-6-24,-1 0 0,-1-1 0,1 0 0,-2-1 0,1 0 0,-1 0 0,0 0 0,8-16 0,39-85 195,-54 109-494,32-79 649,-29 78-303,-1 7-249,-1 9-44,-19 303 54,20-296-232,0-15-308,3-14-733,-1-7 447,-1-1 0,4-26 0,-6 18 86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9.283"/>
    </inkml:context>
    <inkml:brush xml:id="br0">
      <inkml:brushProperty name="width" value="0.05" units="cm"/>
      <inkml:brushProperty name="height" value="0.05" units="cm"/>
    </inkml:brush>
  </inkml:definitions>
  <inkml:trace contextRef="#ctx0" brushRef="#br0">12 3 20484,'-4'-3'2161,"3"5"-1577,-2 6-296,0 4 1464,3 2-1352,0 2-327,0 2-650,0-1-255,1-2-496,-1-5-152,3-13-1,1-7 545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10.017"/>
    </inkml:context>
    <inkml:brush xml:id="br0">
      <inkml:brushProperty name="width" value="0.05" units="cm"/>
      <inkml:brushProperty name="height" value="0.05" units="cm"/>
    </inkml:brush>
  </inkml:definitions>
  <inkml:trace contextRef="#ctx0" brushRef="#br0">5698 172 14747,'-5'0'76,"-131"-1"833,115-1-916,1 0 0,0-2 0,-1-1 0,-32-11 0,-25-16-97,26 10-346,-1 3-1,-1 1 1,-67-12-1,64 23 119,0 2-1,1 2 1,-76 7 0,42 5 436,-118 27 1,41-3 820,-2-6 0,-229 6 0,287-34-1316,-124-16 0,-110-32-833,-49-5 811,205 36 797,-274 9 1,393 13-387,0 3-1,1 3 1,0 3 0,1 3-1,0 3 1,1 3 0,-81 38 0,72-20-130,2 3 1,2 3 0,2 3 0,-123 114 0,118-88 105,4 2 0,3 4 1,-94 146-1,94-118 94,5 3 0,-67 164 0,69-114 118,-53 228 0,91-285-112,5 0 1,5 1-1,0 153 0,19-123-303,6 0 0,6 0-1,52 196 1,152 385-2081,-208-677 2185,198 517-215,-130-378 1097,108 173 1,-108-222-564,6-4 0,6-3 0,4-5 0,6-5 1,4-3-1,5-6 0,143 101 0,442 219-786,-222-148 18,-103-56 483,-280-171 245,3-4 0,1-5 1,2-4-1,197 45 0,-115-48 303,364 18 0,-143-42-83,672-73 0,-516-11-293,228-27-47,-359 50 77,-313 32-27,189-59 0,-198 42-39,-2-4 1,159-89 0,-189 87-39,-2-4 1,-2-3-1,-2-3 1,60-63 0,-90 78-71,-3-1 0,-1-3 0,-2 0 0,-2-2 1,-2-1-1,35-81 0,-35 60-98,-4-1 0,-3-1 0,-2-2 0,11-95 0,-4-38 117,10-74 587,-29 235-430,37-277 562,-21-1-620,-26-9-584,0 8-83,21 0 142,100-348 169,-18 140 192,-82 403 157,-6 0 0,-6-158 0,-7 232-148,-4 1-1,-1-1 1,-26-94-1,21 110 0,-1 1 0,-2 1-1,-1 0 1,-1 1 0,-2 1 0,-27-35 0,-31-28-147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19.686"/>
    </inkml:context>
    <inkml:brush xml:id="br0">
      <inkml:brushProperty name="width" value="0.05" units="cm"/>
      <inkml:brushProperty name="height" value="0.05" units="cm"/>
    </inkml:brush>
  </inkml:definitions>
  <inkml:trace contextRef="#ctx0" brushRef="#br0">20 30 15171,'2'29'1288,"-1"1"-1,-1 0 0,-2 0 1,-7 33-1,4-22 52,-1 45 1,6-85-1331,0 1 0,0-1 1,0 1-1,0-1 1,0 1-1,0-1 1,1 1-1,-1-1 1,0 1-1,1-1 1,-1 1-1,1-1 1,0 1-1,-1-1 1,1 0-1,0 1 1,2 1-1,-2-2-8,-1-1 0,1 1 0,0-1-1,0 0 1,0 1 0,0-1 0,0 0 0,-1 0-1,1 0 1,0 0 0,0 1 0,0-1 0,0 0-1,0 0 1,0-1 0,0 1 0,0 0 0,-1 0-1,1 0 1,0-1 0,0 1 0,1-1 0,3-1-7,0-1 1,0-1 0,0 1-1,0 0 1,0-1 0,-1 0 0,7-8-1,9-11 76,-2-1 1,-1-1-1,-1-1 0,-1 0 0,-1-1 0,-1 0 0,15-49 1,-26 69 28,-1 0 1,1 0-1,-1 0 1,-1 0-1,1-9 1,-1 15-74,0 0 1,0 0-1,0 0 1,0 0-1,0 0 1,0 0-1,0 0 1,-1 0-1,1 0 1,0 0 0,-1 0-1,1 0 1,-1 0-1,1 0 1,-1 0-1,1 0 1,-1 0-1,0 0 1,1 1-1,-1-1 1,0 0-1,0 0 1,1 1-1,-1-1 1,0 1-1,0-1 1,0 0 0,0 1-1,0 0 1,0-1-1,0 1 1,0 0-1,0-1 1,0 1-1,0 0 1,0 0-1,0 0 1,0 0-1,0 0 1,0 0-1,0 0 1,-1 0 0,0 1-1,-2-1-39,1 1-1,-1 0 1,0 0-1,1 1 1,-1-1-1,1 1 1,-1-1-1,1 1 1,0 0-1,0 0 1,0 1-1,0-1 1,0 1-1,0-1 1,1 1-1,-1 0 1,1 0-1,0 0 1,0 0-1,0 1 1,0-1-1,1 0 1,-1 1-1,1-1 1,0 1-1,-2 7 1,3-11-54,0 1 0,0 0 1,0 0-1,0 0 0,0 0 0,1-1 0,-1 1 0,0 0 1,0 0-1,1-1 0,-1 1 0,0 0 0,1 0 1,-1-1-1,0 1 0,1 0 0,-1-1 0,1 1 1,-1-1-1,1 1 0,0 0 0,-1-1 0,1 1 0,0-1 1,-1 1-1,1-1 0,0 0 0,-1 1 0,1-1 1,0 0-1,1 1 0,0-1-24,0 1 0,1-1 1,-1 0-1,0 0 0,1 0 0,-1 0 1,0 0-1,0 0 0,1-1 0,-1 1 0,2-2 1,17-7-649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0.122"/>
    </inkml:context>
    <inkml:brush xml:id="br0">
      <inkml:brushProperty name="width" value="0.05" units="cm"/>
      <inkml:brushProperty name="height" value="0.05" units="cm"/>
    </inkml:brush>
  </inkml:definitions>
  <inkml:trace contextRef="#ctx0" brushRef="#br0">79 0 15275,'-13'21'1785,"0"-1"0,2 2 0,-9 24 0,15-35-1510,1 2 0,1-1 0,0 0 1,0 1-1,1-1 0,1 1 0,0 18 0,1-28-271,0-1-1,1 0 1,-1 1 0,1-1 0,-1 1 0,1-1-1,0 0 1,-1 0 0,1 1 0,0-1-1,1 0 1,-1 0 0,2 3 0,-2-5-8,0 1 0,-1 0 1,1-1-1,0 1 0,0-1 0,0 1 1,0-1-1,0 0 0,0 1 0,0-1 1,0 0-1,0 1 0,0-1 0,0 0 1,0 0-1,0 0 0,0 0 0,0 0 1,0 0-1,0 0 0,0 0 0,0-1 1,0 1-1,-1 0 0,1-1 0,0 1 1,0 0-1,0-1 0,0 1 0,0-1 0,0 0 1,-1 1-1,2-2 0,4-2 2,-2 0 0,1 0 0,0-1 1,-1 1-1,0-1 0,0 0 0,0 0 0,-1-1 0,6-10 0,0-4 134,10-33-1,0-1 255,-19 86-161,-1-25-246,-2 19-339,2 0 0,0 0 0,2 0 0,5 36-1,3-40-1656,-9-22 1985,1 0 1,-1 1-1,0-1 0,1 0 0,-1 1 0,1-1 0,-1 0 1,1 0-1,-1 0 0,0 1 0,1-1 0,-1 0 1,1 0-1,-1 0 0,1 0 0,-1 0 0,1 0 0,-1 0 1,1 0-1,-1 0 0,1 0 0,-1 0 0,1 0 0,-1-1 1,1 1-1,-1 0 0,0 0 0,1 0 0,-1-1 1,1 1-1,-1 0 0,1 0 0,-1-1 0,0 1 0,1 0 1,-1-1-1,0 1 0,1 0 0,-1-1 0,0 1 1,0-1-1,1 1 0,-1-1 0,0 1 0,0 0 0,0-2 1,12-17-979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0.654"/>
    </inkml:context>
    <inkml:brush xml:id="br0">
      <inkml:brushProperty name="width" value="0.05" units="cm"/>
      <inkml:brushProperty name="height" value="0.05" units="cm"/>
    </inkml:brush>
  </inkml:definitions>
  <inkml:trace contextRef="#ctx0" brushRef="#br0">1 1 19484,'5'12'365,"-1"0"1,0 1-1,0-1 0,-1 1 0,-1 0 0,0 0 1,0 26-1,0-5 274,8 74 427,19 155-208,-28-255-855,0-4 2,0 1 1,0-1-1,0 1 0,0-1 1,0 1-1,1-1 0,0 0 1,3 5-1,-5-8-4,0-1 0,0 0 0,1 1 0,-1-1 0,0 0 1,0 1-1,1-1 0,-1 0 0,0 0 0,1 1 0,-1-1 0,0 0 0,0 0 0,1 1 0,-1-1 0,1 0 0,-1 0 1,0 0-1,1 0 0,-1 0 0,0 0 0,1 0 0,-1 0 0,1 1 0,-1-1 0,0 0 0,1-1 0,-1 1 0,0 0 1,1 0-1,-1 0 0,1 0 0,-1 0 0,0 0 0,1 0 0,-1 0 0,0-1 0,1 1 0,-1 0 0,0 0 0,1-1 1,-1 1-1,0 0 0,0 0 0,1-1 0,-1 1 0,0 0 0,0-1 0,1 1 0,-1 0 0,0-1 0,0 1 0,0 0 1,0-1-1,1 0 0,9-25 13,-3-13 39,3-43 0,-6 42-48,11-46 0,-15 84-15,1 1 0,-1-1 0,1 0 1,-1 1-1,1-1 0,-1 1 0,1-1 0,0 1 1,0-1-1,0 1 0,0-1 0,0 1 1,0 0-1,0 0 0,1-2 0,-1 3 1,-1 0-1,1 0 1,0-1-1,-1 1 0,1 0 1,-1 0-1,1 0 1,0 0-1,-1 0 1,1 0-1,0 0 1,-1 0-1,1 0 1,-1 0-1,1 0 0,0 1 1,-1-1-1,1 0 1,-1 0-1,1 1 1,0-1-1,-1 0 1,1 1-1,-1-1 1,1 0-1,0 1 0,4 5-82,0-1 0,0 1 0,-1 0 0,1 0 0,3 8 0,-1-3-19,-7-11 102,5 7-98,0 0 0,0-1 0,11 12 0,-15-17 117,-1-1 0,1 1 0,-1 0 1,1 0-1,0-1 0,0 1 1,-1-1-1,1 1 0,0-1 1,0 1-1,0-1 0,-1 1 0,1-1 1,0 0-1,0 1 0,0-1 1,0 0-1,0 0 0,0 1 1,0-1-1,0 0 0,0 0 1,0 0-1,0 0 0,0-1 0,0 1 1,-1 0-1,1 0 0,0 0 1,0-1-1,0 1 0,0-1 1,0 1-1,0 0 0,-1-1 0,1 0 1,0 1-1,0-1 0,-1 1 1,1-1-1,0 0 0,-1 1 1,1-1-1,-1 0 0,1 0 1,0-1-1,1-2 78,-1 1 0,0 0 0,0-1 0,0 0 0,-1 1 0,1-1 0,-1 0 0,0 1 0,0-1 0,0 0 0,0 1 0,-1-1 0,0-4 0,1 8-83,0 0-1,0 0 1,0-1-1,0 1 1,-1 0 0,1 0-1,0 0 1,0 0-1,0-1 1,0 1-1,0 0 1,0 0 0,0 0-1,0 0 1,-1-1-1,1 1 1,0 0 0,0 0-1,0 0 1,0 0-1,-1 0 1,1 0-1,0 0 1,0 0 0,0-1-1,0 1 1,-1 0-1,1 0 1,0 0-1,0 0 1,0 0 0,-1 0-1,1 0 1,0 0-1,0 0 1,0 0 0,-1 0-1,1 0 1,0 0-1,0 0 1,0 1-1,0-1 1,-1 0 0,1 0-1,0 0 1,0 0-1,0 0 1,0 0 0,-1 0-1,1 1 1,0-1-1,0 0 1,0 0-1,0 0 1,0 0 0,0 0-1,-1 1 1,1-1-1,0 0 1,0 0-1,0 1 1,-7 10 16,4-2-31,0 1 0,0-1-1,1 1 1,0 0-1,0 0 1,1 0-1,1 0 1,0 0-1,0 0 1,1 0 0,4 19-1,-5-29 10,0 1 1,0 0-1,0 0 1,1-1-1,-1 1 0,0-1 1,1 1-1,-1 0 0,0-1 1,1 1-1,-1-1 0,1 1 1,-1-1-1,1 1 0,-1-1 1,1 1-1,0-1 0,-1 0 1,1 1-1,0-1 0,-1 0 1,1 1-1,0-1 0,-1 0 1,1 0-1,0 0 1,-1 1-1,2-1 0,0-1 0,0 1 0,-1 0 1,1-1-1,0 1 0,0-1 0,-1 0 0,1 0 0,-1 1 0,1-1 1,-1 0-1,3-2 0,4-4-1,0-1 1,14-15 0,-20 21 1,33-44 15,-18 23-54,23-23 0,-39 45 28,0-1 0,0 1 0,1 0 0,-1 0 0,0 0 0,1-1 0,-1 2 0,1-1 0,0 0-1,-1 0 1,1 0 0,-1 1 0,1-1 0,0 1 0,2-1 0,-3 1 2,0 0 0,0 0 0,0 0 0,-1 1 0,1-1-1,0 0 1,0 0 0,0 1 0,-1-1 0,1 1 0,0-1 0,0 1 0,-1-1 0,1 1 0,-1-1-1,1 1 1,0 0 0,-1-1 0,1 1 0,-1 0 0,1-1 0,0 3 0,2 4-54,0 1 0,-1 1 1,0-1-1,0 0 1,1 12-1,2 8-38,-5-27 102,0-1 0,0 1-1,0-1 1,0 1 0,0-1 0,0 0-1,1 1 1,-1-1 0,0 1 0,0-1-1,1 0 1,-1 1 0,0-1 0,0 1-1,1-1 1,-1 0 0,0 1 0,1-1-1,-1 0 1,1 0 0,-1 1 0,0-1-1,1 0 1,-1 0 0,1 0 0,-1 0-1,0 1 1,1-1 0,-1 0 0,1 0-1,-1 0 1,1 0 0,14-9 75,12-23 87,-25 29-149,16-23 98,-11 16-57,0-1-1,1 1 0,0 0 0,0 0 0,1 1 1,19-15-1,-28 23-57,1 1 0,0-1 1,-1 1-1,1-1 0,0 1 1,-1-1-1,1 1 0,0 0 1,0-1-1,0 1 0,-1 0 0,1 0 1,0-1-1,0 1 0,0 0 1,0 0-1,-1 0 0,1 0 1,0 0-1,0 0 0,0 0 1,0 0-1,0 1 0,-1-1 0,1 0 1,0 0-1,0 1 0,0-1 1,-1 1-1,1-1 0,0 0 1,0 1-1,-1-1 0,1 1 1,-1 0-1,1-1 0,0 1 0,-1 0 1,1-1-1,-1 1 0,1 0 1,-1-1-1,1 1 0,-1 0 1,0 0-1,0 0 0,1-1 0,-1 1 1,0 0-1,0 0 0,0 0 1,1 1-1,-1 2 33,1 1 0,-1-1 0,1 1 0,-2 0 0,1-1 1,0 1-1,-1-1 0,-2 9 0,2-8-6,-1 0 1,-1 0-1,1-1 1,-1 1-1,1-1 1,-1 0-1,-6 7 1,-10 3 14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1.466"/>
    </inkml:context>
    <inkml:brush xml:id="br0">
      <inkml:brushProperty name="width" value="0.05" units="cm"/>
      <inkml:brushProperty name="height" value="0.05" units="cm"/>
    </inkml:brush>
  </inkml:definitions>
  <inkml:trace contextRef="#ctx0" brushRef="#br0">26 166 18652,'-1'29'940,"2"-1"1,0 0-1,7 37 0,-2-19-423,-3-15-355,4 37 43,2-1 0,32 116-1,-32-163 43,-8-20-236,-1 0 1,0 0-1,0 0 1,0 0-1,0 0 1,1 0 0,-1 1-1,0-1 1,0 0-1,0 0 1,0 0 0,1 0-1,-1 0 1,0 0-1,0 0 1,1 0 0,-1 0-1,0 0 1,0 0-1,0 0 1,1 0 0,-1 0-1,0 0 1,0 0-1,0 0 1,1 0 0,-1 0-1,0 0 1,0 0-1,0-1 1,0 1 0,1 0-1,-1 0 1,0 0-1,0 0 1,0 0 0,0 0-1,1-1 1,-1 1-1,0 0 1,0 0 0,0-1-1,2-2 74,-1 0 0,0 0 0,0 0 0,0 0 0,0 0 0,0-1 0,-1 1 0,1-6 0,0-28 377,-2-1-1,-1 1 1,-13-63-1,2 38-140,-31-82 1,39 129-312,3 7-14,0 0 0,-1 0 1,0 1-1,-1-1 0,0 1 0,0-1 0,0 1 0,-10-10 1,14 16 0,0 1 0,0 0 1,0 0-1,0 0 0,0 0 1,0-1-1,0 1 0,-1 0 1,1 0-1,0 0 0,0 0 1,0-1-1,0 1 1,0 0-1,-1 0 0,1 0 1,0 0-1,0 0 0,0 0 1,0 0-1,-1 0 0,1 0 1,0 0-1,0-1 0,0 1 1,-1 0-1,1 0 0,0 0 1,0 0-1,0 0 1,-1 0-1,1 0 0,0 1 1,0-1-1,0 0 0,-1 0 1,1 0-1,0 0 0,0 0 1,0 0-1,0 0 0,-1 0 1,1 0-1,0 0 0,0 1 1,0-1-1,-1 12-110,8 16-83,-7-26 179,1 1 0,0-1-1,0 0 1,0 1 0,1-1-1,-1 0 1,0 0 0,1 0-1,-1 0 1,1 0 0,0 0 0,0 0-1,0 0 1,0-1 0,4 3-1,-4-3 11,0 0-1,0-1 0,-1 1 1,1-1-1,0 1 1,0-1-1,0 0 0,0 0 1,0 0-1,1 0 1,-1 0-1,0 0 0,-1-1 1,1 1-1,0-1 1,2 0-1,4-2 19,-1-1 0,0 0 0,-1 0 0,1 0 0,-1-1 0,0 0 0,0-1 0,10-10 0,3-8 142,-2-1-1,-1 0 0,-1-1 0,-1-1 1,17-45-1,-31 72-150,0-1 1,0 1-1,0 0 0,0-1 1,0 1-1,0 0 1,0-1-1,0 1 0,0 0 1,1 0-1,-1-1 0,0 1 1,0 0-1,0 0 1,1-1-1,-1 1 0,0 0 1,0 0-1,0-1 0,1 1 1,-1 0-1,0 0 1,1 0-1,-1 0 0,0-1 1,0 1-1,1 0 0,-1 0 1,1 0-1,3 9 12,2 25-52,-5-25 36,4 36-91,25 147 138,-24-160-195,3-1-1,0-1 1,2 1-1,15 29 1,-25-59 90,22 38-458,-22-37 513,0-1-1,0 1 1,0-1-1,1 1 1,-1-1-1,1 1 1,-1-1-1,1 0 1,-1 0 0,1 0-1,0 1 1,0-2-1,-1 1 1,1 0-1,0 0 1,0-1 0,0 1-1,3 0 1,6-4-279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2.055"/>
    </inkml:context>
    <inkml:brush xml:id="br0">
      <inkml:brushProperty name="width" value="0.05" units="cm"/>
      <inkml:brushProperty name="height" value="0.05" units="cm"/>
    </inkml:brush>
  </inkml:definitions>
  <inkml:trace contextRef="#ctx0" brushRef="#br0">125 17 17284,'0'-1'110,"-1"0"0,1 0 0,0-1 0,-1 1 1,1 0-1,-1 0 0,1 0 0,-1 0 0,0 0 0,1 0 1,-1 0-1,0 0 0,-1-1 0,1 2-87,1-1 0,0 1 0,-1 0 0,1 0 0,0 0-1,-1 0 1,1 0 0,0 0 0,-1 0 0,1 1 0,0-1 0,0 0 0,-1 0 0,1 0-1,0 0 1,-1 0 0,1 0 0,0 0 0,0 1 0,-1-1 0,1 0 0,0 0 0,0 0 0,-1 1-1,1-1 1,0 0 0,0 0 0,0 1 0,-1-1 0,1 0 0,0 1 0,0-1 0,-15 39 918,13-32-670,-22 71 604,4 2 1,4 0 0,3 1-1,-3 102 1,15-157-561,3 27 0,-1-45-259,0-1 0,0 1-1,1-1 1,0 0 0,0 1 0,1-1 0,0 0-1,4 8 1,-6-14-49,0 1-1,0 0 1,1-1-1,-1 1 0,0 0 1,1-1-1,-1 0 1,1 1-1,-1-1 1,1 0-1,-1 0 0,1 0 1,0 0-1,0 0 1,0 0-1,0 0 1,0 0-1,-1-1 0,1 1 1,0-1-1,0 0 1,0 1-1,0-1 0,1 0 1,-1 0-1,0 0 1,0-1-1,0 1 1,0 0-1,0-1 0,0 1 1,-1-1-1,1 0 1,0 0-1,0 0 1,0 0-1,0 0 0,1-1 1,5-4 4,0 1 0,-1-1 0,1-1-1,-1 1 1,-1-1 0,10-13 0,-6 6 7,0-1 0,-1 0 0,7-17 0,-13 26-9,-1 1 1,1-1-1,-1 0 0,-1 0 1,1 1-1,-1-1 1,0-1-1,-1 1 1,1 0-1,-1 0 1,0 0-1,-2-8 1,2 13-7,0-1 0,-1 1 0,1-1 0,-1 0 0,1 1 0,-1 0 0,0-1 0,1 1 0,-1-1 0,0 1 0,0 0 0,0-1 0,0 1 0,0 0 0,0 0 0,-1 0 0,1 0 0,0 0 0,-1 0 0,1 0 0,-3-1 0,1 2-1,1-1 1,0 1-1,-1-1 1,1 1 0,-1 0-1,1 0 1,-1 0-1,1 1 1,0-1-1,-1 0 1,1 1-1,-5 1 1,-2 2-4,1 0 1,-1 0-1,1 1 0,0 0 1,0 1-1,-8 6 0,-12 22-75,28-35 33,11-16-6,38-69-247,-25 42-66,48-66 0,-71 108 352,0 1 0,0 0 1,0-1-1,0 1 0,1 0 0,-1 0 0,0-1 0,0 1 0,1 0 1,-1 0-1,1 0 0,-1 1 0,1-1 0,-1 0 0,1 1 0,1-2 1,-2 2 8,0 1 1,0-1-1,-1 0 1,1 0-1,0 0 1,-1 0-1,1 1 1,0-1-1,-1 0 0,1 1 1,0-1-1,-1 0 1,1 1-1,-1-1 1,1 1-1,-1-1 1,1 1-1,-1-1 1,1 1-1,-1-1 1,1 1-1,-1 0 1,0-1-1,1 1 1,-1 1-1,3 4 27,-1 1 0,0 0-1,0 1 1,-1-1 0,1 12-1,3 50 177,-3-26-96,2 0-1,17 75 0,-10-95-694,-11-23 551,0 1-1,1-1 1,-1 0 0,0 1-1,1-1 1,-1 0 0,1 1-1,-1-1 1,1 0 0,-1 0-1,0 1 1,1-1 0,-1 0-1,1 0 1,-1 0 0,1 0-1,0 0 1,-1 0 0,1 0-1,-1 0 1,1 0 0,-1 0-1,1 0 1,-1 0 0,1 0-1,-1 0 1,1 0 0,-1 0-1,1-1 1,-1 1 0,0 0-1,1 0 1,-1-1-1,1 1 1,-1 0 0,1-1-1,-1 1 1,0 0 0,1-1-1,-1 1 1,0-1 0,1 1-1,-1 0 1,0-1 0,0 1-1,1-1 1,-1 1 0,0-1-1,0 0 1,4-7-140,0 1-1,-1-1 1,0 0-1,-1 0 1,4-15-1,2-20-574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2.585"/>
    </inkml:context>
    <inkml:brush xml:id="br0">
      <inkml:brushProperty name="width" value="0.05" units="cm"/>
      <inkml:brushProperty name="height" value="0.05" units="cm"/>
    </inkml:brush>
  </inkml:definitions>
  <inkml:trace contextRef="#ctx0" brushRef="#br0">62 1 19180,'-19'55'3132,"10"-31"-2302,2 0 0,-7 33-1,8-22-566,3 0-1,1 0 0,1 1 1,5 39-1,-2-55-233,1 1-1,1-1 1,1-1 0,0 1-1,2-1 1,0 0 0,1 0-1,17 28 1,-22-43-19,-1 0 0,1-1 0,0 1 0,0-1-1,0 0 1,1 0 0,-1 0 0,1 0 0,-1-1 0,1 1 0,0-1 0,0 0 0,7 3 0,-9-5 4,1 1 0,0 0 0,-1-1 0,1 0 0,0 1 1,0-1-1,-1 0 0,1-1 0,0 1 0,0 0 0,-1-1 1,1 1-1,-1-1 0,1 0 0,0 0 0,-1 0 1,1 0-1,-1-1 0,0 1 0,1 0 0,-1-1 0,0 0 1,3-3-1,2-2 37,-1-1 0,0 0 0,0 0 0,-1 0 0,0 0 0,-1-1 0,0 0 0,0 0 0,-1 0 0,2-11 0,-4 15-23,0 0 0,0 0 1,0 0-1,-1 0 0,0 0 1,0 0-1,-1 0 0,1-1 1,-3-6-1,3 10-14,-1-1 0,0 0 0,0 1 0,-1-1 0,1 1 0,-1 0 0,1-1-1,-1 1 1,0 0 0,0 0 0,1 0 0,-2 0 0,1 0 0,0 0 0,0 1 0,0-1 0,-6-2 0,4 3-8,0-1 0,-1 1 1,1 0-1,-1 1 0,1-1 1,-1 1-1,1-1 0,-1 2 1,1-1-1,-1 0 0,1 1 1,-1 0-1,1 0 0,0 0 1,-1 0-1,-6 4 0,7-4-6,1 1 0,0-1 0,-1 1-1,1 0 1,0 0 0,0 0-1,0 0 1,1 1 0,-1-1 0,1 1-1,-1-1 1,1 1 0,0 0-1,0 0 1,0 0 0,0 0-1,0 1 1,1-1 0,-1 0 0,1 1-1,-1 3 1,2-6-1,0 0 0,0 0 0,0 0 0,-1 0 0,1 0-1,1 0 1,-1 0 0,0 0 0,0 0 0,0 0 0,0 0 0,1 0 0,-1 0 0,0 0 0,1 0 0,-1 0 0,1-1-1,-1 1 1,1 0 0,-1 0 0,1 0 0,0-1 0,-1 1 0,2 0 0,0 0 1,-1 0 0,1 0 1,-1-1-1,1 1 0,0 0 0,0-1 0,-1 0 1,1 1-1,0-1 0,0 0 0,-1 0 1,4 0-1,3-1 2,0 0 0,-1-1 1,1 0-1,0 0 0,8-4 0,3-2 4,-1-2 1,0 0-1,30-22 0,44-45-79,-87 72 63,-5 5 4,1-1 1,-1 1-1,0 0 1,1-1-1,-1 1 1,0 0 0,1-1-1,-1 1 1,0 0-1,1 0 1,-1-1-1,1 1 1,-1 0 0,0 0-1,1 0 1,-1-1-1,1 1 1,-1 0-1,1 0 1,-1 0 0,0 0-1,1 0 1,-1 0-1,1 0 1,-1 0-1,1 0 1,0 1-1,2 10-76,-9 28 35,5-30 42,-7 33-80,-1 7-127,2 0 0,2 0-1,2 53 1,3-99 109,1 13-31,-1-16 125,0 1-1,0-1 0,0 1 0,0-1 0,1 0 0,-1 1 0,0-1 0,0 0 0,0 1 0,0-1 0,0 1 0,1-1 1,-1 0-1,0 1 0,0-1 0,1 0 0,-1 0 0,0 1 0,0-1 0,1 0 0,-1 0 0,0 1 0,1-1 0,-1 0 1,0 0-1,1 0 0,-1 0 0,0 1 0,1-1 0,-1 0 0,1 0 0,-1 0 0,9-4-352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5.182"/>
    </inkml:context>
    <inkml:brush xml:id="br0">
      <inkml:brushProperty name="width" value="0.05" units="cm"/>
      <inkml:brushProperty name="height" value="0.05" units="cm"/>
    </inkml:brush>
  </inkml:definitions>
  <inkml:trace contextRef="#ctx0" brushRef="#br0">11 1 15779,'-3'16'549,"0"1"-1,1 0 0,0-1 0,2 1 1,0 0-1,1 0 0,1-1 0,0 1 1,1 0-1,10 29 0,-13-44-507,1 0 0,0 0 0,0-1 0,-1 1 0,1 0 0,0-1 0,0 1 0,0 0 0,1-1 0,-1 0 0,0 1 0,0-1 0,1 0 0,-1 1 0,1-1 0,-1 0 0,1 0 0,0 0 0,-1 0 0,1-1 0,0 1 0,2 1 0,-1-2 7,-1-1 0,0 1 0,0 0 0,1 0 1,-1-1-1,0 1 0,0-1 0,0 0 0,0 0 1,0 0-1,0 0 0,0 0 0,0 0 1,0 0-1,3-4 0,6-5 196,-1 0 0,0-1 0,-1-1 0,11-16 1,-20 28-245,11-18 316,-9 13-220,1 0 0,0 0 0,1 0 0,-1 0 0,1 0 1,0 1-1,0-1 0,8-5 0,-12 10-92,0 0 1,1 0-1,-1-1 1,0 1 0,0 0-1,1 0 1,-1 0-1,0 0 1,1 0 0,-1 0-1,0 0 1,1 0-1,-1 1 1,0-1 0,0 0-1,1 0 1,-1 0-1,0 0 1,1 0 0,-1 0-1,0 1 1,0-1-1,1 0 1,-1 0 0,0 0-1,0 1 1,0-1-1,1 0 1,-1 0 0,0 0-1,0 1 1,0-1-1,1 0 1,-1 1 0,0-1-1,0 0 1,0 0-1,0 1 1,0-1 0,0 1-1,4 14 43,-4-13-44,3 14 12,4 22-15,-7-37-1,1 1 0,-1 0 0,1-1 0,-1 1 1,1 0-1,0-1 0,0 1 0,-1-1 0,1 1 0,1-1 1,-1 0-1,0 1 0,0-1 0,0 0 0,3 3 1,-3-4 0,0 0 0,0 0 0,0 1 0,0-1 0,1 0 0,-1 0 0,0 0 0,0 0 0,0 0 0,0-1 0,0 1 0,0 0 0,0 0 0,0-1 0,0 1 0,0 0 0,0-1 0,0 1 0,0-1 0,-1 1 0,3-2 0,18-16 0,-17 14 1,17-15 3,34-30 15,-49 44-17,0 1 0,0 0-1,1 0 1,-1 0-1,1 1 1,0 0-1,8-2 1,-13 4-1,0 1 0,0 0 1,0-1-1,0 1 0,0 0 0,0 0 0,1 0 0,-1 0 1,0 0-1,0 1 0,0-1 0,0 1 0,0-1 1,0 1-1,-1 0 0,1 0 0,0 0 0,0 0 1,0 0-1,-1 0 0,1 0 0,0 1 0,-1-1 0,1 0 1,-1 1-1,0-1 0,1 1 0,-1 0 0,0-1 1,0 1-1,0 0 0,0 0 0,1 3 0,2 6 13,-1 1 0,1 0 0,-2 0 0,3 18 0,-3-13-1,-1-13-14,-1 3 22,1-1 0,1 1 0,-1-1-1,1 1 1,5 9 0,-7-16-15,0 1 0,1 0 0,0 0-1,-1 0 1,1 0 0,-1-1 0,1 1-1,0 0 1,0-1 0,-1 1 0,1 0-1,0-1 1,0 1 0,0-1 0,0 1-1,0-1 1,0 0 0,1 1 0,-1-1-1,0 0 1,1 0 0,-1 0 0,1 0-1,-1 0 1,0-1 0,1 1 0,-1 0-1,0-1 1,1 1 0,-1-1 0,0 0-1,0 1 1,0-1 0,1 0 0,-1 0-1,1-1 1,10-9 35,1 0 1,-2-1-1,0-1 0,15-22 1,-12 16-2,23-25 1,-36 43-43,-1 1 0,1-1-1,0 0 1,-1 0 0,1 1 0,0-1 0,0 0-1,-1 1 1,1-1 0,0 1 0,0-1 0,0 1-1,0-1 1,0 1 0,0-1 0,0 1 0,0 0-1,0 0 1,0 0 0,0-1 0,0 1 0,0 0-1,1 0 1,-1 1-3,0 0-1,-1-1 0,1 1 1,0-1-1,-1 1 0,1 0 1,0-1-1,-1 1 0,1 0 1,-1 0-1,0-1 0,1 1 1,-1 0-1,1 0 0,-1 0 1,0 0-1,0-1 1,1 1-1,-1 0 0,0 1 1,1 7-112,0 0 1,-1 0-1,-1 15 1,1-20-111,-1 0 0,1-1 0,-1 1 0,1 0 1,-1-1-1,0 1 0,0-1 0,-1 0 1,1 1-1,-1-1 0,0 0 0,1 0 0,-1 1 1,-1-1-1,1-1 0,0 1 0,-4 3 0,-2-6-473,1-11-187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5.647"/>
    </inkml:context>
    <inkml:brush xml:id="br0">
      <inkml:brushProperty name="width" value="0.05" units="cm"/>
      <inkml:brushProperty name="height" value="0.05" units="cm"/>
    </inkml:brush>
  </inkml:definitions>
  <inkml:trace contextRef="#ctx0" brushRef="#br0">0 2 19796,'6'-1'1657,"-5"2"-977,2 2-232,5 0-680,-1-2 328,0 4-176,0-3-216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6.108"/>
    </inkml:context>
    <inkml:brush xml:id="br0">
      <inkml:brushProperty name="width" value="0.05" units="cm"/>
      <inkml:brushProperty name="height" value="0.05" units="cm"/>
    </inkml:brush>
  </inkml:definitions>
  <inkml:trace contextRef="#ctx0" brushRef="#br0">0 35 19948,'4'-5'856,"3"-6"452,-5 10-702,-2 5-14,-5 32 415,2 1-1,1 50 0,11 75-1047,-7-145 50,-2-8 4,0 1 1,1 0-1,0-1 1,1 1-1,0-1 0,1 0 1,0 1-1,8 16 1,-11-25-3,1 0 1,-1-1-1,1 1 1,-1 0-1,1 0 1,-1 0-1,1 0 1,0 0-1,0-1 1,-1 1-1,1 0 1,0-1-1,0 1 1,0-1-1,0 1 0,0-1 1,-1 1-1,1-1 1,0 1-1,0-1 1,0 0-1,0 1 1,1-1-1,-1 0 1,0 0-1,0 0 1,0 0-1,0 0 1,0 0-1,0 0 1,0 0-1,0-1 1,0 1-1,0 0 1,0-1-1,0 1 1,0-1-1,0 1 1,0-1-1,0 1 1,-1-1-1,1 1 1,0-1-1,0 0 1,0 1-1,-1-1 1,2-1-1,4-5 83,0 0 1,0 0-1,-1 0 0,7-11 0,-11 16-79,29-52 440,-3 0-1,-3-1 0,35-116 1,-54 155-447,-2 6-128,0 0 0,0 0 0,-1-1 0,1-14 0,-3 25 84,0 0 0,0 0 0,0-1 1,0 1-1,0 0 0,0 0 0,0 0 1,0 0-1,0 0 0,-1 0 0,1-1 1,0 1-1,0 0 0,0 0 0,0 0 0,0 0 1,0 0-1,0 0 0,0 0 0,0-1 1,0 1-1,-1 0 0,1 0 0,0 0 1,0 0-1,0 0 0,0 0 0,0 0 1,0 0-1,-1 0 0,1 0 0,0 0 0,0 0 1,0 0-1,0 0 0,0 0 0,0 0 1,-1 0-1,1 0 0,0 0 0,0 0 1,0 0-1,0 0 0,0 0 0,0 0 0,-1 0 1,1 0-1,0 0 0,0 0 0,0 0 1,0 0-1,0 0 0,0 0 0,-1 1 1,1-1-1,0 0 0,0 0 0,0 0 0,0 0 1,0 0-1,0 0 0,0 0 0,0 1 1,0-1-1,0 0 0,0 0 0,0 0 1,-7 7-360,2 2-211,0 2-197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6.565"/>
    </inkml:context>
    <inkml:brush xml:id="br0">
      <inkml:brushProperty name="width" value="0.05" units="cm"/>
      <inkml:brushProperty name="height" value="0.05" units="cm"/>
    </inkml:brush>
  </inkml:definitions>
  <inkml:trace contextRef="#ctx0" brushRef="#br0">23 237 13915,'-22'-43'11076,"21"42"-10213,3-4 2140,13-7-2981,1 1 1,28-15 0,-29 19-21,-1-1 0,-1-1 0,0 0 0,23-21 1,-36 30-3,4-3 2,-1 0 1,1-1-1,-1 0 1,0 1-1,0-1 1,0-1 0,0 1-1,-1 0 1,0-1-1,0 1 1,0-1-1,3-9 1,-5 13-3,0 1 1,0 0-1,0-1 1,0 1-1,0-1 1,0 1-1,0 0 1,0-1-1,0 1 0,0-1 1,0 1-1,0-1 1,0 1-1,0 0 1,0-1-1,-1 1 1,1-1-1,0 1 1,0 0-1,0-1 1,-1 1-1,1 0 0,0-1 1,0 1-1,-1 0 1,1-1-1,0 1 1,-1 0-1,1 0 1,0-1-1,-1 1 1,1 0-1,-1 0 1,1 0-1,0-1 1,-1 1-1,1 0 0,-1 0 1,1 0-1,0 0 1,-1 0-1,1 0 1,-1 0-1,1 0 1,-1 0-1,1 0 1,0 0-1,-1 0 1,1 0-1,-1 0 0,1 0 1,0 1-1,-1-1 1,1 0-1,-1 0 1,-22 14 10,10-2-7,0 1 1,1 1-1,1 0 0,0 0 0,-15 28 1,11-14-19,1 0 0,-14 42 0,26-66-6,1 0 0,0 0 0,0 0 1,0 0-1,1 0 0,-1 0 0,1 6 0,0-10 12,0 1 1,0-1-1,0 1 0,0 0 0,0-1 1,1 1-1,-1-1 0,0 1 1,0-1-1,1 1 0,-1-1 1,0 1-1,1-1 0,-1 1 1,0-1-1,1 1 0,-1-1 1,1 0-1,-1 1 0,1-1 1,-1 1-1,1-1 0,0 0-9,1 1 1,-1-1-1,0 0 0,0 0 1,1 0-1,-1 0 0,0 0 0,1 0 1,-1 0-1,0 0 0,0 0 1,1 0-1,-1-1 0,2 0 0,25-9-439,52-28-1,-63 28 341,1 0-1,1 2 1,-1 0-1,1 1 1,0 1 0,1 1-1,20-3 1,-37 8 106,0-1-1,0 1 1,0 0 0,0 0-1,0 1 1,0-1 0,0 0-1,0 1 1,-1 0-1,1 0 1,0 0 0,0 0-1,0 0 1,-1 0 0,1 1-1,-1-1 1,1 1 0,3 3-1,-4-3 35,-1 0 0,0 0 0,1 0 0,-1 0 0,0 1 0,0-1 0,0 0 0,0 1 0,-1-1 0,1 1 0,-1-1 0,1 0 0,-1 1 0,0 0 0,0-1 0,0 1 0,0-1 0,0 1 0,-1-1 0,1 0 0,-1 1 0,-1 2 0,2-5-4,1 0 0,-1 0 0,0 1 1,0-1-1,0 0 0,0 0 0,0 0 1,0 0-1,0 0 0,-1 1 0,1-1 1,0 0-1,0 0 0,0 0 0,0 0 1,0 0-1,0 1 0,0-1 0,0 0 0,0 0 1,0 0-1,0 0 0,0 0 0,0 0 1,-1 0-1,1 0 0,0 1 0,0-1 1,0 0-1,0 0 0,0 0 0,0 0 1,-1 0-1,1 0 0,0 0 0,0 0 0,0 0 1,0 0-1,0 0 0,-1 0 0,1 0 1,0 0-1,0 0 0,0 0 0,0 0 1,0 0-1,-1 0 0,1 0 0,0 0 1,-5-8 532,-2-11 48,-2-12 89,6 22-869,0-1-1,1 1 1,0 0-1,-1-14 1,3 23 35,0-1 0,0 0 0,1 1 0,-1-1 0,0 1 0,0-1 0,1 1 0,-1-1 0,0 0 0,1 1 0,-1-1 0,0 1 0,1-1 0,-1 1 0,1 0 0,-1-1 0,1 1 0,-1-1 0,1 1 0,-1 0 0,1-1 0,-1 1 0,1 0 0,0 0 0,-1-1 0,1 1 0,-1 0 0,1 0 0,0 0 0,-1 0 0,2 0 0,26-1-1535,-17 1 1059,17-4-678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10.496"/>
    </inkml:context>
    <inkml:brush xml:id="br0">
      <inkml:brushProperty name="width" value="0.05" units="cm"/>
      <inkml:brushProperty name="height" value="0.05" units="cm"/>
    </inkml:brush>
  </inkml:definitions>
  <inkml:trace contextRef="#ctx0" brushRef="#br0">6376 1007 6761,'-230'-227'2176,"169"173"-1071,-137-88 1,82 74-465,-4 5 1,-202-76-1,150 80-132,-256-51 0,-193 16 158,0 51 205,170 36-582,-1 19 0,-749 119 1,98 122-2489,824-177 1771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7.432"/>
    </inkml:context>
    <inkml:brush xml:id="br0">
      <inkml:brushProperty name="width" value="0.05" units="cm"/>
      <inkml:brushProperty name="height" value="0.05" units="cm"/>
    </inkml:brush>
  </inkml:definitions>
  <inkml:trace contextRef="#ctx0" brushRef="#br0">76 222 19100,'-14'21'1668,"2"1"0,-19 45 0,27-55-1454,0 0 1,1 0-1,0 0 1,1 0 0,0 1-1,1-1 1,1 24-1,0-34-231,1 0 0,-1 0 0,1 0 0,-1 0 0,1 0-1,0-1 1,0 1 0,0 0 0,0 0 0,0 0 0,0-1 0,0 1 0,0-1 0,1 1-1,-1-1 1,1 1 0,2 1 0,35 19-1277,-33-19 909,1 0 0,-1 1 0,11 7 0,-13-8 302,-1 1 0,1 0-1,-1 0 1,0 1-1,-1-1 1,1 1 0,-1-1-1,0 1 1,0 0 0,0 0-1,-1 0 1,1 0 0,-1 0-1,-1 0 1,1 0 0,-1 0-1,0 0 1,0 0 0,-1 8-1,0-4 292,0-1 0,0 1-1,-1 0 1,0-1 0,-1 1-1,0-1 1,-1 0 0,1 0-1,-1 0 1,-8 11 0,11-18-146,0 0-1,1 0 1,-1 0 0,0 0 0,0 0 0,1 0 0,-1-1 0,0 1 0,0 0 0,0-1 0,0 1 0,0 0 0,0-1-1,-1 1 1,1-1 0,-2 1 0,3-1-25,-1 0-1,0 0 0,1 0 1,-1 0-1,1 0 1,-1-1-1,0 1 0,1 0 1,-1 0-1,1-1 1,-1 1-1,1 0 0,-1-1 1,1 1-1,-1 0 1,1-1-1,0 1 0,-1-1 1,1 1-1,-1 0 1,1-1-1,0 1 0,-1-2 1,-1-1 45,1-1 1,-1 0-1,1 0 1,0 1-1,0-1 1,0 0-1,1 0 1,-1-5-1,1-15-63,1 0 0,1 0 1,2 0-1,0 0 0,1 1 0,2-1 0,0 1 0,18-37 0,11-14-96,55-80-1,-65 112 88,7-8 5,-21 32 4,1 0-1,-2-1 1,-1 0-1,11-27 1,-21 46-18,0-1-1,0 1 1,1 0-1,-1 0 1,0 0 0,0-1-1,0 1 1,0 0-1,0 0 1,0 0-1,0-1 1,0 1 0,0 0-1,0 0 1,0-1-1,0 1 1,0 0 0,0 0-1,0 0 1,0-1-1,0 1 1,0 0 0,0 0-1,0 0 1,0-1-1,0 1 1,0 0 0,0 0-1,0-1 1,0 1-1,0 0 1,-1 0 0,1 0-1,0 0 1,0-1-1,0 1 1,0 0 0,-1 0-1,1 0 1,0 0-1,0 0 1,0 0 0,-1-1-1,1 1 1,0 0-1,0 0 1,0 0 0,-1 0-1,-9 4 30,0 3-17,1 0 1,1 1 0,0 0 0,0 1 0,0 0-1,-11 17 1,-32 64 71,42-72-57,1 0-1,-11 37 1,17-49-26,1-1 1,-1 1-1,1-1 0,1 1 1,-1-1-1,1 1 0,0 0 0,0-1 1,1 1-1,-1 0 0,1-1 0,1 1 1,-1-1-1,5 11 0,-4-14-21,0 1 0,0-1 0,0 1 0,0-1 0,1 0 0,-1 0 0,1 0 0,0-1 0,-1 1 0,1-1 1,0 1-1,0-1 0,0 0 0,0 0 0,0 0 0,0 0 0,0-1 0,1 1 0,-1-1 0,5 0 0,3 0-89,0 0 1,0-1 0,0 0 0,18-5-1,-15 3 11,-1-2-1,0 0 0,-1 0 0,1-1 1,-1-1-1,13-9 0,-19 12 166,-1 0 0,1 0 0,-1-1 0,0 0 0,0 0 0,0-1 0,-1 1 0,1-1 0,-2 0-1,1 0 1,0 0 0,-1 0 0,3-11 0,-6 15 419,-2 5-156,-8 12-9,-9 21-115,1 20-116,17-51-92,0 0-1,0 0 1,0 0 0,1 0 0,0 0 0,0-1-1,0 1 1,1 0 0,1 9 0,-1-13 1,-1 0 0,0 0 0,1 0 0,-1 0 0,1 0 0,-1-1 1,1 1-1,0 0 0,-1 0 0,1 0 0,0 0 0,0-1 0,-1 1 0,1 0 0,0-1 1,0 1-1,0 0 0,0-1 0,0 1 0,0-1 0,0 0 0,0 1 0,0-1 0,0 0 0,0 0 1,0 1-1,0-1 0,0 0 0,0 0 0,0 0 0,1 0 0,-1 0 0,0-1 0,0 1 1,0 0-1,0 0 0,1-1 0,4-1 1,-1 0 1,0-1 0,0 1-1,0-1 1,9-6-1,4-7 3,-1 0 0,-1 0 0,0-2 0,-1 0 1,16-26-1,12-14-69,-43 58 63,-1 0 1,1 0-1,0 0 0,0 0 1,0 0-1,0 0 0,0 1 1,0-1-1,0 0 0,0 0 1,0 0-1,1 0 0,-1 0 1,0 0-1,0 1 0,0-1 1,0 0-1,0 0 0,0 0 1,0 0-1,0 0 0,0 0 1,0 0-1,0 0 0,0 0 1,0 1-1,0-1 0,1 0 1,-1 0-1,0 0 0,0 0 1,0 0-1,0 0 0,0 0 1,0 0-1,0 0 0,1 0 1,-1 0-1,0 0 0,0 0 1,0 0-1,0 0 0,0 0 1,0 0-1,0 0 0,1 0 1,-1 0-1,0 0 0,0 0 1,0 0-1,0 0 0,0 0 1,0 0-1,0 0 0,1 0 1,-1 0-1,0 0 0,0 0 1,0-1-1,0 1 0,-1 12-20,-8 35 24,5-30-34,1 0 0,-3 35-1,8-48-1515,3-11 678,4-13 146,-2-4 154,-1-5-225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7.852"/>
    </inkml:context>
    <inkml:brush xml:id="br0">
      <inkml:brushProperty name="width" value="0.05" units="cm"/>
      <inkml:brushProperty name="height" value="0.05" units="cm"/>
    </inkml:brush>
  </inkml:definitions>
  <inkml:trace contextRef="#ctx0" brushRef="#br0">12 0 12539,'-4'5'1040,"-1"6"-536,4 2-632,-1 0 1288,7 0-1024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8.271"/>
    </inkml:context>
    <inkml:brush xml:id="br0">
      <inkml:brushProperty name="width" value="0.05" units="cm"/>
      <inkml:brushProperty name="height" value="0.05" units="cm"/>
    </inkml:brush>
  </inkml:definitions>
  <inkml:trace contextRef="#ctx0" brushRef="#br0">54 365 15675,'1'4'229,"0"-1"-1,0 0 1,-1 1-1,0-1 1,0 1-1,0 0 1,0-1-1,0 1 1,-1-1-1,1 0 1,-1 1-1,-2 5 1,-21 43 1796,4-7-122,18-41-1678,1 1 0,-1 0 0,1 0 0,1 0 0,-1 7 0,0-11-202,1 0-1,0-1 0,0 1 0,1 0 1,-1-1-1,0 1 0,0 0 0,0 0 0,0-1 1,0 1-1,1 0 0,-1-1 0,0 1 0,1-1 1,-1 1-1,0 0 0,1-1 0,-1 1 1,1-1-1,-1 1 0,1-1 0,-1 1 0,1-1 1,-1 1-1,1-1 0,0 0 0,-1 1 0,1-1 1,0 0-1,-1 0 0,1 1 0,0-1 0,-1 0 1,1 0-1,0 0 0,-1 0 0,1 0 1,0 0-1,-1 0 0,1 0 0,0 0 0,0 0 1,-1 0-1,1 0 0,0 0 0,-1-1 0,2 1 1,5-2 3,-1-1 1,1 0-1,0 0 0,-1 0 1,1-1-1,-1 0 1,0 0-1,-1-1 0,1 0 1,-1 0-1,9-10 1,1-3-24,0-1-1,15-28 1,-14 20-74,-2 0 0,-1-1 1,-1-1-1,-1 0 0,-2-1 0,-1 0 0,-1 0 1,-1-1-1,2-52 0,-8 76 34,0 0 1,0 1 0,-1-1-1,0 0 1,0 0-1,-3-8 1,4 14 29,-1-1 1,0 1 0,1 0 0,-1-1 0,0 1 0,0-1-1,0 1 1,0 0 0,0 0 0,0 0 0,0 0 0,0 0-1,0 0 1,0 0 0,-1 0 0,1 0 0,0 0 0,-1 0-1,1 1 1,-1-1 0,1 1 0,-1-1 0,1 1 0,-1-1-1,1 1 1,-1 0 0,1 0 0,-1 0 0,1 0 0,-1 0-1,1 0 1,-4 1 0,-2 0 49,1 1 0,-1 1 0,0-1 0,1 1 0,-1 0-1,1 0 1,0 1 0,0 0 0,0 0 0,-7 7 0,-9 9 297,-21 26 0,43-46-334,-5 5 60,0 1 0,1 0 0,0 0 0,0 0 0,0 0 0,-2 7 0,5-12-71,0 1 0,1-1-1,0 0 1,-1 1 0,1-1 0,0 0 0,-1 1-1,1-1 1,0 0 0,0 1 0,0-1 0,0 0 0,0 1-1,1-1 1,-1 0 0,0 1 0,1-1 0,-1 0-1,0 1 1,1-1 0,0 0 0,-1 0 0,1 0-1,0 0 1,0 1 0,-1-1 0,1 0 0,0 0-1,0 0 1,0-1 0,0 1 0,0 0 0,1 0-1,-1 0 1,0-1 0,0 1 0,0-1 0,1 1 0,-1-1-1,2 1 1,59 16-833,-45-13 522,-1 0 0,28 12 0,-38-13 260,0 0 1,-1 0-1,1 1 0,-1-1 1,0 1-1,0 1 1,0-1-1,-1 1 0,1 0 1,6 10-1,-5-5-42,-1 0 0,0 1 0,-1 0 0,-1-1-1,1 2 1,-2-1 0,2 12 0,7 26-202,-7-41 128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29.157"/>
    </inkml:context>
    <inkml:brush xml:id="br0">
      <inkml:brushProperty name="width" value="0.05" units="cm"/>
      <inkml:brushProperty name="height" value="0.05" units="cm"/>
    </inkml:brush>
  </inkml:definitions>
  <inkml:trace contextRef="#ctx0" brushRef="#br0">2 133 19276,'0'-2'183,"-1"-1"1,1 1-1,0-1 0,0 1 1,0-1-1,0 1 0,0-1 1,1 1-1,-1-1 0,1 1 1,0-1-1,-1 1 0,1 0 0,0-1 1,0 1-1,1 0 0,-1 0 1,0 0-1,1 0 0,-1 0 1,1 0-1,2-2 0,4-4 392,1-1-1,19-14 1,-26 23-540,6-7 179,2 1 1,17-9-1,-24 13-188,0 1 0,0 0-1,0-1 1,0 1 0,1 1-1,-1-1 1,0 1 0,1-1-1,-1 1 1,0 0 0,1 0-1,-1 0 1,5 1 0,-7 0-23,0-1 1,1 1-1,-1 0 1,0 0-1,0 0 0,0-1 1,0 1-1,0 0 1,0 0-1,0 1 1,0-1-1,0 0 1,0 0-1,-1 0 1,1 1-1,0-1 1,-1 0-1,1 0 1,-1 1-1,1-1 1,-1 1-1,0-1 0,0 0 1,1 1-1,-1-1 1,0 1-1,0-1 1,0 1-1,-1-1 1,1 0-1,0 1 1,-1 1-1,-1 8-6,0 0-1,-7 19 0,8-29 5,-82 205-51,81-202 52,1 1 0,0-1 0,0 1-1,0-1 1,0 0 0,1 8 0,0-11-2,0-1 1,0 1 0,0 0 0,0-1 0,0 1-1,0 0 1,1-1 0,-1 1 0,0-1 0,0 1-1,1 0 1,-1-1 0,1 1 0,-1-1 0,0 1-1,1-1 1,-1 1 0,1-1 0,-1 1 0,1-1-1,-1 1 1,1-1 0,-1 0 0,1 1 0,-1-1-1,1 0 1,0 0 0,-1 1 0,1-1-1,0 0 1,-1 0 0,1 0 0,0 0 0,-1 0-1,1 0 1,0 0 0,-1 0 0,1 0 0,0 0-1,-1 0 1,1 0 0,-1 0 0,1 0 0,0-1-1,-1 1 1,1 0 0,-1-1 0,1 1 0,1-1-1,5-2 8,0-1 0,0 0 0,-1 0 0,1 0 0,-1-1 0,0 0 0,9-9 0,36-44 50,-27 26-32,-1-1 0,-2-1 1,-1-1-1,20-46 1,-78 188 178,34-94-159,1 1 1,1 0-1,-1-1 1,2 1-1,0 0 1,2 22-1,-1-35-36,0 0-1,0 0 0,0 0 1,0 0-1,1 0 0,-1 1 0,0-1 1,1 0-1,-1 0 0,1 0 0,-1 0 1,1 0-1,-1-1 0,1 1 0,-1 0 1,1 0-1,0 0 0,0 0 0,0-1 1,-1 1-1,1 0 0,0-1 0,0 1 1,2 0-1,-1 0 1,0-1 1,0 0-1,-1 1 1,1-1-1,0 0 1,0 0-1,0 0 1,0-1-1,0 1 1,0 0-1,0-1 1,-1 1-1,3-2 1,6-2 0,0-1 1,-1 0-1,0-1 1,10-7 0,20-19-120,42-45 0,-4 3-275,-77 73 371,1 0-1,0 0 1,1 0 0,-1 0 0,0 0 0,0 1 0,0-1 0,0 0-1,1 1 1,-1-1 0,0 1 0,0-1 0,2 0 0,-2 2 9,-1-1 1,0 0-1,0 0 0,1 0 1,-1 0-1,0 0 1,0 1-1,1-1 1,-1 0-1,0 0 1,0 0-1,0 1 0,1-1 1,-1 0-1,0 0 1,0 1-1,0-1 1,0 0-1,0 0 1,0 1-1,1-1 0,-1 0 1,0 0-1,0 1 1,0-1-1,0 0 1,0 1-1,0-1 0,0 0 1,0 0-1,0 1 1,0-1-1,0 0 1,0 1-1,-1-1 1,-9 37 2,9-32 18,-2 3 22,0 0 0,1 1 0,1-1 0,-1 0 0,1 1 0,1 0 0,-1-1 0,2 10 0,-1-16-24,0 0 0,1 0 0,-1 0 0,1 0 0,-1 0 0,1-1 1,0 1-1,0 0 0,0 0 0,0-1 0,0 1 0,0-1 0,0 1 0,1-1 0,-1 1 0,0-1 0,3 2 0,-2-2-3,0 0 0,0 0 0,1 0 1,-1 0-1,1-1 0,-1 1 0,1-1 0,-1 1 0,1-1 0,-1 0 0,1 0 0,-1 0 1,1-1-1,-1 1 0,1 0 0,4-2 0,12-4-46,-1-1 1,1 0-1,33-20 0,-39 19-32,0 1-1,0 0 0,1 1 0,0 0 0,0 1 1,0 1-1,1 0 0,22-2 0,-35 5 60,-1 1-1,1 0 1,-1 0 0,1 0 0,-1 1-1,1-1 1,-1 0 0,0 0-1,1 1 1,-1-1 0,1 1 0,-1-1-1,0 1 1,1-1 0,-1 1-1,0 0 1,0 0 0,0 0 0,0 0-1,1 0 1,-1 0 0,0 0-1,-1 0 1,1 0 0,0 0 0,0 0-1,0 1 1,-1-1 0,1 0-1,0 2 1,1 4 20,-1-1-1,0 1 1,0-1-1,-1 1 1,0 11-1,0-13 26,-1 0 0,2 0-1,-1 0 1,0 0-1,1 0 1,0 1-1,3 8 1,-3-13-28,0 0 1,-1 0 0,1 0-1,0-1 1,0 1-1,0 0 1,0-1-1,0 1 1,0 0 0,0-1-1,0 1 1,0-1-1,0 0 1,0 1 0,0-1-1,0 0 1,0 0-1,0 0 1,0 1-1,0-1 1,0 0 0,1-1-1,-1 1 1,0 0-1,0 0 1,0 0-1,0-1 1,0 1 0,2-1-1,33-14 132,-33 14-130,31-17-27,-21 11-115,0 0-1,0 0 1,1 1 0,0 1-1,0 1 1,25-6 0,-37 10 56,0 0-1,0 0 1,0 0 0,0 1 0,-1-1 0,1 0 0,0 1-1,0-1 1,0 1 0,0 0 0,-1 0 0,1-1 0,0 1-1,-1 0 1,1 0 0,2 3 0,-4-4 3,1 1 0,-1-1 0,0 1 0,1-1-1,-1 1 1,0-1 0,1 1 0,-1-1 0,0 1 0,1-1 0,-1 1 0,0-1 0,0 1 0,0-1 0,0 1 0,0 0 0,0-1 0,0 1-1,0-1 1,0 1 0,0 1 0,0-1-5,-1 0 0,1 0-1,-1 0 1,1-1 0,-1 1-1,0 0 1,1 0 0,-1 0-1,0-1 1,0 1 0,1 0-1,-1-1 1,0 1 0,0 0-1,0-1 1,-2 1 0,-15 4-435,-4-4-95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1.117"/>
    </inkml:context>
    <inkml:brush xml:id="br0">
      <inkml:brushProperty name="width" value="0.05" units="cm"/>
      <inkml:brushProperty name="height" value="0.05" units="cm"/>
    </inkml:brush>
  </inkml:definitions>
  <inkml:trace contextRef="#ctx0" brushRef="#br0">150 16 17100,'0'0'89,"1"-1"0,-1 1 0,0-1 0,0 1 0,0-1 0,0 1 0,0-1 0,0 1 0,0-1 0,0 1 0,0-1 0,0 1 0,0 0 0,0-1 0,0 1 0,0-1 1,0 1-1,0-1 0,-1 1 0,1-1 0,0 1 0,0 0 0,0-1 0,-1 1 0,1-1 0,0 1 0,-1 0 0,1-1 0,0 1 0,-1 0 0,1-1 0,0 1 0,-1 0 0,1 0 0,-1-1 1,1 1-1,0 0 0,-1 0 0,1 0 0,-1 0 0,1-1 0,-1 1 0,1 0 0,-1 0 0,1 0 0,-1 0 0,1 0 0,-1 0 0,1 0 0,0 0 0,-1 1 0,1-1 0,-1 0 0,1 0 1,-1 0-1,1 0 0,-1 1 0,-3 0 109,1 0-1,0 0 1,0 0 0,-1 1 0,1-1 0,0 1 0,-4 3 0,-10 10 84,1 1 1,0 1 0,1 0 0,1 1-1,-12 21 1,46-48-300,-3-1-154,-1 2 1,2 0-1,-1 1 0,1 0 1,0 1-1,35-5 0,-45 10 115,0 0 0,0 1 1,0 0-1,0 0 0,0 1 0,0 0 0,0 0 0,10 4 0,-13-3 38,0 0 1,-1 0-1,1 0 1,0 1-1,-1 0 1,0 0-1,1 0 1,-1 0-1,0 1 1,-1 0-1,1-1 1,-1 1-1,6 8 1,-6-6 84,0 0 1,-1-1 0,0 1-1,0 0 1,0 0 0,0 0-1,-1 0 1,0 1-1,-1-1 1,1 0 0,-1 0-1,0 1 1,-1-1 0,1 0-1,-1 0 1,0 0 0,-1 0-1,0 0 1,0 0-1,0 0 1,0 0 0,-5 6-1,5-8 2,0 0 0,-1 1 0,0-1 0,0 0 0,0 0 0,0-1-1,-1 1 1,1-1 0,-1 0 0,0 0 0,0 0 0,0 0 0,0 0-1,-1-1 1,1 0 0,-1 0 0,1 0 0,-1-1 0,0 1 0,0-1 0,0 0-1,0-1 1,1 1 0,-1-1 0,0 0 0,0 0 0,0 0 0,-6-2-1,6 1-178,1 0-1,0-1 0,-1 0 0,1 0 0,0 0 0,0 0 0,0-1 0,0 1 0,1-1 0,-1 0 0,1 0 0,-1 0 0,1-1 0,0 1 0,0-1 1,1 0-1,-1 0 0,1 0 0,0 0 0,0 0 0,-2-5 0,-5-19-500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1.552"/>
    </inkml:context>
    <inkml:brush xml:id="br0">
      <inkml:brushProperty name="width" value="0.05" units="cm"/>
      <inkml:brushProperty name="height" value="0.05" units="cm"/>
    </inkml:brush>
  </inkml:definitions>
  <inkml:trace contextRef="#ctx0" brushRef="#br0">105 1 17708,'-7'4'320,"0"1"0,0 1 0,0-1 0,1 1 1,0 0-1,0 1 0,1-1 0,-1 1 0,2 0 1,-1 1-1,1-1 0,0 1 0,-3 8 0,2-4-224,1 0-1,0 0 0,1 0 1,0 0-1,1 0 1,1 1-1,0-1 1,0 18-1,2-27-87,-1 1-1,0 0 1,1-1-1,0 1 1,0-1 0,0 1-1,0-1 1,0 1-1,1-1 1,0 0 0,-1 0-1,4 4 1,-4-6-3,0 0-1,0 0 1,0 0 0,0 0 0,1 0 0,-1-1 0,0 1 0,0-1-1,1 1 1,-1-1 0,0 1 0,1-1 0,-1 1 0,0-1-1,1 0 1,-1 0 0,0 0 0,1 0 0,-1 0 0,1 0-1,-1 0 1,0-1 0,1 1 0,-1 0 0,0-1 0,1 1-1,-1-1 1,0 1 0,0-1 0,1 0 0,-1 1 0,0-1-1,0 0 1,1-1 0,5-3-24,-1 0 0,0-1 0,0 0 0,-1 0 0,0 0 0,0 0 0,0-1 0,-1 0 1,0 0-1,0 0 0,-1-1 0,5-13 0,-5 12-133,0 0-1,-1 0 1,-1-1 0,1 1 0,-1 0 0,-1-1-1,0 1 1,0 0 0,-1-1 0,-3-16 0,-3 3-281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2.002"/>
    </inkml:context>
    <inkml:brush xml:id="br0">
      <inkml:brushProperty name="width" value="0.05" units="cm"/>
      <inkml:brushProperty name="height" value="0.05" units="cm"/>
    </inkml:brush>
  </inkml:definitions>
  <inkml:trace contextRef="#ctx0" brushRef="#br0">0 31 17644,'8'-4'916,"0"-1"-1,-1 1 1,2 0 0,-1 1 0,0 0-1,14-3 1,-19 5-814,-1 1 0,1-1 0,0 1 0,0 0 0,0 0-1,0 0 1,0 0 0,0 1 0,0-1 0,-1 1 0,1 0 0,0-1-1,0 1 1,-1 1 0,1-1 0,0 0 0,-1 1 0,0-1 0,1 1 0,-1 0-1,0-1 1,1 1 0,2 5 0,-3-4-70,0 1 0,0-1-1,0 1 1,-1 0 0,1-1 0,-1 1-1,0 0 1,-1 0 0,1 0 0,-1 0-1,1 0 1,-1 0 0,0 0 0,0 0 0,-2 4-1,0 11 113,-10 32 0,10-45-113,-18 55 152,12-40-88,-10 43 0,18-64-95,0 0 0,0 0 0,0 1 0,0-1 0,0 0 0,0 0 0,0 1 0,0-1-1,0 0 1,0 0 0,0 1 0,0-1 0,0 0 0,0 0 0,0 1 0,0-1 0,0 0 0,0 1 0,0-1-1,0 0 1,0 0 0,0 1 0,1-1 0,-1 0 0,0 0 0,0 0 0,0 1 0,0-1 0,1 0 0,-1 0-1,0 0 1,0 1 0,0-1 0,1 0 0,-1 0 0,0 0 0,0 0 0,1 0 0,-1 0 0,0 1 0,0-1-1,1 0 1,14-5-6,17-14-7,-31 18 12,44-30 33,53-39-1341,-86 61 1051,-1-1 1,0-1 0,-1 0 0,0 0 0,14-22 0,-15 12-265</inkml:trace>
  <inkml:trace contextRef="#ctx0" brushRef="#br0" timeOffset="1">91 112 15307,'-6'7'1729,"6"-4"-1177,13-8-248,7-3 1384,11-5-1512,4-3-408,5-5 224,1-2-128,5 0-80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2.501"/>
    </inkml:context>
    <inkml:brush xml:id="br0">
      <inkml:brushProperty name="width" value="0.05" units="cm"/>
      <inkml:brushProperty name="height" value="0.05" units="cm"/>
    </inkml:brush>
  </inkml:definitions>
  <inkml:trace contextRef="#ctx0" brushRef="#br0">15 170 17988,'-3'30'2032,"2"-1"-1376,0 2-288,1-1 1041,1-5-1073,3-4-368,1-11-688,0-5 728,1-10-320,1-3-176</inkml:trace>
  <inkml:trace contextRef="#ctx0" brushRef="#br0" timeOffset="1">2 1 16299,'-1'17'1281,"4"2"-1161,3-2-448,2 2 880,5-2-288,7-3-248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2.995"/>
    </inkml:context>
    <inkml:brush xml:id="br0">
      <inkml:brushProperty name="width" value="0.05" units="cm"/>
      <inkml:brushProperty name="height" value="0.05" units="cm"/>
    </inkml:brush>
  </inkml:definitions>
  <inkml:trace contextRef="#ctx0" brushRef="#br0">62 326 14755,'-4'6'449,"-34"55"2225,35-55-2388,0 0 1,0 1-1,1 0 1,0-1-1,0 1 1,1 0-1,-1 0 1,1 7-1,1-13-245,0 0-1,-1 0 1,1 0-1,0 0 1,0-1 0,0 1-1,0 0 1,1 0-1,-1 0 1,0 0-1,0 0 1,0 0-1,1 0 1,-1-1-1,0 1 1,1 0-1,-1 0 1,1 0-1,-1-1 1,1 1-1,-1 0 1,1-1-1,0 1 1,-1 0-1,1-1 1,0 1 0,-1-1-1,1 1 1,0-1-1,0 1 1,0-1-1,-1 1 1,1-1-1,0 0 1,0 0-1,0 1 1,0-1-1,0 0 1,0 0-1,0 0 1,-1 0-1,1 0 1,0 0-1,0 0 1,0 0-1,0-1 1,0 1 0,0 0-1,0 0 1,0-1-1,6-1 30,-1 0 0,0-1 0,0 0 0,0 0 0,10-7 1,6-8-11,-1-1 1,-1 0 0,-1-2 0,0 0-1,18-30 1,7-6-171,-46 68 64,0 0 0,0 0 0,1 0 0,1 0 0,0 0 0,1 14 0,0-23 52,-1 1-1,0-1 1,1 1 0,-1-1 0,1 0 0,0 1 0,-1-1 0,1 0 0,0 0 0,0 0 0,1 0 0,-1 0 0,0 0 0,1 0 0,-1 0 0,1 0 0,0 0 0,0-1 0,0 1 0,2 1-1,-2-2 12,0 0-1,0-1 0,1 1 1,-1 0-1,0-1 0,0 0 0,1 0 1,-1 1-1,0-1 0,1 0 0,-1-1 1,0 1-1,0 0 0,1-1 0,-1 1 1,0-1-1,0 0 0,0 0 1,0 0-1,0 0 0,3-1 0,4-4 36,-1 0 0,1-1 0,-1 0 0,-1 0 0,1 0 0,-1-1 0,0 0 0,-1-1 0,0 0 0,0 0 1,4-10-1,4-9 74,-2-1 0,14-44 0,-24 65-112,16-62 68,-17 64-74,0 1 0,0-1-1,-1 0 1,0 0 0,0 0 0,0 0 0,-1 0 0,0 0 0,-2-8 0,3 13-8,0 1 0,0-1 1,0 1-1,0-1 0,-1 1 0,1 0 1,0-1-1,0 1 0,0 0 0,0-1 0,-1 1 1,1-1-1,0 1 0,0 0 0,-1-1 1,1 1-1,0 0 0,-1 0 0,1-1 1,0 1-1,-1 0 0,1 0 0,0-1 1,-1 1-1,1 0 0,-1 0 0,1 0 0,0 0 1,-1 0-1,1-1 0,-1 1 0,1 0 1,0 0-1,-1 0 0,1 0 0,-1 0 1,1 0-1,-1 1 0,1-1 0,-1 0 1,-1 1-2,1 0 0,-1 0 0,1 0 1,-1 0-1,1 1 0,-1-1 0,1 1 1,0-1-1,-2 3 0,-21 39-20,17-25 35,0-1 0,2 1 0,0 0 0,1 1 0,1-1-1,1 1 1,0 0 0,2-1 0,1 28 0,0-43-23,-1 1 0,1-1 0,0 1-1,0-1 1,0 0 0,0 1 0,0-1 0,1 0 0,0 0 0,-1 0 0,1 0 0,0 0-1,0 0 1,1-1 0,-1 1 0,1-1 0,-1 1 0,6 3 0,-6-5-18,0 0 0,1 0 0,-1-1-1,0 1 1,0 0 0,1-1 0,-1 0 0,0 1 0,1-1 0,-1 0 0,1 0 0,-1 0 0,0-1 0,1 1 0,-1 0 0,0-1 0,1 0 0,-1 1 0,0-1 0,0 0 0,1 0 0,-1 0 0,0-1 0,0 1 0,0 0 0,-1-1-1,1 1 1,2-4 0,2 0-5,0-1 0,-1 0-1,1 0 1,-1 0-1,-1-1 1,1 0 0,-1 0-1,-1 0 1,1-1 0,-1 1-1,0-1 1,-1 1-1,3-16 1,-6 11 290,-6 14 74,-7 16 57,9-7-235,0-1-1,-5 22 1,9-28-134,0 0 1,0 0-1,1 0 1,-1 0-1,1 0 1,0 1-1,0-1 1,0 0-1,1 0 1,-1 0-1,3 7 1,-3-10-16,1-1 1,-1 1 0,1 0-1,-1 0 1,1 0 0,-1-1-1,1 1 1,0 0 0,-1-1-1,1 1 1,0 0 0,0-1 0,-1 1-1,1-1 1,0 1 0,0-1-1,0 1 1,0-1 0,0 0-1,-1 0 1,1 1 0,0-1-1,0 0 1,0 0 0,0 0-1,0 0 1,0 0 0,0 0-1,0 0 1,0 0 0,0 0-1,0-1 1,0 1 0,0 0 0,1-1-1,4-1 10,0-1 0,0 0-1,0 0 1,5-3 0,-8 4-16,27-18-56,-18 12-10,0 0 0,0 1-1,0 0 1,1 1 0,0 0 0,0 1 0,21-5-1,-32 9 60,0 1 0,1 0 0,-1-1 0,0 1 0,1 0 0,-1 0 0,0 1 0,1-1 0,-1 0 0,0 1 0,0 0 0,1-1 0,-1 1 0,0 0 0,0 0 0,0 0 0,0 0 0,0 1 0,0-1 0,2 2 0,-1 1 43,0 1 0,1-1 0,-1 1 0,-1-1 0,1 1 0,3 8 0,-4-7 82,1 1-1,0-1 0,1 0 1,6 9-1,-9-14-93,1 0-1,-1 0 1,0 0-1,1 0 1,-1-1-1,1 1 1,-1 0-1,1 0 1,-1-1-1,1 1 1,-1-1-1,1 0 1,-1 1-1,1-1 1,0 0-1,-1 0 1,1 0-1,0 0 1,-1 0-1,1 0 1,-1 0-1,1-1 1,0 1-1,-1-1 1,1 1-1,-1-1 1,1 1-1,1-2 1,5-2 4,1-1-1,-1 0 1,11-8 0,-16 10-53,19-14-1367,28-27 0,-48 42 810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3.679"/>
    </inkml:context>
    <inkml:brush xml:id="br0">
      <inkml:brushProperty name="width" value="0.05" units="cm"/>
      <inkml:brushProperty name="height" value="0.05" units="cm"/>
    </inkml:brush>
  </inkml:definitions>
  <inkml:trace contextRef="#ctx0" brushRef="#br0">178 74 18004,'-4'-2'289,"0"1"1,0 0-1,0 0 0,0 0 1,0 1-1,0 0 1,-1-1-1,1 1 0,0 1 1,0-1-1,0 1 1,0-1-1,0 1 0,0 0 1,0 1-1,0-1 1,0 1-1,0-1 0,1 1 1,-1 0-1,1 1 1,-1-1-1,1 0 0,0 1 1,0 0-1,0 0 1,-4 5-1,-1 1-199,1 0 1,0 1-1,0 0 0,1 0 1,1 0-1,-1 1 1,2 0-1,-6 15 0,8-18-78,0 1 0,1-1 0,0 0 0,0 1 0,1-1-1,0 0 1,1 12 0,-1-19-11,1 1 0,-1-1-1,0 1 1,1-1 0,-1 0 0,1 1 0,-1-1-1,1 0 1,0 1 0,-1-1 0,1 0-1,0 0 1,0 0 0,0 1 0,0-1 0,0 0-1,0 0 1,0 0 0,2 1 0,-1-2 0,0 1 0,0-1 0,0 0 1,0 0-1,0 1 0,0-1 0,0-1 0,0 1 1,0 0-1,0 0 0,0-1 0,0 1 1,0-1-1,-1 1 0,1-1 0,0 0 0,0 0 1,-1 0-1,3-2 0,7-3 6,-1-2 1,0 0-1,0 0 0,-1 0 0,0-2 0,14-16 0,-7 4 28,0-1 0,13-28 0,-20 36 25,9-30 1,-16 41-52,-1 0 0,0 0 0,0 0 0,0 0 0,0 0 0,-1 0 0,0 0 0,0-1 0,0 1 1,0 0-1,0 0 0,-1 0 0,-1-5 0,1 8-29,1 0 0,0 0 1,0 1-1,-1-1 0,1 0 1,-1 0-1,1 1 0,-1-1 0,1 0 1,-1 1-1,1-1 0,-1 1 1,0-1-1,1 1 0,-1-1 0,0 1 1,1-1-1,-1 1 0,0-1 1,0 1-1,1 0 0,-1-1 0,0 1 1,0 0-1,0 0 0,1 0 1,-1 0-1,0 0 0,0 0 0,0 0 1,0 0-1,1 0 0,-1 0 1,0 0-1,0 0 0,0 1 0,1-1 1,-1 0-1,0 0 0,0 1 1,0-1-1,1 1 0,-1-1 0,0 1 1,1-1-1,-2 2 0,-1 0-131,-1 0-1,1 1 1,0 0-1,0 0 1,0 0-1,1 0 1,-1 1 0,-2 3-1,-2 13-237,3 1-137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29.904"/>
    </inkml:context>
    <inkml:brush xml:id="br0">
      <inkml:brushProperty name="width" value="0.05" units="cm"/>
      <inkml:brushProperty name="height" value="0.05" units="cm"/>
    </inkml:brush>
  </inkml:definitions>
  <inkml:trace contextRef="#ctx0" brushRef="#br0">1 292 10858,'5'6'88,"1"0"0,0-1-1,0 1 1,1-1 0,-1 0 0,1 0-1,0-1 1,0 0 0,1-1-1,-1 1 1,1-1 0,0-1-1,0 1 1,9 0 0,16 3-19,0-1 0,38-1-1,-46-3 49,61 1 157,1-4 0,147-23 0,170-56 278,-279 53-420,126-28 29,470-87 146,-274 105-542,-360 38 178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4.118"/>
    </inkml:context>
    <inkml:brush xml:id="br0">
      <inkml:brushProperty name="width" value="0.05" units="cm"/>
      <inkml:brushProperty name="height" value="0.05" units="cm"/>
    </inkml:brush>
  </inkml:definitions>
  <inkml:trace contextRef="#ctx0" brushRef="#br0">1 45 17140,'6'49'1331,"-3"0"1,-1 0-1,-7 69 1,1-16-610,3-72-526,1-12-34,-1-1 0,4 21 0,0-30 11,2-9-26,4-17 56,5-33 67,8-58 0,-2 5-112,-14 80-151,-2-1-5,2 0 0,1 1 1,1-1-1,1 2 1,18-36-1,-25 57-4,0-1 0,0 0 0,1 1 0,-1-1-1,0 1 1,1 0 0,0 0 0,-1 0 0,1 0 0,0 0 0,0 1 0,0-1 0,0 1-1,0 0 1,1 0 0,-1 0 0,0 0 0,0 1 0,1-1 0,5 1 0,-6 0 1,-1 0 1,1 0 0,-1 0-1,1 1 1,-1 0 0,1-1-1,-1 1 1,1 0-1,-1 0 1,0 0 0,0 0-1,0 0 1,1 1 0,-1-1-1,0 1 1,0 0 0,-1-1-1,1 1 1,0 0 0,-1 0-1,1 0 1,-1 0 0,1 0-1,-1 0 1,0 1-1,0-1 1,0 0 0,1 4-1,-1-2 47,-1 0-1,0 1 1,1-1-1,-1 0 1,-1 0-1,1 0 0,-1 0 1,1 0-1,-1 0 1,0 0-1,-1 0 1,1 0-1,-1 0 1,1 0-1,-1-1 0,-1 1 1,1 0-1,0-1 1,-1 0-1,1 0 1,-1 0-1,0 0 1,-6 5-1,3-3 50,-1 0-1,1 0 1,-1 0-1,0-1 1,0 0 0,-1 0-1,1 0 1,-1-1-1,1-1 1,-1 1 0,-10 1-1,16-4-138,1 1 0,-1-1-1,0 0 1,0 0 0,1 0-1,-1 0 1,0 0 0,0 0-1,1 0 1,-1 0 0,0-1 0,0 1-1,1-1 1,-1 1 0,0-1-1,1 0 1,-1 1 0,1-1-1,-1 0 1,1 0 0,-1 0 0,1-1-1,0 1 1,0 0 0,-1 0-1,1-1 1,0 1 0,0 0-1,0-1 1,0 1 0,-1-4 0,1 2-4,1 0 1,-1 0 0,1-1-1,0 1 1,0 0 0,0-1-1,0 1 1,1 0 0,-1 0 0,1 0-1,0-1 1,0 1 0,0 0-1,0 0 1,1 0 0,2-4-1,12-17-480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5.033"/>
    </inkml:context>
    <inkml:brush xml:id="br0">
      <inkml:brushProperty name="width" value="0.05" units="cm"/>
      <inkml:brushProperty name="height" value="0.05" units="cm"/>
    </inkml:brush>
  </inkml:definitions>
  <inkml:trace contextRef="#ctx0" brushRef="#br0">83 0 18476,'0'15'553,"0"-1"-1,-2 1 1,0-1-1,0 1 1,-10 26-1,3-6 411,-6 31 194,3 1 0,-7 120 1,19-181-1120,1 23 158,-1-28-180,0 1 0,0-1 0,1 0 1,-1 1-1,0-1 0,1 0 1,-1 1-1,1-1 0,0 0 0,-1 1 1,1-1-1,0 0 0,0 0 1,-1 0-1,1 0 0,2 2 0,-3-3-9,0 0 0,1 0-1,-1 0 1,1 0-1,-1 1 1,1-1 0,-1 0-1,0 0 1,1 0-1,-1 0 1,1 0 0,-1 0-1,0 0 1,1-1-1,-1 1 1,1 0 0,-1 0-1,0 0 1,1 0-1,-1 0 1,1-1 0,-1 1-1,0 0 1,1 0 0,-1-1-1,0 1 1,0 0-1,1 0 1,-1-1 0,0 1-1,1 0 1,-1-1-1,0 1 1,0 0 0,0-1-1,1 1 1,-1-1-1,0 1 1,0 0 0,0-1-1,0 0 1,7-18 121,-7 18-119,3-14 13,0-1 0,-1 1 0,-1-1 0,0 0 0,-1 0 0,-1 1 0,0-1 0,-1 0 0,-1 1 0,-5-16 0,7 28-35,0 1 0,0 0 0,0-1 0,0 1 0,-1 0 0,1 0 0,-1 0 0,0 0 0,-2-2 0,4 4 8,-1-1 1,1 1-1,0 0 0,-1 0 0,1-1 0,0 1 0,-1 0 0,1 0 1,-1 0-1,1 0 0,0 0 0,-1 0 0,1-1 0,-1 1 1,1 0-1,0 0 0,-1 0 0,1 0 0,-1 0 0,1 0 1,0 1-1,-1-1 0,0 0 0,1 0 0,-1 1 0,0 0 0,1-1 0,-1 1 0,1-1 0,-1 1 0,1 0 0,-1-1 0,1 1 0,-1 0 0,1 0 0,0-1 0,-1 1 0,1 0 0,0 0 0,0 1 0,-2 3-15,2-1 1,-1 1 0,0 0-1,1-1 1,0 1 0,0 0-1,0-1 1,1 1 0,0 0-1,0-1 1,0 1-1,0 0 1,1-1 0,-1 0-1,4 6 1,-3-7 1,-1-1 0,1 1 1,0-1-1,0 1 0,0-1 0,0 0 1,0 1-1,1-1 0,-1 0 0,1-1 1,-1 1-1,1 0 0,0-1 0,0 1 1,-1-1-1,1 0 0,0 0 0,0 0 0,0-1 1,0 1-1,1-1 0,-1 1 0,6-1 1,1-1-16,0-1 1,0 0 0,0-1 0,0 0 0,0 0-1,0-1 1,-1 0 0,0-1 0,0 0 0,0 0 0,0-1-1,-1 0 1,0-1 0,0 0 0,-1 0 0,0 0-1,0-1 1,0 0 0,-1-1 0,-1 1 0,10-18-1,-15 25 29,0 0 0,1 1 0,-1-1-1,1 0 1,-1 0 0,0 1 0,1-1-1,-1 0 1,0 0 0,0 0 0,0 1-1,0-1 1,0 0 0,0 0 0,0 0-1,0 1 1,0-1 0,0 0 0,0 0-1,0 0 1,-1 1 0,1-1 0,-1-1-1,1 2 1,-1 0 0,0 0-1,1 0 1,-1 0 0,0 1-1,0-1 1,1 0 0,-1 0-1,0 1 1,1-1 0,-1 0-1,1 1 1,-1-1 0,0 1-1,1-1 1,-1 1 0,1-1-1,-1 1 1,1-1 0,-1 1-1,1-1 1,0 1 0,-1 0-1,1-1 1,-1 2 0,-7 9 37,1 1 1,0-1-1,1 1 1,0 1 0,0-1-1,2 1 1,-1 0-1,2 0 1,0 1-1,0-1 1,0 16 0,3-27-20,0 0 1,0-1 0,0 1 0,0 0-1,0-1 1,1 1 0,-1 0 0,0-1-1,1 1 1,-1-1 0,1 1 0,0-1-1,0 1 1,-1-1 0,1 1 0,0-1 0,0 0-1,0 1 1,1-1 0,-1 0 0,0 0-1,2 2 1,0-2 2,-1 0 0,1 0-1,-1 0 1,1 0 0,0-1 0,-1 1-1,1-1 1,0 1 0,-1-1 0,1 0-1,0 0 1,4-1 0,5-1-2,1-1 0,-1 0 0,1-1 0,19-9 0,5-5-73,0-3 1,38-28-1,-3 1-145,-71 48 196,-1-1 0,1 0 0,0 1 0,0-1 0,0 1 0,0 0 0,0-1 0,-1 1 0,1 0 0,0-1 0,0 1 0,0 0 0,0 0 0,0 0 1,0 0-1,0 0 0,0 0 0,1 0 0,-1 0 5,-1 1 0,1-1 0,-1 0 0,0 1 1,1-1-1,-1 0 0,0 1 0,1-1 0,-1 1 0,0-1 1,0 1-1,1-1 0,-1 1 0,0-1 0,0 1 0,0-1 1,0 1-1,0-1 0,0 1 0,1-1 0,-1 1 0,0-1 1,-1 1-1,1 0 0,-1 7 23,0 0 0,-1 0 0,-4 12 0,2-6 53,1-3 11,-5 23 154,8-33-208,0 1 0,0 0 0,0-1 0,-1 1 0,1 0 0,1-1 0,-1 1 0,0 0 0,0-1 1,1 1-1,-1 0 0,1-1 0,-1 1 0,1-1 0,1 3 0,-1-4-12,-1 1 0,1-1-1,0 1 1,0-1 0,0 1 0,0-1-1,-1 0 1,1 1 0,0-1 0,0 0-1,0 0 1,0 0 0,0 1 0,0-1-1,0 0 1,0 0 0,0-1 0,0 1-1,0 0 1,0 0 0,0 0 0,0-1-1,0 1 1,-1 0 0,1-1 0,0 1-1,0-1 1,0 1 0,1-2 0,28-18 78,-27 17-93,36-29-194,-18 14-332,45-29-1,-64 46 495,-1 0 0,0 0 0,0 1 0,0-1-1,1 0 1,-1 1 0,0-1 0,1 1 0,-1 0 0,0-1-1,1 1 1,-1 0 0,1 0 0,-1-1 0,0 1-1,1 0 1,-1 1 0,1-1 0,-1 0 0,0 0 0,1 1-1,-1-1 1,2 1 0,-1 0 24,-1 1 0,0-1-1,0 0 1,0 1 0,0-1-1,0 1 1,0-1 0,-1 1 0,1 0-1,0-1 1,-1 1 0,1 0-1,-1-1 1,0 1 0,1 0 0,-1 0-1,0-1 1,0 4 0,-2 22 264,2-21-170,-1 0 1,1-1-1,0 1 0,0 0 0,1 0 1,1 6-1,-2-11-78,0 0 0,0-1 0,1 1 0,-1-1 1,1 1-1,-1 0 0,1-1 0,-1 1 0,0-1 0,1 1 0,0-1 0,-1 1 0,1-1 1,-1 0-1,1 1 0,0-1 0,-1 0 0,1 1 0,0-1 0,-1 0 0,1 0 0,0 0 1,-1 1-1,1-1 0,0 0 0,-1 0 0,1 0 0,0 0 0,0 0 0,-1 0 0,1-1 1,0 1-1,-1 0 0,1 0 0,0 0 0,0-1 0,26-12-131,2-8-1337,-2-1-1,43-46 1,-47 44-840,-34 35 81,-2 3 1774,0-1-1,-2-1 1,-16 12-1,12-12 399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5.487"/>
    </inkml:context>
    <inkml:brush xml:id="br0">
      <inkml:brushProperty name="width" value="0.05" units="cm"/>
      <inkml:brushProperty name="height" value="0.05" units="cm"/>
    </inkml:brush>
  </inkml:definitions>
  <inkml:trace contextRef="#ctx0" brushRef="#br0">15 9 18012,'-1'-4'2160,"1"1"-1400,-3 2-367,0 1 1119,0 4-576,0 2-208,3 1-712,-1 0-400,2-7 336,4-3-120,-4-8-40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6.358"/>
    </inkml:context>
    <inkml:brush xml:id="br0">
      <inkml:brushProperty name="width" value="0.05" units="cm"/>
      <inkml:brushProperty name="height" value="0.05" units="cm"/>
    </inkml:brush>
  </inkml:definitions>
  <inkml:trace contextRef="#ctx0" brushRef="#br0">18 6 19588,'-3'9'629,"0"-1"0,1 0 0,-1 1 0,2-1 0,-1 1-1,1 0 1,0 9 0,0-10-131,1-3-418,-1 0 0,1-1-1,0 1 1,0 0-1,1-1 1,0 1-1,-1-1 1,1 1 0,2 5-1,-2-9-73,0 1 0,0-1 0,0 1 0,0-1 0,0 0-1,0 0 1,0 1 0,0-1 0,1 0 0,-1 0 0,0 0 0,1 0 0,-1 0-1,1-1 1,-1 1 0,1 0 0,-1-1 0,1 1 0,0-1 0,-1 1 0,1-1 0,0 0-1,-1 0 1,1 0 0,0 0 0,-1 0 0,1 0 0,0 0 0,1-1 0,10-1-14,-1-1 1,1 0 0,-1 0 0,0-1-1,0-1 1,15-8 0,68-45-105,-57 34 80,-20 12 20,27-15-59,-42 25 63,1 1 1,-1-1-1,1 1 1,-1 0 0,1 0-1,-1 1 1,1-1-1,0 1 1,0-1 0,-1 1-1,5 0 1,-6 1 6,-1-1 1,1 1-1,0 0 0,-1-1 1,1 1-1,-1 0 1,1 0-1,-1 0 1,0 0-1,1 0 0,-1 0 1,0 0-1,1 1 1,-1-1-1,0 0 0,0 1 1,0-1-1,0 1 1,-1-1-1,2 3 1,12 37-44,-10-28 20,-3-10 24,0 0 0,0 0 0,0 0 1,0 0-1,1-1 0,-1 1 0,1 0 0,0-1 0,-1 1 1,1-1-1,1 0 0,-1 0 0,0 0 0,0 0 1,1 0-1,-1 0 0,1 0 0,3 1 0,-2-2-4,0 0 1,0 0-1,0 0 0,0 0 0,0-1 0,0 1 0,0-1 0,0 0 0,0 0 0,1-1 0,6-1 0,7-3-78,-1-1-1,0-1 1,0 0-1,28-17 1,-23 10-59,-16 10 58,0-1-1,1 1 1,0 1 0,0-1 0,0 1-1,0 0 1,10-2 0,-16 5 77,0 0-1,0 0 1,-1 0 0,1 0 0,0 0-1,-1 1 1,1-1 0,0 0 0,0 0-1,-1 0 1,1 1 0,0-1 0,-1 0 0,1 1-1,-1-1 1,1 1 0,0-1 0,-1 1-1,1-1 1,-1 1 0,1-1 0,-1 1-1,1 0 1,-1-1 0,0 1 0,1-1-1,-1 1 1,0 0 0,0-1 0,1 1-1,-1 0 1,0 0 0,0-1 0,0 1-1,0 1 1,2 33 89,-2-21 30,0-13-95,1 1 1,-1-1 0,0 1-1,1-1 1,-1 1 0,1-1-1,-1 0 1,1 1 0,0-1 0,-1 0-1,1 1 1,0-1 0,0 0-1,0 0 1,0 0 0,0 0-1,0 0 1,1 0 0,-1 0-1,0 0 1,0 0 0,1 0 0,-1-1-1,0 1 1,1-1 0,-1 1-1,1-1 1,-1 1 0,1-1-1,-1 0 1,1 0 0,-1 0 0,3 0-1,6 0 35,0 0 1,0-1-1,0-1 0,11-2 0,-7 1-101,9-1-66,9-2-1015,37-11 0,-57 13 855,0 0 1,-1-1-1,0-1 1,0 1 0,-1-2-1,16-11 1,12-14-481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1:36.841"/>
    </inkml:context>
    <inkml:brush xml:id="br0">
      <inkml:brushProperty name="width" value="0.05" units="cm"/>
      <inkml:brushProperty name="height" value="0.05" units="cm"/>
    </inkml:brush>
  </inkml:definitions>
  <inkml:trace contextRef="#ctx0" brushRef="#br0">61 0 22005,'-13'28'2000,"0"2"-1352,0 1-280,4 2 745,1 0-257,5 0-520,1-1-496,2-5-1921,5-1 1881,1-15-328,-1-4-216</inkml:trace>
  <inkml:trace contextRef="#ctx0" brushRef="#br0" timeOffset="1">25 612 17492,'-10'15'2080,"3"-7"-1344,1 1 2153,7-9-1881,4-3-936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3:29.419"/>
    </inkml:context>
    <inkml:brush xml:id="br0">
      <inkml:brushProperty name="width" value="0.05" units="cm"/>
      <inkml:brushProperty name="height" value="0.05" units="cm"/>
    </inkml:brush>
  </inkml:definitions>
  <inkml:trace contextRef="#ctx0" brushRef="#br0">758 3 11610,'-15'-1'202,"1"0"0,-1 1-1,0 0 1,0 1 0,1 1-1,-1 0 1,0 1 0,1 1-1,0 0 1,-22 10 0,9-2-54,1 1 1,1 2-1,0 0 1,-32 27-1,39-26-86,0 1 0,1 1 0,2 0 0,-1 1 0,-21 37 0,-50 113 124,46-76-142,5 3 1,4 0-1,4 2 1,-19 128-1,37-161-43,3 1-1,2 0 0,4 1 0,14 131 1,-10-178-19,1 1 0,1-1 1,1 0-1,1 0 0,1-1 1,14 29-1,-17-41 4,-1 1-1,1 0 1,0-1-1,1 0 1,0 0 0,0-1-1,1 0 1,-1 0-1,1 0 1,1-1 0,-1 0-1,1 0 1,-1-1-1,1 0 1,1 0 0,-1-1-1,14 4 1,-7-4-20,0-1 0,0-1 0,0 0 0,1-1 0,-1-1 0,0 0 0,0-1 0,17-4 0,-11 0-8,-1 0-1,1-2 1,-1 0-1,-1-2 1,21-12 0,-2-3-26,-2-2 0,-1-1 0,-1-2 0,57-64 0,-52 45 23,-2-1 1,55-96-1,42-122 31,-98 189 12,37-116 0,-63 159 34,-1 0 0,-1-1 0,-3 0 0,0 0 0,-2-68 0,-4 89 4,-1-1 1,-1 1-1,0 0 0,-1 0 1,0 1-1,-1-1 1,-1 1-1,-1 0 0,0 0 1,-13-18-1,13 22 6,-2 0-1,0 1 1,0 0-1,0 0 1,-1 1-1,-1 0 1,0 1-1,0 0 1,0 1-1,-1 0 1,0 0-1,-21-6 1,11 5 24,-1 2 1,0 1-1,0 1 0,0 1 1,-1 0-1,-29 2 0,-140 18-319,86-4-1193,75-11 1153,10-3-98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3:31.345"/>
    </inkml:context>
    <inkml:brush xml:id="br0">
      <inkml:brushProperty name="width" value="0.05" units="cm"/>
      <inkml:brushProperty name="height" value="0.05" units="cm"/>
    </inkml:brush>
  </inkml:definitions>
  <inkml:trace contextRef="#ctx0" brushRef="#br0">749 68 10018,'-58'-18'757,"38"11"-585,1 1 0,-1 1-1,-29-5 1,43 10-158,0 0 0,0-1 0,0 2 0,0-1 0,0 1 0,1 0 0,-1 0 0,0 0 0,0 1 0,1 0 0,-1 0 0,1 1 0,-1-1 0,1 1 0,0 1 0,-6 3 0,-29 28 125,-59 64 0,-26 50 198,103-122-259,5-6-28,1 1 1,1 1-1,1 1 0,1 0 0,0 0 0,2 1 0,2 1 0,0 0 0,1 0 1,2 1-1,-5 37 0,-17 254 63,16-153-93,11-158-20,-11 190-2,12-161-34,2 0 1,1 1 0,10 48-1,-11-76 12,0 1 0,1-1 0,0 0 0,1 0 0,0 0 0,0-1 0,1 1 0,0-1 0,1 0 0,0 0 0,9 9 0,-9-12-2,0 0-1,1 0 1,0 0-1,-1-1 1,2 0-1,-1 0 1,0-1-1,1 0 1,-1 0-1,1-1 1,0 0-1,0-1 1,15 2-1,-5-2-5,1 0-1,0-1 1,0-2 0,-1 0-1,1-1 1,-1 0-1,28-10 1,-21 4 7,0-2 0,-1 0 0,0-2-1,34-24 1,4-11 9,-3-3 0,86-95 0,-115 115 15,14-16 22,-1-2 1,-3-1 0,-2-2 0,-2-2 0,-2-1 0,29-67 0,-34 54 201,-4-1 0,-2-1 0,-3-1 1,-3-1-1,7-75 0,-23 127-72,1 0 1,-2 0 0,-1 1-1,0-1 1,-8-36 0,6 46-89,0 0 0,-1 0 0,0 0 1,0 0-1,-1 0 0,0 1 1,-1 0-1,0 0 0,0 1 0,-1-1 1,0 1-1,-11-9 0,3 5-25,0 1-1,0 1 1,-1 1 0,0 0-1,-18-6 1,-90-30-307,65 26 208,9 2-51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2:03.961"/>
    </inkml:context>
    <inkml:brush xml:id="br0">
      <inkml:brushProperty name="width" value="0.05" units="cm"/>
      <inkml:brushProperty name="height" value="0.05" units="cm"/>
    </inkml:brush>
  </inkml:definitions>
  <inkml:trace contextRef="#ctx0" brushRef="#br0">0 54 13691,'5'-1'80,"0"-1"0,0 1-1,0 0 1,0 1 0,1-1 0,-1 1 0,0 0-1,0 0 1,9 2 0,52 13-257,-24-4 201,111 11 240,1-6 1,1-6-1,194-14 0,311-37-188,-187 9-48,1481-14 53,-1133 56-39,1479 2 31,-278-13-5,-3 0-2,-287 16-98,-112-27 2,-1565 10 30,286-9-2,-229 13 5,116 16 0,-199-15 136,0 2 0,0 1 1,54 19-1,-56-12-45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2:58.308"/>
    </inkml:context>
    <inkml:brush xml:id="br0">
      <inkml:brushProperty name="width" value="0.05" units="cm"/>
      <inkml:brushProperty name="height" value="0.05" units="cm"/>
    </inkml:brush>
  </inkml:definitions>
  <inkml:trace contextRef="#ctx0" brushRef="#br0">79 0 8690,'-10'3'996,"1"0"-1,0 0 1,-1-1 0,1-1 0,-18 1-1,27-2-954,0 0-1,0 0 0,0 0 0,-1 0 0,1 0 0,0 0 1,0 0-1,0 0 0,0 0 0,0 0 0,-1 0 0,1 0 0,0 0 1,0 0-1,0 0 0,0 0 0,0 0 0,-1 1 0,1-1 1,0 0-1,0 0 0,0 0 0,0 0 0,0 0 0,0 0 1,0 0-1,-1 0 0,1 1 0,0-1 0,0 0 0,0 0 0,0 0 1,0 0-1,0 0 0,0 0 0,0 1 0,0-1 0,0 0 1,0 0-1,0 0 0,0 0 0,0 1 0,4 6 569,7 6-364,-2-7-222,1 0 0,0 0 0,1-1-1,-1 0 1,1-1 0,0 0 0,0 0 0,0-1 0,22 2 0,4-2-18,66-2 0,-68-3 2,0 2 1,37 5-1,-25 5-5,0 2 0,-1 2 0,51 23 0,-43-15 20,86 21-1,-74-30 3,-1-4 1,132 2-1,135-25 11,-107 2 8,-71 9-22,105-5-1,-192 2-32,121-25 0,36-35 21,-29 6-274,-160 53 226,-23 5 9,0-1 0,17-6 0,-11 2-34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00.660"/>
    </inkml:context>
    <inkml:brush xml:id="br0">
      <inkml:brushProperty name="width" value="0.05" units="cm"/>
      <inkml:brushProperty name="height" value="0.05" units="cm"/>
    </inkml:brush>
  </inkml:definitions>
  <inkml:trace contextRef="#ctx0" brushRef="#br0">1 133 9394,'603'-46'2507,"-330"22"-2382,634-31 73,-106 76-63,-46 1-74,1079-47 200,-923 7-111,-46 11 318,-3 27-55,35 26-337,938 43 273,2-40 124,-1135-43-420,1476 18 167,-810-11-249,-1057-10 26,175 14-180,-345-4 81,193 42-1,-226-28 46,-11-2-26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6:25:48.609"/>
    </inkml:context>
    <inkml:brush xml:id="br0">
      <inkml:brushProperty name="width" value="0.025" units="cm"/>
      <inkml:brushProperty name="height" value="0.025" units="cm"/>
    </inkml:brush>
  </inkml:definitions>
  <inkml:trace contextRef="#ctx0" brushRef="#br0">0 0 15631,'0'0'3683,"0"13"-3555,10 223 107,-6-204-136,2-1 0,0 1 0,3-1-1,0-1 1,24 52 0,0-22 427,3-1 1,51 63-1,-2-5-2586,-84-115 1976,35 60-3835,-34-57 3151,0-1 0,0 1-1,-1 0 1,0 0 0,0 0 0,0 0 0,0 6 0,-1 1-2787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29.019"/>
    </inkml:context>
    <inkml:brush xml:id="br0">
      <inkml:brushProperty name="width" value="0.05" units="cm"/>
      <inkml:brushProperty name="height" value="0.05" units="cm"/>
    </inkml:brush>
  </inkml:definitions>
  <inkml:trace contextRef="#ctx0" brushRef="#br0">34 50 9642,'-10'-15'1170,"10"13"-1006,-1 1-1,0-1 1,0 0 0,1 1 0,-1-1-1,0 1 1,0-1 0,-1 1 0,1-1-1,0 1 1,0 0 0,-1 0 0,1-1-1,-1 1 1,1 0 0,-1 0 0,1 0-1,-3 0 1,10 6 482,9 4-472,10 0-138,0-2-1,0 0 0,1-1 1,41 3-1,109-2-44,405-36 62,-149 1 226,359 18 472,-574 18-211,354 60 0,-489-52-411,11 3-404,164 12 0,-250-31 174,-1 0 1,0 0 0,0-1-1,0 1 1,0-1-1,0-1 1,0 1 0,0-1-1,0 0 1,-1 0-1,1-1 1,-1 0-1,1 0 1,-1 0 0,0 0-1,0-1 1,-1 0-1,1 0 1,4-5-1,13-21-468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19.460"/>
    </inkml:context>
    <inkml:brush xml:id="br0">
      <inkml:brushProperty name="width" value="0.05" units="cm"/>
      <inkml:brushProperty name="height" value="0.05" units="cm"/>
    </inkml:brush>
  </inkml:definitions>
  <inkml:trace contextRef="#ctx0" brushRef="#br0">668 2131 14763,'-2'1'215,"-27"10"623,28-10-786,-1-1 0,0 1 0,1 0 0,-1 0 0,1 0-1,-1 0 1,1 0 0,0 0 0,0 0 0,-1 0 0,1 0 0,0 1-1,0-1 1,-1 2 0,2-2-30,0 0 0,0 0 0,1 0 1,-1 0-1,0 0 0,1-1 0,-1 1 0,1 0 0,-1 0 0,1 0 0,-1 0 0,1-1 0,-1 1 0,1 0 0,0-1 0,0 1 1,-1-1-1,1 1 0,0 0 0,0-1 0,0 0 0,-1 1 0,1-1 0,0 1 0,0-1 0,0 0 0,0 0 0,0 1 1,1-1-1,31 9 182,-32-9-184,46 9 249,0-2 1,56 0-1,97-8-83,-154-1-158,32 1-22,621-10-94,-83-12 39,-525 12 48,-1-3-1,0-4 1,-1-4 0,148-57-1,-151 41 6,-2-4 1,-2-3-1,-1-3 0,-3-4 0,-3-4 0,-1-2 0,-4-4 0,96-107 1,-136 133 2,-2 0-1,-2-2 1,-2-1 0,-1-1 0,-1-1 0,24-68 0,-37 82-13,-1 0-1,-2-1 0,0 0 1,-2 0-1,-1 0 1,-1-1-1,-2 1 0,0-1 1,-2 1-1,-1 0 1,-13-52-1,4 42-26,-1 1 0,-2 0-1,-2 1 1,-1 1 0,-2 1 0,-1 0 0,-1 2 0,-2 0 0,-56-55-1,47 56 1,-2 1 0,0 2 0,-3 1 0,0 2 0,-1 2 0,-1 1 0,-1 3 0,-63-22-1,24 18 61,-1 4-1,0 3 0,-1 4 0,-1 4 0,0 3 0,-84 6 0,-17 11 161,-294 58 0,236-20-297,-272 94 1,385-98-291,3 5 0,2 6 0,-199 123 0,258-136 276,2 4 0,2 1 1,2 4-1,3 2 1,2 2-1,3 3 1,-60 90-1,86-110 178,2 2 0,2 0 0,2 1 0,1 1 0,3 0 0,2 2 0,1 0 0,3 0 0,2 0 0,1 1 0,2 59 0,4-59-45,3 0 0,2 0-1,2-1 1,2 0-1,1 0 1,3-1-1,2 0 1,2-2-1,1 0 1,3 0 0,32 49-1,-24-50-15,48 55-1,35 14-64,-102-103 64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3.568"/>
    </inkml:context>
    <inkml:brush xml:id="br0">
      <inkml:brushProperty name="width" value="0.05" units="cm"/>
      <inkml:brushProperty name="height" value="0.05" units="cm"/>
    </inkml:brush>
  </inkml:definitions>
  <inkml:trace contextRef="#ctx0" brushRef="#br0">1 47 14923,'0'0'2145,"1"-1"-1465,4 1-272,0 0-192,5 0 1016,5 0-912,3 0-16,8 0-80,4 0-200,7 0-320,5-3-168,5-3 208,2-2 152,4-5-112,3-3-80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3.924"/>
    </inkml:context>
    <inkml:brush xml:id="br0">
      <inkml:brushProperty name="width" value="0.05" units="cm"/>
      <inkml:brushProperty name="height" value="0.05" units="cm"/>
    </inkml:brush>
  </inkml:definitions>
  <inkml:trace contextRef="#ctx0" brushRef="#br0">0 121 12427,'24'7'957,"0"-2"-1,0-1 1,0-1 0,0-1 0,47-2 0,-38-1-908,0 2 0,51 8 0,85 36-2444,5 1 224,-151-42 1439,1-1 0,0-1 0,0-1 0,0-1 0,38-5 0,-24-3 403,-1-1 1,-1-2-1,48-22 1,-54 20 1210,0 2 1,1 0 0,0 2-1,1 1 1,45-4 0,20 8 1110,69-6-110,-144 7-1485,0-1 1,0-1 0,0-1-1,0-1 1,27-14 0,1-8-55,0-3 93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5.703"/>
    </inkml:context>
    <inkml:brush xml:id="br0">
      <inkml:brushProperty name="width" value="0.05" units="cm"/>
      <inkml:brushProperty name="height" value="0.05" units="cm"/>
    </inkml:brush>
  </inkml:definitions>
  <inkml:trace contextRef="#ctx0" brushRef="#br0">29 1 8722,'8'188'1555,"-9"-156"178,-1 0 0,-2 0 1,-15 59-1,16-80-1335,2-8-472,0 0-1,0 0 1,0 0 0,0 0-1,0 0 1,1 0 0,0 0 0,-1 1-1,2 5 1,-3-14-91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8.232"/>
    </inkml:context>
    <inkml:brush xml:id="br0">
      <inkml:brushProperty name="width" value="0.05" units="cm"/>
      <inkml:brushProperty name="height" value="0.05" units="cm"/>
    </inkml:brush>
  </inkml:definitions>
  <inkml:trace contextRef="#ctx0" brushRef="#br0">307 1 19140,'13'11'2225,"-8"9"-1537,-12 13-320,-10 9 1456,-9 8-1112,0 4-136,-4 4-255,2-4-225,-4-5-104,3-5-72,2-8-297,1-6-279,5-13-440,-1-7 880,4-15-200,2-10-144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8.682"/>
    </inkml:context>
    <inkml:brush xml:id="br0">
      <inkml:brushProperty name="width" value="0.05" units="cm"/>
      <inkml:brushProperty name="height" value="0.05" units="cm"/>
    </inkml:brush>
  </inkml:definitions>
  <inkml:trace contextRef="#ctx0" brushRef="#br0">0 1 18860,'23'17'1808,"5"7"-1111,3 5-265,6 1 728,2 2-168,3-4-264,-2-2-336,0-6-1016,-3-3-640,-1-9 1080,-2-4-208,-2-6-200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9.055"/>
    </inkml:context>
    <inkml:brush xml:id="br0">
      <inkml:brushProperty name="width" value="0.05" units="cm"/>
      <inkml:brushProperty name="height" value="0.05" units="cm"/>
    </inkml:brush>
  </inkml:definitions>
  <inkml:trace contextRef="#ctx0" brushRef="#br0">158 4 20748,'-2'-1'126,"0"1"0,0-1-1,0 1 1,0-1 0,-1 1-1,1 0 1,0 0 0,0 0-1,0 0 1,-1 0-1,1 0 1,0 0 0,0 1-1,0-1 1,0 1 0,0 0-1,0-1 1,0 1 0,0 0-1,0 0 1,0 0-1,0 1 1,0-1 0,1 0-1,-1 1 1,0-1 0,1 1-1,-3 2 1,-5 6 162,1 0 0,-1 0 0,-8 16 0,11-17-248,0 0 0,0 1-1,1 0 1,0 0 0,1 1-1,0-1 1,1 1 0,-4 19 0,7-28-41,0-1 1,0 0 0,0 0 0,0 1 0,0-1 0,1 0 0,-1 0 0,0 0 0,1 0 0,-1 1 0,1-1 0,-1 0-1,1 0 1,-1 0 0,1 0 0,0 0 0,-1 0 0,1 0 0,0 0 0,0-1 0,0 1 0,0 0 0,0 0 0,0-1-1,0 1 1,0 0 0,0-1 0,0 1 0,0-1 0,0 1 0,0-1 0,1 0 0,-1 0 0,0 1 0,0-1 0,3 0-1,3 0-12,1 0-1,-1 0 0,1-1 0,11-2 0,-13 2 12,37-7-34,49-8-31,-82 16 56,0-1 0,1 1 1,-1 0-1,0 1 1,1 1-1,17 4 0,-26-6 11,1 1 0,-1 0-1,1 0 1,-1 0-1,0 0 1,0 0-1,0 1 1,1-1-1,-1 1 1,0-1-1,-1 1 1,1 0-1,0-1 1,0 1-1,-1 0 1,1 0-1,-1 0 1,1 1-1,-1-1 1,0 0-1,1 4 1,-1-3 15,-1 0 0,1 0-1,-1 0 1,0 0 0,0 0 0,-1 0 0,1 0-1,-1-1 1,1 1 0,-1 0 0,0 0 0,0 0-1,0-1 1,0 1 0,0 0 0,-1-1-1,1 1 1,-1-1 0,-2 3 0,-5 5 147,0 0 0,0 0-1,-1-1 1,-1 0 0,0 0 0,0-1 0,0-1 0,-1 0-1,0-1 1,0 0 0,-17 5 0,9-4-393,1-2 0,-1 0-1,0-2 1,0 0 0,-1-1 0,-38-2 0,48 1-249,2 5-150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12.499"/>
    </inkml:context>
    <inkml:brush xml:id="br0">
      <inkml:brushProperty name="width" value="0.05" units="cm"/>
      <inkml:brushProperty name="height" value="0.05" units="cm"/>
    </inkml:brush>
  </inkml:definitions>
  <inkml:trace contextRef="#ctx0" brushRef="#br0">7 1 18124,'-2'11'791,"0"-5"-477,1 1 1,0-1-1,1 1 0,-1-1 0,2 12 0,-1-16-254,0-1-1,1 1 0,-1-1 0,1 1 0,-1-1 0,1 1 0,0-1 1,-1 0-1,1 1 0,0-1 0,0 0 0,0 1 0,0-1 0,0 0 0,0 0 1,0 0-1,1 0 0,-1 0 0,0 0 0,1 0 0,-1-1 0,1 1 1,-1 0-1,0-1 0,1 1 0,-1-1 0,1 1 0,2-1 0,22 4 295,0-2 0,1-1-1,-1-1 1,47-6 0,-4 1-55,231 15-2745,-297-10 2091,1 1 0,-1-1 0,1 0 0,0 0 0,-1-1-1,1 1 1,5-2 0,-8 1 242,0 1 0,0-1 0,0 0 0,0 1 0,0-1 0,0 0 0,0 0 0,0 0 0,0 1 0,0-1 0,0 0 0,-1 0 0,1 0 0,0 0-1,-1 0 1,1-1 0,-1 1 0,1 0 0,-1 0 0,0 0 0,1 0 0,-1-1 0,0 1 0,0 0 0,0-2 0,1-22-1025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12.902"/>
    </inkml:context>
    <inkml:brush xml:id="br0">
      <inkml:brushProperty name="width" value="0.05" units="cm"/>
      <inkml:brushProperty name="height" value="0.05" units="cm"/>
    </inkml:brush>
  </inkml:definitions>
  <inkml:trace contextRef="#ctx0" brushRef="#br0">0 0 17476,'58'24'3001,"-30"-13"-1927,0 2 1,31 18-1,-51-26-971,0 1 1,0 0 0,0 0-1,-1 1 1,0 0 0,0 0-1,-1 1 1,0 0 0,0 0-1,8 16 1,-7-9-56,-1-1 0,-1 1 0,-1-1 0,0 2 0,-1-1 0,0 0 0,0 19 0,-2-9-13,-2 1-1,0-1 0,-10 46 0,-4-14-486,-2-1 0,-2 0 0,-27 53 0,-20 34-268,39-84 236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6.754"/>
    </inkml:context>
    <inkml:brush xml:id="br0">
      <inkml:brushProperty name="width" value="0.05" units="cm"/>
      <inkml:brushProperty name="height" value="0.05" units="cm"/>
    </inkml:brush>
  </inkml:definitions>
  <inkml:trace contextRef="#ctx0" brushRef="#br0">50 0 16884,'-3'266'3190,"-1"0"-1982,-24 34 259,14-166-69,16-164-922,34-255 289,65-208-1332,-97 478 542,-2 2-4,1 1-1,1 0 1,0 0 0,1 0-1,0 0 1,1 1 0,0 0-1,10-14 1,-15 23 23,1 1-1,-1 0 1,1 0-1,0 0 1,-1 0 0,1 0-1,0 0 1,-1 1 0,1-1-1,0 1 1,0-1-1,0 1 1,-1-1 0,1 1-1,0 0 1,0 0 0,0 0-1,0 0 1,0 0-1,0 0 1,-1 1 0,1-1-1,0 1 1,0-1 0,0 1-1,-1 0 1,3 1-1,0 0-10,1 0-1,-1 0 1,0 0-1,-1 1 1,1 0-1,0 0 1,-1 0-1,0 0 1,6 7 0,-5-3 46,-1-1 1,0 1-1,-1 0 1,1-1-1,-1 1 1,-1 0-1,1 1 1,-1-1-1,0 0 1,-1 0-1,0 0 1,0 1-1,0-1 1,-1 0-1,0 0 1,-3 9-1,-2 9 196,-2-1-1,0 1 0,-15 27 0,13-30 85,-22 34-1,28-50-252,0 0 0,-1 0 0,0 0 0,0 0 0,-1-1 0,1 0 0,-1 0 0,0-1 0,-10 7 0,14-10-68,1 0 0,0-1 1,-1 1-1,1 0 0,-1 0 0,1-1 1,-1 1-1,1-1 0,-1 0 1,1 1-1,-1-1 0,1 0 1,-1 0-1,0 0 0,1 0 0,-1 0 1,1 0-1,-1 0 0,1 0 1,-1-1-1,1 1 0,-1-1 1,1 1-1,-1-1 0,1 0 0,-1 1 1,1-1-1,0 0 0,-1 0 1,1 0-1,0 0 0,0 0 1,0 0-1,0 0 0,0-1 0,0 1 1,0 0-1,0-1 0,0 1 1,0 0-1,1-1 0,-1 1 0,1-1 1,-1 1-1,1-1 0,-1-1 1,-1-6 31,0-1 0,1 1 0,0-1 0,1 1 0,0-1 0,2-14 0,8-32-160,6-1-50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1.078"/>
    </inkml:context>
    <inkml:brush xml:id="br0">
      <inkml:brushProperty name="width" value="0.05" units="cm"/>
      <inkml:brushProperty name="height" value="0.05" units="cm"/>
    </inkml:brush>
  </inkml:definitions>
  <inkml:trace contextRef="#ctx0" brushRef="#br0">1 830 11306,'61'-50'627,"117"-73"0,78-20-359,-63 46 142,3 8 0,274-84 0,-329 132-250,2 6 1,1 7-1,2 5 0,196-4 0,-272 27-123,1 2-1,135 24 0,-160-16-4,1 2 0,-1 2 0,-1 2 0,-1 2 1,50 28-1,83 70 142,-112-70-112,-55-38-42,1-1 0,0-1 0,1 0-1,0 0 1,0-1 0,0 0 0,0-1 0,17 3 0,-24-6-32,1-1 0,-1 0 0,1 1 0,-1-2-1,1 1 1,-1-1 0,1 0 0,-1 0 0,1 0 0,-1-1-1,0 0 1,0 0 0,0 0 0,0 0 0,0-1 0,0 0-1,-1 0 1,1 0 0,-1-1 0,0 0 0,6-6 0,-5 5 2,-1-1 1,0 1 0,0-1-1,-1 1 1,1-1 0,-1 0-1,0 0 1,-1-1 0,0 1-1,0-1 1,2-8 0,-4 5-12,0 1 1,0-1 0,-2-11-1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7.156"/>
    </inkml:context>
    <inkml:brush xml:id="br0">
      <inkml:brushProperty name="width" value="0.05" units="cm"/>
      <inkml:brushProperty name="height" value="0.05" units="cm"/>
    </inkml:brush>
  </inkml:definitions>
  <inkml:trace contextRef="#ctx0" brushRef="#br0">281 1 18836,'-9'2'432,"0"2"-1,1-1 1,0 1-1,-1 1 1,2-1-1,-1 2 1,0-1 0,-11 11-1,11-9 105,-19 15-156,0 1 0,2 1 0,1 1 0,1 2 0,-30 43 0,52-69-398,0 1 1,0 0-1,0-1 1,0 1-1,1-1 0,-1 1 1,0 0-1,1 0 0,-1-1 1,1 1-1,0 0 0,-1 0 1,1 0-1,0-1 1,0 3-1,1-3-5,-1 0 0,1 0-1,-1 0 1,1-1 0,-1 1 0,1 0 0,0 0 0,-1-1 0,1 1-1,0-1 1,-1 1 0,1 0 0,0-1 0,0 1 0,0-1 0,0 0-1,0 1 1,0-1 0,-1 0 0,1 1 0,0-1 0,0 0-1,0 0 1,0 0 0,0 0 0,0 0 0,0 0 0,2 0 0,66-3-1015,-44 1 731,0 1 0,28 2 0,-47 0 302,1 0 0,-1 0 1,0 0-1,1 1 0,-1 0 1,0 0-1,0 0 0,-1 1 1,1 0-1,0 0 0,-1 1 1,0-1-1,6 6 0,-9-8 46,-1 0 0,0 0 1,0 1-1,1-1 0,-1 0 0,0 1 0,0-1 0,0 1 0,0-1 0,-1 1 0,1-1 1,0 1-1,-1-1 0,1 1 0,-1 0 0,1 0 0,-1-1 0,0 1 0,0 0 0,0-1 1,0 1-1,0 0 0,0 0 0,0-1 0,0 1 0,-1 0 0,1 0 0,-1-1 1,1 1-1,-1-1 0,0 1 0,1 0 0,-1-1 0,0 1 0,0-1 0,0 0 0,0 1 1,-1-1-1,1 0 0,0 0 0,-1 0 0,-1 2 0,-4 3 238,-1 0-1,-1-1 1,1 0 0,-1 0-1,1-1 1,-13 4-1,3-2 144,1 0 0,-27 4 1,39-9-496,-1-1 1,1 1-1,-1-1 1,1 0-1,-1 0 1,1 0-1,-1-1 1,1 0-1,-1 0 1,1 0-1,0 0 1,-9-5-1,5-1-191,4 0-114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15.557"/>
    </inkml:context>
    <inkml:brush xml:id="br0">
      <inkml:brushProperty name="width" value="0.05" units="cm"/>
      <inkml:brushProperty name="height" value="0.05" units="cm"/>
    </inkml:brush>
  </inkml:definitions>
  <inkml:trace contextRef="#ctx0" brushRef="#br0">147 34 15227,'-3'-24'1128,"0"15"-848,3 9-276,-1 0 0,1 0 1,0 0-1,0 0 0,0 0 0,0 0 0,0 0 1,0 0-1,-1 0 0,1 0 0,0 0 0,0 0 1,0 0-1,0 0 0,0 0 0,-1 0 0,1 0 1,0 0-1,0 0 0,0 0 0,0 0 0,0 1 0,0-1 1,0 0-1,0 0 0,-1 0 0,1 0 0,0 0 1,0 0-1,0 0 0,0 0 0,0 1 0,0-1 1,0 0-1,0 0 0,0 0 0,0 0 0,0 0 1,0 1-1,0-1 0,0 0 0,0 0 0,0 0 0,0 0 1,0 0-1,0 0 0,0 1 0,0-1 0,0 0 1,0 0-1,0 0 0,-4 23 212,1-1 0,1 1-1,1-1 1,3 32 0,-1-4-155,-1 120-53,-17 529-208,-40-254-841,55-435 947,2-3 21,-2-1 1,1 1 0,-1 0-1,0-1 1,-1 1 0,1-1 0,-7 11-1,9-16 57,-1 0 0,0 0 0,1 0 0,-1-1 0,0 1-1,0 0 1,0 0 0,1-1 0,-1 1 0,0 0 0,0-1-1,0 1 1,0-1 0,0 1 0,-1 0 0,-16-4-290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15.930"/>
    </inkml:context>
    <inkml:brush xml:id="br0">
      <inkml:brushProperty name="width" value="0.05" units="cm"/>
      <inkml:brushProperty name="height" value="0.05" units="cm"/>
    </inkml:brush>
  </inkml:definitions>
  <inkml:trace contextRef="#ctx0" brushRef="#br0">0 46 12067,'28'93'374,"4"-1"1,4-2-1,4-2 0,96 156 1,-135-242-372,6 9-2,1-1 0,0 1-1,16 15 1,-22-24 6,0 0 1,1 0-1,-1-1 0,1 1 0,-1-1 1,1 0-1,-1 1 0,1-1 0,0 0 1,2 0-1,-3 0 5,0-1 1,-1 0-1,1 0 1,-1 0-1,1 0 0,-1 0 1,1-1-1,-1 1 1,1 0-1,-1-1 1,1 1-1,-1-1 1,1 0-1,-1 1 0,0-1 1,1 0-1,-1 0 1,0 0-1,3-2 1,1-2 48,0-1 1,0 1-1,-1-1 1,0-1-1,0 1 1,0 0-1,3-8 1,18-54 343,-13 34-203,95-227 913,-77 199-1096,3 1 0,44-62 0,-35 68-56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28.878"/>
    </inkml:context>
    <inkml:brush xml:id="br0">
      <inkml:brushProperty name="width" value="0.05" units="cm"/>
      <inkml:brushProperty name="height" value="0.05" units="cm"/>
    </inkml:brush>
  </inkml:definitions>
  <inkml:trace contextRef="#ctx0" brushRef="#br0">537 69 11859,'-3'-5'132,"0"0"1,-1 0 0,0 1 0,1-1-1,-2 1 1,1 0 0,0 0 0,-1 0-1,0 1 1,0-1 0,0 1 0,0 1 0,0-1-1,-11-3 1,8 4 2,0 0 1,0 1-1,0 0 0,0 0 1,0 1-1,0 0 0,0 0 1,0 1-1,0 0 0,-8 2 1,0 2 9,1 0 0,-1 0 0,1 2 0,1 0 1,-1 0-1,1 2 0,0 0 0,1 0 0,0 1 0,-17 17 1,12-6-78,0 1 1,2 1-1,0 0 1,2 1 0,0 1-1,2 0 1,0 0 0,2 2-1,-9 34 1,7-12-31,2 2 0,2-1 1,3 1-1,0 62 0,6-69-35,1 1 0,3 0-1,2-1 1,19 71 0,-16-84-36,0-1 1,2-1-1,2 0 0,0-1 1,2 0-1,1-2 1,27 34-1,-34-48-4,0-1-1,1 0 0,0-1 1,1-1-1,0 1 0,0-2 1,1 0-1,0 0 0,1-1 0,21 7 1,-25-10 12,0-2 1,0 1-1,1-1 1,-1-1-1,1 0 1,-1-1-1,0 0 1,1 0-1,-1-1 1,1 0-1,-1-1 1,0 0 0,1-1-1,-1 0 1,-1-1-1,12-5 1,0-2 92,-1-2-1,0 0 1,-1-2 0,0 0 0,-2-1 0,0-1 0,0 0 0,-2-1 0,26-39 0,-13 12 298,-2-1 0,-2-2 0,26-70 0,-32 68 31,-2-1 0,-2-1 0,-2 0 1,-3-1-1,-2 0 0,0-106 0,-8 143-358,0-1-1,-1 1 0,-1 0 0,0 0 0,-1 0 1,-11-26-1,11 34-87,0 1 0,0-1 1,-1 1-1,0 0 0,0 1 1,0-1-1,-1 1 0,0 0 1,0 0-1,-1 0 0,0 1 1,0 0-1,0 1 0,-12-6 1,0 2-241,0 1 0,0 1 0,0 0 0,-31-3 0,-82-4-1158,58 7 906,19 0 29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1.545"/>
    </inkml:context>
    <inkml:brush xml:id="br0">
      <inkml:brushProperty name="width" value="0.05" units="cm"/>
      <inkml:brushProperty name="height" value="0.05" units="cm"/>
    </inkml:brush>
  </inkml:definitions>
  <inkml:trace contextRef="#ctx0" brushRef="#br0">75 80 15347,'4'-15'662,"-3"10"-508,1 0 1,-1-1-1,1 1 0,0 0 0,0 0 0,1 0 1,-1 1-1,1-1 0,0 1 0,0-1 1,5-3-1,-8 7-123,0 1 0,1 0 0,-1 0 0,0 0 0,1-1 0,-1 1-1,0 0 1,1 0 0,-1 0 0,0 0 0,1 0 0,-1 0 0,0 0 0,1 0 0,-1 0 0,1 0 0,-1 0 0,0 0 0,1 0 0,-1 0 0,0 0 0,1 1 0,-1-1 0,0 0 0,1 0-1,-1 0 1,0 0 0,1 1 0,-1-1 0,0 0 0,0 0 0,1 1 0,-1-1 0,8 16 612,-2 18 24,-6-34-650,9 353 1756,-11-233-1456,-51 889 682,47-935-958,-10 80-514,16-152 410,0-1 0,0 0 0,0 0 0,-1 1 0,1-1 1,0 0-1,-1 0 0,1 0 0,-1 1 0,1-1 0,-1 0 1,0 0-1,1 0 0,-1 0 0,0 0 0,0 0 0,0 0 1,0 0-1,0-1 0,0 1 0,0 0 0,-2 1 0,2-2 13,-1 1 0,0-1 0,0 0 0,1 0 0,-1 0 0,0 0 0,1 0 0,-1 0 0,0-1 0,0 1 0,1-1 0,-1 1 0,1-1 0,-1 1 0,0-1 0,-1-1 0,-19-11-474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1.918"/>
    </inkml:context>
    <inkml:brush xml:id="br0">
      <inkml:brushProperty name="width" value="0.05" units="cm"/>
      <inkml:brushProperty name="height" value="0.05" units="cm"/>
    </inkml:brush>
  </inkml:definitions>
  <inkml:trace contextRef="#ctx0" brushRef="#br0">1 0 15187,'22'248'4068,"-17"-216"-3630,2 0 1,1-1 0,1 0 0,2 0 0,23 45-1,-31-70-349,1-1 1,-1 1-1,1-1 0,0 0 0,0 0 0,0 0 0,1-1 1,0 1-1,5 3 0,-7-6-38,-1-1-1,0 0 1,1 1-1,0-1 1,-1 0-1,1-1 1,0 1 0,-1 0-1,1-1 1,0 1-1,0-1 1,0 0 0,-1 0-1,1 0 1,0 0-1,0-1 1,0 1 0,-1-1-1,1 1 1,0-1-1,-1 0 1,1 0 0,3-2-1,5-3 112,-1-1 0,0 0 0,0-1 0,-1 0 0,0-1 0,0 1 0,12-17 0,49-78 299,-67 99-469,144-262-4600,-122 212 3526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2.789"/>
    </inkml:context>
    <inkml:brush xml:id="br0">
      <inkml:brushProperty name="width" value="0.05" units="cm"/>
      <inkml:brushProperty name="height" value="0.05" units="cm"/>
    </inkml:brush>
  </inkml:definitions>
  <inkml:trace contextRef="#ctx0" brushRef="#br0">5 43 11618,'-3'-17'2452,"2"-6"1375,1 23-3802,0 0 0,0 0 0,0 0 0,0 0 0,0-1 0,0 1 0,0 0 0,1 0 0,-1 0 0,0 0 0,0 0 0,0-1 0,0 1 0,1 0 0,-1 0 0,0 0 0,0 0 0,0 0 0,0 0 0,1 0 0,-1 0 0,0 0 0,0 0 0,0 0 0,1 0 0,-1 0 0,0 0 0,0 0 0,0 0 0,0 0 0,1 0 0,-1 0 0,0 0 0,0 0 0,0 0 0,1 0 0,-1 0 0,0 0 0,0 0 0,0 1 0,0-1 0,1 0 0,-1 0 0,0 0 0,0 0 0,0 0 0,0 0 0,0 1 0,1-1 0,6 8 248,0 2-187,29 49 286,52 62-1,-73-103-330,0-1 0,2-1 0,0-1 1,0 0-1,2-1 0,-1-1 0,33 17 0,-18-16 23,0 0 0,2-3-1,-1 0 1,1-3 0,1 0 0,44 2 0,220-1 282,-273-9-319,107-4 122,198-30 0,-231 16 106,-1-4 0,150-55 0,-233 71-365,-1-1 0,0 0 0,17-11 0,-32 17 120,0 1 1,0 0-1,0-1 1,-1 0-1,1 1 1,0-1-1,-1 1 1,1-1-1,0 0 1,-1 1-1,1-1 1,-1 0-1,1 0 1,-1 1-1,1-1 1,-1 0-1,1 0 1,-1-1-1,0 2-7,0-1 0,0 1 0,0-1-1,0 1 1,-1 0 0,1-1 0,0 1-1,0-1 1,-1 1 0,1 0-1,0-1 1,0 1 0,-1 0 0,1-1-1,-1 1 1,1 0 0,0-1-1,-1 1 1,1 0 0,0 0 0,-1-1-1,1 1 1,-1 0 0,1 0 0,-1 0-1,-5-2-18,0 1 0,0-1 0,0 1 0,-10 0 0,-37 1-118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3.226"/>
    </inkml:context>
    <inkml:brush xml:id="br0">
      <inkml:brushProperty name="width" value="0.05" units="cm"/>
      <inkml:brushProperty name="height" value="0.05" units="cm"/>
    </inkml:brush>
  </inkml:definitions>
  <inkml:trace contextRef="#ctx0" brushRef="#br0">4 713 13675,'-1'4'247,"0"0"0,1 1 0,-1-1-1,1 0 1,-1 0 0,1 0 0,1 1 0,-1-1 0,0 0 0,3 7 0,-3-10-157,1 1 1,0-1-1,0 0 1,-1 0-1,1 1 1,0-1-1,0 0 1,0 0-1,0 0 1,0 0-1,1 0 1,-1 0-1,0 0 1,0-1-1,1 1 1,-1 0-1,0-1 1,1 1-1,-1-1 1,1 1 0,-1-1-1,1 0 1,-1 0-1,1 1 1,-1-1-1,1 0 1,-1 0-1,1 0 1,-1-1-1,0 1 1,1 0-1,-1-1 1,1 1-1,1-1 1,5-2 184,0 1-1,-1-1 1,1-1 0,-1 1 0,0-1 0,0-1 0,0 1-1,-1-1 1,1 0 0,-1-1 0,7-7 0,3-6 280,0 0 1,21-35 0,-16 18-200,-1-2-1,-1-1 1,-3 0-1,-1-1 1,12-53-1,-19 62-314,-2-1 0,-2 0 0,0 0 0,-3 0 0,0-1 0,-2 1 0,-8-51-1,-1 51-175,7 22-537,16 25-38,0 3 272,2 0 0,0-1 0,1 0 0,0-2 0,1 0 1,1-1-1,1 0 0,30 16 0,5-7-196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3.994"/>
    </inkml:context>
    <inkml:brush xml:id="br0">
      <inkml:brushProperty name="width" value="0.05" units="cm"/>
      <inkml:brushProperty name="height" value="0.05" units="cm"/>
    </inkml:brush>
  </inkml:definitions>
  <inkml:trace contextRef="#ctx0" brushRef="#br0">354 29 21821,'-2'-2'109,"0"-1"0,0 1 0,0 0 0,-1 0 0,1 0 0,-1 0 0,1 0 0,-1 1 0,0-1 0,1 1-1,-1-1 1,0 1 0,0 0 0,0 0 0,0 0 0,-4 0 0,2 1-11,0 0-1,0 0 1,-1 0-1,1 0 0,0 1 1,0 0-1,-1 0 1,-8 4-1,0 1 44,0 0 0,1 1-1,-1 1 1,1 0 0,-20 18 0,18-13-192,1 0 0,1 1 0,0 1 1,0 0-1,2 0 0,0 1 0,1 1 1,0 0-1,2 0 0,0 1 0,0 0 0,-4 23 1,11-39 13,0-1 0,1 1 0,0 0 0,-1 0 0,1-1 0,0 1 0,0 0 0,0 0 0,0-1 0,0 1 0,1 0 0,-1-1 0,0 1 0,1 0 0,-1-1 0,1 1 0,0 0 0,-1-1 1,1 1-1,0-1 0,0 1 0,0-1 0,0 1 0,0-1 0,3 2 0,-2-1-30,1-1 1,0 0-1,0 1 1,-1-1 0,1 0-1,0-1 1,0 1-1,0 0 1,0-1-1,0 0 1,0 0-1,0 0 1,0 0-1,5-1 1,30-6-356,15-3 87,-50 10 309,1 0-1,0-1 1,0 2 0,-1-1-1,1 0 1,0 1-1,-1-1 1,1 1 0,-1 0-1,1 1 1,3 1-1,-5-2 22,0 0 0,-1 0-1,1 1 1,-1-1 0,1 1-1,-1-1 1,1 1 0,-1 0-1,0-1 1,0 1 0,0 0-1,0 0 1,0 0 0,0 0-1,-1 0 1,1 0 0,-1 0-1,1 0 1,-1 0 0,0 0-1,1 0 1,-1 1 0,0-1-1,-1 0 1,1 4 0,-2 4 59,0 0 0,0 1 0,-7 18 0,-4 2 241,-1-1 0,-1-1 1,-2 0-1,0-1 1,-42 50-1,56-74-326,-1-1 1,1 1-1,0-1 1,-1 0-1,1 0 0,-1 0 1,0 0-1,-5 2 1,9-5-14,-1 0 1,0 1-1,1-1 1,-1 0-1,0 0 1,1 0-1,-1 0 1,0 0-1,0 0 1,1 0-1,-1 0 1,0 0-1,0 0 1,1 0-1,-1 0 1,0 0-1,1-1 1,-1 1-1,0 0 1,1 0-1,-2-1 1,1-1-82,-1 1 0,1 0 1,0 0-1,0-1 1,0 1-1,1-1 1,-1 1-1,0-1 0,0 1 1,1-1-1,-1 1 1,1-1-1,-1-2 0,-1-4-75,1 0 0,1 0 0,-1-1 0,1 1 0,0 0 0,3-11 0,5-25-764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4.428"/>
    </inkml:context>
    <inkml:brush xml:id="br0">
      <inkml:brushProperty name="width" value="0.05" units="cm"/>
      <inkml:brushProperty name="height" value="0.05" units="cm"/>
    </inkml:brush>
  </inkml:definitions>
  <inkml:trace contextRef="#ctx0" brushRef="#br0">102 51 17172,'-3'-5'2071,"-3"9"-1382,-6 12-482,11-14-24,-10 15 99,0 1 1,2 0-1,0 1 1,1 0-1,1 0 1,1 0-1,1 1 1,0 0-1,2 1 1,0-1 0,1 1-1,1-1 1,2 23-1,-1-38-236,1 0 0,0 0 0,0-1 0,1 1 0,-1 0 0,1 0-1,4 7 1,-6-11-25,1 0 0,0 0 0,-1 0 0,1 0 0,0 0-1,0 0 1,-1 0 0,1 0 0,0-1 0,0 1 0,0 0 0,0-1-1,0 1 1,0 0 0,0-1 0,0 0 0,0 1 0,0-1-1,0 1 1,0-1 0,1 0 0,-1 0 0,0 0 0,0 0 0,0 0-1,0 0 1,0 0 0,1 0 0,-1 0 0,0 0 0,0-1-1,0 1 1,0 0 0,0-1 0,0 1 0,0-1 0,0 1 0,2-2-1,3-2 83,0-1 0,-1 0-1,0 0 1,0 0 0,0-1-1,0 1 1,-1-1 0,0 0-1,0 0 1,0-1 0,4-12 0,-1 3 93,-2 0 0,0 0 0,-1 0 0,3-20 0,-5 16-147,0 0 0,-2 0 0,-3-39 0,2 50-395,-1 0 1,1 1-1,-2-1 1,1 1-1,-1 0 1,0 0-1,-1 0 1,0 0-1,0 0 1,-1 1-1,-8-11 1,12 16 146,0 2 135,1-1 0,-1 0 0,1 1 0,-1-1 0,1 0 0,-1 1 0,1-1 0,-1 1 0,0-1 0,0 1 0,1-1 0,-1 1 0,0-1 0,0 1 0,1 0 0,-1-1 1,0 1-1,0 0 0,0 0 0,1-1 0,-1 1 0,0 0 0,0 0 0,-1 0 0,-4 4-1102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1.540"/>
    </inkml:context>
    <inkml:brush xml:id="br0">
      <inkml:brushProperty name="width" value="0.05" units="cm"/>
      <inkml:brushProperty name="height" value="0.05" units="cm"/>
    </inkml:brush>
  </inkml:definitions>
  <inkml:trace contextRef="#ctx0" brushRef="#br0">1 39 13139,'0'0'44,"0"-1"0,1 0 0,-1 0 0,0 1 0,1-1 0,-1 0 0,1 1 1,-1-1-1,1 0 0,-1 1 0,1-1 0,0 1 0,-1-1 0,1 1 0,0-1 0,-1 1 0,1-1 0,0 1 0,0 0 1,0-1-1,-1 1 0,1 0 0,0 0 0,0-1 0,0 1 0,1 0 0,30-9 50,32 1 303,123 1 0,-132 6-353,32 0 25,-1 4 1,1 3 0,137 29-1,-211-32-61,0 1 0,0 0-1,0 1 1,-1 0 0,0 1-1,0 0 1,21 16 0,-29-19 7,0 0 1,0 0-1,-1 0 1,0 1-1,0 0 1,0 0 0,0-1-1,0 2 1,-1-1-1,0 0 1,1 0-1,-2 1 1,1-1-1,0 1 1,-1 0-1,0-1 1,0 1-1,-1 0 1,1 0 0,-1 0-1,0-1 1,0 1-1,-1 0 1,1 0-1,-3 7 1,0-1 41,-1 1-1,0-1 1,-1 0 0,0-1 0,-1 1-1,-8 9 1,-47 59 294,45-60-275,-145 162 604,-19 24-326,143-158-318,2 1-1,-44 80 0,70-108-34,-12 31 0,3 10-8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4.864"/>
    </inkml:context>
    <inkml:brush xml:id="br0">
      <inkml:brushProperty name="width" value="0.05" units="cm"/>
      <inkml:brushProperty name="height" value="0.05" units="cm"/>
    </inkml:brush>
  </inkml:definitions>
  <inkml:trace contextRef="#ctx0" brushRef="#br0">1 187 16123,'101'-77'3332,"-75"55"-2280,1 1 0,1 1 0,32-17 1,-57 36-983,-1-1-1,1 1 1,-1 0 0,1 0 0,-1 0 0,1 1 0,0-1-1,-1 0 1,1 1 0,0 0 0,0 0 0,0 0 0,-1 0 0,6 1-1,-7-1-57,0 1-1,0 0 0,0-1 0,0 1 0,1 0 0,-1 0 1,0 0-1,-1 0 0,1 0 0,0 0 0,0 0 0,0 0 0,0 0 1,-1 0-1,1 0 0,-1 1 0,1-1 0,-1 0 0,1 0 1,-1 1-1,0-1 0,1 0 0,-1 1 0,0-1 0,0 0 1,0 1-1,0-1 0,0 0 0,0 1 0,-1 1 0,-1 8 17,1-1 0,-2 0 0,1 0 0,-2 0-1,1 0 1,-1-1 0,-10 18 0,-45 61 331,39-60-212,-7 7 54,-15 21 124,38-50-268,1 0-1,-1 1 1,1-1 0,0 1 0,1-1 0,-4 14 0,6-19-51,0 0 0,-1 0 0,1 1 1,0-1-1,0 0 0,0 0 1,0 0-1,0 1 0,1-1 0,-1 0 1,0 0-1,0 0 0,1 1 0,-1-1 1,1 0-1,-1 0 0,1 0 0,-1 0 1,1 0-1,0 0 0,0 0 0,-1 0 1,1 0-1,0 0 0,0-1 0,0 1 1,0 0-1,0 0 0,0-1 0,0 1 1,0-1-1,0 1 0,0-1 1,1 1-1,-1-1 0,0 0 0,0 0 1,0 1-1,2-1 0,4 1-1,1-1 0,-1 0-1,0 0 1,0 0 0,10-3-1,-2 0-67,0 0-1,0-1 0,-1-1 1,20-9-1,-26 10-70,1 0 0,-1-1 0,-1 0 1,1 0-1,-1 0 0,0-1 0,0-1 0,10-10 0,-5-7-111,-8 5-90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5.315"/>
    </inkml:context>
    <inkml:brush xml:id="br0">
      <inkml:brushProperty name="width" value="0.05" units="cm"/>
      <inkml:brushProperty name="height" value="0.05" units="cm"/>
    </inkml:brush>
  </inkml:definitions>
  <inkml:trace contextRef="#ctx0" brushRef="#br0">0 581 15923,'0'1'117,"0"0"-1,1 0 1,-1 1 0,0-1-1,1 0 1,-1 0-1,1 0 1,-1 0-1,1 0 1,-1 0-1,1 0 1,0 0-1,-1 0 1,1 0-1,0 0 1,0-1 0,0 1-1,0 0 1,0 0-1,0-1 1,0 1-1,0-1 1,0 1-1,0-1 1,0 1-1,0-1 1,0 1 0,0-1-1,0 0 1,1 0-1,-1 0 1,0 0-1,2 0 1,6 1 324,0-1 1,1 0 0,10-1 0,-14 0-186,12 0-368,1-2 1,-1 0 0,1-1 0,-1-1 0,-1 0-1,1-2 1,25-12 0,-33 13-369,0 0-1,-1 0 1,0-1 0,0 0 0,0-1-1,-1 0 1,0 0 0,-1 0-1,0-1 1,0 0 0,-1-1 0,0 0-1,7-15 1,-11 18 365,6-11 1178,-5 16-115,-1 13 93,-6 62 2144,1 20-1166,3-80-1918,1-1 0,0 1 1,1-1-1,1 0 0,4 15 1,-7-26-109,1 1 0,-1-1 0,0 0 0,1 0 0,-1 0 0,1 0 0,0 0 0,-1 0 1,1 0-1,0 0 0,-1 0 0,1 0 0,0 0 0,0 0 0,0-1 0,0 1 0,0 0 1,0-1-1,0 1 0,0 0 0,2 0 0,-2-1-23,0 0-1,0 0 1,0 0-1,0 0 1,0 0-1,1-1 1,-1 1-1,0 0 1,0-1-1,0 1 1,0-1-1,0 1 1,0-1-1,0 1 1,0-1-1,0 0 1,0 1-1,0-2 1,4-3-199,0 0 0,0 0 0,-1 0 0,0-1 0,6-12 0,17-42-1196,-3-2-1,30-118 0,-45 144 1398,10-33 1190,-16 66-61,-2 8-235,1 18 325,-2 30 182,-2-14-619,-1 78 697,4-102-1449,0-1 0,1 1 0,0-1 0,1 0 0,9 26 0,-11-39-86,-1-1-1,0 1 1,0 0 0,0 0-1,1 0 1,-1 0 0,0 0 0,1 0-1,-1-1 1,1 1 0,-1 0-1,1 0 1,-1-1 0,1 1-1,0 0 1,-1-1 0,1 1 0,0 0-1,0-1 1,-1 1 0,1-1-1,0 1 1,0-1 0,0 0-1,-1 1 1,1-1 0,2 1 0,-3-2-40,1 0 1,0 0-1,0 0 1,-1 0 0,1 0-1,-1 0 1,1 0 0,-1 0-1,1 0 1,-1 0-1,0 0 1,0 0 0,1 0-1,-1 0 1,0 0 0,0-1-1,0 1 1,0 0 0,0 0-1,0 0 1,0 0-1,-1 0 1,0-2 0,-6-36-853,-6-15-315</inkml:trace>
  <inkml:trace contextRef="#ctx0" brushRef="#br0" timeOffset="1">509 0 17540,'-4'0'1384,"-1"9"-1032,1 0-224,3 1 144,1 0 1032,-2 0-1111,2 0-25,0 0-80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6.155"/>
    </inkml:context>
    <inkml:brush xml:id="br0">
      <inkml:brushProperty name="width" value="0.05" units="cm"/>
      <inkml:brushProperty name="height" value="0.05" units="cm"/>
    </inkml:brush>
  </inkml:definitions>
  <inkml:trace contextRef="#ctx0" brushRef="#br0">168 517 9562,'-2'-10'748,"1"1"-1,-1 0 1,0 0 0,-1 0-1,-6-14 1,8 21-554,0 0-1,0 1 1,0-1 0,0 0-1,0 1 1,0-1 0,-1 1-1,1-1 1,0 1 0,-1 0-1,1-1 1,-1 1 0,0 0-1,1 0 1,-1 0 0,0 0-1,0 0 1,0 1 0,0-1-1,0 1 1,1-1 0,-1 1-1,0-1 1,0 1-1,0 0 1,0 0 0,0 0-1,0 0 1,0 0 0,0 1-1,0-1 1,0 1 0,-4 0-1,2 1-21,0 1 0,-1-1 0,1 0 0,0 1 0,0 0 0,0 0 0,0 0 0,1 1 0,-1-1 0,1 1 0,0 0 0,0 0 0,0 0 0,1 0 0,0 0 0,-1 1 0,1-1 0,-2 10 0,-2 3-1,2-1 0,0 1 1,1 0-1,-1 19 0,4-34-161,-1 16 88,0 0 0,1 0 1,0 0-1,4 20 0,-3-33-74,0-1 0,0 0 1,1 1-1,-1-1 0,1 0 0,0 0 0,0 0 0,0 0 1,6 6-1,-6-8-11,0 0 0,0 0 0,0 0 0,0-1 0,0 1 0,1-1 0,-1 1 0,0-1-1,1 0 1,-1 0 0,1 0 0,0 0 0,-1-1 0,1 1 0,0-1 0,-1 1 0,5-1 0,0 0 2,-1-1-1,0 0 1,0-1-1,0 1 1,0-1-1,0 0 1,0 0-1,0-1 1,0 0-1,-1 0 1,0 0 0,1-1-1,-1 0 1,0 0-1,-1 0 1,1 0-1,3-6 1,5-4 34,-1-1 0,-1-1 1,0 0-1,11-23 0,-12 18 34,0-1 0,-2 0 0,0 0 0,-2-1-1,0 0 1,-2 0 0,0 0 0,-2-1 0,0-32-1,-7 33 43,5 23-122,0 0 0,0 0 0,-1-1-1,1 1 1,0 0 0,0 0 0,0 0 0,0-1 0,-1 1-1,1 0 1,0 0 0,0 0 0,-1 0 0,1 0 0,0-1 0,0 1-1,-1 0 1,1 0 0,0 0 0,0 0 0,-1 0 0,1 0-1,0 0 1,0 0 0,-1 0 0,1 0 0,0 0 0,0 0-1,-1 0 1,1 0 0,0 0 0,-1 0 0,1 0 0,0 0-1,0 1 1,-1-1 0,1 0 0,-2 2 3,0-1 0,1 1 0,-1 0-1,1 0 1,0 0 0,-1 0 0,1 0 0,0 0 0,0 1 0,0-1 0,0 0-1,1 1 1,-2 2 0,-5 26-5,2-1-1,-3 42 1,7-60-6,1-1 0,0 1 0,1-1 1,0 0-1,0 1 0,2-1 0,-1 0 0,1 0 0,9 18 1,-12-27 3,2 1 1,-1-1 0,0 0-1,0 0 1,1 0 0,-1-1 0,1 1-1,-1 0 1,1 0 0,0-1 0,0 1-1,0-1 1,0 0 0,0 1 0,0-1-1,4 2 1,-4-3 2,0 0 1,0 1-1,0-1 0,0 0 1,0 0-1,0 0 0,0-1 1,0 1-1,0 0 0,0-1 0,0 1 1,0-1-1,0 0 0,0 0 1,3-1-1,2-3 17,0 0 1,0-1-1,0 1 1,-1-1-1,0-1 1,0 1-1,8-13 1,3-8 62,-1 0 0,-2-2 1,0 1-1,-2-2 1,11-38-1,26-157 314,-46 209-372,0 1-10,0 0-1,-1 0 1,0-1-1,-1 1 1,-1-1-1,-1 1 1,-3-21-1,4 35-14,0 1-1,0-1 1,0 0-1,0 1 1,-1-1-1,1 1 1,0-1-1,0 1 1,0-1-1,-1 0 1,1 1-1,0-1 1,-1 1-1,1-1 1,-1 1-1,1 0 1,-1-1-1,1 1 0,0-1 1,-1 1-1,0 0 1,1-1-1,-1 1 1,1 0-1,-1 0 1,1-1-1,-1 1 1,1 0-1,-1 0 1,0 0-1,1 0 1,-1 0-1,1 0 1,-1 0-1,0 0 1,1 0-1,-1 0 1,0 0-1,1 0 1,-1 0-1,1 0 0,-1 1 1,1-1-1,-1 0 1,0 0-1,1 1 1,-1-1-1,1 0 1,-1 1-1,1-1 1,0 1-1,-1-1 1,1 0-1,-1 1 1,0 0-1,-3 5-7,0 0-1,0 0 1,0 0-1,1 0 1,0 0-1,-5 13 1,-11 46-51,16-52 45,-8 30-8,2 0 0,-4 51 0,11-77 19,2 0-1,0 0 1,1 0-1,0 0 1,1 0-1,1 0 0,1 0 1,9 25-1,-11-38 1,0 1-1,0-1 0,0 0 0,1 1 0,-1-1 0,1-1 0,0 1 1,0 0-1,1-1 0,-1 1 0,1-1 0,-1 0 0,6 3 1,-6-5 1,0 1 0,0-1 0,0 0 0,0 0 0,0 0 0,1 0 0,-1-1 0,0 0 0,1 1 0,-1-1 0,0 0 0,0 0 0,1-1 0,-1 1 0,0-1 0,0 0 1,1 1-1,-1-2 0,5-1 0,6-4 1,-1-1 0,0 0 0,0 0 0,-1-2 0,0 1 0,0-2 0,16-19 0,-2 0 33,37-60 0,-59 84-23,2-2-1,-1 0 1,0 0 0,0 0 0,-1 0-1,0-1 1,-1 1 0,1-1-1,-2 0 1,1 0 0,-1-1 0,0-9-1,-1 19-7,-1-1 1,0 0-1,0 0 0,0 0 0,0 0 0,0 1 0,-1-1 0,1 0 0,0 0 0,0 0 1,0 0-1,-1 1 0,1-1 0,0 0 0,-1 0 0,1 1 0,-1-1 0,1 0 1,-1 1-1,1-1 0,-1 0 0,1 1 0,-1-1 0,0 1 0,1-1 0,-2 0 0,1 1-1,0 0 0,-1-1-1,1 1 1,0 0-1,0 0 1,-1 0-1,1 0 1,0 0-1,0 1 1,-1-1 0,1 0-1,0 1 1,0-1-1,0 0 1,-2 2-1,-3 1-4,1 0 0,-1 0 0,1 1 0,0-1 0,0 1 0,-6 7 0,4-2-6,1 0 1,-1 0-1,2 1 0,-1 0 1,1 1-1,1-1 1,0 1-1,0 0 1,1-1-1,1 2 1,0-1-1,0 0 0,1 0 1,0 1-1,2 13 1,-1-17-32,1-1 1,0 1-1,1-1 1,-1 0-1,2 1 0,-1-1 1,1 0-1,0 0 1,0 0-1,7 9 1,-7-11-21,1-1 0,-1 0 0,1 0 0,0 0 0,0 0 0,1-1 1,-1 0-1,1 0 0,0 0 0,0 0 0,0-1 0,0 0 0,0 0 0,0 0 1,9 2-1,-8-3 21,0 0 0,0-1 0,0 1 1,0-1-1,12-1 0,30-12-299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7.207"/>
    </inkml:context>
    <inkml:brush xml:id="br0">
      <inkml:brushProperty name="width" value="0.05" units="cm"/>
      <inkml:brushProperty name="height" value="0.05" units="cm"/>
    </inkml:brush>
  </inkml:definitions>
  <inkml:trace contextRef="#ctx0" brushRef="#br0">94 8 15027,'-8'44'6617,"-10"54"-5080,6-40-1201,-39 223 13,50-275-348,0 0-1,0-1 0,0 0-1,1 1 1,0-1 0,0 1 0,0-1 0,1 1-1,1 8 1,-2-14 0,0 1-1,1-1 1,-1 0 0,0 0-1,0 1 1,0-1-1,1 0 1,-1 0 0,0 0-1,1 0 1,-1 1 0,0-1-1,0 0 1,1 0 0,-1 0-1,0 0 1,1 0-1,-1 0 1,0 0 0,1 0-1,-1 0 1,0 0 0,1 0-1,-1 0 1,0 0-1,1 0 1,-1 0 0,0 0-1,1 0 1,-1 0 0,0 0-1,1 0 1,-1 0-1,0-1 1,0 1 0,1 0-1,-1 0 1,0 0 0,0-1-1,1 1 1,-1 0-1,0 0 1,0-1 0,1 1-1,-1 0 1,0 0 0,0-1-1,0 1 1,1-1-1,12-17 0,24-56 18,-4-2 1,34-110-1,-58 158 9,3-4 41,-2-1-1,-2 0 1,6-37-1,-33 150 120,9-11-157,-3 92 0,13-121-22,1 0 0,3 0-1,14 70 1,7-36 328,-52-105-126,3 4-138,1 0 1,2-2-1,-24-41 0,44 69-74,0 0 0,0-1 0,0 1-1,1-1 1,-1 0 0,0 1 0,1-1-1,-1 1 1,1-1 0,-1 0 0,1 0 0,0 1-1,0-1 1,0 0 0,0 0 0,0 1-1,0-1 1,0 0 0,1 1 0,-1-1-1,0 0 1,1 1 0,0-1 0,-1 0-1,1 1 1,0-1 0,0 1 0,0-1-1,0 1 1,0 0 0,0-1 0,0 1 0,0 0-1,1 0 1,-1-1 0,0 1 0,1 0-1,-1 1 1,1-1 0,-1 0 0,3-1-1,24-11 15,0 0-1,1 2 1,0 1-1,1 2 1,0 0-1,0 2 1,34-2-1,-55 7-5,0 0-1,0 1 1,0 0-1,-1 1 1,1 0-1,0 0 1,0 1-1,0 0 1,16 6-1,-21-6-3,1 1-1,-1-1 1,0 1-1,0 0 1,0 0-1,0 0 1,0 1-1,-1-1 1,1 1-1,-1 0 1,0 0-1,0 0 1,-1 0 0,1 1-1,-1-1 1,0 1-1,0-1 1,2 11-1,1 14 17,-5-24-8,0 0-1,1 0 1,0 0 0,0 0 0,0 0-1,0-1 1,4 9 0,-4-13-7,-1 0 1,0 1-1,0-1 1,1 0-1,-1 0 1,0 0-1,0 0 1,1 1-1,-1-1 1,0 0-1,0 0 1,1 0-1,-1 0 1,0 0-1,1 0 1,-1 0-1,0 0 1,0 0-1,1 0 1,-1 0 0,0 0-1,1 0 1,-1 0-1,0 0 1,0 0-1,1 0 1,-1-1-1,0 1 1,0 0-1,1 0 1,-1 0-1,0 0 1,0-1-1,1 1 1,-1 0-1,0 0 1,0 0-1,0-1 1,1 1-1,-1 0 1,0 0-1,0-1 1,0 1-1,0 0 1,0 0-1,0-1 1,1 1-1,-1 0 1,9-17 46,-8 15-43,13-29-173,14-50 0,-17 48-1907,21-48 0,-26 71 1359,1 1-57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7.654"/>
    </inkml:context>
    <inkml:brush xml:id="br0">
      <inkml:brushProperty name="width" value="0.05" units="cm"/>
      <inkml:brushProperty name="height" value="0.05" units="cm"/>
    </inkml:brush>
  </inkml:definitions>
  <inkml:trace contextRef="#ctx0" brushRef="#br0">44 59 14795,'2'7'266,"-2"0"-1,1 0 1,-1 0 0,0 0-1,0 0 1,0 0 0,-4 12-1,1 8 303,2 36-119,3-1 1,2 1 0,14 66-1,0 0-290,-15-102-148,-2 0-1,-1 29 0,0-47 1,-1 0 1,0 0-1,-1-1 0,0 1 0,0-1 1,-1 1-1,0-1 0,0 0 1,-1 0-1,-6 9 0,10-16-4,0 0 1,-1 0-1,1-1 0,-1 1 0,1 0 1,-1 0-1,1-1 0,-1 1 0,1 0 1,-1-1-1,0 1 0,1 0 0,-1-1 1,0 1-1,1-1 0,-1 1 0,0-1 1,0 0-1,0 1 0,0-1 0,1 0 0,-1 1 1,0-1-1,0 0 0,0 0 0,0 0 1,0 0-1,0 0 0,0 0 0,1 0 1,-1 0-1,0 0 0,0 0 0,0 0 1,0-1-1,0 1 0,1 0 0,-2-1 1,0-1 6,0 0 1,1 1 0,-1-1 0,1 0 0,-1 0 0,1 0 0,0 0 0,0-1 0,0 1 0,0 0 0,0 0 0,0-1 0,1 1 0,-1-3 0,-2-14 58,1 0 1,1-1-1,1 1 1,1 0-1,0 0 0,6-29 1,35-110 412,-20 95-122,3 1 0,2 1 0,3 2 0,2 1-1,80-107 1,-122 181-185,0 0 0,1 1 0,0 0-1,2 1 1,0-1 0,-6 26 0,8-25-215,1 0-1,0 0 1,2 0 0,0 1 0,1-1-1,1 1 1,3 29 0,-2-45-27,-1 1 0,1-1 0,0 0 0,0 0 0,0 0 0,0 0 0,1 0 0,-1 0 0,1 0 0,0 0 0,0 0 0,0-1 0,0 1 0,0-1 0,0 0 0,1 1 0,2 1 0,-3-3 12,0 0 1,0 0 0,0 0 0,1-1 0,-1 1-1,0-1 1,0 1 0,1-1 0,-1 0 0,0 0-1,0 0 1,1 0 0,-1 0 0,0 0 0,1 0 0,-1-1-1,0 0 1,0 1 0,0-1 0,1 0 0,-1 0-1,0 0 1,0 0 0,0 0 0,2-2 0,1-1-43,1 0-1,-1 0 1,0-1 0,6-6 0,21-32-506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8.011"/>
    </inkml:context>
    <inkml:brush xml:id="br0">
      <inkml:brushProperty name="width" value="0.05" units="cm"/>
      <inkml:brushProperty name="height" value="0.05" units="cm"/>
    </inkml:brush>
  </inkml:definitions>
  <inkml:trace contextRef="#ctx0" brushRef="#br0">83 1 18012,'-11'16'452,"1"1"1,0 1-1,1-1 1,1 2-1,1-1 1,1 1-1,0 0 1,1 0-1,1 1 1,1-1-1,1 1 1,0 36-1,3-50-404,-1 0-1,1 1 1,0-1-1,0-1 0,1 1 1,0 0-1,0 0 0,0 0 1,1-1-1,-1 1 0,5 4 1,-6-8-50,1 0 1,0 0 0,-1 0-1,1 0 1,0 0-1,0 0 1,0-1-1,0 1 1,1-1-1,-1 1 1,0-1 0,1 0-1,-1 0 1,1 0-1,-1 0 1,1-1-1,-1 1 1,1-1 0,0 1-1,-1-1 1,1 0-1,0 0 1,-1 0-1,1 0 1,-1-1-1,1 1 1,4-2 0,5-2-42,0-1 1,0 0 0,0-1 0,12-9-1,25-11-178,-49 26 216,1-1 0,0 1-1,0-1 1,0 1 0,0 0-1,-1-1 1,1 1 0,0 0-1,0 0 1,0 0-1,0 0 1,0-1 0,0 1-1,0 1 1,0-1 0,0 0-1,0 0 1,0 0 0,0 0-1,-1 1 1,3 0-1,-3-1 6,1 1-1,-1-1 0,1 1 0,-1 0 0,0-1 0,1 1 0,-1 0 0,0-1 0,0 1 0,1 0 0,-1 0 0,0-1 0,0 1 0,0 0 0,0 0 0,0-1 1,0 1-1,0 0 0,0 0 0,0 0 0,-1 5 10,-1 1 0,0-1 0,0 0 0,-4 9 0,-3 3 74,-1 0-1,-12 16 1,17-27-69,0 0 1,0-1 0,-1 0 0,0 0 0,0 0-1,-1-1 1,-8 6 0,14-10-52,0 0 0,1-1 0,-1 1-1,0 0 1,0-1 0,0 1 0,0-1 0,0 0 0,0 1 0,0-1 0,0 0 0,0 0 0,0 1 0,0-1-1,0 0 1,0 0 0,0 0 0,0 0 0,0 0 0,0 0 0,0-1 0,0 1 0,0 0 0,0 0-1,0-1 1,0 1 0,0-1 0,0 1 0,1-1 0,-1 1 0,0-1 0,0 1 0,0-1 0,1 0 0,-1 1-1,0-1 1,0 0 0,1 0 0,-1 0 0,1 1 0,-1-1 0,1 0 0,-1 0 0,1 0 0,0 0-1,-1 0 1,1 0 0,0-2 0,-2-3-105,1-1-1,0 1 1,0-1-1,1 1 1,0-1-1,1-6 1,4-20-479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8.635"/>
    </inkml:context>
    <inkml:brush xml:id="br0">
      <inkml:brushProperty name="width" value="0.05" units="cm"/>
      <inkml:brushProperty name="height" value="0.05" units="cm"/>
    </inkml:brush>
  </inkml:definitions>
  <inkml:trace contextRef="#ctx0" brushRef="#br0">12 456 14867,'1'0'117,"0"0"0,0 1 1,0 0-1,0-1 0,0 1 0,0-1 0,-1 1 0,1 0 0,0 0 0,0-1 0,-1 1 0,1 0 1,-1 0-1,1 0 0,0 0 0,-1 0 0,0 0 0,1 0 0,-1 0 0,1 0 0,-1 0 1,0 0-1,0 0 0,0 0 0,0 0 0,0 0 0,0 0 0,0 0 0,0 0 0,0 1 1,-1 0-1,0 7 393,-1-1 0,-1-1 0,-4 12 0,-1 3 364,7-17-745,0 1 0,0-1 0,0 1 0,1-1 0,0 0 0,0 1 0,0-1 0,1 1 1,-1-1-1,3 7 0,-2-10-111,-1 0 1,1-1-1,0 1 1,-1-1-1,1 1 1,0-1 0,0 0-1,0 1 1,0-1-1,0 0 1,1 0-1,-1 0 1,0 0-1,0 0 1,1 0-1,-1 0 1,1 0-1,-1 0 1,1-1-1,-1 1 1,1 0 0,-1-1-1,1 0 1,-1 1-1,1-1 1,0 0-1,-1 0 1,1 0-1,0 0 1,-1 0-1,1 0 1,0 0-1,-1 0 1,1-1-1,0 1 1,-1-1 0,3-1-1,6-1 28,-1-1-1,0 0 1,0 0 0,0-1-1,-1-1 1,0 1 0,0-2-1,0 1 1,12-13-1,2-6 109,29-43-1,-9-3-72,-4 5-258,-38 66 176,0 0 0,0-1 0,0 1 1,0 0-1,0 0 0,0 0 0,0 0 0,0 0 0,0 0 1,0 0-1,0 0 0,0 0 0,0 0 0,0 0 1,0-1-1,0 1 0,0 0 0,0 0 0,0 0 0,1 0 1,-1 0-1,0 0 0,0 0 0,0 0 0,0 0 1,0 0-1,0 0 0,0 0 0,0 0 0,0 0 0,0 0 1,0 0-1,0 0 0,0 0 0,0 0 0,1-1 1,-1 1-1,0 0 0,0 0 0,0 0 0,0 0 0,0 0 1,0 0-1,0 0 0,0 0 0,0 0 0,0 0 0,0 1 1,0-1-1,1 0 0,-1 0 0,0 0 0,0 0 1,0 0-1,0 0 0,0 0 0,0 0 0,0 0 0,0 0 1,0 0-1,0 0 0,0 0 0,0 0 0,0 0 1,0 0-1,0 0 0,0 0 0,1 0 0,-1 1 0,0 8-62,3 9-8,3-15 73,4-10 39,-6 1-29,1 1 0,-1-2 0,0 1 0,0 0 1,-1-1-1,0 0 0,0 1 0,0-1 1,1-8-1,12-67 108,-13 61-81,-1 0-1,-1 0 0,0 0 0,-2 0 1,-1 0-1,-6-32 0,7 50-36,1 0-1,-1 0 0,0 0 1,-1 0-1,1 0 1,0 0-1,-1 0 0,-2-3 1,3 6-2,1-1 0,0 1 0,-1 0 0,1-1 0,-1 1 0,0 0 0,1-1 0,-1 1 0,1 0 0,-1 0 0,1-1 0,-1 1 0,1 0 0,-1 0 1,0 0-1,1 0 0,-1 0 0,1 0 0,-1 0 0,0 0 0,1 0 0,-1 0 0,1 0 0,-1 1 0,0-1 0,1 0 0,-1 0 0,1 0 0,-1 1 0,1-1 0,-1 0 0,1 1 0,-1-1 0,1 0 0,-1 1 0,1-1 1,0 1-1,-1-1 0,1 1 0,-1-1 0,1 1 0,0-1 0,0 1 0,-1-1 0,1 2 0,-5 4 2,1 1-1,0 0 1,1 1-1,0-1 1,0 0-1,0 1 1,1 0-1,-2 11 1,-6 69-16,8-66 7,-2 34 49,2 64-1,3-98-26,1-1 1,1 1-1,1-1 1,1 0-1,0-1 1,10 24-1,-14-42-12,0 0 1,0-1 0,0 1-1,-1 0 1,1-1-1,1 1 1,-1-1-1,0 1 1,0-1-1,3 2 1,-4-3 4,0 1 1,1-1 0,-1 0-1,1 0 1,-1 1 0,1-1-1,-1 0 1,1 0 0,-1 0-1,1 0 1,-1 0 0,1 0 0,-1 0-1,1 0 1,-1 0 0,1 0-1,-1 0 1,1 0 0,-1 0-1,1 0 1,-1 0 0,1 0-1,-1-1 1,1 1 0,1-2 25,0 1 0,-1-1 0,1 1 0,-1-1 0,1 0 0,-1 1 0,0-1 0,0 0 0,0 0 0,0 0 1,0 0-1,0 0 0,-1 0 0,2-4 0,1-8 100,0 0 0,-2-1 0,1 1 0,-2 0 0,0-1 1,0 1-1,-1 0 0,-1-1 0,-1 1 0,0 0 0,-1 0 0,0 1 0,-6-15 1,9 27-136,0-1 0,0 0 1,0 1-1,-1-1 1,1 1-1,0-1 1,0 1-1,-1 0 0,1 0 1,-1-1-1,-1 0 1,-1 3-355,8 11-329,-2-9 555,0-1 0,0 1 0,0-1 0,1 1 0,-1-1 0,1 0-1,-1 0 1,1 0 0,0 0 0,-1 0 0,1-1 0,0 1 0,0-1 0,6 2 0,-2-1 53,-1 0 1,1-1-1,0 0 0,0-1 0,-1 1 1,11-2-1,19-3-452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9.070"/>
    </inkml:context>
    <inkml:brush xml:id="br0">
      <inkml:brushProperty name="width" value="0.05" units="cm"/>
      <inkml:brushProperty name="height" value="0.05" units="cm"/>
    </inkml:brush>
  </inkml:definitions>
  <inkml:trace contextRef="#ctx0" brushRef="#br0">129 2 17852,'-4'-1'231,"1"1"1,-1-1 0,0 1-1,0 0 1,1 0 0,-1 1-1,0-1 1,1 1-1,-1 0 1,0-1 0,1 2-1,-1-1 1,1 0 0,0 1-1,-1 0 1,-3 2-1,0 0 92,1 0-1,1 0 0,-1 0 0,1 1 0,-1 0 0,1 0 0,-7 10 1,11-13-287,-1-1 0,1 1 0,0 0 1,0-1-1,0 1 0,0 0 1,1 0-1,-1 0 0,0 0 0,1 0 1,-1 0-1,1 0 0,0 0 1,0 0-1,0 0 0,0 0 1,0 0-1,0 0 0,1 3 0,0-4-54,0 1 0,0 0 0,0 0 0,0-1-1,1 1 1,-1-1 0,0 1 0,1-1-1,-1 1 1,1-1 0,0 0 0,0 0 0,-1 0-1,1 0 1,0 0 0,0 0 0,0 0-1,0-1 1,2 2 0,14 2-475,0 0 0,1-2-1,28 2 1,31 4-1112,-70-6 1439,-1-1 0,0 1 0,0 1 0,0-1 0,0 1 0,0 1 0,0-1 0,6 5 0,-13-7 163,1-1-1,0 1 1,0-1-1,-1 1 1,1-1-1,0 1 1,0-1 0,-1 1-1,1 0 1,-1 0-1,1-1 1,-1 1-1,1 0 1,-1 0-1,1-1 1,-1 1-1,0 0 1,1 0 0,-1 0-1,0 0 1,0 0-1,0 0 1,0 0-1,1-1 1,-1 1-1,-1 0 1,1 2-1,0-2 22,-1 1 0,0-1 0,0 1 0,0-1 0,0 1-1,0-1 1,0 1 0,-1-1 0,1 0 0,0 0 0,0 0-1,-1 0 1,-1 1 0,-6 4 178,0-2 0,0 0 0,-17 6-1,-9-1-107,0-1 0,0-2 0,-37 1 0,50-5-172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39.600"/>
    </inkml:context>
    <inkml:brush xml:id="br0">
      <inkml:brushProperty name="width" value="0.05" units="cm"/>
      <inkml:brushProperty name="height" value="0.05" units="cm"/>
    </inkml:brush>
  </inkml:definitions>
  <inkml:trace contextRef="#ctx0" brushRef="#br0">3 1 16884,'-2'220'5699,"3"-102"-4740,10 227 358,-10-342-1310,0 4 61,0 1 0,0 0 0,1-1 0,4 12 0,-6-18-50,0 0 0,1 0 0,-1-1 0,1 1 0,-1 0 0,1 0 0,-1 0 0,1-1 0,0 1 0,-1 0 0,1-1 0,0 1 0,0 0 0,-1-1 0,1 1 0,0-1 0,0 0 0,1 1 0,-1-1 4,0 0-1,0 0 1,0 0 0,1 0 0,-1 0 0,0 0 0,0 0 0,0-1-1,0 1 1,0 0 0,0-1 0,0 1 0,0-1 0,0 1 0,0-1 0,0 0-1,0 1 1,-1-1 0,1 0 0,1-1 0,6-8 108,1 0 1,-1-1-1,-1-1 0,0 1 1,-1-1-1,0 0 1,7-22-1,-3 10 22,68-179 565,-63 154-1275,-2-1 0,9-61 1,-22 109 443,3-32-831,-6 19 394,3 14 529,0 1 1,0 0 0,0-1 0,0 1 0,0 0-1,0 0 1,-1-1 0,1 1 0,0 0 0,0 0 0,0 0-1,-1-1 1,1 1 0,0 0 0,0 0 0,0 0 0,-1-1-1,1 1 1,0 0 0,0 0 0,-1 0 0,1 0 0,0 0-1,0 0 1,-1 0 0,1 0 0,0-1 0,-1 1 0,1 0-1,0 0 1,-1 0 0,1 0 0,0 0 0,-1 1-1,-7 5-763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1.081"/>
    </inkml:context>
    <inkml:brush xml:id="br0">
      <inkml:brushProperty name="width" value="0.05" units="cm"/>
      <inkml:brushProperty name="height" value="0.05" units="cm"/>
    </inkml:brush>
  </inkml:definitions>
  <inkml:trace contextRef="#ctx0" brushRef="#br0">0 548 11979,'0'0'58,"2"4"232,-1 0 0,1 0 0,0 0 0,0-1 0,0 1 0,3 3 0,-4-6-192,0 0 1,0 0-1,0 0 1,0-1-1,0 1 1,0 0-1,1-1 1,-1 1-1,0-1 1,0 1-1,0-1 1,0 0-1,1 1 1,-1-1-1,0 0 1,0 0-1,1 0 1,-1 0-1,0 0 1,1 0-1,-1 0 1,0 0-1,0-1 1,1 1-1,1-1 1,5-2 97,-1 0 1,1-1 0,0 0 0,-1-1-1,0 0 1,0 0 0,-1 0-1,1-1 1,7-8 0,4-6 11,25-35 0,-21 22-72,19-36 0,-33 54-6,-1 0 1,0 0-1,-2-1 0,8-32 1,-12 26 171,-1 21-289,0 1 0,0 0 0,0 0 1,0-1-1,0 1 0,0 0 0,0 0 0,0-1 1,0 1-1,0 0 0,0 0 0,0-1 0,-1 1 0,1 0 1,0 0-1,0 0 0,0-1 0,0 1 0,-1 0 1,1 0-1,0 0 0,0-1 0,0 1 0,-1 0 0,1 0 1,0 0-1,0 0 0,-1 0 0,1 0 0,0 0 1,0-1-1,-1 1 0,1 0 0,-1 0 0,0 1 33,-1 0 0,0 0 0,1 1 0,-1-1 0,1 0 0,-1 1 0,1-1 0,-1 0 0,1 1 0,0 0 0,0-1 0,0 1 0,0 0 0,0-1 0,-1 4 0,-9 19 131,1 0 0,1 0 0,1 1 0,1 0 0,1 0 0,1 1 0,1 0 0,2-1 0,0 35 0,3-54-139,-1 0 0,1 1 0,0-1 0,0 0 0,1 1 0,4 10 0,-5-16-26,-1 1-1,1-1 0,0 0 1,0 1-1,-1-1 1,1 0-1,0 0 0,0 0 1,0 0-1,1 0 1,-1 0-1,0 0 1,0 0-1,0 0 0,1 0 1,-1-1-1,0 1 1,1 0-1,-1-1 1,1 1-1,-1-1 0,1 0 1,-1 1-1,0-1 1,1 0-1,-1 0 0,1 0 1,-1 0-1,1 0 1,-1 0-1,1-1 1,-1 1-1,3-1 0,0-1 12,1 0-1,-1 0 1,0 0-1,1 0 1,-1-1 0,0 0-1,-1 0 1,1 0-1,0 0 1,-1-1-1,0 0 1,0 1-1,0-1 1,3-5-1,5-9 96,15-36 1,-26 53-117,10-20 50,-2 0 1,0-1 0,-2 0 0,0 0-1,-2 0 1,0-1 0,-2 1 0,1-38-1,-3 59-49,0-1 1,0 1-1,-1 0 0,1 0 0,0-1 0,0 1 0,-1 0 0,1 0 1,0 0-1,-1 0 0,1-1 0,-1 1 0,0 0 0,1 0 0,-2-1 0,2 2 0,-1-1 0,1 1-1,0 0 1,-1 0 0,1 0-1,0 0 1,-1 0 0,1 0-1,-1 0 1,1 0 0,0 0-1,-1 0 1,1 0 0,-1 0-1,1 0 1,0 0-1,-1 0 1,1 0 0,0 0-1,-1 1 1,1-1 0,0 0-1,-1 0 1,1 0 0,0 1-1,-1-1 1,1 0 0,0 0-1,-1 1 1,1-1-1,-3 4 17,0-1-1,0 0 1,1 1-1,0-1 1,-1 1-1,1 0 1,-2 5-1,-5 16 106,1-1 0,-7 42 0,13-52-64,0 0 1,1 0 0,0 1-1,2-1 1,-1 0 0,5 20 0,-4-29-45,0-1 0,1 1 0,0-1 1,-1 1-1,1-1 0,1 0 0,-1 0 1,1 0-1,0 0 0,0 0 0,0 0 1,0-1-1,8 7 0,-9-9-12,0 1 0,0-1 0,0 0-1,1 1 1,-1-1 0,0 0 0,1 0 0,-1 0 0,1-1-1,-1 1 1,1-1 0,0 1 0,-1-1 0,1 0 0,-1 0-1,1 0 1,0 0 0,-1-1 0,1 1 0,-1-1-1,1 1 1,-1-1 0,1 0 0,-1 0 0,1 0 0,-1 0-1,3-2 1,2-2-3,0-1 1,-1 1-1,0-1 0,0 0 0,0 0 0,9-14 0,26-47-33,-26 40 23,36-71-33,19-32 16,-69 129 23,-1 0 0,1 0 1,-1 0-1,1 1 0,0-1 0,-1 0 1,1 0-1,0 0 0,-1 1 0,1-1 0,0 0 1,0 1-1,0-1 0,0 0 0,0 1 1,0-1-1,0 1 0,-1 0 0,1-1 1,2 1-1,-2 0 0,-1 0 0,1 0 0,0 1 0,-1-1 0,1 0-1,-1 1 1,1-1 0,-1 0 0,1 1 0,0-1 0,-1 1 0,1-1 0,-1 1 0,0-1 0,1 1 0,-1 0 0,1-1 0,-1 1 0,0-1 0,0 1 0,1 0 0,-1 0 0,3 8-26,-1 0 0,0-1 1,1 15-1,-3-19 23,2 33 5,-1 0 0,-3 1 0,0-1 0,-10 42 0,0 10 52,12-69-34,0-20-9,0 0-1,0 0 1,0 1 0,0-1-1,1 0 1,-1 0-1,0 0 1,0 1 0,0-1-1,0 0 1,0 0 0,0 1-1,0-1 1,1 0 0,-1 0-1,0 0 1,0 0 0,0 1-1,0-1 1,1 0 0,-1 0-1,0 0 1,0 0-1,0 0 1,1 1 0,-1-1-1,0 0 1,0 0 0,1 0-1,-1 0 1,0 0 0,0 0-1,1 0 1,0-1 28,0 0 0,1 0 0,-1 1 0,0-1 0,0-1 0,0 1 0,0 0 0,0 0 0,0 0 0,0 0 0,-1-1 0,1 1 0,0 0 0,-1-1-1,1 1 1,-1-1 0,1-1 0,4-13 204,-1 0 0,0 0 0,-1 0 1,0-24-1,-2-70 288,-2 58-492,2 37-24,-1 11-8,1 0 0,-1-1 0,0 1 0,0 0-1,0 0 1,-1-1 0,1 1 0,-1 0 0,0 0 0,0 0 0,-1 0 0,1 0 0,-5-7-1,6 10 4,0 0-18,0 1 8,0-1 0,0 0 0,1 0 0,-1 0-1,0 1 1,1-1 0,-1 0 0,1 0-1,-1 1 1,1-1 0,-1 0 0,1 1-1,0-1 1,-1 0 0,1 1 0,0-1-1,-1 1 1,1-1 0,0 1 0,0-1-1,-1 1 1,1 0 0,0-1 0,1 1-1,26-8-24,-19 6 9,42-13-208,2 3-1,59-6 1,-111 17 219,1 1 0,-1 0 0,1 0 0,0-1 1,-1 1-1,1 0 0,0 0 0,-1 1 1,1-1-1,0 0 0,-1 1 0,1-1 0,-1 0 1,1 1-1,-1 0 0,1-1 0,-1 1 0,1 0 1,-1 0-1,1 0 0,-1 0 0,0 0 0,0 0 1,0 0-1,1 1 0,-1-1 0,0 0 1,0 0-1,-1 1 0,2 1 0,-1 1 1,0 0 0,0 0 0,-1 0 0,0 1 0,1-1 0,-1 0 0,-1 0 0,1 0 0,-1 1 0,-1 6 0,-7 27-34,4-22 40,1-1 0,1 2 0,0-1 0,2 0 0,-1 24 0,2-39 2,0 0 0,0-1 0,0 1-1,1 0 1,-1 0 0,0-1 0,0 1-1,0 0 1,0-1 0,1 1 0,-1 0 0,0-1-1,1 1 1,-1 0 0,0-1 0,1 1-1,-1 0 1,1-1 0,-1 1 0,1-1-1,0 1 1,-1-1 0,1 1 0,-1-1 0,1 0-1,1 1 1,-1 0 0,1-1 1,-1 0-1,0 0 0,1 0 1,-1 0-1,0 0 0,1-1 1,-1 1-1,0 0 0,0-1 0,1 1 1,-1 0-1,2-2 0,3-1 2,0-1-1,0 0 0,0 0 1,8-7-1,8-10 35,-1-2 1,0 0-1,-2-1 0,-1-1 1,0-1-1,13-29 0,-22 31 6,-9 24-43,1-1 1,-1 1-1,0-1 1,1 1-1,-1-1 1,0 1-1,0-1 1,0 1-1,0-1 1,1 1 0,-1-1-1,0 1 1,0-1-1,0 1 1,0-1-1,0 1 1,0-1-1,0 1 1,0-1-1,-1 0 1,1 1-1,0-1 1,0 1-1,0-1 1,0 1 0,-1 0-1,1-1 1,0 1-1,-1-1 1,1 1-1,0-1 1,-1 1-1,1 0 1,0-1-1,-1 1 1,1 0-1,-1-1 1,1 1-2,-1 0 1,1 0-1,-1 1 1,1-1-1,-1 0 1,1 0-1,-1 0 1,1 1-1,0-1 1,-1 0-1,1 1 1,-1-1-1,1 0 1,0 1-1,-1-1 1,1 0-1,0 1 1,0-1-1,-1 1 1,1-1-1,0 0 1,0 1-1,0-1 1,0 1-1,-1-1 1,1 1-1,0-1 1,0 1-1,0-1 1,0 1-1,0-1 1,0 1-1,0-1 1,0 1-1,3 18-29,0-15 28,-1 0 0,1-1 0,-1 1 0,1-1 0,0 0-1,0 0 1,1 0 0,-1 0 0,0 0 0,1-1 0,0 0 0,0 0 0,0 0 0,-1 0 0,2 0 0,-1-1 0,0 1-1,0-1 1,0 0 0,1-1 0,-1 1 0,6-1 0,3 1 9,0-1 0,1 0 0,-1-2-1,0 1 1,0-1 0,16-5 0,-8 0 17,1-1 0,-1-1 0,33-18 0,-45 21-9,1 1 0,-2-1 0,1-1 0,-1 0 0,0 0 0,0-1 0,-1 0 0,0 0-1,11-18 1,-17 25-13,0 0 0,0 0-1,-1 0 1,1-1 0,0 1 0,-1 0-1,1-1 1,-1 1 0,0 0-1,1-1 1,-1 1 0,0 0 0,0-1-1,0 1 1,0-1 0,0 1-1,0 0 1,0-1 0,-1 1-1,1 0 1,0-1 0,-1 1 0,1 0-1,-1-1 1,0 1 0,0-2-1,-1 2-1,1 0-1,-1 0 1,1 0-1,-1 0 0,1 0 1,-1 0-1,0 0 1,0 0-1,0 1 0,1-1 1,-1 0-1,0 1 1,0 0-1,0 0 0,0-1 1,0 1-1,0 0 1,-3 1-1,-4 0-3,0 0-1,0 1 1,0 0-1,1 0 1,-1 1 0,1 0-1,0 1 1,-1-1-1,2 2 1,-1-1 0,0 1-1,1 0 1,0 1-1,0 0 1,1 0 0,-12 14-1,14-16-6,1 0 0,0 1-1,0 0 1,0-1 0,1 1 0,-1 0-1,1 1 1,0-1 0,1 0 0,-1 0-1,1 1 1,0-1 0,1 1 0,-1-1-1,1 1 1,0-1 0,0 1 0,1-1-1,0 1 1,0-1 0,0 1-1,1-1 1,-1 0 0,1 0 0,0 1-1,1-1 1,-1-1 0,6 8 0,-3-5 16,0 0 0,0 0-1,1-1 1,0 1 0,1-1 0,-1-1 0,1 1 0,0-1 0,1-1 0,-1 1 0,1-1 0,0 0 0,0-1 0,0 0 0,0 0 0,1-1 0,-1 0 0,1 0 0,0-1 0,9 0 0,32-2-36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2.182"/>
    </inkml:context>
    <inkml:brush xml:id="br0">
      <inkml:brushProperty name="width" value="0.05" units="cm"/>
      <inkml:brushProperty name="height" value="0.05" units="cm"/>
    </inkml:brush>
  </inkml:definitions>
  <inkml:trace contextRef="#ctx0" brushRef="#br0">734 0 9842,'0'0'23,"0"1"0,1-1 0,-1 0 0,0 0-1,0 1 1,1-1 0,-1 0 0,0 1 0,0-1 0,0 0 0,0 1-1,1-1 1,-1 0 0,0 1 0,0-1 0,0 0 0,0 1 0,0-1-1,0 0 1,0 1 0,0-1 0,0 0 0,0 1 0,0-1 0,0 0 0,0 1-1,0-1 1,0 1 0,-1-1 0,1 0 0,0 1 0,0-1 0,0 0-1,-1 1 1,-6 10 127,-1 0 0,0 0 0,-13 13 0,-8 10 33,-403 514 2360,381-477-2283,3 2 0,-51 100-1,75-114-147,22-55-101,1 0 0,-1 1 1,1-1-1,1 0 0,-1 1 0,0-1 1,1 1-1,0-1 0,1 9 0,-1-12-8,1 0-1,-1 0 1,1 1-1,-1-1 1,1 0-1,0 0 1,-1 0-1,1 0 1,0 0-1,0 0 1,-1 0-1,1 0 1,0-1-1,0 1 1,0 0-1,0 0 1,0-1-1,0 1 1,1-1-1,-1 1 1,0-1-1,0 1 1,0-1-1,0 0 1,1 1-1,-1-1 1,2 0-1,3 1 3,0-1 1,0 0-1,0-1 0,0 1 0,7-2 1,18-5 2,-1-1 1,-1-2 0,32-14 0,86-47-19,-115 55 2,279-152-61,-119 62 65,-21 17-10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2.171"/>
    </inkml:context>
    <inkml:brush xml:id="br0">
      <inkml:brushProperty name="width" value="0.05" units="cm"/>
      <inkml:brushProperty name="height" value="0.05" units="cm"/>
    </inkml:brush>
  </inkml:definitions>
  <inkml:trace contextRef="#ctx0" brushRef="#br0">78 31 14523,'-1'-24'1547,"1"24"-1525,0 0 0,0 0 0,0-1 0,0 1 0,0 0 0,0 0 0,0-1 0,0 1 0,0 0 0,-1 0 0,1-1 0,0 1 0,0 0 0,0 0 0,0-1 0,0 1-1,0 0 1,0 0 0,-1 0 0,1 0 0,0-1 0,0 1 0,0 0 0,-1 0 0,1 0 0,0 0 0,0-1 0,0 1 0,-1 0 0,1 0 0,0 0 0,0 0 0,-1 0 0,1 0 0,0 0 0,0 0 0,-1 0 0,1 0 0,0 0 0,0 0 0,-1 0 0,1 0 0,0 0 0,-1 0-1,-8 10 638,4 0-211,-1 1-1,2 0 1,0 0-1,0 0 1,-2 14 0,-9 65 458,11-68-681,-1 17 216,-1 77-1,6-100-337,1 0-1,1 0 0,0 0 1,1 0-1,1-1 1,0 1-1,12 23 0,-15-36-61,0 0 0,1 0-1,-1 0 1,1-1 0,0 1-1,0-1 1,0 1 0,0-1-1,0 0 1,1 1-1,-1-1 1,1-1 0,-1 1-1,1 0 1,0-1 0,-1 1-1,1-1 1,0 0 0,4 2-1,-3-3 7,0 1-1,-1-1 1,1 0 0,0 0-1,-1-1 1,1 1-1,0-1 1,-1 0-1,1 1 1,-1-2-1,1 1 1,-1 0-1,1-1 1,-1 1 0,0-1-1,4-3 1,3-2 36,-1-1 1,-1 0 0,0 0-1,0-1 1,0 0 0,-1 0-1,0-1 1,-1 0-1,0 0 1,6-14 0,0-5 140,-1-1 0,12-48 0,-20 65-192,1 1 0,-2-1 0,0 0 0,0 0 0,-2 0 0,1 0 0,-3-18 0,-3 20-13,0 16-27,-5 20-35,4-1 7,1 1 0,2 0 1,0 0-1,2 1 0,0-1 0,6 42 0,-4-63 39,-1-1-1,1 1 0,0 0 1,0 0-1,1-1 0,-1 1 0,1-1 1,-1 1-1,1-1 0,0 1 1,1-1-1,2 3 0,-4-5 6,1 1 0,0-1 0,-1 1 0,1-1 0,0 0 0,0 0 0,0 0 0,0 0 0,0-1 0,0 1 0,0 0 0,0-1 0,0 1 0,0-1 0,0 0 0,0 0 0,0 0 0,0 0 0,0 0 0,1 0 0,-1 0 0,0-1 0,2 0 0,5-2 34,1 0 0,-2-1 1,1-1-1,0 1 1,-1-1-1,0 0 0,0-1 1,0 0-1,9-11 1,5-5 146,30-40 1,-37 42-75,16-29 1,-27 41-91,1 0 0,-1 0 0,-1-1 0,0 0 0,0 0 0,3-15 0,-22 55-121,9-14 86,1 0-1,0 1 1,1 0-1,2 0 1,-1 0-1,2 0 1,0 22-1,2-38 15,0 1 0,1-1 1,-1 0-1,0 0 0,1 1 0,0-1 0,0 0 0,-1 0 0,1 0 0,0 0 0,1 0 1,-1 0-1,0 0 0,1 0 0,-1 0 0,1-1 0,2 4 0,0-3 8,-1 0 0,1 1-1,0-1 1,0 0 0,-1-1 0,1 1-1,0-1 1,1 0 0,3 1-1,7 0-9,-1 0-1,1-2 1,0 1-1,24-4 1,-34 3-103,-1-1 0,1 0 0,0 0 0,0-1 0,0 1 1,-1-1-1,6-2 0,-9 3 87,0 0 0,1 1 0,-1-1 0,0 0-1,1 0 1,-1 0 0,0 0 0,0-1 0,0 1 0,0 0 0,0 0 0,0-1 0,0 1 0,-1 0 0,1-1 0,0 1 0,-1-1 0,1 1 0,-1-1-1,1 1 1,-1-1 0,0 0 0,0 1 0,0-1 0,0 1 0,0-3 0,-8-22-225,-6-8-87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2.624"/>
    </inkml:context>
    <inkml:brush xml:id="br0">
      <inkml:brushProperty name="width" value="0.05" units="cm"/>
      <inkml:brushProperty name="height" value="0.05" units="cm"/>
    </inkml:brush>
  </inkml:definitions>
  <inkml:trace contextRef="#ctx0" brushRef="#br0">1 0 18084,'0'0'1592,"3"7"-1136,5 0-232,6 3 961,7 2-585,9-1-888,4 2-480,6 0 663,3 0-135,4 0-120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3.027"/>
    </inkml:context>
    <inkml:brush xml:id="br0">
      <inkml:brushProperty name="width" value="0.05" units="cm"/>
      <inkml:brushProperty name="height" value="0.05" units="cm"/>
    </inkml:brush>
  </inkml:definitions>
  <inkml:trace contextRef="#ctx0" brushRef="#br0">47 626 17420,'-7'14'530,"0"0"-1,1 1 1,0-1 0,1 1 0,1 1-1,0-1 1,-1 21 0,4-22-427,0 1 0,1 0 0,1 0 0,0 0-1,1 0 1,1-1 0,0 1 0,1-1 0,1 1 0,0-1 0,1-1 0,12 21 0,0-3-306,-1 0 0,-2 2 0,21 60 0,-32-82 137,-2 0 1,1 0-1,-1 0 0,-1 0 1,0 0-1,-1 0 1,0 0-1,0 0 0,-2 0 1,1 0-1,-1 0 1,-1 0-1,0 0 0,0-1 1,-1 1-1,-7 14 1,9-22 51,0 0 0,0 0 0,0-1 1,0 1-1,0 0 0,0-1 1,-1 1-1,1-1 0,-1 0 1,0 0-1,-4 3 0,6-4 11,0-1-1,0 0 0,0 1 0,-1-1 1,1 0-1,0 0 0,0 0 0,0 0 1,-1 0-1,1 0 0,0 0 1,0 0-1,-1 0 0,1-1 0,0 1 1,0 0-1,0-1 0,0 1 0,0-1 1,0 1-1,-1-1 0,1 0 1,0 1-1,0-1 0,1 0 0,-1 0 1,0 0-1,0 0 0,0 0 0,0 1 1,1-1-1,-1-1 0,1 1 0,-2-2 1,-3-6-16,1 0-1,-1-1 1,2 0 0,-1 1 0,1-1-1,1-1 1,0 1 0,-1-11 0,-1-88-63,4 106 79,3-91-34,4 1-1,36-166 1,72-175 487,-110 416-411,77-225 710,-70 219-443,-10 23-61,-1 5 24,-9 42 509,6-34-797,-11 60 411,3 0 0,3 1 0,4 104 0,5-141-341,2 0-1,1 0 1,1-1 0,2 1 0,2-2 0,1 1 0,2-1 0,32 61 0,-41-88-51,-3-4 1,0 0 1,1 0-1,0 0 0,0 0 1,0 0-1,0 0 0,0-1 1,0 1-1,1-1 0,-1 1 0,1-1 1,4 3-1,-12-20-73,-89-129-396,50 80 360,-39-78 1,81 139 111,-2-5 22,0 0 0,1 0 0,0 0 0,-3-10 0,6 17-24,-1-1 0,1 0 0,0 0 0,0 1-1,0-1 1,0 0 0,0 1 0,0-1 0,0 0 0,0 1-1,1-1 1,-1 0 0,1 1 0,-1-1 0,1 0 0,0 1-1,0-1 1,-1 1 0,1-1 0,0 1 0,0 0 0,0-1-1,1 1 1,-1 0 0,0 0 0,0 0 0,2-1 0,8-3-126,0 0 1,0 1 0,0 1 0,0 0 0,0 0-1,1 1 1,-1 1 0,17-1 0,-8 0 61,35-2-217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4.429"/>
    </inkml:context>
    <inkml:brush xml:id="br0">
      <inkml:brushProperty name="width" value="0.05" units="cm"/>
      <inkml:brushProperty name="height" value="0.05" units="cm"/>
    </inkml:brush>
  </inkml:definitions>
  <inkml:trace contextRef="#ctx0" brushRef="#br0">4 592 17892,'-1'46'2551,"-1"-33"-2270,2 0-1,-1 0 0,2-1 1,0 1-1,0 0 1,1 0-1,1 0 1,0-1-1,7 21 1,-9-32-256,0 1 0,0 0 0,0 0 0,0-1 1,0 1-1,0-1 0,0 1 0,0-1 1,0 1-1,1-1 0,-1 0 0,0 0 0,1 1 1,0-1-1,-1 0 0,1 0 0,-1 0 1,1-1-1,0 1 0,0 0 0,0-1 0,2 1 1,-2-1 5,1 0 1,0 0 0,-1 0 0,1-1 0,-1 0 0,1 1 0,-1-1-1,1 0 1,-1 0 0,1 0 0,-1 0 0,0-1 0,0 1 0,3-2-1,5-6 61,0 1-1,-1-2 0,0 1 1,-1-1-1,10-14 0,2-9 98,0-1 0,18-47-1,-6 11-236,-29 68-103,-2 7 105,0 7 3,-2 18-65,-1-9 88,2 0 0,0 0 0,1 0 0,6 34 0,-6-54 29,-1 1 1,0 0 0,1 0-1,0 0 1,-1 0-1,1 0 1,0-1 0,0 1-1,0 0 1,0-1-1,0 1 1,1-1 0,-1 1-1,0-1 1,1 1 0,-1-1-1,1 0 1,-1 0-1,1 0 1,0 0 0,-1 0-1,1 0 1,0 0 0,0 0-1,0-1 1,0 1-1,0-1 1,-1 1 0,1-1-1,0 0 1,0 0 0,0 0-1,0 0 1,0 0-1,0 0 1,0-1 0,0 1-1,0 0 1,0-1-1,0 0 1,3-1 0,7-3 55,0-1-1,0 0 1,0-1 0,17-13 0,20-17 78,-22 16-59,34-21 1,-58 40-86,-1 1 0,1-1 1,0 1-1,0 0 0,0 0 1,0 0-1,0 0 0,0 0 0,0 1 1,0-1-1,0 1 0,3 0 0,-5 0 1,0 0 0,0 0-1,0 1 1,1-1-1,-1 1 1,0-1-1,0 1 1,0 0-1,0-1 1,0 1 0,-1 0-1,1 0 1,0-1-1,0 1 1,0 0-1,-1 0 1,1 0 0,0 0-1,-1 0 1,1 0-1,-1 0 1,1 0-1,-1 1 1,1-1-1,-1 0 1,0 0 0,0 0-1,0 0 1,1 1-1,-1-1 1,0 0-1,-1 2 1,2 3-38,4 35 90,-5-41-58,0 1 1,0-1-1,0 1 1,0-1-1,0 1 1,0 0-1,0-1 0,0 1 1,0-1-1,0 0 1,1 1-1,-1-1 1,0 1-1,0-1 1,1 1-1,-1-1 1,0 1-1,0-1 1,1 0-1,-1 1 1,1-1-1,-1 1 1,0-1-1,1 0 0,-1 0 1,1 1-1,-1-1 1,1 0-1,-1 0 1,1 1-1,-1-1 1,1 0-1,-1 0 1,1 0-1,-1 0 1,1 0-1,-1 0 1,1 0-1,-1 0 0,1 0 1,-1 0-1,1 0 1,-1 0-1,1 0 1,-1 0-1,1 0 1,-1-1-1,1 1 1,-1 0-1,1 0 1,-1-1-1,0 1 1,1 0-1,-1-1 1,1 1-1,-1 0 0,0-1 1,1 1-1,-1 0 1,0-1-1,1 1 1,-1-1-1,0 0 1,10-10-397,-1-1 0,-1 0 0,0-1 1,0 0-1,-1 0 0,7-22 0,25-89-2131,-35 113 2282,84-381-4549,-82 372 6060,-7 40 67,-14 91 1604,-10 136-35,24-210-2654,-1 52 291,2-78-490,1-1-1,1 1 1,0-1 0,0 1 0,1-1 0,4 12 0,-6-22-40,-1 1 0,0 0 1,0-1-1,0 1 0,1 0 0,-1-1 1,0 1-1,1 0 0,-1-1 1,1 1-1,-1-1 0,0 1 1,1-1-1,-1 1 0,1-1 1,-1 1-1,1-1 0,0 1 0,-1-1 1,1 0-1,-1 1 0,1-1 1,0 0-1,-1 0 0,1 1 1,1-1-1,-1 0-2,0-1 0,0 1 0,0 0 0,-1-1 0,1 1 0,0-1 0,0 1 0,0-1 0,-1 0 0,1 1 0,0-1 0,-1 0 0,1 1 0,0-1 0,-1 0 0,1-1 1,18-38-146,-19 39 135,25-71-318,-8 20-152,36-73 0,-43 110 509,-9 15-26,-1 0 0,0 0 0,0 0 0,0 0 0,0 0 0,1 0-1,-1 0 1,0 0 0,0 0 0,0 0 0,0 0 0,0 0 0,1 0-1,-1 0 1,0 0 0,0 0 0,0 0 0,0 1 0,0-1 0,1 0-1,-1 0 1,0 0 0,0 0 0,0 0 0,0 0 0,0 0 0,0 1-1,0-1 1,0 0 0,0 0 0,0 0 0,0 0 0,0 1 0,1-1-1,-1 0 1,0 0 0,0 0 0,0 0 0,0 0 0,0 1 0,0-1-1,0 0 1,-1 0 0,1 0 0,0 0 0,0 1 0,0-1 0,0 0-1,0 3 33,0-1 0,-1 1 0,1 0 1,-1-1-1,1 1 0,-1-1 0,0 1 0,0-1 0,0 1 0,-3 3 0,-19 20 180,-7 8-59,29-32-153,-1 0 1,1 0-1,0 0 1,0 1 0,0-1-1,1 0 1,-1 1 0,0-1-1,1 0 1,0 1-1,-1-1 1,1 1 0,0-1-1,0 1 1,1 3 0,0-4-4,0 0 0,-1 0 0,1 0 0,0 0 0,0 0 0,1 0 0,-1-1 0,0 1 0,0 0 0,1-1 0,-1 1 1,1-1-1,0 0 0,-1 1 0,1-1 0,0 0 0,0 0 0,0 0 0,-1 0 0,5 1 0,3 1-3,0-1-1,0 1 0,13 1 1,26 0 7,1-2 1,78-7-1,-5 0 620,-122 5-599,1 0 0,-1 0-1,0 0 1,0-1 0,1 1 0,-1 0 0,0 0-1,0 0 1,1 0 0,-1 0 0,0 0 0,0-1-1,0 1 1,0 0 0,1 0 0,-1 0 0,0 0-1,0-1 1,0 1 0,0 0 0,1 0-1,-1 0 1,0-1 0,0 1 0,0 0 0,0 0-1,0-1 1,0 1 0,0 0 0,0 0 0,0-1-1,0 1 1,0 0 0,0 0 0,0-1 0,0 1-1,0 0 1,0 0 0,0-1 0,0 1 0,0 0-1,0 0 1,-1-1 0,1 1 0,0 0 0,0 0-1,0 0 1,0-1 0,-6-11 591,6 12-600,-1-1 13,-16-28 423,0 0 1,2-1-1,2 0 0,-19-61 0,31 88-495,0 0 0,1 0 0,-1 0 0,1 0 0,0 0 0,0 0 0,0 0 0,0 0 0,1-4 0,0 6 1,-1 0 0,1 1 0,-1-1 0,0 0 0,1 0 0,0 0 0,-1 0 0,1 1 0,-1-1 0,1 0 0,0 1 0,0-1 0,-1 0 0,1 1 0,0-1 1,0 1-1,0-1 0,0 1 0,0 0 0,-1-1 0,1 1 0,0 0 0,0 0 0,0-1 0,0 1 0,0 0 0,0 0 0,0 0 0,0 0 0,0 0 0,1 1 0,52 3-2460,-35-2 1097,1-1-1,27-1 1,-40 0 1165,0-1 1,-1-1 0,1 1-1,0-1 1,0 0 0,-1-1-1,1 1 1,-1-1-1,0-1 1,10-5 0,11-16-825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4.912"/>
    </inkml:context>
    <inkml:brush xml:id="br0">
      <inkml:brushProperty name="width" value="0.05" units="cm"/>
      <inkml:brushProperty name="height" value="0.05" units="cm"/>
    </inkml:brush>
  </inkml:definitions>
  <inkml:trace contextRef="#ctx0" brushRef="#br0">38 0 17524,'-1'1'110,"-1"-1"0,1 1 0,0-1 1,0 1-1,0-1 0,0 1 0,1-1 0,-1 1 1,0 0-1,0 0 0,0-1 0,0 1 0,1 0 0,-1 0 1,0 0-1,1 0 0,-1 0 0,1 0 0,-1 0 1,1 0-1,-1 0 0,1 0 0,0 0 0,-1 2 1,-7 30 848,7-30-608,-3 21 36,2 0 1,0 0 0,1 0-1,1 1 1,2-1 0,0 0-1,1 0 1,2 0 0,13 41-1,-16-59-347,1 0-1,-1 0 0,1 0 1,1-1-1,-1 1 1,6 6-1,-8-11-28,0 1 0,1-1 0,-1 0 0,0 0 0,1 0 0,-1 1 0,1-1 0,-1-1 0,1 1 0,-1 0 0,1 0 0,0-1 0,-1 1 0,1 0 0,0-1 0,0 0 0,-1 1 0,1-1 0,0 0 0,0 0 0,0 0 0,-1 0 0,1 0 0,0-1 0,0 1 1,-1 0-1,3-2 0,3-1 13,-1 0 0,0 0 1,-1-1-1,1 0 1,0 0-1,-1-1 0,0 1 1,0-1-1,8-11 0,37-57 119,-39 55-111,19-26-53,-30 44 20,0 0 1,0 0-1,0 0 1,0 0-1,0 0 1,0 0-1,0 0 1,0-1-1,0 1 0,0 0 1,0 0-1,0 0 1,0 0-1,0 0 1,0 0-1,1 0 1,-1 0-1,0 0 0,0 0 1,0 0-1,0-1 1,0 1-1,0 0 1,0 0-1,0 0 1,0 0-1,0 0 0,0 0 1,1 0-1,-1 0 1,0 0-1,0 0 1,0 0-1,0 0 1,0 0-1,0 0 0,0 0 1,0 0-1,0 0 1,1 0-1,-1 0 1,0 0-1,0 0 1,0 0-1,0 0 0,0 0 1,0 0-1,0 0 1,0 0-1,0 0 1,0 0-1,1 1 1,-1-1-1,0 0 0,0 0 1,0 0-1,0 0 1,0 0-1,0 0 1,0 0-1,0 0 1,0 0-1,0 0 0,0 1 1,0 9-18,-5 15 1,-3 6-86,2 0-1,1 1 0,1-1 0,1 45 1,3-72-42,1 0 1,-1 0 0,1 1-1,0-1 1,0 0 0,0 0-1,1 0 1,2 5 0,-3-8 97,-1-1 1,1 1 0,-1 0-1,1 0 1,-1-1 0,1 1-1,0 0 1,0 0 0,-1-1-1,1 1 1,0-1 0,0 1-1,0-1 1,0 1-1,-1-1 1,1 1 0,0-1-1,0 0 1,0 0 0,0 1-1,0-1 1,0 0 0,0 0-1,0 0 1,0 0 0,0 0-1,0 0 1,0 0-1,0-1 1,0 1 0,0 0-1,0 0 1,0-1 0,0 1-1,-1-1 1,1 1 0,0-1-1,0 1 1,0-1 0,1 0-1,17-17-549,2-11-197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5.376"/>
    </inkml:context>
    <inkml:brush xml:id="br0">
      <inkml:brushProperty name="width" value="0.05" units="cm"/>
      <inkml:brushProperty name="height" value="0.05" units="cm"/>
    </inkml:brush>
  </inkml:definitions>
  <inkml:trace contextRef="#ctx0" brushRef="#br0">59 413 14667,'-8'11'731,"1"-1"-1,1 1 0,0 1 1,0-1-1,1 1 1,1 0-1,0 0 0,0 1 1,2-1-1,-1 1 1,1-1-1,0 22 0,2-33-686,0 0-1,0 1 1,1-1-1,-1 0 1,0 0-1,0 0 0,1 0 1,-1 1-1,0-1 1,1 0-1,-1 0 0,1 0 1,-1 0-1,1 0 1,0 0-1,-1 0 1,1 0-1,1 1 0,-1-2-24,-1 0 0,1 1 0,0-1 0,0 0 0,-1 0-1,1 1 1,0-1 0,0 0 0,0 0 0,-1 0 0,1 0 0,0 0-1,0 0 1,0 0 0,-1 0 0,1 0 0,0-1 0,0 1 0,-1 0-1,2-1 1,2 0-1,-1-1-1,0 0 1,1 0-1,-1 0 0,0-1 1,0 1-1,0-1 1,5-5-1,7-13 7,-1 0 0,-1-1 0,17-39-1,-3 5-321,-27 56 292,0 1 0,0-1-1,0 0 1,0 0 0,0 0-1,0 0 1,0 0 0,0 0-1,1 0 1,-1 0 0,0 0-1,0 0 1,0 0 0,0 0-1,0 0 1,0 0 0,0 0-1,0 0 1,0 0-1,0 0 1,0 1 0,0-1-1,0 0 1,0 0 0,0 0-1,0 0 1,1 0 0,-1 0-1,0 0 1,0 0 0,0 0-1,0 0 1,0 0 0,0 0-1,0 0 1,0 0 0,0 0-1,0 0 1,0 0 0,0 0-1,0-1 1,0 1-1,1 0 1,-1 0 0,0 0-1,0 0 1,0 0 0,0 0-1,0 0 1,0 0 0,0 0-1,0 0 1,0 0 0,0 0-1,0 0 1,0 0 0,0 0-1,0 0 1,0 0 0,0 0-1,0-1 1,0 1 0,0 0-1,2 11-198,-2 26 119,0-18 50,0-14 56,0 1 0,0 0 0,1-1 0,0 1 0,0-1 0,1 1 0,-1-1 0,5 9 1,-5-13-8,-1 0 0,1 0 0,0 0 0,0 0 0,-1 0 0,1 0 0,0 0 0,0 0 0,0 0 0,0-1 0,0 1 0,0 0 0,0-1 0,0 1 1,0-1-1,1 1 0,-1-1 0,1 1 0,0-1 3,0 0 1,0 0-1,1 0 1,-1-1-1,0 1 1,0 0-1,0-1 1,0 0-1,0 1 1,0-1-1,-1 0 1,1 0-1,0 0 1,2-1-1,14-11 59,0 1 1,-1-2-1,-1-1 1,0 0-1,-1 0 0,24-34 1,-20 22-42,-1-2 0,-2 0 0,24-56 0,-31 61-33,-1 0 0,7-30 0,-14 46-3,1 0 0,-1 0 0,0 0-1,-1 0 1,0 0 0,0 0-1,-1 0 1,0 0 0,-1 0 0,1 0-1,-4-8 1,5 14 0,-1 1 1,1 0-1,0 0 0,-1-1 0,1 1 1,-1 0-1,0 0 0,1 0 0,-1 0 0,0 0 1,0-1-1,0 2 0,0-1 0,0 0 1,0 0-1,0 0 0,0 0 0,0 1 0,0-1 1,0 0-1,0 1 0,0-1 0,-1 1 1,1-1-1,0 1 0,0 0 0,-1-1 0,1 1 1,0 0-1,-1 0 0,1 0 0,0 0 1,-1 0-1,1 0 0,0 1 0,-1-1 0,1 0 1,0 0-1,0 1 0,-1-1 0,1 1 1,0 0-1,0-1 0,-2 2 0,-2 2 8,-1 0 0,1 0 0,0 0 0,1 1-1,-1 0 1,1 0 0,-7 10 0,0 3 34,1 0 1,1 1-1,0 0 0,2 1 1,0 0-1,1 0 0,1 1 1,-4 36-1,8-46-24,1 0 0,0 1 0,0-1 1,2 0-1,-1 0 0,1 1 0,7 19 0,-6-24-23,0 0 1,0 0-1,1 0 1,0-1 0,0 1-1,1-1 1,0 0-1,0 0 1,0-1-1,1 1 1,-1-1-1,10 6 1,-10-8-53,0 0 0,0 0 1,0-1-1,0 0 0,0 0 0,0 0 0,1 0 1,-1-1-1,1 0 0,-1 0 0,1-1 0,-1 1 1,1-1-1,-1 0 0,1-1 0,-1 1 0,1-1 1,-1 0-1,8-3 0,0 0-193,-1-2 0,1 1 0,-1-2 0,0 0 0,0 0 1,18-16-1,3-5-227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6.077"/>
    </inkml:context>
    <inkml:brush xml:id="br0">
      <inkml:brushProperty name="width" value="0.05" units="cm"/>
      <inkml:brushProperty name="height" value="0.05" units="cm"/>
    </inkml:brush>
  </inkml:definitions>
  <inkml:trace contextRef="#ctx0" brushRef="#br0">8 0 17396,'-8'99'3885,"8"171"1,1-263-3819,-1 1 0,2-1 1,-1 0-1,1 0 0,0 1 0,0-1 1,1-1-1,4 10 0,-6-14-67,0 0-1,1-1 1,-1 1-1,0-1 1,1 1-1,-1-1 1,1 0 0,-1 1-1,1-1 1,0 0-1,-1 0 1,1 0-1,0 0 1,0 0-1,0-1 1,0 1 0,-1-1-1,1 1 1,0-1-1,0 0 1,0 1-1,0-1 1,0 0-1,0 0 1,0 0 0,0-1-1,0 1 1,0 0-1,0-1 1,0 0-1,0 1 1,0-1-1,0 0 1,0 0 0,2-2-1,11-5-169,0-2-1,-1 0 0,0-1 1,-1 0-1,21-23 1,-16 16-277,34-27 1,-51 44 431,0 0-1,0 0 1,0 1 0,1-1-1,-1 0 1,0 1 0,0-1 0,1 0-1,-1 1 1,0 0 0,0-1 0,1 1-1,-1 0 1,1-1 0,-1 1 0,2 0-1,-2 1 18,0-1 0,-1 0 1,1 0-1,-1 1 0,1-1 0,-1 0 0,0 1 0,1-1 0,-1 0 0,1 1 0,-1-1 0,0 1 0,1-1 0,-1 1 0,0-1 0,1 1 1,-1-1-1,0 1 0,0-1 0,0 1 0,1 0 0,-1-1 0,0 1 0,0-1 0,0 2 0,0 3 42,0-1-1,0 1 0,-1 0 1,1 0-1,-1-1 0,0 1 1,-3 7-1,-1-1 125,0 0 0,-1 0 0,0 0 0,-1-1 0,0 1 0,-1-2 0,0 1 0,0-1 0,-18 14 0,22-19-164,-1 0 0,0 0 0,-1 0 0,1-1-1,-1 0 1,1 0 0,-1-1 0,0 0 0,0 0 0,0 0-1,0 0 1,0-1 0,0 0 0,-1 0 0,1-1-1,0 0 1,-1 0 0,1 0 0,0-1 0,-13-3 0,17 3-44,-1 0 0,1 0 0,-1 0 0,1 0 1,0 0-1,0-1 0,0 1 0,-1-1 1,1 1-1,-3-4 0,2-3-315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8.145"/>
    </inkml:context>
    <inkml:brush xml:id="br0">
      <inkml:brushProperty name="width" value="0.05" units="cm"/>
      <inkml:brushProperty name="height" value="0.05" units="cm"/>
    </inkml:brush>
  </inkml:definitions>
  <inkml:trace contextRef="#ctx0" brushRef="#br0">142 1086 12099,'-128'107'5876,"127"-107"-5777,0 1 1,0 0-1,0 0 1,0 0-1,0 0 1,0 0 0,0 0-1,1 0 1,-1 0-1,0 0 1,1 0 0,-1 0-1,1 1 1,-1-1-1,1 0 1,-1 3-1,1-3-56,0-1 0,0 1-1,0-1 1,1 1-1,-1-1 1,0 1-1,0-1 1,1 1 0,-1-1-1,0 1 1,1-1-1,-1 1 1,1-1-1,-1 0 1,1 1 0,-1-1-1,0 1 1,1-1-1,-1 0 1,1 0 0,-1 1-1,1-1 1,0 0-1,-1 0 1,1 0-1,0 1 1,5 0 120,0 0 0,0 0 1,0-1-1,0 0 0,0 0 0,7-1 0,29-5 298,-1-1 0,60-20 0,84-38 145,284-126 220,-115 44-547,-93 44-175,985-412-9,-1098 452-183,24-12-1047,-170 75 1167,18-11-1226,-20 11 1134,1 0 1,-1 0-1,1 0 0,-1-1 0,0 1 1,1 0-1,-1 0 0,0 0 1,1 0-1,-1-1 0,0 1 1,0 0-1,1 0 0,-1-1 1,0 1-1,0 0 0,1 0 0,-1-1 1,0 1-1,0 0 0,0-1 1,1 1-1,-1 0 0,0-1 1,0 1-1,0 0 0,0-1 1,0 1-1,0 0 0,0-1 0,0 1 1,0-1-1,0 1 0,0 0 1,0-1-1,0 1 0,0 0 1,0-1-1,0 1 0,0 0 1,0-1-1,0 1 0,-1 0 0,1-1 1,0 1-1,0 0 0,-1-1 1,-7 0-698,-4 1-204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49.097"/>
    </inkml:context>
    <inkml:brush xml:id="br0">
      <inkml:brushProperty name="width" value="0.05" units="cm"/>
      <inkml:brushProperty name="height" value="0.05" units="cm"/>
    </inkml:brush>
  </inkml:definitions>
  <inkml:trace contextRef="#ctx0" brushRef="#br0">142 274 14947,'0'-1'131,"0"-1"-1,0 0 0,0 1 1,0-1-1,0 1 1,0-1-1,-1 0 0,1 1 1,-1-1-1,1 1 1,-1-1-1,1 1 0,-1-1 1,0 1-1,0-1 1,0 1-1,0 0 0,0-1 1,0 1-1,0 0 1,0 0-1,0 0 0,-1 0 1,1 0-1,0 0 1,-1 0-1,1 0 0,0 1 1,-1-1-1,0 0 1,1 1-1,-1-1 1,1 1-1,-1 0 0,1-1 1,-1 1-1,0 0 1,1 0-1,-1 0 0,0 0 1,1 0-1,-1 1 1,1-1-1,-1 0 0,0 1 1,1-1-1,-1 1 1,1 0-1,-1-1 0,1 1 1,0 0-1,-1 0 1,1 0-1,-3 2 0,-3 5-82,-1-1 0,1 1-1,0 1 1,1 0 0,0 0-1,1 0 1,0 0 0,0 1-1,1 0 1,0 0 0,0 0-1,1 0 1,1 1 0,-2 12-1,4-21-37,0 1-1,-1-1 1,1 0-1,0 0 1,0 1-1,1-1 0,-1 0 1,0 0-1,1 1 1,0-1-1,-1 0 1,1 0-1,0 0 1,0 0-1,2 2 1,-2-2-1,0-1 1,0 0-1,0 0 1,1 0 0,-1 0-1,1 0 1,-1 0-1,1 0 1,-1-1 0,1 1-1,-1 0 1,1-1-1,0 1 1,-1-1 0,1 0-1,0 0 1,-1 0-1,1 1 1,0-1 0,-1-1-1,1 1 1,2 0-1,8-2 26,-1-1 0,1 0 0,-1-1 0,0 0 0,0 0 0,0-1 0,-1-1 0,11-6 0,11-9 34,35-31-1,-43 32-45,0-2-1,-1 0 0,-1-1 1,-2-1-1,0-1 0,26-46 0,-27 26 117,-18 43-125,-1 0-1,1 0 1,-1 1 0,1-1-1,-1 0 1,0 0-1,1 0 1,-1 0-1,0 0 1,0 0 0,-1 0-1,1 0 1,0 0-1,-1 0 1,1 0-1,-1 1 1,1-1 0,-1 0-1,0 0 1,0 0-1,-1-1 1,1 2-4,0 1 0,1-1 0,-1 1-1,0 0 1,0-1 0,0 1 0,0-1 0,0 1 0,0 0 0,0 0 0,0 0 0,0-1-1,0 1 1,0 0 0,0 0 0,0 0 0,1 1 0,-1-1 0,0 0 0,0 0 0,0 0 0,0 1-1,0-1 1,0 0 0,0 1 0,0-1 0,0 1 0,1-1 0,-1 1 0,0 0 0,-1 0 0,-23 23 168,14-11-114,1-1 1,1 2 0,0-1-1,-10 23 1,15-27-57,1-1 0,0 1 0,0 0 0,0 0 0,1 0 0,1 1 0,0-1-1,0 0 1,1 12 0,0-18-5,0 0-1,0-1 1,0 1-1,1-1 0,-1 1 1,1-1-1,0 0 0,0 1 1,0-1-1,0 0 1,0 1-1,0-1 0,1 0 1,-1 0-1,1 0 0,-1 0 1,1 0-1,0 0 1,0-1-1,4 4 0,-3-4-4,1 1 0,-1-1 0,1 1 1,0-1-1,0 0 0,0 0 0,0-1 0,-1 1 0,1-1 0,0 0 0,0 0 0,5-1 0,3 0-25,-1-1 1,1-1 0,-1 0-1,0 0 1,0-1-1,0-1 1,0 0-1,12-8 1,-13 7-5,-1-2-1,0 1 1,0-1-1,12-15 1,-17 19 25,-1-1 0,1 1 0,-1-1 0,0 0 0,-1 0 0,1 0 0,-1-1 0,0 1 0,0-1 0,0 1 0,1-9 0,-3 13 12,0 1 0,0-1 1,0 0-1,0 1 1,0-1-1,0 0 0,0 1 1,0-1-1,0 0 1,0 1-1,0-1 0,0 0 1,-1 1-1,1-1 1,0 1-1,0-1 0,-1 0 1,1 1-1,0-1 1,-1 1-1,1-1 0,-1 1 1,1-1-1,-1 1 1,1-1-1,-1 1 0,1-1 1,-1 1-1,0-1 1,0 1 7,-1 0 1,1-1 0,-1 1-1,1 0 1,-1 0 0,1 0-1,0 0 1,-1 0-1,1 1 1,-1-1 0,1 0-1,-3 2 1,-5 1 96,-1 1 0,-16 10 0,25-13-101,-8 4 66,0 1-1,0 0 0,1 1 1,0 0-1,0 0 1,0 1-1,1 0 0,-12 16 1,19-23-71,0-1 0,-1 1 0,1-1 0,0 1 0,-1-1 0,1 1 0,0 0 0,-1-1 0,1 1 0,0-1 0,0 1 0,0 0 0,0-1 0,0 1 0,0 0 0,0-1 0,0 1 0,0 0 0,0-1 0,0 1 1,0 0-1,0-1 0,0 1 0,1-1 0,-1 1 0,0 0 0,0-1 0,1 1 0,-1-1 0,1 1 0,-1-1 0,0 1 0,1-1 0,-1 1 0,1-1 0,-1 1 0,1-1 0,-1 1 0,1-1 0,-1 0 0,1 1 0,0-1 0,-1 0 0,1 0 0,-1 1 0,1-1 0,0 0 0,5 1-14,-1 0 0,0 0 0,1-1 0,9 0 0,-10 0-12,164-12-567,-45 2 303,-118 9 260,-2 1 98,0 0 0,0 0-1,0 0 1,0-1 0,0 0 0,0 0-1,5-2 1,-9 3-42,1 0 1,0-1-1,-1 1 1,1 0-1,-1-1 1,1 1-1,-1-1 0,1 1 1,-1-1-1,0 1 1,1-1-1,-1 1 0,0-1 1,1 1-1,-1-1 1,0 0-1,0 1 0,1-1 1,-1-1-1,0 1 28,0-1 0,0 1 0,0-1 0,0 1 0,0-1 0,-1 1 0,1-1 0,-1 1 0,1-1 0,-1 1 0,0-3 0,-4-6 46,0 0 0,2 0 0,-1-1 0,1 1 1,1-1-1,0 0 0,0 0 0,1 0 0,0 0 0,1 0 0,1 0 1,1-12-1,-2 21-123,1 0 1,-1 0 0,1 0-1,0 0 1,0 1-1,-1-1 1,1 0 0,0 0-1,1 0 1,-1 1 0,0-1-1,0 1 1,1-1-1,-1 1 1,1-1 0,-1 1-1,1 0 1,0 0-1,-1 0 1,1 0 0,0 0-1,0 0 1,0 0-1,0 0 1,0 1 0,2-1-1,4 0-234,1 0 0,-1 1 0,1 0 0,-1 0 1,10 2-1,17 1-150,12-8 27,3-4-103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0.265"/>
    </inkml:context>
    <inkml:brush xml:id="br0">
      <inkml:brushProperty name="width" value="0.05" units="cm"/>
      <inkml:brushProperty name="height" value="0.05" units="cm"/>
    </inkml:brush>
  </inkml:definitions>
  <inkml:trace contextRef="#ctx0" brushRef="#br0">39 2 17164,'-1'0'106,"0"-1"1,-1 1 0,1 0-1,0 0 1,0 0 0,0 0-1,0 0 1,-1 0 0,1 0-1,0 0 1,0 0 0,0 1-1,0-1 1,0 0 0,0 1 0,0-1-1,0 1 1,-1-1 0,2 1-1,-1-1 1,0 1 0,0 0-1,0 0 1,0-1 0,0 1-1,0 0 1,1 0 0,-1 0-1,0 0 1,1 0 0,-1 0-1,0 1 1,0 1 75,0 0 0,0 0 0,0 0 0,1 0-1,-1 0 1,1 0 0,-1 1 0,1-1 0,0 0 0,0 0 0,1 0-1,0 4 1,-1-4-112,1-1 0,-1 0 0,1 0 1,0 0-1,-1 1 0,1-1 0,0 0 0,0 0 0,1 0 0,-1-1 0,0 1 0,0 0 0,1 0 0,0-1 0,-1 1 0,1-1 0,2 2 0,-3-2-62,1 0 0,-1-1 0,1 0 0,0 1-1,0-1 1,-1 0 0,1 0 0,0 0 0,-1 0-1,1 0 1,0 0 0,0 0 0,-1 0 0,1-1-1,0 1 1,-1-1 0,1 1 0,-1-1 0,1 0-1,-1 0 1,1 1 0,-1-1 0,1 0 0,-1 0-1,0-1 1,3-1 0,2-3 5,0-1 1,0 1 0,-1-1-1,0 0 1,0 0-1,4-9 1,7-10 2,-16 26-16,0 0 0,0-1 0,0 1 0,0 0 0,0 0 0,1 0 0,-1-1 0,0 1 1,0 0-1,0 0 0,0 0 0,0 0 0,1-1 0,-1 1 0,0 0 0,0 0 0,0 0 0,1 0 1,-1 0-1,0 0 0,0-1 0,0 1 0,1 0 0,-1 0 0,0 0 0,0 0 0,0 0 1,1 0-1,-1 0 0,0 0 0,0 0 0,1 0 0,-1 0 0,0 0 0,5 9 12,-2 18 21,-2-21-21,-1-3-16,1 0 1,-1 0 0,1 0 0,-1 0 0,1 0-1,0 0 1,1-1 0,-1 1 0,0 0 0,1 0-1,-1-1 1,1 1 0,0-1 0,0 1 0,0-1-1,0 0 1,0 0 0,1 0 0,-1 0 0,4 2-1,-3-3-30,0 0 0,0 0-1,-1 0 1,1 0 0,0-1 0,0 1-1,0-1 1,0 0 0,0 0-1,0 0 1,0-1 0,0 1 0,0 0-1,0-1 1,0 0 0,0 0 0,-1 0-1,1 0 1,0 0 0,0-1-1,3-2 1,-3 2 14,0 0-1,0 0 0,0 0 1,0-1-1,-1 1 1,5-5-1,16-27-195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6.680"/>
    </inkml:context>
    <inkml:brush xml:id="br0">
      <inkml:brushProperty name="width" value="0.05" units="cm"/>
      <inkml:brushProperty name="height" value="0.05" units="cm"/>
    </inkml:brush>
  </inkml:definitions>
  <inkml:trace contextRef="#ctx0" brushRef="#br0">0 161 18300,'2'-3'294,"-2"1"-195,1 1 0,0-1 0,0 0-1,0 0 1,0 1 0,0-1-1,0 0 1,0 1 0,1-1-1,-1 1 1,1 0 0,-1-1 0,1 1-1,-1 0 1,1 0 0,2-1-1,-3 3-25,0 0-1,-1 1 1,1-1-1,0 1 0,-1-1 1,1 1-1,-1-1 1,0 1-1,1 0 1,-1-1-1,0 1 1,0-1-1,0 1 0,0 0 1,-1 1-1,1 2 3,1 62 239,-1-41-30,4 47 1,-3-71-262,-1-1 0,0 1 0,0-1 1,1 1-1,-1-1 0,0 1 0,1-1 0,0 1 0,-1-1 1,1 0-1,0 0 0,0 1 0,0-1 0,-1 0 1,1 0-1,0 0 0,3 2 0,-3-2 7,0-1 1,0 1-1,0-1 0,0 0 0,0 1 0,0-1 1,1 0-1,-1 0 0,0 0 0,0 0 0,0 0 1,0 0-1,1 0 0,-1 0 0,0 0 0,0-1 1,2 0-1,3-1 64,0-1 1,-1 0-1,1 0 0,-1-1 1,0 0-1,0 0 1,6-6-1,11-13 203,-1 0 0,-1-2 0,-2-1 0,0 0 0,-2-1 0,0-1-1,18-48 1,-34 76-291,0 0 0,0 1 1,0-1-1,0 0 0,0 0 0,0 0 0,0 1 0,0-1 0,1 0 0,-1 0 0,0 0 0,0 0 0,0 1 0,0-1 0,0 0 0,1 0 0,-1 0 0,0 0 1,0 0-1,0 0 0,1 0 0,-1 1 0,0-1 0,0 0 0,0 0 0,1 0 0,-1 0 0,0 0 0,0 0 0,1 0 0,-1 0 0,0 0 0,0 0 1,0 0-1,1 0 0,-1 0 0,0 0 0,0-1 0,0 1 0,1 0 0,-1 0 0,0 0 0,0 0 0,0 0 0,1 0 0,-1 0 0,0-1 0,0 1 0,0 0 1,0 0-1,0 0 0,1 0 0,-1-1 0,0 1 0,0 0 0,0 0 0,0-1 0,8 32-20,-3-9 2,-4-19 9,0-1 0,0 0-1,0 1 1,0-1 0,0 0 0,0 0 0,0 0 0,1 0 0,-1 0 0,1 0 0,0 0 0,0 0 0,-1 0 0,1-1-1,0 1 1,1-1 0,-1 1 0,0-1 0,0 0 0,0 0 0,1 0 0,-1 0 0,0-1 0,5 2 0,-3-2 6,0 0 1,0 0 0,0-1-1,0 1 1,0-1-1,0 0 1,0 0 0,0-1-1,0 1 1,0-1 0,-1 0-1,1 0 1,-1 0-1,7-5 1,2-4 42,0 0 1,-1-1-1,0 0 0,0 0 0,10-19 1,17-20 249,-37 51-294,-1 0 0,0 0 0,0 0 0,0-1 0,0 1 0,0 0 0,0 0 0,0 0 1,0 0-1,0 0 0,1 0 0,-1-1 0,0 1 0,0 0 0,0 0 0,0 0 0,0 0 1,1 0-1,-1 0 0,0 0 0,0 0 0,0 0 0,0 0 0,0 0 0,1 0 0,-1 0 1,0 0-1,0 0 0,0 0 0,0 0 0,1 0 0,-1 0 0,0 0 0,0 0 0,0 0 1,0 0-1,1 0 0,-1 0 0,0 0 0,0 0 0,0 0 0,0 0 0,0 0 0,1 1 1,-1-1-1,0 0 0,0 0 0,0 0 0,0 0 0,4 13 50,-1 22-17,-3-30-25,0 1-7,7 71-23,-6-69 15,0-1 0,1 1-1,0-1 1,0 0-1,1 0 1,0 0 0,8 13-1,-11-19-27,1 0 1,-1 0-1,1 0 0,-1 0 0,1 0 1,0 0-1,0 0 0,-1 0 1,1-1-1,0 1 0,0 0 0,0 0 1,0-1-1,0 1 0,0 0 0,0-1 1,0 1-1,0-1 0,0 0 0,0 1 1,0-1-1,0 0 0,0 0 0,0 1 1,1-1-1,-1 0 0,0 0 0,0 0 1,0 0-1,0-1 0,0 1 0,1 0 1,-1 0-1,0-1 0,0 1 0,0 0 1,0-1-1,0 1 0,0-1 0,0 0 1,0 1-1,0-1 0,0 0 0,0 0 1,-1 1-1,1-1 0,0 0 0,0 0 1,0-1-1,3-3-157,0-1 1,-1 0-1,1 1 1,-1-1-1,0-1 0,-1 1 1,3-7-1,4-31-318,-3-6-164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1.121"/>
    </inkml:context>
    <inkml:brush xml:id="br0">
      <inkml:brushProperty name="width" value="0.05" units="cm"/>
      <inkml:brushProperty name="height" value="0.05" units="cm"/>
    </inkml:brush>
  </inkml:definitions>
  <inkml:trace contextRef="#ctx0" brushRef="#br0">1 57 18316,'15'-33'2041,"-10"24"-1049,-8 24 617,0-2-1379,0 0-1,1 0 0,0 0 1,1 0-1,1 26 1,0-38-226,0-1 0,0 1 1,0-1-1,0 1 1,0-1-1,0 1 1,0-1-1,0 1 1,0-1-1,0 1 0,1-1 1,-1 1-1,0-1 1,0 1-1,0-1 1,1 1-1,-1-1 1,0 1-1,1-1 1,-1 0-1,0 1 0,1-1 1,-1 1-1,1-1 1,-1 0-1,0 0 1,1 1-1,-1-1 1,1 0-1,-1 0 0,1 1 1,-1-1-1,1 0 1,-1 0-1,2 0 1,-1 0 4,1 0 0,0-1 1,-1 1-1,1-1 1,0 0-1,-1 1 0,1-1 1,-1 0-1,1 0 0,-1 0 1,2-1-1,5-5 52,-1 0 0,14-16-1,30-56 526,-39 58-349,-12 21-231,0 0 0,0 0 1,0 0-1,0 0 0,0 0 0,0 0 0,0 0 0,0 0 0,0 0 1,0-1-1,0 1 0,0 0 0,0 0 0,0 0 0,0 0 1,0 0-1,0 0 0,0 0 0,0 0 0,1 0 0,-1 0 0,0 0 1,0 0-1,0 0 0,0 0 0,0 0 0,0 0 0,0 0 0,0-1 1,0 1-1,0 0 0,0 0 0,0 0 0,0 0 0,0 0 1,1 0-1,-1 0 0,0 0 0,0 0 0,0 0 0,0 0 0,0 0 1,0 0-1,0 0 0,0 0 0,0 0 0,0 0 0,0 0 0,0 0 1,1 0-1,-1 1 0,0-1 0,0 0 0,0 0 0,0 0 1,0 0-1,0 0 0,0 0 0,0 0 0,0 0 0,0 0 0,0 0 1,0 0-1,0 0 0,0 0 0,0 0 0,0 0 0,0 1 0,2 9 241,-3 24-105,1-15-163,0-10-143,1 0 0,0-1 0,1 1 0,3 10 0,-4-16 119,0 0 0,0 0 0,0 0 0,0 0 0,0 0 0,1-1 0,0 1 0,-1 0 0,1-1 0,0 1 0,0-1 0,0 0 0,1 0 0,-1 0 0,4 3 0,8-2-254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2.025"/>
    </inkml:context>
    <inkml:brush xml:id="br0">
      <inkml:brushProperty name="width" value="0.05" units="cm"/>
      <inkml:brushProperty name="height" value="0.05" units="cm"/>
    </inkml:brush>
  </inkml:definitions>
  <inkml:trace contextRef="#ctx0" brushRef="#br0">93 38 19820,'-3'100'1514,"11"118"-1,26 96 65,-33-305-1522,12 84 702,-12-176 307,-3 40-901,-3-478 206,5 505-391,0 8-4,0 0 1,0 0-1,1 0 1,0 0-1,1-1 0,-1 1 1,2 1-1,-1-1 1,7-14-1,-8 21 11,-1 0 1,0 0-1,1 0 0,-1 1 0,1-1 1,-1 0-1,1 0 0,-1 1 1,1-1-1,-1 0 0,1 1 1,0-1-1,0 1 0,-1-1 0,1 0 1,0 1-1,0 0 0,-1-1 1,1 1-1,0-1 0,0 1 0,0 0 1,0 0-1,0 0 0,-1-1 1,1 1-1,0 0 0,0 0 1,0 0-1,0 0 0,0 0 0,0 1 1,0-1-1,0 0 0,-1 0 1,1 0-1,0 1 0,0-1 0,0 1 1,0-1-1,-1 1 0,2 0 1,0 0-17,-1 1 1,1-1-1,-1 1 0,0 0 1,1-1-1,-1 1 1,0 0-1,0 0 1,0 0-1,-1 0 0,1 0 1,0 0-1,-1 0 1,1 0-1,-1 0 1,0 0-1,1 3 0,-2 1 4,1-1 0,-1 1-1,0-1 1,-1 1 0,0-1 0,1 1-1,-2-1 1,1 0 0,-6 9-1,-32 44 50,28-43-3,4-5-92,-45 57 319,46-59-633,-1 1-1,0-2 1,-1 1-1,0-1 1,-12 7-1,21-13 367,0-1 0,0 0 0,-1 0 1,1 0-1,0 1 0,-1-1 0,1 0 0,0 0 1,0 0-1,-1 0 0,1 0 0,0 1 0,-1-1 0,1 0 1,0 0-1,-1 0 0,1 0 0,0 0 0,-1 0 0,1 0 1,0 0-1,-1 0 0,1 0 0,0-1 0,-1 1 1,1 0-1,0 0 0,-1 0 0,1 0 0,0 0 0,-1-1 1,1 1-1,0 0 0,0 0 0,-1 0 0,1-1 0,0 1 1,0 0-1,-1 0 0,1-1 0,0 1 0,0 0 1,-1-1-1,5-8-588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2.932"/>
    </inkml:context>
    <inkml:brush xml:id="br0">
      <inkml:brushProperty name="width" value="0.05" units="cm"/>
      <inkml:brushProperty name="height" value="0.05" units="cm"/>
    </inkml:brush>
  </inkml:definitions>
  <inkml:trace contextRef="#ctx0" brushRef="#br0">15 243 14723,'9'-16'3023,"-5"14"615,-3 30 102,-1-24-3915,-3 32 1275,-8 41-1,5-41-693,-2 42-1,8-77-400,0 0-1,-1 0 0,1 0 0,0 0 1,0 0-1,0 0 0,0 0 1,0 0-1,0 0 0,1 0 1,-1 0-1,0 0 0,1 0 0,-1 0 1,0 0-1,1 0 0,-1 0 1,1 0-1,-1-1 0,1 1 0,1 1 1,-2-2-2,1 0 0,0 0 0,0 0 0,-1 0 0,1 0 0,0 0 0,-1 0 0,1 0 0,0 0 0,-1-1 0,1 1 0,0 0 0,-1 0 0,1-1 0,0 1 0,-1-1 0,1 1 0,-1 0 0,1-1 0,-1 1 0,1-1 0,0 0 0,5-6 17,0 1 1,-1-1 0,8-14 0,-4 6 4,-1-2 1,0 1-1,-2-1 1,0 0-1,-1 0 1,0-1-1,-2 0 1,0 1-1,-1-1 1,0-26-1,-7 20-11,4 25-14,1-1 0,0 0 0,0 0 0,0 1 0,0-1 0,0 0 0,0 0 0,0 0 0,-1 1 0,1-1 0,0 0 1,0 0-1,0 0 0,0 0 0,-1 1 0,1-1 0,0 0 0,0 0 0,0 0 0,-1 0 0,1 0 0,0 0 0,0 0 0,-1 1 0,1-1 0,0 0 0,0 0 0,-1 0 0,1 0 0,0 0 0,0 0 0,-1 0 0,1 0 0,0 0 0,0 0 0,-1 0 0,1-1 0,0 1 0,0 0 1,0 0-1,-1 0 0,1 0 0,0 0 0,0 0 0,-1-1 0,1 1 0,0 0 0,0 0 0,0 0 0,0 0 0,-1-1 0,1 1 0,0 0 0,0 0 0,0 0 0,0-1 0,-2 8-7,0 1 0,1-1 0,0 1 1,1-1-1,-1 1 0,1-1 0,1 1 0,0-1 0,0 1 0,0-1 0,5 14 0,-6-20 7,1 0-1,0 0 0,0 0 0,0 0 0,-1 0 0,1 0 0,0 0 1,0 0-1,0-1 0,0 1 0,0 0 0,1-1 0,-1 1 0,0-1 0,0 1 1,0-1-1,0 0 0,1 1 0,-1-1 0,0 0 0,0 0 0,1 0 1,-1 0-1,0 0 0,0 0 0,1 0 0,-1 0 0,0 0 0,0-1 1,0 1-1,1-1 0,-1 1 0,0-1 0,0 1 0,0-1 0,2-1 1,5-2 2,-1 0 0,1-1 0,11-9 1,-2 0-42,-1-1 0,-1 0 1,0 0-1,21-32 0,-49 90-195,9-35 214,-1 4 13,0 0-1,-5 17 1,10-27 4,-1 1 1,0-1-1,1 1 1,0 0-1,-1-1 1,1 1-1,0-1 1,0 1-1,1 0 1,-1-1-1,1 1 1,-1-1-1,1 1 1,0-1-1,0 1 1,0-1-1,2 5 1,-1-5 0,-1-1 1,0 0-1,1 1 0,-1-1 1,1 0-1,0 0 0,-1 0 1,1 0-1,0-1 0,-1 1 1,1 0-1,0-1 1,0 1-1,0-1 0,0 0 1,0 1-1,0-1 0,-1 0 1,1 0-1,0 0 0,0 0 1,0-1-1,0 1 0,0-1 1,0 1-1,-1-1 0,3 0 1,5-2-8,0-1 0,-1 0 0,1 0 0,7-6 0,-3 1 15,0-1 0,22-22-1,-4 3 32,-31 28-37,1 0 0,-1 1 0,1 0 1,-1-1-1,1 1 0,0-1 1,-1 1-1,1 0 0,0-1 0,-1 1 1,1 0-1,-1-1 0,1 1 1,0 0-1,0 0 0,-1 0 0,1 0 1,0 0-1,-1 0 0,1 0 1,0 0-1,-1 0 0,1 0 0,0 0 1,0 0-1,-1 0 0,1 1 0,0-1 1,-1 0-1,1 1 0,-1-1 1,1 0-1,0 1 0,-1-1 0,1 1 1,-1-1-1,1 0 0,-1 1 1,1 0-1,0 0 0,2 4-7,1 0 0,-1 1 0,-1-1-1,4 9 1,-5-11 10,1 0 0,-1 1-1,1-1 1,-1 0 0,1 0 0,0 0-1,3 4 1,-4-7 4,-1 0 0,1 0 1,-1 1-1,1-1 0,-1 0 0,1 0 0,-1 0 0,1 0 1,0 0-1,-1 0 0,1 0 0,-1 0 0,1 0 1,-1 0-1,1 0 0,-1 0 0,1 0 0,-1 0 0,1-1 1,-1 1-1,1 0 0,-1 0 0,1 0 0,-1-1 1,1 1-1,-1 0 0,0-1 0,1 1 0,-1 0 0,1-1 1,-1 1-1,0-1 0,1 1 0,-1-1 0,0 1 1,1-1-1,11-21 157,-11 21-139,6-16 118,0 1 0,-1-1 0,-1-1 0,0 1 1,4-34-1,-8 43-97,-1 1 0,1-1 1,-1 0-1,-1 0 1,1 0-1,-1 1 0,-1-1 1,1 0-1,-1 1 0,-1-1 1,1 1-1,-1 0 0,-1 0 1,1 0-1,-1 0 0,-6-8 1,-1 5-34,7 10 2,4 2-32,0-1-1,0 1 1,1-1 0,-1 1-1,0-1 1,1 1 0,-1-1-1,1 1 1,0-1 0,1 3-1,-1-2-53,0-1 0,0 1 0,0-1 0,0 1 0,0-1 0,0 0 0,0 1 0,1-1 0,-1 0 0,0 0 0,3 2 0,-3-3 24,-1 0 0,1 0 1,-1 0-1,1 0 0,0 0 1,-1 0-1,1 0 1,-1 0-1,1 0 0,-1 0 1,1 0-1,-1 0 0,1-1 1,-1 1-1,1 0 0,-1 0 1,1-1-1,-1 1 0,1 0 1,-1-1-1,1 1 1,-1 0-1,0-1 0,1 1 1,-1-1-1,1 1 0,-1 0 1,0-1-1,0 1 0,1-1 1,-1 1-1,0-1 1,0 1-1,0-1 0,1 0 1,-1 1-1,0-1 0,0 1 1,0-1-1,0 1 0,0-2 1,3-13-424,-2-7-168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3.383"/>
    </inkml:context>
    <inkml:brush xml:id="br0">
      <inkml:brushProperty name="width" value="0.05" units="cm"/>
      <inkml:brushProperty name="height" value="0.05" units="cm"/>
    </inkml:brush>
  </inkml:definitions>
  <inkml:trace contextRef="#ctx0" brushRef="#br0">7 1 18228,'-7'0'1520,"7"3"-1120,0 0-256,6 2 256,0 2-496,2 2 240,2 0-248,6 1-200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4.041"/>
    </inkml:context>
    <inkml:brush xml:id="br0">
      <inkml:brushProperty name="width" value="0.05" units="cm"/>
      <inkml:brushProperty name="height" value="0.05" units="cm"/>
    </inkml:brush>
  </inkml:definitions>
  <inkml:trace contextRef="#ctx0" brushRef="#br0">184 369 19332,'-7'1'239,"0"0"0,1 0 1,-1 1-1,0-1 0,1 1 0,-1 1 0,1-1 1,0 1-1,0 0 0,0 1 0,0-1 0,0 1 0,1 0 1,0 1-1,-1-1 0,-7 11 0,4-5-62,1 1 0,0-1 0,1 2 0,0-1 0,0 1 1,1 0-1,-7 21 0,12-27-116,-1 0 0,1 0 1,0-1-1,0 1 1,1 9-1,-1-14-53,1 0 0,0-1-1,0 1 1,0 0 0,0 0 0,0 0 0,1-1 0,-1 1-1,0 0 1,0 0 0,0-1 0,1 1 0,-1 0-1,0-1 1,1 1 0,-1 0 0,0-1 0,1 1 0,-1 0-1,1-1 1,-1 1 0,1-1 0,0 1 0,-1-1-1,1 1 1,-1-1 0,1 0 0,0 1 0,-1-1 0,1 0-1,0 1 1,0-1 0,-1 0 0,1 0 0,0 1-1,0-1 1,-1 0 0,1 0 0,0 0 0,0 0 0,-1 0-1,1 0 1,0 0 0,0-1 0,-1 1 0,1 0-1,0 0 1,0-1 0,-1 1 0,1 0 0,0-1-1,7-2 23,-1-1-1,-1 0 0,1 0 0,-1 0 0,1-1 1,-1 0-1,0 0 0,7-10 0,40-52 108,-49 62-123,113-188-356,-110 179 173,2 3-399,-9 11 557,1 0 1,-1 0-1,0 0 0,0 0 0,0 0 1,0 0-1,1 0 0,-1 1 1,0-1-1,0 0 0,0 0 0,0 0 1,1 0-1,-1 0 0,0 0 0,0 1 1,0-1-1,0 0 0,0 0 0,0 0 1,0 0-1,1 1 0,-1-1 1,0 0-1,0 0 0,0 0 0,0 0 1,0 1-1,0-1 0,0 0 0,0 0 1,0 0-1,0 1 0,0-1 0,0 0 1,0 0-1,0 0 0,-2 32-487,1-20 325,1-4 77,1 20-134,-1-28 230,0 1 1,0-1-1,1 1 1,-1-1-1,0 0 1,0 1-1,0-1 1,0 0-1,0 1 1,1-1-1,-1 0 1,0 1-1,0-1 1,0 0-1,1 1 1,-1-1-1,0 0 1,1 0-1,-1 1 1,0-1-1,0 0 0,1 0 1,-1 0-1,0 0 1,1 1-1,-1-1 1,0 0-1,1 0 1,-1 0-1,1 0 1,-1 0-1,0 0 1,1 0-1,-1 0 1,0 0-1,1 0 1,-1 0-1,1 0 1,-1 0-1,0 0 1,1 0-1,-1 0 1,0-1-1,1 1 1,-1 0-1,0 0 0,1 0 1,-1-1-1,0 1 1,1 0-1,-1 0 1,0-1-1,0 1 1,1 0-1,-1 0 1,0-1-1,0 1 1,0 0-1,1-1 1,9-10 94,0-1-1,-1 0 1,-1-1 0,1 0 0,-2 0 0,9-22-1,-7 17 55,7-11 166,-2-1 0,-1 0 0,-2 0 0,13-54 0,-24 67-127,0 17-186,0 0 1,0 0 0,0 0 0,-1 0-1,1-1 1,0 1 0,0 0-1,0 0 1,0 0 0,-1 0-1,1 0 1,0 0 0,0 0-1,0 0 1,0 0 0,-1 0-1,1 0 1,0 0 0,0-1-1,0 1 1,0 0 0,-1 0-1,1 0 1,0 0 0,0 1-1,0-1 1,-1 0 0,1 0-1,0 0 1,0 0 0,0 0-1,0 0 1,-1 0 0,1 0-1,0 0 1,0 0 0,0 0-1,0 1 1,0-1 0,-1 0-1,1 0 1,-3 3 0,1-1 0,0 1 1,-1-1-1,1 1 0,0 0 0,0 0 0,-1 3 0,-6 13-5,1 0 0,1 1-1,1 0 1,-6 36 0,-4 86 92,15-123-66,-1 70 37,2-82-39,1 0 0,0 0 0,0 0 1,0-1-1,1 1 0,0 0 0,0-1 1,1 1-1,0-1 0,4 7 0,-7-12-15,1 0 1,-1-1-1,1 1 0,-1 0 0,1 0 0,0 0 0,0-1 0,-1 1 0,1 0 1,0-1-1,0 1 0,0 0 0,0-1 0,0 1 0,0-1 0,0 0 0,0 1 1,0-1-1,0 0 0,0 1 0,0-1 0,0 0 0,0 0 0,0 0 0,0 0 0,0 0 1,0 0-1,0 0 0,0 0 0,0-1 0,0 1 0,0 0 0,0-1 0,0 1 1,0-1-1,0 1 0,0-1 0,0 1 0,0-1 0,-1 1 0,1-1 0,0 0 0,0 0 1,-1 1-1,1-1 0,0 0 0,0-1 0,4-5 35,0 0 1,0 0-1,-1 0 0,7-14 1,1-11 60,-1 1 0,-2-1 1,7-43-1,-2 11-80,-14 64-25,-1-1 1,1 1-1,0-1 0,0 1 1,0 0-1,0-1 0,1 1 1,-1-1-1,0 1 0,0-1 1,0 1-1,0 0 0,0-1 0,0 1 1,1-1-1,-1 1 0,0 0 1,0-1-1,1 1 0,-1 0 1,0-1-1,0 1 0,1 0 1,-1-1-1,0 1 0,1 0 1,-1 0-1,1-1 0,-1 1 1,0 0-1,1 0 0,-1 0 1,1 0-1,-1-1 0,0 1 1,1 0-1,-1 0 0,1 0 1,-1 0-1,1 0 0,-1 0 1,0 0-1,1 0 0,-1 0 1,1 1-1,17 14-48,-3-1 29,-13-13 26,0 1-1,0-1 1,1 0-1,-1-1 1,0 1 0,1 0-1,-1 0 1,0-1 0,1 0-1,-1 1 1,1-1 0,-1 0-1,1 0 1,-1 0 0,1-1-1,-1 1 1,1 0 0,-1-1-1,0 0 1,1 0 0,-1 1-1,0-1 1,0-1 0,1 1-1,-1 0 1,0 0-1,0-1 1,0 1 0,0-1-1,-1 0 1,1 0 0,0 1-1,-1-1 1,1 0 0,-1 0-1,0-1 1,1 1 0,-1 0-1,0 0 1,0-1 0,-1 1-1,2-4 1,-2 6-3,0-1 0,1 1 1,-1-1-1,0 1 0,0-1 0,0 1 0,0-1 1,0 1-1,0-1 0,1 1 0,-1-1 0,0 0 1,-1 1-1,1-1 0,0 1 0,0-1 1,0 1-1,0-1 0,0 0 0,0 1 0,-1-1 1,1 1-1,0-1 0,-1 1 0,1-1 0,0 1 1,-1-1-1,1 1 0,0 0 0,-1-1 0,1 1 1,-1-1-1,1 1 0,-1 0 0,1 0 1,-1-1-1,1 1 0,-1 0 0,1 0 0,-1-1 1,1 1-1,-1 0 0,1 0 0,-1 0 0,1 0 1,-1 0-1,0 0 0,-1 0-1,0 0 1,0 1-1,1-1 1,-1 1-1,0 0 0,1-1 1,-1 1-1,0 0 0,1 0 1,-1 0-1,1 0 1,-1 0-1,1 0 0,-2 2 1,-1 3-7,0-1 0,0 1 0,0 1 0,1-1 0,0 0 0,0 1 0,-4 13 1,6-16 2,0-1 0,0 1 0,0 0 0,1 0 0,-1-1 0,1 1 1,0 0-1,0 0 0,1 0 0,-1 0 0,1-1 0,-1 1 0,1 0 1,0-1-1,1 1 0,1 4 0,-2-6 5,0-1 0,1 0 0,-1 0-1,0 0 1,0 0 0,1 0 0,-1 0 0,1 0 0,-1-1-1,0 1 1,1 0 0,0-1 0,-1 1 0,1-1 0,-1 0 0,1 1-1,-1-1 1,1 0 0,0 0 0,-1 0 0,1 0 0,0 0 0,-1-1-1,1 1 1,-1 0 0,1-1 0,-1 1 0,1-1 0,-1 1 0,4-3-1,6-2 16,-1 0-1,1-1 0,10-8 0,-14 10-11,11-8 21,-3 1 17,31-16 0,-42 25-43,-1 1-1,1-1 1,0 1 0,-1 0-1,1 0 1,0 0 0,0 0-1,0 0 1,0 1 0,0 0-1,0 0 1,0 0 0,0 0-1,7 2 1,-9-1-2,0 0 0,1 0 0,-1 0 0,0 1 0,0-1 0,0 0 1,0 1-1,0 0 0,0-1 0,0 1 0,0 0 0,-1 0 0,1 0 0,-1 0 0,2 3 0,16 38-33,-17-36 28,1 1 0,0-1 0,0 0 0,5 7 0,-7-13 9,-1 0 1,1-1-1,-1 1 0,1 0 0,-1 0 0,1-1 0,0 1 0,-1-1 0,1 1 1,0 0-1,0-1 0,0 1 0,-1-1 0,1 0 0,0 1 0,0-1 0,0 0 1,0 1-1,0-1 0,-1 0 0,1 0 0,0 0 0,0 0 0,0 0 0,0 0 1,0 0-1,0 0 0,1 0 0,0-1 3,0 0 1,0 0-1,0 0 1,0 0-1,0-1 1,0 1-1,-1 0 1,1-1-1,0 0 0,-1 1 1,2-3-1,4-5-80,-1 0 0,0 0 0,7-17 0,-6 12-746,-28 38-2933,-3-7 2996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4.565"/>
    </inkml:context>
    <inkml:brush xml:id="br0">
      <inkml:brushProperty name="width" value="0.05" units="cm"/>
      <inkml:brushProperty name="height" value="0.05" units="cm"/>
    </inkml:brush>
  </inkml:definitions>
  <inkml:trace contextRef="#ctx0" brushRef="#br0">4 95 15251,'-2'16'1045,"1"0"-1,1 1 0,2 22 1,-2-34-785,1 1 1,0 0-1,0 0 0,1 0 0,0-1 1,0 1-1,0-1 0,1 1 1,-1-1-1,1 0 0,1 0 1,5 7-1,-7-10-186,0 0 1,0-1-1,0 1 1,0-1-1,0 1 1,0-1-1,0 0 1,0 0-1,1 0 1,-1 0 0,0 0-1,1-1 1,-1 1-1,1-1 1,-1 1-1,4-1 1,-1 0-13,0-1 1,0 1 0,1-1 0,-1 0-1,0 0 1,-1-1 0,9-3 0,1-1-26,0-2 0,-1 0 0,0-1 0,16-13 0,0-5 20,-1-1 0,34-45 1,6-7-68,-68 79 9,1 1-1,-1-1 1,0 1-1,0 0 1,1-1-1,-1 1 1,0 0-1,0-1 1,1 1-1,-1 0 1,0-1-1,1 1 1,-1 0-1,1 0 1,-1-1-1,0 1 1,1 0-1,-1 0 1,1 0-1,-1 0 1,0-1-1,1 1 1,-1 0-1,1 0 1,-1 0-1,1 0 1,-1 0-1,1 0 1,-1 0-1,0 0 1,1 0-1,-1 0 1,1 1-1,-1-1 1,1 0-1,-1 0 1,0 0-1,1 0 1,-1 1-1,1-1 1,-1 0-1,0 1 1,1-1-1,-1 0 1,0 0 0,1 1-1,-1-1 1,0 0-1,0 1 1,1-1-1,-1 1 1,0-1-1,0 0 1,0 1-1,1-1 1,-1 1-1,0-1 1,0 1-1,0-1 1,0 0-1,0 2 1,5 34-29,-4-28 18,0 1 359,-1-1-606,1-1 0,0 1-1,1-1 1,0 0 0,2 8 0,-3-14 184,-1 1 0,1-1 0,0 0 0,-1 0 0,1 1 1,0-1-1,0 0 0,0 0 0,0 0 0,0 0 0,0 0 0,0 0 1,0 0-1,0-1 0,0 1 0,1 0 0,-1 0 0,0-1 1,0 1-1,1-1 0,-1 1 0,0-1 0,1 0 0,-1 0 0,1 1 1,-1-1-1,0 0 0,1 0 0,-1 0 0,1 0 0,-1-1 1,0 1-1,2-1 0,17-6-619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5.172"/>
    </inkml:context>
    <inkml:brush xml:id="br0">
      <inkml:brushProperty name="width" value="0.05" units="cm"/>
      <inkml:brushProperty name="height" value="0.05" units="cm"/>
    </inkml:brush>
  </inkml:definitions>
  <inkml:trace contextRef="#ctx0" brushRef="#br0">0 1 19932,'1'0'84,"-1"0"0,0 0 0,1 1-1,-1-1 1,0 0 0,0 1 0,1-1 0,-1 0 0,0 0-1,0 1 1,1-1 0,-1 0 0,0 1 0,0-1-1,0 1 1,0-1 0,0 0 0,0 1 0,1-1-1,-1 0 1,0 1 0,0-1 0,0 1 0,0-1 0,0 0-1,-1 1 1,1-1 0,0 1 0,1 18 168,-1-17-87,-1 21 332,1 0 0,1 0 0,2 0 0,0 0 1,11 40-1,-13-61-483,0 0 1,-1 0-1,1 0 1,0 0-1,0 0 1,1 0-1,-1 0 1,0-1-1,1 1 1,-1 0-1,1-1 1,-1 1-1,1-1 1,0 1-1,-1-1 1,1 0-1,0 0 1,0 0-1,0 0 1,4 1-1,-3-1-2,-1-1 0,1 0 0,-1 0 0,1 0 0,-1 0 0,1 0 0,-1-1 0,0 1-1,1-1 1,-1 1 0,1-1 0,-1 0 0,0 0 0,1 0 0,-1 0 0,0-1 0,0 1 0,2-3 0,8-5 41,-1-2 0,0 1 0,-1-2 1,0 1-1,15-25 0,32-69 194,-47 90-220,-9 15-26,-1 0-1,0 0 0,0 0 0,1 1 1,-1-1-1,0 0 0,0 0 0,1 0 0,-1 0 1,0 0-1,0 0 0,0 0 0,1 0 0,-1 1 1,0-1-1,0 0 0,0 0 0,0 0 1,1 0-1,-1 1 0,0-1 0,0 0 0,0 0 1,0 0-1,0 1 0,0-1 0,1 0 0,-1 0 1,0 1-1,0-1 0,0 0 0,0 0 1,0 0-1,0 1 0,0-1 0,0 1 0,2 36-73,-2-26 2,0-9 51,0 13-217,1 1-1,0-1 0,1 0 1,1 0-1,8 26 0,-5-34-38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6.031"/>
    </inkml:context>
    <inkml:brush xml:id="br0">
      <inkml:brushProperty name="width" value="0.05" units="cm"/>
      <inkml:brushProperty name="height" value="0.05" units="cm"/>
    </inkml:brush>
  </inkml:definitions>
  <inkml:trace contextRef="#ctx0" brushRef="#br0">130 0 19380,'-7'36'3555,"-10"51"-639,-33 144-2709,30-157-163,-15 79-34,35-139-102,1-13 89,-1-1 0,0 0 0,0 0-1,0 0 1,0 0 0,0 0 0,1 0 0,-1 0 0,0 0-1,0 0 1,0 0 0,0 0 0,0 0 0,1 0 0,-1 0 0,0 0-1,0 0 1,0 0 0,0 0 0,1 0 0,-1 0 0,0 0 0,0 0-1,0 0 1,0 0 0,0 0 0,1 0 0,-1 0 0,0 0-1,0 0 1,0 0 0,0-1 0,0 1 0,1 0 0,-1 0 0,0 0-1,0 0 1,0 0 0,0 0 0,0-1 0,15-19-191,9-28-73,-2-2-1,19-64 1,-27 73 157,71-260-456,-133 559 625,39-185 408,0 126 0,14-142-196,-10-62-26,-1-8-157,1-12-73,0 1 1,2-1-1,1 0 0,1 0 0,3-34 1,0 41-14,0 0 0,1 0 0,1 0 0,1 0 0,0 1 0,2 0 1,-1 0-1,11-17 0,-15 31 7,-1 1 0,1-1 0,-1 1 0,1 0 0,-1-1 0,1 1 0,0 0 0,0 0-1,0 1 1,1-1 0,-1 0 0,0 1 0,1-1 0,-1 1 0,1 0 0,-1 0 0,1 0 0,-1 0 0,1 0 0,0 0 0,0 1 0,-1-1 0,1 1 0,0 0 0,0 0 0,-1 0 0,1 0 0,0 0 0,0 1 0,0-1-1,-1 1 1,1 0 0,0 0 0,-1 0 0,1 0 0,-1 0 0,1 0 0,-1 1 0,0-1 0,1 1 0,2 3 0,9 7-25,0 2 0,-1-1 0,-1 1 0,0 1 0,17 29 0,10 12-100,-38-54 117,0-1 0,0 1 0,1-1 0,-1 1-1,1-1 1,0 1 0,-1-1 0,1 0 0,0 0 0,0 0 0,0 0 0,0 0 0,0 0 0,0 0-1,0-1 1,0 1 0,0-1 0,0 0 0,3 1 0,-2-1-8,1-1-1,0 1 1,-1-1 0,1 1 0,-1-1-1,1 0 1,-1-1 0,1 1-1,-1 0 1,5-4 0,1-1-197,1-1 1,-1 0-1,0 0 1,0-1-1,-1-1 0,8-9 1,28-49-413,-22 30 225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6.559"/>
    </inkml:context>
    <inkml:brush xml:id="br0">
      <inkml:brushProperty name="width" value="0.05" units="cm"/>
      <inkml:brushProperty name="height" value="0.05" units="cm"/>
    </inkml:brush>
  </inkml:definitions>
  <inkml:trace contextRef="#ctx0" brushRef="#br0">66 96 16740,'-3'1'299,"0"1"0,0-1 0,0 0 1,1 1-1,-1 0 0,0 0 0,1 0 0,-1 0 1,1 0-1,-1 0 0,1 1 0,0-1 1,0 1-1,0-1 0,1 1 0,-1 0 1,1 0-1,-1 0 0,1 0 0,0 0 1,-1 4-1,-2 7 0,0 0 0,1 0 0,-2 21 0,4-9-197,0-1 0,2 1 1,0 0-1,6 25 1,27 97-102,-14-68-36,-17-68 21,-1 1 0,0-1-1,-1 1 1,-1 16-1,0-25 19,0 0 0,0 0 0,-1 0 0,1 0 0,-1 0 0,0 0 0,0 0 0,-1-1 0,1 1 0,-1 0-1,0 0 1,0-1 0,0 1 0,0-1 0,-1 0 0,-5 6 0,8-8-1,-1-1 1,1 1-1,0-1 1,-1 0-1,0 1 1,1-1-1,-1 0 1,1 1-1,-1-1 1,1 0-1,-1 1 1,0-1-1,1 0 0,-1 0 1,0 0-1,1 0 1,-1 1-1,0-1 1,1 0-1,-1 0 1,1 0-1,-1-1 1,0 1-1,1 0 0,-1 0 1,0 0-1,1 0 1,-1-1-1,0 1 1,1 0-1,-1 0 1,1-1-1,-1 1 1,1 0-1,-1-1 1,1 1-1,-1-1 0,1 1 1,-1-1-1,1 1 1,-1-1-1,1 1 1,0-1-1,-1 1 1,1-1-1,0 0 1,0 1-1,-1-1 0,1 1 1,0-2-1,-2-2 16,1-1-1,0 0 1,-1 1-1,2-1 0,-2-8 1,2-34 28,2 0-1,2 0 1,14-63 0,42-134-77,-60 243 30,13-46-9,-6 15-8,2 1 1,1 1-1,17-37 0,-18 56 10,-5 18-14,-4 19 2,-2 5 27,-1 62 67,3-84-75,1 0 1,0 0 0,0 0 0,1 0-1,1 0 1,-1-1 0,7 16-1,-8-22-41,0 0-1,0 0 1,1 0-1,-1 0 0,0 0 1,1 0-1,-1 0 0,1 0 1,-1 0-1,1-1 1,0 1-1,0-1 0,0 1 1,0-1-1,0 0 0,0 0 1,0 0-1,0 0 0,1 0 1,-1 0-1,0 0 1,1-1-1,-1 1 0,0-1 1,1 0-1,-1 0 0,0 0 1,1 0-1,-1 0 1,1 0-1,-1 0 0,0-1 1,1 0-1,-1 1 0,0-1 1,1 0-1,-1 0 1,0 0-1,3-2 0,6-4-189,0 0 0,-1 0 0,0-1-1,0-1 1,16-18 0,10-12-345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6.961"/>
    </inkml:context>
    <inkml:brush xml:id="br0">
      <inkml:brushProperty name="width" value="0.05" units="cm"/>
      <inkml:brushProperty name="height" value="0.05" units="cm"/>
    </inkml:brush>
  </inkml:definitions>
  <inkml:trace contextRef="#ctx0" brushRef="#br0">75 0 17212,'-9'13'754,"1"1"0,1 0 0,0 1 0,0-1 0,2 1 0,-8 30-1,7-15 219,1 1 0,-2 48 0,6-69-847,1 0-1,1-1 0,0 1 0,0 0 1,0 0-1,1 0 0,4 10 0,-5-18-129,0 0 0,0 0 0,0 0 0,0 0 0,0-1 0,0 1 0,0 0 0,0-1 0,1 1 0,-1 0 0,1-1 0,-1 0 0,1 1 0,0-1 0,0 0 0,-1 0 0,1 0 0,0 0 0,0 0 0,0 0 0,0-1 0,0 1 0,0-1-1,0 1 1,0-1 0,0 0 0,1 1 0,-1-1 0,0 0 0,0-1 0,0 1 0,0 0 0,0-1 0,0 1 0,0-1 0,0 1 0,0-1 0,3-2 0,9-3-424,-1 0 1,23-15 0,-25 14-15,1 0 0,0 0 0,22-7 0,-34 13 418,1 1-1,0-1 0,0 1 0,0 0 1,0-1-1,0 1 0,0 0 0,0 0 0,0 0 1,0-1-1,0 1 0,0 0 0,0 1 1,0-1-1,0 0 0,0 0 0,0 0 1,0 0-1,0 1 0,0-1 0,0 1 1,1 0-1,-1 0 27,-1-1 1,0 1-1,1 0 0,-1 0 1,0 0-1,0-1 0,1 1 0,-1 0 1,0 0-1,0 0 0,0 0 1,0-1-1,0 1 0,0 0 1,0 0-1,-1 0 0,1 0 1,0-1-1,0 1 0,-1 1 1,-2 5 73,0-1 0,0 0 0,0 0 0,-1-1 1,-5 8-1,-3 1 25,-1-1 0,0 0-1,-1-1 1,0 0 0,-1-1 0,-26 15 0,25-22-809,16-4 687,0 0 0,0 0-1,-1 0 1,1 0 0,0 0-1,0-1 1,-1 1 0,1 0 0,0 0-1,0 0 1,0 0 0,-1 0 0,1-1-1,0 1 1,0 0 0,0 0-1,0 0 1,-1-1 0,1 1 0,0 0-1,0 0 1,0-1 0,0 1 0,0 0-1,0 0 1,0-1 0,0 1-1,0 0 1,0 0 0,0-1 0,0 1-1,0-3-42,0 1-1,1 0 0,-1-1 0,1 1 0,0 0 0,0 0 0,0-1 1,0 1-1,0 0 0,2-3 0,17-19-500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7.117"/>
    </inkml:context>
    <inkml:brush xml:id="br0">
      <inkml:brushProperty name="width" value="0.05" units="cm"/>
      <inkml:brushProperty name="height" value="0.05" units="cm"/>
    </inkml:brush>
  </inkml:definitions>
  <inkml:trace contextRef="#ctx0" brushRef="#br0">1 0 17172,'0'16'1320,"0"-2"-1128,1-1-264,12-4 56,4-4-24,11-3 40,3-2-184,7-5-160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7.490"/>
    </inkml:context>
    <inkml:brush xml:id="br0">
      <inkml:brushProperty name="width" value="0.05" units="cm"/>
      <inkml:brushProperty name="height" value="0.05" units="cm"/>
    </inkml:brush>
  </inkml:definitions>
  <inkml:trace contextRef="#ctx0" brushRef="#br0">98 452 13283,'-3'10'450,"0"-1"-1,-1 1 1,0 0 0,-1-1 0,0 0 0,-11 14 0,-7 16 1211,23-39-1637,-8 16 932,-12 32 0,19-44-842,0 0-1,0-1 1,0 1 0,0 0-1,0 0 1,1 0-1,0 0 1,0-1 0,0 1-1,0 0 1,1 0 0,-1 0-1,1 0 1,0 0 0,2 4-1,-2-6-64,0-1 0,0 1 0,1-1 0,-1 0 0,0 1 0,0-1 0,1 0 0,-1 0 0,1 0 0,-1 0 0,1 0 0,-1 0 0,1-1 0,0 1 0,-1 0 0,1-1 0,0 1 0,0-1 0,-1 0 0,1 0 0,0 0 0,0 1 0,-1-1 0,1-1 0,0 1 0,0 0 0,-1 0 0,4-2 0,3 1 48,0-2-1,0 1 1,0-1-1,13-7 0,-6 1-18,0-1 1,-1-1-1,-1 0 0,1 0 0,-2-1 0,0-1 0,0 0 0,-1-1 0,-1 0 0,16-30 0,-5 4-87,-2-1 0,-2 0-1,13-47 1,-16 44-1,-2-1 0,-2 0 0,-2-1 0,4-73 1,-11 118 15,-1 0 0,0 0 0,0 0 0,0 0 0,0 0 0,0 0 0,0 0 0,0 0 0,0 0 0,0 0 0,0 0 0,0 0 1,-1 0-1,1 0 0,0 1 0,-1-1 0,1 0 0,-1 0 0,1 0 0,-1 0 0,0 1 0,1-1 0,-1 0 0,1 0 0,-1 1 1,0-1-1,0 0 0,0 1 0,1-1 0,-1 1 0,0-1 0,-1 1 0,1 0 10,-1 0-1,1 1 1,0-1-1,-1 1 1,1-1-1,0 1 1,0-1-1,-1 1 1,1 0-1,0 0 1,0 0-1,0-1 1,0 1-1,0 0 1,0 0-1,0 1 1,0-1-1,1 0 1,-1 0-1,0 0 1,1 1 0,-2 1-1,-5 13 26,0 0 0,1 1 0,1 0 0,0 0 0,-2 21 0,1 1-10,1 49 0,4-42-14,3 0-1,2 0 1,2 0-1,21 85 1,-24-124 23,-3-4 18,1 1 0,0-1 0,0 0-1,0 0 1,0 0 0,1 0-1,-1 0 1,4 4 0,-8-55 1296,-57-152-547,33 120-808,24 65-2,7 11-5,17 13-42,-1 2-35,-12-8-136,-1-1 1,1 0-1,0 0 1,0 0 0,0-1-1,0 0 1,0-1-1,0 0 1,1 0 0,-1-1-1,13-2 1,-10 0-169,0 0-1,-1 0 1,1-1 0,-1-1 0,1 0 0,-1 0-1,16-12 1,2-6-628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7.938"/>
    </inkml:context>
    <inkml:brush xml:id="br0">
      <inkml:brushProperty name="width" value="0.05" units="cm"/>
      <inkml:brushProperty name="height" value="0.05" units="cm"/>
    </inkml:brush>
  </inkml:definitions>
  <inkml:trace contextRef="#ctx0" brushRef="#br0">202 7 19588,'0'-1'103,"-1"0"-1,0 1 1,1-1 0,-1 1-1,0 0 1,1-1-1,-1 1 1,0-1 0,1 1-1,-1 0 1,0 0-1,0-1 1,0 1 0,1 0-1,-1 0 1,0 0-1,0 0 1,0 0 0,1 0-1,-1 0 1,0 0-1,0 0 1,0 0 0,1 1-1,-1-1 1,0 0 0,0 1-1,1-1 1,-1 0-1,0 1 1,0-1 0,0 1-1,-25 14 1137,12-4-809,0 0 0,0 1 0,1 1 1,0 0-1,-13 19 0,18-22-387,1 1 0,0 0 1,1 0-1,0 1 0,1-1 0,0 1 1,1 1-1,-3 14 0,6-26-59,1 1-1,0-1 1,-1 1-1,1 0 1,0-1-1,0 1 1,0 0-1,0-1 1,1 1-1,-1 0 1,0-1-1,1 1 1,-1-1-1,1 1 1,-1-1-1,1 1 1,0-1-1,-1 1 1,1-1-1,0 1 1,0-1-1,0 0 1,0 0-1,0 1 1,1-1-1,-1 0 1,0 0-1,0 0 1,1 0-1,-1 0 1,1-1-1,-1 1 1,1 0-1,-1-1 1,1 1-1,-1-1 1,1 1-1,0-1 1,2 1-1,7 0-238,0-1 0,-1 1 0,1-1 0,19-3 0,-28 2 214,30-2-424,-5-2 77,1 2 0,0 1 0,0 1 1,0 2-1,31 4 0,-58-5 384,1 0 0,-1 1 0,1-1-1,-1 0 1,1 1 0,-1-1-1,0 1 1,1-1 0,-1 1 0,0 0-1,1-1 1,-1 1 0,0 0-1,0 0 1,0 0 0,0 0 0,2 2-1,-3-2 13,0-1 0,1 1 1,-1 0-1,0 0 0,0-1 0,0 1 0,0 0 0,0-1 0,0 1 0,0 0 0,-1 0 0,1-1 0,0 1 1,0 0-1,-1-1 0,1 1 0,0 0 0,0-1 0,-1 1 0,1 0 0,-1-1 0,1 1 0,-1-1 0,0 2 1,-6 4 118,1-1 0,-1 1 1,0-1-1,-11 6 1,13-8-69,-16 10 103,0-1 0,-1-1 1,0-1-1,-1-1 0,-46 12 1,66-21-171,1 1 0,-1-1 1,0 1-1,1-1 0,-1 0 1,1 0-1,-1 0 1,0-1-1,1 1 0,-1-1 1,1 1-1,-1-1 0,-2-1 1,-1-8-196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8.360"/>
    </inkml:context>
    <inkml:brush xml:id="br0">
      <inkml:brushProperty name="width" value="0.05" units="cm"/>
      <inkml:brushProperty name="height" value="0.05" units="cm"/>
    </inkml:brush>
  </inkml:definitions>
  <inkml:trace contextRef="#ctx0" brushRef="#br0">104 5 17156,'-1'-1'72,"1"1"0,0-1 0,-1 1 0,1 0 0,-1-1 0,0 1 0,1 0 0,-1 0 0,1-1 0,-1 1-1,1 0 1,-1 0 0,0 0 0,1 0 0,-1 0 0,1-1 0,-1 1 0,0 0 0,1 1 0,-1-1 0,0 0 0,1 0 0,-1 0 0,1 0 0,-1 0 0,1 0 0,-1 1 0,0-1 0,1 0 0,-1 1 0,1-1 0,-1 0 0,1 1 0,-1-1 0,1 1 0,-1-1 0,1 0 0,0 1 0,-1-1 0,1 1 0,0-1 0,-1 1 0,1 0 0,0-1 0,0 1 0,-1 0 0,-11 35 1494,10-31-1134,-37 188 3624,13 102-2247,26-285-1757,-1 54 262,2-58-270,-1 0 0,1 0 0,0-1 0,0 1 0,1 0 0,0 0 0,0-1 0,3 6 0,-5-10-34,1 0 1,-1 0-1,1 0 1,-1 0-1,1-1 1,0 1-1,-1 0 1,1-1-1,0 1 1,-1 0-1,1-1 1,0 1-1,0-1 1,0 1-1,-1-1 1,1 1-1,0-1 1,0 0-1,0 1 1,0-1-1,0 0 1,0 0-1,0 0 1,0 0-1,0 1 1,0-1 0,0-1-1,0 1 1,0 0-1,-1 0 1,1 0-1,0 0 1,0-1-1,0 1 1,0 0-1,0-1 1,0 1-1,1-2 1,2 0 30,0-1-1,1 0 1,-2-1 0,1 1 0,5-7-1,11-14 83,0-1-1,-2-2 1,-1 1-1,25-55 1,-16 17-277,23-76 1,-45 125-1,0 5-103,-1 0 0,0-1 0,-1 1 0,0-1-1,-1 1 1,1-21 0,-2 30 218,0 0-1,0 1 1,0-1-1,0 1 1,0-1-1,0 1 1,0-1-1,0 1 1,0-1-1,0 1 1,-1-1-1,1 1 1,0-1-1,0 1 1,0-1-1,-1 1 1,1 0-1,0-1 1,-1 1-1,1-1 1,0 1-1,-1 0 1,1-1-1,0 1 1,-1 0-1,0-1 1,-9 7-335,-7 21-156,4-3 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3:59.687"/>
    </inkml:context>
    <inkml:brush xml:id="br0">
      <inkml:brushProperty name="width" value="0.05" units="cm"/>
      <inkml:brushProperty name="height" value="0.05" units="cm"/>
    </inkml:brush>
  </inkml:definitions>
  <inkml:trace contextRef="#ctx0" brushRef="#br0">0 597 16796,'1'2'125,"-1"-1"0,0 1-1,1 0 1,0-1 0,-1 1 0,1 0 0,0-1 0,0 1 0,0-1 0,0 1 0,0-1 0,0 0 0,0 0 0,0 1 0,1-1 0,-1 0 0,0 0 0,1 0 0,-1 0 0,1 0 0,-1 0 0,1-1 0,-1 1 0,1 0 0,0-1 0,-1 1 0,1-1 0,0 0 0,-1 0-1,1 1 1,0-1 0,0 0 0,-1 0 0,1-1 0,0 1 0,0 0 0,-1-1 0,1 1 0,0-1 0,-1 1 0,1-1 0,-1 0 0,1 1 0,-1-1 0,1 0 0,1-2 0,12-6 209,-1-1-1,0 0 1,-1-1 0,0-1-1,14-16 1,51-71-153,-72 91-152,38-57-50,-39 57-6,0-1 1,-1 1 0,0-1 0,0 0 0,3-17 0,-6 25 18,-1 0 1,0 1 0,0-1-1,0 0 1,0 1-1,1-1 1,-1 0 0,0 0-1,0 1 1,0-1 0,-1 0-1,1 1 1,0-1 0,0 0-1,0 1 1,0-1 0,-1 0-1,1 1 1,0-1-1,-1 0 1,1 1 0,0-1-1,-1 0 1,0 1 1,1-1 0,-1 1 0,0 0 0,1 0 0,-1 0 0,1 0 0,-1 0 0,0 0 0,1 0 0,-1 0 0,1 0 0,-1 0 0,0 0 0,1 0 0,-1 1 0,1-1 0,-1 0 0,1 0 0,-1 0 0,0 1 0,-4 2-12,1-1-1,0 1 1,1 0-1,-1 0 1,-5 6-1,-3 6 72,1 1-1,1-1 0,0 2 1,1-1-1,1 1 1,1 1-1,0-1 1,1 1-1,1 0 0,1 1 1,1-1-1,-2 29 1,4-44-26,1 1 0,1-1 1,-1 0-1,0 1 0,1-1 1,0 0-1,0 1 0,0-1 0,0 0 1,0 0-1,0 0 0,1 0 1,0 0-1,2 3 0,-3-5-15,0 0 0,1 0 0,-1 0 0,1 0 0,-1 0 0,1 0 0,-1 0 0,1 0 0,0-1 0,-1 1 0,1 0 0,0-1 0,0 0 0,0 1 0,-1-1 0,1 0 0,0 0 0,0 0 0,0 0 0,-1 0 0,1-1 0,0 1 0,0 0 0,-1-1 0,1 0 0,0 1 0,2-2 0,8-4 8,-1 1 0,0-2 0,0 0 0,-1 0 0,0-1 0,0 0 0,17-18 0,-4-1-24,34-47 0,-9-3-131,-43 67 97,0 0 0,0-1 0,-1 1 0,-1-1 0,5-20 0,-8 29 33,0 1-1,1 0 0,-1 0 1,0-1-1,0 1 0,0 0 0,0 0 1,0-1-1,0 1 0,0 0 1,0 0-1,-1-1 0,1 1 0,0 0 1,-1 0-1,1 0 0,-1-1 0,0 0 1,0 2 3,1-1 0,-1 1 0,1 0 1,-1 0-1,1 0 0,-1 0 0,0-1 1,1 1-1,-1 0 0,1 0 0,-1 0 1,1 0-1,-1 0 0,0 0 0,1 0 0,-1 0 1,1 1-1,-1-1 0,1 0 0,-1 0 1,1 0-1,-1 1 0,0-1 0,1 0 0,-1 1 1,0-1-1,-3 4 23,-1-1-1,1 1 1,-1-1 0,1 1-1,0 1 1,-5 6-1,0 2 95,1 0-1,0 0 0,0 1 1,2 1-1,0-1 0,0 1 0,1 0 1,1 0-1,-4 26 0,8-38-92,0-1 0,0 1 0,0 0 0,0-1 0,0 1 0,1 0-1,-1-1 1,1 1 0,0 0 0,0-1 0,-1 1 0,2-1 0,-1 1 0,0-1-1,0 0 1,1 0 0,-1 1 0,4 1 0,-4-2-15,1-1 0,0 0 0,0 1 1,0-1-1,0 0 0,0 0 0,0-1 0,0 1 1,0 0-1,0-1 0,0 1 0,1-1 0,-1 0 1,0 0-1,0 0 0,1 0 0,-1 0 0,0 0 1,0 0-1,0-1 0,1 1 0,-1-1 0,2 0 0,5-3-4,0 0-1,0 0 0,0-1 0,-1 0 0,0-1 0,0 0 0,8-7 0,51-54 17,-57 56-17,30-34-5,-20 21-4,1 1 1,25-20-1,-46 42 6,1 1 0,-1 0 0,0-1 0,1 1 0,-1 0 0,0-1 0,1 1 0,-1 0 0,1 0 0,-1-1 0,0 1 0,1 0 0,-1 0 0,1 0 0,-1-1 0,1 1 0,-1 0 0,1 0 0,-1 0 0,1 0 0,-1 0 0,1 0 0,0 0 0,-1 10-19,-13 24 3,9-26 23,-3 11 40,0-1 0,1 1 0,1 0 0,0 0 0,2 1 0,0-1-1,0 29 1,3-47-32,0 0 1,0 1-1,0-1 0,0 0 1,0 0-1,0 0 0,1 1 0,-1-1 1,0 0-1,1 0 0,-1 0 0,1 0 1,-1 0-1,1 0 0,-1 0 0,1 0 1,0 0-1,-1 0 0,1 0 1,1 1-1,-1-2-1,0 0 0,-1 1 0,1-1 0,0 0 0,0 0 0,-1 0 0,1 0 0,0 0 0,0-1 0,-1 1 0,1 0 0,0 0 0,-1 0 0,1-1 0,0 1 0,-1 0 0,1-1 1,0 1-1,-1-1 0,1 1 0,-1 0 0,1-1 0,0 0 0,4-4 52,-1 1 1,0-1 0,0 0-1,0 0 1,-1-1 0,4-6-1,-1-2 36,0-1 0,-1 0 0,-1 0 0,5-29 0,-7 34-76,-1 1 0,-1-1 0,0 0 0,0 1 0,-1-1-1,0 1 1,-1-1 0,0 1 0,-4-12 0,5 17-21,1 3-3,0 0 0,0 1 0,0-1 0,-1 0 0,1 0 0,0 1 0,-1-1 0,1 0 0,-1 1-1,1-1 1,-1 0 0,1 1 0,-1-1 0,1 0 0,-1 1 0,0-1 0,1 1 0,-1-1 0,-1 0 0,5-1-14,-1 0 0,1 0 0,0 0 0,0 0 1,0 1-1,0-1 0,5-1 0,-7 2 10,17-7-90,101-42-421,-106 46 454,1 0-1,-1 1 1,1 0-1,0 1 1,0 1-1,0 0 1,14 1-1,-26 0 56,0 0 0,0 0-1,-1 0 1,1 0 0,0 0 0,0 1-1,0-1 1,-1 1 0,1-1-1,0 1 1,0 0 0,-1 0-1,1-1 1,0 1 0,-1 0 0,1 0-1,-1 1 1,0-1 0,1 0-1,-1 0 1,0 1 0,1-1-1,-1 1 1,0-1 0,0 1-1,0-1 1,-1 1 0,1 0 0,0 0-1,-1-1 1,1 1 0,-1 0-1,1 0 1,-1 0 0,0-1-1,0 1 1,0 0 0,0 0 0,0 0-1,0 0 1,-1 3 0,-2 8-12,0 0 1,-1-1 0,0 1-1,-12 22 1,5-12 4,8-15 16,0-1-1,1 1 1,0-1 0,0 1-1,1 0 1,-1 13 0,2-20 0,0 1 1,0-1 0,0 0 0,0 1 0,1-1 0,-1 0 0,0 1-1,1-1 1,-1 0 0,1 1 0,-1-1 0,1 0 0,0 0 0,0 0-1,-1 0 1,1 0 0,0 0 0,2 2 0,-2-2 4,1 0 0,-1-1 0,1 1 0,0-1 0,-1 1 0,1-1 0,0 1 0,0-1 0,-1 0 0,1 0 0,0 0 0,0 0 0,-1 0 0,1 0 1,0-1-1,0 1 0,-1-1 0,4 0 0,8-4 17,-1 0 1,0-1 0,0 0 0,0-1 0,-1 0-1,1-1 1,-2-1 0,1 1 0,10-13 0,-5 4-13,-1 0 0,-1-1 0,-1 0 0,20-35 0,-28 42-4,0 0 0,-1 0-1,-1 0 1,1 0 0,-2-1-1,1 1 1,0-21 0,-3 31-9,0 0 1,0 0-1,0 1 1,0-1-1,0 0 0,0 0 1,0 1-1,0-1 1,0 0-1,0 0 1,-1 0-1,1 1 1,0-1-1,0 0 1,-1 1-1,1-1 0,-1 0 1,1 1-1,-1-1 1,1 0-1,-1 0 1,0 1-3,1 0 0,0 0 0,-1 0 0,1 1 1,-1-1-1,1 0 0,0 0 0,-1 0 0,1 0 1,0 0-1,-1 1 0,1-1 0,0 0 0,-1 0 0,1 1 1,0-1-1,0 0 0,-1 1 0,1-1 0,0 0 1,0 1-1,-1-1 0,1 0 0,0 1 0,0-1 1,0 0-1,0 1 0,0-1 0,0 0 0,-1 1 1,1-1-1,0 1 0,0-1 0,0 0 0,0 1 0,0-1 1,1 1-1,-1-1 0,0 0 0,0 1 0,0 3-2,-1 1-1,1-1 1,1 0-1,-1 0 0,1 0 1,-1 1-1,1-1 0,0 0 1,1 0-1,-1 0 1,1 0-1,-1-1 0,1 1 1,0 0-1,1-1 0,-1 1 1,1-1-1,-1 0 0,1 0 1,0 0-1,0 0 1,0 0-1,1-1 0,-1 1 1,1-1-1,-1 0 0,7 3 1,1 0 3,-1-1 0,1-1 0,0 1 0,0-2 1,0 1-1,1-1 0,-1-1 0,0 0 0,14-1 0,-7-2 6,0 0-1,-1 0 0,1-2 0,-1 0 0,32-13 0,-39 13 1,-1 0 0,0-1 0,-1 1 0,1-2 0,-1 1 0,0-1 0,0-1 0,-1 1 0,0-1 0,0-1 0,12-15 0,-18 21-3,1-1-1,-1 1 1,0-1-1,0 1 1,0-1-1,0 0 1,0 1-1,0-1 1,-1 0-1,1 1 1,-1-1-1,0 0 1,1 0-1,-2-3 1,1 4-3,0 0 1,-1 1 0,0-1-1,1 0 1,-1 0 0,0 1-1,0-1 1,0 1 0,0-1-1,0 0 1,0 1 0,0 0-1,0-1 1,-1 1 0,1 0-1,-3-2 1,0 0-4,0 1 1,0 0-1,-1 0 0,1 1 0,0-1 1,-1 1-1,1 0 0,-1 0 0,1 1 1,-1-1-1,0 1 0,1 0 1,-1 0-1,1 1 0,-9 1 0,4 0-4,1 1 0,-1 0 0,0 0 0,1 1 0,0 1-1,0-1 1,0 1 0,1 0 0,-1 1 0,1 0-1,-10 11 1,9-9 0,0 1 0,1 1 0,0-1 0,1 1-1,0 0 1,0 1 0,1-1 0,-6 19 0,10-26-6,0 1 1,0-1 0,0 0-1,1 1 1,-1-1 0,1 0-1,0 1 1,0-1 0,0 1-1,0-1 1,1 0 0,-1 1-1,1-1 1,0 1 0,0-1 0,0 0-1,0 0 1,0 0 0,1 0-1,0 0 1,0 0 0,-1 0-1,2 0 1,-1-1 0,0 1-1,5 4 1,0-3-160,-1 0 0,1 0 0,-1-1 0,1 1-1,0-2 1,0 1 0,0-1 0,1 0 0,-1 0 0,1-1 0,9 0 0,76 3-714,-47-6 278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4.403"/>
    </inkml:context>
    <inkml:brush xml:id="br0">
      <inkml:brushProperty name="width" value="0.05" units="cm"/>
      <inkml:brushProperty name="height" value="0.05" units="cm"/>
    </inkml:brush>
  </inkml:definitions>
  <inkml:trace contextRef="#ctx0" brushRef="#br0">1 173 13531,'64'12'1320,"-1"-2"-1008,3-1-136,1-2 752,2 0-711,0-3-97,0-1-336,-2 0 47,3-5 105,3-3-48,1-5-96</inkml:trace>
  <inkml:trace contextRef="#ctx0" brushRef="#br0" timeOffset="1">1516 103 11058,'67'-3'1241,"-4"-1"-785,-3-2-192,-1-1 1488,-3 0-1288,1-2-216,-1 1-72,0-4-344,1 2-40,2-1 216,-2-2-32,2 0-104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4.788"/>
    </inkml:context>
    <inkml:brush xml:id="br0">
      <inkml:brushProperty name="width" value="0.05" units="cm"/>
      <inkml:brushProperty name="height" value="0.05" units="cm"/>
    </inkml:brush>
  </inkml:definitions>
  <inkml:trace contextRef="#ctx0" brushRef="#br0">0 68 10794,'144'-20'3673,"1"-1"-1102,-115 19-2039,0 1-1,56 4 1,-66 1-358,-15-2-181,1-1 0,0 0-1,-1-1 1,9 1 0,-12-1-3,0 0 0,-1-1-1,1 1 1,-1 0 0,1-1-1,0 1 1,-1-1 0,1 1-1,-1-1 1,1 0 0,-1 0-1,0 0 1,1 0 0,-1 0 0,0 0-1,1 0 1,-1 0 0,0 0-1,0 0 1,1-3 0,8-13-61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05.237"/>
    </inkml:context>
    <inkml:brush xml:id="br0">
      <inkml:brushProperty name="width" value="0.05" units="cm"/>
      <inkml:brushProperty name="height" value="0.05" units="cm"/>
    </inkml:brush>
  </inkml:definitions>
  <inkml:trace contextRef="#ctx0" brushRef="#br0">169 0 19108,'-2'12'1744,"0"5"-1111,-1 1-289,0 11 864,0 6-352,3 5-352,-1 6-168,1 8-536,1 3-304,-1 11-576,0 2 16,-1 3 728,-2 2-273,-3 0-271</inkml:trace>
  <inkml:trace contextRef="#ctx0" brushRef="#br0" timeOffset="1">39 1475 13083,'-13'87'1584,"0"-6"-1064,6-7-216,1-2 985,6-2-569,2 0-320,-1-2-208,3-2-48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18.984"/>
    </inkml:context>
    <inkml:brush xml:id="br0">
      <inkml:brushProperty name="width" value="0.05" units="cm"/>
      <inkml:brushProperty name="height" value="0.05" units="cm"/>
    </inkml:brush>
  </inkml:definitions>
  <inkml:trace contextRef="#ctx0" brushRef="#br0">1 4423 8946,'93'-212'1249,"-49"118"-1055,193-409-428,22 5-492,-228 444 720,214-374 48,19 10 849,314-375 2838,-573 786-3712,530-698 1747,-81 154-742,-360 461-658,-81 79-333,1 1 0,1 0 0,-1 1-1,2 1 1,19-9 0,-20 13-232,-8 4 89,-8 2-18,-16 9-4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19.499"/>
    </inkml:context>
    <inkml:brush xml:id="br0">
      <inkml:brushProperty name="width" value="0.05" units="cm"/>
      <inkml:brushProperty name="height" value="0.05" units="cm"/>
    </inkml:brush>
  </inkml:definitions>
  <inkml:trace contextRef="#ctx0" brushRef="#br0">184 65 11458,'2'-13'610,"0"5"-136,0 0-1,-1 0 1,0-15 0,-1 23-455,0 0 1,1-1-1,-1 1 1,0 0-1,0 0 0,0 0 1,0 0-1,0-1 1,0 1-1,-1 0 0,1 0 1,0 0-1,0 0 1,0 0-1,0-1 0,0 1 1,0 0-1,0 0 1,0 0-1,0 0 0,0 0 1,0 0-1,0-1 1,-1 1-1,1 0 0,0 0 1,0 0-1,0 0 1,0 0-1,0 0 1,0 0-1,-1 0 0,1 0 1,0-1-1,0 1 1,0 0-1,0 0 0,-1 0 1,1 0-1,0 0 1,0 0-1,0 0 0,0 0 1,0 0-1,-1 0 1,1 0-1,0 0 0,0 0 1,0 1-1,0-1 1,-1 0-1,1 0 0,0 0 1,0 0-1,0 0 1,0 0-1,0 0 0,0 0 1,-1 0-1,1 0 1,0 1-1,0-1 0,0 0 1,-9 11 1201,-4 19-596,1 1-1,2 1 0,1 0 1,-7 45-1,10-46-428,-39 192 382,-17 230 0,61-439-564,0-4-5,0 0 1,0 0-1,1 0 1,1 0-1,0 0 1,3 14-1,-4-23-4,1 0-1,-1 1 0,0-1 1,1 0-1,-1 0 0,0 0 1,1 0-1,0 0 0,-1 0 0,1-1 1,-1 1-1,1 0 0,0 0 1,0 0-1,0-1 0,-1 1 1,1 0-1,0-1 0,0 1 0,0 0 1,0-1-1,0 1 0,0-1 1,0 0-1,0 1 0,0-1 0,0 0 1,0 0-1,1 0 0,-1 1 1,0-1-1,0 0 0,0 0 1,0-1-1,0 1 0,0 0 0,0 0 1,2-1-1,4-2 38,0 0 0,0 0 0,0 0 0,12-9 0,34-25 142,-1-2-1,70-70 1,81-104 38,-197 206-208,65-71 62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2.076"/>
    </inkml:context>
    <inkml:brush xml:id="br0">
      <inkml:brushProperty name="width" value="0.05" units="cm"/>
      <inkml:brushProperty name="height" value="0.05" units="cm"/>
    </inkml:brush>
  </inkml:definitions>
  <inkml:trace contextRef="#ctx0" brushRef="#br0">0 4 16788,'2'-3'1576,"-2"4"-1160,8 1-184,-9 11 872,2 4-576,2 7-280,0 5-104,-2 10-320,4 5-120,-3 8-264,0-1-144,1 2-264,0 3 672,0-1-168,-2-2-136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7.557"/>
    </inkml:context>
    <inkml:brush xml:id="br0">
      <inkml:brushProperty name="width" value="0.05" units="cm"/>
      <inkml:brushProperty name="height" value="0.05" units="cm"/>
    </inkml:brush>
  </inkml:definitions>
  <inkml:trace contextRef="#ctx0" brushRef="#br0">118 214 18532,'-14'10'2414,"9"-7"-2070,-3 3-210,0 0 0,0 0 0,1 1 0,0 0-1,1 1 1,-1 0 0,1 0 0,1 0 0,0 0 0,0 1 0,0 0 0,1 0 0,1 0 0,-1 0 0,2 1 0,-1 0-1,1-1 1,1 1 0,0 0 0,0 0 0,1 0 0,0 0 0,2 12 0,-2-20-138,0 1 0,0-1 0,0 0 0,1 1-1,0-1 1,-1 0 0,1 0 0,0 1 0,0-1 0,0 0 0,0 0 0,0 0 0,1 0 0,-1 0 0,1 0 0,-1 0-1,1-1 1,0 1 0,-1-1 0,1 1 0,0-1 0,0 1 0,0-1 0,0 0 0,0 0 0,1 0 0,-1 0 0,0 0-1,0-1 1,1 1 0,-1-1 0,0 1 0,1-1 0,-1 0 0,0 0 0,1 0 0,-1 0 0,1-1 0,-1 1 0,0 0-1,1-1 1,-1 0 0,0 1 0,0-1 0,1 0 0,-1 0 0,3-3 0,8-3-4,-1-1 1,0 0-1,0-1 1,18-18-1,40-50 73,-41 44-25,-14 16-8,-1-1 1,-1-1 0,13-22-1,-20 30-9,-1 0-1,1-1 1,-2 0-1,1 0 1,-2 0-1,0 0 1,2-13-1,-5 22-16,1 1-1,-1 0 1,0 0-1,0 0 1,0 0-1,-1-1 1,1 1 0,0 0-1,-1 0 1,1 0-1,-1 0 1,0 0-1,0 0 1,0 0-1,0 0 1,-1-2-1,1 3-1,0 0-1,0 0 1,0 0-1,-1 0 0,1 0 1,0 0-1,0 1 1,-1-1-1,1 0 0,0 1 1,-1-1-1,1 1 1,0 0-1,-1-1 1,1 1-1,-1 0 0,1 0 1,-3 0-1,1 0 1,-1 0-1,1 1 1,0 0 0,-1 0-1,1 0 1,0 0-1,0 0 1,-1 0-1,1 1 1,0 0-1,1-1 1,-1 1 0,0 0-1,0 0 1,1 1-1,-1-1 1,1 1-1,-4 4 1,2-1-7,1-1 0,0 1 1,0 0-1,1 0 0,0 0 0,0 0 0,0 0 1,0 0-1,1 0 0,0 1 0,1-1 1,-1 1-1,1-1 0,0 0 0,1 1 0,0-1 1,0 0-1,0 1 0,1-1 0,-1 0 0,5 8 1,-4-9-2,1 0 1,0 0 0,0 0 0,0 0 0,1-1-1,0 1 1,0-1 0,0 0 0,0 0-1,0-1 1,1 1 0,0-1 0,0 0 0,0 0-1,0-1 1,0 1 0,1-1 0,-1 0-1,0 0 1,1-1 0,0 0 0,-1 0 0,12 0-1,-9 0 34,0-2 0,0 1 0,-1-1 0,1 0 0,0-1 0,-1 0 1,1 0-1,-1-1 0,0 0 0,8-4 0,-4 1 41,-1-1 0,1 0 0,-1 0 1,-1-2-1,15-14 0,-5 1 83,-1-2-1,-1 0 1,-1 0-1,19-42 1,-33 62-141,3-7 22,1 0 0,-2 0 0,1 0 0,4-22 0,-23 83-14,12-35-1,1 1 0,0 0 0,1 0 0,1 0 0,1 0 0,5 24 0,0-15 23,1 0-1,1 0 0,14 28 1,14 23-34,-52-101-120,-27-34 0,18 25 62,-2-1-10,-13-20-23,38 55 80,1 0 0,0 0 0,0-1 0,0 1 0,0 0 0,-1 0 0,1-1 0,0 1 0,0 0 0,0-1 0,0 1 0,0 0 0,0 0 0,0-1 0,-1 1 0,1 0 0,0-1 0,0 1 0,0 0 0,0-1 0,0 1 0,0 0 0,1 0 0,-1-1 0,0 1 0,0 0 0,0-1 0,0 1 0,0 0 0,0 0 0,0-1 0,1 1 0,-1 0 0,0 0 0,0-1 0,0 1 0,1 0 0,-1 0 0,1-1 0,15-1-141,28 10-272,-38-6 311,68 11-1773,-41-8-155,45 12-1,-57-9 930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2.482"/>
    </inkml:context>
    <inkml:brush xml:id="br0">
      <inkml:brushProperty name="width" value="0.05" units="cm"/>
      <inkml:brushProperty name="height" value="0.05" units="cm"/>
    </inkml:brush>
  </inkml:definitions>
  <inkml:trace contextRef="#ctx0" brushRef="#br0">80 0 12123,'-5'55'872,"1"-2"-784,-3 1-144,4-5-928,2-2 1032,-1-7-192,-2-2-137</inkml:trace>
  <inkml:trace contextRef="#ctx0" brushRef="#br0" timeOffset="1">17 1144 14851,'1'30'1280,"-1"-4"-959,-1-5-137,1-5 424,1-3-88,-1-4-264,0-4-152,0-3-352,0-1-144,-6-8-1233,-5-6 1113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3.136"/>
    </inkml:context>
    <inkml:brush xml:id="br0">
      <inkml:brushProperty name="width" value="0.05" units="cm"/>
      <inkml:brushProperty name="height" value="0.05" units="cm"/>
    </inkml:brush>
  </inkml:definitions>
  <inkml:trace contextRef="#ctx0" brushRef="#br0">0 0 14339,'3'3'1160,"4"1"-816,5 3-152,5 5 337,4 1-113,6 3-128,1 4-112,6 3-328,3 2-176,3 3-1345,-1-1 1457,0-3-224,1 1-192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3.615"/>
    </inkml:context>
    <inkml:brush xml:id="br0">
      <inkml:brushProperty name="width" value="0.05" units="cm"/>
      <inkml:brushProperty name="height" value="0.05" units="cm"/>
    </inkml:brush>
  </inkml:definitions>
  <inkml:trace contextRef="#ctx0" brushRef="#br0">1 1 6897,'23'37'917,"1"-2"0,2 0 0,40 42 0,-44-56-1261,0-1-1,2-1 1,28 18-1,26 18 1305,126 118 1,31 23-2258,-212-182 1246,1-1 0,0-1 0,0-1 0,1-2-1,48 13 1,-13-4 907,-43-10-402,0 0 0,0 1 0,-1 0 0,0 2 0,-1 0 0,0 0 0,25 26 0,-16-15 569,33 23 1,-48-38-762,0-1 0,1-1 0,0 0 0,0 0 0,1-1 1,-1-1-1,17 5 0,-11-5-319,-1-1-1,22 1 1,-35-3-119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4.131"/>
    </inkml:context>
    <inkml:brush xml:id="br0">
      <inkml:brushProperty name="width" value="0.05" units="cm"/>
      <inkml:brushProperty name="height" value="0.05" units="cm"/>
    </inkml:brush>
  </inkml:definitions>
  <inkml:trace contextRef="#ctx0" brushRef="#br0">13 902 18932,'-13'15'2181,"20"-19"-203,20-15-915,118-60-270,187-70 0,-178 83-881,156-90 0,-39-19-17,21-12 133,-267 173 7,0 1-1,46-16 1,-62 26-97,0 0 0,0 0 0,1 2 0,-1-1 1,1 1-1,-1 0 0,1 1 0,-1 0 0,1 0 0,-1 1 0,15 4 0,-66-12-993,4-3 755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5.113"/>
    </inkml:context>
    <inkml:brush xml:id="br0">
      <inkml:brushProperty name="width" value="0.05" units="cm"/>
      <inkml:brushProperty name="height" value="0.05" units="cm"/>
    </inkml:brush>
  </inkml:definitions>
  <inkml:trace contextRef="#ctx0" brushRef="#br0">1 5420 10834,'6'-1'233,"-1"-1"0,1 0-1,-1 0 1,1-1 0,-1 1-1,0-1 1,0-1 0,0 1-1,0 0 1,0-1 0,-1 0-1,0 0 1,0-1 0,7-9-1,1-2 328,-1-2-1,18-36 0,9-34 566,33-109 0,13-100-66,-71 247-918,271-1184 1273,-57 219-359,-78 502-219,24 9-173,-4 12-275,-24-7-346,-142 489-47,77-334-590,-76 313 82,-6 30-304,-2 5 588,-6 9 119,-6 22-221,-3 9-99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5.677"/>
    </inkml:context>
    <inkml:brush xml:id="br0">
      <inkml:brushProperty name="width" value="0.05" units="cm"/>
      <inkml:brushProperty name="height" value="0.05" units="cm"/>
    </inkml:brush>
  </inkml:definitions>
  <inkml:trace contextRef="#ctx0" brushRef="#br0">6 2 19852,'-1'-2'852,"0"5"-340,0 12-190,-1 27-247,10 409 867,0 83-1750,-12-339 53,13 354-3344,-1-484 3488,2-14-52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6.141"/>
    </inkml:context>
    <inkml:brush xml:id="br0">
      <inkml:brushProperty name="width" value="0.05" units="cm"/>
      <inkml:brushProperty name="height" value="0.05" units="cm"/>
    </inkml:brush>
  </inkml:definitions>
  <inkml:trace contextRef="#ctx0" brushRef="#br0">0 114 15803,'19'-63'1369,"-9"28"-1057,0 20-120,-1 25 480,-4 13-112,4 28-240,-3 14-168,-1 19-112,-2 9-24,2 14-24,-1-3-104,2-5-248,1-9-160,4-28-104,5-19 448,4-43-144,3-19-120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6.513"/>
    </inkml:context>
    <inkml:brush xml:id="br0">
      <inkml:brushProperty name="width" value="0.05" units="cm"/>
      <inkml:brushProperty name="height" value="0.05" units="cm"/>
    </inkml:brush>
  </inkml:definitions>
  <inkml:trace contextRef="#ctx0" brushRef="#br0">0 40 13507,'11'-38'1155,"-11"38"-1140,0 0 0,0 0 0,0 0 0,0 0 0,1 0 0,-1 0 0,0 0 0,0 1 0,0-1 0,0 0 0,0 0 0,0 0 0,1 0 0,-1 0 0,0 0 0,0 0 0,0 0 0,0 0 0,1 0 0,-1 0 0,0 0 0,0 0 0,0 0 0,0 0 0,0 0 0,1 0 0,-1 0 0,0 0 0,0 0 0,0 0 0,0 0 0,1 0 0,-1 0 0,0 0 0,0 0 0,0 0 0,0 0 0,0 0 0,0-1 0,1 1 0,-1 0 0,0 0 0,0 0 0,0 0 0,0 0 0,0 0 0,0-1 0,0 1 0,0 0 0,1 0 0,1 20 199,-8 190 1347,3 86-652,10-242-918,-7-50 0,1 0-1,0 0 0,0 1 0,1-1 1,-1 0-1,1 0 0,0-1 0,3 7 1,-4-10 3,-1 1 1,1-1 0,-1 1 0,1-1 0,-1 1 0,1-1 0,-1 1 0,1-1 0,-1 0 0,1 1 0,0-1-1,-1 0 1,1 1 0,0-1 0,-1 0 0,1 0 0,0 0 0,0 0 0,-1 0 0,1 0 0,0 0 0,-1 0 0,1 0-1,0 0 1,0 0 0,-1 0 0,1 0 0,0 0 0,-1-1 0,1 1 0,1-1 0,0 0-11,1-1 1,-1 1-1,0-1 1,0 0-1,0 1 0,0-1 1,0 0-1,2-4 1,9-14-28,-1 0-1,0 0 1,15-43 0,20-76-17,-31 88 33,5-20 35,-12 39 74,1 1 0,21-47 0,-19 60 105,-12 18-180,0 0 1,0 0-1,1 0 1,-1 0 0,0 0-1,0-1 1,0 1-1,1 0 1,-1 0 0,0 0-1,0 0 1,0 0-1,1 0 1,-1 0-1,0 0 1,0 0 0,1 0-1,-1 0 1,0 0-1,0 0 1,1 0 0,-1 0-1,0 0 1,0 0-1,0 0 1,1 0 0,-1 0-1,0 0 1,0 0-1,1 0 1,-1 0 0,0 0-1,0 0 1,0 1-1,1-1 1,-1 0 0,0 0-1,0 0 1,0 1-1,2 2 47,-1 0-1,0 0 1,0 1 0,0-1-1,0 1 1,0-1-1,-1 0 1,0 1-1,0 4 1,1 133 805,-1 2-119,2-119-692,0 1 0,2 0 0,9 35 0,-2-33-51,-10-26 2,-1 0 0,1 0 0,-1 0 0,1 0 0,-1 0 0,1 0 0,0-1 0,-1 1 0,1 0 0,0-1 0,0 1 0,0 0 0,0-1 0,-1 1 0,1-1 0,0 1 0,0-1 0,0 1 0,0-1 0,0 0 0,2 1 0,13-9-77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58.677"/>
    </inkml:context>
    <inkml:brush xml:id="br0">
      <inkml:brushProperty name="width" value="0.05" units="cm"/>
      <inkml:brushProperty name="height" value="0.05" units="cm"/>
    </inkml:brush>
  </inkml:definitions>
  <inkml:trace contextRef="#ctx0" brushRef="#br0">10 13 20964,'-6'-10'1721,"4"8"-1337,1 2-312,4 1 1648,1 6-1496,0 3-144,-1 0-128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06.731"/>
    </inkml:context>
    <inkml:brush xml:id="br0">
      <inkml:brushProperty name="width" value="0.05" units="cm"/>
      <inkml:brushProperty name="height" value="0.05" units="cm"/>
    </inkml:brush>
  </inkml:definitions>
  <inkml:trace contextRef="#ctx0" brushRef="#br0">1 55 19964,'0'-5'1401,"0"-2"-1401,0-1-337,3-7 642,4 4-97,0 2-240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8.037"/>
    </inkml:context>
    <inkml:brush xml:id="br0">
      <inkml:brushProperty name="width" value="0.05" units="cm"/>
      <inkml:brushProperty name="height" value="0.05" units="cm"/>
    </inkml:brush>
  </inkml:definitions>
  <inkml:trace contextRef="#ctx0" brushRef="#br0">1 157 13787,'22'0'2000,"23"-3"-703,8-5-417,23-3 1488,14 0-863,21-2-137,-1-4-224,12 4-832,5-1-576,2-2 304,3-1-152,-9-16-168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07.886"/>
    </inkml:context>
    <inkml:brush xml:id="br0">
      <inkml:brushProperty name="width" value="0.05" units="cm"/>
      <inkml:brushProperty name="height" value="0.05" units="cm"/>
    </inkml:brush>
  </inkml:definitions>
  <inkml:trace contextRef="#ctx0" brushRef="#br0">2 47 15587,'1'-1'2240,"-1"1"-2172,1 12 737,0 20 131,-3 43 161,-1 11-552,11 113-1,-7-191-509,0 0 1,0 0-1,0 0 0,1 0 0,1-1 1,-1 1-1,1 0 0,5 8 0,-7-15-18,0 0 0,-1-1 0,1 1 0,0 0 0,0 0 0,0-1 0,0 1 0,0-1 0,0 1 0,0-1 0,1 0 0,-1 1-1,0-1 1,0 0 0,0 0 0,0 1 0,0-1 0,1 0 0,-1 0 0,0 0 0,0-1 0,0 1 0,0 0 0,1 0 0,-1-1 0,0 1-1,0 0 1,0-1 0,0 1 0,0-1 0,0 0 0,0 1 0,0-1 0,0 0 0,0 1 0,0-1 0,-1 0 0,2-2 0,12-12 174,-1-1 0,-1-1 0,-1 0 0,-1 0 0,15-33 0,-16 32-48,30-66 1108,54-175 0,-97 278-1115,1 0 0,1-1 0,1 1 0,0 20 0,1-25-143,1 1 0,0-1-1,1 1 1,1-1 0,0 0 0,1 0 0,6 16 0,-9-28 7,0 0 0,0 0-1,0 0 1,0 0 0,0 0 0,1 0 0,-1 0 0,0-1-1,1 1 1,0 0 0,-1-1 0,1 1 0,0-1 0,0 0-1,0 1 1,0-1 0,0 0 0,0 0 0,0-1 0,0 1 0,4 1-1,-3-2 10,0 0-1,0 0 1,0-1-1,1 1 1,-1-1-1,0 1 1,0-1-1,0 0 0,0 0 1,0-1-1,0 1 1,-1 0-1,6-4 1,4-4 72,0 0-1,-1-2 1,0 1 0,0-1 0,10-15 0,-2 1 280,30-52 1,-42 64-293,-1 0 1,0 0-1,-1-1 1,0 0-1,-1 0 1,2-18 0,-6 32-116,0 1 0,0-1 1,-1 1-1,1-1 1,0 0-1,-1 1 0,1-1 1,0 0-1,-1 1 1,1-1-1,0 0 0,-1 1 1,1-1-1,-1 0 1,1 0-1,-1 0 0,1 1 1,-1-1-1,1 0 1,-1 0-1,1 0 1,0 0-1,-1 0 0,1 0 1,-1 0-1,1 0 1,-1 0-1,1 0 0,-1 0 1,1 0-1,-1 0 1,1-1-1,-1 1 0,1 0 1,-1 0-1,1 0 1,-1-1-1,1 1 0,0 0 1,-1-1-1,1 1 1,0 0-1,-1-1 0,1 1 1,0 0-1,-1-1 1,1 1-1,0-1 1,0 1-1,-1 0 0,1-1 1,0 1-1,0-1 1,0 1-1,-1-1 0,1 1 1,0-1-1,0 0 1,-2 17-564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08.319"/>
    </inkml:context>
    <inkml:brush xml:id="br0">
      <inkml:brushProperty name="width" value="0.05" units="cm"/>
      <inkml:brushProperty name="height" value="0.05" units="cm"/>
    </inkml:brush>
  </inkml:definitions>
  <inkml:trace contextRef="#ctx0" brushRef="#br0">104 182 19868,'1'-1'134,"0"0"1,0 0-1,0-1 0,-1 1 0,1 0 0,0-1 0,-1 1 0,1 0 0,-1-1 1,0 1-1,1-1 0,-1 1 0,0 0 0,0-1 0,0 1 0,0-1 0,0 1 1,0-1-1,0 1 0,-1-1 0,1 1 0,0 0 0,-1-1 0,1 1 1,-1 0-1,-1-3 0,2 4-82,0-1 0,-1 1 1,1-1-1,-1 1 0,1-1 0,-1 1 1,0-1-1,1 1 0,-1 0 0,1-1 0,-1 1 1,0 0-1,1 0 0,-1 0 0,0-1 1,1 1-1,-1 0 0,0 0 0,1 0 1,-1 0-1,-1 0 0,1 0 12,-1 1 0,1-1-1,-1 1 1,1-1 0,-1 1 0,1 0 0,-1-1-1,1 1 1,0 0 0,0 0 0,-1 0 0,1 0-1,-2 2 1,-5 7-41,0 0 0,1 1 0,0 0 0,1 0 1,0 1-1,0 0 0,1 0 0,1 0 0,0 0 0,1 1 0,0 0 0,1-1 0,1 1 0,0 0 0,0 14 1,1-25-18,0 1 1,1-1-1,-1 0 1,0 1-1,1-1 1,-1 0-1,1 1 1,0-1 0,0 0-1,0 0 1,0 0-1,0 0 1,0 0-1,1 0 1,-1 0 0,1 0-1,-1-1 1,4 3-1,-4-3 9,1 0-1,-1-1 0,1 1 1,-1 0-1,1-1 1,0 0-1,-1 1 0,1-1 1,0 0-1,-1 0 1,1 0-1,0 0 0,0 0 1,-1 0-1,1 0 1,0-1-1,-1 1 0,1-1 1,-1 1-1,1-1 1,0 0-1,-1 1 0,1-1 1,-1 0-1,0 0 1,2-1-1,7-6 87,0 0 0,0 0 0,-1-1 0,0-1 0,-1 1 0,0-1 0,12-21 0,-8 10 87,0-1 0,-2 0-1,9-27 1,-14 33-70,0-1-1,3-30 1,-7 41-160,0-1-1,-1 1 1,0 0-1,0-1 1,-1 1 0,0 0-1,0 0 1,0-1-1,-1 1 1,-3-8 0,4 12-62,0 0 0,0 0 1,0 1-1,-1-1 1,1 0-1,-1 1 1,1-1-1,-1 1 0,0-1 1,0 1-1,1 0 1,-1 0-1,0 0 1,0 0-1,0 0 0,0 0 1,0 0-1,0 1 1,-1-1-1,1 1 1,0 0-1,0-1 0,0 1 1,-1 0-1,1 0 1,0 0-1,0 1 0,0-1 1,-4 1-1,-4 6-628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08.714"/>
    </inkml:context>
    <inkml:brush xml:id="br0">
      <inkml:brushProperty name="width" value="0.05" units="cm"/>
      <inkml:brushProperty name="height" value="0.05" units="cm"/>
    </inkml:brush>
  </inkml:definitions>
  <inkml:trace contextRef="#ctx0" brushRef="#br0">50 1 18364,'1'0'40,"-1"0"-1,0 0 1,0 0 0,0 0-1,0 0 1,1 0 0,-1 0-1,0 0 1,0 0 0,0 0-1,0 0 1,1 0 0,-1 0-1,0 0 1,0 0 0,0 0-1,1 0 1,-1 0 0,0 0-1,0 0 1,0 0 0,0 1-1,1-1 1,-1 0 0,0 0-1,0 0 1,0 0 0,0 0-1,0 0 1,1 1 0,-1-1-1,0 0 1,0 0 0,0 0-1,0 0 1,0 0 0,0 1-1,0-1 1,0 0 0,0 0 0,0 0-1,0 1 1,0-1 0,0 0-1,0 0 1,0 0 0,0 0-1,0 1 1,0-1 0,0 0-1,0 0 1,0 0 0,0 1-1,0-1 1,0 0 0,0 0-1,0 0 1,0 0 0,0 1-1,0-1 1,0 0 0,-1 0-1,1 0 1,0 0 0,-7 20 399,4-14-90,-6 17 90,1 0 1,1 1-1,1 0 0,1 0 0,1 0 0,1 1 0,1-1 1,2 1-1,2 30 0,-2-51-415,1 0 0,0 1 0,0-1 0,0 1 0,1-1 0,-1 0 0,1 0 0,0 0 0,0 0 0,4 5 0,-5-7-17,0-1 0,1 0 0,-1 0 0,0 1 0,1-1 0,-1 0 0,1 0 0,-1 0 0,1-1 0,-1 1 0,1 0 0,0-1 0,-1 1 0,1 0 0,0-1 0,-1 0 0,1 1 0,0-1 0,0 0 0,-1 0 0,1 0 0,0 0 0,0-1 0,-1 1 0,1 0 0,0-1 0,0 1 0,2-2 0,1 0 5,1-1 1,-1 0 0,0 0-1,0 0 1,0-1 0,0 1-1,0-1 1,7-9 0,31-42 83,-32 39-42,21-23 0,-31 38-52,-1 1-1,0-1 0,1 0 0,0 1 0,-1-1 0,1 1 0,-1-1 0,1 1 1,0-1-1,-1 1 0,1 0 0,0-1 0,-1 1 0,1 0 0,0-1 0,-1 1 1,1 0-1,0 0 0,0-1 0,0 1 0,-1 0 0,1 0 0,1 0 0,-1 1 0,0-1 0,-1 1 0,1-1 0,-1 1 0,0 0 0,1-1 0,-1 1-1,1 0 1,-1-1 0,0 1 0,1 0 0,-1-1 0,0 1 0,0 0 0,0-1 0,0 1-1,0 0 1,0 0 0,0 1 0,-4 46 21,4-42-18,-9 52 25,-4 35-593,13-93 546,0 1-1,0-1 0,0 0 0,0 0 1,0 0-1,0 0 0,0 0 0,0 0 1,0 0-1,0 0 0,0 0 0,0 0 1,0 0-1,0 1 0,0-1 0,0 0 1,0 0-1,0 0 0,0 0 0,0 0 0,0 0 1,0 0-1,0 0 0,0 0 0,0 0 1,0 1-1,0-1 0,0 0 0,0 0 1,0 0-1,0 0 0,0 0 0,0 0 1,0 0-1,0 0 0,0 0 0,0 0 1,0 0-1,0 0 0,0 0 0,1 0 1,-1 1-1,0-1 0,0 0 0,0 0 1,0 0-1,0 0 0,0 0 0,0 0 1,0 0-1,0 0 0,0 0 0,0 0 1,1 0-1,-1 0 0,0 0 0,0 0 1,0 0-1,0 0 0,0 0 0,0 0 1,0 0-1,0 0 0,0 0 0,6-7-761,4-11-344,24-81-1404,-27 76 2026,10-33-505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09.177"/>
    </inkml:context>
    <inkml:brush xml:id="br0">
      <inkml:brushProperty name="width" value="0.05" units="cm"/>
      <inkml:brushProperty name="height" value="0.05" units="cm"/>
    </inkml:brush>
  </inkml:definitions>
  <inkml:trace contextRef="#ctx0" brushRef="#br0">16 10 16660,'9'-8'2272,"-5"6"-1272,-4 14-280,0 8 1401,-4 11-497,-1 6-304,1 9-479,-2 3-113,2 3-216,0-1-128,2-2-312,2-6-160,0-3-600,2-7-336,1-11 792,-2-8-152,5-20-161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09.567"/>
    </inkml:context>
    <inkml:brush xml:id="br0">
      <inkml:brushProperty name="width" value="0.05" units="cm"/>
      <inkml:brushProperty name="height" value="0.05" units="cm"/>
    </inkml:brush>
  </inkml:definitions>
  <inkml:trace contextRef="#ctx0" brushRef="#br0">139 66 17716,'3'-7'530,"0"0"0,0 0 0,-1 0 0,1 0 0,-1-1 0,-1 1 1,0-9 2845,-6 23-2490,-5 11-300,-13 44-186,2 1-1,3 0 1,3 2-1,-12 107 1,22-123-365,3 0 0,1 1 0,3-1 1,10 60-1,-11-103-31,-1 0 7,1-1 0,0 1 0,1-1 0,-1 0 0,1 1 0,4 8 0,-6-14-9,0-1 1,0 1-1,0 0 0,0 0 0,0-1 1,0 1-1,0 0 0,1 0 0,-1 0 1,0-1-1,0 1 0,0 0 0,0 0 1,0 0-1,1-1 0,-1 1 0,0 0 1,0 0-1,0 0 0,0 0 0,1 0 1,-1-1-1,0 1 0,0 0 0,1 0 1,-1 0-1,0 0 0,0 0 0,0 0 1,1 0-1,-1 0 0,0 0 0,0 0 1,1 0-1,-1 0 0,0 0 0,0 0 1,1 0-1,-1 0 0,0 0 0,0 0 1,1 0-1,-1 0 0,0 0 0,0 1 1,0-1-1,1 0 0,-1 0 0,0 0 0,0 0 1,0 0-1,1 1 0,-1-1 0,0 0 1,0 0-1,0 0 0,0 1 0,0-1 1,0 0-1,1 0 0,-1 0 0,0 1 1,0-1-1,0 0 0,0 0 0,0 1 1,3-24 106,-3-30-53,-3-1 0,-2 0 0,-2 1 0,-2 0 0,-26-78 0,25 107-185,8 18-331,12 15-238,-5-6 374,-1 1 0,1-1 0,0 1 0,0-1 0,0-1 0,0 1 0,0-1 0,1 0 0,-1 0 0,1-1 0,-1 1 0,1-1 0,0 0 0,-1-1-1,11 0 1,-3 0-155,-1-1 0,1-1 0,-1 0 0,0-1-1,0-1 1,15-5 0,9-6-577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0"/>
    </inkml:context>
    <inkml:brush xml:id="br0">
      <inkml:brushProperty name="width" value="0.05" units="cm"/>
      <inkml:brushProperty name="height" value="0.05" units="cm"/>
    </inkml:brush>
  </inkml:definitions>
  <inkml:trace contextRef="#ctx0" brushRef="#br0">48 217 16211,'-4'6'986,"-1"0"-1,1 0 0,0 0 0,1 0 0,0 1 0,-5 12 0,5-11-810,0 1-1,0 0 1,1 0 0,0 0 0,0 0 0,1 1-1,0-1 1,1 0 0,0 0 0,2 10-1,-2-18-163,0 0 0,0 0 0,0-1-1,0 1 1,1 0 0,-1-1 0,0 1-1,0 0 1,1-1 0,-1 1 0,0 0-1,1-1 1,-1 1 0,1-1 0,-1 1-1,1-1 1,-1 1 0,1-1 0,-1 1-1,1-1 1,-1 1 0,1-1 0,0 0-1,-1 1 1,1-1 0,0 0 0,-1 0-1,2 1 1,-1-1 5,1 0 0,-1 0 0,0-1 0,1 1-1,-1 0 1,1-1 0,-1 1 0,0-1 0,1 1 0,-1-1-1,0 0 1,0 0 0,2-1 0,3-3 47,1 0 1,-2 0-1,1-1 1,5-7-1,5-8 146,-1-2 0,-2 0 1,0 0-1,12-32 0,-31 72-297,0 1 0,2-1 0,0 1 0,0 0 1,2 0-1,0 29 0,2-45 45,0-1 0,0 1 0,0-1 0,0 1 1,0-1-1,0 1 0,1-1 0,-1 1 0,1-1 0,-1 0 0,1 1 0,-1-1 1,1 0-1,1 3 0,-2-4 0,1 0 1,-1 0-1,1 1 1,-1-1 0,1 0-1,-1 0 1,1 1-1,-1-1 1,0 0 0,1 0-1,-1 0 1,1 0-1,-1 0 1,1 0-1,-1 0 1,1 0 0,-1 0-1,1 0 1,-1 0-1,1 0 1,-1 0-1,1 0 1,-1 0 0,1-1-1,-1 1 1,1 0-1,0-1 1,2-1-242,1 0 0,-1-1 0,0 0 0,0 1 0,0-1 0,0 0-1,4-7 1,7-11-950,-1 0-1,-2-1 1,0 0-1,14-41 1,17-99-2481,-35 124 4607,-7 27 400,-7 24 78,-27 84 3932,26-64-4203,0 0 1,-4 56 0,11-84-1010,1 0 0,0 0 0,0-1 0,0 1 0,0 0 0,1 0 0,0 0 0,0-1 0,1 1 0,-1 0 0,4 6 0,-4-9-76,1 0 0,-1-1-1,1 1 1,-1 0-1,1-1 1,0 1 0,0-1-1,-1 1 1,1-1-1,0 0 1,1 0 0,-1 0-1,0 0 1,0 0 0,0-1-1,0 1 1,1-1-1,-1 1 1,0-1 0,1 0-1,-1 0 1,0 0-1,1 0 1,-1 0 0,0 0-1,3-1 1,9-2-17,-1 0 1,0-1-1,0-1 1,18-8-1,-19 8-16,0 0 0,0 0-1,1 1 1,24-4 0,-35 7 13,0 1 0,0 0 0,-1 0 0,1 0 0,0 0 1,0 1-1,0-1 0,-1 0 0,1 1 0,0-1 0,-1 1 1,1 0-1,0-1 0,-1 1 0,1 0 0,-1 0 1,1 0-1,-1 0 0,1 0 0,-1 1 0,2 1 0,0 1 25,-1-1-1,0 0 0,-1 0 0,1 1 1,-1-1-1,1 1 0,-1-1 0,1 8 1,1-54 1382,-3 17-1052,-1 12-280,1 1-1,0-1 0,1 1 1,4-19-1,-5 32-75,0 0-1,0-1 1,0 1 0,0 0 0,0 0-1,0 0 1,1 0 0,-1-1 0,0 1-1,0 0 1,0 0 0,0 0-1,0 0 1,1 0 0,-1 0 0,0 0-1,0-1 1,0 1 0,1 0 0,-1 0-1,0 0 1,0 0 0,0 0-1,1 0 1,-1 0 0,0 0 0,0 0-1,0 0 1,1 0 0,-1 0 0,0 0-1,0 0 1,0 0 0,1 0-1,-1 0 1,0 1 0,0-1 0,0 0-1,0 0 1,1 0 0,-1 0 0,0 0-1,0 0 1,0 0 0,0 1-1,0-1 1,1 0 0,-1 0 0,0 0-1,0 1 1,7 6-436,-4-3 96,-1 0 0,1-1 0,-1 0 0,1 1 0,0-1 0,0 0-1,1-1 1,-1 1 0,6 3 0,-8-5 172,1 0 1,-1 0-1,1 0 1,0-1-1,0 1 0,-1 0 1,1-1-1,0 1 1,0-1-1,0 0 0,-1 0 1,1 1-1,0-1 1,0 0-1,0-1 0,0 1 1,0 0-1,-1-1 1,1 1-1,0-1 0,0 1 1,-1-1-1,1 0 1,2-1-1,9-7-833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0.930"/>
    </inkml:context>
    <inkml:brush xml:id="br0">
      <inkml:brushProperty name="width" value="0.05" units="cm"/>
      <inkml:brushProperty name="height" value="0.05" units="cm"/>
    </inkml:brush>
  </inkml:definitions>
  <inkml:trace contextRef="#ctx0" brushRef="#br0">13 0 17924,'5'5'3325,"-3"8"-3214,-2-10 410,5 39 1493,-2 58 0,-17 112-994,1-19-290,16-159-408,-3-33-312,0-1 0,0 1-1,0-1 1,0 0 0,1 1 0,-1-1-1,0 1 1,0-1 0,0 0-1,0 1 1,1-1 0,-1 0-1,0 1 1,0-1 0,0 0 0,1 1-1,-1-1 1,0 0 0,1 1-1,-1-1 1,0 0 0,1 0-1,0 1 1,-1-1 4,1-1 0,0 1-1,-1-1 1,1 1 0,-1-1 0,1 1 0,0-1-1,-1 1 1,0-1 0,1 1 0,-1-1 0,1 0-1,-1 1 1,0-1 0,1 0 0,-1 1 0,0-1-1,1 0 1,-1-1 0,6-15-35,-1-1 0,0-1 0,-2 1 1,0 0-1,-1-1 0,-1 0 0,0 1 0,-1-1 0,-2 0 0,0 0 0,-6-26 0,7 43-98,1 0 1,0 1-1,-1-1 0,1 1 0,-1-1 0,0 0 0,1 1 0,-1-1 0,0 1 0,0 0 0,0-1 0,0 1 0,0 0 1,0-1-1,-1 1 0,1 0 0,-2-1 0,3 2 50,0 0 1,0 0-1,-1 0 1,1 0-1,0 0 1,0 1-1,0-1 1,-1 0-1,1 0 1,0 0-1,0 0 1,0 0-1,0 1 1,-1-1-1,1 0 1,0 0-1,0 0 1,0 0-1,0 1 1,0-1-1,0 0 1,-1 0-1,1 0 1,0 1-1,0-1 1,0 0-1,0 0 1,0 1-1,0-1 1,0 0-1,0 0 1,0 0-1,0 1 1,0-1-1,0 0 1,0 0-1,0 1 1,0-1-1,1 0 1,-1 0-1,0 0 1,0 1-1,0-1 1,0 0-1,0 0 1,1 1-1,5 11-2623,-3-10 2262,0 0 1,1-1-1,-1 1 1,1-1-1,0 0 1,-1 0-1,1 0 1,0 0-1,0-1 1,0 1-1,-1-1 1,1 0-1,0 0 1,0 0-1,4-2 1,12-1-86,29-8 1,-43 10 451,64-20 1511,33-8 6642,-103 29-8036,-1 0 0,1 0 0,0 0 1,0 1-1,0-1 0,0 0 0,0 0 0,0 0 1,0 0-1,0 0 0,0 0 0,-1 0 0,1 0 1,0 0-1,0 1 0,0-1 0,0 0 1,0 0-1,0 0 0,0 0 0,0 0 0,0 0 1,0 1-1,0-1 0,0 0 0,0 0 0,0 0 1,0 0-1,0 0 0,0 0 0,0 0 1,0 1-1,0-1 0,0 0 0,0 0 0,0 0 1,0 0-1,1 0 0,-1 0 0,0 0 0,0 1 1,0-1-1,0 0 0,0 0 0,0 0 1,0 0-1,0 0 0,0 0 0,1 0 0,-1 0 1,0 0-1,0 0 0,0 0 0,0 0 0,0 0 1,0 0-1,0 0 0,1 0 0,-1 0 1,0 0-1,0 0 0,0 0 0,0 0 0,0 0 1,0 0-1,1 0 0,-1 0 0,0 0 1,0 0-1,-6 8 522,-21 14 573,21-19-1120,0 1 1,1 0-1,0 1 1,0-1 0,0 1-1,0 0 1,1 1-1,0-1 1,-4 7 0,8-12-44,0 1 1,-1 0 0,1-1-1,0 1 1,0-1 0,0 1 0,0 0-1,1-1 1,-1 1 0,0-1-1,0 1 1,0-1 0,0 1-1,1-1 1,-1 1 0,0 0 0,0-1-1,1 1 1,-1-1 0,0 0-1,1 1 1,-1-1 0,1 1 0,-1-1-1,0 1 1,1-1 0,-1 0-1,1 1 1,-1-1 0,1 0 0,-1 0-1,1 1 1,-1-1 0,1 0-1,0 0 1,-1 0 0,1 0 0,-1 0-1,1 0 1,-1 1 0,1-1-1,0-1 1,32 6-343,-28-5 289,22 2-152,-16-2 184,1 1 1,-1 0 0,1 0-1,-1 1 1,1 1 0,-1 0-1,0 1 1,12 5 0,-22-9 52,0 1 1,0-1-1,-1 1 1,1 0-1,0-1 1,0 1-1,0 0 1,-1-1-1,1 1 1,0 0-1,-1 0 1,1-1-1,0 1 1,-1 0-1,0 0 1,1 0-1,-1 0 0,1 0 1,-1 0-1,0 0 1,0 0-1,1 0 1,-1 0-1,0 0 1,0 0-1,0 2 1,-1-1 27,1 0 0,-1 0 1,0 0-1,0 1 0,0-1 0,0 0 1,0 0-1,0 0 0,-1-1 0,1 1 0,-3 2 1,-4 4 138,0-1 0,0 0 0,-1 0 1,-10 5-1,13-8-254,0-1-1,-1 1 1,1-1 0,-1 0-1,0-1 1,1 1 0,-1-1-1,0-1 1,-1 1 0,1-1-1,0 0 1,0-1-1,0 0 1,-1 0 0,1-1-1,0 1 1,0-2 0,0 1-1,-9-3 1,-9-8-372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1.549"/>
    </inkml:context>
    <inkml:brush xml:id="br0">
      <inkml:brushProperty name="width" value="0.05" units="cm"/>
      <inkml:brushProperty name="height" value="0.05" units="cm"/>
    </inkml:brush>
  </inkml:definitions>
  <inkml:trace contextRef="#ctx0" brushRef="#br0">1 83 23133,'1'-8'2016,"7"-1"-1456,2 2-223,10 0 815,4 1-176,12 0-648,5-1-312,11 1 528,4 1-488,0-5-8,-3-2-24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3.670"/>
    </inkml:context>
    <inkml:brush xml:id="br0">
      <inkml:brushProperty name="width" value="0.05" units="cm"/>
      <inkml:brushProperty name="height" value="0.05" units="cm"/>
    </inkml:brush>
  </inkml:definitions>
  <inkml:trace contextRef="#ctx0" brushRef="#br0">16 344 14563,'-2'-1'227,"1"-1"0,-1 0 0,1 0 0,0 0 0,-1 0 0,1 1 0,0-2 0,0 1 0,0 0 0,1 0 0,-1 0 0,0 0 0,1 0 0,0-1 0,-1 1 0,1 0 0,0 0 0,0-1 0,0 1 0,1-5 0,1-4 596,0 0-1,6-19 1,-7 26-598,6-13 64,-1-1-1,2 1 0,1 1 0,0 0 0,0 0 0,2 0 1,0 2-1,1-1 0,0 1 0,1 1 0,1 0 0,23-17 1,-32 27-280,0 0 0,0 0 1,0 0-1,0 0 0,1 1 1,-1 0-1,7-2 1,-11 4-12,0-1 0,1 1 1,-1 0-1,0 0 0,1 0 1,-1 0-1,0 0 0,1 0 1,-1 0-1,0 1 0,0-1 1,1 0-1,-1 1 0,0-1 1,0 1-1,0-1 0,1 1 1,-1-1-1,0 1 0,0 0 1,0 0-1,0-1 0,0 1 1,0 0-1,-1 0 0,1 0 1,0 0-1,0 0 0,0 0 1,-1 0-1,1 1 0,-1-1 1,1 0-1,-1 0 0,1 0 1,-1 3-1,2 5-7,0 0-1,-1 0 1,0 0 0,-1 0-1,0 0 1,0 0 0,-2 10 0,-16 65-43,13-61 46,-23 76-25,16-62 27,2 0 0,2 0 0,-5 49 0,13-85 4,-1 0-1,1 0 0,0 0 1,0 1-1,0-1 1,0 0-1,0 0 0,0 0 1,0 0-1,0 0 1,1 1-1,-1-1 0,0 0 1,1 0-1,-1 0 1,1 0-1,-1 0 0,1 0 1,0 0-1,-1 0 1,1 0-1,0 0 0,-1 0 1,1-1-1,0 1 1,0 0-1,1 0 0,0 0 1,-1-1 0,1 0-1,0 0 1,0 1 0,0-1-1,-1-1 1,1 1 0,0 0-1,0 0 1,-1-1 0,1 1-1,0 0 1,0-1 0,-1 0-1,3-1 1,9-4-23,-1-1 1,0-1-1,13-11 1,-24 19 15,30-24-687,34-35-1,-55 49 268,-1 0 1,0-1 0,-1 0-1,0 0 1,-1-1-1,-1 0 1,7-15-1,-11 24 320,-1 0 0,0-1 0,0 1 0,-1 0-1,1-1 1,-1 1 0,1 0 0,-1-1-1,0 1 1,0 0 0,-1-1 0,1 1 0,-1 0-1,-1-6 1,-9-17-845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4.372"/>
    </inkml:context>
    <inkml:brush xml:id="br0">
      <inkml:brushProperty name="width" value="0.05" units="cm"/>
      <inkml:brushProperty name="height" value="0.05" units="cm"/>
    </inkml:brush>
  </inkml:definitions>
  <inkml:trace contextRef="#ctx0" brushRef="#br0">5 202 14067,'-1'4'404,"0"0"0,0 0 0,1 0 0,-1 0 0,1 0 0,0 0 0,0 0 0,0 0 0,1 0 0,-1 1 0,1-1 0,0 0 0,3 7 0,-3-9-307,0-1 0,0 1 0,0-1 0,0 1 0,0-1 0,0 0 0,0 1 0,0-1 0,1 0 0,-1 0 0,0 0 0,1 0-1,-1 0 1,1 0 0,-1 0 0,1-1 0,-1 1 0,1 0 0,0-1 0,-1 1 0,1-1 0,0 0 0,0 0 0,-1 1 0,1-1 0,0 0 0,0-1 0,-1 1-1,1 0 1,0 0 0,-1-1 0,1 1 0,0-1 0,-1 1 0,3-2 0,2-1 21,0 0 0,0-1 1,0 1-1,0-1 0,-1 0 1,0-1-1,0 0 0,0 1 0,0-2 1,-1 1-1,0 0 0,0-1 0,6-11 1,-1 0 105,-1 1 0,-1-1 0,-1 0 0,5-19 1,-8 23-53,0-1 1,-1 1 0,0 0 0,-1-25 0,-1 38-163,0-1-1,0 0 1,0 0 0,0 0 0,0 0 0,0 1-1,-1-1 1,1 0 0,0 0 0,0 0 0,-1 1-1,1-1 1,-1 0 0,1 1 0,0-1 0,-1 0-1,1 0 1,-2 0 0,1 1-5,1-1-1,-1 1 1,1 0-1,-1 0 1,1 0-1,-1 0 1,1 0 0,0 0-1,-1 0 1,1 0-1,-1 0 1,1 0-1,-1 0 1,1 0 0,-1 0-1,1 0 1,-1 1-1,1-1 1,-1 0-1,1 0 1,-1 1 0,0-1-1,-2 3 6,0-1-1,0 1 0,0 0 1,0 0-1,0 0 1,-2 4-1,-12 20-23,1 0 0,1 0 1,2 1-1,1 1 0,1 1 0,1-1 0,-6 37 0,14-55 0,0 0 0,1 0 0,0 20 0,1-29 9,0 0 0,0 0 0,0 0 0,0 0 0,1 0 0,-1 0 0,1 0-1,-1 0 1,1 0 0,0 0 0,-1-1 0,1 1 0,0 0 0,0 0 0,0-1 0,1 1 0,-1-1-1,0 1 1,1-1 0,-1 1 0,1-1 0,-1 0 0,1 0 0,0 1 0,-1-1 0,1 0 0,0-1-1,3 2 1,1-1-9,-1 0-1,1-1 0,-1 0 0,1 0 1,-1 0-1,1-1 0,-1 1 0,8-3 0,46-15-68,-31 8 54,-15 6 13,-1 1 0,1 0 0,-1 0 0,1 2 0,0-1 0,0 2 0,19 0-1,-28 1 13,0-1-1,1 1 1,-1 0-1,0 1 1,0-1-1,0 1 1,1 0-1,-2 0 1,1 0-1,0 0 0,0 1 1,-1-1-1,1 1 1,-1 0-1,0 0 1,0 0-1,0 1 1,0-1-1,-1 1 1,1 0-1,-1-1 0,0 1 1,0 0-1,0 0 1,1 5-1,0-2 36,-1 0 0,0 1 0,0-1 0,-1 1 0,0-1 0,0 1 0,0-1 0,-1 1 0,-1 9 0,-2-16 512,-2-7-267,-2-9 70,-49-287 2128,54 294-2505,-2-35 1,4 42-20,0 0 0,0 0 0,0 0 0,0 0 0,0 0 0,0-1 0,0 1 0,1 0 0,-1 0 0,0 0 0,1 0 0,-1 0 0,1 0 0,-1 0 0,1 0 0,0 0 0,-1 0 1,1 0-1,0 0 0,0 0 0,-1 1 0,1-1 0,0 0 0,0 0 0,0 1 0,0-1 0,0 1 0,0-1 0,2 0 0,14-2-1189,0 1 1,23 1 0,9-2 311,0-2-171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8.678"/>
    </inkml:context>
    <inkml:brush xml:id="br0">
      <inkml:brushProperty name="width" value="0.05" units="cm"/>
      <inkml:brushProperty name="height" value="0.05" units="cm"/>
    </inkml:brush>
  </inkml:definitions>
  <inkml:trace contextRef="#ctx0" brushRef="#br0">154 5 18244,'-1'-1'78,"0"1"0,0-1 0,0 1 0,0-1 0,1 1 0,-1 0 0,0-1 0,0 1 0,-1 0 0,1 0 0,0 0 0,0 0 0,0 0 0,0 0 0,0 0 0,0 0 0,0 0 0,0 0 0,0 1 0,0-1 1,0 0-1,0 1 0,0-1 0,0 1 0,1-1 0,-1 1 0,0-1 0,-1 2 0,-28 18 864,21-11-769,0 0 0,1 0 0,0 1 0,0 0 0,1 1 0,1 0 0,0 0 0,0 0 0,1 1 0,0 0 0,1 0 0,1 0 0,-1 0 0,-1 24 0,4-35-151,1 0 0,0 0 1,0 0-1,0 0 0,0 0 1,0 0-1,0 0 0,0 0 1,0 0-1,0 0 0,0 0 0,1 0 1,-1 0-1,0 0 0,1 0 1,-1-1-1,1 1 0,-1 0 1,1 0-1,-1 0 0,1 0 1,-1-1-1,1 1 0,0 0 0,0 0 1,1-1 0,-1 1 0,0-1-1,0 0 1,0 0 0,1 0 0,-1 0 0,0 0 0,0 0 0,0 0 0,1 0 0,-1 0 0,0-1-1,0 1 1,0 0 0,0-1 0,0 1 0,2-1 0,5-4 70,-1 1-1,1-1 1,-1-1-1,8-5 1,15-18 321,-1-1 0,51-67-1,-77 95-193,-1 8-83,-3 21-7,1 7 57,0-32-170,1 0 0,0 0 0,-1 0 0,1 0-1,0 0 1,0 0 0,0 0 0,0 0 0,1 0 0,-1 0 0,0 0 0,1 0 0,-1-1 0,1 1 0,0-1 0,0 1-1,-1-1 1,1 0 0,2 2 0,0-2 12,0 1 1,0-1-1,0 0 0,0 0 0,0 0 0,0-1 1,0 1-1,0-1 0,8 0 0,3-2 34,0-1 0,0 0 0,-1 0 0,24-10 0,17-14 59,-43 20-104,0 1 0,1 0 1,-1 1-1,23-7 1,-34 12-19,0 0 0,0 0 1,0 0-1,0 0 0,0 0 1,-1 0-1,1 0 0,0 0 0,0 1 1,0-1-1,0 0 0,0 1 1,-1-1-1,1 0 0,0 1 0,0-1 1,-1 1-1,1-1 0,0 1 1,-1-1-1,1 1 0,0 0 0,-1-1 1,1 1-1,-1 0 0,1-1 1,-1 1-1,1 1 0,11 29-7,-3-7 6,-7-21 3,0 1 0,1-2 1,0 1-1,-1 0 0,1 0 1,0-1-1,1 0 0,-1 0 1,0 1-1,1-2 0,-1 1 1,1 0-1,-1-1 0,1 0 1,0 0-1,0 0 0,0 0 1,-1 0-1,1-1 0,0 0 1,0 0-1,0 0 0,0 0 1,7-2-1,8-1 14,0 0 0,0-2-1,28-11 1,-47 16-16,65-25 12,30-11-95,-90 36 66,1-1 0,-1 0 0,0 1 0,1 0 0,-1 0 0,0 1 0,1-1 0,-1 1 0,0 0 0,9 4-1,27 3-62,-23-10-332,-15 2 171,0-1-1,0 1 1,0 0 0,1 0 0,-1 0 0,0 0 0,0 0-1,5 2 1,-7-1-230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4.902"/>
    </inkml:context>
    <inkml:brush xml:id="br0">
      <inkml:brushProperty name="width" value="0.05" units="cm"/>
      <inkml:brushProperty name="height" value="0.05" units="cm"/>
    </inkml:brush>
  </inkml:definitions>
  <inkml:trace contextRef="#ctx0" brushRef="#br0">22 0 17060,'-5'16'606,"1"0"0,1 0 0,0 0 0,2 0 0,-1 0 0,2 23 0,0-2 323,-3 19-264,2 1-1,3 0 1,10 61-1,-11-111-618,1-1 0,-1 1 0,1-1-1,1 1 1,-1-1 0,4 6 0,-5-11-41,-1 0 0,1 0 0,0 0 0,-1 0 0,1-1 0,0 1 1,-1 0-1,1 0 0,0-1 0,0 1 0,-1 0 0,1-1 0,0 1 0,0-1 0,0 1 0,0-1 0,0 0 1,0 1-1,0-1 0,0 0 0,0 1 0,0-1 0,0 0 0,0 0 0,0 0 0,0 0 0,0 0 0,0 0 1,0-1-1,0 1 0,0 0 0,0 0 0,0-1 0,0 1 0,0 0 0,0-1 0,0 1 0,0-1 0,0 0 1,0 1-1,-1-1 0,1 0 0,0 1 0,0-1 0,0-1 0,6-5 8,-1 0 1,0-1-1,0 1 1,-1-1-1,0-1 0,0 1 1,-1-1-1,4-10 0,22-76 287,-28 89-257,8-47 377,-10 50-39,-3 7-275,-2 10-25,-2 16 88,-5 57 0,11-72-164,0 1 1,1-1-1,1 1 1,1-1-1,5 25 1,-7-38-2,1 0 0,0 0 0,-1 0 0,1 0 1,0-1-1,0 1 0,0 0 0,0 0 0,0 0 0,1-1 1,-1 1-1,3 2 0,-3-3 1,0-1 0,0 1 0,0-1 0,0 1 1,0-1-1,1 0 0,-1 1 0,0-1 0,0 0 0,0 0 0,1 0 1,-1 0-1,0 0 0,0 0 0,0 0 0,1 0 0,-1 0 1,0-1-1,0 1 0,0 0 0,0-1 0,0 1 0,0-1 0,2-1 1,3-1 16,0-1 1,0-1 0,0 1-1,0-1 1,-1 0 0,0 0-1,7-10 1,31-48 130,-30 43-90,53-84 141,-66 103-205,1 0 0,0 0 0,-1 0 0,1 0 0,0 0 1,0 0-1,0 0 0,-1 0 0,1 0 0,0 0 0,0 1 0,0-1 0,1 0 0,-1 1 0,0-1 1,0 1-1,2-1 0,-3 1 0,1 0 1,-1 0-1,1 1 1,-1-1-1,1 0 1,-1 1-1,0-1 1,1 0-1,-1 1 1,1-1-1,-1 0 1,0 1-1,1-1 1,-1 1-1,0-1 1,0 1-1,1-1 0,-1 1 1,0-1-1,0 1 1,0-1-1,0 1 1,1-1-1,-1 1 1,0-1-1,0 1 1,0 0-1,1 10-11,-1 0 0,-1 20-1,0-20-3,-1 33-25,0-1 22,6 81 0,-4-122-33,0-1 1,0 1-1,0-1 0,0 1 0,1-1 0,-1 1 1,1-1-1,-1 1 0,1-1 0,-1 1 0,1-1 0,0 0 1,0 1-1,-1-1 0,1 0 0,0 0 0,0 0 0,0 0 1,3 2-1,-4-3-16,0 0 0,1 0 0,-1 0 0,1 1 0,-1-1 1,1 0-1,-1 0 0,1 0 0,-1 0 0,0 0 0,1-1 0,-1 1 0,1 0 0,-1 0 1,1 0-1,-1 0 0,0 0 0,1-1 0,-1 1 0,1 0 0,-1 0 0,0 0 1,1-1-1,10-16-1782,-2-2 947,7-30 1,-5 5-277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5.320"/>
    </inkml:context>
    <inkml:brush xml:id="br0">
      <inkml:brushProperty name="width" value="0.05" units="cm"/>
      <inkml:brushProperty name="height" value="0.05" units="cm"/>
    </inkml:brush>
  </inkml:definitions>
  <inkml:trace contextRef="#ctx0" brushRef="#br0">42 6 17356,'-9'-6'2216,"-1"8"-1176,3 2-447,0 0 1415,1-1-568,4 4-624,1-1-455,2-2-1042,2-1-375,3-3 816,0 0-184,2 0-192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5.728"/>
    </inkml:context>
    <inkml:brush xml:id="br0">
      <inkml:brushProperty name="width" value="0.05" units="cm"/>
      <inkml:brushProperty name="height" value="0.05" units="cm"/>
    </inkml:brush>
  </inkml:definitions>
  <inkml:trace contextRef="#ctx0" brushRef="#br0">47 1 16492,'1'2'301,"-1"0"0,1 1 1,0-1-1,0 1 0,-1-1 1,0 1-1,1-1 0,-1 1 1,0-1-1,0 1 1,0-1-1,-1 1 0,1-1 1,-1 1-1,1-1 0,-1 1 1,-1 2-1,-23 47 2418,8-17-2323,16-34-413,1 0 1,-1 0 0,0 1-1,1-1 1,0 0 0,-1 0 0,1 0-1,0 1 1,-1-1 0,1 0-1,0 1 1,0-1 0,0 0 0,0 0-1,0 1 1,0-1 0,1 0-1,-1 0 1,0 1 0,1-1-1,-1 0 1,1 0 0,-1 0 0,1 1-1,-1-1 1,1 0 0,0 0-1,0 0 1,0 0 0,-1 0-1,1 0 1,0 0 0,2 0 0,0 1-66,0-1 0,0-1 0,0 1 0,0 0-1,0-1 1,0 1 0,1-1 0,-1 0 0,0 0 0,0 0 0,1-1 0,5-1 0,10-2-234,-12 2 224,0 1 0,0-1 0,0 1 0,1 1 0,10-1 0,-16 2 87,1-1 0,-1 0 0,0 1 0,0-1 0,0 1 0,0 0 0,0 0 0,0 0 0,0 0 0,0 0 0,-1 0 0,1 1 0,0-1 0,-1 0 0,1 1 0,-1-1 0,1 1 0,-1 0 0,1 0 0,-1-1 0,0 1 0,0 0 0,1 3 0,0 2 81,0-1-1,0 1 1,0 0 0,-1-1 0,0 1-1,-1 0 1,1 0 0,-1 0-1,-1 0 1,1 0 0,-1 0-1,0-1 1,-1 1 0,0 0-1,0-1 1,0 1 0,-6 9-1,6-11 15,0-1 0,0 0 0,-1 1-1,1-1 1,-1 0 0,0 0-1,-1-1 1,1 1 0,-1 0-1,1-1 1,-1 0 0,0 0 0,0 0-1,-1-1 1,1 1 0,0-1-1,-1 0 1,1 0 0,-1-1-1,0 1 1,0-1 0,0 0-1,0 0 1,-9 0 0,12-1-161,1 0 0,-1 0 0,1-1 0,-1 1 0,1 0 0,-1-1-1,1 1 1,0-1 0,-1 0 0,1 1 0,0-1 0,-1 0 0,1 0 0,0 0 0,0 1 0,0-1 0,0-1 0,0 1 0,0 0 0,0 0 0,0 0 0,-1-2 0,1 0 4,0 1-1,0-1 1,0 0 0,0 1 0,0-1 0,1 0 0,-1 0 0,1 0 0,0 1 0,0-1 0,0-4 0,5-23-548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6.101"/>
    </inkml:context>
    <inkml:brush xml:id="br0">
      <inkml:brushProperty name="width" value="0.05" units="cm"/>
      <inkml:brushProperty name="height" value="0.05" units="cm"/>
    </inkml:brush>
  </inkml:definitions>
  <inkml:trace contextRef="#ctx0" brushRef="#br0">36 0 17588,'2'5'446,"1"0"-1,-1-1 1,0 1 0,0 0-1,-1 0 1,1 0 0,-1 0 0,0 0-1,0 0 1,-1 1 0,0-1 0,0 7-1,1 7 175,4 20-233,14 135 792,44 177 0,-62-350-1175,-1 0 0,1 0 1,-1 0-1,0 0 0,0 0 0,1 0 0,-1 0 1,0 1-1,0-1 0,0 0 0,0 0 0,0 0 1,0 0-1,-1 0 0,1 2 0,-1-3-2,1 0 0,-1 0 0,1 0 0,-1 0 0,1 0-1,-1 0 1,1 0 0,-1 0 0,1-1 0,0 1 0,-1 0 0,1 0-1,-1 0 1,1-1 0,0 1 0,-1 0 0,1-1 0,0 1 0,-1 0-1,1-1 1,0 1 0,-1 0 0,1-1 0,0 0 0,-26-33 19,25 32-25,-20-27 7,7 9 16,0 0-1,1-1 0,1-1 0,-18-44 0,30 65-23,-1 0-1,1-1 0,0 1 0,0 0 0,0 0 1,0-1-1,0 1 0,0 0 0,0-1 1,0 1-1,1 0 0,-1 0 0,0 0 0,1-1 1,-1 1-1,1 0 0,-1 0 0,1 0 0,0 0 1,-1 0-1,1 0 0,0 0 0,0 0 0,0 0 1,-1 0-1,1 0 0,0 0 0,0 1 1,1-1-1,-1 0 0,0 1 0,0-1 0,0 1 1,0-1-1,3 0 0,6-2-337,0 0-1,0 0 1,18-1 0,-5 0 33,4-3-43,-1-1-114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8.508"/>
    </inkml:context>
    <inkml:brush xml:id="br0">
      <inkml:brushProperty name="width" value="0.05" units="cm"/>
      <inkml:brushProperty name="height" value="0.05" units="cm"/>
    </inkml:brush>
  </inkml:definitions>
  <inkml:trace contextRef="#ctx0" brushRef="#br0">2 2113 10498,'0'0'77,"-1"0"-1,1-1 0,0 1 0,0-1 1,0 0-1,-1 1 0,1-1 1,0 1-1,0-1 0,0 1 0,0-1 1,0 1-1,0-1 0,0 1 1,0-1-1,0 1 0,0-1 0,1 1 1,-1-1-1,0 1 0,0-1 0,0 1 1,1-1-1,-1 1 0,0-1 1,1 1-1,-1-1 0,0 1 0,1-1 1,-1 1-1,1-1 0,16-12 1163,-12 10-655,96-66 1397,114-84-288,65-51-852,378-210 1,258-83-746,23 54-48,-177 160 1468,-760 282-1532,16-7-672,-18 8 668,-1-1 0,1 1-1,-1-1 1,0 1 0,1-1 0,-1 1-1,0-1 1,1 1 0,-1 0 0,0-1-1,0 1 1,1 0 0,-1 0 0,0 0-1,0 0 1,1-1 0,-1 1 0,0 0-1,0 0 1,1 0 0,-2 1 0,-21-4-222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19.080"/>
    </inkml:context>
    <inkml:brush xml:id="br0">
      <inkml:brushProperty name="width" value="0.05" units="cm"/>
      <inkml:brushProperty name="height" value="0.05" units="cm"/>
    </inkml:brush>
  </inkml:definitions>
  <inkml:trace contextRef="#ctx0" brushRef="#br0">565 0 14475,'-1'6'207,"1"-1"-1,-1 1 1,0-1 0,-1 1-1,0-1 1,1 0 0,-2 1-1,1-1 1,0 0 0,-5 6-1,-7 15 338,-32 65 423,-109 161-1,-90 66-187,242-315-769,-66 88 218,68-90-223,0 1 1,0-1-1,0 1 1,0-1-1,0 1 1,0-1 0,0 1-1,1 0 1,-1 0-1,1-1 1,-1 1-1,1 0 1,0 0-1,0-1 1,-1 1 0,1 0-1,1 0 1,-1 3-1,1-4-2,-1 0-1,0-1 1,1 1-1,-1-1 1,1 1 0,-1 0-1,1-1 1,-1 1-1,1-1 1,0 1-1,-1-1 1,1 0-1,-1 1 1,1-1 0,0 0-1,0 1 1,-1-1-1,2 0 1,24 1 23,2-6 5,1-2-1,-1-2 1,42-17 0,-21 7 2,487-151-342,-521 165 314,80-26-99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3.278"/>
    </inkml:context>
    <inkml:brush xml:id="br0">
      <inkml:brushProperty name="width" value="0.05" units="cm"/>
      <inkml:brushProperty name="height" value="0.05" units="cm"/>
    </inkml:brush>
  </inkml:definitions>
  <inkml:trace contextRef="#ctx0" brushRef="#br0">284 149 15515,'0'-2'187,"1"0"0,-1 0 0,0 0 0,1 0 0,-1 0 0,0 0-1,0-1 1,-1 1 0,1 0 0,0 0 0,-1 0 0,1 0 0,-1 0-1,1 0 1,-1 0 0,0 0 0,0 1 0,0-1 0,0 0 0,0 0 0,-1 1-1,1-1 1,0 0 0,-1 1 0,-2-3 0,1 3-31,0-1 1,1 1-1,-1 0 1,0 0-1,0 0 0,-1 0 1,1 1-1,0-1 1,0 1-1,0-1 0,0 1 1,0 0-1,-1 1 1,1-1-1,0 0 1,-5 2-1,-3 2-55,1-1 0,-1 2 0,0-1 0,1 2 0,0-1 0,0 1 0,1 1 0,0 0 0,0 0 1,0 1-1,1 0 0,-11 14 0,10-12-119,1 1-1,0 0 1,1 0 0,1 0 0,-1 1 0,2 0-1,0 0 1,0 1 0,1 0 0,-3 19-1,6-29 13,0 0-1,1 0 1,0 1-1,-1-1 1,1 0-1,1 0 0,-1 1 1,0-1-1,1 0 1,-1 0-1,1 0 1,0 0-1,0 0 0,0 0 1,1 0-1,-1 0 1,1 0-1,-1 0 0,1 0 1,0-1-1,0 1 1,0-1-1,1 0 1,-1 1-1,1-1 0,-1 0 1,1 0-1,-1-1 1,1 1-1,0 0 1,0-1-1,0 0 0,0 0 1,0 0-1,0 0 1,0 0-1,1 0 0,-1-1 1,0 0-1,0 1 1,0-1-1,1-1 1,-1 1-1,5-1 0,5-1-2,-1-1 0,1 0 0,-1 0 0,0-1-1,0-1 1,-1 0 0,1-1 0,-1 0-1,0 0 1,17-14 0,-8 3 21,0-1 0,-1-1-1,-1 0 1,18-25 0,-24 27 41,0 0 0,-2 0 0,13-27 0,-20 37-30,0 0-1,0-1 1,-1 0 0,0 1 0,0-1 0,-1 0-1,0 0 1,0 0 0,-1 0 0,0 0-1,-2-13 1,2 19-33,0 1 0,0-1-1,-1 0 1,1 0 0,-1 1-1,1-1 1,-1 0 0,1 1 0,-1-1-1,0 0 1,0 1 0,0-1-1,0 1 1,0-1 0,0 1 0,0 0-1,0 0 1,-1-1 0,1 1-1,0 0 1,-1 0 0,1 0 0,-1 0-1,1 0 1,-1 1 0,0-1-1,1 0 1,-1 1 0,0-1 0,1 1-1,-1 0 1,0-1 0,0 1-1,1 0 1,-1 0 0,0 0 0,0 0-1,1 0 1,-4 1 0,-1 1-118,1 0 1,0 0 0,-1 0 0,1 1 0,0-1 0,1 1-1,-1 0 1,0 1 0,1-1 0,0 1 0,-6 6-1,4-3 5,0 0-1,1 0 1,0 1-1,0-1 0,1 1 1,-6 16-1,5 10-458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3.732"/>
    </inkml:context>
    <inkml:brush xml:id="br0">
      <inkml:brushProperty name="width" value="0.05" units="cm"/>
      <inkml:brushProperty name="height" value="0.05" units="cm"/>
    </inkml:brush>
  </inkml:definitions>
  <inkml:trace contextRef="#ctx0" brushRef="#br0">39 132 14739,'-2'34'2783,"-9"53"-1,1-14-895,0 29-923,5 0 0,8 124 0,0-202-860,-3-24-100,0 0 0,0 0 0,1 0-1,-1 0 1,0-1 0,0 1 0,0 0 0,0 0 0,0 0 0,1 0 0,-1 0 0,0 0 0,0 0 0,0 0 0,0-1 0,1 1 0,-1 0-1,0 0 1,0 0 0,0 0 0,0 0 0,1 0 0,-1 0 0,0 0 0,0 0 0,0 0 0,1 0 0,-1 0 0,0 0 0,0 1 0,0-1-1,0 0 1,1 0 0,-1 0 0,0 0 0,0 0 0,0 0 0,0 0 0,1 0 0,-1 0 0,0 1 0,0-1 0,0 0 0,0 0 0,0 0-1,0 0 1,0 1 0,1-1 0,-1 0 0,0 0 0,0 0 0,0 0 0,0 1 0,0-1 0,0 0 0,5-14 51,0-1 0,-1 0 0,0 0 0,2-27 1,0 3 5,12-58 71,70-336-289,-88 432 156,3-13-36,0 1 0,2-1 0,-1 1 0,2 0 0,7-14 0,-13 26 30,0 0 1,1 0-1,0 0 0,-1 0 0,1 0 1,0 0-1,-1 0 0,1 0 1,0 1-1,0-1 0,0 0 0,0 0 1,0 1-1,0-1 0,0 0 0,0 1 1,0-1-1,0 1 0,0-1 0,0 1 1,0 0-1,0 0 0,1-1 1,0 1-1,0 0 0,-1 1 0,1-1-1,-1 1 1,0 0 0,1-1 0,-1 1 0,0 0 0,0 0 0,1 0 0,-1-1-1,0 1 1,0 1 0,0-1 0,0 0 0,0 0 0,1 2 0,3 6-19,0 0 0,0 0 0,-1 1 0,4 12 0,-4-12 37,-1 0 0,-1 1 0,0 0 0,-1-1 0,0 1 0,0 0 0,-1 0 0,-1-1 0,0 1 0,0 0 0,-1 0 0,0-1 0,-1 1-1,0-1 1,-1 0 0,0 0 0,0 0 0,-1-1 0,-1 1 0,1-1 0,-2 0 0,1-1 0,-1 1 0,0-1 0,-1-1 0,0 1 0,0-1 0,-1-1-1,0 1 1,0-2 0,0 1 0,-1-1 0,1-1 0,-14 5 0,19-7-147,1-1-1,-1 0 1,0 0 0,0 0-1,0-1 1,0 0-1,-1 1 1,1-1 0,0-1-1,0 1 1,-8-2 0,11 2 89,0-1-1,0 1 1,-1-1 0,1 0 0,0 1 0,0-1 0,0 0 0,0 0 0,0 0 0,0 0 0,0 0 0,0 0 0,0 0 0,0 0 0,1 0 0,-1-1 0,0 1 0,1 0-1,-1 0 1,1-1 0,-1 1 0,1 0 0,-1-1 0,1 1 0,0 0 0,0-1 0,0 1 0,0 0 0,0-1 0,0 1 0,0-1 0,0 1 0,1 0 0,-1-1 0,1 1-1,-1 0 1,1-2 0,8-22-647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4.576"/>
    </inkml:context>
    <inkml:brush xml:id="br0">
      <inkml:brushProperty name="width" value="0.05" units="cm"/>
      <inkml:brushProperty name="height" value="0.05" units="cm"/>
    </inkml:brush>
  </inkml:definitions>
  <inkml:trace contextRef="#ctx0" brushRef="#br0">118 1 17964,'-4'2'278,"-1"1"0,2 0 0,-1 0 0,0 1 0,0-1 0,1 1 0,0-1 0,0 1 0,0 0 0,0 0 0,1 1 1,-1-1-1,-2 9 0,-3 7 440,-8 38 0,13-48-453,-12 60 198,4 0 0,2 0 0,4 1-1,3 74 1,6-102-324,-2-41 15,1-7-94,0-7-3,-1-55 108,-11-118 0,11 202-244,1-1 0,1 0-1,10 29 1,-12-38 71,1 0 0,0-1-1,0 1 1,0-1 0,1 0 0,0 0 0,0 0 0,0 0 0,1-1 0,0 0 0,0 0 0,10 8 0,-11-12 10,0 1 0,-1-1 0,1 0 0,0 1 0,0-2 0,0 1 0,0 0 0,0-1 0,0 0 0,0 0 0,0 0 0,0 0 1,-1-1-1,1 1 0,0-1 0,0 0 0,0 0 0,0 0 0,-1-1 0,1 0 0,0 1 0,-1-1 0,0 0 0,1-1 0,2-2 0,4-2 15,0-2-1,-1 1 1,0-1-1,0-1 1,-1 0-1,11-17 1,-12 18-5,-1-1 0,-1-1 1,0 1-1,0-1 0,-1 1 0,0-1 1,-1 0-1,0-1 0,-1 1 0,0 0 0,0-20 1,-2 30-14,0-1 0,0 1 0,0 0 0,0 0 0,0 0 0,0 0 0,-1 0 0,1 0 0,0 0 0,-1 0 0,1 0 0,0 0 0,-1 0 0,1 1 0,-1-1 0,1 0 0,-1 0 0,0 0 0,1 0 0,-2 0 0,1 1-1,1 0 0,-1-1 0,1 1 0,-1 0 0,0 0 0,1 0 0,-1 0 0,0 0 0,1 0 0,-1 0 0,0 0 0,1 1 0,-1-1 0,0 0 0,1 0 0,-1 0 0,1 1 0,-1-1 0,0 0 1,1 1-1,-1-1 0,0 1 0,-3 3-9,0-1 0,0 1 0,0 0 1,1 0-1,0 0 0,-5 8 0,-6 13-22,1 2 0,-17 48 0,24-59 42,2 0 1,0 1 0,1 0-1,0 0 1,2 0 0,-1 19-1,2-34-4,1 0 0,-1 0 0,0 1-1,0-1 1,1 0 0,-1 0 0,1 0-1,0 0 1,-1 0 0,1 0 0,0 0 0,0 0-1,2 2 1,-2-3-2,1 0 0,-1 0 0,0 0 0,0 0 0,1 0 0,-1-1 0,0 1 0,1-1 0,-1 1 1,0-1-1,1 1 0,-1-1 0,1 0 0,-1 0 0,1 1 0,-1-1 0,1 0 0,-1 0 0,1-1 0,2 1 0,7-2-10,-1-1-1,1 0 1,-1-1-1,0 0 1,0 0-1,0-1 1,0 0-1,-1-1 1,0 0-1,13-11 1,9-11-106,39-44-1,-48 49 56,61-78-323,-74 93 288,-7 11 17,-9 20 27,-10 21 93,9-25 13,0 1 1,1-1 0,2 2-1,0-1 1,-3 25 0,8-43-45,-1-1 0,1 1 0,0-1 0,0 1 0,0 0 0,1-1 0,-1 1 0,0-1 0,1 1 0,-1-1 0,1 1 0,-1-1 0,1 1 0,0-1 0,-1 1 0,3 1 0,-2-2-4,0-1 1,0 1-1,0 0 1,0-1-1,0 1 1,0-1-1,1 1 1,-1-1-1,0 1 1,0-1-1,1 0 1,-1 0-1,0 0 1,0 0-1,1 0 0,-1 0 1,0 0-1,1 0 1,-1 0-1,0-1 1,2 0-1,8-2 14,0 0-1,0-1 0,0-1 1,-1 0-1,0-1 1,18-11-1,54-50-100,-74 60 65,19-17-63,-15 12-15,1 1 0,18-13-1,-30 23 86,-1 1-1,1-1 0,-1 1 1,1-1-1,-1 1 0,1 0 1,-1-1-1,1 1 0,-1 0 1,1-1-1,-1 1 0,1 0 1,0 0-1,-1 0 0,1-1 1,-1 1-1,1 0 0,0 0 1,-1 0-1,1 0 0,0 0 1,-1 0-1,1 0 0,-1 1 1,1-1-1,0 0 0,-1 0 1,1 0-1,-1 0 0,1 1 1,0-1-1,-1 0 1,1 1-1,-1-1 0,1 0 1,-1 1-1,1-1 0,-1 1 1,0-1-1,1 1 0,-1-1 1,1 1-1,-1-1 0,0 1 1,0-1-1,1 1 0,-1 0 1,0-1-1,0 1 0,1-1 1,-1 1-1,0 0 0,0-1 1,0 2-1,1 4-7,-1 1 0,1 0 0,-1-1-1,-2 9 1,2-6 7,0-2-6,-1 5 47,1 0 0,0 0 0,3 18 0,-3-29-26,1 1-1,-1-1 0,1 1 1,-1-1-1,1 1 1,-1-1-1,1 1 1,0-1-1,-1 0 0,1 1 1,0-1-1,0 0 1,0 0-1,0 0 1,2 2-1,-2-3-4,0 1 1,0-1 0,0 0-1,0 0 1,0 1-1,0-1 1,0 0-1,0 0 1,0 0-1,0 0 1,0 0-1,0 0 1,0 0-1,0-1 1,0 1-1,0 0 1,0-1-1,0 1 1,0 0-1,0-1 1,0 1-1,0-1 1,0 1-1,0-1 1,0-1 0,2 0-133,0 0 0,0 0 0,0-1 0,-1 1 0,1-1 1,-1 0-1,3-3 0,-4 5 69,0-1-1,-1 1 1,1 0 0,0 0-1,-1 0 1,1 0 0,-1 0-1,0-1 1,1 1 0,-1 0-1,0 0 1,0-1-1,1 1 1,-1 0 0,0 0-1,0-1 1,-1 1 0,1 0-1,0 0 1,0-1 0,-1 1-1,1 0 1,0 0 0,-2-2-1,-4-5-476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4.994"/>
    </inkml:context>
    <inkml:brush xml:id="br0">
      <inkml:brushProperty name="width" value="0.05" units="cm"/>
      <inkml:brushProperty name="height" value="0.05" units="cm"/>
    </inkml:brush>
  </inkml:definitions>
  <inkml:trace contextRef="#ctx0" brushRef="#br0">9 0 19780,'-5'0'1329,"3"3"-1337,1 0-353,4 4 553,2-1-55,1 3-170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9.583"/>
    </inkml:context>
    <inkml:brush xml:id="br0">
      <inkml:brushProperty name="width" value="0.05" units="cm"/>
      <inkml:brushProperty name="height" value="0.05" units="cm"/>
    </inkml:brush>
  </inkml:definitions>
  <inkml:trace contextRef="#ctx0" brushRef="#br0">1 124 16964,'0'18'4176,"4"39"-2296,0-39-1560,-1 6 74,2-1 1,0 0-1,1 0 0,20 43 0,-26-65-370,0 0 0,0-1 0,0 1 1,1 0-1,-1-1 0,0 1 0,1 0 1,-1-1-1,0 1 0,1-1 0,-1 1 1,1 0-1,-1-1 0,1 1 0,-1-1 1,1 1-1,0-1 0,-1 0 0,1 1 0,-1-1 1,1 0-1,0 1 0,-1-1 0,1 0 1,0 0-1,-1 0 0,1 1 0,0-1 1,0 0-1,-1 0 0,1 0 0,0 0 1,-1 0-1,1 0 0,0 0 0,0-1 0,-1 1 1,1 0-1,0 0 0,-1 0 0,1-1 1,0 1-1,-1 0 0,1-1 0,-1 1 1,1-1-1,0 1 0,-1-1 0,1 1 1,-1-1-1,1 1 0,-1-1 0,0 1 0,1-1 1,-1 1-1,1-1 0,-1 0 0,0 1 1,1-2-1,2-3 97,0-1-1,0 0 1,-1 1-1,0-1 1,3-12 0,-1-8 21,-2 0 0,-1 0 0,-1 0 0,-1 0 0,-1 0 0,-1 0 0,-12-42 0,14 62-143,-1 0 1,0-1-1,0 1 1,-1 0 0,1 1-1,-1-1 1,0 0-1,-7-7 1,10 12-1,0 1 0,0-1-1,-1 1 1,1 0 0,0-1 0,-1 1 0,1-1 0,0 1 0,-1 0 0,1-1-1,0 1 1,-1 0 0,1-1 0,-1 1 0,1 0 0,-1 0 0,1-1 0,-1 1-1,1 0 1,-1 0 0,1 0 0,-1 0 0,1 0 0,-1-1 0,1 1 0,-1 0-1,1 0 1,-1 0 0,1 1 0,-1-1 0,1 0 0,-1 0 0,0 0 0,1 1-2,-1 0 1,0 0-1,1 0 1,-1 0 0,1 0-1,0 0 1,-1 0 0,1 0-1,0 0 1,-1 1-1,1-1 1,0 0 0,0 0-1,0 1 1,4 43-60,-2-37 54,0 0 0,0 0 0,1 0 0,0-1 0,1 1 0,0-1 0,0 0 0,0 0 0,1 0 1,0-1-1,0 1 0,1-1 0,-1-1 0,1 1 0,8 5 0,-10-9 14,1 1-1,-1 0 1,1-1-1,0 0 1,0 0-1,0 0 1,0-1-1,0 0 1,1 0-1,-1 0 1,0-1 0,0 1-1,1-1 1,-1 0-1,0-1 1,1 0-1,-1 1 1,0-1-1,0-1 1,0 1 0,0-1-1,0 0 1,0 0-1,5-4 1,-4 3 16,1-2 0,-1 1-1,0-1 1,0 0 0,-1 0 0,1 0 0,-1-1 0,0 0 0,-1 0 0,0 0 0,7-13-1,-1-3 18,-1 0-1,9-32 0,-13 38-84,-4 11-149,-4 7 120,-3 10-4,1 3-77,2 1-1,0 0 1,-2 24-1,4-31-114,1 0 0,0-1-1,0 1 1,1-1 0,1 1 0,-1 0 0,1-1-1,4 10 1,-5-15 108,1 1-1,0-1 1,0 1 0,1-1-1,-1 0 1,1 0 0,-1 0-1,1 0 1,0-1 0,0 1-1,0-1 1,0 1 0,1-1-1,-1 0 1,1 0 0,5 2 0,14 3-772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5.444"/>
    </inkml:context>
    <inkml:brush xml:id="br0">
      <inkml:brushProperty name="width" value="0.05" units="cm"/>
      <inkml:brushProperty name="height" value="0.05" units="cm"/>
    </inkml:brush>
  </inkml:definitions>
  <inkml:trace contextRef="#ctx0" brushRef="#br0">13 237 14683,'-1'0'88,"1"0"-1,-1 0 1,1 1 0,-1-1-1,1 0 1,-1 0-1,0 0 1,1 0-1,-1 0 1,1 0 0,-1 0-1,1 0 1,-1 0-1,1 0 1,-1 0 0,1 0-1,-1 0 1,0 0-1,1-1 1,-1 1 0,0 0-1,3-9 1285,17-15 328,-18 22-1544,34-34 804,2 1 0,1 3 0,42-30 0,-72 57-897,0 0 0,0 0-1,0 1 1,1 0-1,-1 1 1,14-4 0,-20 6-58,-1 1 0,1-1-1,0 1 1,0-1 0,0 1 0,0 0 0,-1 0 0,1 0 0,0 0 0,0 0 0,0 0 0,0 0-1,0 1 1,-1-1 0,1 1 0,0-1 0,0 1 0,-1 0 0,1-1 0,0 1 0,-1 0 0,1 0-1,0 0 1,-1 1 0,0-1 0,1 0 0,-1 1 0,0-1 0,0 0 0,1 1 0,-1 0 0,0-1-1,-1 1 1,1-1 0,0 1 0,0 0 0,-1 0 0,2 3 0,-1 3 7,1 1 1,-1 0-1,-1-1 1,1 1-1,-1 0 1,-1-1-1,-2 14 1,-2 2-574,-12 32 0,16-53 466,1-3 85,-1 1 0,1-1 0,0 0-1,0 0 1,0 1 0,-1-1 0,1 1 0,0-1 0,0 0-1,0 1 1,0-1 0,0 0 0,0 1 0,0-1 0,0 0-1,0 1 1,0-1 0,0 1 0,0-1 0,0 0 0,0 1-1,0-1 1,0 1 0,0-1 0,0 0 0,1 1 0,-1-1 0,0 0-1,0 1 1,0-1 0,1 0 0,-1 0 0,0 1 0,0-1-1,1 0 1,-1 1 0,1-1 0,8 1-262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6.159"/>
    </inkml:context>
    <inkml:brush xml:id="br0">
      <inkml:brushProperty name="width" value="0.05" units="cm"/>
      <inkml:brushProperty name="height" value="0.05" units="cm"/>
    </inkml:brush>
  </inkml:definitions>
  <inkml:trace contextRef="#ctx0" brushRef="#br0">38 56 13275,'-4'9'814,"0"0"0,0 0 1,1 0-1,0 1 0,1-1 1,0 1-1,0 0 0,0 11 1,0-1 34,0-5-354,-1-1-136,1 0 0,0 1 0,1-1 0,1 0 0,0 1 0,4 21 0,-4-35-342,1 1-1,-1-1 1,0 0-1,1 1 1,-1-1-1,1 0 1,-1 1-1,1-1 1,0 0-1,0 0 1,0 0-1,-1 0 1,1 0-1,0 0 1,0 0-1,0 0 1,0 0-1,1 0 1,-1 0-1,0 0 1,0-1-1,1 1 1,-1-1-1,3 2 1,-2-2-12,1 0 0,-1 0 0,1 0 0,0 0 0,-1 0 0,1-1 0,-1 1 0,1-1 0,-1 0 0,1 0 0,-1 0 0,4-1 0,6-5-48,-1 0 0,1-1 0,18-16 0,14-19-137,-1-2 0,-3-2 0,68-100-1,-116 168 134,-8 32 0,11-36 37,-1 3 19,2-1 0,-4 26-1,8-39-1,-1 0 1,1 0-1,0 0 0,0 0 0,1 0 0,-1 0 0,1 0 0,1 0 1,-1 0-1,1-1 0,0 1 0,4 6 0,-5-10 0,1 0-1,0 0 1,0 0-1,0 0 1,0 0-1,0 0 1,0-1-1,0 1 1,1-1 0,-1 0-1,1 1 1,-1-1-1,1 0 1,-1 0-1,1-1 1,0 1-1,-1 0 1,1-1-1,0 0 1,-1 0-1,1 0 1,0 0-1,0 0 1,-1 0 0,1-1-1,0 1 1,4-2-1,5-1 14,1-1 0,-1 0 0,0-1 0,18-10 0,19-15-77,-1-3 1,78-69 0,-66 52-214,-58 48 250,17-11-148,-19 12 164,0 1 0,0 0 0,1 0 1,-1 0-1,0 0 0,1 0 1,-1-1-1,0 1 0,0 0 1,1 0-1,-1 0 0,0 0 0,1 0 1,-1 0-1,0 0 0,1 0 1,-1 0-1,0 0 0,1 0 0,-1 0 1,0 0-1,1 0 0,-1 1 1,0-1-1,0 0 0,1 0 0,-1 0 1,0 0-1,0 0 0,1 1 1,-1-1-1,0 0 0,0 0 0,1 1 1,-1-1-1,0 0 0,0 0 1,0 1-1,1-1 0,-1 0 1,0 0-1,0 1 0,0-1 0,0 0 1,0 1-1,0-1 0,0 0 1,0 1-1,0-1 0,0 0 0,0 1 1,0-1-1,0 0 0,0 0 1,0 1-1,0-1 0,0 0 0,0 1 1,0-1-1,0 1 0,-2 10-3,0 0-1,0-1 1,-1 1-1,-6 15 1,5-19 44,1 1 0,1-1 1,0 1-1,0-1 0,0 1 0,1 0 1,0 0-1,0 0 0,1 0 0,0-1 1,1 12-1,-1-18-29,1 0 0,-1 0 0,0-1 0,1 1 0,-1 0 0,0 0 0,1-1 0,-1 1 0,1 0 0,-1 0 0,1-1-1,-1 1 1,1-1 0,-1 1 0,1-1 0,0 1 0,-1-1 0,1 1 0,0-1 0,0 1 0,-1-1 0,1 0 0,0 1 0,1-1 0,0 1 2,0-1 1,0 0-1,0 0 0,0 0 1,0 0-1,0 0 0,0-1 0,0 1 1,4-2-1,3-1-1,1-1 0,-1 0 0,10-7 0,-16 10-11,90-62-363,6-4-417,-95 65 736,-1 1 0,0-1-1,0 1 1,1-1 0,-1 1 0,1 0 0,5-1 0,-8 2 44,-1 0 1,1 0-1,0 0 1,0 1-1,-1-1 1,1 0-1,0 0 1,-1 0-1,1 1 1,0-1-1,-1 0 1,1 1-1,-1-1 1,1 1-1,0-1 1,-1 0-1,1 1 1,-1-1-1,1 1 1,-1 0-1,1-1 1,-1 1-1,0-1 1,1 1-1,-1 0 1,0-1-1,1 1 1,-1 0-1,0-1 1,0 1-1,0 0 1,0-1-1,0 1 1,0 0-1,1 0 1,-2-1-1,1 1 1,0 0-1,0-1 1,0 1-1,0 0 1,-1 0 0,0 10 93,0-1 1,-1 0-1,-4 13 1,3-16 3,1 1 0,1-1-1,-1 1 1,1 0 0,0-1-1,1 1 1,0 9 0,0-16-103,0-1-1,0 1 1,0 0 0,0 0 0,0-1-1,0 1 1,0 0 0,0-1 0,0 1 0,0 0-1,1-1 1,-1 1 0,0 0 0,0-1-1,1 1 1,-1 0 0,1-1 0,-1 1-1,0-1 1,1 1 0,-1-1 0,1 1 0,-1-1-1,1 1 1,0-1 0,-1 1 0,1-1-1,-1 0 1,1 1 0,0-1 0,-1 0 0,1 0-1,0 1 1,-1-1 0,1 0 0,0 0-1,-1 0 1,1 0 0,0 0 0,0 0 0,-1 0-1,1 0 1,0 0 0,-1 0 0,1 0-1,0 0 1,-1-1 0,1 1 0,0 0 0,0-1-1,3-1-94,0 0 0,-1-1 0,1 1-1,-1-1 1,0 1 0,6-7 0,10-14-124,2-5-91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6.904"/>
    </inkml:context>
    <inkml:brush xml:id="br0">
      <inkml:brushProperty name="width" value="0.05" units="cm"/>
      <inkml:brushProperty name="height" value="0.05" units="cm"/>
    </inkml:brush>
  </inkml:definitions>
  <inkml:trace contextRef="#ctx0" brushRef="#br0">5 222 15515,'-1'0'165,"1"-1"-1,-1 1 0,1-1 1,-1 1-1,1-1 0,0 0 1,-1 1-1,1-1 0,0 0 1,0 1-1,-1-1 0,1 0 1,0 0-1,0 1 0,0-1 1,0 0-1,0 0 0,0 1 0,0-1 1,0 0-1,0 1 0,1-1 1,-1 0-1,0 0 0,0 1 1,1-1-1,-1 0 0,0 1 1,1-1-1,-1 1 0,0-1 1,1 0-1,0 0 0,22-22 1288,-14 15-869,23-23 197,43-33 0,-59 53-758,0-1 1,0 2-1,2 0 1,-1 2-1,25-10 1,-41 18-21,0-1 1,1 0-1,-1 1 0,1 0 1,-1-1-1,0 1 1,1 0-1,-1 0 0,1 0 1,-1 0-1,1 0 0,-1 0 1,1 0-1,-1 0 0,0 0 1,1 1-1,-1-1 1,1 1-1,-1-1 0,0 1 1,1-1-1,1 2 0,-2 0 8,0-1 0,0 1 0,1 0-1,-2-1 1,1 1 0,0 0 0,0 0-1,0 0 1,-1-1 0,1 1 0,-1 0-1,1 0 1,-1 0 0,0 0 0,0 0-1,0 3 1,0 36 334,-10 69 1,0-46-3005,6-45 1502,1-28 440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0.418"/>
    </inkml:context>
    <inkml:brush xml:id="br0">
      <inkml:brushProperty name="width" value="0.05" units="cm"/>
      <inkml:brushProperty name="height" value="0.05" units="cm"/>
    </inkml:brush>
  </inkml:definitions>
  <inkml:trace contextRef="#ctx0" brushRef="#br0">371 29 16956,'0'-1'88,"0"0"1,1 0-1,-1 0 1,0 0-1,0 0 1,0 0-1,0 0 1,0 0 0,-1 0-1,1 0 1,0 0-1,0 0 1,-1 0-1,1 1 1,0-1-1,-1 0 1,1 0 0,-1 0-1,1 0 1,-1 1-1,1-1 1,-1 0-1,0 0 1,1 1-1,-1-1 1,0 1 0,0-1-1,1 0 1,-3 0-1,1 0 49,-1 1-1,1-1 1,-1 1-1,1 0 0,-1 0 1,0 0-1,1 0 1,-1 0-1,1 0 1,-1 1-1,-2 0 1,-6 2 130,0 1 0,0 0 0,1 0 0,-14 9 0,0 2-251,2 2 0,0 0 0,1 1 0,0 2 0,2 0 0,1 1 0,0 0 0,1 2 0,2 0 0,0 1 0,-19 45 0,31-64-72,1 0 0,1 0 1,-1 1-1,1 0 0,0-1 0,0 1 1,0-1-1,1 1 0,0 0 0,1 11 1,-1-15 7,1 0 0,0 0 0,0 0 0,0 0 0,0 0 0,0 0 0,0 0 0,1 0 0,-1 0 0,0 0 0,1 0 0,0-1 1,-1 1-1,1-1 0,0 1 0,0-1 0,0 0 0,0 0 0,0 0 0,0 0 0,0 0 0,0 0 0,1 0 0,-1-1 0,0 1 0,0-1 1,1 0-1,-1 1 0,3-1 0,9 0-191,0-1 1,-1 0-1,0 0 1,1-2-1,-1 0 1,21-6-1,-22 4 135,1 2 0,-1 0 0,1 0 0,0 1 0,0 1 0,25 0 0,-37 1 120,0 0 0,0 0-1,0 0 1,0 1 0,0-1 0,0 0-1,0 0 1,0 1 0,0-1 0,0 1 0,0-1-1,0 1 1,0-1 0,0 1 0,-1 0 0,1-1-1,0 1 1,0 0 0,-1 0 0,1 0 0,0-1-1,-1 1 1,1 0 0,0 2 0,0-1 30,-1 1-1,1-1 1,-1 0 0,0 0 0,0 1 0,0-1 0,0 0-1,0 1 1,0-1 0,-1 0 0,0 3 0,-2 4 171,0 1 1,-1-1 0,0 0 0,-7 12 0,0-4 73,0 0 0,-1-1 0,0 0 1,-2-1-1,1 0 0,-2-1 0,0-1 0,-1 0 1,0-2-1,-21 13 0,19-19-839,18-5 533,-1 0 0,1 0 0,0 0 0,0 0 1,0 0-1,-1 0 0,1 0 0,0 0 0,0-1 1,0 1-1,-1 0 0,1 0 0,0 0 0,0 0 1,0 0-1,0-1 0,0 1 0,-1 0 0,1 0 1,0 0-1,0-1 0,0 1 0,0 0 0,0 0 1,0 0-1,0-1 0,0 1 0,0 0 0,0 0 1,0 0-1,0-1 0,0 1 0,0 0 0,0 0 1,0-1-1,0 1 0,0 0 0,0 0 0,0-1 1,1-3-61,1 0 1,0 0 0,0 0 0,0 1 0,0-1 0,4-4 0,22-32-363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0.838"/>
    </inkml:context>
    <inkml:brush xml:id="br0">
      <inkml:brushProperty name="width" value="0.05" units="cm"/>
      <inkml:brushProperty name="height" value="0.05" units="cm"/>
    </inkml:brush>
  </inkml:definitions>
  <inkml:trace contextRef="#ctx0" brushRef="#br0">128 0 15771,'-4'3'213,"0"-1"-1,0 0 1,0 1-1,0 0 1,1 0 0,-1 0-1,1 1 1,0-1-1,0 1 1,-4 5-1,-24 42 890,30-49-1032,-8 15 325,0 1 0,1 0 0,-9 35 0,14-42-286,1-1 0,0 0 0,1 1 0,0-1 0,1 1 0,0-1 0,1 1 0,3 18 0,-4-26-76,1 0 1,-1 0-1,1 0 1,0-1-1,0 1 1,0-1-1,1 1 1,-1-1-1,0 1 1,1-1-1,0 1 1,0-1-1,-1 0 1,1 0-1,1 0 1,-1 0-1,0-1 1,0 1-1,1 0 1,-1-1-1,1 1 1,-1-1-1,1 0 1,-1 0-1,1 0 1,0 0-1,0-1 1,-1 1-1,5-1 1,-2 0 19,0 0 0,0 0 0,0-1 0,0 0 0,0 0 0,0 0 0,0-1 0,0 0 0,-1 0 0,1 0 0,0 0 0,-1-1-1,0 0 1,0 0 0,7-5 0,-2-1-59,-1 1-1,0-1 0,0-1 0,-1 1 1,0-1-1,-1-1 0,0 1 0,-1-1 1,0 0-1,0 0 0,-1-1 0,4-19 0,-7 23-220,1 0 0,-2 0 0,1 0 0,-1 0 0,0 0 0,-1 0 0,0 0 0,0 0-1,0 0 1,-1 0 0,-1 0 0,1 0 0,-1 1 0,-1-1 0,1 1 0,-1 0-1,0 0 1,-1 1 0,-9-12 0,-3 0-657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1.285"/>
    </inkml:context>
    <inkml:brush xml:id="br0">
      <inkml:brushProperty name="width" value="0.05" units="cm"/>
      <inkml:brushProperty name="height" value="0.05" units="cm"/>
    </inkml:brush>
  </inkml:definitions>
  <inkml:trace contextRef="#ctx0" brushRef="#br0">1 146 12779,'23'-13'1949,"39"-29"0,-38 25-736,29-16 0,-40 26-876,0 1 1,1 0 0,0 1-1,-1 1 1,2 0-1,-1 1 1,23-2-1,-32 5-240,0 0 0,0 0 0,1 0 0,-1 1 0,0 0 0,0 0 0,1 0 0,-1 1 0,0 0 0,7 3 0,-9-3-58,0 0 1,0 0-1,0 1 0,0-1 0,0 0 0,-1 1 1,1 0-1,-1 0 0,0 0 0,0 0 1,0 0-1,0 0 0,-1 0 0,1 1 1,-1-1-1,2 7 0,-2-3-4,1 0 1,-2 0-1,1-1 1,-1 1-1,0 0 1,-1 0-1,0 0 0,0 0 1,0-1-1,-1 1 1,-4 11-1,-4 7 143,-23 39 0,20-39-56,-2 3 18,7-15-60,0 0 0,1 1 0,1 0-1,0 1 1,1-1 0,0 1 0,-3 22 0,8-36-75,0 0 0,-1 0 0,1 0 0,0 0 0,0 0 0,0 0 0,1 0 0,-1 0 0,0-1 0,0 1 0,1 0 0,-1 0 0,0 0 0,1 0 0,-1 0 0,1 0 1,-1-1-1,1 1 0,-1 0 0,1 0 0,-1-1 0,1 1 0,0 0 0,0-1 0,0 2 0,1-2 0,0 1 0,0 0-1,-1-1 1,1 1 0,0-1 0,0 0 0,0 1 0,-1-1 0,1 0-1,0 0 1,0-1 0,2 1 0,6-2-8,-1 0 0,1-1 0,-1 0 1,10-5-1,-1 0-342,0-1 1,0-1-1,-1-1 1,0 0-1,-1-1 1,-1-1-1,0 0 1,26-30-1,-24 16-182,-14 3-175</inkml:trace>
  <inkml:trace contextRef="#ctx0" brushRef="#br0" timeOffset="1">257 220 14875,'-13'5'1705,"6"4"-1009,4-3-240,12-6 1152,10 0-584,12-10-344,5-3-359,8-6-858,2-5-575,2-8 1000,-3-4-224,-2-2-280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1.741"/>
    </inkml:context>
    <inkml:brush xml:id="br0">
      <inkml:brushProperty name="width" value="0.05" units="cm"/>
      <inkml:brushProperty name="height" value="0.05" units="cm"/>
    </inkml:brush>
  </inkml:definitions>
  <inkml:trace contextRef="#ctx0" brushRef="#br0">38 169 17516,'0'31'1848,"-6"9"-1016,-2 3-296,2 5 913,3 3-297,3-4-344,0-3-176,7-12-432,2-5-168,4-14-480,1-4-328,-1-12-480,-3-7 936,-6-12-232,-1-6-241</inkml:trace>
  <inkml:trace contextRef="#ctx0" brushRef="#br0" timeOffset="1">29 13 15195,'-10'-13'1849,"5"15"-1017,-3 2-360,4 8 1592,3-1-1055,2 3-473,5 2-392,4-3-872,1 1 712,4-5-176,2-3-97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2.252"/>
    </inkml:context>
    <inkml:brush xml:id="br0">
      <inkml:brushProperty name="width" value="0.05" units="cm"/>
      <inkml:brushProperty name="height" value="0.05" units="cm"/>
    </inkml:brush>
  </inkml:definitions>
  <inkml:trace contextRef="#ctx0" brushRef="#br0">93 375 17468,'-12'15'1014,"-6"10"600,-17 29 1,31-46-1388,0 0-1,0-1 0,1 1 1,0 0-1,1 0 1,0 1-1,0-1 1,-1 16-1,3-23-209,0 1 0,0 0 0,-1-1 0,1 1 0,1-1-1,-1 1 1,0 0 0,0-1 0,1 1 0,-1-1 0,1 1 0,-1-1 0,1 1-1,0-1 1,-1 1 0,1-1 0,0 1 0,0-1 0,0 0 0,0 1 0,0-1 0,0 0-1,1 0 1,-1 0 0,0 0 0,0 0 0,1 0 0,-1 0 0,1-1 0,-1 1 0,1 0-1,-1-1 1,1 1 0,-1-1 0,1 0 0,0 1 0,-1-1 0,1 0 0,2 0-1,2 0-1,1-1 0,-1 0 1,0 0-1,0 0 0,0-1 0,0 0 0,0 0 0,-1 0 0,7-4 0,3-3 9,1-1 0,-2 0 1,1-2-1,-1 1 1,-1-2-1,0 0 0,-1 0 1,0-1-1,-1-1 1,-1 0-1,0 0 0,-1-1 1,-1 0-1,0-1 1,-1 0-1,6-25 0,-12 39-22,0 0 0,0 0-1,-1-1 1,0 1-1,0 0 1,0 0 0,0-1-1,-1-4 1,1 7-2,0 1 0,0 0-1,0 0 1,0-1 0,0 1 0,0 0-1,0 0 1,0-1 0,-1 1 0,1 0-1,0 0 1,0 0 0,0-1 0,0 1 0,0 0-1,-1 0 1,1 0 0,0-1 0,0 1-1,0 0 1,-1 0 0,1 0 0,0 0-1,0 0 1,-1 0 0,1 0 0,0-1 0,0 1-1,-1 0 1,1 0 0,0 0 0,0 0-1,-1 0 1,1 0 0,0 0 0,-1 0-1,-13 13-29,8-3 21,0 0 0,1 0 1,0 1-1,0 0 0,1 0 0,1 0 0,0 0 0,0 1 0,1-1 0,1 1 0,0 0 0,1 19 0,0-29 10,0 0 0,0-1 0,0 1 0,0 0 0,1-1 0,-1 1 0,0 0 0,1-1 0,0 1 0,-1 0 0,1-1 0,0 1 0,0-1 0,0 1 0,0-1 0,0 0 0,0 1 0,0-1 0,1 0 0,-1 0 0,0 0 0,1 0 0,-1 0 0,1 0 0,-1 0 0,2 1 0,0-2 5,0 1-1,-1-1 1,1 0-1,0 0 0,-1 0 1,1 0-1,0 0 0,-1-1 1,1 1-1,0-1 1,-1 0-1,1 0 0,-1 0 1,1 0-1,-1 0 1,4-2-1,6-5 8,0 0 0,-1-1 0,0-1 0,-1 1 0,1-2 0,-2 1 0,17-24 0,47-90-61,-16 4-123,-50 103 114,-1 0 0,-1 0 0,0-1 0,-1 0 1,1-22-1,-4 39 53,-1 0-1,0 0 1,0 1 0,0-1 0,0 0 0,0 0-1,0 0 1,0 0 0,0 0 0,0 1 0,0-1-1,0 0 1,0 0 0,-1 0 0,1 0 0,0 1-1,-1-1 1,1 0 0,-1 0 0,1 1 0,-1-1-1,1 0 1,-1 0 0,0 1 2,0 0-1,0 0 1,1 0-1,-1 0 1,0 0 0,0 0-1,1 0 1,-1 1 0,0-1-1,1 0 1,-1 0 0,0 1-1,1-1 1,-1 1-1,1-1 1,-1 0 0,0 1-1,1-1 1,-1 1 0,0 0-1,-5 5 6,1 1 1,0-1-1,-8 13 1,2 2 45,1 0 1,0 0-1,2 1 1,-9 34 0,13-40-12,1 0 1,1 0-1,0 0 1,2 0-1,-1 0 1,2 0-1,3 24 1,-3-36-27,0 0 0,0 1 0,0-1 0,1 0 0,-1 1 0,1-1 1,0 0-1,1 0 0,-1-1 0,1 1 0,-1 0 0,1-1 0,0 0 0,0 1 0,4 2 1,-4-4-7,0-1 0,0 1 0,0 0 0,1-1 0,-1 0 0,0 1 0,1-1 0,-1-1 0,1 1 0,-1 0 0,1-1 0,-1 0 0,1 0 0,-1 0 0,1 0 0,-1 0 0,1-1 0,-1 0 0,7-1 0,0-2 11,-1 0-1,0 0 0,0-1 0,0 0 0,0-1 0,-1 0 1,0 0-1,0-1 0,-1 0 0,11-12 0,-6 4 17,-1 1 0,0-1 0,-1-1 0,-1 0 0,7-17 0,-2-7 73,-14 38-100,1 0 0,-1 1 0,1-1 0,-1 0 0,0 0 0,0 1 0,0-1 1,0 0-1,0 1 0,0-1 0,-1 0 0,1 0 0,0 1 0,-1-1 1,0 1-1,1-1 0,-1 0 0,0 1 0,0-1 0,0 1 0,-1-2 1,1 2-4,0 1 1,0-1 0,0 1-1,0 0 1,0-1 0,0 1-1,0 0 1,0 0 0,0-1-1,0 1 1,0 0 0,0 0-1,-1 0 1,1 1 0,0-1-1,0 0 1,0 0 0,0 0 0,0 1-1,0-1 1,0 1 0,0-1-1,0 1 1,0-1 0,0 1-1,0-1 1,0 1 0,0 0-1,1-1 1,-2 2 0,-27 26 49,29-27-50,-9 10 13,0 0-1,1 0 0,1 1 1,0 0-1,-11 25 1,15-28-62,0 0 1,0-1-1,1 1 1,0 1 0,1-1-1,0 0 1,0 0 0,1 0-1,2 18 1,-2-24-29,0 0 1,1-1-1,0 1 1,-1-1-1,1 1 1,0-1-1,0 1 1,0-1-1,1 1 1,-1-1-1,0 0 1,1 0-1,0 0 0,-1 0 1,1 0-1,0 0 1,0 0-1,0 0 1,0-1-1,1 1 1,-1-1-1,0 1 1,1-1-1,-1 0 1,0 0-1,1 0 1,0-1-1,-1 1 1,1 0-1,-1-1 1,1 0-1,3 1 1,1-1-55,0-1 0,0 1 0,0-1 0,0-1 1,0 1-1,0-1 0,0 0 0,-1-1 1,1 1-1,-1-1 0,9-5 0,30-25-683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4:22.611"/>
    </inkml:context>
    <inkml:brush xml:id="br0">
      <inkml:brushProperty name="width" value="0.05" units="cm"/>
      <inkml:brushProperty name="height" value="0.05" units="cm"/>
    </inkml:brush>
  </inkml:definitions>
  <inkml:trace contextRef="#ctx0" brushRef="#br0">151 3 18636,'0'0'102,"-1"-1"1,0 1-1,0 0 1,0-1-1,0 1 0,0 0 1,0-1-1,0 1 0,0 0 1,0 0-1,0 0 1,0 0-1,0 0 0,0 0 1,0 0-1,0 0 1,0 1-1,0-1 0,0 0 1,0 1-1,0-1 1,0 0-1,1 1 0,-3 0 1,-22 14 559,14-7 31,0 1 0,1 0-1,-18 20 1,23-23-549,0 0 1,1 0-1,0 0 0,0 1 0,0-1 0,1 1 1,0 0-1,-4 13 0,7-19-138,-1 0 1,1 1-1,0-1 1,0 1 0,0-1-1,-1 1 1,1-1-1,1 0 1,-1 1-1,0-1 1,0 1-1,0-1 1,1 1-1,-1-1 1,1 0-1,-1 1 1,1-1-1,0 0 1,-1 0-1,1 1 1,0-1-1,1 1 1,0 0-33,0-1 0,0 0 0,0 0 0,-1 0 0,1 0 0,1 0 0,-1 0 0,0 0 0,0-1 0,0 1 0,0-1 0,0 1 0,3-1 0,8 0-202,0 0 1,0-1 0,0-1 0,13-3 0,-19 4 123,0-1 0,0 1 0,-1 0-1,1 1 1,0 0 0,0 0 0,0 0 0,0 1-1,9 2 1,-14-3 94,-1 0 1,1 1-1,-1 0 0,0-1 1,1 1-1,-1 0 1,0 0-1,1 0 0,-1 0 1,0 0-1,0 0 0,0 0 1,0 0-1,0 0 0,0 1 1,2 2-1,-3-2 26,1 0 0,0 1 0,-1-1 0,1 0 0,-1 1 0,0-1 0,0 0 0,0 1 0,0-1 1,0 1-1,0-1 0,-1 0 0,1 1 0,-2 2 0,-2 5-22,0-1 0,0 0 0,-1 0 0,0 0 0,-1 0-1,1-1 1,-2 0 0,1-1 0,-1 1 0,-1-1 0,1 0 0,-1-1 0,0 0 0,-1 0 0,1-1 0,-13 6 0,2-8-125,4-10-90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3.907"/>
    </inkml:context>
    <inkml:brush xml:id="br0">
      <inkml:brushProperty name="width" value="0.05" units="cm"/>
      <inkml:brushProperty name="height" value="0.05" units="cm"/>
    </inkml:brush>
  </inkml:definitions>
  <inkml:trace contextRef="#ctx0" brushRef="#br0">179 278 16379,'2'-2'230,"-1"1"0,0-1 0,0 0 0,-1 0 0,1 1 0,0-1 0,-1 0 0,1 0 0,-1 0 0,1 0 0,-1 0 0,0 0 0,0 0 0,0 0 0,0 0 0,0 0 0,0 0 0,-1 0 0,1 0 0,-1 0 0,1 1 0,-1-1 0,0 0 0,0 0 0,0 0 0,-1-2 0,0 3-121,1 0 0,0-1 0,0 1 0,-1 0 0,1 0 0,-1 0 0,1 0 0,-1 1 0,0-1 0,1 0 0,-1 1 0,0-1 0,1 1 0,-1-1 0,0 1 0,0 0 0,1 0 0,-1 0 0,0 0 0,0 0 0,1 0 0,-1 0 0,0 0 0,0 1 0,1-1 0,-1 1 0,0-1 0,1 1 0,-1 0 0,-1 1 0,-4 2-59,1 0 0,0 0 1,0 1-1,0 0 0,0 0 0,1 0 0,0 1 0,0 0 0,1 0 0,-6 8 1,0 3-59,1 1 1,-13 31 0,18-39 0,-10 33-59,13-41 55,0 1 0,1-1-1,0 0 1,-1 1 0,1-1 0,0 1 0,0-1-1,1 1 1,-1-1 0,0 1 0,1-1-1,-1 0 1,1 1 0,0-1 0,1 3 0,-2-4 5,1-1 0,-1 1 1,1-1-1,-1 1 1,1 0-1,-1-1 0,1 1 1,0-1-1,-1 1 1,1-1-1,0 1 0,-1-1 1,1 0-1,0 1 0,-1-1 1,1 0-1,0 0 1,0 1-1,-1-1 0,1 0 1,0 0-1,0 0 1,1 0-1,0 0-4,0-1 0,1 1 0,-1-1 0,0 1 0,0-1 1,0 0-1,0 0 0,3-1 0,4-3-20,-1-1 0,-1 0 0,10-8 0,15-20-14,-2-1 1,-1-2-1,-2-1 1,25-46-1,-1-10 265,-45 81-142,-1 0 1,0-1-1,-1 0 0,-1 1 0,3-17 0,-8 19 143,-4 15-63,-7 17-1,1 4-145,1 0 0,1 1 1,2 1-1,1-1 0,1 1 0,1 0 1,1 1-1,1-1 0,2 33 0,1-55-23,0 0 0,1-1 0,0 1 1,0 0-1,0-1 0,1 1 0,-1-1 0,1 1 0,0-1 0,0 0 1,5 7-1,-6-10 5,1 1 1,-1-1 0,1 1-1,-1-1 1,1 0 0,-1 0-1,1 1 1,0-1 0,0 0-1,0-1 1,0 1 0,0 0-1,0 0 1,0-1 0,0 1-1,0-1 1,0 0 0,0 0-1,0 0 1,0 0 0,0 0-1,0 0 1,0 0 0,0 0-1,0-1 1,0 1 0,0-1-1,3-1 1,3-2-4,1 0 0,-1 0-1,0-1 1,0 0 0,-1-1 0,0 0-1,0 0 1,0 0 0,0-1 0,-1 0-1,9-14 1,-4 5 29,-1 0-1,0-2 0,-1 1 0,10-30 1,-7-2 37,-37 177-88,21-102 18,2 0 1,0 0-1,3 28 0,-1-51 13,1-1-1,-1 1 1,0-1 0,1 1 0,-1-1-1,1 0 1,0 1 0,-1-1 0,1 0-1,0 0 1,1 1 0,-1-1-1,0 0 1,1 0 0,-1 0 0,4 3-1,-3-4 2,-1-1 0,1 1-1,-1 0 1,1-1 0,-1 1-1,1-1 1,0 1 0,-1-1 0,1 0-1,0 0 1,0 1 0,-1-1-1,1-1 1,0 1 0,-1 0-1,1 0 1,0-1 0,-1 1 0,1 0-1,0-1 1,-1 0 0,1 1-1,-1-1 1,3-2 0,5-2 15,0-1 0,-1 0 0,0 0 0,0-1 0,-1 0 0,0 0 1,10-14-1,39-64 207,-28 40-116,-23 41-57,-4 7-32,-2 7-23,0 0 1,-2 0 0,1 0-1,-1-1 1,-5 11 0,-4 16-25,7-20 20,3-7 5,-1-1-1,1 1 0,0-1 1,0 18-1,1-26 4,1 1 0,0-1-1,0 1 1,0-1 0,0 1-1,0-1 1,0 1 0,0-1-1,0 1 1,1-1 0,-1 1 0,0-1-1,0 0 1,0 1 0,0-1-1,1 1 1,-1-1 0,0 1-1,0-1 1,1 0 0,-1 1-1,0-1 1,1 0 0,-1 1 0,0-1-1,1 0 1,-1 1 0,0-1-1,1 0 1,0 1 0,14-6 5,13-18-1,-20 16 71,0-1-1,-1 0 0,0 0 1,0-1-1,-1 0 0,0 0 1,-1-1-1,0 0 1,-1 0-1,0 0 0,0 0 1,-1-1-1,0 1 1,-1-1-1,0 0 0,-1 0 1,0-14-1,0 24-52,-1 0 0,0 0 0,1 0 0,-1 0 0,1 0 0,-1 0 0,1 0 0,-1 0 0,1 0 0,0 0 0,-1 0 0,1 1 0,0-1 0,0 0 0,-1 1 0,1-1 0,0 0 0,0 1 0,0-1 0,0 1 0,0-1 0,0 1 0,0 0 0,0-1 0,0 1 0,0 0 0,0 0 0,0 0 0,2-1 0,36-1-1116,-35 2 856,18-1-884,35-4 1,-23-2 399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6:25:48.939"/>
    </inkml:context>
    <inkml:brush xml:id="br0">
      <inkml:brushProperty name="width" value="0.025" units="cm"/>
      <inkml:brushProperty name="height" value="0.025" units="cm"/>
    </inkml:brush>
  </inkml:definitions>
  <inkml:trace contextRef="#ctx0" brushRef="#br0">157 957 10762,'-50'0'481,"3"-3"2113,11-13-1217,16-7 33,16-7 447,4-12-127,38-11-449,21-15-128,29-11-96,20-13-352,25-3-481,9-2-224,5 3-1537,1 4-1730,-12 3-673,-16 0-2178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0.034"/>
    </inkml:context>
    <inkml:brush xml:id="br0">
      <inkml:brushProperty name="width" value="0.05" units="cm"/>
      <inkml:brushProperty name="height" value="0.05" units="cm"/>
    </inkml:brush>
  </inkml:definitions>
  <inkml:trace contextRef="#ctx0" brushRef="#br0">61 231 15675,'1'0'162,"-1"-1"0,1 1 0,-1 0 0,0-1 0,1 1 0,-1-1 0,0 1 0,1-1 0,-1 1 0,0-1 0,1 1 0,-1-1 0,0 1 0,0-1 0,0 0 0,1 1 0,-1-1 0,0 1 0,0-1 0,0 0 0,-7-5 2910,5 6-2850,0 0-1,0 0 0,0-1 1,0 1-1,0 1 0,1-1 1,-1 0-1,0 0 0,0 1 1,0-1-1,1 1 0,-3 0 1,1 1-170,0 0 1,1 1-1,-1-1 1,1 0-1,0 1 1,-1 0-1,1-1 1,0 1-1,1 0 0,-1 0 1,1 0-1,-3 7 1,3-10-56,1 1 0,0 0-1,-1 0 1,1 0 0,0 0 0,0-1 0,-1 1 0,1 0 0,0 0-1,0 0 1,0 0 0,0 0 0,0 0 0,0 0 0,0-1-1,0 1 1,1 0 0,-1 0 0,0 0 0,0 0 0,1 0-1,-1-1 1,1 1 0,-1 0 0,1 0 0,-1-1 0,1 1-1,-1 0 1,1-1 0,-1 1 0,1 0 0,0-1 0,0 1 0,-1-1-1,1 1 1,0-1 0,0 1 0,-1-1 0,1 0 0,0 1-1,0-1 1,0 0 0,0 0 0,0 0 0,-1 0 0,1 0-1,0 1 1,0-1 0,0-1 0,0 1 0,0 0 0,1 0-1,4-1 4,-1 0 0,0 0-1,0 0 1,1 0 0,-1-1 0,0 0-1,0 0 1,0 0 0,-1-1-1,1 1 1,0-1 0,-1 0-1,5-4 1,-6 4 18,0 0 0,0 0 1,0 0-1,-1-1 0,1 1 0,-1-1 1,1 1-1,-1-1 0,0 0 0,-1 0 1,1 0-1,-1 0 0,0 0 0,0 0 1,0 0-1,0 0 0,0-7 1,1 11-52,0-1 0,0 0 0,0 1 0,0-1 0,0 1 0,0 0 0,0 0 0,0 0 0,0 0 0,0 0 0,3 0 0,11 0-236,-8-1-66,1 0-1,-1-1 0,0 0 1,-1-1-1,1 0 0,0 0 0,-1 0 1,1-1-1,-1 0 0,0-1 1,9-7-1,-6 4-29,0-2 0,-1 1 0,-1-1 0,1-1 0,-2 1 1,10-18-1,11-24-746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4.361"/>
    </inkml:context>
    <inkml:brush xml:id="br0">
      <inkml:brushProperty name="width" value="0.05" units="cm"/>
      <inkml:brushProperty name="height" value="0.05" units="cm"/>
    </inkml:brush>
  </inkml:definitions>
  <inkml:trace contextRef="#ctx0" brushRef="#br0">155 195 18844,'-10'5'274,"1"0"0,0 1 0,0 0 0,0 0 1,1 1-1,0 1 0,0-1 0,1 1 0,0 0 0,0 1 0,-6 12 0,5-8-167,1 0-1,0 1 1,1 0-1,1 0 1,0 0-1,1 1 0,-3 20 1,6-33-91,1 0 0,0 0-1,-1 0 1,1 1 0,0-1 0,0 0 0,0 0-1,1 0 1,-1 0 0,0 1 0,1-1 0,0 0-1,-1 0 1,1 0 0,0 0 0,0 0 0,0 0-1,0 0 1,0-1 0,1 1 0,1 2 0,-2-3 0,1 0 0,0-1 0,0 1 1,-1 0-1,1 0 0,0-1 1,0 1-1,0-1 0,0 0 0,0 0 1,0 1-1,0-1 0,0-1 1,0 1-1,-1 0 0,1 0 0,0-1 1,0 1-1,0-1 0,0 1 1,0-1-1,-1 0 0,1 0 0,2-1 1,7-4 57,0-1 0,-1 0 0,0 0 0,0-1 0,-1 0 0,14-16 0,46-63 515,-63 80-529,18-27 394,30-56 0,-44 70-261,-1 0 0,-1 0 0,-1 0 0,8-36 0,-15 54-175,1 0-1,-1 0 1,1 0-1,-1 0 1,0 0-1,0 0 1,0 0-1,0 0 1,0 0-1,0 0 1,-1 0-1,1 0 1,-1 0-1,1 0 1,-1 0-1,0 0 1,0 0-1,0 1 1,-1-4-1,0 4-13,1 0 1,0 1-1,-1-1 0,1 0 0,-1 1 0,1-1 1,-1 1-1,1 0 0,-1-1 0,1 1 0,-1 0 0,1 0 1,-1 0-1,1 0 0,-1 0 0,0 1 0,1-1 1,-1 0-1,1 1 0,-1-1 0,1 1 0,0-1 1,-1 1-1,1-1 0,-3 3 0,-8 3-7,1 1-1,-1 1 1,2 0-1,-1 0 1,1 1-1,-18 20 1,16-15-66,1 1 1,0 0 0,1 0 0,-14 28 0,23-41 32,0 0 1,0 0-1,0 1 1,0-1-1,1 0 1,-1 1-1,1-1 1,-1 1-1,1-1 1,0 1-1,0-1 1,0 0-1,0 1 1,0-1-1,0 1 1,1-1-1,0 1 1,0 2-1,0-3-37,1 0 0,-1 0 0,1 0-1,-1-1 1,1 1 0,0 0 0,0-1 0,-1 0-1,1 1 1,0-1 0,0 0 0,0 0-1,1 0 1,-1 0 0,0 0 0,0 0-1,1-1 1,3 1 0,20 5-463,-12-4-27,-1 1 0,0 0 0,0 1 0,24 10 0,-34-12 464,1 0-1,-1 0 1,0 1-1,0-1 1,0 1-1,0-1 1,0 1-1,0 0 1,-1 0-1,0 0 1,1 1-1,-1-1 1,0 0-1,-1 1 1,1-1-1,-1 1 1,1 0-1,-1 0 1,0-1-1,0 1 1,0 7-1,-1 16-315,-3 0-18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4.809"/>
    </inkml:context>
    <inkml:brush xml:id="br0">
      <inkml:brushProperty name="width" value="0.05" units="cm"/>
      <inkml:brushProperty name="height" value="0.05" units="cm"/>
    </inkml:brush>
  </inkml:definitions>
  <inkml:trace contextRef="#ctx0" brushRef="#br0">171 102 17716,'-16'10'732,"1"1"1,0 0-1,0 1 1,2 1-1,-1 0 0,-12 17 1,19-22-552,1 1-1,0-1 1,1 1 0,0 0 0,0 0 0,1 1 0,0-1-1,1 1 1,0 0 0,0 0 0,1 0 0,-1 14-1,3-23-159,0 0 0,0 0 0,-1 0 0,1-1 0,0 1 0,0 0 0,1 0 0,-1 0 0,0 0 0,0-1 0,0 1 0,0 0 0,1 0 0,-1-1 0,0 1 0,1 0 0,-1 0 0,1-1 0,-1 1 0,1 0 0,-1-1 0,1 1 0,-1-1 0,1 1 0,1 0 0,-1 0-2,0-1 1,0 0 0,0 0-1,0 0 1,0 0 0,0 0-1,0 0 1,0 0 0,1 0-1,-1 0 1,0-1 0,0 1-1,0 0 1,0-1 0,0 1-1,1-1 1,5-3 50,-1 0 1,0 0-1,0 0 0,9-9 0,34-40 274,-2-3 0,-2-1 1,60-102-1,-131 189-295,9 1-63,1 1 1,1 0-1,2 1 1,1 1-1,-7 35 1,17-63 7,1 1 0,0 0 0,0-1 0,1 1 0,0 0 0,0-1 1,0 1-1,2 10 0,-1-15-12,-1-1 1,1 0-1,-1 1 1,1-1-1,-1 0 1,1 0-1,0 0 0,-1 1 1,1-1-1,0 0 1,0 0-1,0 0 1,0 0-1,0 0 0,0-1 1,0 1-1,0 0 1,0 0-1,2 0 1,-1 0-44,1-1 1,-1 1 0,0-1-1,1 0 1,-1 0 0,0 0 0,1 0-1,-1 0 1,0 0 0,1-1-1,-1 1 1,0-1 0,1 0 0,3-1-1,7-4-601,-1 0 0,0-1-1,0 0 1,0-1-1,17-15 1,50-53-2385,-71 68 2923,27-28-1283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5.237"/>
    </inkml:context>
    <inkml:brush xml:id="br0">
      <inkml:brushProperty name="width" value="0.05" units="cm"/>
      <inkml:brushProperty name="height" value="0.05" units="cm"/>
    </inkml:brush>
  </inkml:definitions>
  <inkml:trace contextRef="#ctx0" brushRef="#br0">137 0 16460,'-57'65'5461,"8"7"-2319,44-65-2901,1 1 0,0 0-1,0 1 1,1-1 0,0 0 0,1 1 0,-2 12 0,3-20-222,1 0 1,0 0-1,0 0 1,0 0 0,0 0-1,0 0 1,0 0-1,0 0 1,0 1-1,0-1 1,0 0 0,0 0-1,1 0 1,-1-1-1,1 1 1,-1 0-1,0 0 1,1 0 0,-1 0-1,1 0 1,0 0-1,-1-1 1,1 1-1,0 0 1,1 1-1,-1-2-6,1 1-1,-1-1 1,0 0-1,1 1 0,-1-1 1,1 0-1,-1 0 0,1 0 1,-1 0-1,0 0 0,1 0 1,-1-1-1,1 1 0,-1 0 1,3-2-1,3-1 1,0 0 0,0 0 0,-1-1 0,1 0 0,8-7 0,3-6 12,-1-1 0,-1 0 0,0-1 0,-2-1 1,21-36-1,-89 162-57,49-94-75,0 0 1,0 1 0,2 0-1,0 0 1,0 0-1,1 0 1,-1 21 0,3-33 63,0-1 0,0 1 0,0 0-1,0-1 1,-1 1 0,1 0 0,0-1 0,0 1 0,1-1 0,-1 1 0,0 0 0,0-1 0,0 1 0,0 0-1,0-1 1,1 1 0,-1-1 0,0 1 0,0-1 0,1 1 0,-1 0 0,1-1 0,-1 1 0,0-1 0,1 0 0,-1 1-1,1-1 1,-1 1 0,1-1 0,-1 0 0,1 1 0,-1-1 0,1 0 0,0 1 0,-1-1 0,1 0 0,-1 0-1,1 0 1,0 0 0,-1 0 0,1 0 0,0 1 0,-1-1 0,1 0 0,-1-1 0,1 1 0,0 0 0,-1 0 0,1 0-1,0 0 1,-1 0 0,1-1 0,-1 1 0,1 0 0,-1-1 0,1 1 0,-1 0 0,2-1 0,2-2-177,1 0 0,0-1 0,-1 1 0,1-1 0,4-6 0,17-21-519,4-7-161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5.623"/>
    </inkml:context>
    <inkml:brush xml:id="br0">
      <inkml:brushProperty name="width" value="0.05" units="cm"/>
      <inkml:brushProperty name="height" value="0.05" units="cm"/>
    </inkml:brush>
  </inkml:definitions>
  <inkml:trace contextRef="#ctx0" brushRef="#br0">129 1 15163,'0'2'250,"-1"0"-1,1 0 1,0 1-1,0-1 1,-1 0-1,1 0 1,-1 0-1,0 1 1,0-1-1,0 0 1,0 0-1,0 0 1,0 0 0,-3 2-1,-25 30 1973,12-15-348,14-15-1515,0 1 1,0 0-1,0 0 0,-4 10 0,6-15-344,1 1 0,-1 0 0,1 0-1,0-1 1,0 1 0,-1 0 0,1 0-1,0 0 1,0 0 0,0 0 0,0-1-1,0 1 1,0 0 0,0 0 0,0 0-1,0 0 1,0 0 0,0-1 0,0 1-1,1 0 1,-1 0 0,0 0 0,1 0-1,-1-1 1,1 1 0,-1 0-1,0-1 1,1 1 0,0 0 0,-1-1-1,1 1 1,-1 0 0,1-1 0,0 1-1,0-1 1,-1 1 0,1-1 0,1 1-1,48 9-1216,-37-8 801,0 1 0,17 4 0,-27-6 355,0 0 0,1 1 0,-1-1-1,0 1 1,0 0 0,-1-1 0,1 1 0,0 0 0,0 1 0,-1-1 0,0 0-1,1 1 1,2 4 0,-4-4 86,0-1-1,0 0 1,0 0 0,0 1 0,-1-1-1,1 1 1,-1-1 0,1 1-1,-1-1 1,0 1 0,0-1-1,0 0 1,-1 1 0,1-1-1,-1 1 1,1-1 0,-1 1-1,0-1 1,1 0 0,-1 1-1,-1-1 1,1 0 0,0 0-1,0 0 1,-1 0 0,1 0 0,-1 0-1,-3 3 1,-1 1 165,-1 1-1,0-1 1,0 0-1,-1 0 1,1-1 0,-13 6-1,14-8-173,1 0 0,-1-1 0,0 1 0,0-1 0,0-1 0,0 1 0,-12 0 0,15-2-30,0 0 0,1 0 0,-1 0 0,0-1 0,1 1 0,-1-1 0,1 0 0,-1 0-1,1 0 1,-1 0 0,1 0 0,-1 0 0,1-1 0,0 1 0,0-1 0,0 1 0,0-1 0,0 0 0,0 0 0,-2-4 0,-17-24 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6.259"/>
    </inkml:context>
    <inkml:brush xml:id="br0">
      <inkml:brushProperty name="width" value="0.05" units="cm"/>
      <inkml:brushProperty name="height" value="0.05" units="cm"/>
    </inkml:brush>
  </inkml:definitions>
  <inkml:trace contextRef="#ctx0" brushRef="#br0">43 46 21109,'1'1'87,"-1"-1"0,1 1 1,-1 0-1,0-1 1,1 1-1,-1 0 1,0-1-1,0 1 1,1 0-1,-1-1 1,0 1-1,0 0 1,0-1-1,0 1 1,0 0-1,0 0 1,0-1-1,0 1 1,0 0-1,0-1 1,-1 1-1,1 0 1,0 1 55,-15 140 1829,-15 279-1465,29-420-504,4 22 108,-4-23-106,1 0 1,0 1-1,0-1 1,0 0 0,1 1-1,-1-1 1,0 0-1,0 1 1,0-1-1,0 0 1,0 1-1,0-1 1,0 0 0,1 1-1,-1-1 1,0 0-1,0 0 1,0 1-1,1-1 1,-1 0-1,0 0 1,0 1 0,1-1-1,-1 0 1,0 0-1,0 0 1,1 1-1,-1-1 1,0 0-1,1 0 1,-1 0 0,0 0-1,1 0 1,-1 0-1,0 0 1,1 0-1,-1 0 1,0 0-1,1 0 1,-1 0 0,0 0-1,1 0 1,-1 0-1,0 0 1,1 0-1,-1 0 1,0 0-1,1 0 1,-1 0 0,0-1-1,0 1 1,1 0-1,-1 0 1,0 0-1,0-1 1,1 1-1,-1 0 1,0 0 0,0-1-1,1 1 1,-1 0-1,0 0 1,0-1-1,6-6 73,0 0-1,-1 0 1,0 0-1,-1 0 0,8-16 1,16-48 185,-17 39-160,44-120 176,49-122-162,-100 267-129,-1 0 0,1 0 0,1 0 0,-1 0 0,1 0 0,7-7 0,-11 13 6,0 0-1,0 0 1,0 0-1,0 0 1,0 0 0,1 0-1,-1 1 1,0-1-1,0 1 1,1-1-1,-1 0 1,0 1 0,1 0-1,-1-1 1,0 1-1,1 0 1,-1 0 0,1 0-1,-1 0 1,0 0-1,1 0 1,-1 0 0,1 0-1,-1 1 1,0-1-1,1 0 1,-1 1 0,0-1-1,1 1 1,-1 0-1,0-1 1,0 1-1,0 0 1,0 0 0,1 0-1,-1-1 1,0 1-1,0 0 1,-1 1 0,1-1-1,2 2 1,0 2-14,1-1 1,-1 1-1,0 0 1,0 0-1,0 0 0,-1 0 1,1 1-1,-1-1 1,-1 1-1,1-1 1,-1 1-1,0 0 0,0 0 1,0 9-1,-2-8 29,0 1-1,0 0 1,0 0-1,-1 0 0,0-1 1,-1 1-1,0-1 1,0 1-1,-7 11 0,1-5 72,-1 0-1,-1 0 0,0-1 0,0-1 0,-2 0 1,1 0-1,-2-1 0,1-1 0,-18 10 1,24-16-47,-54 29 408,57-31-437,-1 0-1,1 0 1,-1-1 0,0 1 0,0-1 0,0 0-1,0-1 1,1 1 0,-1-1 0,-10 0 0,14 0-40,0-1 1,0 1 0,1 0-1,-1 0 1,0 0 0,0-1-1,1 1 1,-1 0 0,0-1-1,1 1 1,-1 0 0,0-1-1,1 1 1,-1-1 0,1 1-1,-1-1 1,1 0 0,-1 1 0,1-1-1,-1 1 1,1-1 0,0 0-1,-1 0 1,1 1 0,0-1-1,-1 0 1,1 1 0,0-1-1,0 0 1,0 0 0,0 1-1,0-1 1,0 0 0,0 0-1,0 0 1,0 1 0,0-1-1,0 0 1,0 0 0,1 1-1,-1-1 1,0 0 0,0 1-1,1-1 1,-1 0 0,1 1-1,0-2 1,1-4-40,2 1-1,-1 0 1,0 0 0,8-9-1,50-44-620,-23 23 101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7.049"/>
    </inkml:context>
    <inkml:brush xml:id="br0">
      <inkml:brushProperty name="width" value="0.05" units="cm"/>
      <inkml:brushProperty name="height" value="0.05" units="cm"/>
    </inkml:brush>
  </inkml:definitions>
  <inkml:trace contextRef="#ctx0" brushRef="#br0">71 8 20444,'-24'99'4124,"11"-54"-3195,2 2-1,3-1 1,-6 86-1,14-130-902,0 1 0,0-1-1,0 1 1,0-1 0,1 1 0,-1-1-1,1 1 1,1 3 0,-2-6-22,0 0-1,1 1 1,-1-1 0,0 0-1,0 0 1,0 0 0,0 0-1,0 0 1,0 1 0,1-1 0,-1 0-1,0 0 1,0 0 0,0 0-1,0 0 1,1 0 0,-1 0 0,0 0-1,0 0 1,0 0 0,0 0-1,1 1 1,-1-1 0,0 0-1,0 0 1,0 0 0,1 0 0,-1 0-1,0-1 1,0 1 0,0 0-1,1 0 1,-1 0 0,0 0-1,0 0 1,0 0 0,1 0 0,8-12 71,-2-2-32,-1 1-1,-1-1 0,0 1 1,-1-1-1,3-15 0,7-75 27,-12 86-80,4-64-157,-7 75 2,-2 9 99,-2 7 4,1 4 16,1 1 0,1-1 0,0 0 0,0 1 0,1-1 0,1 1 0,2 17 0,-2-30 43,0 0-1,0-1 1,0 1 0,0 0-1,1 0 1,-1 0-1,0 0 1,1 0 0,-1-1-1,0 1 1,1 0 0,-1 0-1,1-1 1,-1 1-1,1 0 1,-1-1 0,1 1-1,0 0 1,-1-1 0,1 1-1,0-1 1,0 1 0,-1-1-1,1 1 1,0-1-1,0 0 1,0 1 0,-1-1-1,1 0 1,0 0 0,0 0-1,0 1 1,0-1-1,0 0 1,0 0 0,0 0-1,-1 0 1,1-1 0,0 1-1,0 0 1,0 0 0,0 0-1,0-1 1,-1 1-1,1 0 1,0-1 0,0 1-1,0-1 1,-1 1 0,2-2-1,4-1-29,-1-1 1,1 1-1,-1-1 0,0-1 0,7-6 1,29-36-145,-20 22 30,41-38 0,-60 62 141,0-1-1,0 0 1,0 1 0,0 0-1,0-1 1,0 1 0,0 0-1,1 0 1,-1 0 0,0 0-1,1 1 1,-1-1 0,0 0-1,1 1 1,-1 0 0,1 0-1,-1 0 1,5 0 0,-5 1 1,0-1 0,0 1 1,0 0-1,0 0 1,-1 0-1,1 0 1,0 0-1,-1 1 0,1-1 1,0 0-1,-1 1 1,0-1-1,1 1 1,-1 0-1,0-1 0,0 1 1,0 0-1,0 0 1,0 0-1,0-1 0,0 1 1,-1 0-1,1 3 1,3 9-15,-2 1 1,0 0 0,0 1 0,-2-1-1,-1 30 1,0-26 15,0 0 1,5 36-1,-4-52 5,1-1 1,-1 0-1,1 1 1,0-1-1,0 1 0,0-1 1,0 0-1,0 0 1,0 0-1,0 1 0,1-1 1,-1 0-1,1-1 1,3 5-1,-4-6 1,0 1-1,0-1 1,0 1 0,0-1 0,1 1-1,-1-1 1,0 0 0,0 0 0,0 0-1,0 1 1,0-1 0,0 0 0,1 0-1,-1-1 1,0 1 0,0 0-1,0 0 1,0 0 0,0-1 0,1 1-1,-1-1 1,0 1 0,0-1 0,0 1-1,0-1 1,0 1 0,0-1 0,-1 0-1,1 0 1,0 1 0,0-1 0,0 0-1,0-1 1,7-7 19,-1 0-1,0 0 1,0 0 0,-1-1-1,0 0 1,-1-1-1,0 1 1,-1-1 0,0 0-1,0 0 1,3-19-1,-2-5 131,-2-1-1,0-51 1,-1 86-210,1 0 1,0 1-1,0-1 1,0 1-1,0 0 1,-1 0-1,6 0 1,-4 0-325,17-4-2052,-20 4 2375,-1-1 1,0 1 0,1 0 0,-1 0-1,1-1 1,-1 1 0,0 0-1,1 0 1,-1-1 0,0 1 0,1 0-1,-1-1 1,0 1 0,1-1 0,-1 1-1,0 0 1,0-1 0,1 1-1,-1-1 1,0 1 0,0-1 0,0 1-1,0-1 1,0 1 0,0 0-1,0-1 1,0 1 0,0-1 0,0 1-1,0-1 1,0 1 0,0-1 0,0 1-1,0-1 1,0 1 0,0-1-1,-1 1 1,1 0 0,0-1 0,0 1-1,-1-1 1,-6-9-915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7.498"/>
    </inkml:context>
    <inkml:brush xml:id="br0">
      <inkml:brushProperty name="width" value="0.05" units="cm"/>
      <inkml:brushProperty name="height" value="0.05" units="cm"/>
    </inkml:brush>
  </inkml:definitions>
  <inkml:trace contextRef="#ctx0" brushRef="#br0">8 2 14467,'-6'-2'1584,"5"2"-943,1 2-297,6 2 992,1 2-528,4 1-768,2 0-400,10 3 296,1-1-104,7 1-152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7.968"/>
    </inkml:context>
    <inkml:brush xml:id="br0">
      <inkml:brushProperty name="width" value="0.05" units="cm"/>
      <inkml:brushProperty name="height" value="0.05" units="cm"/>
    </inkml:brush>
  </inkml:definitions>
  <inkml:trace contextRef="#ctx0" brushRef="#br0">148 214 14803,'-1'1'250,"0"0"1,0 0-1,0 0 0,0 0 0,0-1 0,0 1 0,0 0 1,0 0-1,0-1 0,0 1 0,0-1 0,0 1 1,0-1-1,0 1 0,-1-1 0,1 0 0,-2 1 0,-7 3 1194,-1 2-806,0 1 0,1 0 1,0 1-1,0 0 0,-12 14 1,18-17-546,-1 0 1,1 0 0,0 0-1,1 1 1,-1-1-1,1 1 1,0 0-1,1 0 1,-1 0-1,1 0 1,0 0 0,-1 10-1,3-15-88,0-1 0,-1 1 0,1-1 0,0 1 1,0-1-1,0 1 0,0 0 0,0-1 0,0 1 0,0-1 0,0 1 0,0 0 0,1-1 0,-1 1 0,0-1 0,0 1 0,0-1 0,1 1 0,-1-1 1,0 1-1,0-1 0,1 1 0,-1-1 0,1 1 0,-1-1 0,0 1 0,1-1 0,-1 0 0,1 1 0,-1-1 0,1 0 0,-1 1 0,1-1 0,-1 0 1,1 0-1,-1 1 0,1-1 0,0 0 0,-1 0 0,1 0 0,-1 0 0,1 0 0,0 0 0,-1 0 0,1 0 0,-1 0 0,1 0 0,-1 0 1,1 0-1,0 0 0,-1-1 0,1 1 0,-1 0 0,1 0 0,-1 0 0,1-1 0,-1 1 0,1-1 0,5-2 10,0 0-1,0 0 1,-1 0 0,7-6-1,14-15-10,0-2-1,-1-1 1,-2 0-1,39-61 1,-37 52-227,-23 35-60,-1 6 164,-4 8 2,0-2 40,-15 52-237,17-58 320,0 1-1,0 0 0,0-1 0,1 1 0,0 0 1,0-1-1,0 1 0,1 0 0,1 5 0,-2-10 6,1 0-1,-1 0 1,0 0-1,1 0 0,-1-1 1,1 1-1,-1 0 1,1 0-1,-1-1 1,1 1-1,-1 0 0,1-1 1,0 1-1,-1 0 1,1-1-1,0 1 1,0-1-1,-1 1 0,1-1 1,0 0-1,0 1 1,0-1-1,0 0 0,1 1 1,0-1 12,0 0 1,0 0 0,1 0-1,-1 0 1,0 0-1,0-1 1,1 1-1,-1-1 1,4-1 0,3-2 64,0 0 1,-1 0 0,14-10-1,8-7 50,-1-2-1,-1-1 0,-1-1 1,-1-1-1,-1-1 0,-2-2 1,28-41-1,-50 68-138,0-1 0,1 1-1,-1-1 1,0 1 0,0-1-1,0 1 1,0-1 0,0-4-1,-1 7 2,0 0-1,0-1 0,0 1 1,0 0-1,0 0 0,0 0 1,0 0-1,0 0 0,0 0 1,0 0-1,0-1 0,0 1 0,0 0 1,0 0-1,0 0 0,0 0 1,0 0-1,0 0 0,0 0 1,0-1-1,0 1 0,0 0 1,-1 0-1,1 0 0,0 0 1,0 0-1,0 0 0,0 0 0,0 0 1,0 0-1,0 0 0,0 0 1,-1 0-1,1 0 0,0-1 1,0 1-1,0 0 0,0 0 1,0 0-1,0 0 0,0 0 1,-1 0-1,1 0 0,0 0 0,0 0 1,0 0-1,0 0 0,0 0 1,0 1-1,0-1 0,-1 0 1,1 0-1,0 0 0,-13 11-31,0 7 15,1 0 0,0 0 0,1 1 0,1 1 0,1 0 0,0 0 0,2 1 0,0 0 0,2 0 0,-5 34 0,9-44 23,0 0 0,1 0 1,0 0-1,3 21 0,-3-29-3,1 0-1,0 1 1,0-1-1,0 0 1,0 0-1,1 0 1,-1 0-1,1 0 1,2 3-1,-3-5-1,0 0 0,1 0 0,-1 0 0,0 0 0,0 0 0,1 0 0,-1 0 0,1 0 0,-1 0 0,1-1 0,-1 1 0,1 0 0,-1-1 0,1 1 0,0-1 0,-1 0 0,1 0 0,-1 1 0,3-1 0,-1-1 4,-1 1-1,1-1 1,0 0 0,-1 0-1,1 0 1,0 0 0,-1 0-1,0 0 1,1-1-1,-1 1 1,0-1 0,1 1-1,-1-1 1,0 0 0,0 0-1,0 0 1,1-3-1,29-41 57,-30 42-57,21-37 29,10-20 26,-29 55-55,0 1 0,0-1 0,1 1 0,0-1-1,0 1 1,0 1 0,6-5 0,-6 6-5,0 1 0,0 0-1,1 0 1,-1 1 0,0 0 0,0-1 0,1 2 0,-1-1 0,1 1 0,-1 0-1,1 0 1,-1 0 0,8 2 0,-8-1 2,1 0-1,0-1 1,0 0-1,-1 0 1,1 0-1,0-1 0,0 0 1,0 0-1,-1 0 1,1-1-1,-1 1 1,9-5-1,-14 6 9,1-1-1,0 1 0,-1 0 0,1-1 0,-1 1 0,1-1 0,-1 1 0,1-1 0,-1 1 0,0-1 1,1 1-1,-1-1 0,1 1 0,-1-1 0,0 0 0,0 1 0,1-1 0,-1 1 0,0-1 0,0 0 1,0 1-1,0-1 0,0-1 0,0 2-2,0-1 0,0 1 0,0 0 0,-1-1 1,1 1-1,0 0 0,0-1 0,-1 1 0,1 0 0,0-1 1,-1 1-1,1 0 0,-1-1 0,1 1 0,0 0 0,-1 0 0,1 0 1,-1-1-1,1 1 0,0 0 0,-1 0 0,1 0 0,-1 0 0,1 0 1,-1 0-1,1 0 0,-1 0 0,1 0 0,0 0 0,-1 0 1,1 0-1,-1 0 0,1 0 0,-1 1 0,1-1 0,-1 0 0,1 0 1,-6 3 13,0-1 1,1 1-1,-1 0 1,1 0-1,0 0 1,0 1-1,0 0 1,1 0 0,-1 0-1,1 0 1,0 1-1,0 0 1,1 0-1,-1 0 1,1 0 0,0 0-1,0 1 1,-3 11-1,4-13-25,1 0 0,0 0-1,0 0 1,0 0 0,1 0 0,-1 1 0,1-1-1,0 0 1,0 1 0,1-1 0,-1 0-1,2 6 1,-1-7-20,0-1 1,0 1-1,0-1 0,1 1 0,-1-1 1,1 0-1,0 1 0,-1-1 0,1 0 0,0 0 1,0 0-1,0 0 0,0 0 0,1-1 1,-1 1-1,1-1 0,-1 1 0,1-1 1,-1 0-1,3 1 0,0-1-1,1 1 0,-1-1 0,0-1 0,0 1-1,0-1 1,0 0 0,0 0 0,1 0 0,8-3 0,19-7-134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8.697"/>
    </inkml:context>
    <inkml:brush xml:id="br0">
      <inkml:brushProperty name="width" value="0.05" units="cm"/>
      <inkml:brushProperty name="height" value="0.05" units="cm"/>
    </inkml:brush>
  </inkml:definitions>
  <inkml:trace contextRef="#ctx0" brushRef="#br0">93 0 19428,'-7'13'858,"-1"1"0,2-1 0,-1 1 0,-7 28 0,-9 61 328,22-95-1094,-20 114 573,18-98-518,1 0 1,1-1-1,3 30 1,-2-52-129,0 0 0,0 1-1,0-1 1,1 0 0,-1 1 0,0-1 0,1 0-1,-1 0 1,1 1 0,-1-1 0,1 0 0,-1 0-1,1 0 1,1 2 0,-1-3-7,-1 0 0,0 0 0,1 0 0,-1 1 0,0-1 0,1 0 0,-1 0 0,0 0 0,1 0 0,-1 0 0,1 0 0,-1 0 0,0 0-1,1 0 1,-1 0 0,1 0 0,-1 0 0,0 0 0,1 0 0,-1 0 0,1 0 0,-1-1 0,0 1 0,1 0 0,-1 0 0,0 0 0,1-1 0,-1 1 0,1-1 0,2-1 41,-1-1 1,1 0-1,-1 0 1,1 0 0,-1 0-1,0-1 1,0 1-1,1-5 1,14-39 186,-2 0 1,-2-1-1,-2-1 1,-2 1-1,3-79 1,-12 112-294,-3 18-57,0 26-14,3-26 121,0 0 0,0-1 0,1 1-1,-1-1 1,1 1 0,0 0 0,-1-1 0,1 0-1,0 1 1,0-1 0,1 1 0,-1-1 0,0 0-1,1 0 1,0 0 0,-1 0 0,1 0 0,0 0 0,0 0-1,4 2 1,-2-2 6,0 0-1,-1-1 0,1 0 1,0 1-1,0-2 0,0 1 1,0 0-1,0-1 1,0 0-1,0 0 0,0 0 1,6-1-1,6-1 25,0-2 1,1 0-1,-2-1 0,1 0 1,23-13-1,-14 4 65,-1-1 0,0-1 0,41-37 0,-65 53-91,0 1 0,0-1 0,0 0 0,0 1 0,0-1-1,0 0 1,0 0 0,0 1 0,0-1 0,0 0 0,0 0 0,0 1 0,0-1 0,0 0-1,1 0 1,-1 1 0,0-1 0,0 0 0,0 0 0,0 1 0,0-1 0,1 0-1,-1 0 1,0 1 0,0-1 0,0 0 0,1 0 0,-1 0 0,0 0 0,0 0 0,0 1-1,1-1 1,-1 0 0,0 0 0,0 0 0,1 0 0,-1 0 0,0 0 0,1 0-1,-1 0 1,0 0 0,0 0 0,1 0 0,-1 0 0,0 0 0,0 0 0,1 0-1,-1 0 1,0 0 0,0 0 0,1 0 0,-1 0 0,0 0 0,0-1 0,1 1 0,-1 0-1,0 0 1,0 0 0,1 0 0,-1-1 0,0 1 0,0 0 0,-5 28-24,4-24 21,-10 44-426,2 1 1,2 1 0,-1 77-1,8-124 357,0 2-390,0 0-1,0 0 0,0 1 0,1-1 1,0 0-1,0 0 0,0 0 1,3 7-1,-4-12 422,1 1 1,-1-1 0,0 0-1,0 1 1,0-1-1,1 0 1,-1 1-1,0-1 1,0 0-1,1 1 1,-1-1-1,0 0 1,1 1 0,-1-1-1,0 0 1,1 0-1,-1 0 1,0 1-1,1-1 1,-1 0-1,1 0 1,-1 0 0,0 0-1,1 0 1,-1 0-1,1 0 1,-1 0-1,1 0 1,-1 0-1,0 0 1,1 0-1,-1 0 1,1 0 0,-1 0-1,1 0 1,12-10-858,4-11-655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9.243"/>
    </inkml:context>
    <inkml:brush xml:id="br0">
      <inkml:brushProperty name="width" value="0.05" units="cm"/>
      <inkml:brushProperty name="height" value="0.05" units="cm"/>
    </inkml:brush>
  </inkml:definitions>
  <inkml:trace contextRef="#ctx0" brushRef="#br0">221 1 16988,'-17'11'4525,"0"0"-3271,0 0 1,-20 18-1,24-14-1109,-1 0-1,2 1 1,0 0-1,0 1 1,2 0-1,0 1 1,1 0-1,1 0 1,1 1-1,0 0 1,2 0-1,0 1 1,-3 24-1,8-37-101,-1 0 0,1 0 0,1 1 0,-1-1 0,1 0 0,0 0 0,1 0 0,3 10 0,-4-15-32,0 0 1,-1 0-1,1 0 0,0 0 1,0 0-1,1-1 0,-1 1 1,0 0-1,0-1 0,1 1 1,-1-1-1,1 1 0,-1-1 1,1 0-1,0 0 0,0 0 1,-1 0-1,1 0 0,0 0 1,0 0-1,0 0 0,0-1 1,0 1-1,0-1 0,0 0 1,0 1-1,0-1 0,0 0 1,0 0-1,1 0 0,-1-1 1,0 1-1,3-1 0,4-2 20,-1-1-1,0 1 0,0-2 1,0 1-1,0-1 0,-1 0 1,0 0-1,0-1 0,0 0 1,-1-1-1,1 1 0,-2-1 1,1 0-1,-1 0 0,0-1 1,0 0-1,-1 0 0,0 0 1,2-9-1,-5 15-29,0-1 0,-1 1 0,1 0-1,-1 0 1,0 0 0,0-1 0,0 1 0,0 0 0,0 0-1,0 0 1,0-1 0,-1 1 0,1 0 0,-1 0-1,0 0 1,0 0 0,-1-3 0,1 3-1,0 1 0,0 0 0,-1 0 0,1-1 1,0 1-1,-1 0 0,1 0 0,-1 0 0,1 0 0,-1 1 0,1-1 1,-1 0-1,0 1 0,1-1 0,-1 1 0,0 0 0,-2-1 1,-2 1-3,0 0 0,1 0 0,-1 0 0,1 1 0,-1 0 0,1 0 1,-1 0-1,1 1 0,0 0 0,-1 0 0,1 0 0,-6 5 0,4-3-4,1 0 0,0 1 0,-9 9 0,14-13 6,0 0-1,0 0 1,0 0 0,0 0 0,0 0-1,0 0 1,1 0 0,-1 1 0,0-1 0,0 0-1,1 1 1,-1-1 0,1 1 0,-1-1-1,1 0 1,0 1 0,0-1 0,-1 1-1,1-1 1,0 1 0,0-1 0,0 1-1,1-1 1,-1 1 0,1 2 0,0-3-3,0 0 0,0 0 1,0 0-1,0 0 0,1 0 1,-1 0-1,0 0 0,1-1 1,-1 1-1,0 0 0,1-1 1,-1 1-1,1-1 0,-1 1 1,1-1-1,-1 0 0,1 0 1,-1 0-1,1 0 0,-1 0 1,1 0-1,-1 0 0,1 0 1,0 0-1,-1-1 0,3 0 1,42-14-180,-12-1-375,54-36 0,-8 4-688,-78 47 1212,17-7-395,-18 8 419,-1 0 0,0 0 0,0 0 0,1 0 0,-1 0 0,0 0 0,1 0 0,-1 0 0,0 0 0,1 0 0,-1 0 0,0 0 0,1 0 0,-1 0 0,0 0 0,0 0 0,1 0-1,-1 1 1,0-1 0,1 0 0,-1 0 0,0 0 0,0 1 0,0-1 0,1 0 0,-1 0 0,0 1 0,0-1 0,0 0 0,1 0 0,-1 1 0,0-1 0,0 0 0,0 0 0,0 1 0,0-1 0,0 0 0,0 1 0,0-1-1,1 0 1,-1 1 0,0-1 0,0 0 0,0 1 0,-1-1 0,1 0 0,0 1 0,0-1 0,0 0 0,0 0 0,0 1 0,0-1 0,0 0 0,0 1 0,-1-1 0,1 0 0,0 1 0,-7 21 2,-2-1 1,-13 28 0,14-34 41,1 1 0,0 0 0,1 0 0,0 1 0,-5 31-1,11-47-57,0-1-1,0 1 1,0 0-1,-1 0 0,1-1 1,0 1-1,0 0 1,0 0-1,1 0 0,-1-1 1,0 1-1,0 0 1,0 0-1,0-1 0,1 1 1,-1 0-1,0 0 1,1-1-1,-1 1 1,1 0-1,0-1-19,-1 1-1,1-1 1,-1 0-1,0 0 1,1 0 0,-1 0-1,1 0 1,-1 0 0,1 0-1,-1 0 1,1 0 0,-1 0-1,1 0 1,-1-1 0,1 1-1,-1 0 1,0 0 0,1 0-1,-1 0 1,1-1-1,-1 1 1,0 0 0,1-1-1,25-25-873,-1-5 460,5-9-165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0.505"/>
    </inkml:context>
    <inkml:brush xml:id="br0">
      <inkml:brushProperty name="width" value="0.05" units="cm"/>
      <inkml:brushProperty name="height" value="0.05" units="cm"/>
    </inkml:brush>
  </inkml:definitions>
  <inkml:trace contextRef="#ctx0" brushRef="#br0">21 109 14195,'-5'15'350,"1"1"1,0-1-1,2 1 1,-1 0-1,2 0 0,0 0 1,2 29-1,0-36-280,0 1 0,1-1 0,0 1-1,1-1 1,0 0 0,0 0 0,1 0 0,0 0-1,0-1 1,1 0 0,0 0 0,1 0 0,-1 0-1,10 8 1,-14-14-68,1-1-1,0 1 0,0 0 1,0-1-1,0 1 0,0-1 1,0 0-1,0 0 0,1 0 1,-1 0-1,0 0 0,1 0 1,-1-1-1,1 1 0,-1-1 1,1 1-1,-1-1 1,1 0-1,3 0 0,-3-1 4,1 0 0,-1 0 0,1 0 0,-1-1 0,1 1-1,-1-1 1,0 0 0,0 0 0,0 0 0,0 0 0,5-5 0,5-7 14,-2 0 0,0 0 0,0-1 0,10-22 1,-16 29-19,25-50 833,45-123 0,-63 148-676,-3 13 507,-4 16-169,-3 12-196,8 76 166,3 0-1,3-1 1,50 143-1,-60-202-37,-18-40 341,1 0-703,-55-75 641,-74-108-482,132 182-293,8 17 67,0 0 0,0 0 0,0-1-1,0 1 1,0 0 0,0 0 0,0 0-1,0 0 1,0 0 0,0-1 0,0 1-1,0 0 1,1 0 0,-1 0 0,0 0 0,0 0-1,0 0 1,0-1 0,0 1 0,0 0-1,1 0 1,-1 0 0,0 0 0,0 0-1,0 0 1,0 0 0,1 0 0,-1 0 0,0 0-1,0 0 1,0 0 0,0 0 0,1 0-1,-1 0 1,0 0 0,0 0 0,0 0-1,0 0 1,1 0 0,-1 0 0,0 0 0,0 0-1,0 0 1,0 0 0,0 0 0,1 1-1,-1-1 1,31 17-158,-19-10 44,7 4-216,2-1 1,-1-1 0,2-1-1,-1-1 1,1-1-1,0 0 1,36 3-1,-15-7-159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29.727"/>
    </inkml:context>
    <inkml:brush xml:id="br0">
      <inkml:brushProperty name="width" value="0.05" units="cm"/>
      <inkml:brushProperty name="height" value="0.05" units="cm"/>
    </inkml:brush>
  </inkml:definitions>
  <inkml:trace contextRef="#ctx0" brushRef="#br0">188 1 16508,'-1'2'245,"0"0"0,0 0 1,0 0-1,0 0 1,0 0-1,-1-1 0,1 1 1,0 0-1,-1-1 1,0 1-1,1-1 0,-4 3 1,-2 2 300,-11 15 611,1 0 0,0 1-1,-22 40 1,28-40-889,0-1 1,2 1-1,0 1 1,2-1-1,1 1 1,0 1 0,-4 44-1,10-61-236,0-1 1,0 1-1,0 0 1,1-1-1,0 1 0,1-1 1,0 1-1,0-1 1,3 9-1,-4-13-27,0-1 1,0 1-1,0-1 1,0 1-1,0-1 1,0 1-1,0-1 1,0 0-1,0 1 1,1-1-1,-1 0 1,0 0-1,1 0 1,-1 0-1,1 0 0,0 0 1,-1 0-1,1-1 1,0 1-1,-1-1 1,1 1-1,0-1 1,0 1-1,-1-1 1,1 0-1,0 0 1,0 0-1,-1 0 1,1 0-1,0 0 1,0-1-1,0 1 1,-1-1-1,1 1 1,0-1-1,-1 1 0,1-1 1,0 0-1,1-1 1,2-1 2,1-1 0,-1 0-1,0 0 1,0-1 0,-1 1 0,1-1 0,-1 0-1,0 0 1,-1-1 0,1 1 0,-1-1 0,0 0 0,0 0-1,-1 0 1,0 0 0,0 0 0,0 0 0,-1-1-1,1 1 1,-2 0 0,1-8 0,-1 12-10,0 1 1,0 0-1,0-1 1,0 1-1,0-1 1,0 1-1,0 0 1,-1-1-1,1 1 0,-1 0 1,1-1-1,-1 1 1,1 0-1,-1 0 1,0-1-1,1 1 1,-1 0-1,0 0 1,0 0-1,-1-1 0,1 1 0,-1 0-1,1 1 0,0-1 0,0 1 0,-1 0 1,1-1-1,0 1 0,0 0 0,-1 0 1,1 0-1,0 0 0,-1 0 0,1 0 0,0 0 1,-1 0-1,1 0 0,-2 1 0,-3 1-4,1 0 0,-1 1 0,1-1 0,0 1 0,0 0 0,0 0 0,0 1 1,-6 5-1,6-3 2,0 0 0,0 0 0,1 0 0,-6 10 0,9-15 7,0 1-1,1-1 1,-1 0-1,0 1 1,1-1-1,0 1 1,-1-1-1,1 0 1,0 1-1,0-1 1,0 1-1,0-1 1,0 3-1,0-3 1,0 0 1,1-1-1,-1 1 0,1 0 0,-1-1 1,1 1-1,-1 0 0,1-1 1,-1 1-1,1-1 0,-1 1 0,1-1 1,0 0-1,-1 1 0,1-1 1,0 1-1,-1-1 0,1 0 0,0 0 1,-1 1-1,1-1 0,0 0 1,0 0-1,-1 0 0,1 0 0,0 0 1,0 0-1,1 0 0,6 0 4,-1-1-1,1 0 1,-1 0-1,1-1 1,-1 0-1,0 0 0,1 0 1,7-5-1,59-34-121,-41 22 26,8-6-25,-30 17 52,1 1 0,0 0 1,1 0-1,-1 1 1,19-5-1,-31 10 59,1 1 0,-1 0-1,1 0 1,-1 0 0,1 0-1,-1 0 1,1-1 0,0 1 0,-1 0-1,1 0 1,-1 0 0,1 1 0,0-1-1,-1 0 1,1 0 0,-1 0 0,1 0-1,-1 0 1,1 1 0,-1-1-1,1 0 1,-1 0 0,1 1 0,-1-1-1,1 1 1,-1-1 0,1 0 0,-1 1-1,1 0 1,-1 0 1,1 0 1,-1 0-1,1 1 0,-1-1 0,0 0 1,0 1-1,0-1 0,0 0 1,0 0-1,0 1 0,0-1 0,-1 3 1,-13 39 25,13-40-24,-81 191-942,79-188 757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0.764"/>
    </inkml:context>
    <inkml:brush xml:id="br0">
      <inkml:brushProperty name="width" value="0.05" units="cm"/>
      <inkml:brushProperty name="height" value="0.05" units="cm"/>
    </inkml:brush>
  </inkml:definitions>
  <inkml:trace contextRef="#ctx0" brushRef="#br0">60 4 15611,'-1'-3'3316,"-4"9"-1980,-6 11 130,1 6-268,2 0 0,-9 37 1,14-49-1144,1-1 1,1 1 0,0 0 0,0 0-1,1 0 1,1-1 0,-1 1 0,4 12 0,-4-21-51,1 0 1,-1 0 0,1 0 0,0-1 0,-1 1 0,1 0 0,0-1 0,0 1 0,0 0 0,0-1 0,0 1 0,1-1 0,-1 0 0,0 1 0,1-1 0,-1 0 0,1 0 0,-1 0 0,1 0 0,2 1 0,-1-1 1,0 0 0,1 0 1,-1-1-1,0 1 1,0-1-1,0 0 0,1 0 1,-1 0-1,0 0 0,0-1 1,4 0-1,5-2 17,0-1-1,0 0 1,-1-1 0,0-1 0,14-7 0,3-7 107,48-42 0,7-4 368,-82 65-483,0 0 1,0 0-1,0 0 0,0 1 1,0-1-1,0 0 0,1 1 1,-1-1-1,0 0 1,1 1-1,-1 0 0,0-1 1,1 1-1,-1 0 0,0-1 1,1 1-1,-1 0 0,1 0 1,-1 0-1,1 1 0,1-1 1,-1 1 2,-1 0 0,0 0 0,0 1 1,0-1-1,0 0 0,0 0 0,0 1 1,0-1-1,0 0 0,-1 1 1,1-1-1,-1 1 0,1-1 0,-1 1 1,1 0-1,-1-1 0,0 1 0,1 1 1,0 7 27,1-1 0,0 0 0,1 0 0,0 0 1,7 16-1,-9-23-42,1 0 1,-1-1-1,0 1 0,1 0 1,-1 0-1,1-1 0,0 1 1,-1-1-1,1 1 0,0-1 1,0 0-1,0 1 1,0-1-1,0 0 0,0-1 1,0 1-1,1 0 0,-1 0 1,0-1-1,0 0 0,1 1 1,-1-1-1,0 0 1,1 0-1,-1 0 0,0 0 1,0 0-1,1-1 0,2 0 1,11-4 14,0 0 0,-1-1 0,0-1 0,25-14 0,-29 14-18,1 0 0,0 1 1,0 0-1,0 1 0,1 1 1,0 0-1,0 0 1,15-1-1,-25 5-10,0 0 0,1 0-1,-1 0 1,0 0 0,0 0 0,0 1-1,0 0 1,0-1 0,0 1 0,0 0-1,0 1 1,0-1 0,0 0 0,-1 1 0,1 0-1,0 0 1,-1-1 0,1 1 0,-1 1-1,0-1 1,0 0 0,0 1 0,0-1-1,0 1 1,2 3 0,2 7-27,-1-1 0,0 1 1,-1 0-1,5 24 0,-6-24 7,0 0 1,1-1-1,7 17 0,-11-28 24,0 0-1,1 0 0,-1-1 0,1 1 0,-1 0 1,1 0-1,0 0 0,-1 0 0,1 0 1,0 0-1,-1-1 0,1 1 0,0 0 1,0-1-1,0 1 0,0-1 0,0 1 1,0-1-1,-1 1 0,1-1 0,0 1 1,0-1-1,1 0 0,-1 0 0,0 1 1,0-1-1,0 0 0,0 0 0,0 0 1,0 0-1,0 0 0,0 0 0,0-1 1,0 1-1,0 0 0,0-1 0,0 1 0,0 0 1,0-1-1,0 1 0,0-1 0,0 1 1,0-1-1,1-1 0,2-1-122,-1 0 0,1 0 0,-1-1-1,0 0 1,0 1 0,0-1 0,0 0 0,3-7-1,-2 2-286,0-1 0,-1 0 0,0 1 0,-1-1 1,0 0-1,-1-1 0,1 1 0,-2 0 0,0 0 0,0 0 0,-1 0 0,0-1 0,0 1 0,-6-16 0,-8-20-957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1.242"/>
    </inkml:context>
    <inkml:brush xml:id="br0">
      <inkml:brushProperty name="width" value="0.05" units="cm"/>
      <inkml:brushProperty name="height" value="0.05" units="cm"/>
    </inkml:brush>
  </inkml:definitions>
  <inkml:trace contextRef="#ctx0" brushRef="#br0">18 16 19356,'-3'0'2481,"-1"0"-1289,-2-1-520,3-2 1745,2-1-729,2 1-1536,1 0-864,-1 2 720,-1 3-744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2.511"/>
    </inkml:context>
    <inkml:brush xml:id="br0">
      <inkml:brushProperty name="width" value="0.05" units="cm"/>
      <inkml:brushProperty name="height" value="0.05" units="cm"/>
    </inkml:brush>
  </inkml:definitions>
  <inkml:trace contextRef="#ctx0" brushRef="#br0">1 17 9218,'0'0'133,"0"1"-1,0 0 1,-1-1-1,1 1 1,0-1-1,0 1 1,0 0-1,0-1 1,0 1 0,0-1-1,1 1 1,-1 0-1,0-1 1,0 1-1,0-1 1,0 1-1,1 0 1,-1-1 0,0 1-1,1-1 1,-1 1-1,0-1 1,1 1-1,-1-1 1,0 0-1,1 1 1,-1-1 0,1 1-1,-1-1 1,1 0-1,-1 1 1,1-1-1,-1 0 1,1 0-1,0 1 1,0-1 0,1 0 259,0-1 1,0 1 0,-1-1 0,1 1 0,0-1 0,0 0 0,-1 0 0,1 0 0,-1 0 0,1 0-1,2-2 1,20-20 5138,-24 23-5479,0 0 0,0 0 0,0 0 0,1 0 0,-1 0 0,0 0 0,0 0 0,0 0 0,1 0 0,-1 0 0,0 0 0,0 0 0,0 0 0,1 0 0,-1 0 0,0 0 0,0 0 0,0 0 0,0 0 0,1 0 0,-1 0 0,0 1 0,0-1 0,0 0 0,0 0 0,0 0 0,1 0 0,-1 0 0,0 1 0,0-1 0,0 0 0,0 0 0,0 0 0,0 0 0,0 1 0,0-1 0,0 0 0,0 0 0,0 0 0,0 1 0,0-1 0,0 0 0,0 0 0,0 0 0,0 1 0,0-1 0,0 0 0,0 0 0,0 1 0,0 10 292,0 1 0,-1 0 0,0 0-1,-6 21 1,-1 11-166,3-7-124,1 0 0,3 64 1,1-99-47,0 0 0,0 0 0,1 0 0,-1 0 0,0 1 0,1-1 0,-1 0 0,1 0 0,0 0 0,0 0 0,-1-1 0,1 1 0,1 0 0,-1 0 0,0 0 0,0-1 0,1 1 1,-1-1-1,0 1 0,1-1 0,0 1 0,-1-1 0,1 0 0,0 0 0,0 0 0,2 2 0,-1-3 14,0 0 0,0 1 0,0-1 0,0 0 1,0 0-1,0-1 0,-1 1 0,1 0 0,0-1 0,0 0 0,0 0 0,-1 0 0,1 0 0,0 0 1,-1 0-1,1-1 0,-1 1 0,4-3 0,7-7 87,0 1 1,-1-2-1,0 0 1,-1 0-1,0-1 0,-1 0 1,0-1-1,10-20 0,-8 11 10,-1 0 0,-2 0-1,0-1 1,10-47 0,-18 44-99,-2 14-308,1 13 273,0 0 0,0 0 0,0 0 0,0 0 0,0 0 0,0-1 1,0 1-1,0 0 0,0 0 0,0 0 0,0 0 0,-1 0 0,1 0 0,0 0 0,0 0 0,0 0 0,0 0 0,0-1 0,0 1 0,0 0 1,0 0-1,0 0 0,0 0 0,0 0 0,0 0 0,-1 0 0,1 0 0,0 0 0,0 0 0,0 0 0,0 0 0,0 0 0,0 0 1,0 0-1,0 0 0,0 0 0,-1 0 0,1 0 0,0 0 0,0 0 0,0 0 0,0 0 0,0 0 0,0 0 0,0 0 0,0 0 0,0 0 1,-1 0-1,1 0 0,0 0 0,0 0 0,0 0 0,0 1 0,0-1 0,0 0 0,0 0 0,0 0 0,0 0 0,0 0 0,0 0 1,0 0-1,0 0 0,0 0 0,0 0 0,-1 1 0,1-1 0,0 0 0,0 0 0,-1 3-334,0 1 0,0 0 0,0 0 0,0-1 0,0 1 0,1 0 0,-1 0 0,1 0 0,0 0 0,0-1 0,1 1 0,-1 0 0,1 0 0,0 0 0,0-1-1,0 1 1,2 4 0,6 5-756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3.162"/>
    </inkml:context>
    <inkml:brush xml:id="br0">
      <inkml:brushProperty name="width" value="0.05" units="cm"/>
      <inkml:brushProperty name="height" value="0.05" units="cm"/>
    </inkml:brush>
  </inkml:definitions>
  <inkml:trace contextRef="#ctx0" brushRef="#br0">24 109 12811,'-1'-2'809,"0"0"1,0 0-1,0 0 0,0 0 1,1 0-1,-1-1 0,1 1 1,-1 0-1,1 0 1,0-1-1,0-1 0,-1-3 3178,37 0-2545,-3 1-847,-23 3-592,0 0-1,-1 0 0,1-1 0,-1 0 0,0-1 0,-1 0 0,1-1 0,13-10 0,-22 16-3,0 0 0,0-1 0,1 1 0,-1 0 0,0 0 0,1-1 0,-1 1 0,0 0 0,0-1 0,1 1 0,-1 0 0,0-1 0,0 1 0,0 0 0,0-1 0,1 1 0,-1 0 0,0-1-1,0 1 1,0 0 0,0-1 0,0 1 0,0-1 0,0 1 0,0 0 0,0-1 0,-9 0-29,-14 10 13,8 1 5,1 0 0,1 0-1,0 2 1,0 0 0,1 0-1,1 1 1,0 1-1,1 0 1,0 0 0,-9 20-1,17-30 8,0-1-1,0 1 1,1 0-1,0 0 1,0 0-1,0 0 0,-1 7 1,2-10 1,0 0 0,0 0 0,0 0-1,0 0 1,0 0 0,1 0 0,-1 0 0,0 0 0,0 0 0,1 0 0,-1 0 0,1 0 0,-1 0 0,1-1-1,-1 1 1,1 0 0,-1 0 0,1 0 0,0-1 0,-1 1 0,1 0 0,0-1 0,0 1 0,-1-1 0,1 1-1,0-1 1,0 1 0,0-1 0,0 0 0,0 1 0,0-1 0,0 0 0,0 0 0,0 1 0,0-1-1,1 0 1,17 0-105,-1 0-1,1-1 0,-1-1 1,18-4-1,35-3-287,-43 9 275,0 0 1,-1 2-1,1 1 0,0 1 1,30 9-1,-58-13 152,1 0 0,-1 0 0,0 0-1,1 0 1,-1 0 0,1 0-1,-1 0 1,0 0 0,1-1 0,-1 1-1,1 0 1,-1 0 0,0 0 0,1-1-1,-1 1 1,0 0 0,1 0 0,-1-1-1,0 1 1,0 0 0,1-1 0,-1 1-1,0 0 1,0-1 0,1 1-1,-1-1 1,0 1 0,0 0 0,0-1-1,0 1 1,0-1 0,0 1 0,0 0-1,1-2 1,1-16 473,-2 16-362,1-106 1585,-1 58-1576,-3 33-197,2-7-1573,1 23 1557,0 1 0,0 0-1,0 0 1,0 0 0,0-1 0,1 1-1,-1 0 1,0 0 0,0 0 0,0 0 0,1-1-1,-1 1 1,0 0 0,0 0 0,0 0-1,1 0 1,-1 0 0,0 0 0,0 0 0,1 0-1,-1 0 1,0 0 0,0 0 0,1 0-1,-1 0 1,0 0 0,0 0 0,0 0 0,1 0-1,-1 0 1,0 0 0,0 0 0,1 0-1,-1 0 1,0 0 0,0 0 0,0 1 0,1-1-1,-1 0 1,0 0 0,0 0 0,0 0-1,1 1 1,-1-1 0,0 0 0,0 0 0,17 13 78,-5-5-476,10 4-305,1-2-168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3.954"/>
    </inkml:context>
    <inkml:brush xml:id="br0">
      <inkml:brushProperty name="width" value="0.05" units="cm"/>
      <inkml:brushProperty name="height" value="0.05" units="cm"/>
    </inkml:brush>
  </inkml:definitions>
  <inkml:trace contextRef="#ctx0" brushRef="#br0">232 122 15627,'-1'0'53,"1"0"0,0 0 0,-1 0 0,1-1 0,0 1 0,-1 0 0,1 0 0,0 0 0,-1 0 1,1 0-1,-1 0 0,1 0 0,0 0 0,-1 0 0,1 0 0,0 0 0,-1 0 0,1 0 0,-1 0 0,1 0 0,0 1 0,-1-1 0,1 0 0,0 0 0,-1 0 0,1 0 0,0 1 0,-1-1 0,1 0 0,0 0 0,0 1 0,-1-1 0,1 1 0,-13 9 205,3 3 11,1-1 1,1 1 0,0 1-1,0-1 1,1 2-1,1-1 1,-7 23 0,0 10-81,-8 54 1,8-11 34,7-47-179,-1 1 0,-2-1 0,-18 50 0,26-89-12,-11 22 77,12-25-74,-1 0-1,1 0 1,-1 0 0,1 0-1,-1 0 1,0 0-1,0 0 1,0-1 0,1 1-1,-1 0 1,0 0-1,0-1 1,0 1 0,0 0-1,0-1 1,0 1-1,0-1 1,-1 1 0,0-1-1,1 0-8,1 0-1,-1 0 1,1 0 0,-1-1-1,1 1 1,-1 0-1,1 0 1,-1-1 0,1 1-1,-1 0 1,1-1-1,-1 1 1,1 0 0,0-1-1,-1 1 1,1-1-1,0 1 1,-1-1 0,1 1-1,0-1 1,0 1-1,-1-1 1,1 1 0,0-1-1,0 1 1,0-1-1,0 1 1,-1-1 0,1 1-1,0-1 1,0 0-1,0 1 1,0-1 0,0 1-1,1-1 1,-1 0-1,3-27 597,6-13-173,2 1 0,2 0 0,27-57 0,71-108-445,-78 149-42,3 1 0,3 2 0,71-76 0,-96 117 63,-25 29 25,1-1-46,-3 4 44,1 0-1,1 2 0,1-1 1,1 1-1,1 1 0,1 0 0,0 0 1,-5 46-1,12-65-32,0 0 0,0 0 0,0 1 0,0-1 0,1 0 0,0 0 0,0 0 0,0 0 0,0 0 0,1 0 0,-1 0-1,1 0 1,0 0 0,5 6 0,-6-8-6,1 0 0,0 0 0,0-1-1,1 1 1,-1 0 0,0-1 0,0 0 0,1 0-1,-1 1 1,1-1 0,-1 0 0,1-1 0,-1 1-1,1 0 1,-1-1 0,1 0 0,0 1 0,-1-1-1,1 0 1,0 0 0,-1-1 0,1 1 0,0-1-1,2 0 1,7-2 13,0-1-1,0-1 0,-1 0 1,0 0-1,0-1 1,0-1-1,-1 0 1,0 0-1,0-1 0,11-11 1,-4 1 5,-1 0-1,0 0 1,-1-2 0,15-26 0,-22 29 52,-18 25 7,-18 28 20,20-25-78,1 0-1,1 1 0,0 0 1,0 0-1,1 0 0,1 0 0,0 1 1,-3 16-1,7-28-21,0 0 0,0 0 0,-1 0-1,1 0 1,0 1 0,0-1 0,0 0 0,0 0-1,0 0 1,1 1 0,-1-1 0,0 0 0,0 0 0,1 0-1,-1 0 1,1 0 0,-1 0 0,1 0 0,-1 0 0,1 0-1,0 0 1,-1 0 0,1 0 0,0 0 0,0 0 0,0 0-1,0-1 1,0 1 0,0 0 0,0-1 0,0 1 0,0 0-1,0-1 1,0 0 0,0 1 0,0-1 0,1 0-1,-1 1 1,0-1 0,0 0 0,0 0 0,0 0 0,1 0-1,-1 0 1,0 0 0,2-1 0,4 0 23,0 0 1,-1-1-1,1 0 0,-1 0 1,1-1-1,9-5 0,11-10-1,-1-2 0,-1 0 0,0-1 0,-2-2 0,28-34 0,-65 93-161,10-27 88,-1 0-38,1 1 1,0-1-1,0 1 0,1 0 0,0 0 0,1 1 0,0-1 1,-1 13-1,3-23 39,0 1 0,0-1 1,0 1-1,0-1 0,0 0 1,0 1-1,0-1 1,0 0-1,0 1 0,0-1 1,0 0-1,0 1 0,0-1 1,1 0-1,-1 1 0,0-1 1,0 0-1,0 1 0,0-1 1,1 0-1,-1 0 1,0 1-1,0-1 0,1 0 1,-1 0-1,0 1 0,0-1 1,1 0-1,-1 0 0,0 0 1,1 1-1,-1-1 0,11-6-730,8-17 94,-4 0 22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4.372"/>
    </inkml:context>
    <inkml:brush xml:id="br0">
      <inkml:brushProperty name="width" value="0.05" units="cm"/>
      <inkml:brushProperty name="height" value="0.05" units="cm"/>
    </inkml:brush>
  </inkml:definitions>
  <inkml:trace contextRef="#ctx0" brushRef="#br0">15 5 16628,'0'-5'1384,"-3"10"-1072,-2 2-312,1 4 352,1 2 168,3 0-544,2-1-184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4.760"/>
    </inkml:context>
    <inkml:brush xml:id="br0">
      <inkml:brushProperty name="width" value="0.05" units="cm"/>
      <inkml:brushProperty name="height" value="0.05" units="cm"/>
    </inkml:brush>
  </inkml:definitions>
  <inkml:trace contextRef="#ctx0" brushRef="#br0">81 357 12467,'-34'63'3091,"-7"16"1093,40-77-3999,0 0 0,0-1 0,1 1 1,-1 0-1,1 0 0,-1 0 0,1-1 1,0 1-1,-1 0 0,1 0 0,0 0 1,0 0-1,1 0 0,-1 0 0,1 2 1,-1-3-111,1-1 1,0 1-1,-1 0 1,1-1-1,0 1 1,-1-1-1,1 1 1,0-1-1,0 1 1,0-1-1,0 1 1,0-1 0,0 0-1,-1 1 1,1-1-1,0 0 1,0 0-1,0 0 1,0 0-1,0 0 1,0 0-1,0 0 1,0 0-1,0 0 1,0 0 0,0-1-1,0 1 1,0 0-1,-1-1 1,1 1-1,2-1 1,9-4 240,0 0 0,0 0 0,0-2 0,0 1 0,-1-1 0,19-16 0,56-58 407,-60 52-635,-1 0 0,36-55 0,-49 64-65,-1-1 0,0 0 0,-2-1 0,0 1 0,9-39-1,-16 54-21,-1-1-1,0 1 0,-1-1 0,1 1 0,-1-1 0,-1-10 0,1 16-1,0-1 0,-1 1-1,1-1 1,-1 1-1,1-1 1,-1 1-1,1-1 1,-1 1-1,0-1 1,0 1 0,0 0-1,0-1 1,0 1-1,0 0 1,0 0-1,0-1 1,0 1-1,0 0 1,-1 0-1,1 1 1,0-1 0,-1 0-1,1 0 1,-1 1-1,1-1 1,-1 1-1,1-1 1,-1 1-1,1-1 1,-1 1 0,-1 0-1,-6 0-8,1 0 0,0 1 0,0 0 0,0 1-1,0-1 1,0 2 0,0-1 0,0 1 0,-13 7 0,-1 1-20,1 2 1,-21 16 0,35-25 6,1 1 0,-1 0-1,1 0 1,0 1 0,0 0 0,1 0 0,-1 0 0,1 1 0,-5 9 0,10-15 6,-1 1 0,1-1 1,0 0-1,0 0 0,0 0 0,0 0 0,0 1 1,0-1-1,0 0 0,1 0 0,-1 0 0,0 0 1,1 0-1,-1 0 0,1 1 0,-1-1 0,1 0 1,-1 0-1,1 0 0,0 0 0,-1-1 0,1 1 1,0 0-1,0 0 0,0 0 0,0 0 0,0-1 1,0 1-1,0-1 0,0 1 0,1 0 0,37 16-580,-36-17 552,31 10-421,-19-6 212,-1 0-1,1 2 0,27 12 0,-38-16 227,-1 1 0,1-1 0,-1 1-1,0-1 1,1 1 0,-1 0 0,0 0 0,-1 1 0,1-1 0,-1 0 0,1 1 0,-1 0-1,0-1 1,0 1 0,-1 0 0,1 0 0,-1 0 0,0 0 0,1 5 0,-1 4-82,-1 1-1,0-1 1,-1 0 0,-1 0 0,0 1 0,-1-1 0,0-1 0,-1 1 0,-8 19 0,5-11 78,1 0-157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6.602"/>
    </inkml:context>
    <inkml:brush xml:id="br0">
      <inkml:brushProperty name="width" value="0.05" units="cm"/>
      <inkml:brushProperty name="height" value="0.05" units="cm"/>
    </inkml:brush>
  </inkml:definitions>
  <inkml:trace contextRef="#ctx0" brushRef="#br0">4 164 16307,'-1'-4'217,"0"-1"-1,0 0 0,0 0 1,1 0-1,0 0 0,0 0 1,1 0-1,-1 1 0,1-1 0,0 0 1,0 0-1,1 1 0,-1-1 1,1 0-1,0 1 0,0-1 0,1 1 1,-1 0-1,1 0 0,0 0 1,0 0-1,0 1 0,1-1 0,-1 1 1,1-1-1,0 1 0,0 1 1,0-1-1,0 0 0,0 1 0,1 0 1,5-2-1,-9 3-195,0 1-1,0-1 1,0 1-1,0-1 1,0 1-1,0 0 1,0-1-1,0 1 1,0 0-1,0 0 1,0 0-1,0 0 1,0 0-1,0 0 1,0 0-1,1 0 1,-1 0-1,0 0 1,0 1-1,0-1 1,0 0-1,0 1 1,0-1-1,0 1 1,0-1-1,-1 1 1,1-1-1,0 1 1,0 0-1,0-1 1,0 1-1,-1 0 1,1 0-1,0 0 1,-1-1-1,1 1 1,-1 0-1,1 0 1,-1 0-1,1 0 1,-1 0-1,0 0 1,1 0 0,-1 0-1,0 0 1,0 2-1,1 2-2,-1 1-1,0-1 1,0 1 0,0-1 0,-1 1-1,1-1 1,-4 10 0,-6 14-37,-2 0 0,-18 34 1,-5 11-4,34-72 23,0-1 0,0 1 0,1-1 0,-1 1 0,1-1 0,-1 1 0,1-1 0,0 1 0,0 0 0,-1-1 0,1 1 0,0-1 0,0 1 0,1 0 0,-1-1 0,1 3 0,-1-3 0,1-1-1,0 1 0,0-1 1,-1 1-1,1-1 1,0 1-1,0-1 0,0 1 1,0-1-1,0 0 0,0 1 1,0-1-1,0 0 1,0 0-1,0 0 0,0 0 1,0 0-1,0 0 0,0 0 1,0 0-1,0 0 1,-1-1-1,1 1 0,0 0 1,0-1-1,0 1 0,0 0 1,1-2-1,14-4 11,0 0 1,-1-1-1,0-1 0,0 0 0,13-11 0,67-57 99,-68 53-89,64-62 228,-118 116-245,2 1 1,1 1-1,-31 58 0,54-90 0,-13 32 55,14-32-49,-1-1-1,1 1 0,0 0 1,-1 0-1,1 0 0,0 0 1,0 0-1,0 0 0,0 0 1,0 0-1,0 0 0,0 0 1,0 0-1,0 0 0,0 0 1,1 0-1,-1 0 0,0 0 1,1 0-1,-1 0 0,1 0 1,-1 0-1,1 0 0,-1-1 0,1 1 1,-1 0-1,1 0 0,0-1 1,-1 1-1,1 0 0,1 0 1,1 0 18,0 0 0,0 0 0,0-1 0,1 1 0,-1-1 0,0 0 1,0 0-1,0 0 0,0-1 0,0 1 0,0-1 0,0 1 0,0-1 0,3-1 1,43-19 276,-25 8-154,-1 0 1,0-2 0,-1-1 0,0-1-1,-2 0 1,19-21 0,-27 26-65,-1-1 1,0 0-1,-1-1 1,-1 0-1,0 0 1,-1-1-1,0 0 1,-2 0-1,1-1 1,6-28-1,-13 45-86,0-1 0,-1 0 0,1 0 0,0 0 0,0 0 0,0 0 1,0 0-1,0 0 0,-1 1 0,1-1 0,0 0 0,0 0 0,0 0 0,0 0 0,0 0 0,-1 0 0,1 0 0,0 0 0,0 0 1,0 0-1,-1 0 0,1 0 0,0 0 0,0 0 0,0 0 0,0 0 0,-1 0 0,1 0 0,0 0 0,0 0 0,0 0 1,0 0-1,-1 0 0,1 0 0,0-1 0,0 1 0,0 0 0,0 0 0,0 0 0,-1 0 0,1 0 0,0 0 0,0 0 0,0-1 1,0 1-1,0 0 0,0 0 0,0 0 0,0 0 0,0-1 0,0 1 0,-1 0 0,1 0 0,0 0 0,0 0 0,0-1 0,0 1 1,0 0-1,0 0 0,0 0 0,0 0 0,0-1 0,0 1 0,1 0 0,-1 0 0,0 0 0,0-1 0,-5 7 0,1 0-1,0-1 0,1 1 0,-1 1 0,1-1 0,-2 7 1,-6 9-21,0-1 21,2-1 1,0 1-1,0 1 1,-7 36 0,15-57 0,1-1 1,0 1-1,-1 0 1,1 0-1,0 0 1,0-1-1,0 1 1,0 0 0,0 0-1,0 0 1,0 0-1,0-1 1,0 1-1,0 0 1,0 0-1,0 0 1,0-1-1,1 1 1,-1 0-1,0 0 1,1-1 0,-1 1-1,1 0 1,-1 0-1,1-1 1,-1 1-1,1-1 1,-1 1-1,1 0 1,-1-1-1,1 1 1,0-1 0,0 1-1,-1-1 1,1 0-1,0 1 1,-1-1-1,1 0 1,0 1-1,0-1 1,0 0-1,-1 0 1,1 0-1,0 0 1,0 0 0,0 1-1,0-2 1,-1 1-1,1 0 1,0 0-1,0 0 1,0 0-1,-1 0 1,1-1-1,0 1 1,0 0 0,-1-1-1,2 0 1,1 0 8,1 0 1,-1 0 0,0-1 0,0 1-1,0-1 1,0 0 0,0 0 0,-1 0-1,1 0 1,0-1 0,-1 1 0,4-6-1,-39 30-185,6 1 171,27-23 6,-1 0 0,1 0 0,0 0-1,0 1 1,0-1 0,0 0 0,0 0 0,0 0 0,0 1-1,0-1 1,0 0 0,0 0 0,-1 0 0,1 1 0,0-1-1,0 0 1,0 0 0,0 0 0,0 1 0,0-1 0,1 0 0,-1 0-1,0 0 1,0 1 0,0-1 0,0 0 0,0 0 0,0 0-1,0 1 1,0-1 0,0 0 0,0 0 0,1 0 0,-1 0-1,0 1 1,0-1 0,0 0 0,0 0 0,1 0 0,-1 0-1,0 0 1,0 0 0,0 1 0,1-1-3,-1 0 1,0 0-1,0 0 1,0 0-1,1 0 1,-1 0-1,0 0 1,0 0-1,0 1 1,0-1-1,0 0 0,0 0 1,1 0-1,-1 0 1,0 1-1,0-1 1,0 0-1,0 0 1,0 0-1,0 0 0,0 1 1,0-1-1,0 0 1,0 0-1,0 0 1,0 1-1,0-1 1,0 0-1,0 0 1,0 0-1,0 1 0,0-1 1,0 0-1,0 0 1,0 0-1,0 1 1,0-1-1,0 0 1,0 0-1,0 0 0,0 0 1,-1 1-1,1-1 1,0 0-1,0 0 1,0 0-1,0 0 1,0 0-1,-1 0 1,1 1-1,0-1 0,0 0 1,0 0-1,0 0 1,-1 0-1,1 0 1,0 0-1,0 0 1,0 0-1,-1 0 1,1 0-1,0 0 0,-6-2-3034,3 1 2438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7.767"/>
    </inkml:context>
    <inkml:brush xml:id="br0">
      <inkml:brushProperty name="width" value="0.05" units="cm"/>
      <inkml:brushProperty name="height" value="0.05" units="cm"/>
    </inkml:brush>
  </inkml:definitions>
  <inkml:trace contextRef="#ctx0" brushRef="#br0">5 155 15091,'0'1'171,"-1"0"-1,0 1 0,1-1 1,-1 0-1,1 1 1,-1-1-1,1 0 0,0 1 1,0-1-1,0 0 1,-1 1-1,1-1 0,1 1 1,-1-1-1,0 0 1,0 1-1,1 2 0,0-4-48,-1 1 0,1 0-1,-1-1 1,1 1-1,-1-1 1,1 1-1,-1-1 1,1 1-1,0-1 1,-1 0-1,1 1 1,0-1 0,0 0-1,-1 0 1,1 1-1,0-1 1,0 0-1,-1 0 1,1 0-1,0 0 1,0 0 0,1 0-1,4-1 240,1 0 0,-1 0 0,0 0 0,1-1 0,10-5 0,12-7 24,-1-2 1,-1-1 0,0-1 0,39-34 0,-9 6 97,-56 45-460,0 0 0,1 0 0,-1-1 0,1 1 0,0 0 1,-1 0-1,1 1 0,0-1 0,-1 0 0,1 1 0,0-1 0,0 1 0,-1-1 0,4 1 0,-5 0-15,0 0 0,1 0 1,-1 0-1,0 0 0,1 0 0,-1 1 0,0-1 0,0 0 0,1 0 0,-1 1 0,0-1 1,1 0-1,-1 0 0,0 1 0,0-1 0,0 0 0,1 1 0,-1-1 0,0 0 0,0 0 1,0 1-1,0-1 0,0 1 0,0-1 0,1 1 0,-1 17 82,-3-3-66,1-9-20,1-1-1,0 1 1,1-1 0,-1 1 0,1 7 0,0-12-2,1 0 0,-1-1-1,0 1 1,0 0 0,0 0 0,1 0-1,-1 0 1,0 0 0,1 0 0,-1 0-1,1-1 1,-1 1 0,1 0 0,0 0-1,-1 0 1,1-1 0,0 1 0,-1 0-1,1-1 1,0 1 0,0-1 0,-1 1-1,1-1 1,0 1 0,0-1 0,0 0-1,0 1 1,0-1 0,0 0 0,0 0-1,0 0 1,0 1 0,-1-1 0,1 0-1,0 0 1,1-1 0,13 0 16,0-1 0,0 0 0,0-2 0,0 0 0,-1 0 0,18-9 0,-16 7-49,1 0 1,-1 0-1,1 2 1,23-4-1,-38 8 20,0 0-1,-1 0 0,1 0 0,0 0 1,-1 0-1,1 0 0,0 0 0,-1 0 1,1 0-1,0 1 0,-1-1 0,1 1 1,0-1-1,-1 1 0,1 0 0,-1 0 1,1 0-1,-1 0 0,0 0 0,2 1 1,-2 0-8,0-1 0,0 1 1,0 0-1,0 0 0,0 0 1,-1 0-1,1 0 0,-1 0 1,1 0-1,-1 0 0,0 0 1,0 1-1,0-1 0,0 0 1,-1 4-1,0 6-39,0-10 59,1 1 1,-1 0-1,1 0 0,0 0 1,0 0-1,0 0 1,1 5-1,-1-8 5,1 1 0,-1 0 0,1 0 0,-1-1 0,1 1 1,-1 0-1,1-1 0,-1 1 0,1-1 0,-1 1 0,1-1 0,0 1 0,-1-1 0,1 1 1,0-1-1,0 1 0,-1-1 0,1 0 0,0 1 0,0-1 0,-1 0 0,1 0 0,0 0 1,0 0-1,0 1 0,0-1 0,-1 0 0,1-1 0,0 1 0,0 0 0,0 0 0,0 0 1,15-3 66,-1-1 0,-1 0 0,1-1 1,0 0-1,-1-1 0,19-11 0,-1 1 33,-16 9-64,-7 2-43,0 0 0,1 1 0,-1 0-1,1 1 1,0 0 0,0 1 0,15-2-1,-24 4 2,-1 0-1,1 0 0,0 0 1,-1 0-1,1 0 1,0 0-1,0 0 0,-1 0 1,1 0-1,0 1 0,-1-1 1,1 0-1,0 0 1,-1 1-1,1-1 0,0 0 1,-1 1-1,1-1 1,-1 1-1,1-1 0,-1 1 1,1-1-1,-1 1 0,1-1 1,-1 1-1,0 0 1,1-1-1,-1 1 0,0 0 1,1-1-1,-1 1 0,0 0 1,0-1-1,0 1 1,0 0-1,1-1 0,-1 1 1,0 0-1,0 0 0,-1 0 1,1 5 18,-1-1 0,0 1 0,0-1-1,-4 9 1,1 3 172,4-17-181,0 1 0,0-1 0,0 0 0,0 1 0,1-1 0,-1 1 0,0-1 0,0 0 1,1 1-1,-1-1 0,0 0 0,0 1 0,1-1 0,-1 0 0,0 0 0,1 1 0,-1-1 0,0 0 1,1 0-1,-1 1 0,0-1 0,1 0 0,-1 0 0,1 0 0,-1 0 0,0 1 0,1-1 0,-1 0 0,1 0 1,-1 0-1,1 0 0,-1 0 0,0 0 0,1 0 0,-1 0 0,1 0 0,-1-1 0,1 1 0,-1 0 0,0 0 1,1 0-1,-1 0 0,0-1 0,1 1 0,21-7 163,12-10-7,-22 10-249,1 1 0,0 0 0,0 1-1,26-7 1,-38 12 66,-1 0 1,1-1-1,-1 1 0,1 0 1,0 0-1,-1 0 0,1 0 0,-1 0 1,1 0-1,-1 0 0,1 0 0,0 0 1,-1 0-1,1 0 0,-1 0 1,1 0-1,0 0 0,-1 1 0,1-1 1,-1 0-1,1 0 0,-1 1 1,1-1-1,-1 0 0,1 1 0,-1-1 1,1 0-1,-1 1 0,1 0 1,-1 0-40,0-1 1,0 1 0,0 0 0,0 0 0,0 0 0,0 0-1,-1 0 1,1 0 0,0-1 0,-1 1 0,1 0 0,0 0-1,-1 0 1,1-1 0,-1 1 0,0 1 0,-26 27-1013,14-20 766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0.999"/>
    </inkml:context>
    <inkml:brush xml:id="br0">
      <inkml:brushProperty name="width" value="0.05" units="cm"/>
      <inkml:brushProperty name="height" value="0.05" units="cm"/>
    </inkml:brush>
  </inkml:definitions>
  <inkml:trace contextRef="#ctx0" brushRef="#br0">0 1 14867,'5'44'1494,"1"1"0,3-1 0,1 0 0,21 55 0,13 54 741,-38-127-2022,-2 0-1,0 0 1,-2 0-1,-1 27 1,-2-47 331,-1-7-154,-2-16 50,-4-30-107,7 43-272,-7-44-102,1 0 0,3-1-1,2 0 1,5-60-1,-2 102-71,0 1 0,0 0-1,1 0 1,0 1 0,0-1-1,0 0 1,1 0 0,0 1-1,0 0 1,0-1 0,0 1-1,9-9 1,-9 11 22,1 0 1,-1 0-1,1 1 0,-1-1 1,1 1-1,0-1 1,0 1-1,0 0 0,0 1 1,0-1-1,1 1 0,-1 0 1,0 0-1,1 0 1,-1 1-1,1-1 0,-1 1 1,8 1-1,-11-1 82,0-1 0,1 2 1,-1-1-1,0 0 0,0 0 0,0 0 0,0 0 0,1 1 1,-1-1-1,0 1 0,0-1 0,0 1 0,0-1 0,0 1 1,0 0-1,0-1 0,0 1 0,0 0 0,0 0 0,1 1 1,-2-1 9,0 0-1,0 0 1,1 0 0,-1 0 0,0-1 0,0 1 0,0 0 0,0 0 0,0 0 0,0 0 0,0 0 0,-1 0 0,1 0 0,0 0 0,0 0 0,-1 0 0,1 0 0,-1-1 0,0 3 0,-4 4 44,0 1 0,-1-1-1,0-1 1,-8 9 0,8-9-28,-51 49-2698,57-55 2661,0 0 0,-1 0 0,1 0-1,0 0 1,0-1 0,-1 1 0,1 0-1,0 0 1,0 0 0,0 0 0,-1 0 0,1 0-1,0 0 1,0 0 0,0 0 0,-1-1-1,1 1 1,0 0 0,0 0 0,0 0-1,0 0 1,0-1 0,-1 1 0,1 0 0,0 0-1,0 0 1,0-1 0,0 1 0,0 0-1,0 0 1,0 0 0,0-1 0,0 1 0,0 0-1,0 0 1,0-1 0,0 1 0,0 0-1,0 0 1,0 0 0,0-1 0,0 1 0,0 0-1,0 0 1,0-1 0,0 1 0,0 0-1,0 0 1,0 0 0,1-1 0,-1 1-1,0 0 1,0 0 0,7-17-703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8.840"/>
    </inkml:context>
    <inkml:brush xml:id="br0">
      <inkml:brushProperty name="width" value="0.05" units="cm"/>
      <inkml:brushProperty name="height" value="0.05" units="cm"/>
    </inkml:brush>
  </inkml:definitions>
  <inkml:trace contextRef="#ctx0" brushRef="#br0">198 59 15083,'13'-9'1532,"-7"6"-814,-1 0 0,0-1 0,0 1 0,0-1 0,0-1 0,0 1 0,-1-1 0,6-7 0,-10 12-672,0 0-1,0 0 1,0 0 0,0 0 0,0-1-1,0 1 1,0 0 0,0 0-1,0 0 1,0-1 0,0 1 0,0 0-1,0 0 1,0 0 0,0-1-1,0 1 1,0 0 0,0 0 0,0 0-1,0-1 1,0 1 0,-1 0 0,1 0-1,0 0 1,0 0 0,0-1-1,0 1 1,0 0 0,0 0 0,-1 0-1,1 0 1,0 0 0,0 0-1,0-1 1,0 1 0,-1 0 0,1 0-1,0 0 1,0 0 0,0 0 0,-1 0-1,1 0 1,0 0 0,0 0-1,0 0 1,-1 0 0,1 0 0,0 0-1,0 0 1,0 0 0,-1 0-1,1 0 1,0 0 0,0 0 0,-1 0-1,-13 1 668,-17 6-432,1 2 0,-1 1 0,2 1 0,-47 24 0,75-35-287,1 0-1,-1 1 1,1-1 0,-1 0-1,1 0 1,-1 0 0,1 1-1,-1-1 1,1 0-1,-1 1 1,1-1 0,0 0-1,-1 1 1,1-1-1,-1 1 1,1-1 0,0 1-1,-1-1 1,1 1-1,0-1 1,0 1 0,-1 0-1,11 3-194,31-2-257,-29-2 268,15 2-405,32 7-1,-53-8 486,0 0 1,-1 1-1,1 0 0,0 0 0,0 0 0,-1 1 1,1 0-1,-1 0 0,0 0 0,0 1 0,8 6 1,-13-9 101,1 0 0,0 0 0,0 0 0,-1 0 0,1 1 0,0-1 0,-1 0 0,1 0 0,-1 0 0,0 1 0,1-1 0,-1 0 0,0 1 0,0-1 1,0 0-1,0 1 0,0-1 0,0 0 0,0 1 0,0-1 0,-1 0 0,1 0 0,0 1 0,-1-1 0,1 0 0,-1 0 0,1 0 0,-1 1 1,0-1-1,0 0 0,1 0 0,-1 0 0,0 0 0,0 0 0,0 0 0,0 0 0,0-1 0,0 1 0,-2 1 0,-4 3 99,0 0-1,-1 0 0,0 0 1,-10 4-1,-7 2 336,-32 10 1,47-19-328,0 1 0,1-1 0,-1-1 0,0 1 0,0-2 0,-18 0 0,26 0-144,1 0-1,0 0 1,0 0-1,-1 0 1,1-1 0,0 1-1,0 0 1,-1-1 0,1 1-1,0 0 1,0-1 0,0 0-1,0 1 1,0-1 0,0 0-1,0 1 1,0-1-1,0 0 1,0 0 0,0 0-1,0 0 1,0 0 0,1 0-1,-1 0 1,0 0 0,1 0-1,-1 0 1,0-2 0,1 0-47,0 1 0,0 0 0,0-1 1,0 1-1,1 0 0,-1 0 0,1-1 1,-1 1-1,1 0 0,0 0 0,0 0 1,0 0-1,0 0 0,0 0 0,2-3 1,15-18-451,6 0-195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9.310"/>
    </inkml:context>
    <inkml:brush xml:id="br0">
      <inkml:brushProperty name="width" value="0.05" units="cm"/>
      <inkml:brushProperty name="height" value="0.05" units="cm"/>
    </inkml:brush>
  </inkml:definitions>
  <inkml:trace contextRef="#ctx0" brushRef="#br0">130 1 17020,'-16'9'1086,"-1"1"0,2 0 0,-19 16 0,30-22-927,0-1 0,0 1 0,0 0-1,1 0 1,-1 1 0,1-1 0,0 1 0,0 0-1,0 0 1,1 0 0,0 0 0,0 0 0,0 0-1,0 0 1,0 9 0,2-12-104,0 0-1,0 1 1,0-1-1,0 0 1,1 0 0,-1 1-1,1-1 1,0 0-1,-1 0 1,1 1-1,0-1 1,0 0 0,1 0-1,-1 0 1,0 0-1,1-1 1,-1 1 0,1 0-1,-1 0 1,1-1-1,0 1 1,0-1-1,0 0 1,0 1 0,0-1-1,0 0 1,0 0-1,0 0 1,0-1 0,1 1-1,-1 0 1,0-1-1,0 1 1,4-1-1,0 1 74,1 0 0,0 0-1,0-1 1,0 0-1,0-1 1,0 1 0,0-1-1,0-1 1,-1 1 0,11-5-1,-13 5-97,0-1 0,0 0-1,0 0 1,-1 0 0,1-1-1,-1 1 1,0-1 0,0 0 0,0 1-1,0-2 1,0 1 0,0 0-1,-1 0 1,1-1 0,-1 0-1,0 1 1,0-1 0,1-4 0,-1-2-223,0 0 0,0 0 1,-1 0-1,0 0 0,-1 0 1,-1-14-1,1 8-172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39.732"/>
    </inkml:context>
    <inkml:brush xml:id="br0">
      <inkml:brushProperty name="width" value="0.05" units="cm"/>
      <inkml:brushProperty name="height" value="0.05" units="cm"/>
    </inkml:brush>
  </inkml:definitions>
  <inkml:trace contextRef="#ctx0" brushRef="#br0">53 8 18348,'52'-4'2437,"-29"2"-1324,1 0-1,29 3 0,-51-1-1042,0 0 0,0 0 0,0 0 0,0 1 0,0-1-1,-1 1 1,1-1 0,0 1 0,0 0 0,-1 0-1,4 1 1,-5-1-46,1-1 0,-1 1 0,1-1 0,-1 1 0,0-1 0,1 1 0,-1 0 0,1-1 0,-1 1 0,0 0 0,0-1-1,1 1 1,-1-1 0,0 1 0,0 0 0,0-1 0,0 1 0,0 0 0,0 0 0,0-1 0,0 2 0,-1 1-3,0 0 0,0-1 0,0 1 0,0 0 0,0-1 0,-1 1 0,0-1 0,1 0 0,-1 1 0,0-1 0,0 0 0,0 0 0,-3 2 1,-90 68 301,9-7 22,82-62-317,1 0 1,-1 1-1,1-1 1,0 1-1,0 0 0,-4 7 1,7-11-25,-1 1 0,1 0 0,0-1 0,-1 1 0,1 0-1,0-1 1,0 1 0,0 0 0,-1 0 0,1-1 0,0 1 0,0 0 0,0 0 0,0-1 0,0 1 0,0 0-1,1 0 1,-1-1 0,0 1 0,0 0 0,0 0 0,1-1 0,-1 1 0,0 0 0,1-1 0,-1 1 0,1 0-1,-1-1 1,1 1 0,-1-1 0,1 1 0,-1-1 0,1 1 0,-1-1 0,1 1 0,0-1 0,-1 1 0,1-1 0,0 0-1,-1 1 1,1-1 0,0 0 0,0 0 0,-1 0 0,1 0 0,0 1 0,0-1 0,-1 0 0,1 0 0,0 0-1,0-1 1,9 2-175,0 0 0,0-1-1,-1 0 1,1-1-1,0 0 1,-1-1-1,1 0 1,-1-1 0,0 1-1,0-2 1,0 1-1,0-1 1,0-1 0,12-8-1,-2-1-328</inkml:trace>
  <inkml:trace contextRef="#ctx0" brushRef="#br0" timeOffset="1">155 84 17860,'-3'10'1696,"3"-1"-984,5-3-280,12 1 913,4-1-321,9-2-640,6 0-384,6-2-800,1-4-1849,0-5 2249,1-3-392,-1-6-328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0.199"/>
    </inkml:context>
    <inkml:brush xml:id="br0">
      <inkml:brushProperty name="width" value="0.05" units="cm"/>
      <inkml:brushProperty name="height" value="0.05" units="cm"/>
    </inkml:brush>
  </inkml:definitions>
  <inkml:trace contextRef="#ctx0" brushRef="#br0">95 210 17188,'-11'23'1944,"-6"4"-1032,-1-1-336,3 0 913,0 2-233,4-3-352,5-3-248,5-4-536,1-4-376,7-5-680,1-5 1832,3-7-984,-3-6-64,2-6-80</inkml:trace>
  <inkml:trace contextRef="#ctx0" brushRef="#br0" timeOffset="1">108 25 19876,'0'-16'2033,"-1"10"-1305,-2 4-328,1 7 1312,1 4-479,1 2-865,-1 4-472,-1 2-881,-2-3 897,1-5-152,2-5-120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3.029"/>
    </inkml:context>
    <inkml:brush xml:id="br0">
      <inkml:brushProperty name="width" value="0.05" units="cm"/>
      <inkml:brushProperty name="height" value="0.05" units="cm"/>
    </inkml:brush>
  </inkml:definitions>
  <inkml:trace contextRef="#ctx0" brushRef="#br0">140 76 19132,'0'0'130,"0"-1"0,0 1 0,0-1 0,0 1 0,0-1 0,0 1 0,0 0 0,0-1 0,0 1 0,-1-1 0,1 1 0,0-1 0,0 1-1,0 0 1,-1-1 0,1 1 0,0-1 0,-1 1 0,1 0 0,0-1 0,-1 1 0,1 0 0,0 0 0,-1-1 0,1 1 0,0 0 0,-1 0 0,1-1 0,-1 1 0,1 0 0,-1 0 0,1 0 0,0 0 0,-1 0 0,1 0 0,-1 0-1,1 0 1,-1 0 0,1 0 0,-1 0 0,-1 0-30,0 0 0,0 0 0,0 0 0,0 0-1,1 0 1,-1 0 0,0 1 0,0-1 0,0 1-1,1-1 1,-1 1 0,0 0 0,0 0 0,-1 1 0,-9 6 31,0 1 1,1 0 0,-15 16 0,22-20-108,0 0-1,0 0 1,0 0-1,1 1 1,0-1-1,0 1 1,0 0 0,0 0-1,1 0 1,-2 7-1,4-12-22,0 0 0,0-1-1,-1 1 1,1-1 0,0 1-1,0 0 1,0-1 0,0 1-1,0 0 1,0-1 0,1 1-1,-1 0 1,0-1 0,0 1-1,0-1 1,0 1 0,1 0-1,-1-1 1,0 1 0,1-1-1,-1 1 1,0-1 0,1 1-1,-1-1 1,1 1 0,-1-1-1,1 1 1,-1-1 0,2 1-1,-1 0 5,1-1-1,0 1 0,-1-1 1,1 1-1,0-1 0,0 0 1,-1 0-1,1 0 0,0 1 1,3-2-1,2 0 16,0 0 1,0 0-1,0-1 0,9-3 1,-5-1 18,1 0 1,-1 0-1,-1-1 0,1-1 1,10-9-1,-15 12-23,-1 0-1,0 0 1,0 0 0,-1-1-1,0 1 1,0-1-1,0 0 1,0-1 0,-1 1-1,4-11 1,-8 13-37,-6 9 3,-7 10-9,8-6 4,0 0-1,1 0 1,-5 11-1,9-17-10,-1 0 1,1 0-1,0 0 0,0 0 1,1 1-1,-1-1 0,1 0 0,-1 1 1,1-1-1,0 0 0,0 1 1,1-1-1,-1 1 0,2 2 0,-2-4 1,0-1 0,1 0-1,-1 0 1,1 0 0,0 0-1,-1 0 1,1 0 0,0 0-1,0 0 1,-1-1 0,1 1-1,0 0 1,0 0-1,0-1 1,0 1 0,0 0-1,0-1 1,0 1 0,0-1-1,3 1 1,-1 0-84,0 0 1,0-1-1,1 0 1,-1 1-1,0-1 0,0-1 1,6 0-1,0 0-247,-1-1 0,1 0-1,-1-1 1,1 0-1,7-4 1,0-3-312,0-1 0,-1-1 0,-1 0 0,0-1 1,0 0-1,-1-1 0,-1 0 0,15-24 0,13-20-571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3.485"/>
    </inkml:context>
    <inkml:brush xml:id="br0">
      <inkml:brushProperty name="width" value="0.05" units="cm"/>
      <inkml:brushProperty name="height" value="0.05" units="cm"/>
    </inkml:brush>
  </inkml:definitions>
  <inkml:trace contextRef="#ctx0" brushRef="#br0">216 10 17796,'0'-1'85,"0"1"-1,0-1 1,0 1 0,-1-1-1,1 1 1,0-1 0,0 1 0,-1-1-1,1 1 1,0 0 0,-1-1-1,1 1 1,-1-1 0,1 1 0,0 0-1,-1-1 1,1 1 0,-1 0-1,1 0 1,-1-1 0,1 1 0,-1 0-1,1 0 1,-1 0 0,1-1 0,-1 1-1,0 0 1,1 0 0,-1 0-1,-1 1 42,1-1-1,-1 0 1,1 1-1,-1-1 0,1 1 1,0-1-1,-1 1 1,1 0-1,0 0 1,0 0-1,-2 0 0,0 3 31,-1-1 0,1 0 0,-1 1 0,1-1 0,0 1 0,-3 7 0,-5 14-41,1 1 0,-8 40 0,-3 7 59,-54 113 1060,70-176-1213,1 1 0,0 0 0,1-1 0,0 1 0,-1 15 0,2 9-3920,5-41 1203,-3 4 2477,4-11-616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4.009"/>
    </inkml:context>
    <inkml:brush xml:id="br0">
      <inkml:brushProperty name="width" value="0.05" units="cm"/>
      <inkml:brushProperty name="height" value="0.05" units="cm"/>
    </inkml:brush>
  </inkml:definitions>
  <inkml:trace contextRef="#ctx0" brushRef="#br0">44 81 16820,'-1'1'280,"0"0"0,0 0 0,0 0 0,0 0 0,0 1 0,0-1 1,0 0-1,1 0 0,-1 1 0,0-1 0,1 1 0,-1 2 0,1-4-139,0 1 0,0 0 0,0-1 0,0 1 0,0 0-1,0-1 1,0 1 0,0 0 0,0-1 0,0 1-1,1 0 1,-1-1 0,0 1 0,1-1 0,-1 1-1,0-1 1,1 1 0,-1 0 0,0-1 0,1 1-1,0-1 1,0 1 0,1 0-1,0 0 1,-1 0-1,1 0 1,0 0-1,0-1 1,0 1-1,-1-1 1,1 1-1,0-1 1,0 0-1,0 0 1,0 0 0,0 0-1,0 0 1,-1 0-1,1-1 1,0 1-1,2-1 1,1 0-93,-1-1 1,1 0 0,-1 0 0,1 0-1,-1 0 1,0-1 0,0 0 0,0 1 0,-1-2-1,1 1 1,-1 0 0,1-1 0,-1 1-1,0-1 1,0 0 0,-1 0 0,1 0 0,-1 0-1,0-1 1,0 1 0,0-1 0,-1 1-1,1-1 1,-1 1 0,0-1 0,-1 0-1,1-6 1,-1 11-52,0-1 0,0 1 0,0-1 0,0 1 0,0-1 0,0 0 0,0 1 0,0-1 0,0 1 0,-1-1 0,1 0 0,0 1 0,0-1 0,-1 1 0,1-1 0,0 1 0,-1-1 0,1 1 0,0-1-1,-1 1 1,1 0 0,-1-1 0,1 1 0,-1-1 0,1 1 0,-1 0 0,1 0 0,-1-1 0,1 1 0,-1 0 0,1 0 0,-2-1 0,1 1-3,-1 0-1,0 0 1,0 0-1,1 1 1,-1-1 0,0 0-1,0 1 1,1 0-1,-1-1 1,0 1 0,-1 0-1,-5 4-25,0-1-1,1 1 0,-11 9 0,6-3-22,1 0 0,-17 23 0,24-29 44,0 0-1,1 1 0,-1-1 0,2 0 0,-1 1 0,0 0 1,1 0-1,0 0 0,1 0 0,-2 7 0,3-12 10,0 0-1,0 0 1,0 0-1,0 0 1,0 0-1,0 0 0,0 0 1,0 0-1,1 0 1,-1-1-1,0 1 1,1 0-1,-1 0 0,1 0 1,-1 0-1,1 0 1,-1 0-1,1-1 1,-1 1-1,1 0 0,0 0 1,0-1-1,1 2 1,0-1-6,0 0 0,0 0-1,0 0 1,0-1 0,0 1 0,0 0 0,0-1 0,0 0 0,0 1 0,4-1 0,2 0-60,1-1 0,-1 1 1,0-2-1,16-3 0,61-27-494,-31 11 69,-54 21 482,1-1-1,0 1 1,-1 0-1,1 0 1,0-1-1,-1 1 1,1 0-1,0 0 1,-1 0-1,1 0 1,0 0-1,-1 0 1,1 0 0,0 0-1,-1 0 1,1 0-1,0 0 1,0 0-1,-1 1 1,1-1-1,0 1 1,0-1 8,-1 1 0,0-1 0,1 1 0,-1-1 0,0 1 0,0-1 0,1 1 0,-1-1-1,0 1 1,0-1 0,0 1 0,0-1 0,0 1 0,0 0 0,0-1 0,0 1 0,0-1 0,0 1 0,0-1 0,-1 2 0,-13 35 143,9-27-89,4-7-13,0 0 0,0 0 0,0 0 0,0 0 0,0 0 0,1 0 0,0 0 0,-1 0 0,1 0 0,0 0 0,1 6 0,0-8-20,-1 0 0,1 0 0,0 0 0,-1 0 0,1 0 0,0 0 1,0 0-1,-1 0 0,1-1 0,0 1 0,0 0 0,0 0 0,0-1 0,0 1 0,0-1 0,0 1 0,0-1 0,0 1 0,0-1 0,0 1 0,1-1 0,-1 0 0,0 0 1,0 0-1,0 0 0,0 0 0,1 0 0,-1 0 0,0 0 0,0 0 0,0 0 0,2-1 0,6-1-17,0 0 0,-1 0 0,14-6 0,-15 5-141,-1 1 0,1 0 0,0 0 1,0 0-1,0 1 0,8-1 0,-15 2 98,1 0-1,-1 0 1,0 0-1,0 0 1,1 0-1,-1 1 1,0-1-1,1 0 1,-1 0-1,0 0 1,0 0-1,1 1 1,-1-1-1,0 0 1,0 0-1,1 1 1,-1-1-1,0 0 1,0 0-1,0 1 1,0-1-1,1 0 1,-1 1-1,0-1 1,0 0-1,0 0 1,0 1-1,0-1 1,0 0-1,0 1 1,0-1-1,0 0 1,0 1-1,0-1 1,0 0-1,0 1 1,0-1-1,0 0 1,0 1-1,0-1 1,0 0 0,0 0-1,-1 1 1,1-1-1,0 0 1,0 1-1,0-1 1,-1 0-1,1 0 1,0 1-1,-12 22-2325,7-15 1750,3-2-93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4.932"/>
    </inkml:context>
    <inkml:brush xml:id="br0">
      <inkml:brushProperty name="width" value="0.05" units="cm"/>
      <inkml:brushProperty name="height" value="0.05" units="cm"/>
    </inkml:brush>
  </inkml:definitions>
  <inkml:trace contextRef="#ctx0" brushRef="#br0">152 60 15723,'3'-2'588,"-1"-1"-1,0 1 0,0-1 1,0 0-1,0 0 0,-1 1 0,1-1 1,0-4-1,-1 7-507,-1 0 0,0-1 0,0 1 0,0 0 0,0-1 0,0 1 0,0 0 1,0-1-1,0 1 0,0 0 0,0-1 0,0 1 0,0 0 0,0-1 0,0 1 0,0 0 0,0-1 0,0 1 0,0 0 0,-1 0 0,1-1 0,0 1 0,0 0 0,0-1 1,0 1-1,-1 0 0,1 0 0,0 0 0,0-1 0,-1 1 0,1 0 0,-1-1 57,-1 1 0,1 0 0,0 0 0,0 0 0,-1 0 0,1 0 0,0 0-1,0 0 1,-1 0 0,1 1 0,0-1 0,0 0 0,-3 2 0,-2 0 2,0 1-1,-1 1 0,1-1 1,0 1-1,1 0 1,-1 1-1,1-1 1,0 1-1,0 0 0,-4 6 1,-2 2-121,2 0 1,0 1-1,-9 18 0,11-18-17,0 0-1,-7 29 0,12-37-1,1 0-1,0-1 1,0 1 0,0 0-1,1-1 1,0 1-1,0 0 1,0 0 0,1-1-1,0 1 1,2 7-1,-2-12 2,-1 0 0,1 1-1,-1-1 1,1 0-1,0 0 1,-1 1 0,1-1-1,0 0 1,0 0-1,0 0 1,0 0 0,0 0-1,0 0 1,0 0-1,1-1 1,-1 1 0,0 0-1,0-1 1,1 1-1,-1 0 1,0-1 0,1 0-1,-1 1 1,0-1-1,1 0 1,-1 0 0,1 0-1,-1 1 1,0-2-1,1 1 1,-1 0 0,1 0-1,-1 0 1,0-1-1,1 1 1,2-1 0,2-2 2,0 1 1,1-1-1,-1 0 1,0-1-1,0 1 1,8-8-1,8-8 43,-2 0 0,0-1 1,18-24-1,-28 32 8,-1-1 0,0 0 1,-1-1-1,-1 0 0,0 0 0,-1-1 1,5-15-1,-10 27-32,0 0 1,0 0-1,-1 0 1,1 0-1,-1-1 1,0 1-1,0 0 1,0 0-1,0 0 1,-1 0-1,1 0 1,-1-1-1,-1-2 1,2 5-16,-1 0 1,1 1 0,-1-1 0,1 0 0,-1 1 0,1-1-1,-1 1 1,1-1 0,-1 1 0,1-1 0,-1 1-1,0-1 1,1 1 0,-1 0 0,0-1 0,1 1 0,-1 0-1,0 0 1,1-1 0,-1 1 0,-1 0 0,0 0-5,-1 0 1,1 0-1,0 1 0,0-1 1,0 0-1,0 1 1,0 0-1,0-1 1,0 1-1,0 0 1,-2 2-1,-5 3-258,1 0-1,0 1 1,1 0-1,-1 0 1,1 1 0,1 0-1,-1 0 1,1 1-1,1-1 1,0 1 0,0 1-1,0-1 1,2 1-1,-1-1 1,1 1 0,0 0-1,1 1 1,-1 10-1,3-19 170,-1 0 0,1 0 0,0 0 0,0 0 0,0 0-1,1 0 1,-1 0 0,0 0 0,1 0 0,-1 0 0,1 0-1,0 0 1,0 0 0,-1 0 0,1-1 0,0 1 0,1 0 0,-1-1-1,2 3 1,13 2-1044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5.399"/>
    </inkml:context>
    <inkml:brush xml:id="br0">
      <inkml:brushProperty name="width" value="0.05" units="cm"/>
      <inkml:brushProperty name="height" value="0.05" units="cm"/>
    </inkml:brush>
  </inkml:definitions>
  <inkml:trace contextRef="#ctx0" brushRef="#br0">102 1 15051,'1'2'180,"0"1"0,0-1 0,0 0 0,0 1 0,0-1 0,-1 1 0,1-1 1,-1 1-1,0-1 0,1 1 0,-1-1 0,-1 1 0,1 0 0,0-1 0,0 1 0,-2 2 0,-13 48 1223,9-36-463,-16 51 178,4 1-1,3 0 1,3 1-1,-6 136 1,18-204-1097,0 0-1,0 0 1,0 0 0,0 0-1,0 0 1,1 0 0,-1 0 0,1 0-1,-1 0 1,2 3 0,-1-5-11,-1 0 1,0 1 0,0-1-1,1 0 1,-1 1 0,0-1-1,0 0 1,1 0 0,-1 0-1,0 1 1,1-1 0,-1 0-1,0 0 1,1 0 0,-1 0-1,0 0 1,1 0 0,-1 0 0,0 1-1,1-1 1,-1 0 0,0 0-1,1 0 1,-1 0 0,1-1-1,-1 1 1,0 0 0,1 0-1,-1 0 1,0 0 0,1 0-1,-1 0 1,1-1 0,3-1 48,-1-1 0,1 0 1,-1 0-1,0-1 0,0 1 1,0 0-1,4-7 0,26-43 138,-2-1 0,-2-2-1,22-60 1,-43 96-202,85-226-615,-91 242 549,-1-1 0,1 1 0,0 0 1,1 0-1,-1 0 0,1 0 0,0 0 0,4-4 0,-7 7 49,1 1 0,-1 0 0,1-1 0,-1 1 0,1 0 0,-1 0 0,1-1 0,-1 1 0,1 0 0,-1 0 0,1 0 0,0-1 0,-1 1 0,1 0-1,-1 0 1,1 0 0,0 0 0,-1 0 0,1 0 0,-1 1 0,1-1 0,0 0 0,-1 0 0,2 1 0,-1 0-16,1 0 1,-1 0-1,1 0 1,-1 0-1,0 1 1,1-1-1,-1 0 1,0 1-1,0-1 1,0 1-1,2 3 1,0 2 12,0 0 0,0 0 0,-1 1 0,0-1-1,0 1 1,0-1 0,-1 1 0,0 0 0,-1 0 0,0-1 0,0 1 0,0 0 0,-1 0 0,-1 0 0,1-1 0,-1 1 0,0-1 0,-1 1-1,0-1 1,0 0 0,0 0 0,-1 0 0,0 0 0,-6 6 0,4-4 52,0-1 0,-1 0 0,0 0 0,-1-1 0,1 0 0,-1 0 0,-1-1 0,1 0 0,-1 0 0,0-1 0,0 0 0,-1-1 0,1 0 0,-1-1 0,0 1 0,0-2-1,-18 3 1,26-4-90,-1-1-1,1 0 0,-1 0 0,0 0 0,1 0 0,-1-1 1,1 1-1,0-1 0,-1 1 0,1-1 0,-1 0 0,1 0 0,0 0 1,-1 0-1,1 0 0,0-1 0,0 1 0,0-1 0,-3-2 1,4 2 16,-1-1 1,1 1 0,-1-1 0,1 1 0,0-1 0,0 0 0,0 1 0,0-1 0,0 0 0,1 0 0,-1 0-1,1 0 1,0 1 0,-1-1 0,2 0 0,-1-5 0,5-27-402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6.661"/>
    </inkml:context>
    <inkml:brush xml:id="br0">
      <inkml:brushProperty name="width" value="0.05" units="cm"/>
      <inkml:brushProperty name="height" value="0.05" units="cm"/>
    </inkml:brush>
  </inkml:definitions>
  <inkml:trace contextRef="#ctx0" brushRef="#br0">105 1 18780,'1'4'274,"0"0"-1,0 0 1,0 1 0,0-1 0,-1 0-1,0 0 1,0 1 0,0-1 0,-1 7-1,-10 41 647,5-29-105,-17 75 904,-24 113 414,39-160-1833,1 0 0,1 57 1,8-90-155,-2-18-142,0 0-1,1 1 1,-1-1-1,0 0 1,0 0-1,0 0 1,0 0-1,0 0 1,1 0-1,-1 0 1,0 0-1,0 0 1,0 0-1,0 0 1,0 0-1,1 0 1,-1 0-1,0 0 1,0 0-1,0 0 1,0 0-1,1 0 1,-1 0-1,0 0 1,0 0-1,0 0 1,0-1-1,0 1 1,0 0-1,1 0 1,-1 0-1,0 0 1,0 0-1,0 0 1,0 0-1,0-1 1,0 1-1,0 0 1,0 0-1,1 0 1,-1 0-1,0 0 1,0-1-1,0 1 1,0 0-1,0 0 1,0 0-1,0 0 1,11-32 200,-5 2-157,0-1 0,-3 0 0,0 0 0,-2 0 0,-2 0-1,0 0 1,-7-32 0,7 60-61,1 1 0,-1-1 0,0 1 1,0-1-1,0 1 0,0 0 0,-1-1 0,-1-2 0,3 5 11,0 0 1,0 0-1,0 0 1,0 0-1,0 0 0,0 0 1,0 0-1,-1-1 0,1 1 1,0 0-1,0 0 0,0 0 1,0 0-1,0 0 1,0 0-1,0 0 0,0 0 1,0 0-1,-1 0 0,1 0 1,0 0-1,0 0 0,0 0 1,0 0-1,0 0 1,0 0-1,0 0 0,-1 0 1,1 0-1,0 0 0,0 0 1,0 0-1,0 0 0,0 0 1,0 0-1,0 0 1,-1 0-1,1 0 0,0 0 1,0 0-1,0 0 0,0 0 1,0 0-1,0 1 0,0-1 1,0 0-1,0 0 1,0 0-1,-1 0 0,1 0 1,0 0-1,-1 16-114,1-13 111,0 0 0,0 0 0,1-1 0,-1 1-1,1 0 1,-1 0 0,1 0 0,0 0-1,0-1 1,1 1 0,-1 0 0,0-1 0,1 1-1,0-1 1,-1 1 0,1-1 0,0 0-1,0 0 1,0 0 0,1 0 0,-1 0 0,0 0-1,1-1 1,-1 1 0,1-1 0,0 0-1,-1 1 1,1-1 0,0 0 0,0-1 0,-1 1-1,1 0 1,0-1 0,0 0 0,5 0-1,4 0 4,0 0-1,-1-1 1,1-1-1,0 0 1,-1 0-1,1-2 1,18-7-1,-9 3-55,0-2 0,0-1 0,-1 0-1,-1-2 1,0 0 0,-1-1-1,0-1 1,19-20 0,-37 35 57,0 0 0,0 0 0,0 0 0,-1 0 0,1 0 0,0 0 0,0 0 0,0 1 0,0-1 0,0 0 0,0 0 0,-1 0 0,1 0 0,0 0 0,0 0 0,0 0 0,0 0 0,0 0 0,-1 0 0,1 0 0,0 0 0,0 0 0,0 0 0,0 0 0,0 0 0,-1 0 0,1-1 0,0 1 0,0 0 0,0 0 0,0 0 0,0 0 0,0 0 0,-1 0 0,1 0 0,0 0-1,0 0 1,0 0 0,0-1 0,0 1 0,0 0 0,0 0 0,0 0 0,0 0 0,0 0 0,0-1 0,-1 1 0,1 0 0,0 0 0,0 0 0,0 0 0,0 0 0,0 0 0,0-1 0,0 1 0,0 0 0,0 0 0,0 0 0,0 0 0,1 0 0,-1-1 0,0 1 0,-5 3-3,-1 0 0,2 1 0,-1 0 1,0 0-1,1 0 0,0 0 0,-6 8 0,-26 37 37,36-49-31,-9 14 15,0 0 0,1 1-1,-9 22 1,15-31 0,0-1-1,0 1 0,1 0 0,-1 0 0,1 0 0,1 0 1,-1 0-1,1 0 0,0 0 0,0 0 0,1 0 0,-1 0 0,3 6 1,-3-10-12,1-1 1,-1 1 0,1-1 0,0 1 0,-1 0-1,1-1 1,0 0 0,0 1 0,0-1 0,0 1 0,0-1-1,1 0 1,-1 0 0,0 0 0,0 0 0,1 0-1,-1 0 1,1 0 0,-1 0 0,1 0 0,-1-1-1,3 2 1,-1-2 1,0 0-1,-1 1 0,1-1 1,0 0-1,0 0 1,0-1-1,0 1 0,0-1 1,0 1-1,0-1 0,5-2 1,2-1-8,0-2 1,0 1 0,0-1-1,-1 0 1,14-12-1,-7 3-78,0-1-1,-2-1 0,0 0 1,0-1-1,-2-1 0,0 0 1,18-39-1,-30 58 78,0 0 0,0 0 0,-1 0 0,1 0 0,0 0 1,0 0-1,0 0 0,0 0 0,0 0 0,0 0 0,0 0 0,-1 0 0,1 0 0,0 0 1,0 0-1,0 0 0,0 0 0,0 0 0,0 0 0,-1 0 0,1 0 0,0 0 0,0 0 1,0 0-1,0 0 0,0 0 0,0 0 0,0 0 0,0 0 0,-1 0 0,1 0 0,0-1 1,0 1-1,0 0 0,0 0 0,0 0 0,0 0 0,0 0 0,0 0 0,0 0 0,0 0 1,0-1-1,0 1 0,0 0 0,0 0 0,-1 0 0,1 0 0,0 0 0,0 0 0,0 0 1,0-1-1,0 1 0,0 0 0,-6 6 0,0 1 1,0 0-1,1 0 0,-1 0 1,1 1-1,1-1 0,-7 16 1,-20 61 126,28-75-93,1-1 0,0 1 0,0-1 0,1 1 0,1 0 0,0 13 0,0-21-23,0 1 0,0 0 0,0-1 0,1 1 0,-1 0 0,1-1 0,-1 1 0,1-1 0,0 1 0,-1-1 0,1 1 0,0-1 0,0 1 0,0-1 0,0 0 0,3 3 0,-3-4-2,1 1-1,-1 0 0,1 0 0,0-1 0,-1 1 0,1-1 0,0 0 0,-1 1 1,1-1-1,0 0 0,-1 0 0,1 0 0,0 0 0,-1 0 0,1-1 0,0 1 0,-1 0 1,1-1-1,0 0 0,1 0 0,9-5 0,0 0-1,-1-1 1,1 0 0,-2-1-1,1 0 1,-1-1 0,-1 0 0,10-11-1,7-6-2,27-26-18,-31 28-11,2 2-1,0 0 1,41-27 0,-65 48 23,1 1 1,-1 0-1,0-1 1,1 1-1,-1 0 1,1 0-1,-1-1 1,0 1-1,1 0 1,-1 0-1,1 0 0,-1 0 1,1-1-1,-1 1 1,1 0-1,-1 0 1,1 0-1,-1 0 1,1 0-1,-1 0 1,1 0-1,-1 0 1,2 1-1,-2 9-57,-13 20-31,10-25 70,-63 151-80,65-155 108,0 1-1,1-1 1,-1 1-1,1-1 1,0 1-1,-1 0 1,1-1-1,0 1 1,0 0-1,0-1 1,0 1-1,0 0 1,1-1-1,-1 1 1,1 3 0,-1-5-3,1 0 1,-1 0 0,0 1-1,0-1 1,1 0 0,-1 0 0,0 1-1,0-1 1,1 0 0,-1 0-1,0 0 1,1 0 0,-1 1 0,0-1-1,1 0 1,-1 0 0,0 0-1,1 0 1,-1 0 0,0 0 0,1 0-1,-1 0 1,0 0 0,1 0-1,0 0 1,14-8 63,90-81-18,-71 57-184,44-30 0,-76 61 129,-1-1 0,1 1 0,-1 0 0,1 1 0,-1-1 1,1 0-1,0 0 0,-1 1 0,1-1 0,3 0 0,-5 1 4,1 0-1,-1 0 1,0 0 0,1 0-1,-1 1 1,0-1 0,0 0-1,1 0 1,-1 0 0,0 0-1,1 0 1,-1 0 0,0 1-1,1-1 1,-1 0-1,0 0 1,0 0 0,1 1-1,-1-1 1,0 0 0,0 0-1,0 1 1,1-1 0,-1 0-1,0 1 1,0-1 0,0 0-1,0 1 1,0-1 0,0 0-1,1 0 1,-1 1 0,0-1-1,0 5-16,0 0 0,-1 0 0,1 0 0,-1-1 0,0 1 0,-1 4 0,-1 3 2,2-5 8,0-5 6,0 0-1,1 1 1,-1-1-1,1 0 1,0 0-1,0 1 0,0-1 1,0 0-1,1 4 1,-1-6 2,0 0 1,0 0 0,0 1 0,0-1-1,1 0 1,-1 0 0,0 1 0,0-1-1,1 0 1,-1 0 0,0 1 0,0-1 0,1 0-1,-1 0 1,0 0 0,0 0 0,1 1-1,-1-1 1,0 0 0,1 0 0,-1 0-1,0 0 1,1 0 0,-1 0 0,0 0-1,1 0 1,16-4 6,31-20-224,-34 16 66,0 0-1,1 2 1,18-7 0,-33 13 142,1-1 0,0 1 0,0 0-1,-1-1 1,1 1 0,0 0 0,0 0 0,0 0 0,-1 0 0,1 0 0,0 0-1,0 0 1,0 0 0,-1 0 0,1 0 0,0 0 0,0 0 0,0 0 0,-1 1-1,1-1 1,0 0 0,0 0 0,-1 1 0,1-1 0,0 1 0,-1-1 0,1 1-1,0-1 1,-1 1 0,1-1 0,-1 1 0,1-1 0,-1 1 0,1 0 0,-1-1-1,1 1 1,-1 0 0,0 0 0,1-1 0,-1 1 0,0 0 0,0 0 0,1-1-1,-1 1 1,0 0 0,0 0 0,0 0 0,0 0 0,0-1 0,0 1-1,0 1 1,-1 7 17,-1-1-1,1 0 1,-1 1-1,-4 9 1,1-2-1,1 16-1116,12-38 898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1.548"/>
    </inkml:context>
    <inkml:brush xml:id="br0">
      <inkml:brushProperty name="width" value="0.05" units="cm"/>
      <inkml:brushProperty name="height" value="0.05" units="cm"/>
    </inkml:brush>
  </inkml:definitions>
  <inkml:trace contextRef="#ctx0" brushRef="#br0">0 131 14355,'7'78'2813,"-6"-55"-1865,1 0 0,1 0-1,9 38 1,-3-45-122,-9-16-803,0 0-1,0 0 0,0 0 1,1 0-1,-1 0 0,0 0 1,0 0-1,1 1 1,-1-1-1,0 0 0,0 0 1,1 0-1,-1 0 1,0 0-1,1 0 0,-1 0 1,0 0-1,0 0 1,1 0-1,-1 0 0,0-1 1,0 1-1,1 0 1,-1 0-1,0 0 0,0 0 1,0 0-1,1 0 0,-1-1 1,0 1-1,0 0 1,0 0-1,1 0 0,-1-1 1,1-1 62,1 0 0,-1 0 0,0 0 0,0-1 0,0 1 0,0-1 0,0 1 0,0-1 0,-1 1 0,1-4 0,2-21-17,0 0 0,-2-1 0,-2 1 0,0 0 0,-2 0 0,-7-32 0,8 47-1345,8 15 25,2 3 609,2 0-168,0-1-1,0-1 1,0 1-1,1-2 1,-1 1-1,1-2 1,0 1-1,17 1 1,-21-4 656,0 1 0,0-1 0,0 0 1,0-1-1,0 0 0,0 0 1,0 0-1,0-1 0,0 0 0,-1 0 1,1-1-1,-1 0 0,1 0 0,8-7 1,-13 9 457,0 0 1,-1 0-1,1-1 1,-1 1 0,1-1-1,-1 1 1,0-1-1,1 0 1,-1 0 0,0 1-1,0-1 1,0 0-1,-1 0 1,1 0-1,0 0 1,-1 0 0,1 0-1,-1 0 1,0 0-1,1 0 1,-1-4-1,0 6-254,-1-1 0,1 1 0,0 0-1,0 0 1,0 0 0,0 0-1,0-1 1,0 1 0,-1 0-1,1 0 1,0 0 0,0 0 0,0 0-1,0 0 1,-1-1 0,1 1-1,0 0 1,0 0 0,0 0-1,-1 0 1,1 0 0,0 0-1,0 0 1,0 0 0,-1 0 0,1 0-1,0 0 1,0 0 0,0 0-1,-1 0 1,1 0 0,0 0-1,0 0 1,0 0 0,-1 0 0,1 0-1,0 1 1,0-1 0,0 0-1,0 0 1,-1 0 0,1 0-1,0 0 1,0 0 0,0 1-1,0-1 1,0 0 0,0 0 0,-1 0-1,1 0 1,0 1 0,0-1-1,0 0 1,0 0 0,0 0-1,0 1 1,-7 10 812,3 0-658,0 0 0,0 1 0,1-1-1,1 0 1,0 1 0,-1 22 0,3-30-181,0 1-1,0 0 1,0 0 0,1 0 0,-1-1 0,1 1 0,0 0-1,1 0 1,-1-1 0,1 1 0,0-1 0,0 0 0,0 1 0,0-1-1,1 0 1,0 0 0,0 0 0,0-1 0,5 6 0,-5-8 5,-1 1 1,1-1-1,-1 0 1,1 0 0,0 0-1,-1 0 1,1 0-1,0-1 1,0 1 0,0-1-1,-1 1 1,1-1-1,0 0 1,0 0-1,0-1 1,0 1 0,0-1-1,-1 1 1,1-1-1,0 0 1,0 0 0,-1 0-1,1 0 1,-1 0-1,1-1 1,-1 1-1,1-1 1,-1 0 0,3-3-1,1 0 63,0 0 1,-1 0-1,1-1 0,-1 0 0,-1 0 1,1 0-1,-1-1 0,0 1 0,5-14 0,-7 14-47,0-1-1,-1 1 1,0-1 0,0 0-1,0 0 1,-1 0-1,0 1 1,-1-1-1,1 0 1,-1 0 0,-1 1-1,1-1 1,-1 0-1,0 1 1,-1 0-1,-5-12 1,5 13-152,1 1 0,-1-1 1,0 1-1,0 0 0,0 0 1,0 0-1,-1 1 0,0-1 1,0 1-1,0 0 0,0 0 1,0 0-1,0 0 0,-1 1 1,0 0-1,1 0 0,-1 0 0,0 0 1,0 1-1,0 0 0,0 0 1,-10-1-1,13 3-283,6 1 56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7.818"/>
    </inkml:context>
    <inkml:brush xml:id="br0">
      <inkml:brushProperty name="width" value="0.05" units="cm"/>
      <inkml:brushProperty name="height" value="0.05" units="cm"/>
    </inkml:brush>
  </inkml:definitions>
  <inkml:trace contextRef="#ctx0" brushRef="#br0">48 19 13859,'12'-11'2178,"-4"3"1791,-14 22-797,-4 5-2790,1 0 0,0 0 0,2 1 0,0 0 0,2 0 0,0 1 0,1 0 0,-1 27 0,4-46-363,1 0 0,0 0 0,0 0 0,1 0-1,-1 0 1,0 0 0,1 0 0,-1 0 0,1 0-1,0 0 1,0 0 0,-1 0 0,1 0 0,0 0-1,1 0 1,-1-1 0,2 4 0,-1-4-6,-1-1 1,0 1-1,1 0 0,-1 0 1,1 0-1,-1-1 1,1 1-1,0-1 0,-1 1 1,1-1-1,-1 0 1,1 0-1,0 1 0,-1-1 1,1 0-1,0-1 1,-1 1-1,1 0 0,0 0 1,-1-1-1,1 1 1,-1-1-1,2 0 0,13-5 63,-2 0-1,1-2 0,-1 1 0,0-2 0,22-17 0,59-60 114,-83 75-175,23-26 10,-12 13-49,-18 19-48,-8 10-62,-6 7 116,1 1 0,1 0 1,-1 0-1,2 1 0,0 0 1,1 0-1,-6 23 0,11-36 23,-1 1 0,1-1 0,0 1 0,0-1-1,0 1 1,0 0 0,0-1 0,0 1 0,0-1-1,0 1 1,1-1 0,-1 1 0,1-1 0,-1 1 0,1-1-1,-1 1 1,1-1 0,0 0 0,0 1 0,0-1-1,0 0 1,0 0 0,1 2 0,0-2 1,0 0 1,0 0-1,0 0 0,0 0 1,0-1-1,0 1 1,0-1-1,0 1 0,1-1 1,-1 0-1,0 1 0,0-1 1,0 0-1,4-1 0,6-1 17,-1 0-1,1-1 0,0-1 0,18-8 0,-8 2-7,39-27 0,-42 24-69,1 1 1,26-12 0,-45 24 50,-1 0 0,0 0-1,1-1 1,-1 1 0,1 0 0,-1 0 0,1 0-1,-1 0 1,1 0 0,-1 0 0,1 0 0,-1 0-1,1 0 1,-1 0 0,0 0 0,1 0-1,-1 0 1,1 0 0,-1 0 0,1 1 0,-1-1-1,1 0 1,-1 0 0,0 1 0,1-1 0,-1 0-1,1 0 1,-1 1 0,0-1 0,1 0 0,-1 1-1,0-1 1,0 1 0,1-1 0,-1 0 0,0 1-1,0-1 1,1 1 0,-1-1 0,0 0 0,0 1-1,0-1 1,0 1 0,0-1 0,0 1 0,0-1-1,0 1 1,0-1 0,0 1 0,0-1 0,0 2 0,-3 31-90,2-26 50,0-4 33,0 4 3,1-1 0,-1 1-1,1 0 1,0 0 0,1 0 0,1 9 0,-1-15 14,-1 1 0,1-1 0,0 1 1,-1-1-1,1 1 0,0-1 0,0 0 0,0 1 0,0-1 1,0 0-1,0 0 0,0 0 0,0 0 0,0 0 0,1 0 0,-1 0 1,0 0-1,1-1 0,-1 1 0,1 0 0,-1-1 0,1 1 1,-1-1-1,1 1 0,-1-1 0,1 0 0,-1 0 0,1 0 0,0 0 1,-1 0-1,1 0 0,-1 0 0,4-1 0,9-2 18,1 0-1,0-1 0,-1-1 1,0 0-1,0-1 1,0-1-1,22-14 0,-17 10-128,1 0-1,30-10 1,-50 20 97,1 1-1,-1 0 1,1 0 0,0-1 0,-1 1 0,1 0-1,0 0 1,0 0 0,-1 0 0,1-1 0,0 1-1,-1 0 1,1 1 0,0-1 0,0 0 0,-1 0-1,1 0 1,0 0 0,-1 0 0,1 1 0,0-1-1,-1 0 1,1 1 0,-1-1 0,1 0 0,0 1-1,-1-1 1,1 1 0,6 19-43,-7-18 61,0 0-1,0-1 1,0 1 0,0 0-1,1-1 1,-1 1-1,1 0 1,-1-1 0,1 1-1,0-1 1,0 1 0,-1-1-1,1 1 1,0-1-1,0 1 1,0-1 0,1 0-1,-1 0 1,0 0-1,0 1 1,3 0 0,0-1 11,0 0 0,0 1 0,1-2 0,-1 1 1,1-1-1,-1 1 0,0-1 0,1 0 0,-1-1 1,1 1-1,-1-1 0,0 0 0,8-2 1,7-3-27,30-16 1,-34 15-30,7-5-60,-14 8 12,0 0-1,0 0 1,0 1 0,0 0-1,13-3 1,-21 6 75,1 0 0,-1 0 1,0 0-1,1 0 0,-1 0 0,1 0 0,-1 0 0,0 0 1,1 0-1,-1 0 0,1 0 0,-1 0 0,0 1 0,1-1 1,-1 0-1,0 0 0,1 0 0,-1 0 0,0 1 0,1-1 0,-1 0 1,0 0-1,1 1 0,-1-1 0,0 0 0,0 1 0,1-1 1,-1 0-1,0 1 0,0-1 0,0 0 0,1 1 0,-1-1 1,0 1-1,0-1 0,0 0 0,0 1 0,0-1 0,0 1 1,0-1-1,0 0 0,0 1 0,0-1 0,0 1 0,0-1 0,0 0 1,0 1-1,0-1 0,0 0 0,-1 1 0,1 0 0,-9 26-43,6-21 33,1-1-194,1 1 0,-1-1-1,1 0 1,0 1-1,0 9 1,1-15 190,0 1-1,0-1 0,0 0 1,0 0-1,0 0 1,0 0-1,0 1 1,0-1-1,0 0 1,0 0-1,0 0 1,0 0-1,0 1 1,1-1-1,-1 0 1,0 0-1,0 0 1,0 0-1,0 0 1,0 1-1,0-1 1,0 0-1,0 0 1,1 0-1,-1 0 0,0 0 1,0 0-1,0 0 1,0 1-1,0-1 1,0 0-1,1 0 1,-1 0-1,0 0 1,0 0-1,0 0 1,0 0-1,1 0 1,-1 0-1,0 0 1,0 0-1,0 0 1,0 0-1,1 0 1,-1 0-1,0 0 0,0 0 1,0 0-1,0 0 1,1 0-1,-1 0 1,0-1-1,0 1 1,0 0-1,0 0 1,0 0-1,1 0 1,-1 0-1,0 0 1,0 0-1,0-1 1,13-9-203,-10 7 16,17-12-361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5:48.287"/>
    </inkml:context>
    <inkml:brush xml:id="br0">
      <inkml:brushProperty name="width" value="0.05" units="cm"/>
      <inkml:brushProperty name="height" value="0.05" units="cm"/>
    </inkml:brush>
  </inkml:definitions>
  <inkml:trace contextRef="#ctx0" brushRef="#br0">192 8 17484,'16'-8'2160,"-15"13"-1216,-5 5-351,-7 5 2023,-2 6-1008,0 6-839,-1 1-289,1 5-152,1 2-72,1-4-512,2-1-672,-2-1 808,-5-3-145,-1-3-87</inkml:trace>
  <inkml:trace contextRef="#ctx0" brushRef="#br0" timeOffset="1">5 614 20700,'1'17'2289,"0"-4"-1577,-1-16-456,0-1 1488,3-8-1215,-6-6-137,-4-5-376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6:12.896"/>
    </inkml:context>
    <inkml:brush xml:id="br0">
      <inkml:brushProperty name="width" value="0.05" units="cm"/>
      <inkml:brushProperty name="height" value="0.05" units="cm"/>
    </inkml:brush>
  </inkml:definitions>
  <inkml:trace contextRef="#ctx0" brushRef="#br0">24 448 12627,'-1'0'82,"0"0"1,0 0 0,-1 1-1,1-1 1,0 0 0,0 1-1,0-1 1,0 1-1,0 0 1,0-1 0,-1 1-1,1 0 1,0-1 0,1 1-1,-1 0 1,0 0 0,0 0-1,0 0 1,0 0-1,1 0 1,-2 2 0,2-2-50,0 0 0,0 0 0,0 0 0,0 0 0,1 0 0,-1-1 0,0 1 0,0 0 0,1 0 0,-1 0 0,1 0 0,-1-1 0,1 1 0,-1 0 0,1 0 0,-1-1 0,1 1 0,-1 0 0,1-1 0,0 1 0,0-1 0,-1 1 0,1 0 0,0-1 0,0 0 0,0 1 1,-1-1-1,1 0 0,0 1 0,1-1 0,15 5 125,-1 0-1,1-1 1,0-1 0,0-1 0,0 0 0,0-1 0,21-2 0,-20 1-72,153-6 500,183-31 1,-195 18-481,136-14-20,1225-165 440,-1428 183-507,287-56-28,-366 67-17,-4 3-29,0-1 0,0 0-1,0-1 1,-1 0 0,1-1-1,-1 0 1,0 0 0,0 0-1,14-11 1,-21 13 74,0 1 1,0 0-1,0-1 0,0 1 1,0-1-1,0 1 0,0-1 1,-1 1-1,1-1 0,-1 0 1,1 1-1,-1-1 0,0 0 1,1 0-1,-1 1 1,0-1-1,0 0 0,0 1 1,0-1-1,-1 0 0,1 0 1,0 1-1,-1-1 0,1 0 1,-1 1-1,1-1 0,-1 1 1,0-1-1,0 1 1,0-1-1,0 1 0,0-1 1,0 1-1,0 0 0,0 0 1,-3-3-1,-24-16 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6:21.949"/>
    </inkml:context>
    <inkml:brush xml:id="br0">
      <inkml:brushProperty name="width" value="0.05" units="cm"/>
      <inkml:brushProperty name="height" value="0.05" units="cm"/>
    </inkml:brush>
  </inkml:definitions>
  <inkml:trace contextRef="#ctx0" brushRef="#br0">1 81 18276,'0'0'36,"0"1"-1,0-1 1,0 1 0,1-1 0,-1 1-1,0-1 1,1 1 0,-1-1 0,0 1-1,1-1 1,-1 1 0,0-1 0,1 0-1,-1 1 1,1-1 0,-1 0 0,1 0-1,-1 1 1,1-1 0,-1 0 0,1 0-1,-1 1 1,1-1 0,-1 0 0,1 0-1,-1 0 1,1 0 0,0 0 0,-1 0-1,1 0 1,-1 0 0,1 0 0,27 2-201,-23-1 267,332-2-95,2-26 91,-220 16-66,434-19 239,-402 31 71,249 35-1,-326-26 29,0-2-1,136-4 0,-167-7-216,0-2-1,-1-2 0,1-1 0,-1-3 1,-1-1-1,50-22 0,-81 31-231,-16 10-518,-14 8-1006,12-10 1362,0-1-1,0 1 1,-15 4-1,-11 0-383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6:57.204"/>
    </inkml:context>
    <inkml:brush xml:id="br0">
      <inkml:brushProperty name="width" value="0.05" units="cm"/>
      <inkml:brushProperty name="height" value="0.05" units="cm"/>
    </inkml:brush>
  </inkml:definitions>
  <inkml:trace contextRef="#ctx0" brushRef="#br0">15 234 14875,'-14'10'2400,"25"-10"-867,5-1-1260,56-1 386,75 8 0,-82-1-546,122-8-1,-90-11-50,96-28-1,-4 0 80,-139 34-44,93-4 0,40 18-5,-38 0-45,-123-6-11,1-1 1,0-1-1,0 0 1,-1-2 0,0-1-1,0-1 1,0-1 0,0-1-1,-1-1 1,-1 0-1,1-2 1,20-14 0,-28 16 43,0 1 0,1 0 0,0 2 1,26-11-1,-34 16-70,1-1-1,-1 1 1,0 0 0,1 1 0,-1-1 0,0 1-1,1 1 1,-1-1 0,0 1 0,1 0 0,-1 0-1,0 1 1,0 0 0,8 3 0,-4 0-14,48 17-3,-54-21 11,1 0 0,-1 0 0,1 0-1,-1 0 1,0-1 0,1 0 0,-1 0-1,1 0 1,-1-1 0,1 1 0,4-2-1,-9 2-5,0 0-1,0 0 1,0 0-1,0 0 1,0 0-1,0 0 1,0 0-1,0 0 1,0 0-1,0 0 1,0 0-1,-1 0 0,1 0 1,0 1-1,0-1 1,0 0-1,0 0 1,0 0-1,0 0 1,0 0-1,0 0 1,0 0-1,0 0 1,0 0-1,0 0 0,0 0 1,0 1-1,0-1 1,0 0-1,0 0 1,0 0-1,0 0 1,0 0-1,0 0 1,0 0-1,0 0 1,0 0-1,0 1 0,0-1 1,0 0-1,0 0 1,1 0-1,-1 0 1,0 0-1,0 0 1,0 0-1,0 0 1,0 0-1,0 0 1,0 0-1,0 0 1,0 0-1,0 0 0,0 0 1,0 0-1,1 0 1,-1 0-1,0 1 1,0-1-1,0 0 1,0 0-1,0 0 1,-7 7-135,-20 6-56,-1-1 0,0-2 0,-1-1 0,-42 9 0,59-15 159,-336 51-62,289-47 98,-364 28 74,311-33-84,-198-22 0,255 10-98,0-2-1,-78-29 1,69 20 13,52 17 71,5 1 13,1 1 1,-1 0-1,-1 0 0,1 0 0,0 1 1,0 0-1,0 0 0,-12 1 1,19 0 6,0 0 1,0 0-1,0 0 1,-1 0-1,1 0 1,0 0-1,0 0 1,0 0-1,0 1 1,-1-1-1,1 0 1,0 0-1,0 0 1,0 0-1,0 0 1,0 0-1,-1 0 1,1 0-1,0 1 1,0-1-1,0 0 0,0 0 1,0 0-1,0 0 1,0 0-1,-1 1 1,1-1-1,0 0 1,0 0-1,0 0 1,0 0-1,0 1 1,0-1-1,0 0 1,0 0-1,0 0 1,0 1-1,0-1 1,0 0-1,0 0 1,6 8-37,9 5-4,6 0-14,1-2 1,0 0-1,1-1 0,0-2 0,0 0 0,47 8 0,-25-9-181,0-1-1,85-3 0,158-29-1146,-18 0-35,-135 26 703,-72 1 201,112-13 0,-159 10 636,0-2-1,0 0 0,0-1 1,-1 0-1,0-1 1,17-10-1,-13 6 53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7:33.157"/>
    </inkml:context>
    <inkml:brush xml:id="br0">
      <inkml:brushProperty name="width" value="0.05" units="cm"/>
      <inkml:brushProperty name="height" value="0.05" units="cm"/>
    </inkml:brush>
  </inkml:definitions>
  <inkml:trace contextRef="#ctx0" brushRef="#br0">637 273 13907,'1'-1'208,"0"0"1,0 1-1,0-1 0,0 0 0,0 0 1,0 1-1,-1-1 0,1 0 1,0 0-1,0 0 0,-1 0 0,2-2 1,-2 2-161,1 0 0,0 0 0,-1 0 0,1 0 0,0 0 1,0 0-1,0 0 0,0 0 0,-1 1 0,1-1 0,0 0 0,1 0 0,-1 1 1,0-1-1,0 1 0,0-1 0,2 0 0,33-9 133,67-9 1,-9 2-181,-78 14 16,0 0-1,0 1 0,1 1 1,-1 0-1,1 2 1,-1-1-1,0 2 0,1 0 1,30 9-1,-11-2 93,0-2 0,0-1-1,1-2 1,-1-2 0,57-3-1,181-33 106,-55 4-182,343-22-99,-549 51 23,-2 0-110,0 0 0,0 0 0,0 1 0,14 2 1,-25-2 142,0 0 0,0 0 0,0 0 1,-1 0-1,1 0 0,0 0 0,0 0 1,0 0-1,0 1 0,0-1 0,0 0 1,0 0-1,-1 0 0,1 0 1,0 0-1,0 0 0,0 0 0,0 1 1,0-1-1,0 0 0,0 0 0,0 0 1,0 0-1,0 0 0,0 0 0,0 1 1,0-1-1,0 0 0,0 0 1,0 0-1,0 0 0,0 0 0,0 1 1,0-1-1,0 0 0,0 0 0,0 0 1,0 0-1,0 0 0,0 0 1,0 1-1,0-1 0,0 0 0,0 0 1,0 0-1,0 0 0,1 0 0,-1 0 1,0 0-1,0 1 0,0-1 0,0 0 1,0 0-1,0 0 0,0 0 1,1 0-1,-1 0 0,0 0 0,0 0 1,0 0-1,0 0 0,0 0 0,1 0 1,-1 0-1,0 0 0,0 0 0,0 0 1,0 0-1,1 0 0,-12 6-448,-3-2 201,1-1 0,-1 0 1,1-1-1,-24 0 1,-59-5-215,65 2 357,-66-4-73,-468-13-378,-795-13 926,1347 30-331,-185-14 592,192 14-583,1 0 1,-1 0 0,0 0 0,-8-4-1,14 5-35,-1 0 0,1-1 0,0 1 0,-1 0-1,1 0 1,-1 0 0,1-1 0,0 1-1,-1 0 1,1 0 0,0-1 0,-1 1 0,1 0-1,0-1 1,0 1 0,-1 0 0,1-1 0,0 1-1,0-1 1,0 1 0,-1 0 0,1-1-1,0 1 1,0-1 0,0 1 0,0-1 0,0 0-2,1 0 1,-1 0-1,1 1 1,-1-1 0,1 0-1,-1 0 1,1 1 0,0-1-1,-1 0 1,1 1 0,0-1-1,0 1 1,0-1-1,-1 1 1,1-1 0,0 1-1,0 0 1,1-1 0,12-5-9,1 1 1,1 0-1,-1 1 1,0 1-1,21-2 1,81-2-61,266 28 73,-194-6 52,573 16-146,-311-16-957,-275-9 845,-3-3-55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7:39.265"/>
    </inkml:context>
    <inkml:brush xml:id="br0">
      <inkml:brushProperty name="width" value="0.05" units="cm"/>
      <inkml:brushProperty name="height" value="0.05" units="cm"/>
    </inkml:brush>
  </inkml:definitions>
  <inkml:trace contextRef="#ctx0" brushRef="#br0">3 121 16195,'0'0'36,"0"1"0,-1-1 0,1 0 0,0 0 0,0 0 0,0 0 0,0 1 0,0-1-1,0 0 1,-1 0 0,1 0 0,0 0 0,0 1 0,0-1 0,0 0 0,0 0-1,0 0 1,0 1 0,0-1 0,0 0 0,0 0 0,0 1 0,0-1 0,0 0 0,0 0-1,0 0 1,0 1 0,0-1 0,0 0 0,0 0 0,0 0 0,1 1 0,-1-1 0,0 0-1,0 0 1,0 0 0,0 0 0,0 0 0,0 1 0,1-1 0,-1 0 0,0 0-1,0 0 1,0 0 0,0 0 0,1 0 0,-1 1 0,0-1 0,17 3 792,30-4-462,-37 0-246,169-14 605,192-43-1,-368 57-715,31-5 32,0 2 0,1 0 0,0 3 1,-1 1-1,1 1 0,0 2 0,-1 1 1,0 2-1,0 2 0,0 1 0,55 22 1,-76-25-38,106 40 16,-100-41-17,0 0 0,-1-1 0,1-1 0,33 1 1,28-7 26,89-14 1,-100 8-5,0 3 0,90 3 1,-33 13 8,-32-2 32,148-5 1,159-60 42,-255 31-30,156-7 1,-69 27 47,164-11 611,-105 6-1250,-334 6-1499,10 1 1442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7:40.520"/>
    </inkml:context>
    <inkml:brush xml:id="br0">
      <inkml:brushProperty name="width" value="0.05" units="cm"/>
      <inkml:brushProperty name="height" value="0.05" units="cm"/>
    </inkml:brush>
  </inkml:definitions>
  <inkml:trace contextRef="#ctx0" brushRef="#br0">0 227 14603,'3'0'75,"-1"0"1,0 0-1,1 1 0,-1-1 1,0 1-1,0-1 0,0 1 0,1 0 1,-1 0-1,0 0 0,0 1 0,0-1 1,0 0-1,-1 1 0,4 1 1,8 6 53,10 3-99,1-2 1,1-1 0,-1-1-1,1-1 1,0-1 0,1-1-1,0-1 1,0-1 0,46-2-1,14-6 350,138-28 0,-85 11 67,440-16 120,-139 16-537,23-32 19,-25 1-11,2 32-39,-51 37-5,33 1 37,-308-18 124,193-27 0,-196 9-13,123-17-29,-222 37-236,-6-2-19,-14-4 44,-15-7-2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08.685"/>
    </inkml:context>
    <inkml:brush xml:id="br0">
      <inkml:brushProperty name="width" value="0.05" units="cm"/>
      <inkml:brushProperty name="height" value="0.05" units="cm"/>
    </inkml:brush>
  </inkml:definitions>
  <inkml:trace contextRef="#ctx0" brushRef="#br0">70 121 18476,'12'-16'1302,"-12"17"-1287,0-1-1,0 0 1,0 0 0,0 0-1,0 1 1,0-1-1,0 0 1,0 0-1,0 1 1,0-1 0,0 0-1,0 0 1,0 0-1,0 1 1,0-1-1,0 0 1,1 0 0,-1 0-1,0 1 1,0-1-1,0 0 1,0 0-1,0 0 1,1 0 0,-1 1-1,0-1 1,0 0-1,0 0 1,1 0-1,-1 0 1,0 0 0,0 0-1,0 0 1,1 1-1,-1-1 1,0 0-1,0 0 1,1 0 0,-1 0-1,0 0 1,0 0-1,0 0 1,1 0-1,-1 0 1,0 0 0,0-1-1,1 1 1,-1 0-1,0 0 1,0 0-1,0 0 1,1 0 0,-1 0-1,0 0 1,0 0-1,0-1 1,1 1-1,-1 0 1,0 0 0,0 0-1,0-1 1,-3 41 428,-1 0-1,-3 0 1,-12 42 0,11-47-375,2-7-112,1-5-309,0-1 0,-1 0 1,-1-1-1,-12 24 1,17-53-2432,4-13 2082,34-152-4275,-9 58 4754,-13 55 2759,-13 54-2284,-1 4-184,0 1 0,0 0 1,0 0-1,0-1 0,1 1 1,-1 0-1,0 0 0,1-1 1,-1 1-1,1 0 0,-1 0 1,1 0-1,0 0 0,1-2 1,0 7 300,-1 0 1,1 0 0,-1 0 0,1 0 0,-1 0-1,1 8 1,-1-5-100,5 13-67,1 1 1,1-1 0,19 36 0,-22-47-165,0-1 0,0 0 0,1 0 0,0 0 0,1-1 0,0 0 0,0 0 0,0 0 0,1-1 0,15 9 0,-20-13 32,0 0 0,1-1-1,-1 1 1,1-1 0,-1 0 0,1 0-1,0 0 1,0-1 0,-1 1 0,1-1 0,0 0-1,0 0 1,-1 0 0,1-1 0,0 1 0,7-3-1,-6 1 52,-1 0 0,0 0 0,1-1 0,-1 1 0,0-1 0,0 0 0,0 0 0,-1-1 0,1 1 0,-1-1 0,5-5 0,1-6 207,0 1 0,-1-1 1,0-1-1,-2 0 0,1 0 0,4-22 1,-5 19-143,-1-1 1,-1 0 0,-1 0-1,-1 0 1,0 0 0,-2 0 0,-2-22-1,0 32-198,0 14-468,2 16-915,1-12 1035,1 0 1,0 0-1,0 0 1,1 0-1,4 10 1,5-2-402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09.061"/>
    </inkml:context>
    <inkml:brush xml:id="br0">
      <inkml:brushProperty name="width" value="0.05" units="cm"/>
      <inkml:brushProperty name="height" value="0.05" units="cm"/>
    </inkml:brush>
  </inkml:definitions>
  <inkml:trace contextRef="#ctx0" brushRef="#br0">39 0 23421,'0'7'1840,"-7"3"-1440,-2 1-191,4 1 103,3 3-704,-1-1 520,-2 3-184,-3 3-257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1.986"/>
    </inkml:context>
    <inkml:brush xml:id="br0">
      <inkml:brushProperty name="width" value="0.05" units="cm"/>
      <inkml:brushProperty name="height" value="0.05" units="cm"/>
    </inkml:brush>
  </inkml:definitions>
  <inkml:trace contextRef="#ctx0" brushRef="#br0">1 26 18260,'11'-5'1294,"30"-12"436,-39 17-1538,1-1 1,-1 0-1,1 1 1,-1-1-1,1 1 1,0 0-1,-1-1 1,1 1-1,-1 1 1,1-1-1,-1 0 1,1 1-1,3 0 0,-5 0-156,0-1 0,-1 1-1,1-1 1,0 1-1,-1-1 1,1 1-1,0 0 1,-1-1-1,1 1 1,-1 0-1,1 0 1,-1 0-1,0-1 1,1 1-1,-1 0 1,0 0 0,1 0-1,-1 0 1,0 0-1,0-1 1,0 1-1,0 0 1,0 0-1,0 0 1,0 0-1,0 0 1,0 0-1,0 0 1,0 0-1,-1-1 1,1 1-1,0 0 1,-1 1 0,-14 30 218,-12 6 34,-13 22 68,37-55-325,1 0 0,-1 0 0,1 0 0,0 0 1,1 1-1,-1-1 0,1 1 0,0-1 0,1 1 0,-1 5 0,1-9-23,1 1 0,-1-1 0,1 0 0,0 0 0,-1 0 0,1 1 0,0-1 0,0 0 0,1 0 0,-1 0 0,0-1 0,1 1 0,-1 0 0,1 0 0,-1-1 0,1 1 0,0-1 0,0 1 0,0-1 0,-1 0 0,1 0 0,0 0 0,1 0 0,-1 0 0,0 0 0,0-1 0,0 1 0,4 0 0,3 1 6,1 0 0,-1-1 0,0 0 0,1-1 0,-1 0-1,10-1 1,-2-1-191,1-1 0,-1 0 0,0-2 0,0 0 0,0 0 0,-1-2 0,0 0 0,0-1-1,26-18 1,-39 24 3,0-1-1,0 0 0,-1 0 1,1 0-1,-1 0 0,0 0 1,3-6-1,-4 8 128,0 0 1,-1-1-1,1 1 0,-1-1 0,1 1 0,-1-1 0,0 1 1,1-1-1,-1 0 0,0 1 0,0-1 0,0 1 0,0-1 1,0 1-1,-1-1 0,1 1 0,0-1 0,-1 1 0,1-1 1,-2-2-1,-17-14-785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09.464"/>
    </inkml:context>
    <inkml:brush xml:id="br0">
      <inkml:brushProperty name="width" value="0.05" units="cm"/>
      <inkml:brushProperty name="height" value="0.05" units="cm"/>
    </inkml:brush>
  </inkml:definitions>
  <inkml:trace contextRef="#ctx0" brushRef="#br0">1 5 18292,'3'4'2128,"-2"0"-1447,2-4-665,1-1 904,5-3-480,-5 1 24,-2-2-400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1.184"/>
    </inkml:context>
    <inkml:brush xml:id="br0">
      <inkml:brushProperty name="width" value="0.05" units="cm"/>
      <inkml:brushProperty name="height" value="0.05" units="cm"/>
    </inkml:brush>
  </inkml:definitions>
  <inkml:trace contextRef="#ctx0" brushRef="#br0">39 11 15251,'1'5'167,"-1"-1"0,1 0 0,-1 0 0,0 1 0,0-1-1,0 0 1,0 1 0,-1-1 0,0 0 0,0 0 0,0 1 0,-2 3-1,-2 11 450,-3 40 201,-2 104 0,-1 8 902,18-215-355,23-76 1,-17 81-1429,1 0-1,2 1 1,2 1 0,32-51 0,-44 80 32,0 0 0,0 0 0,1 0 0,-1 1 0,2 0 0,-1 0-1,10-5 1,-15 10 25,0 1-1,0-1 0,0 1 0,0 0 0,1 0 1,-1 0-1,0 0 0,1 0 0,-1 1 1,1-1-1,-1 1 0,1-1 0,-1 1 0,1 0 1,-1 0-1,1 0 0,-1 1 0,1-1 1,-1 0-1,1 1 0,-1 0 0,1-1 0,-1 1 1,0 0-1,1 0 0,-1 1 0,0-1 1,0 0-1,0 1 0,0-1 0,0 1 0,3 3 1,-2-2 5,-1-1 0,1 1 0,-1-1 0,0 1 0,0 0 1,0 0-1,-1 0 0,1 0 0,-1 0 0,0 0 0,1 1 1,-1-1-1,-1 0 0,1 1 0,0-1 0,-1 1 0,0-1 1,0 7-1,-1-6 37,0 1 1,0-1-1,-1 1 1,1-1-1,-1 0 1,0 1-1,0-1 1,-1 0-1,1 0 1,-1-1 0,0 1-1,-4 4 1,-3 2 106,-1-1 0,1 0 0,-2-1 0,1 0 0,-1-1 0,0 0 0,0-1 0,-19 7 0,20-10-149,0 1 0,-1-1-1,1-1 1,-1 0-1,1-1 1,-1 0-1,1 0 1,-22-3 0,31 2-72,0-1 0,1 1 0,-1-1 0,0 0 0,0 1 0,0-1 1,0 0-1,1 0 0,-1 0 0,1-1 0,-1 1 0,0 0 0,1-1 0,0 1 1,-1 0-1,1-1 0,0 0 0,0 1 0,0-1 0,-1-2 0,0-4-422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1.621"/>
    </inkml:context>
    <inkml:brush xml:id="br0">
      <inkml:brushProperty name="width" value="0.05" units="cm"/>
      <inkml:brushProperty name="height" value="0.05" units="cm"/>
    </inkml:brush>
  </inkml:definitions>
  <inkml:trace contextRef="#ctx0" brushRef="#br0">74 54 19908,'22'3'1601,"-4"-1"-1185,-1-2-192,8-2 552,2-3-528,6-5-568,0 6-296,6-6-528,-5 0 879,-5 1-279,-6 1-224</inkml:trace>
  <inkml:trace contextRef="#ctx0" brushRef="#br0" timeOffset="1">1 220 15099,'31'3'1841,"5"-3"-1169,9-2-296,1-3 760,7-1-584,0 0-376,-3-1 64,-6 1-160,-5 6-216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2.053"/>
    </inkml:context>
    <inkml:brush xml:id="br0">
      <inkml:brushProperty name="width" value="0.05" units="cm"/>
      <inkml:brushProperty name="height" value="0.05" units="cm"/>
    </inkml:brush>
  </inkml:definitions>
  <inkml:trace contextRef="#ctx0" brushRef="#br0">10 1 19252,'14'7'1313,"1"-1"1,25 8-1,-23-9-844,-1 0 1,24 13-1,-36-16-453,0 0 0,0 1 0,0 0-1,0 0 1,-1 0 0,1 0 0,-1 0 0,0 1-1,0 0 1,0-1 0,0 1 0,-1 0 0,4 7-1,-5-7-46,0 0 0,0 0-1,0 0 1,-1 0 0,1 0 0,-1 0-1,0 0 1,0 0 0,0 0 0,-1 0-1,0 0 1,0 0 0,0 0 0,0-1-1,0 1 1,-1 0 0,1-1-1,-1 1 1,0-1 0,0 1 0,-1-1-1,1 0 1,-4 4 0,-5 6-87,-1-1-1,0 0 1,-1-1 0,-15 10 0,-69 39-801,89-51-55,14-5 219,18-2 171,6-2 44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2.557"/>
    </inkml:context>
    <inkml:brush xml:id="br0">
      <inkml:brushProperty name="width" value="0.05" units="cm"/>
      <inkml:brushProperty name="height" value="0.05" units="cm"/>
    </inkml:brush>
  </inkml:definitions>
  <inkml:trace contextRef="#ctx0" brushRef="#br0">193 0 20460,'-52'31'2017,"33"-20"-1398,0 0 1,-33 26 0,47-33-533,1 0 1,0 0 0,0 1-1,0 0 1,0 0 0,1 0 0,-1 0-1,1 0 1,1 1 0,-1-1-1,1 1 1,0 0 0,0 0-1,1-1 1,-2 8 0,3-11-70,0 0 1,0 1-1,-1-1 1,1 1-1,1-1 1,-1 1-1,0-1 1,1 0-1,-1 1 1,1-1-1,0 0 1,-1 1-1,1-1 1,0 0-1,1 0 1,-1 0-1,0 0 1,0 0-1,1 0 1,1 2-1,0-2-14,0 1 0,0-1 0,0 0-1,1 0 1,-1 0 0,0-1 0,1 1-1,0-1 1,-1 0 0,1 0 0,6 1-1,0-1-4,0 0 0,0-1-1,1 0 1,-1 0 0,0-1-1,0-1 1,0 0 0,17-5-1,-16 2 24,-1 1 0,0-2 1,0 1-1,0-1 0,-1-1 0,1 0 0,13-14 0,-19 18-12,-1-1-1,1 0 1,-1 1 0,0-1-1,-1 0 1,1-1 0,-1 1 0,0 0-1,0-1 1,0 1 0,0-1-1,-1 1 1,1-1 0,-1 0-1,-1 0 1,1 0 0,-1 0-1,0 1 1,0-1 0,-1-8-1,1 11-68,-1-1-1,0 0 0,0 1 0,0-1 0,-1 1 0,1-1 1,0 1-1,-1 0 0,0-1 0,1 1 0,-1 0 1,0 0-1,0 0 0,0 1 0,-1-1 0,1 0 0,0 1 1,-1-1-1,1 1 0,-1 0 0,1 0 0,-1 0 1,-3-1-1,1 0-57,-1 1 1,1 0-1,-1 0 0,0 1 1,1-1-1,-1 1 1,0 1-1,0-1 1,1 1-1,-10 2 0,-13 9-452</inkml:trace>
  <inkml:trace contextRef="#ctx0" brushRef="#br0" timeOffset="1">560 184 20228,'10'6'1737,"7"-2"-1265,6-1-264,8-3 416,8 1-768,6-5-688,0-2 832,8-2-352,3-4-208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3.049"/>
    </inkml:context>
    <inkml:brush xml:id="br0">
      <inkml:brushProperty name="width" value="0.05" units="cm"/>
      <inkml:brushProperty name="height" value="0.05" units="cm"/>
    </inkml:brush>
  </inkml:definitions>
  <inkml:trace contextRef="#ctx0" brushRef="#br0">339 0 15875,'-9'28'1937,"-9"3"-1217,-7 4-240,-2 3 1272,-6 5-887,-1-1-169,2-4-376,2-3-248,6-6-560,1-5-304,4-10 608,1-4-161,8-7-151</inkml:trace>
  <inkml:trace contextRef="#ctx0" brushRef="#br0" timeOffset="1">1 95 18940,'0'24'1840,"13"4"-1159,4-4-273,13 5 864,6 1-536,13-5-584,2-2-704,6-5 576,1-4-184,2-7-192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3.718"/>
    </inkml:context>
    <inkml:brush xml:id="br0">
      <inkml:brushProperty name="width" value="0.05" units="cm"/>
      <inkml:brushProperty name="height" value="0.05" units="cm"/>
    </inkml:brush>
  </inkml:definitions>
  <inkml:trace contextRef="#ctx0" brushRef="#br0">209 40 16275,'17'-37'3488,"-16"34"-2413,-2 5-86,-11 20 390,-65 142 502,-41 78-2900,102-217-478,13-22 48,9-15 555,7-13 99,2-8-194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4.183"/>
    </inkml:context>
    <inkml:brush xml:id="br0">
      <inkml:brushProperty name="width" value="0.05" units="cm"/>
      <inkml:brushProperty name="height" value="0.05" units="cm"/>
    </inkml:brush>
  </inkml:definitions>
  <inkml:trace contextRef="#ctx0" brushRef="#br0">59 18 14547,'11'-17'1167,"-11"17"-1137,0 0 0,0 0 0,0 0 0,1 0 0,-1 0 0,0 0 0,0 0 1,0-1-1,1 1 0,-1 0 0,0 0 0,0 0 0,0 0 0,1 0 0,-1 0 0,0 0 0,0 0 0,0 0 0,1 0 0,-1 0 0,0 0 0,0 0 0,0 1 0,1-1 0,-1 0 0,0 0 0,0 0 0,0 0 0,1 0 0,-1 0 0,0 0 0,0 1 0,0-1 0,0 0 0,0 0 0,1 0 0,-1 0 0,0 0 1,0 1-1,0-1 0,2 4 252,-1-1 0,0 1 1,1 0-1,-2 0 1,1 0-1,0 7 1,3 22 530,2 1 1,0-2 0,2 1 0,16 40 0,-17-57-996,0 0 1,2 0 0,0-1 0,0 0-1,1-1 1,1 0 0,1 0 0,0-1-1,25 21 1,-36-33-196,-5-5-109</inkml:trace>
  <inkml:trace contextRef="#ctx0" brushRef="#br0" timeOffset="1">19 260 14363,'-11'-7'2016,"4"1"-1175,11-1-337,7 2 1992,14 3-1551,5-1-201,10-3-784,6 2-600,4-4 632,0-6-104,-5-5-161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4.916"/>
    </inkml:context>
    <inkml:brush xml:id="br0">
      <inkml:brushProperty name="width" value="0.05" units="cm"/>
      <inkml:brushProperty name="height" value="0.05" units="cm"/>
    </inkml:brush>
  </inkml:definitions>
  <inkml:trace contextRef="#ctx0" brushRef="#br0">5 0 22509,'-4'7'2392,"5"-7"-2328,3-1 56,4-2-776,0 2 744,4-1-304,-4 2-368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5.386"/>
    </inkml:context>
    <inkml:brush xml:id="br0">
      <inkml:brushProperty name="width" value="0.05" units="cm"/>
      <inkml:brushProperty name="height" value="0.05" units="cm"/>
    </inkml:brush>
  </inkml:definitions>
  <inkml:trace contextRef="#ctx0" brushRef="#br0">7 1 16003,'-7'8'2281,"7"4"-1337,2-9-416,3-2 1209,6-1-945,3-4-552,2-3 144,4 0-168,0 1-384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2.403"/>
    </inkml:context>
    <inkml:brush xml:id="br0">
      <inkml:brushProperty name="width" value="0.05" units="cm"/>
      <inkml:brushProperty name="height" value="0.05" units="cm"/>
    </inkml:brush>
  </inkml:definitions>
  <inkml:trace contextRef="#ctx0" brushRef="#br0">0 142 15739,'5'7'1785,"10"-4"-1001,8-3-312,10-6 824,6 2-376,7-4-960,3-2 1841,-1-3-1545,3 3-64,-4 1-96</inkml:trace>
  <inkml:trace contextRef="#ctx0" brushRef="#br0" timeOffset="1">455 88 18732,'1'0'193,"0"1"-1,0 0 1,1-1-1,-1 1 1,0-1 0,0 1-1,1-1 1,-1 1-1,0-1 1,1 0 0,-1 0-1,1 0 1,-1 0-1,0 0 1,1 0 0,-1 0-1,0 0 1,3-1-1,29-8 1012,-24 6-551,7-1-354,0-1 0,-1 0 1,0-1-1,0-1 0,0 0 1,16-12-1,-30 19-295,0-1 0,-1 1 0,1 0 0,-1-1 0,1 1-1,-1-1 1,1 1 0,0-1 0,-1 0 0,0 1 0,1-1 0,-1 1 0,1-1 0,-1 0 0,0 0 0,1 1 0,-1-1-1,0 0 1,0 1 0,0-1 0,0 0 0,1 0 0,-2 0-1,1 1 0,0-1-1,-1 0 1,1 1 0,0-1 0,-1 1-1,1 0 1,0-1 0,-1 1 0,1-1 0,-1 1-1,1 0 1,-1-1 0,1 1 0,-1 0-1,1-1 1,-1 1 0,0 0 0,1 0-1,-2-1 1,-3 0-1,0 0 0,-1 0 1,1 1-1,-10-1 0,4 2-10,1-1 0,0 2-1,-1-1 1,1 1 0,0 1 0,0 0 0,0 0 0,0 1 0,1 0 0,0 1 0,0 0 0,0 0 0,0 1 0,1 0 0,0 1 0,0 0-1,0 0 1,-9 13 0,16-19-15,0 0-1,0 1 1,0-1-1,0 1 0,0-1 1,0 1-1,1 0 1,-1-1-1,1 1 0,-1 0 1,1 0-1,-1-1 1,1 1-1,0 0 0,0 0 1,0-1-1,0 4 1,1-4-60,-1 0 1,1 0-1,-1 0 0,1 0 1,-1 0-1,1 0 1,0 0-1,0 0 1,-1 0-1,1 0 0,0 0 1,0 0-1,0-1 1,0 1-1,0 0 0,0-1 1,0 1-1,0-1 1,2 2-1,2-1-128,0 0-1,1 1 0,-1-2 1,0 1-1,1-1 1,-1 1-1,0-1 0,1-1 1,-1 1-1,6-2 1,27-8-509,7-6-229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5.773"/>
    </inkml:context>
    <inkml:brush xml:id="br0">
      <inkml:brushProperty name="width" value="0.05" units="cm"/>
      <inkml:brushProperty name="height" value="0.05" units="cm"/>
    </inkml:brush>
  </inkml:definitions>
  <inkml:trace contextRef="#ctx0" brushRef="#br0">19 43 18332,'2'-3'187,"-1"0"1,1 1-1,-1-1 0,1 1 1,0-1-1,0 1 1,0-1-1,1 1 0,-1 0 1,0 0-1,1 0 0,-1 1 1,1-1-1,0 0 0,0 1 1,0 0-1,-1-1 1,1 1-1,0 0 0,0 1 1,1-1-1,-1 1 0,0-1 1,0 1-1,0 0 1,0 0-1,4 0 0,2 1-4,1 0 0,-1 0 0,0 1 0,0 0 0,0 0-1,0 1 1,0 0 0,9 5 0,-13-6-185,-1 1-1,0-1 1,1 1-1,-1-1 1,-1 1 0,1 1-1,0-1 1,-1 0-1,1 1 1,-1 0-1,0 0 1,-1 0 0,1 0-1,-1 0 1,1 0-1,-1 1 1,0-1-1,-1 1 1,1-1 0,-1 1-1,0 0 1,0 0-1,0-1 1,-1 1 0,0 0-1,0 0 1,0 0-1,0 0 1,-1 0-1,0 0 1,0-1 0,0 1-1,-1 0 1,1-1-1,-1 1 1,0-1-1,-3 5 1,-1 1-61,0 0-1,-1 0 1,0-1-1,-1 0 1,0 0 0,-12 10-1,-59 41-336,53-42 202,-35 31 0,60-49 197,1 0 1,-1 1 0,1-1-1,-1 0 1,1 1-1,-1-1 1,1 1 0,-1-1-1,1 1 1,0-1 0,-1 1-1,1-1 1,0 1-1,0-1 1,-1 1 0,1-1-1,0 1 1,0 0-1,0-1 1,-1 1 0,1-1-1,0 1 1,0 0-1,0-1 1,0 1 0,0-1-1,0 1 1,0 0 0,1 0-1,-1 0-17,1-1-1,0 1 0,0 0 1,0-1-1,-1 1 1,1-1-1,0 1 1,0-1-1,0 1 0,0-1 1,0 0-1,0 0 1,0 1-1,0-1 0,2 0 1,49 0-939,-47 0 796,93-7-438,-37 2 218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16.208"/>
    </inkml:context>
    <inkml:brush xml:id="br0">
      <inkml:brushProperty name="width" value="0.05" units="cm"/>
      <inkml:brushProperty name="height" value="0.05" units="cm"/>
    </inkml:brush>
  </inkml:definitions>
  <inkml:trace contextRef="#ctx0" brushRef="#br0">147 1 16828,'11'24'2200,"-5"2"-1296,-4 0-368,-2 5 1777,1 2-1441,2 3-152,-2-2-648,1 4-304,-1-7-760,-1-4-192,0-6 824,-5-4-248,-4-2-281</inkml:trace>
  <inkml:trace contextRef="#ctx0" brushRef="#br0" timeOffset="1">1 246 18388,'30'1'1520,"14"1"-1096,7-5-368,6-7-1440,7-5 1600,2-12-272,-4-7-192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2.149"/>
    </inkml:context>
    <inkml:brush xml:id="br0">
      <inkml:brushProperty name="width" value="0.05" units="cm"/>
      <inkml:brushProperty name="height" value="0.05" units="cm"/>
    </inkml:brush>
  </inkml:definitions>
  <inkml:trace contextRef="#ctx0" brushRef="#br0">578 11 17764,'4'-10'1328,"-13"16"-669,-4 3-498,-329 255 1925,178-132-1999,152-122-177,8-6-67,-1-1-1,0 1 1,1-1 0,-1 0-1,-8 4 1,12-7 135,1 0 1,0 0-1,0 0 0,0 0 0,-1 0 0,1 0 1,0 0-1,0 0 0,-1 0 0,1 0 1,0 0-1,0 0 0,0 0 0,-1-1 0,1 1 1,0 0-1,0 0 0,0 0 0,0 0 1,-1 0-1,1-1 0,0 1 0,0 0 0,0 0 1,0 0-1,0-1 0,0 1 0,0 0 0,-1 0 1,1 0-1,0-1 0,0 1 0,0 0 1,0 0-1,0 0 0,0-1 0,0 1 0,0 0 1,0 0-1,0 0 0,0-1 0,0 1 1,0 0-1,0 0 0,0-1 0,1 1 0,-1 0 1,0 0-1,2-15-298,4-5-148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2.594"/>
    </inkml:context>
    <inkml:brush xml:id="br0">
      <inkml:brushProperty name="width" value="0.05" units="cm"/>
      <inkml:brushProperty name="height" value="0.05" units="cm"/>
    </inkml:brush>
  </inkml:definitions>
  <inkml:trace contextRef="#ctx0" brushRef="#br0">1 28 14595,'4'-17'1592,"-1"9"-943,0 6-225,2 7 1112,1 7-448,4 5-352,2 4-167,3 1-193,3 4-64,7 0-64,3-4-152,5-1-560,2-4-104,1-6 472,0-2-145,7-5-63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3.822"/>
    </inkml:context>
    <inkml:brush xml:id="br0">
      <inkml:brushProperty name="width" value="0.05" units="cm"/>
      <inkml:brushProperty name="height" value="0.05" units="cm"/>
    </inkml:brush>
  </inkml:definitions>
  <inkml:trace contextRef="#ctx0" brushRef="#br0">0 288 16644,'0'0'112,"1"1"1,-1-1 0,0 0 0,1 0 0,-1 1 0,0-1 0,1 0 0,-1 0 0,0 0 0,1 0 0,-1 0 0,1 0 0,-1 1 0,0-1-1,1 0 1,-1 0 0,1 0 0,-1 0 0,0 0 0,1 0 0,-1-1 0,1 1 0,-1 0 0,0 0 0,1 0 0,-1 0 0,0 0 0,1-1-1,-1 1 1,0 0 0,1 0 0,13-6 509,29-17 1585,73-54 0,30-39-2305,-117 90 29,-20 17 4,1 0-1,0 1 1,11-7-1,-21 22-95,-4 4 125,-19 38-167,11-27 21,2 0 0,0 1-1,2-1 1,0 2 0,-8 45-1,16-67 158,-1-1 1,1 1-1,0-1 0,0 1 0,0 0 0,0-1 0,0 1 0,0-1 1,0 1-1,1-1 0,-1 1 0,0-1 0,1 1 0,0-1 0,-1 1 0,2 1 1,9 2-223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4.299"/>
    </inkml:context>
    <inkml:brush xml:id="br0">
      <inkml:brushProperty name="width" value="0.05" units="cm"/>
      <inkml:brushProperty name="height" value="0.05" units="cm"/>
    </inkml:brush>
  </inkml:definitions>
  <inkml:trace contextRef="#ctx0" brushRef="#br0">229 0 19988,'4'7'1417,"0"8"-1121,2 2-112,6 7 256,-1 4-160,2 9-32,-2 4 8,-8 12-112,-3 5-64,-17 6-104,-7 5-160,-16 7-256,-8 3-216,-6-6 520,-2-9-112,3-28-72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5.844"/>
    </inkml:context>
    <inkml:brush xml:id="br0">
      <inkml:brushProperty name="width" value="0.05" units="cm"/>
      <inkml:brushProperty name="height" value="0.05" units="cm"/>
    </inkml:brush>
  </inkml:definitions>
  <inkml:trace contextRef="#ctx0" brushRef="#br0">103 53 13923,'6'-9'1100,"-1"0"0,0 0 0,5-11 0,-7 14 266,-1 8 6,-2 14 231,-22 108-526,-76 237 1,87-333-922,11-28-152,0 0 0,0 0 0,0 0 0,0 0 0,-1 0-1,1 0 1,0 0 0,0 0 0,0-1 0,0 1 0,0 0 0,0 0 0,0 0 0,0 0 0,0 0 0,0 0 0,0 0 0,0 0-1,0 0 1,0 0 0,0 0 0,0 0 0,-1 0 0,1 0 0,0 0 0,0 0 0,0 0 0,0 0 0,0 0 0,0 0-1,0 0 1,0 0 0,0 0 0,0 0 0,0 0 0,0 1 0,0-1 0,0 0 0,0 0 0,0 0 0,0 0 0,-1 0-1,1 0 1,0 0 0,0 0 0,0 0 0,0 0 0,0 0 0,0 0 0,0 0 0,4-17 132,5-15-38,2 1 1,21-43 0,36-55-72,-64 122-28,11-20-65,1 0-1,1 1 0,2 1 1,0 0-1,2 2 0,24-22 1,-41 41 47,1 0 1,1 0-1,-1 1 1,1 0-1,-1 0 1,1 0-1,12-3 1,-17 6 10,0-1 1,0 1 0,1 0 0,-1-1-1,0 1 1,1 0 0,-1 0-1,0 0 1,0 0 0,1 0-1,-1 0 1,0 0 0,1 1-1,-1-1 1,0 0 0,0 1-1,1-1 1,-1 1 0,0-1-1,0 1 1,0 0 0,0-1-1,0 1 1,0 0 0,0 0-1,0 0 1,0 0 0,0 0-1,0 0 1,-1 0 0,1 0 0,0 0-1,-1 0 1,1 0 0,0 0-1,-1 1 1,0-1 0,1 0-1,-1 0 1,0 1 0,1-1-1,-1 2 1,0 2-9,0 0 0,-1-1 1,0 1-1,1 0 0,-1-1 0,-1 1 0,1-1 0,-1 0 1,1 1-1,-1-1 0,-1 0 0,1 0 0,0 0 1,-1 0-1,0-1 0,0 1 0,-5 4 0,-6 6 0,0-1 0,-27 20 0,-29 13 205,63-42-178,0 0 0,-1-1 0,1 0 1,-1 0-1,0-1 0,0 0 0,0 0 0,-9 1 0,17-3-41,0 0-1,0 0 1,-1 0-1,1 0 1,0 0 0,0 0-1,0 0 1,-1 1 0,1-1-1,0 0 1,0 0 0,-1 0-1,1 0 1,0 0-1,0 0 1,-1 0 0,1 0-1,0 0 1,0 0 0,-1 0-1,1-1 1,0 1 0,0 0-1,-1 0 1,1 0-1,0 0 1,0 0 0,0 0-1,-1 0 1,1-1 0,0 1-1,0 0 1,0 0-1,0 0 1,-1 0 0,1-1-1,0 1 1,0 0 0,0 0-1,0-1 1,0 1 0,0 0-1,0 0 1,-1 0-1,1-1 1,0 1 0,0 0-1,11-11-855,22-10 8,-4 7 156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6.727"/>
    </inkml:context>
    <inkml:brush xml:id="br0">
      <inkml:brushProperty name="width" value="0.05" units="cm"/>
      <inkml:brushProperty name="height" value="0.05" units="cm"/>
    </inkml:brush>
  </inkml:definitions>
  <inkml:trace contextRef="#ctx0" brushRef="#br0">104 0 16916,'1'1'107,"-1"0"0,1 0 0,0 0 0,-1 0 0,1 0 1,-1 0-1,1 1 0,-1-1 0,1 0 0,-1 0 0,0 0 1,0 0-1,0 1 0,0-1 0,1 0 0,-2 0 0,1 1 1,0-1-1,0 2 0,-8 25 302,6-23-199,-11 31 865,-69 216 1696,77-225-2654,6-14 35,-1-13-144,1 1 0,-1-1-1,0 0 1,0 0 0,0 0-1,0 0 1,0 1-1,0-1 1,1 0 0,-1 0-1,0 0 1,0 0 0,0 0-1,0 1 1,1-1 0,-1 0-1,0 0 1,0 0-1,0 0 1,1 0 0,-1 0-1,0 0 1,0 0 0,0 0-1,1 0 1,-1 0 0,0 0-1,0 0 1,0 0 0,1 0-1,-1 0 1,0 0-1,0 0 1,0 0 0,1 0-1,-1 0 1,0 0 0,0-1-1,0 1 1,0 0 0,1 0-1,-1 0 1,0 0-1,0 0 1,4-5 69,0 1 1,-1 0-1,0-1 0,0 1 0,0-1 0,0 0 1,-1 0-1,0 0 0,0 0 0,2-9 0,1 1 49,3-9 12,-1-1-1,-1 0 1,-1-1-1,-1 1 1,1-32 0,-6 40-125,1 15-13,0 0 0,0 0 0,0 0 0,0-1-1,0 1 1,0 0 0,0 0 0,0 0 0,0 0-1,0 0 1,0 0 0,0 0 0,0 0 0,-1 0 0,1 0-1,0 0 1,0-1 0,0 1 0,0 0 0,0 0-1,0 0 1,0 0 0,0 0 0,0 0 0,0 0-1,0 0 1,-1 0 0,1 0 0,0 0 0,0 0 0,0 0-1,0 0 1,0 0 0,0 0 0,0 0 0,0 0-1,0 0 1,-1 0 0,1 0 0,0 0 0,0 0 0,0 0-1,0 0 1,0 0 0,0 0 0,0 0 0,0 1-1,0-1 1,0 0 0,0 0 0,-1 0 0,1 0-1,-7 12-38,7-12 35,-2 7-9,0 0 0,1 1 0,0-1 1,1 0-1,-1 1 0,1-1 0,1 1 0,0-1 1,0 0-1,0 0 0,1 1 0,3 10 1,-4-14 11,0-1 1,1 1-1,-1-1 1,1 0 0,-1 1-1,1-1 1,0 0-1,0 0 1,0 0-1,1 0 1,-1-1 0,1 1-1,0 0 1,-1-1-1,1 0 1,0 0-1,1 0 1,-1 0 0,0 0-1,0 0 1,1-1-1,-1 0 1,1 0-1,-1 0 1,1 0 0,6 1-1,-6-3 5,0 0 1,-1 0-1,1 0 0,0 0 1,-1 0-1,1-1 0,-1 0 1,1 1-1,-1-1 0,0 0 1,0-1-1,0 1 0,0-1 1,0 1-1,0-1 0,-1 0 1,0 0-1,1 0 0,2-6 1,6-8 22,-1 0 1,10-26-1,-20 43-26,19-53 24,-26 123-528,6-65 486,1-2-12,-1 1-1,1-1 0,-1 1 1,1-1-1,0 1 0,0-1 0,1 1 1,1 6-1,-2-9 24,1 0 1,0 0-1,0 0 1,0-1-1,-1 1 1,1 0-1,0 0 1,0-1-1,0 1 1,0 0-1,0-1 1,0 1-1,1-1 1,-1 0-1,0 1 1,0-1-1,0 0 1,0 1-1,1-1 1,-1 0-1,0 0 1,0 0-1,0 0 1,1 0-1,-1 0 1,0-1-1,0 1 1,0 0-1,2-1 1,23-4-2,-9 2-14,-1 0 1,1 1-1,-1 1 0,32 2 0,-45-1 13,1 1 0,-1-1 0,0 1 0,1 0 0,-1 0 0,0 0 0,0 0 0,0 1 0,0-1 0,0 1 0,0 0 0,0 0 0,0 0-1,0 0 1,-1 0 0,1 1 0,-1-1 0,0 1 0,0-1 0,0 1 0,0 0 0,0 0 0,-1 0 0,1 0 0,-1 0 0,0 0 0,0 1 0,0-1 0,1 5 0,0 15-47,-2-19 58,0 0-1,1 0 1,-1 1 0,1-1-1,2 8 1,-2-12 6,-1 0 0,0 1 0,0-1 0,0 0 0,0 1 0,1-1 0,-1 0 0,0 0 0,0 1 0,1-1 0,-1 0 0,0 0 0,0 1 0,1-1 0,-1 0 0,0 0 0,1 0 0,-1 1 0,0-1 0,1 0 0,-1 0 0,0 0 0,1 0 0,-1 0 0,0 0 0,1 0-1,-1 0 1,0 0 0,1 0 0,-1 0 0,0 0 0,1 0 0,14-8 185,9-15 70,-23 23-250,13-16 145,-1-1 0,-1 1-1,0-2 1,15-28 0,-22 34-82,0 1 1,0 0-1,-2-1 0,1 0 1,-1 0-1,-1 0 0,0-1 0,-1 1 1,0-15-1,-1 24-114,0 0 1,0-1-1,-1 1 0,1 0 0,-1-1 0,0 1 1,0 0-1,0 0 0,-1-1 0,1 1 0,-4-5 1,-9-1-2929,9 0 2269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7.179"/>
    </inkml:context>
    <inkml:brush xml:id="br0">
      <inkml:brushProperty name="width" value="0.05" units="cm"/>
      <inkml:brushProperty name="height" value="0.05" units="cm"/>
    </inkml:brush>
  </inkml:definitions>
  <inkml:trace contextRef="#ctx0" brushRef="#br0">0 1 13723,'7'8'1272,"6"1"-1048,2 0-336,5-4 1136,4 0-824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7.635"/>
    </inkml:context>
    <inkml:brush xml:id="br0">
      <inkml:brushProperty name="width" value="0.05" units="cm"/>
      <inkml:brushProperty name="height" value="0.05" units="cm"/>
    </inkml:brush>
  </inkml:definitions>
  <inkml:trace contextRef="#ctx0" brushRef="#br0">54 330 16243,'-21'28'1749,"18"-24"-1572,-1-1-1,1 2 1,0-1-1,0 0 1,1 1-1,-1-1 1,1 1-1,0 0 1,0 0-1,0 0 1,1 0-1,-2 6 1,3-10-159,0 0 1,0 0-1,0 0 0,0 0 0,0 0 1,0 0-1,1 0 0,-1 0 1,0-1-1,0 1 0,1 0 1,-1 0-1,1 0 0,-1 0 0,0 0 1,1-1-1,-1 1 0,1 0 1,0 0-1,-1-1 0,1 1 0,0-1 1,-1 1-1,1 0 0,0-1 1,0 1-1,0-1 0,-1 1 0,1-1 1,0 0-1,0 1 0,0-1 1,0 0-1,0 0 0,0 0 1,0 1-1,-1-1 0,1 0 0,0 0 1,0 0-1,0-1 0,0 1 1,0 0-1,1 0 0,3-1-43,0 0-1,0-1 0,0 1 1,0-1-1,0 1 1,8-6-1,-2-2-4,0 1 0,0-2 0,-1 1 0,-1-1-1,0-1 1,0 0 0,-1 0 0,0-1 0,-1 0 0,0 0 0,-1-1-1,0 1 1,-1-2 0,6-25 0,-11 39 29,0 0 1,0 0-1,0 0 0,0 0 1,1 0-1,-1 0 0,0-1 0,0 1 1,0 0-1,0 0 0,0 0 1,0 0-1,0 0 0,0 0 1,0 0-1,0 0 0,0-1 0,0 1 1,0 0-1,0 0 0,0 0 1,0 0-1,0 0 0,0 0 1,0-1-1,0 1 0,0 0 1,0 0-1,0 0 0,0 0 0,0 0 1,0 0-1,0-1 0,0 1 1,0 0-1,0 0 0,0 0 1,0 0-1,0 0 0,0 0 0,0 0 1,0 0-1,0-1 0,0 1 1,-1 0-1,1 0 0,0 0 1,0 0-1,0 0 0,0 0 0,0 0 1,0 0-1,0 0 0,-1 0 1,1 0-1,0 0 0,0 0 1,0 0-1,0 0 0,0 0 1,0 0-1,-1 0 0,1 0 0,-7 9-19,-9 18-8,9-10 21,0 0-1,1 0 1,1 1 0,1 0 0,-3 31 0,6-47 10,1 0 0,0-1 0,0 1 0,0 0 0,0-1 0,0 1 0,0 0 0,1-1 0,-1 1 0,0 0 0,1-1 0,-1 1 0,1-1 0,0 1 0,0-1 0,-1 1 0,1-1 0,2 3 0,-2-3 3,0-1 0,0 1 0,0-1-1,0 0 1,0 1 0,0-1 0,0 0 0,0 0-1,0 1 1,0-1 0,0 0 0,0 0 0,0 0 0,0 0-1,0-1 1,0 1 0,0 0 0,0 0 0,0 0-1,0-1 1,2 0 0,4-3 23,0 1 0,0-2-1,0 1 1,-1-1 0,1 0 0,5-6 0,17-19 194,-2 0 0,45-67 1,33-75 420,-92 149-567,11-28 275,-33 65-325,0-1 0,1 2 0,1-1 0,1 1 0,0 0 0,-4 17 0,1-7 11,-5 17 64,-17 81 1,28-104-70,0 1-1,1 0 1,1 1-1,2-1 1,-1 0-1,6 29 1,-5-44-27,1 0 0,-1 0 0,1 0-1,0-1 1,0 1 0,0 0 0,3 3 0,-4-7-4,-1 0 0,1 0 0,-1 0 0,1-1 1,0 1-1,-1 0 0,1-1 0,0 1 0,-1 0 0,1-1 0,0 1 0,0-1 1,0 1-1,-1-1 0,1 1 0,0-1 0,0 0 0,0 0 0,0 1 1,0-1-1,0 0 0,0 0 0,0 0 0,0 0 0,0 0 0,0 0 0,0 0 1,-1 0-1,1 0 0,0-1 0,0 1 0,0 0 0,0 0 0,0-1 1,0 1-1,0-1 0,-1 1 0,1-1 0,0 1 0,0-1 0,-1 0 0,2 0 1,2-3 12,0-1 0,0 1 0,0-1 0,-1 0 0,1 0 0,-1 0 0,0 0 0,4-12 0,14-50 78,-16 49-67,9-48 77,-11 44-66,14-42-1,-17 63-36,1 0-1,-1 0 0,0 0 1,1 0-1,-1 0 1,0 1-1,1-1 0,-1 0 1,1 0-1,0 0 0,-1 0 1,1 1-1,0-1 0,-1 0 1,1 1-1,0-1 1,0 0-1,-1 1 0,1-1 1,0 1-1,0-1 0,0 1 1,0 0-1,0-1 0,0 1 1,0 0-1,0 0 0,0-1 1,0 1-1,0 0 1,0 0-1,0 0 0,0 0 1,0 0-1,0 1 0,2-1 1,2 2-8,0 1 1,0-1 0,0 1-1,0 0 1,7 5-1,5 3-5,-7-5 14,1-1 0,0 0 0,1-1 0,-1 0 0,1 0 0,0-1 0,0-1 0,0 0 0,0-1 0,0 0 0,17-1 0,-27 0 5,0-1 0,-1 1 1,1-1-1,0 1 0,0-1 0,0 0 1,-1 1-1,1-1 0,0 0 0,-1 0 0,1 0 1,0 0-1,-1-1 0,0 1 0,1 0 0,-1-1 1,2-1-1,-3 3-4,0 0 1,0-1-1,0 1 1,1 0-1,-1 0 0,0-1 1,0 1-1,0 0 1,0-1-1,0 1 1,0 0-1,0-1 0,0 1 1,0 0-1,0-1 1,0 1-1,0 0 1,0-1-1,0 1 1,0 0-1,0-1 0,0 1 1,0 0-1,-1-1 1,1 1-1,0 0 1,0-1-1,0 1 1,0 0-1,-1 0 0,1-1 1,-1 0 0,-1 1 1,1-1-1,0 0 0,0 1 1,-1-1-1,1 1 1,0 0-1,-1 0 0,1-1 1,0 1-1,-1 0 1,1 0-1,-2 0 0,-3 1 2,1-1-1,0 1 1,-1 1-1,1-1 0,0 1 1,0 0-1,0 0 0,0 0 1,0 1-1,1-1 1,-1 1-1,1 0 0,-1 1 1,1-1-1,-7 9 1,4-5-12,1 0 1,0 1 0,0 0-1,1 0 1,0 0 0,0 1-1,1 0 1,-4 9 0,7-12-26,-1-1 0,1 1 0,0-1-1,0 1 1,1-1 0,0 1 0,0 0 0,1 7 0,-1-10-18,0-1 1,1 0-1,-1 0 0,1 0 0,0 0 0,-1 0 1,1 0-1,0 0 0,0 0 0,0-1 0,1 1 1,-1 0-1,0 0 0,1-1 0,-1 1 1,1-1-1,-1 1 0,1-1 0,0 0 0,0 0 1,-1 1-1,1-1 0,0-1 0,0 1 1,3 1-1,0-1-5,1 0 0,0-1 0,-1 0 0,1 0 0,0 0 0,-1 0-1,1-1 1,0 0 0,-1 0 0,10-4 0,32-15-315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2.857"/>
    </inkml:context>
    <inkml:brush xml:id="br0">
      <inkml:brushProperty name="width" value="0.05" units="cm"/>
      <inkml:brushProperty name="height" value="0.05" units="cm"/>
    </inkml:brush>
  </inkml:definitions>
  <inkml:trace contextRef="#ctx0" brushRef="#br0">259 16 18036,'-1'-1'110,"0"0"0,0-1 0,-1 1 1,1 0-1,0 0 0,0 0 0,-1 0 0,1 0 1,0 0-1,-1 1 0,1-1 0,-1 0 1,1 1-1,-1-1 0,1 1 0,-1-1 0,1 1 1,-1 0-1,0 0 0,1 0 0,-1 0 0,1 0 1,-1 0-1,0 0 0,1 0 0,-3 1 0,-5 1 198,0 1-1,1-1 0,-13 7 0,18-8-120,-17 9 198,1 0-1,0 2 0,0 0 0,1 1 0,1 1 0,-23 23 0,38-35-378,1-1 0,-1 0 0,1 1 0,0-1 0,0 1 0,0 0 0,0-1 1,0 1-1,0 0 0,0 0 0,0-1 0,0 4 0,1-4-21,0 0 0,0-1 0,0 1 0,0 0 0,1-1 0,-1 1-1,0 0 1,0 0 0,1-1 0,-1 1 0,0 0 0,1-1 0,-1 1 0,1-1 0,-1 1 0,1-1 0,-1 1 0,1-1 0,-1 1 0,1-1 0,0 1 0,-1-1 0,1 1 0,0-1-1,-1 0 1,1 1 0,0-1 0,-1 0 0,1 0 0,0 0 0,0 1 0,-1-1 0,1 0 0,1 0 0,12 1-282,0 0 0,1 0 0,0-2 0,-1 1 0,1-2 0,26-6 0,-14 3-43,4-1 11,32-5-126,-58 10 448,0 1 0,1 0-1,-1 0 1,0 0 0,0 1 0,0 0-1,0 0 1,0 0 0,7 3 0,-11-4 29,0 1 0,0-1 1,0 0-1,0 1 1,0 0-1,0-1 1,-1 1-1,1-1 0,0 1 1,0 0-1,-1 0 1,1-1-1,0 1 1,-1 0-1,1 0 0,-1 0 1,1 0-1,-1 0 1,0 0-1,1-1 1,-1 1-1,0 0 0,1 0 1,-1 2-1,0-1 56,0 0-1,-1 0 1,1 0 0,0 1-1,-1-1 1,1 0-1,-1 0 1,0 0 0,0 0-1,-2 4 1,-1 0 211,0 0 0,-1 0 1,1-1-1,-1 1 0,-11 8 1,8-7 66,-1-2 1,0 1 0,0-1 0,0 0 0,-13 4 0,19-8-366,0 0 0,0-1 1,0 1-1,0-1 0,0 1 1,1-1-1,-1 0 0,0 0 0,0 0 1,-5-1-1,7 0-99,-1 1 0,1-1 0,0 1 1,-1-1-1,1 0 0,0 1 0,-1-1 0,1 0 0,0 0 0,0 0 0,0 0 0,0 0 1,0 0-1,0 0 0,0-1 0,0 1 0,0 0 0,1 0 0,-1-1 0,0 1 0,0-3 1,0 0 73,1 1 0,-1-1-1,1 0 1,0 1 0,0-1 0,0 1 0,1-1 0,-1 0 0,1 1 0,0-1 0,0 1 0,0-1 0,0 1 0,1 0 0,-1-1 0,1 1 0,3-4 0,15-27-547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8.067"/>
    </inkml:context>
    <inkml:brush xml:id="br0">
      <inkml:brushProperty name="width" value="0.05" units="cm"/>
      <inkml:brushProperty name="height" value="0.05" units="cm"/>
    </inkml:brush>
  </inkml:definitions>
  <inkml:trace contextRef="#ctx0" brushRef="#br0">132 0 12099,'-21'18'1604,"2"1"0,-26 30 1,40-42-1308,-1 0 1,2 0 0,-1 0 0,1 1-1,0 0 1,0 0 0,1 0-1,0 0 1,1 0 0,-1 1 0,0 13-1,3-20-322,0 0 0,0 1-1,0-1 1,0 0 0,1 1-1,-1-1 1,1 0 0,0 0-1,0 1 1,-1-1-1,1 0 1,1 0 0,-1 0-1,0 0 1,0 0 0,1 0-1,-1-1 1,1 1 0,0 0-1,0-1 1,-1 1 0,1-1-1,0 1 1,0-1-1,0 0 1,0 0 0,0 0-1,4 1 1,7 3-537,1-1 1,0-1-1,25 3 1,1 2-413,-35-7 926,-1 0 0,0 1 0,1-1 0,-1 1 0,0 1 0,0-1 0,0 0 0,-1 1 0,5 3 0,-7-5 78,0 0 1,0 0-1,-1 0 1,1 0-1,0 0 1,-1 0-1,1 0 1,0 0-1,-1 0 1,1 0-1,-1 0 1,0 0-1,1 1 1,-1-1-1,0 0 1,0 0-1,0 0 1,0 1-1,0-1 1,0 0-1,0 0 1,0 0-1,0 1 1,0-1-1,-1 0 1,1 0-1,-1 0 1,1 0-1,-1 1 1,1-1-1,-1 0 1,1 0-1,-1 0 1,0 0-1,0 0 1,1 0-1,-3 0 1,-2 5 143,-1-1 1,0 0-1,0 0 1,-1 0-1,0-1 1,0 0-1,-10 4 1,12-6-124,1 0 0,-1 0 0,1 0 0,-1-1 0,0 0 0,0 0 0,1 0 0,-1-1 1,0 0-1,0 0 0,0 0 0,0 0 0,-6-2 0,-15-12 74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8.626"/>
    </inkml:context>
    <inkml:brush xml:id="br0">
      <inkml:brushProperty name="width" value="0.05" units="cm"/>
      <inkml:brushProperty name="height" value="0.05" units="cm"/>
    </inkml:brush>
  </inkml:definitions>
  <inkml:trace contextRef="#ctx0" brushRef="#br0">87 74 19628,'-17'43'629,"1"1"0,3 1-1,1 0 1,3 1 0,1 0-1,-2 60 1,10-99-603,-1-2 12,1-1-1,0 1 1,0 0-1,0-1 1,1 1 0,-1 0-1,1-1 1,3 10-1,-4-14-27,0 0 0,0 1 0,0-1 0,1 1 0,-1-1-1,0 0 1,0 1 0,0-1 0,1 0 0,-1 1 0,0-1 0,1 0 0,-1 1 0,0-1-1,1 0 1,-1 0 0,0 1 0,1-1 0,-1 0 0,0 0 0,1 0 0,-1 0-1,1 1 1,-1-1 0,1 0 0,-1 0 0,0 0 0,1 0 0,-1 0 0,1 0-1,-1 0 1,1 0 0,-1 0 0,0 0 0,1 0 0,-1 0 0,1-1 0,-1 1-1,0 0 1,1 0 0,-1 0 0,1-1 0,-1 1 0,0 0 0,1 0 0,-1-1 0,0 1-1,1 0 1,-1 0 0,0-1 0,17-21 336,-8 4-162,0-1 1,-1 0 0,-2 0-1,6-27 1,12-83 307,-18 89-424,-2-1 0,-1-46 0,-4 75-101,1 16-41,1-2 66,-1 0 0,0-1 0,1 1-1,-1 0 1,1-1 0,-1 1 0,1 0 0,0-1 0,0 1 0,0-1 0,0 1 0,0-1 0,0 0 0,0 1 0,2 0 0,1 0 3,0 0 1,-1 0-1,1 0 0,0-1 1,0 0-1,0 0 1,1 0-1,-1 0 0,0-1 1,0 1-1,0-1 1,1 0-1,-1 0 1,8-2-1,3-1 9,1 0 0,24-9-1,-17 2 29,42-23 0,3-3 18,-68 36-51,0 0 1,1 0-1,-1-1 1,0 1-1,0 0 1,1 0-1,-1-1 1,0 1-1,1 0 0,-1 0 1,0 0-1,1 0 1,-1 0-1,0 0 1,1-1-1,-1 1 1,0 0-1,1 0 1,-1 0-1,0 0 1,1 0-1,-1 0 1,0 0-1,1 0 1,-1 1-1,0-1 1,1 0-1,-1 0 1,0 0-1,0 0 0,1 0 1,-1 0-1,0 1 1,1-1-1,-1 0 1,0 0-1,0 0 1,1 1-1,-1-1 1,0 0-1,0 0 1,0 1-1,1-1 1,-1 0-1,0 1 1,0-1-1,-3 21-28,-25 63-66,-14 55 57,37-118-74,1 0 0,1 0 0,1 1 0,1 36 0,1-51-32,1 0 0,0 0 1,0 0-1,5 12 0,-6-17 83,0-1 0,1 0 1,0 1-1,-1-1 0,1 1 0,0-1 0,0 0 1,-1 0-1,1 1 0,0-1 0,0 0 1,1 0-1,-1 0 0,0 0 0,0 0 0,0 0 1,1 0-1,-1-1 0,0 1 0,1 0 0,-1-1 1,1 1-1,-1-1 0,1 1 0,-1-1 0,1 0 1,-1 0-1,3 0 0,1-1-24,0 0-1,-1-1 1,1 0 0,-1 0-1,1 0 1,-1-1 0,0 1-1,0-1 1,0 0-1,0 0 1,0-1 0,5-6-1,28-32-684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9.125"/>
    </inkml:context>
    <inkml:brush xml:id="br0">
      <inkml:brushProperty name="width" value="0.05" units="cm"/>
      <inkml:brushProperty name="height" value="0.05" units="cm"/>
    </inkml:brush>
  </inkml:definitions>
  <inkml:trace contextRef="#ctx0" brushRef="#br0">177 9 16331,'10'-9'2459,"-28"29"-742,1-2-1255,1 1-1,1 1 1,0 1-1,2 0 1,0 0-1,1 1 1,2 1-1,-10 29 1,10-24-363,3 0-1,0 1 1,1-1 0,2 2 0,1-1-1,2 50 1,2-72-89,-1 0 0,1 0 1,1-1-1,-1 1 0,1 0 0,0-1 0,1 1 0,3 7 1,-5-13-7,0 0 0,0 0 1,0 1-1,-1-1 1,1 0-1,0 0 1,1 0-1,-1 0 1,0 0-1,0 0 0,0 0 1,0-1-1,1 1 1,-1 0-1,0-1 1,1 1-1,-1-1 1,2 1-1,-1-1 1,-1 0-1,1 0 1,0 0 0,0 0-1,0-1 1,-1 1 0,1-1-1,0 1 1,-1-1-1,1 0 1,-1 0 0,1 1-1,-1-1 1,1 0 0,-1 0-1,1-1 1,-1 1 0,3-3-1,0 0 15,0-1-1,0 0 1,0 0 0,-1 0-1,0-1 1,0 1-1,0-1 1,-1 0 0,1 0-1,-1 0 1,-1 0 0,1 0-1,-1 0 1,0-1-1,-1 1 1,1 0 0,-1 0-1,-1-1 1,1 1 0,-1 0-1,0-1 1,0 1-1,-1 0 1,0 0 0,-3-7-1,4 12-14,1-1-1,-1 1 0,-1 0 1,1-1-1,0 1 1,0 0-1,0 0 1,-1 0-1,1 0 0,0 0 1,-1 0-1,1 0 1,-1 1-1,1-1 0,-1 0 1,1 1-1,-1-1 1,0 1-1,1 0 0,-3-1 1,3 1-8,0 0 1,0 0 0,0 0-1,0 0 1,0 0 0,0 1-1,0-1 1,0 0-1,0 0 1,1 1 0,-1-1-1,0 0 1,0 1 0,0-1-1,0 1 1,1-1-1,-1 1 1,0 0 0,0-1-1,1 1 1,-1 0 0,0-1-1,1 1 1,-1 0-1,1 0 1,-1-1 0,1 1-1,-1 0 1,1 0-1,0 0 1,-1 0 0,1 0-1,0 0 1,0 1 0,0-1-4,0-1 0,0 1 0,0 0 0,0-1 0,0 1 0,0 0 0,0-1 0,0 1 0,1 0 0,-1-1 0,0 1 0,0 0 0,1-1 0,-1 1 0,0-1 0,1 1 0,-1 0 0,1-1 0,-1 1 0,1-1 0,-1 0 0,1 1 0,-1-1 0,1 1 0,-1-1 0,1 0 0,0 1 0,-1-1 0,1 0 0,0 0 0,-1 1 0,1-1 0,0 0 0,-1 0 0,1 0 0,0 0 1,-1 0-1,1 0 0,0 0 0,-1 0 0,2 0 0,31-4-351,-16 0 109,0-2 0,0 0 0,-1-1 0,1-1 0,21-14 0,72-56-1319,-102 73 1376,-7 7 62,-10 14 61,7-13 85,-13 21 28,-59 103 452,67-113-454,0 0-1,2 1 1,-1 0-1,2 0 1,0 1-1,1-1 1,-1 19-1,3-33-78,1 1-1,0-1 0,0 1 1,0-1-1,0 1 0,1-1 1,-1 1-1,0-1 1,1 1-1,-1-1 0,1 1 1,-1-1-1,1 1 0,0-1 1,0 1-1,-1-1 1,2 2-1,-1-3 11,0 1 1,0 0-1,1-1 0,-1 1 1,0-1-1,0 0 0,0 1 1,0-1-1,0 0 0,0 1 0,1-1 1,-1 0-1,0 0 0,0 0 1,0 0-1,1 0 0,-1 0 1,0-1-1,0 1 0,0 0 1,0 0-1,1-1 0,-1 1 1,0-1-1,1 0 0,3-1-28,-1-1-1,1 0 0,-1 0 0,9-6 1,22-25-354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8:29.596"/>
    </inkml:context>
    <inkml:brush xml:id="br0">
      <inkml:brushProperty name="width" value="0.05" units="cm"/>
      <inkml:brushProperty name="height" value="0.05" units="cm"/>
    </inkml:brush>
  </inkml:definitions>
  <inkml:trace contextRef="#ctx0" brushRef="#br0">244 0 14387,'-8'2'399,"1"0"0,0 0-1,0 0 1,0 1 0,0 0 0,0 1 0,1 0-1,-1 0 1,1 0 0,-6 6 0,-3 2 705,1 2 0,-22 25 0,25-25-859,1 1 0,0 0 0,1 1 0,1 0 0,1 0 0,0 1 0,-5 20 0,5-12-171,1 0-1,2 1 1,1-1 0,0 38 0,2-57-77,1-1 1,1 1-1,-1-1 1,1 1-1,0-1 1,0 1-1,1-1 1,2 8-1,-3-11-4,0 0 1,1 0-1,-1-1 0,0 1 0,0-1 1,1 1-1,-1-1 0,1 0 1,-1 0-1,1 1 0,0-1 0,-1 0 1,1 0-1,0-1 0,0 1 1,-1 0-1,1 0 0,0-1 0,0 1 1,0-1-1,0 0 0,0 0 0,0 0 1,0 0-1,0 0 0,0 0 1,3-1-1,4 0-33,0-1 1,0 0-1,0-1 1,0 0-1,0 0 1,-1-1-1,1 0 1,-1-1-1,0 0 1,-1 0-1,1-1 1,11-11-1,-18 16 32,1 0 0,-1 0-1,0 0 1,0 0-1,-1 0 1,1 0-1,0 0 1,0-1-1,0 1 1,-1 0 0,1 0-1,-1-1 1,1 1-1,-1-1 1,1-1-1,-1 2 5,0 1 0,0-1 0,0 0 0,-1 1 0,1-1 0,0 0-1,0 1 1,0-1 0,-1 0 0,1 1 0,0-1 0,-1 1 0,1-1 0,-1 1 0,1-1-1,0 1 1,-1-1 0,1 1 0,-1-1 0,1 1 0,-1-1 0,0 1 0,0-1-1,-2 0 0,0 0 0,0 0-1,0 0 1,0 0 0,0 1-1,0-1 1,0 1-1,0-1 1,0 1 0,0 0-1,0 0 1,-6 2-1,8-2 6,-30 7-14,29-7 15,0 1 0,1-1 0,-1 1 0,0-1 1,1 1-1,-1 0 0,1 0 0,-1-1 0,1 1 0,-1 0 0,1 0 0,0 1 0,-1-1 0,1 0 0,-2 2 0,4-2 3,-1-1-1,0 1 1,0-1-1,0 0 1,1 1-1,-1-1 1,0 0-1,1 1 1,-1-1 0,0 0-1,1 1 1,-1-1-1,0 0 1,1 1-1,-1-1 1,0 0-1,1 0 1,-1 0-1,1 1 1,-1-1 0,1 0-1,-1 0 1,1 0-1,-1 0 1,0 0-1,1 0 1,-1 0-1,1 0 1,-1 0 0,1 0-1,-1 0 1,1 0-1,0 0 1,20 0 79,-2-3-28,0 0-1,0-2 1,0 0-1,24-10 1,-19 6-44,38-8 0,-60 16-17,0 1 1,-1 0 0,1-1-1,0 1 1,0 0 0,0 0 0,-1 0-1,1 0 1,0 0 0,0 0-1,0 1 1,-1-1 0,1 1-1,0-1 1,-1 1 0,1-1-1,3 3 1,-5-2 2,1-1 1,0 1-1,-1 0 0,1 0 0,0 0 1,-1 0-1,1 0 0,-1 0 0,0 0 1,1 0-1,-1 0 0,0 1 0,1-1 1,-1 0-1,0 0 0,0 0 0,0 0 1,0 0-1,0 0 0,-1 3 0,-1 5 13,-1 1 0,0-1 0,0 1 0,-1-1 0,-5 9 0,4-9 37,-21 41 162,14-30-388,2 1 0,-16 42 0,22-46 134,3-5-106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48.120"/>
    </inkml:context>
    <inkml:brush xml:id="br0">
      <inkml:brushProperty name="width" value="0.05" units="cm"/>
      <inkml:brushProperty name="height" value="0.05" units="cm"/>
    </inkml:brush>
  </inkml:definitions>
  <inkml:trace contextRef="#ctx0" brushRef="#br0">223 62 17220,'1'-2'237,"12"-10"963,0 1-1,0 0 1,24-15-1,-37 26-1172,0 0-1,0 0 0,0 0 0,0 0 0,0 1 0,0-1 0,0 0 1,0 0-1,0 0 0,0 0 0,0 0 0,0 0 0,0 0 1,0 0-1,0 0 0,0 0 0,0 0 0,0 0 0,0 0 0,0 0 1,0 0-1,0 0 0,0 0 0,0 1 0,0-1 0,0 0 0,0 0 1,0 0-1,0 0 0,0 0 0,0 0 0,0 0 0,0 0 1,0 0-1,0 0 0,0 0 0,1 0 0,-1 0 0,0 0 0,0 0 1,0 0-1,0 0 0,0 0 0,0 0 0,0 0 0,0 0 0,0 0 1,0 0-1,0 0 0,0 0 0,0 0 0,0 0 0,0 0 0,0 0 1,0 0-1,1 0 0,-1 0 0,0 0 0,0 0 0,0 0 1,0 0-1,0 0 0,0 0 0,0 0 0,-4 9 556,-6 9-251,-164 266-345,75-88-3153,88-169 1954,7-22 239,5-15 517,9-16-334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48.619"/>
    </inkml:context>
    <inkml:brush xml:id="br0">
      <inkml:brushProperty name="width" value="0.05" units="cm"/>
      <inkml:brushProperty name="height" value="0.05" units="cm"/>
    </inkml:brush>
  </inkml:definitions>
  <inkml:trace contextRef="#ctx0" brushRef="#br0">237 4 15915,'3'-3'1185,"-7"16"-937,-6 8-136,-3 15 472,1 7-200,-1 11-248,2 4-88,2-1-24,5-1 16,1-6-16,3-7 0,2-9-32,-1-9-168,2-12-328,-3-12-168,-1 1 528,-7-11-104,-5-10-120</inkml:trace>
  <inkml:trace contextRef="#ctx0" brushRef="#br0" timeOffset="1">5 213 12683,'-4'-20'1680,"9"10"-736,7 4-296,11 3 2009,7 0-1345,9 0-344,7 0-167,5 1-441,4-1-272,-2-3 128,0 2-64,-5-1-232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49.129"/>
    </inkml:context>
    <inkml:brush xml:id="br0">
      <inkml:brushProperty name="width" value="0.05" units="cm"/>
      <inkml:brushProperty name="height" value="0.05" units="cm"/>
    </inkml:brush>
  </inkml:definitions>
  <inkml:trace contextRef="#ctx0" brushRef="#br0">1 80 21989,'20'-5'1672,"5"-5"-1352,6-1-152,7-2 224,4 1-464,2 2-936,2 2 352,-7 1 384,-6 4-256,-10 3-192</inkml:trace>
  <inkml:trace contextRef="#ctx0" brushRef="#br0" timeOffset="1">81 239 16307,'8'8'1953,"8"-5"-1265,10-10-272,7-3 896,6-4-543,5-1-249,3 2-712,2 2-440,-2-1 527,4 4-167,-3-2-152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49.632"/>
    </inkml:context>
    <inkml:brush xml:id="br0">
      <inkml:brushProperty name="width" value="0.05" units="cm"/>
      <inkml:brushProperty name="height" value="0.05" units="cm"/>
    </inkml:brush>
  </inkml:definitions>
  <inkml:trace contextRef="#ctx0" brushRef="#br0">104 2 17524,'1'0'81,"0"0"1,-1 0 0,1 0 0,0 0-1,-1 1 1,1-1 0,0 0 0,-1 0-1,1 0 1,0 0 0,-1 1 0,1-1-1,-1 0 1,1 1 0,0-1 0,-1 1-1,1-1 1,-1 0 0,1 1 0,-1-1-1,1 1 1,-1-1 0,0 1 0,1 0-1,0 0 1,-1 1 51,1 0 1,-1 0-1,1-1 0,-1 1 1,0 0-1,0 0 0,1 0 1,-2 0-1,1 3 0,-2 7 404,0-1 0,-7 19-1,5-20-42,-28 94 520,-41 157-1289,87-400-4803,26-141 4085,-39 307 2222,1 0 0,6 32 0,-4-44-1085,0 0 1,1 0 0,0 0 0,2-1 0,-1 0-1,2 0 1,10 15 0,-13-22-31,0 1 0,1-1 0,1 0 0,-1 0 0,1-1 0,0 0 0,0 0 0,1-1 0,0 0 0,0 0 0,0-1 0,1 0 0,11 4 0,-17-7-27,1 0 1,0 0 0,-1 0 0,1-1 0,-1 1-1,1-1 1,0 0 0,-1 0 0,1-1 0,0 1-1,-1-1 1,1 1 0,-1-1 0,1 0 0,-1-1 0,6-1-1,-5 0 29,0 1 0,-1-1 0,1 0-1,0-1 1,-1 1 0,0 0 0,0-1 0,0 0-1,0 0 1,0 0 0,2-5 0,2-7 157,0-1 1,-1 0-1,-1 0 1,-1 0 0,4-28-1,-3-6-635,0-66 0,-10 99-1390,2 12 596,2 8 382,1 8-5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0.127"/>
    </inkml:context>
    <inkml:brush xml:id="br0">
      <inkml:brushProperty name="width" value="0.05" units="cm"/>
      <inkml:brushProperty name="height" value="0.05" units="cm"/>
    </inkml:brush>
  </inkml:definitions>
  <inkml:trace contextRef="#ctx0" brushRef="#br0">1 108 17396,'-1'8'292,"1"0"0,0 0 1,1 1-1,0-1 0,0 0 1,1 0-1,0 0 0,0 0 1,0-1-1,1 1 0,1-1 1,4 10-1,-6-15-285,0 1 0,0 0 1,0 0-1,0-1 0,1 1 0,-1-1 0,1 1 0,0-1 0,0 0 1,-1 0-1,1-1 0,1 1 0,-1 0 0,0-1 0,0 0 1,0 0-1,1 0 0,-1 0 0,0 0 0,1-1 0,-1 1 1,1-1-1,-1 0 0,1 0 0,-1-1 0,1 1 0,-1-1 0,0 1 1,1-1-1,5-2 0,1-1-77,0-1 0,0 0 0,-1 0 0,0-1 1,0-1-1,0 1 0,-1-1 0,0-1 0,9-9 0,4-8-97,34-49 1,-7-9 631,-53 100-118,1 1 1,1 1-1,1-1 0,0 22 0,4-13-657,0-16 220,-2-11 90,0 0 0,0 0 0,0 0 0,0 1 0,1-1-1,-1 0 1,0 0 0,0 0 0,0 0 0,0 0 0,0 0-1,0 0 1,0 0 0,0 0 0,0 0 0,0 0 0,0 0-1,0 0 1,1 1 0,-1-1 0,0 0 0,0 0 0,0 0-1,0 0 1,0 0 0,0 0 0,0 0 0,0 0 0,1 0-1,-1 0 1,0 0 0,0 0 0,0 0 0,0 0 0,0 0-1,0 0 1,0 0 0,0 0 0,1-1 0,-1 1 0,0 0-1,0 0 1,0 0 0,0 0 0,0 0 0,0 0 0,0 0-1,0 0 1,0 0 0,0 0 0,0 0 0,0 0 0,1-1-1,-1 1 1,0 0 0,0 0 0,0 0 0,0 0 0,0 0-1,0 0 1,0 0 0,0 0 0,0-1 0,7-14-84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0.768"/>
    </inkml:context>
    <inkml:brush xml:id="br0">
      <inkml:brushProperty name="width" value="0.05" units="cm"/>
      <inkml:brushProperty name="height" value="0.05" units="cm"/>
    </inkml:brush>
  </inkml:definitions>
  <inkml:trace contextRef="#ctx0" brushRef="#br0">0 10 20708,'1'-1'146,"-1"0"-1,1 1 0,0-1 1,0 0-1,-1 0 0,1 1 1,0-1-1,0 1 0,0-1 1,0 1-1,-1-1 0,1 1 1,0 0-1,0-1 0,0 1 1,0 0-1,1-1 0,-1 3-59,-1-1 0,1 0 0,-1 0 0,1 0 0,-1 1-1,0-1 1,0 0 0,0 1 0,0-1 0,0 0 0,0 0-1,0 1 1,0-1 0,-1 3 0,0 23 583,-2 79 204,3-97-866,1 1 1,0-1 0,1 0 0,0 0-1,0 0 1,1 0 0,0-1-1,0 1 1,6 8 0,-8-14-14,1-1 1,0 1-1,0-1 0,-1 1 1,2-1-1,-1 0 0,0 1 1,0-1-1,1 0 0,0-1 1,-1 1-1,1 0 1,0-1-1,-1 1 0,1-1 1,0 0-1,0 0 0,6 1 1,-4-2-18,0 1 0,0-1 1,-1-1-1,1 1 1,0-1-1,0 0 1,-1 0-1,1 0 0,-1-1 1,1 1-1,5-4 1,3-2-44,-1-1 1,-1 1 0,1-2 0,-1 0-1,-1 0 1,1-1 0,12-16 0,-19 22 31,-1-1 0,1 1 0,-1-1 0,0 0 0,0 0 0,0 0 0,-1 0 0,0 0 0,0-1 0,0 1 0,-1-1 0,2-8 0,-3 14 23,0 0 0,0 0 0,0-1 0,0 1 0,0 0 0,0 0 0,0-1 0,0 1 0,0 0 0,0 0 0,0-1 0,0 1 0,0 0 0,0 0 0,0 0 0,0-1 0,-1 1 0,1 0 0,0 0 0,0-1 0,0 1 0,0 0 0,-1 0 0,1 0 0,0 0 0,0-1 0,0 1 0,-1 0-1,1 0 1,0 0 0,0 0 0,0 0 0,-1 0 0,1-1 0,0 1 0,0 0 0,-1 0 0,1 0 0,0 0 0,0 0 0,-1 0 0,1 0 0,0 0 0,0 0 0,-1 0 0,1 0 0,0 0 0,0 0 0,-1 1 0,1-1 0,0 0 0,0 0 0,-1 0 0,1 0 0,0 0 0,0 0 0,0 1 0,-1-1 0,1 0 0,0 0 0,0 0 0,0 0-1,-1 1 2,-10 11-734,9-9 686,0 1 0,0-1 0,1 1 0,-1-1 0,1 1 0,0-1 0,1 1 0,-1 0 0,0 0 0,1 6 0,-1 17-363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3.294"/>
    </inkml:context>
    <inkml:brush xml:id="br0">
      <inkml:brushProperty name="width" value="0.05" units="cm"/>
      <inkml:brushProperty name="height" value="0.05" units="cm"/>
    </inkml:brush>
  </inkml:definitions>
  <inkml:trace contextRef="#ctx0" brushRef="#br0">274 0 18196,'0'1'99,"1"-1"0,-1 1 0,0 0 0,0-1-1,0 1 1,1-1 0,-1 1 0,0-1 0,0 1 0,0 0 0,0-1 0,0 1 0,0 0 0,0-1 0,0 1-1,0-1 1,0 1 0,-1 0 0,1-1 0,0 1 0,0-1 0,0 1 0,-1-1 0,1 1 0,0-1 0,-1 1-1,0 0 1,-13 19 660,7-11 118,1 0-531,0 1 1,1 0-1,0 0 1,0 1-1,1 0 1,0 0-1,-2 14 1,5-20-351,0-1 1,1 1 0,0 0-1,0-1 1,0 1-1,0-1 1,1 1 0,-1 0-1,1-1 1,0 1-1,1-1 1,-1 0 0,1 1-1,0-1 1,0 0-1,0 0 1,1 0 0,-1 0-1,1-1 1,6 7-1,9 5-233,-14-13 155,-1 0 1,0 1-1,1-1 1,-1 1-1,0 0 1,0 0-1,-1 0 0,1 0 1,-1 0-1,1 1 1,-1-1-1,3 7 1,-5-9 59,0 0-1,0 0 1,0 0 0,0 0 0,0 0 0,-1 0 0,1 0-1,0 0 1,-1 0 0,1 0 0,0-1 0,-1 1-1,1 0 1,-1 0 0,1 0 0,-1-1 0,0 1 0,1 0-1,-1-1 1,0 1 0,1 0 0,-1-1 0,-1 2-1,-21 9-377,22-11 370,-180 62 739,172-59-770,-63 18 129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1.931"/>
    </inkml:context>
    <inkml:brush xml:id="br0">
      <inkml:brushProperty name="width" value="0.05" units="cm"/>
      <inkml:brushProperty name="height" value="0.05" units="cm"/>
    </inkml:brush>
  </inkml:definitions>
  <inkml:trace contextRef="#ctx0" brushRef="#br0">1 48 18108,'6'-5'318,"0"0"1,1 1 0,-1-1-1,1 1 1,0 0 0,0 1-1,1 0 1,-1 0 0,1 1-1,0 0 1,-1 0-1,1 0 1,9 1 0,-1-1 4,-1 1 1,1 1-1,0 1 0,-1 1 1,26 4-1,-38-5-308,-1-1 0,1 1 0,-1 0 0,0 0 0,1 0 0,-1 0 0,0 0 0,0 0 1,0 0-1,0 1 0,0-1 0,0 1 0,0 0 0,0-1 0,0 1 0,-1 0 0,1 0 0,1 3 0,-2-3-15,-1 0 1,1 0-1,-1 0 0,1 0 1,-1 0-1,0 0 0,0 0 1,0 0-1,0 0 1,0 0-1,0 0 0,-1 0 1,1 0-1,-1 0 1,1 0-1,-1 0 0,0 0 1,0 0-1,0-1 0,0 1 1,0 0-1,0 0 1,-2 1-1,-11 14-7,0-1-1,-2 0 1,1-1-1,-24 16 1,25-21 23,0 1 1,1 1-1,0 0 1,1 1-1,0 0 1,1 1-1,-18 28 1,27-39-21,1 0-1,0 0 1,-1-1 0,1 1 0,1 0 0,-1 0 0,0 0 0,1 0 0,-1 0 0,1 1 0,0-1-1,0 0 1,0 0 0,1 0 0,-1 0 0,1 0 0,-1 0 0,2 4 0,0-5-56,-1 0 0,0 0 0,1 0 0,-1 0 0,1 0 0,0-1-1,-1 1 1,1-1 0,0 1 0,0-1 0,0 1 0,0-1 0,0 0 0,0 0 0,1 0 0,-1 0 0,0-1 0,0 1 0,1-1 0,-1 1 0,0-1 0,1 0 0,-1 1 0,5-2 0,4 1-56,1-1 0,0-1 0,-1 0 0,1-1 1,16-6-1,29-11-336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2.383"/>
    </inkml:context>
    <inkml:brush xml:id="br0">
      <inkml:brushProperty name="width" value="0.05" units="cm"/>
      <inkml:brushProperty name="height" value="0.05" units="cm"/>
    </inkml:brush>
  </inkml:definitions>
  <inkml:trace contextRef="#ctx0" brushRef="#br0">308 14 17572,'0'-1'62,"0"1"1,0-1-1,-1 0 0,1 0 1,-1 1-1,1-1 1,0 0-1,-1 1 1,1-1-1,-1 0 0,0 1 1,1-1-1,-1 1 1,1-1-1,-1 1 1,0-1-1,1 1 0,-1 0 1,0-1-1,0 1 1,1 0-1,-1-1 1,0 1-1,0 0 0,0 0 1,1 0-1,-1 0 1,0 0-1,0 0 1,0 0-1,1 0 0,-1 0 1,0 0-1,0 0 1,0 0-1,1 1 1,-1-1-1,-1 0 0,-38 15 482,34-13-324,-13 6 92,-1 1 0,2 2 0,-1-1 1,2 2-1,-1 0 0,2 2 0,-1-1 0,2 2 0,0 0 1,-25 34-1,37-45-314,0 1 0,1-1-1,-1 1 1,1-1 0,1 1 0,-1 0 0,0 0 0,1 0 0,0-1 0,0 1-1,1 0 1,-1 1 0,1 5 0,1-8-10,-1-1-1,1 0 1,0 1 0,-1-1-1,1 0 1,0 0 0,0 0-1,0 0 1,1 0 0,-1 0-1,0 0 1,1 0 0,-1 0-1,1 0 1,0-1 0,0 1-1,-1-1 1,1 1 0,0-1-1,0 0 1,1 1 0,-1-1-1,0 0 1,0-1 0,0 1-1,1 0 1,-1-1 0,0 1-1,1-1 1,2 1 0,5-1-6,0 1 0,1-1 0,-1-1 0,0 0 0,0-1 0,0 0 0,0 0 1,-1-1-1,1 0 0,-1-1 0,1 0 0,-1 0 0,0-1 0,-1 0 0,1-1 0,-1 0 1,11-10-1,-11 9 5,0 1 0,-1-1 0,-1-1 1,1 1-1,-1-1 0,0-1 0,-1 1 0,0-1 1,0 0-1,-1 0 0,0 0 0,-1 0 1,0-1-1,0 1 0,-1-1 0,0 0 0,1-16 1,-4 22-108,1 1 0,-1 0 0,1 0 0,-1 0 0,0 0 0,0 0 1,0 0-1,-1 0 0,-1-3 0,3 5 90,0 0-1,-1 0 1,1 1-1,-1-1 1,1 0 0,-1 0-1,0 1 1,1-1 0,-1 0-1,0 1 1,1-1 0,-1 1-1,0-1 1,0 1-1,0-1 1,1 1 0,-1-1-1,0 1 1,0 0 0,0 0-1,0-1 1,0 1 0,0 0-1,0 0 1,0 0-1,1 0 1,-1 0 0,0 0-1,0 0 1,0 0 0,0 0-1,0 1 1,-1-1-1,-11 11-517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2.865"/>
    </inkml:context>
    <inkml:brush xml:id="br0">
      <inkml:brushProperty name="width" value="0.05" units="cm"/>
      <inkml:brushProperty name="height" value="0.05" units="cm"/>
    </inkml:brush>
  </inkml:definitions>
  <inkml:trace contextRef="#ctx0" brushRef="#br0">0 321 18540,'23'-10'1496,"14"1"-1128,6-3-376,8 1 16,2 0 264,3 5-168,-2 2-144</inkml:trace>
  <inkml:trace contextRef="#ctx0" brushRef="#br0" timeOffset="1">942 1 16059,'-22'36'1577,"-9"4"-921,-1-3-288,-3 3 1280,2-1-1016,1 1-303,3-1-153,4-6-336,0-2-153,5-8-399,0-3-152,1-12 560,2-7-208,6-10-72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3.330"/>
    </inkml:context>
    <inkml:brush xml:id="br0">
      <inkml:brushProperty name="width" value="0.05" units="cm"/>
      <inkml:brushProperty name="height" value="0.05" units="cm"/>
    </inkml:brush>
  </inkml:definitions>
  <inkml:trace contextRef="#ctx0" brushRef="#br0">1 1 15507,'15'11'1913,"2"5"-1161,6 5-232,3 5 920,10 3-528,3 0-87,4-2-801,1-1-368,5-6 384,0-2-144,-2-6-200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3.797"/>
    </inkml:context>
    <inkml:brush xml:id="br0">
      <inkml:brushProperty name="width" value="0.05" units="cm"/>
      <inkml:brushProperty name="height" value="0.05" units="cm"/>
    </inkml:brush>
  </inkml:definitions>
  <inkml:trace contextRef="#ctx0" brushRef="#br0">0 99 18268,'7'-4'1960,"16"-2"-1168,5-3-335,10-1 1535,5-1-960,9-1-752,2-1-320,-1 2-872,-4 1 1696,-15 1-872,-11 5-104,-21 4-88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4.300"/>
    </inkml:context>
    <inkml:brush xml:id="br0">
      <inkml:brushProperty name="width" value="0.05" units="cm"/>
      <inkml:brushProperty name="height" value="0.05" units="cm"/>
    </inkml:brush>
  </inkml:definitions>
  <inkml:trace contextRef="#ctx0" brushRef="#br0">0 453 16860,'2'10'1856,"8"-4"-1256,17-5-232,7-1 848,17 0-863,7-1-377,14-3 200,3 1 8,2 1-280</inkml:trace>
  <inkml:trace contextRef="#ctx0" brushRef="#br0" timeOffset="1">807 16 17332,'42'-5'1293,"-6"0"-461,40 0 1,-66 5-718,0 0 0,0 1 0,-1 0-1,1 1 1,-1 0 0,1 0 0,-1 1 0,0 0 0,10 5 0,-18-7-107,1-1 0,-1 1 0,1 0 0,-1 0 0,1 0 0,-1 0 0,0 0 0,1 0-1,-1 1 1,0-1 0,0 0 0,0 1 0,0-1 0,0 1 0,0-1 0,0 1 0,-1-1 0,1 1-1,0 0 1,-1-1 0,1 1 0,-1 0 0,0-1 0,0 1 0,0 0 0,0 0 0,0-1 0,0 1 0,0 0-1,0 0 1,0-1 0,-1 1 0,1 0 0,-1-1 0,1 1 0,-1-1 0,0 1 0,0 0 0,0-1 0,-1 2-1,-5 7 8,0 0-1,0 0 0,-1-1 0,-14 13 0,15-15 7,-44 41 28,22-21 23,-32 37-1,58-61-64,1 0-1,-1 1 1,1-1-1,0 0 1,0 1-1,0-1 1,0 1-1,1 0 1,-1 0-1,1 0 1,0-1-1,0 1 0,0 6 1,1-8-14,0-1 0,0 0 1,0 0-1,0 0 0,1 1 0,-1-1 0,1 0 1,-1 0-1,1 0 0,-1 0 0,1 1 0,0-1 1,-1 0-1,1 0 0,0 0 0,0 0 0,0-1 1,1 2-1,0 0-35,1-1 0,-1 1 1,1-1-1,0 0 0,-1 0 1,1 0-1,0 0 0,0 0 0,0 0 1,5-1-1,5 1-12,1-1-1,-1 0 1,1-1-1,24-5 1,23-8-115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4.793"/>
    </inkml:context>
    <inkml:brush xml:id="br0">
      <inkml:brushProperty name="width" value="0.05" units="cm"/>
      <inkml:brushProperty name="height" value="0.05" units="cm"/>
    </inkml:brush>
  </inkml:definitions>
  <inkml:trace contextRef="#ctx0" brushRef="#br0">238 1 17300,'-23'23'1808,"-1"3"-1296,1 5-264,4 5 945,8 7-753,2-2-232,13 1-520,4-5-297,0-7-1847,2-4 2072,-7-6-312,-3-5-313</inkml:trace>
  <inkml:trace contextRef="#ctx0" brushRef="#br0" timeOffset="1">0 229 15587,'7'-2'1369,"15"2"-961,8 0-128,10-3 216,7-2-528,12-7 144,3-4-56,8-6-152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5.245"/>
    </inkml:context>
    <inkml:brush xml:id="br0">
      <inkml:brushProperty name="width" value="0.05" units="cm"/>
      <inkml:brushProperty name="height" value="0.05" units="cm"/>
    </inkml:brush>
  </inkml:definitions>
  <inkml:trace contextRef="#ctx0" brushRef="#br0">315 1 16147,'-12'26'1609,"-12"8"-937,-5-1-240,0 8 760,-3 2-232,1 0-319,4-1-121,6-5-176,1-4-168,5-10-512,2-3-304,3-13-1073,0-7 1449,6-8-224,1-8-216</inkml:trace>
  <inkml:trace contextRef="#ctx0" brushRef="#br0" timeOffset="1">1 97 16115,'17'11'1305,"6"5"-977,4 3-104,6 5 24,3-1-472,-5 7 328,-2 2-40,-6-2-192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5.900"/>
    </inkml:context>
    <inkml:brush xml:id="br0">
      <inkml:brushProperty name="width" value="0.05" units="cm"/>
      <inkml:brushProperty name="height" value="0.05" units="cm"/>
    </inkml:brush>
  </inkml:definitions>
  <inkml:trace contextRef="#ctx0" brushRef="#br0">39 0 17252,'3'7'1544,"-6"18"-976,-7 6-176,0 14 536,1 6-119,4 15-137,0 6-136,5 2-352,2 1-296,6-3-600,1-5 648,-2-13-136,0-6-120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6.460"/>
    </inkml:context>
    <inkml:brush xml:id="br0">
      <inkml:brushProperty name="width" value="0.05" units="cm"/>
      <inkml:brushProperty name="height" value="0.05" units="cm"/>
    </inkml:brush>
  </inkml:definitions>
  <inkml:trace contextRef="#ctx0" brushRef="#br0">32 1 19340,'-9'14'1536,"1"8"-1199,0 1-129,4 8 360,1 2-120,3 4-264,3-2-208,3-4-544,0-3-304,-4-6 687,-3-9-183,-5-5-136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3.775"/>
    </inkml:context>
    <inkml:brush xml:id="br0">
      <inkml:brushProperty name="width" value="0.05" units="cm"/>
      <inkml:brushProperty name="height" value="0.05" units="cm"/>
    </inkml:brush>
  </inkml:definitions>
  <inkml:trace contextRef="#ctx0" brushRef="#br0">31 1 19060,'-1'13'683,"-1"1"0,0-1 0,-7 24 0,-3 18 343,12-48-886,-2 5 75,0 1 0,1-1 0,1 0-1,0 1 1,3 16 0,-3-27-201,1 1 0,-1-1 0,1 0 0,0 1 0,0-1 0,0 0 0,0 0 0,0 0 0,0 1 0,1-1 0,-1 0 0,1-1 0,-1 1 0,1 0 0,0 0 0,0-1 0,0 1 0,0-1 0,0 1 0,0-1 0,0 0 0,0 0 0,1 0 0,-1 0 0,0 0 0,0-1 0,1 1 0,-1-1 0,1 1 0,-1-1 0,1 0 0,-1 0 0,3 0 0,16-1-225,-1-2-1,31-6 1,-26 4-443,33-3 0,-50 7 459,-1 1 1,0 0 0,0 1 0,1-1-1,-1 1 1,0 1 0,0 0-1,0 0 1,7 3 0,-12-5 148,0 1 0,-1 0 0,1-1 0,-1 1 0,1 0 1,-1 0-1,1 0 0,-1 0 0,1 0 0,-1 1 0,0-1 0,0 0 0,1 1 1,-1-1-1,0 0 0,0 1 0,-1 0 0,1-1 0,0 1 0,0-1 0,-1 1 1,2 3-1,-2-2 69,-1-1 1,1 0 0,0 1-1,-1-1 1,1 1 0,-1-1-1,0 0 1,1 1 0,-1-1-1,0 0 1,-1 0 0,1 1-1,0-1 1,-3 3 0,-3 3 271,0 0 1,-1-1-1,0 1 1,0-1-1,-1-1 1,-14 9-1,12-9 39,-2 0 1,1-1-1,-1 0 0,1-1 0,-1 0 1,-16 2-1,23-5-322,1 0-1,0-1 1,0 1-1,0-1 1,-1 0 0,1-1-1,0 1 1,0-1-1,0 0 1,0 0 0,0-1-1,0 0 1,0 0 0,0 0-1,0 0 1,1-1-1,-1 1 1,-7-7 0,10 6-9,-1 0 1,1 0 0,0 0-1,0 0 1,1 0 0,-1 0-1,0-1 1,1 1-1,0-1 1,0 1 0,0-1-1,0 1 1,1-1 0,-1 0-1,1 1 1,0-1 0,0 0-1,1-4 1,4-18-275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6.973"/>
    </inkml:context>
    <inkml:brush xml:id="br0">
      <inkml:brushProperty name="width" value="0.05" units="cm"/>
      <inkml:brushProperty name="height" value="0.05" units="cm"/>
    </inkml:brush>
  </inkml:definitions>
  <inkml:trace contextRef="#ctx0" brushRef="#br0">1 140 13675,'0'-3'1808,"7"1"-984,11 5-271,5 0 1871,9 3-1496,5 1-152,6-1-631,4 0-306,2-5 978,-3-1-697,-10-9-120,-6-2-64</inkml:trace>
  <inkml:trace contextRef="#ctx0" brushRef="#br0" timeOffset="1">822 21 18108,'-10'13'1720,"-3"4"-1336,-1 3-176,-1 4 785,-3 6-681,-1 3-184,2 2-312,0-1-128,4-4-233,0-1-111,1-8-280,-2-5 552,3-13-112,2-4-48</inkml:trace>
  <inkml:trace contextRef="#ctx0" brushRef="#br0" timeOffset="2">624 1 14219,'13'10'1680,"1"7"-1055,6 7-265,-1 5 1304,8 5-1112,0 2-384,1-3 64,0 0 0,-5-8-168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7.452"/>
    </inkml:context>
    <inkml:brush xml:id="br0">
      <inkml:brushProperty name="width" value="0.05" units="cm"/>
      <inkml:brushProperty name="height" value="0.05" units="cm"/>
    </inkml:brush>
  </inkml:definitions>
  <inkml:trace contextRef="#ctx0" brushRef="#br0">0 61 19828,'23'0'2009,"3"0"-1289,3-1-344,3-2 1032,3 0-480,5-3-1144,-1-1 1345,4 0-1065,-3-5-56,1-9-56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7.935"/>
    </inkml:context>
    <inkml:brush xml:id="br0">
      <inkml:brushProperty name="width" value="0.05" units="cm"/>
      <inkml:brushProperty name="height" value="0.05" units="cm"/>
    </inkml:brush>
  </inkml:definitions>
  <inkml:trace contextRef="#ctx0" brushRef="#br0">0 0 21245,'66'2'2763,"-45"-2"-2175,1 1 1,28 4-1,-45-4-555,1 0 0,0 1 1,-1-1-1,1 1 0,-1 1 0,0-1 0,0 1 0,0 0 1,0 0-1,0 0 0,0 0 0,-1 1 0,6 5 1,-8-7-36,-1 0 0,1 1 0,0-1 1,-1 0-1,1 1 0,-1-1 0,0 1 1,1 0-1,-1-1 0,-1 1 0,1 0 1,0-1-1,-1 1 0,1 0 0,-1 0 1,0 0-1,0 5 0,-1-3-5,0-1 0,0 1 0,0-1 0,-1 0 1,0 0-1,1 1 0,-2-1 0,1 0 0,0-1 0,-5 6 0,-3 3-1,-2 0-1,1 0 1,-2-2 0,1 1 0,-16 8-1,11-9 21,13-8-1,0 0 0,1 0 0,-1 1 0,0-1 0,1 1 0,-1 0 0,1 0 0,0 0 0,0 0 0,0 0 0,-4 6 0,7-9-9,0 1 0,0-1 0,0 0 0,0 1 0,0-1 0,0 0 0,0 1 0,0-1 0,0 0 0,0 1 0,0-1-1,0 0 1,0 1 0,0-1 0,0 0 0,0 0 0,0 1 0,0-1 0,1 0 0,-1 1 0,0-1 0,0 0 0,0 0 0,0 1 0,1-1-1,-1 0 1,0 0 0,0 1 0,1-1 0,-1 0 0,0 1 0,14 4 19,19-3-177,-30-2 107,126-8-1951,-93 8 1567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9.090"/>
    </inkml:context>
    <inkml:brush xml:id="br0">
      <inkml:brushProperty name="width" value="0.05" units="cm"/>
      <inkml:brushProperty name="height" value="0.05" units="cm"/>
    </inkml:brush>
  </inkml:definitions>
  <inkml:trace contextRef="#ctx0" brushRef="#br0">0 388 14747,'5'-1'512,"0"-1"1,-1 0-1,1-1 0,0 1 0,-1-1 0,0 0 0,0 0 1,6-6-1,0 1 387,57-48-330,-2-4-1,65-77 0,-56 57-606,-53 62-23,-21 18 61,0 0 0,0 0 1,0 0-1,0 0 0,0 0 0,1 0 0,-1 0 1,0 0-1,0 0 0,0 0 0,0 0 0,1 0 1,-1 0-1,0 0 0,0 0 0,0 0 0,0 0 1,0 0-1,1 0 0,-1 0 0,0 0 0,0 1 1,0-1-1,0 0 0,0 0 0,0 0 1,1 0-1,-1 0 0,0 0 0,0 0 0,0 1 1,0-1-1,0 0 0,0 0 0,0 0 0,0 0 1,0 0-1,0 0 0,0 1 0,0-1 0,0 0 1,0 0-1,1 0 0,-1 0 0,0 1 0,0-1 1,-1 0-1,1 0 0,0 0 0,0 0 0,0 0 1,0 1-1,0-1 0,0 0 0,0 0 1,0 0-1,0 0 0,0 0 0,0 1 0,0-1 1,-16 42 115,10-27-82,-14 33 74,-1 2 75,2 2-1,-18 81 1,35-127-204,1 1-1,0 0 1,1-1-1,0 1 1,0 0 0,1 10-1,0-16 4,-1 1-1,0-1 0,1 0 1,-1 1-1,1-1 0,-1 0 1,1 0-1,-1 1 0,1-1 0,0 0 1,0 0-1,0 0 0,-1 0 1,1 0-1,0 0 0,0 0 0,0 0 1,1 0-1,-1-1 0,0 1 1,0 0-1,0-1 0,1 1 1,-1 0-1,0-1 0,1 0 0,-1 1 1,0-1-1,1 0 0,-1 0 1,0 0-1,1 0 0,-1 0 0,0 0 1,1 0-1,2-1 0,21-5-133,2-8-66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09:59.647"/>
    </inkml:context>
    <inkml:brush xml:id="br0">
      <inkml:brushProperty name="width" value="0.05" units="cm"/>
      <inkml:brushProperty name="height" value="0.05" units="cm"/>
    </inkml:brush>
  </inkml:definitions>
  <inkml:trace contextRef="#ctx0" brushRef="#br0">29 59 18516,'-1'3'339,"1"-1"1,-1 1-1,0-1 0,0 0 0,0 1 1,0-1-1,0 0 0,-2 3 1,-4 12 296,4-9-603,1 0 0,0 1 1,0-1-1,1 1 0,0 0 0,1-1 0,0 1 1,0-1-1,1 1 0,0 0 0,1-1 0,-1 1 1,2-1-1,-1 0 0,1 0 0,0 0 0,1 0 1,0 0-1,0-1 0,1 1 0,0-1 0,0 0 0,1-1 1,0 1-1,0-1 0,7 6 0,44 27 21,-43-31-69,0 1 0,-1 1 1,0 0-1,22 22 0,-34-30 8,1 0 0,-1 0 0,0-1 0,0 1 0,0 0 0,1 0 0,-2 0 0,1 0 0,0 0 0,0 0 0,-1 0-1,1 1 1,-1-1 0,1 0 0,-1 0 0,0 0 0,0 1 0,0-1 0,0 0 0,-1 3 0,0-2 1,0 0 0,-1 0 0,1 0 1,0 0-1,-1 0 0,0-1 0,0 1 0,0 0 1,0-1-1,0 0 0,0 1 0,-4 2 0,-1 0 28,0 0-1,0-1 1,0 1-1,-1-1 1,0-1-1,1 0 1,-1 0-1,0 0 0,-15 2 1,18-4 7,0-1 0,1 0 0,-1 0 0,0 0 0,1 0 0,-1-1 0,0 0 0,1 0 0,-1 0 0,1 0-1,0-1 1,-1 0 0,1 0 0,-5-2 0,7 2-19,0 0-1,0 0 0,-1 0 1,1 0-1,0 0 0,1 0 1,-1-1-1,0 1 0,1 0 1,-1-1-1,1 0 1,0 1-1,0-1 0,0 0 1,0 0-1,0 1 0,1-1 1,-1 0-1,1 0 0,0 0 1,0 0-1,0 0 0,1-5 1,1-3-54,0 1 1,1 0-1,0-1 0,1 1 1,0 1-1,1-1 0,0 0 1,0 1-1,1 0 1,1 1-1,-1-1 0,1 1 1,11-10-1,13-10-217,67-49 0,-30 31 143,-38 28 253,-2-2 1,0-1 0,32-31 0,-58 50-109,-1 1 0,1 0 0,-1-1 0,0 1 0,0-1 0,0 0 0,0 1 0,0-1 0,0 0 0,0 0 0,0 1 0,-1-1 0,1 0 0,-1 0 0,0 0 0,1-2 0,-1 3-2,0 0 1,-1 0-1,1 0 1,0 0-1,-1-1 1,1 1 0,0 0-1,-1 0 1,0 0-1,1 0 1,-1 0-1,1 1 1,-1-1 0,0 0-1,0 0 1,0 0-1,1 0 1,-1 1 0,0-1-1,-1 0 1,-3-2 51,0 1 0,0 0 0,0 0 1,0 1-1,0-1 0,-1 1 0,1 0 1,0 0-1,-9 1 0,-5 0-239,1 1 1,-1 1-1,1 1 1,0 1-1,0 1 1,0 0-1,-34 15 1,51-20 103,1 1 45,0-1-1,0 0 1,-1 0-1,1 1 0,0-1 1,0 0-1,-1 0 1,1 0-1,0 0 1,-1 1-1,1-1 1,0 0-1,0 0 1,-1 0-1,1 0 1,0 0-1,-1 0 1,1 0-1,0 0 0,-1 0 1,1 0-1,0 0 1,-1 0-1,1 0 1,0 0-1,0 0 1,-1 0-1,1 0 1,0 0-1,-1-1 1,1 1-1,0 0 0,0 0 1,-1 0-1,1 0 1,0-1-1,0 1 1,-1 0-1,1 0 1,0-1-1,0 1 1,0 0-1,-1 0 1,1-1-1,0 1 1,0-8-466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0.116"/>
    </inkml:context>
    <inkml:brush xml:id="br0">
      <inkml:brushProperty name="width" value="0.05" units="cm"/>
      <inkml:brushProperty name="height" value="0.05" units="cm"/>
    </inkml:brush>
  </inkml:definitions>
  <inkml:trace contextRef="#ctx0" brushRef="#br0">0 70 20940,'65'-1'1561,"-7"-8"-1305,1-1-240,-3 0 144,-4 0-472,-15 2-1321,-8-2 1369,-19 5-304,-8-2-232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0.628"/>
    </inkml:context>
    <inkml:brush xml:id="br0">
      <inkml:brushProperty name="width" value="0.05" units="cm"/>
      <inkml:brushProperty name="height" value="0.05" units="cm"/>
    </inkml:brush>
  </inkml:definitions>
  <inkml:trace contextRef="#ctx0" brushRef="#br0">1 78 17076,'41'-3'1560,"15"-4"-1112,4-5-160,12 1 24,3-2-464,-1-2 352,-8 5-192,-13 3-288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1.080"/>
    </inkml:context>
    <inkml:brush xml:id="br0">
      <inkml:brushProperty name="width" value="0.05" units="cm"/>
      <inkml:brushProperty name="height" value="0.05" units="cm"/>
    </inkml:brush>
  </inkml:definitions>
  <inkml:trace contextRef="#ctx0" brushRef="#br0">0 54 19788,'15'-9'503,"1"2"0,-1 0 0,1 1-1,1 0 1,-1 1 0,1 1 0,-1 1-1,1 0 1,0 1 0,0 1 0,1 1 0,31 3-1,-46-3-487,0 0 0,0 1 0,0 0 0,0-1 0,0 1 0,0 0-1,-1 0 1,1 1 0,0-1 0,-1 0 0,1 1 0,-1 0 0,1 0 0,-1-1-1,4 5 1,-5-4-14,0 0-1,0 0 0,0 0 1,0 0-1,0 1 0,0-1 1,0 0-1,-1 0 0,1 1 1,-1-1-1,0 0 0,0 0 1,0 1-1,0-1 0,0 0 1,0 1-1,0-1 0,-1 0 1,1 0-1,-1 1 0,-1 1 1,-2 9-15,-2-1 0,1 0 0,-2-1 1,-13 21-1,-39 42-23,41-52 32,-13 15-9,2-4 4,-44 68 1,71-97 1,0 0-1,-1 0 1,2 0 0,-1 1 0,-1 5 0,2-9-5,1 0-1,0 0 1,0 0 0,0 0 0,-1 0-1,1 0 1,0 0 0,0 0 0,1 0 0,-1 0-1,0 0 1,0 0 0,0 0 0,1 0-1,-1 0 1,0 0 0,1 0 0,-1 0-1,1-1 1,-1 1 0,1 0 0,0 0 0,-1 0-1,1-1 1,0 1 0,-1 0 0,1-1-1,0 1 1,0 0 0,0-1 0,0 1-1,1 0 1,4 0-156,-1 1 0,1-1 0,-1 0-1,1-1 1,0 1 0,-1-1 0,1 0-1,0-1 1,-1 1 0,1-1 0,6-2 0,11-3-228,29-11 1,-6-3-188</inkml:trace>
  <inkml:trace contextRef="#ctx0" brushRef="#br0" timeOffset="1">974 108 17236,'10'1'1800,"-5"5"-1120,-3 3-280,-8 8 1233,-5 7-649,-10 12-472,-4 4-120,-5 9-216,-6 1-64,0 0-160,-1-4-232,4-7-456,3-8-272,7-12-585,3-7 1209,5-17-328,7-6-256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1.562"/>
    </inkml:context>
    <inkml:brush xml:id="br0">
      <inkml:brushProperty name="width" value="0.05" units="cm"/>
      <inkml:brushProperty name="height" value="0.05" units="cm"/>
    </inkml:brush>
  </inkml:definitions>
  <inkml:trace contextRef="#ctx0" brushRef="#br0">0 12 15819,'11'-10'2033,"2"9"-1201,6 9-288,1 9 1401,7 6-833,3 5-272,5 2-528,-1 3-504,-2-3 312,-5-3-104,-7-3-136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2.010"/>
    </inkml:context>
    <inkml:brush xml:id="br0">
      <inkml:brushProperty name="width" value="0.05" units="cm"/>
      <inkml:brushProperty name="height" value="0.05" units="cm"/>
    </inkml:brush>
  </inkml:definitions>
  <inkml:trace contextRef="#ctx0" brushRef="#br0">293 0 18476,'1'29'1464,"-16"8"-1144,-11 3-160,-7 11 448,-1 2-207,-2-2-105,0-4-80,7-8-312,3-6-168,6-13-449,2-8-679,6-14 1136,5-6-208,6-18-184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4.228"/>
    </inkml:context>
    <inkml:brush xml:id="br0">
      <inkml:brushProperty name="width" value="0.05" units="cm"/>
      <inkml:brushProperty name="height" value="0.05" units="cm"/>
    </inkml:brush>
  </inkml:definitions>
  <inkml:trace contextRef="#ctx0" brushRef="#br0">68 59 13123,'4'0'442,"4"0"592,0 0 0,0 0 1,-1-1-1,11-2 0,-16 3-897,-1-1 1,0 1-1,0 0 0,0-1 0,0 1 0,0 0 1,0-1-1,1 1 0,-1-1 0,0 0 1,-1 1-1,1-1 0,0 0 0,0 0 0,0 1 1,0-1-1,0 0 0,-1 0 0,1 0 0,0 0 1,-1 0-1,1 0 0,-1 0 0,1 0 1,-1 0-1,0-1 0,1 1 0,-1 0 0,0 0 1,0 0-1,0 0 0,0-1 0,0 1 1,0 0-1,0 0 0,0 0 0,0-2 0,-1 2-98,1-1-1,-1 1 1,1 0-1,-1 0 1,1 0-1,-1 0 1,0 0-1,1 0 0,-1 0 1,0 0-1,0 0 1,0 0-1,0 1 1,0-1-1,0 0 0,0 0 1,0 1-1,0-1 1,0 1-1,0-1 1,0 1-1,-1-1 1,1 1-1,0 0 0,0 0 1,0-1-1,-1 1 1,1 0-1,0 0 1,0 0-1,0 0 0,-1 1 1,1-1-1,0 0 1,0 0-1,-2 1 1,-3 1-18,1-1 1,0 1-1,0 0 0,0 0 1,0 0-1,-9 6 1,8-3-20,1 0 0,-1 1 0,1 0 1,0 0-1,1 0 0,0 0 0,-1 1 1,2 0-1,-1 0 0,1 0 0,-4 13 0,6-16-21,0 0 0,0 0-1,1 0 1,-1 0-1,1 0 1,0 0-1,0 0 1,0 0 0,0 0-1,3 7 1,-3-8-19,1-1 1,0 0-1,0 0 1,0 0 0,1 0-1,-1 0 1,0 0-1,1 0 1,0 0-1,-1 0 1,1-1-1,0 1 1,0-1-1,0 1 1,-1-1-1,2 0 1,-1 1 0,0-1-1,3 1 1,1-1-153,-1 0 1,0 0-1,0 0 1,0 0-1,1-1 1,-1 0-1,0 0 1,0 0-1,1-1 1,-1 0-1,0 0 1,0 0-1,0-1 1,0 1-1,0-1 0,0-1 1,0 1-1,-1 0 1,1-1-1,7-7 1,1 0-231,-1 0-1,0-1 1,0-1 0,-1 0 0,14-21-1,9-16-628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2.493"/>
    </inkml:context>
    <inkml:brush xml:id="br0">
      <inkml:brushProperty name="width" value="0.05" units="cm"/>
      <inkml:brushProperty name="height" value="0.05" units="cm"/>
    </inkml:brush>
  </inkml:definitions>
  <inkml:trace contextRef="#ctx0" brushRef="#br0">0 1 17100,'7'10'2016,"6"0"-1032,2 1-384,5 7 1065,4 0-433,9 2-328,7 0-344,7 2-1016,5-5-536,1-5 800,3-1-192,1-11-128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2.959"/>
    </inkml:context>
    <inkml:brush xml:id="br0">
      <inkml:brushProperty name="width" value="0.05" units="cm"/>
      <inkml:brushProperty name="height" value="0.05" units="cm"/>
    </inkml:brush>
  </inkml:definitions>
  <inkml:trace contextRef="#ctx0" brushRef="#br0">231 1 17308,'0'0'24,"0"0"0,0 0 0,0 0 0,0 0 0,0 0-1,0 0 1,1 0 0,-1 0 0,0 0 0,0 0 0,0 0 0,0 0 0,0 0 0,0 0 0,0 0 0,1 0 0,-1 0 0,0 0 0,0 1 0,0-1 0,0 0 0,0 0 0,0 0 0,0 0 0,0 0 0,0 0 0,0 0 0,0 0 0,1 0 0,-1 1 0,0-1 0,0 0 0,0 0 0,0 0 0,0 0-1,0 0 1,0 0 0,0 0 0,0 1 0,0-1 0,0 0 0,0 0 0,0 0 0,0 0 0,0 0 0,0 0 0,0 1 0,0-1 0,0 0 0,0 0 0,-1 0 0,1 0 0,0 0 0,0 0 0,0 1 0,-5 12 514,-13 17-55,15-26-203,-80 147 1722,-16 26-429,98-176-1587,0 0 0,0 1-1,0-1 1,0 1 0,0-1-1,0 0 1,0 0 0,0 1-1,0-1 1,-1 0 0,1 0 0,0 0-1,-1-1 1,-2 2 0,4-2-4,0 0 0,-1 0 1,1 0-1,0 0 1,0 0-1,0 0 0,-1 0 1,1 0-1,0 0 1,0 0-1,0 0 0,0 0 1,-1-1-1,1 1 0,0 0 1,0 0-1,0 0 1,0 0-1,0 0 0,-1-1 1,1 1-1,0 0 1,0 0-1,0 0 0,0-1 1,0 1-1,0 0 1,0 0-1,0 0 0,0 0 1,0-1-1,0 1 1,0 0-1,0 0 0,0-1 1,2-16-696,10-23-1094,0 0 0,3 1 1,27-52-1,-40 92 1986,-1 9 11,0 9 186,-4 50 991,0-29-446,2 1 0,4 47 1,-21-149 399,6 17-956,4 14-73,0-1 1,2 0 0,-3-51-1,9 81-276,0 0 0,0 0 0,0 0 0,0 1 0,0-1 0,0 0 0,0 0 0,0 0 0,0 1 0,0-1 0,1 0 0,-1 0 0,0 0 0,1 1 0,-1-1 0,0 0 0,1 1 0,-1-1 0,1 0 0,-1 1 0,1-1 0,-1 0-1,1 1 1,0-1 0,-1 1 0,1-1 0,0 1 0,-1-1 0,1 1 0,0 0 0,0-1 0,-1 1 0,1 0 0,0 0 0,0-1 0,-1 1 0,3 0 0,1 0 29,1 1-1,-1-1 0,0 1 1,1 0-1,7 3 1,0-1-76,43 9 24,0-3 0,105 4 0,-90-13-32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3.405"/>
    </inkml:context>
    <inkml:brush xml:id="br0">
      <inkml:brushProperty name="width" value="0.05" units="cm"/>
      <inkml:brushProperty name="height" value="0.05" units="cm"/>
    </inkml:brush>
  </inkml:definitions>
  <inkml:trace contextRef="#ctx0" brushRef="#br0">47 30 18964,'13'8'1592,"12"-8"-1136,5-2-199,10-2 679,4 1-240,6-3-840,2 2-216,-8 0 392,-5-3-128,-12-1-128</inkml:trace>
  <inkml:trace contextRef="#ctx0" brushRef="#br0" timeOffset="1">0 234 15267,'32'6'1337,"13"-9"-937,7-4-272,7-2 488,2-2-120,2-9-264,-1-3-120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04.293"/>
    </inkml:context>
    <inkml:brush xml:id="br0">
      <inkml:brushProperty name="width" value="0.05" units="cm"/>
      <inkml:brushProperty name="height" value="0.05" units="cm"/>
    </inkml:brush>
  </inkml:definitions>
  <inkml:trace contextRef="#ctx0" brushRef="#br0">355 106 17428,'0'-4'204,"0"0"0,0 0 0,0 0 1,-1-1-1,0 1 0,0 0 0,0 0 1,0 0-1,-1 0 0,0 0 0,1 0 1,-1 1-1,-1-1 0,1 1 0,0-1 1,-1 1-1,0 0 0,0 0 0,0 0 1,0 0-1,0 0 0,0 1 0,-1-1 1,1 1-1,-1 0 0,0 0 0,-6-2 1,3 2-59,-1 0 1,0 0 0,0 0-1,0 1 1,0 1 0,0-1-1,0 1 1,0 1 0,0-1-1,0 1 1,0 1 0,0-1-1,-12 5 1,5 0-101,0 0 0,1 1 0,0 1 0,-20 14 1,26-17-60,1 1 0,-1 0 0,1 1 1,1 0-1,0 0 0,0 0 1,0 1-1,-8 14 0,13-20 8,0-1 0,0 0 0,1 0 0,-1 0 0,1 0 0,-1 0 1,1 1-1,0-1 0,-1 0 0,1 0 0,0 1 0,0-1 0,0 0 0,0 1 0,0-1 0,0 0 0,0 1 0,0-1 0,0 0 0,1 0 0,-1 1 0,0-1 1,1 0-1,1 2 0,-1-1-3,0-1 1,1 0 0,-1 0 0,1 0 0,-1 0-1,1-1 1,-1 1 0,1 0 0,0-1-1,-1 1 1,1-1 0,0 1 0,-1-1 0,1 0-1,3 0 1,7 0-47,0 0 0,-1-1 0,1-1 0,13-3 0,1-2-36,0-2 1,0 0 0,-1-2 0,-1-1 0,0-1-1,0-1 1,-2-1 0,0-1 0,30-27-1,-96 81-102,33-25 175,1-1-1,0 1 1,2 1-1,-1 0 1,-10 24 0,17-33 15,1 0 0,-1 0 1,1-1-1,0 1 1,1 0-1,-1 0 1,1 0-1,0 0 1,0 0-1,1 5 1,-1-7-4,1 1 1,0-1 0,0 0 0,1 0-1,-1 0 1,0 0 0,1 0-1,0 0 1,0 0 0,0 0-1,0 0 1,0-1 0,1 1 0,-1-1-1,1 0 1,3 3 0,2-1-30,0 1 0,1-1 0,0 0 0,0-1 0,11 3 0,33 14-216,-49-18 219,-1-1 0,0 1 0,0 0 0,0 0 0,0 1 0,0-1 0,-1 0 0,1 1 0,-1 0-1,0-1 1,1 1 0,1 5 0,-3-7 17,0 1 0,0 0 0,-1-1 0,1 1 0,-1 0 0,1 0 0,-1-1 0,0 1 0,0 0 0,0 0 0,0 0 0,0 0 0,0-1 0,0 1 0,0 0 0,-1 0 0,1 0 0,-2 2 0,1-1 7,-1 1 0,0-1 0,0 0 0,0 1 0,-1-1 0,1 0 0,-1 0 0,-3 3 0,-7 4 88,0 0-1,0-1 1,-19 9 0,26-15-21,-14 9 135,-2-1 0,1-1 0,-2-2 0,1 0 0,-1-1 1,0-1-1,0-1 0,-1-2 0,1 0 0,-30 0 1,49-3-232,-1-1 0,1 1 1,-1-1-1,1 1 0,-7-3 1,10 2 31,0 1 0,0-1 0,1 1 0,-1 0 0,0-1 0,0 0 0,0 1 0,1-1 0,-1 1 0,0-1-1,0 0 1,1 0 0,-1 1 0,1-1 0,-1 0 0,1 0 0,-1 0 0,1 1 0,-1-1 0,1 0 0,0 0 0,-1 0 0,1 0 0,0 0 0,0 0 0,0 0 0,0 0 0,0 0 0,0 0 0,0-2 0,6-19-195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29.338"/>
    </inkml:context>
    <inkml:brush xml:id="br0">
      <inkml:brushProperty name="width" value="0.05" units="cm"/>
      <inkml:brushProperty name="height" value="0.05" units="cm"/>
    </inkml:brush>
  </inkml:definitions>
  <inkml:trace contextRef="#ctx0" brushRef="#br0">28 56 20340,'-18'0'2113,"8"0"-1553,13 2-232,4-2 936,22-2-632,7-3-95,13-3-225,2 1-216,8 0-416,0-2-113,-6 1-463,-3 1-176,-20 4-1793,-11 1 2257,-18 10-440,-5 0-224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29.808"/>
    </inkml:context>
    <inkml:brush xml:id="br0">
      <inkml:brushProperty name="width" value="0.05" units="cm"/>
      <inkml:brushProperty name="height" value="0.05" units="cm"/>
    </inkml:brush>
  </inkml:definitions>
  <inkml:trace contextRef="#ctx0" brushRef="#br0">1 332 17924,'12'3'1616,"16"-5"-1096,5-5-208,15-6 417,8-2-513,6-3-408,2-2 392,-8 5-224,-3-1-192</inkml:trace>
  <inkml:trace contextRef="#ctx0" brushRef="#br0" timeOffset="1">673 1 17180,'23'0'498,"0"1"0,0 2 0,0 0 1,-1 1-1,1 1 0,-1 1 1,35 15-1,-52-18-491,0-1 1,-1 0-1,0 1 0,1 0 1,-1 0-1,0 1 0,0-1 1,-1 1-1,1 0 0,-1 0 1,0 0-1,0 0 0,5 9 1,-7-10-8,1 1 1,-1 0 0,0 0 0,0 0-1,-1-1 1,1 1 0,-1 0 0,0 0-1,0 0 1,0 0 0,0 0-1,-1 0 1,1 0 0,-1 0 0,0 0-1,-1-1 1,1 1 0,0 0-1,-3 4 1,-10 13 158,0 1 0,-1-2-1,-2 0 1,0-1 0,-1 0-1,0-2 1,-2 0 0,-37 25 0,45-35 41,10-6 61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0.340"/>
    </inkml:context>
    <inkml:brush xml:id="br0">
      <inkml:brushProperty name="width" value="0.05" units="cm"/>
      <inkml:brushProperty name="height" value="0.05" units="cm"/>
    </inkml:brush>
  </inkml:definitions>
  <inkml:trace contextRef="#ctx0" brushRef="#br0">106 75 20940,'-8'20'572,"0"1"-1,1-1 1,2 2-1,0-1 1,-4 41-1,8-31-195,1 0-1,1 0 0,8 48 1,3-16-234,-5-33-161,-2 0 0,-1 1-1,0 60 1,-9-68-69,4-23 85,1 0-1,0 0 1,0 0-1,0 1 1,0-1-1,0 0 1,0 0-1,0 0 1,0 1-1,-1-1 1,1 0-1,0 0 1,0 0-1,0 0 1,0 0-1,-1 1 1,1-1-1,0 0 1,0 0-1,0 0 0,-1 0 1,1 0-1,0 0 1,0 0-1,0 0 1,-1 0-1,1 0 1,0 0-1,0 0 1,-1 0-1,1 0 1,0 0-1,-1 0 1,-6-13-202,1-8 13,1-1 1,1 0-1,1 0 0,1 0 0,0-25 0,10-115-869,-7 157 1034,18-158-929,-15 144 843,0 0 0,1 1 0,1 0 0,1 0 0,0 0 0,16-25 0,-22 41 115,0 0-1,0 0 1,1 0 0,-1 0-1,0 0 1,1 0 0,0 0-1,-1 1 1,1-1 0,0 1 0,0-1-1,0 1 1,0 0 0,0-1-1,0 1 1,0 0 0,0 1-1,0-1 1,1 0 0,-1 1 0,0-1-1,1 1 1,-1-1 0,0 1-1,1 0 1,-1 0 0,3 1-1,-2 0 14,-1 0 0,1 0 0,0 0-1,-1 1 1,1-1 0,-1 1 0,0 0-1,1 0 1,-1-1 0,0 2 0,0-1-1,0 0 1,0 0 0,-1 1 0,1-1-1,-1 1 1,1-1 0,-1 1 0,0-1 0,0 1-1,1 3 1,-1-2 31,0 0 1,0 0-1,0 0 1,0-1-1,-1 1 1,1 1-1,-1-1 1,0 0-1,-1 0 1,1 0-1,-1 0 1,1 0-1,-1-1 1,0 1-1,-3 5 0,2-3 46,-1-1 0,0 0 0,-1 0-1,1 0 1,-1 0 0,0 0-1,-1-1 1,1 0 0,-6 5 0,-4 1 134,-1-1 1,1 0 0,-2-1-1,1-1 1,-1 0 0,-20 5-1,27-9-244,0-1 0,0 0 0,-1 0 0,-15 0 0,25-2-25,-1 1 1,1-1 0,-1 0-1,1 0 1,-1 0 0,1 0-1,-1 0 1,1 0 0,-1 0-1,1 0 1,-1 0 0,1 0-1,-1 0 1,1 0 0,-1 0 0,1-1-1,0 1 1,-1 0 0,1 0-1,-1 0 1,1-1 0,-1 1-1,1 0 1,0-1 0,-1 1-1,1 0 1,-1-1 0,1 1-1,0 0 1,0-1 0,-1 1-1,1-1 1,0 1 0,0 0-1,-1-1 1,1 1 0,0-1-1,0 1 1,0-1 0,0 1-1,0-1 1,0 1 0,0-1-1,0 1 1,0-1 0,0 1 0,0-1-1,0 1 1,0-1 0,0 1-1,0-1 1,1-2-60,1 1 1,-1 0-1,0 0 0,1-1 1,-1 1-1,1 0 0,3-2 1,21-19-542,11-8-219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0.869"/>
    </inkml:context>
    <inkml:brush xml:id="br0">
      <inkml:brushProperty name="width" value="0.05" units="cm"/>
      <inkml:brushProperty name="height" value="0.05" units="cm"/>
    </inkml:brush>
  </inkml:definitions>
  <inkml:trace contextRef="#ctx0" brushRef="#br0">181 1 18604,'0'1'138,"1"0"-1,0 0 1,-1 0 0,1 0-1,-1 0 1,1 0 0,-1 0 0,0 0-1,1 0 1,-1 0 0,0 0-1,0 0 1,1 0 0,-1 0 0,0 1-1,0-1 1,0 0 0,-1 0-1,1 0 1,0 0 0,0 0-1,0 0 1,-1 1 0,0 0 0,-15 29 674,10-22-78,-132 223 1801,132-221-2647,7-9-205,13-17-182,14-30-272,-2-2 0,-2-1 0,20-59-1,-36 92 552,-5 22 170,-7 25 187,4-32-134,-17 108 714,15-89-501,0 1 1,2-1-1,3 32 1,6-21 78,-9-29-281,1 1 1,0-1-1,-1 0 1,1 0-1,0 1 0,0-1 1,0 0-1,0 0 0,0 0 1,0 0-1,0 0 0,0 0 1,0 0-1,0-1 0,1 1 1,-1 0-1,0-1 0,2 1 1,-3 0-11,1-1 0,-1 0-1,0 0 1,1 0 0,-1 0 0,0 0 0,1 0 0,-1-1 0,0 1 0,1 0 0,-1 0-1,0 0 1,1 0 0,-1 0 0,0 0 0,1 0 0,-1-1 0,0 1 0,0 0-1,1 0 1,-1 0 0,0-1 0,0 1 0,1 0 0,-1 0 0,0-1 0,0 1-1,0 0 1,1-1 0,-1 1 0,0 0 0,0-1 0,0 1 0,0 0 0,0 0 0,0-1-1,0 1 1,0 0 0,0-1 0,0 1 0,0 0 0,0-1 0,0 1 0,0 0-1,0-1 1,0 1 0,0 0 0,0-1 0,0 1 0,0 0 0,-1-1 0,1 1 0,0 0-1,0 0 1,-1-1 0,-7-19 78,-9-2-49,-1 1 0,0 1 0,-40-34 1,11 11-77,45 42 39,1 0 1,0 0-1,0 0 0,-1 0 0,1-1 0,0 1 0,0 0 0,1-1 1,-1 1-1,0-1 0,0-2 0,1 4 2,0 0 0,0 0 0,0-1 0,0 1 0,0 0 0,0-1 0,0 1 0,0 0 0,0 0 0,0-1 0,0 1 0,0 0 0,1 0 0,-1-1 0,0 1 0,0 0 0,0 0 0,1-1 0,-1 1 0,0 0 0,0 0 0,0 0 0,1 0 0,-1-1 0,0 1 0,0 0 0,1 0 0,-1 0 0,0 0 0,1 0 0,-1 0 0,0 0 0,0 0 0,1 0 0,-1 0 0,0 0 0,1 0 0,6 0-27,0 0 1,1 1-1,-1 0 0,9 2 1,24 5-361,212 32 1055,-179-38-598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1.362"/>
    </inkml:context>
    <inkml:brush xml:id="br0">
      <inkml:brushProperty name="width" value="0.05" units="cm"/>
      <inkml:brushProperty name="height" value="0.05" units="cm"/>
    </inkml:brush>
  </inkml:definitions>
  <inkml:trace contextRef="#ctx0" brushRef="#br0">31 0 14283,'6'15'1496,"14"-7"-791,7-2-233,13-2 552,-1-1-48,5-2-696,-1-1-360,-6-2 264,-5 0-136,-11 1-216</inkml:trace>
  <inkml:trace contextRef="#ctx0" brushRef="#br0" timeOffset="0.99">1 121 16964,'20'4'1888,"8"2"-1280,13-8-288,6-1 944,7-4-879,8 0-1,0-2-152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1.799"/>
    </inkml:context>
    <inkml:brush xml:id="br0">
      <inkml:brushProperty name="width" value="0.05" units="cm"/>
      <inkml:brushProperty name="height" value="0.05" units="cm"/>
    </inkml:brush>
  </inkml:definitions>
  <inkml:trace contextRef="#ctx0" brushRef="#br0">44 123 13251,'0'-4'767,"0"0"0,0 0 1,1 0-1,0 0 0,0 0 1,2-5-1,-1 4-435,0 1 0,0-1 0,1 1 0,-1 0 1,1 0-1,0 0 0,0 1 0,4-5 0,1 2 43,-1 0 0,1 1-1,0-1 1,0 2 0,0-1 0,17-6 0,-23 10-319,0 0 1,0 1-1,0-1 1,1 0-1,-1 1 1,0 0 0,0-1-1,0 1 1,0 0-1,1 0 1,-1 0-1,0 0 1,0 1 0,0-1-1,0 0 1,1 1-1,-1 0 1,0-1-1,2 2 1,-2-1-35,-1 1 0,0-1-1,0 0 1,1 1 0,-1-1 0,0 0 0,0 1-1,0-1 1,-1 1 0,1 0 0,0-1 0,0 1-1,-1 0 1,1-1 0,-1 1 0,0 0 0,1 0-1,-1-1 1,0 1 0,0 0 0,0 0 0,0 0-1,-1-1 1,1 3 0,-2 5-11,0 0 1,0 0-1,-1 0 1,0 0-1,0 0 1,-1-1-1,-5 10 0,-39 55 30,30-49-38,-21 28 7,22-30-14,0 0 0,-19 36 0,36-57-25,-1-1 0,0 1-1,1 0 1,-1 0 0,1 0 0,-1 1-1,1-1 1,0 0 0,-1 0 0,1 0-1,0 0 1,0 0 0,0 0 0,0 0-1,0 1 1,0-1 0,0 0 0,0 0-1,0 0 1,0 0 0,1 0 0,-1 0-1,1 2 1,0-2-16,0 0 0,0-1 0,0 1 1,0 0-1,0-1 0,0 1 0,0-1 0,0 0 0,1 1 0,-1-1 0,0 0 0,0 1 0,0-1 0,0 0 1,1 0-1,-1 0 0,0 0 0,2-1 0,8 0-176,1-1 0,-1-1 0,16-5 1,-24 7 242,39-14-485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6:28:39.436"/>
    </inkml:context>
    <inkml:brush xml:id="br0">
      <inkml:brushProperty name="width" value="0.025" units="cm"/>
      <inkml:brushProperty name="height" value="0.025" units="cm"/>
    </inkml:brush>
  </inkml:definitions>
  <inkml:trace contextRef="#ctx0" brushRef="#br0">0 0 13261,'0'0'2626,"10"8"-1564,4 4-699,0 1 0,-1 1 0,-1 0 0,0 1 0,17 28 0,12 28 48,-10-14-347,3-2 0,2 0 0,2-3 1,48 51-1,-77-93-67,1-1 0,1 0 0,-1-1-1,1 1 1,1-2 0,0 0 0,0 0 0,14 4 0,-19-8-578,0-1 0,1 0 1,-1-1-1,1 0 0,13 0 0,-20-1 315,-1 0 180,0 0-1,0 0 1,0 0 0,0 0-1,1 1 1,-1-1 0,0 0 0,0 0-1,0 0 1,0 0 0,1 0-1,-1 0 1,0-1 0,0 1-1,0 0 1,0 0 0,1 0 0,-1 0-1,0 0 1,0 0 0,0 0-1,0 0 1,0 0 0,0 0-1,1 0 1,-1 0 0,0-1 0,0 1-1,0 0 1,0 0 0,0 0-1,0 0 1,0 0 0,0 0-1,1-1 1,-1 1 0,0 0 0,0 0-1,0 0 1,0 0 0,0-1-1,0 1 1,0 0 0,0 0-1,0 0 1,0 0 0,0-1 0,0 1-1,0-6-4205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4.725"/>
    </inkml:context>
    <inkml:brush xml:id="br0">
      <inkml:brushProperty name="width" value="0.05" units="cm"/>
      <inkml:brushProperty name="height" value="0.05" units="cm"/>
    </inkml:brush>
  </inkml:definitions>
  <inkml:trace contextRef="#ctx0" brushRef="#br0">108 0 16347,'-2'1'148,"1"-1"0,-1 0 0,1 1-1,-1-1 1,0 1 0,1 0 0,-1-1-1,1 1 1,-1 0 0,1 0 0,0 0-1,-1 0 1,1 0 0,0 0 0,0 0-1,-1 1 1,1-1 0,0 0 0,0 1-1,1-1 1,-1 1 0,0-1 0,-1 3-1,-14 40 1426,14-37-961,-3 16-118,0-1 1,2 1-1,0 0 0,2 0 0,0 0 1,2 0-1,6 44 0,4-6-251,33 100 0,-36-144-203,-6-16 27,-3-10 28,-3-8 4,-1 1 0,-1-1-1,0 1 1,-1 1-1,-18-30 1,7 13-73,-23-33-536,46 68 389,1 0 0,-1 0 0,1 0 0,0-1-1,0 1 1,0-1 0,7 1 0,6 0-487,0 0 0,1-1 1,-1-1-1,0-1 0,27-4 1,-15-1-89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2.280"/>
    </inkml:context>
    <inkml:brush xml:id="br0">
      <inkml:brushProperty name="width" value="0.05" units="cm"/>
      <inkml:brushProperty name="height" value="0.05" units="cm"/>
    </inkml:brush>
  </inkml:definitions>
  <inkml:trace contextRef="#ctx0" brushRef="#br0">107 1 20876,'-12'9'449,"0"0"-1,0 1 0,1 1 0,0 0 0,-12 16 0,20-23-379,0 0 0,0 0-1,1 0 1,0 0-1,-1 1 1,2-1-1,-1 1 1,0 0 0,1-1-1,0 1 1,0 0-1,0 0 1,1 0-1,0 0 1,0 0 0,0-1-1,0 1 1,1 0-1,0 0 1,2 7-1,-1-7-40,0-1-1,1 0 0,-1 0 0,1 0 1,0 0-1,0 0 0,1 0 0,-1-1 0,1 0 1,0 0-1,0 0 0,0 0 0,0 0 1,0-1-1,1 1 0,-1-1 0,1-1 1,-1 1-1,1-1 0,0 1 0,7 0 1,-1 0 4,-1 0 1,1-1-1,0-1 1,0 1-1,0-2 1,-1 1-1,1-2 1,0 1-1,10-4 1,-15 3 19,-1 0 1,1 0-1,-1 0 1,1-1-1,-1 0 1,0 0-1,0 0 1,0-1-1,0 1 1,-1-1 0,0 0-1,0-1 1,0 1-1,0-1 1,0 0-1,4-8 1,-6 8-16,0 0 1,0 0 0,0-1-1,-1 1 1,0 0-1,0-1 1,0 1-1,-1-1 1,0 1-1,0-1 1,0 1 0,-1-1-1,0 1 1,0-1-1,0 1 1,-1 0-1,1 0 1,-4-7 0,2 6-146,-1 0 1,1 0 0,-1 0 0,0 1-1,0-1 1,-10-8 0,13 13 84,-1-1 0,1 0 0,-1 1 0,0-1 0,0 1 0,0-1-1,0 1 1,0 0 0,0 0 0,0 0 0,0 0 0,0 0 0,-1 1 0,1-1 0,0 1 0,-1-1 0,1 1 0,0 0 0,-1 0 0,1 0-1,0 0 1,-1 0 0,-2 1 0,4 0 10,0-1 0,1 0-1,-1 0 1,1 1 0,-1-1-1,1 0 1,-1 1 0,1-1-1,-1 0 1,1 1 0,0-1-1,-1 1 1,1-1 0,-1 1-1,1-1 1,0 1 0,0-1-1,-1 1 1,1-1 0,0 2-1,-1 19-301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2.758"/>
    </inkml:context>
    <inkml:brush xml:id="br0">
      <inkml:brushProperty name="width" value="0.05" units="cm"/>
      <inkml:brushProperty name="height" value="0.05" units="cm"/>
    </inkml:brush>
  </inkml:definitions>
  <inkml:trace contextRef="#ctx0" brushRef="#br0">0 52 24725,'22'-11'-8946,"-14"5"13507,2 2-3224,0 1-529,2 3-360,6-3 2232,4 0-2039,9 0-1426,4-3 1330,8 3-697,6-2-73,2 0-79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3.183"/>
    </inkml:context>
    <inkml:brush xml:id="br0">
      <inkml:brushProperty name="width" value="0.05" units="cm"/>
      <inkml:brushProperty name="height" value="0.05" units="cm"/>
    </inkml:brush>
  </inkml:definitions>
  <inkml:trace contextRef="#ctx0" brushRef="#br0">252 49 21101,'-1'-2'66,"0"-1"1,1 1-1,-1-1 1,0 1-1,0-1 1,0 1-1,-1 0 1,1 0-1,-1-1 1,1 1-1,-1 0 1,0 0-1,0 0 1,1 1-1,-1-1 1,-1 0-1,1 1 1,0-1-1,0 1 1,-1 0-1,1 0 1,0 0-1,-1 0 1,1 0 0,-1 0-1,1 1 1,-1-1-1,0 1 1,1 0-1,-1-1 1,0 1-1,1 1 1,-1-1-1,-3 1 1,-2 0 0,-1 0 1,1 1-1,-1 0 1,1 0-1,0 1 1,0 0-1,0 1 1,0 0-1,-11 7 1,9-3-30,0 0 0,1 0 1,-1 1-1,-13 17 0,21-23-29,-1 0 0,1 1-1,-1-1 1,1 0 0,0 1-1,0 0 1,1 0 0,-1-1-1,1 1 1,0 0 0,0 0-1,0 0 1,0 0 0,1 0-1,0 0 1,0 1 0,0-1-1,1 5 1,-1-7-9,1 0 0,0-1 0,0 1-1,0 0 1,0-1 0,0 1 0,0-1 0,0 0 0,0 1 0,1-1 0,-1 0 0,0 0-1,1 0 1,-1 0 0,1 0 0,0 0 0,-1 0 0,1 0 0,0-1 0,-1 1 0,1-1-1,0 1 1,0-1 0,-1 0 0,1 1 0,0-1 0,0 0 0,0 0 0,-1 0 0,3-1-1,6 0-85,0 0-1,0 0 0,0-1 0,11-4 0,0-1-201,1-1 0,-2-2 0,0 0 0,0 0 0,0-2 0,-2-1 0,1 0 0,28-29 0,-54 53 291,0 0 1,0 0 0,1 1-1,1 0 1,-8 22-1,11-27 40,0 0 1,0-1-1,1 1 0,-1 1 1,2-1-1,-1 0 0,1 0 0,0 0 1,0 0-1,3 12 0,-2-14-12,1 0 0,0 0 0,0-1 0,0 1 1,0 0-1,1-1 0,0 0 0,0 1 0,0-1 0,1 0 0,-1-1 0,1 1 0,0-1 1,0 1-1,5 2 0,8 5 55,0-1 1,0-1 0,1-1 0,23 7-1,-97-21 888,-36-4-305,58 8-962,-51-10-1,70 7 142,10 0-93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3.662"/>
    </inkml:context>
    <inkml:brush xml:id="br0">
      <inkml:brushProperty name="width" value="0.05" units="cm"/>
      <inkml:brushProperty name="height" value="0.05" units="cm"/>
    </inkml:brush>
  </inkml:definitions>
  <inkml:trace contextRef="#ctx0" brushRef="#br0">0 48 20436,'29'0'1841,"8"-4"-1257,9-5-232,11 0 696,4-1-336,5 2-640,-2 2-440,-14 5 368,-11 1-144,-15 3-144</inkml:trace>
  <inkml:trace contextRef="#ctx0" brushRef="#br0" timeOffset="1">169 157 15403,'6'8'1889,"17"-8"-985,3-2-376,11-11 1664,9 1-1439,4-4-1225,5 2 688,-9-2-176,-3 2-184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4.146"/>
    </inkml:context>
    <inkml:brush xml:id="br0">
      <inkml:brushProperty name="width" value="0.05" units="cm"/>
      <inkml:brushProperty name="height" value="0.05" units="cm"/>
    </inkml:brush>
  </inkml:definitions>
  <inkml:trace contextRef="#ctx0" brushRef="#br0">68 19 16596,'7'-2'593,"0"0"1,0 0-1,1 0 1,-1 1 0,1 0-1,10 1 1,6-2 925,-7 0-671,-6 0-404,0 0-1,1 1 0,-1 1 0,1 0 0,-1 1 0,19 2 0,-30-3-431,1 0 0,-1 0 1,1 1-1,0-1 0,-1 0 0,1 0 0,0 0 0,-1 0 0,1 1 0,-1-1 0,1 0 0,-1 0 0,1 1 0,-1-1 0,1 0 0,-1 1 1,1-1-1,-1 1 0,1-1 0,-1 1 0,1-1 0,-1 1 0,0-1 0,1 1 0,-1-1 0,0 1 0,0-1 0,1 1 0,-1 0 1,0-1-1,0 1 0,0-1 0,0 1 0,0 0 0,0-1 0,0 1 0,0-1 0,0 1 0,0 0 0,0-1 0,0 1 0,0 0 1,0-1-1,0 1 0,-1-1 0,1 1 0,0-1 0,-1 1 0,1-1 0,0 1 0,-1 0 0,1-1 0,0 0 0,-2 2 0,-2 3-7,-1 0 0,0 0 0,-11 8 0,12-10-9,-55 40-146,-30 25-35,76-57 146,0 1 0,1 0 0,1 1 0,-14 20 0,22-29 26,0 1 0,0-1 0,1 1-1,0 0 1,0 0 0,0-1 0,1 1 0,-2 11 0,2-15 3,1 1-1,0-1 0,0 1 1,0-1-1,1 1 1,-1-1-1,0 0 1,0 1-1,1-1 0,-1 1 1,1-1-1,-1 0 1,1 1-1,0-1 0,0 0 1,-1 1-1,1-1 1,0 0-1,0 0 0,0 0 1,0 0-1,0 0 1,1 0-1,-1 0 0,0 0 1,0-1-1,1 1 1,-1 0-1,0-1 1,1 1-1,-1-1 0,0 1 1,1-1-1,2 1 1,5 0-166,0 1 0,1-2 1,-1 1-1,1-1 0,-1-1 1,1 0-1,-1 0 0,14-4 1,76-27-503,-78 24 593,53-20-376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4.626"/>
    </inkml:context>
    <inkml:brush xml:id="br0">
      <inkml:brushProperty name="width" value="0.05" units="cm"/>
      <inkml:brushProperty name="height" value="0.05" units="cm"/>
    </inkml:brush>
  </inkml:definitions>
  <inkml:trace contextRef="#ctx0" brushRef="#br0">254 1 19372,'-7'14'2121,"-5"8"-1481,-2 1-304,1 4 1224,4 3-880,4 0-200,3 3-456,2-1-240,6-2-520,0-2-120,-2-5 768,0-4-200,-4-12-168,-1-4-104</inkml:trace>
  <inkml:trace contextRef="#ctx0" brushRef="#br0" timeOffset="1">0 170 17524,'1'-1'1520,"18"-1"-1112,7-1-176,10-1 568,5 0-536,15-2-920,3-3 680,10 2-184,1 0-152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5.131"/>
    </inkml:context>
    <inkml:brush xml:id="br0">
      <inkml:brushProperty name="width" value="0.05" units="cm"/>
      <inkml:brushProperty name="height" value="0.05" units="cm"/>
    </inkml:brush>
  </inkml:definitions>
  <inkml:trace contextRef="#ctx0" brushRef="#br0">286 50 16948,'-3'-4'255,"-1"0"0,0 0 1,0 0-1,0 0 0,0 1 1,-1 0-1,1 0 0,-1 0 1,0 0-1,0 1 0,0-1 1,0 1-1,0 1 0,0-1 1,-1 1-1,1 0 0,-1 0 1,1 0-1,-1 1 0,1 0 1,-1 0-1,1 0 0,-1 1 1,-9 2-1,5-1-92,1 0 1,0 1-1,-1 0 1,1 0-1,1 1 0,-1 0 1,0 1-1,1 0 1,0 0-1,0 0 1,1 1-1,0 1 0,-11 10 1,15-13-138,0 0 0,0 1 0,1-1 0,0 0 0,-1 1 1,2-1-1,-1 1 0,0 0 0,1-1 0,-1 6 0,2-8-31,0 0 1,-1-1-1,1 1 0,0-1 0,0 1 0,1-1 0,-1 1 0,0-1 1,0 1-1,1-1 0,-1 1 0,1-1 0,0 0 0,-1 1 1,1-1-1,0 1 0,0-1 0,-1 0 0,1 0 0,0 0 0,0 1 1,1-1-1,-1 0 0,0 0 0,0 0 0,0-1 0,1 1 1,-1 0-1,0 0 0,1-1 0,-1 1 0,1-1 0,-1 1 0,1-1 1,-1 0-1,3 1 0,5 0-112,0-1 0,-1 0 1,1 0-1,0-1 0,0 0 0,-1 0 1,1-1-1,0 0 0,-1-1 1,0 0-1,9-4 0,8-4-420,1-2-1,24-18 1,-28 13-32,-7 6-265,-22 22 470,0 0 378,0-1 0,0 1-1,1 0 1,1 1 0,0 0-1,0 0 1,-4 14 0,7-20 11,1 0 0,0 0 0,0 0 0,1 1 0,-1-1 0,1 0 0,0 0 0,0 0 0,1 1 0,0-1 0,-1 0 0,2 0 0,-1 0 0,1 0 0,-1 0 0,1 0 0,1-1 1,5 10-1,1-3-79,1-1 0,0 1 0,0-2 0,15 11 0,6 6-233,-30-26 287,0 1-1,0-1 0,-1 1 0,1 0 1,0-1-1,-1 1 0,1 0 0,0 0 1,-1 0-1,1-1 0,-1 1 0,1 0 1,-1 0-1,0 0 0,1 0 0,-1 0 0,0 0 1,1 1-1,-2-2 9,1 1 1,0-1-1,0 1 0,0-1 1,-1 1-1,1-1 0,0 1 1,0-1-1,-1 0 0,1 1 1,0-1-1,-1 0 0,1 1 1,-1-1-1,1 0 0,0 1 1,-1-1-1,1 0 0,-1 0 0,1 1 1,-1-1-1,1 0 0,-1 0 1,0 0-1,-5 1 115,-1 0-1,1 0 1,-1-1 0,-6 0-1,9 0-55,-10 0 122,-9 1-42,1-1 1,0-1-1,0-1 0,-38-9 1,59 10-157,0 1 1,0 0 0,0 0 0,0-1 0,0 1 0,0-1 0,0 1 0,0-1 0,0 1-1,0-1 1,0 1 0,1-1 0,-1 0 0,0 1 0,0-1 0,1 0 0,-1 0 0,0 0 0,1 0-1,-1 1 1,1-1 0,-1 0 0,1 0 0,0 0 0,-1-2 0,8-8-224</inkml:trace>
  <inkml:trace contextRef="#ctx0" brushRef="#br0" timeOffset="1">891 111 19212,'17'-2'1256,"8"1"-1120,6-1-72,12-1 176,5 1-280,5-6-488,-2 1-104,-3-4 496,-3 2-128,-12 1-120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5.516"/>
    </inkml:context>
    <inkml:brush xml:id="br0">
      <inkml:brushProperty name="width" value="0.05" units="cm"/>
      <inkml:brushProperty name="height" value="0.05" units="cm"/>
    </inkml:brush>
  </inkml:definitions>
  <inkml:trace contextRef="#ctx0" brushRef="#br0">1 16 18108,'11'6'1616,"21"-4"-1136,8-2-216,16-5 473,6 2-465,2-4 56,6 3-16,-2 0-264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35.994"/>
    </inkml:context>
    <inkml:brush xml:id="br0">
      <inkml:brushProperty name="width" value="0.05" units="cm"/>
      <inkml:brushProperty name="height" value="0.05" units="cm"/>
    </inkml:brush>
  </inkml:definitions>
  <inkml:trace contextRef="#ctx0" brushRef="#br0">58 143 21765,'-13'32'1832,"1"-3"-1344,-2 1-224,5 2 704,1 1-263,6-3-529,2 0-336,9-10-713,7-3-367,4-11 952,3-6-232,2-4-192</inkml:trace>
  <inkml:trace contextRef="#ctx0" brushRef="#br0" timeOffset="1.33">317 1 16283,'6'3'1657,"-9"21"-1049,-6 9-248,-1 11 1144,-1 4-559,4 6-473,1-1-280,7-6-816,7-2 648,2-9-96,2-6-72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2.993"/>
    </inkml:context>
    <inkml:brush xml:id="br0">
      <inkml:brushProperty name="width" value="0.05" units="cm"/>
      <inkml:brushProperty name="height" value="0.05" units="cm"/>
    </inkml:brush>
  </inkml:definitions>
  <inkml:trace contextRef="#ctx0" brushRef="#br0">12 60 16123,'0'0'76,"-1"0"-1,1 0 1,0 0-1,-1 0 1,1 0-1,-1 0 1,1 0-1,0 0 1,-1 0-1,1 0 1,-1 0-1,1 0 0,0 0 1,-1 0-1,1-1 1,-1 1-1,1 0 1,0 0-1,-1 0 1,1-1-1,0 1 1,-1 0-1,1-1 1,0 1-1,0 0 0,-1-1 1,1 1-1,0 0 1,0-1-1,-1 1 1,1 0-1,0-1 1,0 1-1,0 0 1,0-2-1,13-6 1560,28-5-148,82-11-69,-102 21-1313,0 1-1,1 1 1,38 2-1,-59-1-100,0 0 0,0 0 0,0 1 0,0-1 0,1 0 0,-1 0 0,0 1 0,0-1 0,0 1 0,0-1 0,0 1 0,0-1-1,0 1 1,0 0 0,0-1 0,-1 1 0,1 0 0,1 0 0,-2 0-1,1 0 1,-1 0-1,0-1 0,0 1 0,0 0 0,1 0 1,-1 0-1,0-1 0,0 1 0,0 0 0,0 0 1,0 0-1,0-1 0,0 1 0,0 0 0,-1 0 1,1 0-1,0-1 0,-1 2 0,-1 4 6,-1-1-1,-1 0 1,1 0 0,-1 0-1,-4 6 1,7-10-10,-57 65 38,31-38-20,1 2 1,2 2 0,-26 40 0,47-66-30,0 0 0,1-1 0,0 1 1,0 0-1,0 0 0,0 0 0,0 12 0,1-16-25,1 0 0,0 0 0,0 0 0,0 0 0,1 0-1,-1 1 1,0-1 0,1 0 0,0 0 0,-1 0 0,1 0 0,0 0-1,0 0 1,0-1 0,0 1 0,0 0 0,0 0 0,1-1 0,-1 1-1,1 0 1,-1-1 0,1 0 0,0 1 0,-1-1 0,4 2 0,-1-1-83,1 0 0,-1-1 0,1 0 0,-1 0 0,1 0 0,-1 0 0,1-1 0,-1 1 0,1-1 0,-1-1 1,1 1-1,0 0 0,-1-1 0,1 0 0,-1 0 0,8-3 0,1-1-53,-1-1 0,1 0 0,-1-1 0,17-11 0,19-22-539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5.165"/>
    </inkml:context>
    <inkml:brush xml:id="br0">
      <inkml:brushProperty name="width" value="0.05" units="cm"/>
      <inkml:brushProperty name="height" value="0.05" units="cm"/>
    </inkml:brush>
  </inkml:definitions>
  <inkml:trace contextRef="#ctx0" brushRef="#br0">0 483 17628,'8'1'296,"0"0"1,0 0-1,0-1 0,1 0 1,-1 0-1,0 0 1,0-1-1,0-1 0,0 1 1,0-1-1,-1-1 1,1 1-1,7-5 0,-10 5-203,0 0-1,-1 0 1,1 0-1,-1-1 0,0 0 1,0 0-1,0 0 1,0 0-1,-1-1 0,1 1 1,-1-1-1,0 0 1,0 0-1,0 0 1,0 0-1,-1-1 0,0 1 1,0-1-1,0 1 1,0-1-1,1-8 0,-3 12-76,1 0 0,-1 0-1,0 0 1,0 0 0,0 0-1,0-1 1,0 1-1,0 0 1,0 0 0,0 0-1,0 0 1,-1 0-1,1 0 1,0 0 0,-1 0-1,1 0 1,0 0 0,-1 0-1,1 1 1,-1-1-1,0 0 1,1 0 0,-1 0-1,0 0 1,0 1 0,1-1-1,-1 0 1,0 1-1,0-1 1,0 1 0,0-1-1,0 1 1,-1-1 0,0 0-14,0 1 1,0 0 0,1 0-1,-1 0 1,0 1 0,0-1 0,1 0-1,-1 1 1,0-1 0,1 1-1,-1 0 1,1-1 0,-1 1 0,1 0-1,-1 0 1,1 0 0,-1 0-1,1 0 1,0 0 0,-2 2 0,-2 2 1,1 1 0,-1 0 1,1 0-1,0 0 0,1 0 1,-1 1-1,-2 8 0,4-11 6,0 0 0,1 0 0,0 0 0,0 0-1,1 0 1,-1 0 0,1 1 0,-1-1-1,1 0 1,1 0 0,-1 0 0,1 1-1,-1-1 1,2 4 0,-1-7-3,0 0 0,-1 1 1,1-1-1,0 0 0,0 0 0,0 0 1,0 0-1,0 0 0,0 0 0,0 0 1,0-1-1,0 1 0,0 0 0,0 0 1,1-1-1,-1 1 0,0-1 0,0 1 1,1-1-1,-1 0 0,0 1 0,1-1 1,-1 0-1,1 0 0,-1 0 0,0 0 1,2 0-1,3-1 12,-1 1 0,0-1 1,0 0-1,0 0 0,0-1 0,5-1 0,2-3 8,0 0-1,-1 0 0,0-1 1,-1 0-1,18-16 1,41-48 70,0 0-197,-69 70 95,0 1 1,1 0-1,-1-1 0,0 1 0,1 0 0,-1-1 0,0 1 0,1 0 0,-1-1 0,0 1 0,1 0 0,-1 0 1,1-1-1,-1 1 0,1 0 0,-1 0 0,1 0 0,-1 0 0,0 0 0,1 0 0,-1-1 0,1 1 0,-1 0 1,1 0-1,-1 0 0,1 1 0,-1-1 0,1 0 0,-1 0 0,1 0 0,0 0 0,-1 1-2,1 0 0,-1 0 1,1 0-1,-1-1 0,0 1 0,1 0 0,-1 0 0,0 0 0,0 0 0,1 0 0,-1 0 0,0 0 1,0 0-1,0 1 0,-5 40-99,4-39 95,-4 26-395,1 0-1,2 0 1,1 34-1,4-56-600,-3-6 990,0-1 1,0 0-1,0 0 1,0 0 0,0 0-1,1 0 1,-1 0-1,0 0 1,0 0 0,0 0-1,0 0 1,0 0-1,1 0 1,-1 0 0,0 0-1,0 0 1,0 0-1,0 0 1,0-1 0,1 1-1,-1 0 1,0 0 0,0 0-1,0 0 1,0 0-1,0 0 1,0 0 0,1 0-1,-1 0 1,0-1-1,0 1 1,0 0 0,0 0-1,0 0 1,0 0-1,0 0 1,0-1 0,0 1-1,0 0 1,0 0 0,0 0-1,0 0 1,0 0-1,0-1 1,0 1 0,0 0-1,0 0 1,0 0-1,0 0 1,0 0 0,0-1-1,0 1 1,1-13-646</inkml:trace>
  <inkml:trace contextRef="#ctx0" brushRef="#br0" timeOffset="1">357 2 18340,'1'-1'1328,"1"5"-1120,1 3-280,4 3 48,-1 0-880,4-1 752,-3-2-208,0-4-120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3.433"/>
    </inkml:context>
    <inkml:brush xml:id="br0">
      <inkml:brushProperty name="width" value="0.05" units="cm"/>
      <inkml:brushProperty name="height" value="0.05" units="cm"/>
    </inkml:brush>
  </inkml:definitions>
  <inkml:trace contextRef="#ctx0" brushRef="#br0">99 37 14243,'-1'-5'673,"0"1"-181,0 1-1,0-1 1,0 0-1,0 0 1,-1 1 0,-2-6-1,15 32 3889,7 15-4081,-9-22-263,0 0 0,0 1 0,-2 0 0,0 1 0,-1 0 0,-1 0 1,-1 0-1,0 0 0,-2 1 0,1 19 0,-4-11-87,-1 0-1,-1 0 1,-2-1 0,0 1-1,-18 46 1,5-27-72,-2-1 1,-34 56-1,4-24-45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52.243"/>
    </inkml:context>
    <inkml:brush xml:id="br0">
      <inkml:brushProperty name="width" value="0.05" units="cm"/>
      <inkml:brushProperty name="height" value="0.05" units="cm"/>
    </inkml:brush>
  </inkml:definitions>
  <inkml:trace contextRef="#ctx0" brushRef="#br0">0 1 18292,'5'12'1848,"-4"3"-1368,-1-5-192,3-2 561,7-5-1882,4-3 1257,4-4-344,0-3-176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52.720"/>
    </inkml:context>
    <inkml:brush xml:id="br0">
      <inkml:brushProperty name="width" value="0.05" units="cm"/>
      <inkml:brushProperty name="height" value="0.05" units="cm"/>
    </inkml:brush>
  </inkml:definitions>
  <inkml:trace contextRef="#ctx0" brushRef="#br0">1 1 16508,'4'33'1424,"3"-22"-1512,-1-12-8,7-17 832,5-6-280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5.126"/>
    </inkml:context>
    <inkml:brush xml:id="br0">
      <inkml:brushProperty name="width" value="0.05" units="cm"/>
      <inkml:brushProperty name="height" value="0.05" units="cm"/>
    </inkml:brush>
  </inkml:definitions>
  <inkml:trace contextRef="#ctx0" brushRef="#br0">288 82 17644,'13'-12'1086,"15"-14"277,-27 25-1273,0 0 1,0 0-1,0 0 1,-1 0-1,1-1 1,-1 1-1,1 0 0,-1 0 1,1 0-1,-1-1 1,1 1-1,-1 0 1,0 0-1,0-1 1,0 1-1,0 0 0,0-1 1,0 1-1,0 0 1,0 0-1,0-1 1,-1 1-1,1 0 1,-1-2-1,0 2-9,1 0 0,-1 0 0,0 1 1,0-1-1,1 0 0,-1 0 0,0 1 0,0-1 0,0 0 0,0 1 0,0-1 1,0 1-1,0-1 0,0 1 0,0 0 0,0-1 0,0 1 0,0 0 0,0 0 0,0 0 1,0 0-1,-1 0 0,1 0 0,-1 0 0,-30 5 545,14 0-638,0 2 1,0 0-1,1 0 0,0 2 1,1 0-1,0 1 0,0 1 1,1 0-1,0 1 1,1 0-1,1 2 0,0-1 1,1 2-1,-15 20 0,24-30-94,0 1-1,0 0 0,1 0 1,-1 0-1,1 0 1,0 0-1,1 0 0,0 0 1,0 1-1,0-1 1,0 8-1,2-10 8,-1-1 0,1 1 0,-1 0 0,1 0 0,0-1 0,1 1 0,-1-1 0,1 1 0,-1-1 0,1 1 0,0-1 0,0 0 0,1 0 0,-1 0 0,1 0 0,-1 0 0,1-1 0,0 1 0,6 3 0,5 3-264,2-1 0,-1 0 0,22 6 0,30 16-252,-61-26 579,0-1 0,-1 1 0,0 0-1,1 0 1,-1 1 0,0-1 0,-1 1 0,7 9-1,-9-12 44,0 1 0,-1 0-1,1 0 1,-1-1 0,1 1-1,-1 0 1,0 1 0,0-1-1,-1 0 1,1 0 0,0 0-1,-1 0 1,0 1-1,0-1 1,0 0 0,0 0-1,-1 4 1,0-3 35,-1 0 0,1 1 0,-1-1 0,0 0 0,0 0 0,0-1 0,0 1 0,-1 0 0,0-1-1,1 1 1,-5 3 0,-2 0 116,1 1 0,-1-2-1,-1 1 1,1-1 0,-1-1-1,0 1 1,0-2 0,-21 7-1,17-7 94,-1-1 1,-20 3-1,31-6-282,1 1 0,0-1 0,-1 0 0,1 0 1,-1 0-1,1-1 0,0 1 0,-1-1 0,1 0 0,0 0 1,0 0-1,-1 0 0,1 0 0,0-1 0,0 1 0,-4-4 1,6 4 16,0 0 1,1 0 0,-1 1 0,0-1 0,1 0 0,-1 0 0,1 0 0,0 0-1,-1 0 1,1 0 0,0 0 0,-1 1 0,1-1 0,0 0 0,0 0 0,0 0-1,0 0 1,0 0 0,0 0 0,0 0 0,0 0 0,0 0 0,0 0 0,1-2 0,4-11-252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5.576"/>
    </inkml:context>
    <inkml:brush xml:id="br0">
      <inkml:brushProperty name="width" value="0.05" units="cm"/>
      <inkml:brushProperty name="height" value="0.05" units="cm"/>
    </inkml:brush>
  </inkml:definitions>
  <inkml:trace contextRef="#ctx0" brushRef="#br0">204 6 17876,'-3'-1'163,"-1"0"0,1 0 1,-1 0-1,1 1 0,-1-1 0,1 1 1,-1 0-1,0 0 0,1 0 0,-1 0 0,0 0 1,1 1-1,-1 0 0,1 0 0,-1 0 1,1 0-1,-1 0 0,1 1 0,0 0 1,0-1-1,-1 1 0,1 0 0,1 1 1,-5 3-1,-3 2-62,0 1 0,1 0 0,1 1-1,-1 0 1,-10 18 0,11-14-105,0 0-1,1 1 1,1 0-1,-5 16 1,9-23-7,0 0 1,0 0 0,0 0 0,1 0 0,1 0 0,-1 0 0,1 0-1,1 0 1,2 15 0,-3-22 16,0 0-1,0 0 1,0 0 0,1 0-1,-1 0 1,0 0-1,1 0 1,-1 0 0,0 0-1,1 0 1,-1 0-1,1 0 1,0-1-1,-1 1 1,1 0 0,0 0-1,0-1 1,-1 1-1,1 0 1,0-1 0,0 1-1,0 0 1,0-1-1,0 0 1,0 1 0,0-1-1,0 1 1,0-1-1,0 0 1,0 0 0,0 0-1,0 1 1,0-1-1,0 0 1,0 0 0,0 0-1,0-1 1,0 1-1,0 0 1,0 0 0,0-1-1,0 1 1,0 0-1,0-1 1,0 1 0,0-1-1,0 1 1,-1-1-1,1 1 1,0-1 0,1-1-1,3-2 63,1 0 1,-1 0-1,0-1 0,-1 0 0,1 0 0,4-6 0,0-3 120,-1 1 0,-1-1 0,0 0 0,8-24 0,-13 29-102,1-1-1,-1 1 1,0-1 0,-1 1-1,0-1 1,-1 0 0,0 1 0,-2-17-1,1 22-151,0 1-1,0 0 1,0-1-1,-1 1 1,1 0-1,-1 0 0,1 0 1,-1 0-1,0 0 1,0 0-1,-3-2 1,4 4-57,0 0 0,0 0 0,0 0 0,0 0 0,0 0 0,0 1 0,-1-1 0,1 0 0,0 0 0,0 1 0,-1-1 1,1 1-1,0-1 0,-1 1 0,1 0 0,0-1 0,-1 1 0,1 0 0,-1 0 0,1 0 0,0 0 0,-1 0 0,1 0 1,-1 1-1,1-1 0,0 0 0,-1 1 0,1-1 0,-3 2 0,-1 2-784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6.025"/>
    </inkml:context>
    <inkml:brush xml:id="br0">
      <inkml:brushProperty name="width" value="0.05" units="cm"/>
      <inkml:brushProperty name="height" value="0.05" units="cm"/>
    </inkml:brush>
  </inkml:definitions>
  <inkml:trace contextRef="#ctx0" brushRef="#br0">16 36 17756,'12'-7'724,"1"1"-1,0 1 1,19-7 0,-27 10-528,1 1 1,0 0-1,-1 0 1,1 1-1,0-1 1,0 1-1,-1 0 1,1 1-1,0-1 1,0 1-1,5 2 1,-9-3-174,-1 1 0,1 0 1,-1-1-1,1 1 0,0 0 0,-1-1 0,0 1 1,1 0-1,-1 0 0,1 0 0,-1 1 0,0-1 1,0 0-1,0 0 0,0 1 0,0-1 0,0 0 1,0 1-1,0-1 0,0 1 0,0 1 0,0 0-9,-1 0-1,1 0 0,-1 0 0,0 0 1,0 1-1,0-1 0,0 0 0,0 0 1,-1 0-1,-1 6 0,-3 4-14,0 0-1,-1 0 0,-14 24 0,18-34 14,-46 70 36,27-43 5,2 1 1,-20 40-1,38-68-46,0-1-1,0 1 0,0 0 0,0 0 0,0-1 0,0 1 0,1 0 0,0 0 0,-1 0 0,1-1 0,0 1 0,0 0 0,0 0 0,1 0 0,0 3 1,0-5-3,0 1-1,0-1 1,0 1 0,0-1 0,0 0 0,0 1 0,0-1 0,1 0 0,-1 0 0,0 0 0,1 0 0,-1 0 0,1 0 0,0 0 0,-1-1 0,1 1 0,-1 0 0,1-1 0,0 0 0,0 1 0,-1-1 0,1 0 0,0 0 0,0 1 0,2-2-1,9 1-178,1-1-1,0-1 1,0 0-1,-1-1 0,1 0 1,-1-1-1,0-1 0,0 0 1,0-1-1,-1 0 0,0-1 1,0 0-1,-1-1 0,0 0 1,0-1-1,13-14 1,-20 19 73,-1 0 1,0 0-1,0 0 1,-1 0-1,1-1 1,-1 1-1,0-1 1,0 1-1,-1-1 1,0 0-1,2-7 1,-5-15-730</inkml:trace>
  <inkml:trace contextRef="#ctx0" brushRef="#br0" timeOffset="1">3 205 15339,'-3'16'1553,"15"-6"-841,5-4-280,15-8 1104,6-3-616,14-8-640,4-4-472,1-6 328,0-3-48,-5-3-216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6.524"/>
    </inkml:context>
    <inkml:brush xml:id="br0">
      <inkml:brushProperty name="width" value="0.05" units="cm"/>
      <inkml:brushProperty name="height" value="0.05" units="cm"/>
    </inkml:brush>
  </inkml:definitions>
  <inkml:trace contextRef="#ctx0" brushRef="#br0">75 171 17588,'-13'26'1816,"0"8"-1040,-1 5-312,1 5 777,1 5-169,5-2-344,4-2-304,3-8-784,4-6-328,4-15 1720,-3-7-1120,1-21-64,-2-9-88</inkml:trace>
  <inkml:trace contextRef="#ctx0" brushRef="#br0" timeOffset="1">79 5 19764,'1'-5'1977,"-2"7"-1457,-2 3-264,2 3 1328,1 0-1456,0 2-584,4 0 448,2 2-120,-1 2-120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7.023"/>
    </inkml:context>
    <inkml:brush xml:id="br0">
      <inkml:brushProperty name="width" value="0.05" units="cm"/>
      <inkml:brushProperty name="height" value="0.05" units="cm"/>
    </inkml:brush>
  </inkml:definitions>
  <inkml:trace contextRef="#ctx0" brushRef="#br0">119 210 18180,'-18'16'783,"0"1"0,-21 27 0,34-37-664,0 0-1,0 0 1,1 1 0,0 0 0,0-1 0,0 1-1,1 1 1,1-1 0,-1 0 0,-1 11-1,4-16-97,0 0-1,0-1 0,0 1 1,0-1-1,0 1 0,0 0 1,1-1-1,-1 1 0,1-1 1,-1 1-1,1-1 0,0 1 1,0-1-1,0 0 0,3 4 1,-4-5-18,1 0 0,0 0 0,1 0 0,-1 0 0,0 0 1,0-1-1,0 1 0,0 0 0,1-1 0,-1 1 1,0 0-1,1-1 0,-1 0 0,0 1 0,1-1 0,-1 0 1,1 1-1,-1-1 0,0 0 0,1 0 0,-1 0 1,1-1-1,-1 1 0,1 0 0,-1 0 0,0-1 0,1 1 1,1-2-1,4-1 1,0 0 0,-1-1 0,1 0 0,-1 0 0,0-1 0,0 0 1,-1 0-1,1 0 0,-1-1 0,0 0 0,4-6 0,6-10 52,21-41-1,-29 50 8,-1 0 0,0 0 0,-1-1 1,7-24-1,-13 25 44,-6 17 15,-11 20 9,11-10-108,1 1 0,1-1 0,-6 21 0,9-28-26,1 0 0,0-1 0,0 1 0,0 0 0,1 0 0,0 0 0,0 0 0,1-1 0,0 1 0,2 7 0,-3-13 1,1 1 0,-1 0 1,1-1-1,-1 1 1,1-1-1,0 0 0,0 1 1,0-1-1,0 1 1,0-1-1,0 0 0,0 0 1,0 0-1,0 0 1,1 1-1,-1-2 0,0 1 1,1 0-1,-1 0 0,1 0 1,1 0-1,0 0 1,-1-1-1,1 0 0,-1 1 1,1-1-1,-1 0 0,1-1 1,-1 1-1,1 0 0,-1-1 1,1 1-1,-1-1 0,4-1 1,3-2-2,1-1-1,-1 0 1,0 0 0,-1-1 0,12-9 0,14-15 26,-1-1 0,-2-1 0,-2-2 0,-1-1 0,-1-1 0,36-66 0,-61 98-12,0 0-1,0 0 1,-1-1 0,1 1 0,-1-1 0,0 1-1,1-7 1,-2 10-9,0 0 1,0 1-1,0-1 1,0 1-1,0-1 0,0 0 1,0 1-1,-1-1 0,1 1 1,0-1-1,0 1 0,0-1 1,-1 1-1,1-1 1,0 1-1,0-1 0,-1 1 1,1-1-1,-1 1 0,1-1 1,0 1-1,-1-1 0,1 1 1,-1-1-1,-1 1 1,1 0 0,0-1 0,0 1 0,-1 0 0,1 0 0,0 0 0,0 0 0,-1 0 0,1 0 0,0 1 0,0-1 0,0 0 0,-1 0 0,1 1 0,0-1 0,-2 2 0,-6 2 18,-1 1 0,1 1-1,0 0 1,0 0 0,1 1 0,-1 0-1,-7 9 1,2-1 34,0 1 1,-21 33-1,31-43-48,1-1-1,0 1 1,0 0-1,0-1 0,1 1 1,0 1-1,0-1 1,0 0-1,1 0 1,0 1-1,0-1 1,1 1-1,0-1 1,0 1-1,0-1 1,1 1-1,0-1 1,0 0-1,1 1 1,-1-1-1,1 0 1,1 0-1,-1 0 1,1 0-1,0 0 1,0-1-1,1 0 1,0 1-1,0-1 1,0 0-1,1-1 1,-1 1-1,1-1 0,0 0 1,9 6-1,-7-5-8,1 0 0,-1-1 0,1 0-1,-1 0 1,1-1 0,1 0 0,-1 0-1,0-1 1,0 0 0,1-1 0,-1 0-1,1 0 1,0-1 0,-1 0 0,1 0-1,-1-1 1,1 0 0,9-2 0,-6-1 1,-1 0 1,0 0-1,0-1 1,0 0-1,-1-1 1,1 0-1,-1-1 1,-1 0-1,1 0 1,-1-1-1,0-1 1,11-13-1,-9 8 40,18-28-1,-27 39-20,1-1 0,-1 0-1,0 0 1,-1 0 0,1 0 0,-1-1 0,1 1-1,-1 0 1,0-1 0,-1 1 0,1 0-1,-1-9 1,0 12-12,-1 0 0,1 0-1,0 0 1,-1 0 0,1 0-1,-1 1 1,1-1 0,-1 0-1,1 0 1,-1 0-1,1 1 1,-1-1 0,0 0-1,0 1 1,1-1 0,-1 0-1,0 1 1,0-1 0,0 1-1,0-1 1,1 1 0,-1 0-1,0-1 1,0 1 0,0 0-1,0 0 1,0-1 0,0 1-1,0 0 1,0 0 0,0 0-1,0 0 1,0 0 0,0 1-1,0-1 1,0 0 0,0 0-1,0 1 1,-1 0 0,-4 0 17,1 1 0,-1 0 0,1 0 0,0 1 0,-8 4 1,6-2-15,0 1 0,1 0 1,0 0-1,0 0 1,1 0-1,0 1 1,0 0-1,0 0 0,-6 13 1,10-16-73,-1-1 0,1 1 0,0 0 0,0-1 0,0 1 0,1 0 0,-1 0 0,1-1 0,0 1 0,0 7 0,1-9-54,-1 0-1,1 1 0,0-1 1,-1 0-1,1 0 1,0 1-1,0-1 0,1 0 1,-1 0-1,0 0 1,1 0-1,-1-1 1,1 1-1,0 0 0,-1-1 1,1 1-1,0-1 1,3 3-1,-3-3-95,1 0 0,-1 0 1,1 0-1,0 0 0,-1 0 0,1 0 0,0-1 0,-1 1 1,1-1-1,0 0 0,-1 0 0,1 0 0,0 0 1,3 0-1,1-2-87,1 0 1,-1 0-1,14-5 1,19-12-1022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7.430"/>
    </inkml:context>
    <inkml:brush xml:id="br0">
      <inkml:brushProperty name="width" value="0.05" units="cm"/>
      <inkml:brushProperty name="height" value="0.05" units="cm"/>
    </inkml:brush>
  </inkml:definitions>
  <inkml:trace contextRef="#ctx0" brushRef="#br0">159 1 20116,'-21'10'822,"0"2"0,-21 14 0,34-20-641,0 1-1,0-1 1,0 2-1,1-1 1,0 1-1,1 0 1,-7 9-1,12-15-172,0-1 0,0 1 0,0-1-1,0 1 1,1-1 0,-1 1-1,0 0 1,1-1 0,-1 1 0,1 0-1,0 0 1,-1-1 0,1 1-1,0 0 1,0 0 0,0-1 0,0 1-1,0 0 1,1 3 0,0-4-71,0 0 1,0 0-1,0 1 0,0-1 1,0 0-1,0 0 0,0 0 1,0 0-1,0 0 1,0-1-1,1 1 0,-1 0 1,0 0-1,1-1 0,-1 1 1,0-1-1,1 1 1,2-1-1,7 2-550,0-1 1,0 0-1,1-1 1,19-1-1,-28 0 511,23-2-849,-9 1 179,32 0 0,-46 3 759,1-1 1,-1 0-1,1 1 0,0-1 0,-1 1 0,1 0 0,-1 0 0,0 0 0,1 1 1,-1-1-1,0 1 0,0 0 0,0 0 0,5 4 0,-7-5 37,0 0 0,0 1-1,-1-1 1,1 0-1,0 1 1,-1-1-1,1 0 1,-1 1 0,1-1-1,-1 1 1,0-1-1,0 1 1,0-1 0,0 1-1,0-1 1,0 1-1,0-1 1,0 1 0,0-1-1,-1 1 1,1-1-1,0 0 1,-1 1 0,1-1-1,-1 1 1,0-1-1,0 0 1,1 0-1,-2 2 1,-3 4 112,0 0 0,0 0 0,-12 11 1,12-12-82,0-1 0,0-1 0,-1 1 1,0-1-1,0 0 0,0 0 1,0 0-1,-1-1 0,1 0 1,-1-1-1,0 1 0,-8 1 0,-10-7 64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8.009"/>
    </inkml:context>
    <inkml:brush xml:id="br0">
      <inkml:brushProperty name="width" value="0.05" units="cm"/>
      <inkml:brushProperty name="height" value="0.05" units="cm"/>
    </inkml:brush>
  </inkml:definitions>
  <inkml:trace contextRef="#ctx0" brushRef="#br0">213 126 12755,'2'-2'427,"6"-4"414,-1-1 1,0 0 0,0 0 0,0 0 0,5-9-1,-11 14-732,0 1 1,0-1-1,0 1 0,0-1 0,-1 1 0,1-1 0,-1 1 0,1-1 1,-1 0-1,1 1 0,-1-1 0,0 0 0,0 1 0,0-1 0,0 0 0,0 1 1,0-1-1,0 0 0,0 1 0,-1-1 0,1 0 0,-1 1 0,1-1 1,-1 1-1,0-1 0,0 1 0,0-1 0,1 1 0,-1-1 0,-1 1 0,1 0 1,0 0-1,0-1 0,0 1 0,-1 0 0,1 0 0,-2-1 0,-1 0 22,0 0 0,0 0-1,0 0 1,0 0-1,0 1 1,0 0-1,-1 0 1,1 0-1,0 0 1,-1 0 0,1 1-1,-1 0 1,1 0-1,-1 0 1,1 1-1,-1-1 1,1 1-1,0 0 1,-1 1 0,1-1-1,0 1 1,0-1-1,0 1 1,-4 3-1,-2 1-93,1-1 0,-1 2 0,1-1 0,1 1 0,0 1 0,0-1 0,0 2 0,-11 14 0,12-11-43,0-1 0,1 1 0,0 1 0,1-1 0,0 1 0,1 0 1,1 0-1,0 0 0,0 0 0,2 1 0,-1-1 0,2 0 0,0 1 0,3 23 0,-3-33 4,1 1 0,0-1 0,1 1 0,-1-1 0,1 1 0,0-1 0,0 0 0,0 0 0,0 0 0,1 0 0,0 0 0,0-1 0,0 1 0,0-1 0,0 0 0,1 0 0,-1 0 0,1 0 0,0 0 0,0-1 0,0 0 0,0 0 0,7 3 0,-3-3 2,-1 0 0,1 0 0,-1-1 0,1 0-1,-1-1 1,1 0 0,-1 0 0,1 0-1,-1-1 1,1 0 0,-1-1 0,1 1 0,-1-2-1,9-2 1,1-3 10,0-1-1,0 0 1,-1-1 0,0-1-1,26-24 1,-30 25 22,-2 0 0,0-1 1,0 0-1,-1-1 0,0 0 0,-1-1 1,0 0-1,5-14 0,-10 21-13,-1 1-1,-1-1 1,1 0-1,-1 1 1,0-1-1,0 0 1,-1 0-1,0 0 1,0 0-1,-1-8 1,1 12-39,-1 0-1,1 0 1,-1 0 0,0 1-1,1-1 1,-1 0 0,0 0-1,0 0 1,0 1 0,0-1 0,-1 1-1,1-1 1,0 1 0,-1-1-1,1 1 1,-1 0 0,1-1-1,-1 1 1,0 0 0,0 0-1,1 0 1,-1 1 0,0-1 0,0 0-1,0 1 1,0-1 0,0 1-1,0-1 1,0 1 0,0 0-1,0 0 1,0 0 0,-3 0-1,-3 1-170,0 0-1,1 1 0,-1 0 0,1 0 0,-1 0 0,1 1 0,0 0 0,0 0 1,0 1-1,0 0 0,1 0 0,-1 1 0,1 0 0,0 0 0,-5 6 1,-10 14-536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5.613"/>
    </inkml:context>
    <inkml:brush xml:id="br0">
      <inkml:brushProperty name="width" value="0.05" units="cm"/>
      <inkml:brushProperty name="height" value="0.05" units="cm"/>
    </inkml:brush>
  </inkml:definitions>
  <inkml:trace contextRef="#ctx0" brushRef="#br0">38 1 15699,'-8'19'617,"1"0"-1,2 0 0,-1 1 1,2 0-1,-2 34 0,5-41-343,0 1-1,1 0 1,1 0-1,1 0 1,0-1-1,0 1 1,1-1-1,1 0 1,6 16-1,-7-24-217,0 1 0,0-1 0,0 1 0,1-1-1,0 0 1,0 0 0,0 0 0,0-1 0,1 1 0,0-1 0,0-1-1,8 6 1,-10-7-51,-1-1-1,1 0 1,-1 0 0,1 0-1,0 0 1,0-1-1,0 1 1,-1-1-1,1 0 1,0 1-1,0-1 1,0 0-1,0-1 1,0 1 0,-1-1-1,1 1 1,0-1-1,0 0 1,-1 0-1,1 0 1,0 0-1,-1 0 1,1-1 0,-1 1-1,1-1 1,-1 1-1,0-1 1,4-4-1,1-2 11,0 0-1,11-18 0,-13 19 67,0-1 0,1 1-1,11-13 1,-17 20-72,1 0 0,-1 0 0,0 0 0,0 0 0,1 1 0,-1-1 0,0 0 0,0 0 0,0 0 0,1 0 0,-1 0 0,0 0 0,0 1 0,0-1 0,0 0 0,0 0 0,1 0 0,-1 1 0,0-1 0,0 0 0,0 0 0,0 0 0,0 1 0,0-1 0,0 0 0,0 0 0,1 0 0,-1 1 0,0-1 0,0 0 0,0 0 0,0 1 0,0-1 0,0 0 0,0 0 0,-1 1 0,1-1 0,0 0 0,0 0 0,0 0 0,0 1 0,0-1 0,0 0 0,0 14 141,-3 10 99,0 39 123,3-58-331,0 1 1,0-1-1,1 1 0,0-1 0,0 0 0,1 1 0,0-1 0,3 9 1,-4-13-33,-1 0 0,1 0 0,-1 0 0,1 0 1,0 0-1,-1 0 0,1 0 0,0 0 1,0 0-1,0 0 0,0 0 0,0-1 0,0 1 1,0 0-1,0-1 0,0 1 0,0 0 1,0-1-1,0 0 0,1 1 0,-1-1 0,0 0 1,0 1-1,0-1 0,1 0 0,-1 0 0,0 0 1,0 0-1,1 0 0,-1 0 0,0 0 1,0-1-1,0 1 0,1 0 0,-1-1 0,0 1 1,0-1-1,0 1 0,0-1 0,0 0 0,0 1 1,0-1-1,1-1 0,3-2-15,0 1 0,-1-2 0,0 1-1,0 0 1,0-1 0,0 0 0,4-8 0,-3 3-302,0 0-1,-1 0 1,0 0 0,0 0 0,-2-1 0,1 1 0,-1-1 0,-1 0 0,0 0-1,0 0 1,-1 0 0,0 0 0,-1 1 0,-1-1 0,1 0 0,-2 0 0,1 1 0,-6-14-1,-2 6-647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8.443"/>
    </inkml:context>
    <inkml:brush xml:id="br0">
      <inkml:brushProperty name="width" value="0.05" units="cm"/>
      <inkml:brushProperty name="height" value="0.05" units="cm"/>
    </inkml:brush>
  </inkml:definitions>
  <inkml:trace contextRef="#ctx0" brushRef="#br0">96 75 18932,'-18'39'399,"2"2"0,2 1 0,1-1 0,3 2 0,1 0 0,2 0 0,2 0 0,1 81 0,8-93-337,-4-31-58,0 1 0,0-1-1,1 1 1,-1-1 0,0 1-1,0-1 1,0 0 0,0 1 0,0-1-1,1 0 1,-1 1 0,0-1-1,0 0 1,1 1 0,-1-1-1,0 0 1,1 1 0,-1-1-1,0 0 1,1 0 0,-1 1-1,0-1 1,1 0 0,0 0 2,0 0 1,-1 0 0,1-1-1,0 1 1,-1 0 0,1-1 0,-1 1-1,1-1 1,-1 1 0,1-1-1,-1 1 1,1-1 0,-1 1-1,1-1 1,-1 1 0,0-1-1,1 0 1,-1 1 0,0-1 0,1-1-1,8-18 73,0-1 0,7-28 0,0 1 10,19-47 31,82-152 0,-113 239-123,3-4 1,-1 1-1,16-19 1,-21 29-1,0-1 1,1 0 0,-1 1 0,0-1-1,1 1 1,-1 0 0,1 0-1,0-1 1,-1 1 0,1 0 0,0 0-1,0 0 1,-1 1 0,1-1-1,0 0 1,0 1 0,0-1 0,0 1-1,0 0 1,0 0 0,0-1-1,0 1 1,0 1 0,0-1 0,3 0-1,-3 1 2,-1 0-1,0 0 1,1 0-1,-1 0 1,0 0-1,1 0 0,-1 0 1,0 0-1,0 0 1,0 1-1,0-1 1,0 0-1,0 1 1,0-1-1,-1 0 0,1 1 1,-1-1-1,1 1 1,-1 0-1,1-1 1,-1 1-1,0-1 1,1 1-1,-1 0 0,0-1 1,0 1-1,-1 2 1,1 3 5,-1-1 1,1 0 0,-1 0-1,-1 0 1,-3 11-1,0-5 75,-1-1 0,-1 0 0,0 0 0,0 0 0,-1-1 0,-1 0 0,1 0 0,-2-1 0,1 0 0,-1-1 0,0 0-1,-1-1 1,0 0 0,0 0 0,-22 8 0,30-14-159,0 1-1,0-2 0,0 1 1,0 0-1,0-1 0,0 1 1,0-1-1,0 0 1,-6 0-1,8-1 60,0 1-1,0 0 1,0 0 0,0-1 0,0 1-1,1 0 1,-1-1 0,0 1-1,0-1 1,0 1 0,1-1 0,-1 1-1,0-1 1,0 0 0,1 1 0,-1-1-1,0 0 1,1 0 0,-1 0-1,1 1 1,-1-1 0,1 0 0,0 0-1,-1 0 1,1 0 0,0 0 0,0 0-1,-1 0 1,1 1 0,0-1-1,0 0 1,0 0 0,0-2 0,4-15-346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9.298"/>
    </inkml:context>
    <inkml:brush xml:id="br0">
      <inkml:brushProperty name="width" value="0.05" units="cm"/>
      <inkml:brushProperty name="height" value="0.05" units="cm"/>
    </inkml:brush>
  </inkml:definitions>
  <inkml:trace contextRef="#ctx0" brushRef="#br0">99 7 18700,'8'-7'1492,"-12"16"-566,-4 8-327,-10 35-18,2 0 0,2 1 0,3 0 1,2 1-1,-2 65 0,11-111-512,-1-7-51,1 1-1,0-1 1,0 1-1,0-1 1,0 1 0,0 0-1,0-1 1,0 1 0,0-1-1,1 1 1,-1-1-1,1 1 1,-1-1 0,1 1-1,0 1 1,0-3-15,-1 0 0,0 0 0,0 0 0,0 0 0,0 0 0,0 0 0,0 0 0,0 1 0,1-1 0,-1 0 1,0 0-1,0 0 0,0 0 0,0 0 0,0 0 0,1 0 0,-1 0 0,0 0 0,0 0 0,0 0 0,0 0 0,0 0 0,1 0 0,-1 0 0,0 0 1,0 0-1,0 0 0,0 0 0,0-1 0,0 1 0,1 0 0,-1 0 0,0 0 0,0 0 0,0 0 0,0 0 0,0 0 0,0 0 0,0 0 1,0-1-1,1 1 0,-1 0 0,0 0 0,0 0 0,0 0 0,5-11 51,2-12-12,-4 8-57,-1 0 0,-1-1 0,0 1 0,-1-1-1,-1 1 1,0-1 0,-1 1 0,-1 0 0,0 0 0,-6-18-1,9 32 6,-1 1-1,1-1 1,0 0-1,0 0 1,-1 0-1,1 1 1,0-1-1,-1 0 0,1 0 1,0 1-1,-1-1 1,1 0-1,-1 1 1,0-1-1,1 0 0,-1 1 1,1-1-1,-1 1 1,0-1-1,0 1 1,1 0-1,-1-1 1,0 1-1,0-1 0,1 1 1,-1 0-1,0 0 1,0 0-1,0-1 1,1 1-1,-1 0 0,-1 0 1,1 1-1,1 0 0,-1-1 0,1 1 1,-1 0-1,1 0 0,0-1 0,0 1 0,-1 0 0,1 0 0,0 0 1,0-1-1,0 1 0,0 0 0,0 0 0,0 0 0,0 0 0,0-1 1,0 1-1,0 0 0,0 0 0,1 0 0,-1-1 0,0 1 0,0 0 1,1 0-1,-1-1 0,1 1 0,-1 0 0,1 0 0,-1-1 0,1 1 1,0 0-1,2 3-2,0-1 1,0 0-1,0 0 1,0 0-1,0 0 1,1 0-1,-1-1 1,1 1-1,0-1 1,0 0-1,0 0 1,0-1-1,0 1 1,0-1-1,0 0 1,1 0-1,-1 0 1,0-1-1,1 1 1,-1-1-1,8-1 1,5 1 0,-1-2 0,0 0 0,0-1 0,25-8 0,-30 8 19,1-1 1,-1 0-1,0-1 0,-1 0 1,1-1-1,-1 0 1,0-1-1,0 0 0,-1 0 1,0-1-1,-1 0 1,9-10-1,-11 6 0,-9 9 5,2 4-11,-1-1 0,1 0 0,-1 1 0,1 0 0,0-1 0,-1 1 0,1 0 0,0 0 0,-1-1 0,1 1 0,-2 2 0,-6 6 9,1 0 0,-1 0 0,2 0 1,-1 1-1,1 0 0,1 1 0,0-1 1,0 1-1,1 1 0,1-1 0,0 1 1,-4 17-1,8-28-7,-1 0 0,1 1 0,0-1 1,0 0-1,0 0 0,0 0 0,0 0 0,0 0 0,0 0 0,0 0 1,0 0-1,0 0 0,0 0 0,1 0 0,-1 0 0,1 0 1,-1 0-1,0 0 0,1 0 0,0 0 0,-1 0 0,1 0 0,0 0 1,-1 0-1,1 0 0,0-1 0,0 1 0,0 0 0,-1-1 0,1 1 1,0-1-1,0 1 0,0-1 0,0 1 0,0-1 0,0 1 1,0-1-1,0 0 0,1 0 0,-1 0 0,0 1 0,0-1 0,0 0 1,0 0-1,0-1 0,2 1 0,4-1-2,0 0 1,0-1-1,1 1 0,-2-2 1,13-4-1,15-10-84,40-26 1,-46 26-50,0 0 1,40-16-1,-67 33 130,-1 0-1,0 0 1,0 0 0,1-1-1,-1 1 1,0 0 0,0 0 0,1 0-1,-1 0 1,0-1 0,1 1-1,-1 0 1,0 0 0,1 0-1,-1 0 1,0 0 0,1 0 0,-1 0-1,0 0 1,0 0 0,1 0-1,-1 0 1,0 0 0,1 0 0,-1 0-1,0 0 1,1 0 0,-1 0-1,0 1 1,1-1 0,-1 0-1,0 0 1,0 0 0,1 0 0,-1 1-1,0-1 1,0 0 0,1 0-1,-1 1 1,0-1 0,0 0 0,0 0-1,1 1 1,-1-1 0,0 0-1,0 0 1,0 1 0,0-1-1,0 0 1,0 1 0,0-1 0,0 0-1,1 1 1,-1-1 0,0 0-1,0 1 1,0-1 0,-1 0-1,1 1 1,0-1 0,0 0 0,0 1-1,0-1 1,0 0 0,0 0-1,0 1 1,0-1 0,-1 0 0,1 1-1,-13 27-2,9-21 23,3-5-8,0 0 1,0 1-1,0-1 0,1 0 1,-1 1-1,0-1 0,1 0 1,0 1-1,-1-1 0,1 1 1,0-1-1,0 0 1,1 1-1,0 4 0,-1-6-2,1 0 0,0 0 0,0 0 0,0 1 0,-1-1 0,1 0 0,0 0 0,0 0 0,1 0 0,-1-1 0,0 1 0,0 0 0,0 0 0,0-1 0,1 1 0,-1 0 0,0-1 0,1 0 0,-1 1 0,0-1 0,1 0 0,-1 1 0,1-1 0,-1 0 0,0 0 0,3-1 0,13 0 1,-1-1 0,1-1 1,-1-1-1,0 0 1,0-1-1,28-14 0,-14 7-88,-10 4 13,36-13-111,-52 20 156,0 0 0,0 0 1,0 0-1,1 1 1,-1 0-1,0-1 0,0 1 1,0 1-1,1-1 1,-1 1-1,4 0 1,-6 0 17,-1 0 0,1 0 1,0 0-1,-1 0 1,1 0-1,-1 1 1,0-1-1,1 0 1,-1 1-1,0-1 1,0 1-1,0-1 1,0 1-1,0-1 1,0 1-1,0 0 1,1 3-1,-2-3 16,1-1 0,-1 1 0,1 0 0,0-1 0,0 1 0,-1-1-1,1 1 1,0-1 0,0 0 0,0 1 0,1-1 0,-1 0 0,0 0 0,1 1 0,-1-1 0,0 0 0,1 0-1,-1-1 1,1 1 0,-1 0 0,1 0 0,0-1 0,-1 1 0,4 0 0,-2-1-75,0 0 0,-1 0-1,1 0 1,0 0 0,0 0 0,-1-1 0,1 0-1,0 1 1,-1-1 0,1 0 0,0 0 0,-1 0 0,0-1-1,1 1 1,-1 0 0,1-1 0,-1 0 0,0 1-1,0-1 1,0 0 0,0 0 0,0 0 0,1-3 0,1-5-253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9.763"/>
    </inkml:context>
    <inkml:brush xml:id="br0">
      <inkml:brushProperty name="width" value="0.05" units="cm"/>
      <inkml:brushProperty name="height" value="0.05" units="cm"/>
    </inkml:brush>
  </inkml:definitions>
  <inkml:trace contextRef="#ctx0" brushRef="#br0">7 15 18308,'-5'7'2080,"4"0"-1432,4-4-343,4 0 2031,4-9-1984,1-5-128,-1-7-264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50.353"/>
    </inkml:context>
    <inkml:brush xml:id="br0">
      <inkml:brushProperty name="width" value="0.05" units="cm"/>
      <inkml:brushProperty name="height" value="0.05" units="cm"/>
    </inkml:brush>
  </inkml:definitions>
  <inkml:trace contextRef="#ctx0" brushRef="#br0">15 28 15587,'-7'16'3686,"5"-13"-3452,1 0 0,0 1 0,0-1 0,0 0 0,1 0 0,-1 1 0,1-1 0,0 0 0,0 1 0,0-1 0,0 1 0,1-1 0,-1 0 0,1 1 0,0-1 0,2 6 0,-2-7-223,0 0 1,0 0-1,0 0 1,0-1-1,1 1 1,-1 0-1,1 0 1,-1-1 0,1 1-1,0-1 1,0 1-1,-1-1 1,1 0-1,0 0 1,0 0-1,0 0 1,0 0-1,0 0 1,1 0 0,-1-1-1,0 1 1,0-1-1,0 0 1,1 0-1,-1 1 1,3-2-1,6 1 24,0-2-1,0 1 0,0-1 1,0-1-1,0 0 0,19-9 0,61-36 122,-70 34-119,2 2 1,0 0-1,31-10 1,-53 21-37,0 1 0,0-1 0,1 1-1,-1-1 1,1 1 0,-1 0 0,0-1 0,1 1 0,-1 0 0,1 0 0,-1 0 0,0 0 0,1 0 0,-1 0 0,1 1 0,-1-1-1,0 0 1,1 1 0,-1-1 0,0 1 0,1-1 0,-1 1 0,0 0 0,0-1 0,0 1 0,1 0 0,-1 0 0,1 1-1,0 1 4,-1 1 0,1-1 1,-1 1-1,0-1 0,0 1 0,0-1 0,0 1 0,0 6 0,5 18 6,-6-25-11,1 0 0,1 0-1,-1-1 1,0 1 0,1-1-1,-1 1 1,1-1 0,0 0-1,0 0 1,-1 1 0,2-1-1,-1-1 1,0 1 0,0 0-1,1 0 1,-1-1 0,1 1-1,2 0 1,1 0-6,-1 0 0,1-1 0,-1 0 1,1 0-1,-1 0 0,1-1 0,-1 1 0,12-2 0,5-3-30,0 0 0,0-1-1,34-14 1,-54 19 34,151-61-523,-152 60 509,1 1 1,0-1 0,0 0-1,0 1 1,0 0 0,0-1-1,0 1 1,0 0 0,-1 0-1,1 0 1,0 0 0,0 0-1,0 0 1,0 1 0,2 0-1,-3-1 11,0 1 0,0 0 0,0 0 0,0 0 0,0 0 0,0 0 0,-1 0 0,1 0 0,0 0 0,0 0 0,-1 0 0,1 0 0,-1 1 0,1-1-1,-1 0 1,0 0 0,0 1 0,1-1 0,-1 0 0,0 0 0,0 1 0,0-1 0,0 2 0,0 0 15,0 0 0,0 1 0,0-1-1,1 0 1,-1 0 0,1 1 0,0-1 0,0 0 0,0 0 0,0 0 0,3 5-1,-2-7 3,-1 0 0,1 1 0,-1-1 0,1 0-1,0 0 1,-1 0 0,1 0 0,0-1 0,0 1-1,-1 0 1,1-1 0,0 1 0,0-1 0,0 0-1,0 1 1,0-1 0,0 0 0,0 0 0,0 0-1,0-1 1,3 0 0,25-3 29,0-2 0,58-20 0,-53 15-284,53-11 0,-85 22 244,6-2-84,0 1-1,0 0 0,0 0 0,0 1 0,12 1 0,-20 0 88,1-1 0,-1 0 0,1 0 0,-1 1 0,1-1 0,-1 1-1,1-1 1,-1 1 0,0 0 0,1 0 0,-1 0 0,0-1 0,1 1 0,-1 0 0,0 0 0,0 1 0,0-1 0,0 0 0,0 0 0,0 0 0,0 1 0,-1-1-1,1 0 1,0 1 0,-1-1 0,1 1 0,-1-1 0,1 1 0,-1-1 0,0 1 0,0-1 0,0 1 0,0-1 0,0 1 0,0 0 0,0-1 0,-1 3-1,1-4-9,0 1 0,0-1-1,0 0 1,0 1-1,0-1 1,0 0 0,0 1-1,0-1 1,0 0-1,0 1 1,0-1 0,0 0-1,0 1 1,0-1-1,0 0 1,0 1-1,0-1 1,0 0 0,1 0-1,-1 1 1,0-1-1,0 0 1,0 1 0,0-1-1,1 0 1,-1 0-1,0 1 1,0-1-1,1 0 1,-1 0 0,0 0-1,0 1 1,1-1-1,-1 0 1,0 0 0,1 0-1,13-2-397,-12 1 467,13-3-235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51.328"/>
    </inkml:context>
    <inkml:brush xml:id="br0">
      <inkml:brushProperty name="width" value="0.05" units="cm"/>
      <inkml:brushProperty name="height" value="0.05" units="cm"/>
    </inkml:brush>
  </inkml:definitions>
  <inkml:trace contextRef="#ctx0" brushRef="#br0">1 13 21957,'11'0'1456,"-7"0"-1536,5-1-328,5-5 712,1 3-264,3 0-152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51.778"/>
    </inkml:context>
    <inkml:brush xml:id="br0">
      <inkml:brushProperty name="width" value="0.05" units="cm"/>
      <inkml:brushProperty name="height" value="0.05" units="cm"/>
    </inkml:brush>
  </inkml:definitions>
  <inkml:trace contextRef="#ctx0" brushRef="#br0">34 0 15307,'-13'28'1993,"6"-7"-1113,-3-4-336,7-10 1520,4-7-2960,9-12 1072,8-6-160,10-5-400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06.986"/>
    </inkml:context>
    <inkml:brush xml:id="br0">
      <inkml:brushProperty name="width" value="0.05" units="cm"/>
      <inkml:brushProperty name="height" value="0.05" units="cm"/>
    </inkml:brush>
  </inkml:definitions>
  <inkml:trace contextRef="#ctx0" brushRef="#br0">427 15 17204,'-6'-3'207,"-1"1"1,1 0-1,0 0 1,0 0 0,-1 1-1,1 0 1,-1 0-1,0 0 1,1 1-1,-1 0 1,1 1 0,-8 0-1,-10 3 357,-43 13-1,61-15-387,-21 6 84,0 1 0,-45 24 1,60-27-250,1 0 1,1 1-1,-1 1 1,1 0 0,0 0-1,1 0 1,0 2-1,-12 14 1,20-23-22,0 0 0,0 0 1,0 0-1,1 1 0,-1-1 0,0 0 0,1 0 1,-1 0-1,1 1 0,-1-1 0,1 0 1,-1 0-1,1 1 0,0-1 0,0 0 0,0 1 1,0-1-1,0 0 0,0 1 0,0-1 0,0 0 1,0 1-1,0-1 0,1 0 0,-1 1 0,1-1 1,-1 0-1,1 0 0,-1 1 0,1-1 0,0 0 1,0 0-1,-1 0 0,1 0 0,0 0 0,0 0 1,0 0-1,0 0 0,0 0 0,0-1 0,1 1 1,-1 0-1,0-1 0,0 1 0,0-1 1,3 1-1,7 3-116,0 0 0,0-1 1,0-1-1,17 2 0,-15-2 48,6 1-69,69 15-465,-78-16 548,0 1 0,-1 1-1,1 0 1,-1 0-1,0 1 1,14 9 0,-21-12 64,0-1 0,0 1 0,0-1 1,0 1-1,0 0 0,-1 0 0,1 0 1,-1 0-1,1 0 0,-1 0 1,0 0-1,1 0 0,-1 1 0,0-1 1,-1 1-1,1-1 0,0 0 0,-1 1 1,1-1-1,-1 5 0,0-4 47,-1 1 1,1 0-1,-1-1 0,0 1 0,0-1 0,-1 0 0,1 1 0,-1-1 1,0 0-1,1 0 0,-1 0 0,-5 5 0,-3 3 263,0-1 0,-1 0 0,0-1 0,-1 0 0,-24 14-1,21-15 85,1-1 1,-1 0-1,-1-1 0,-20 5 0,32-9-338,-1-1 1,1 0-1,0 0 1,-1-1-1,0 1 1,1-1 0,-1 0-1,1 0 1,-1-1-1,1 1 1,-1-1-1,1 0 1,0 0 0,-1-1-1,1 1 1,0-1-1,0 0 1,0 0-1,0 0 1,-5-4-1,8 5-117,-1-1 0,1 0 0,-1 0 0,1 0 0,0 1 0,-1-1 0,1 0-1,0-1 1,1 1 0,-1 0 0,0 0 0,0 0 0,1 0 0,0-1 0,-1 1-1,1 0 1,0-1 0,0-2 0,0 0-14,1 1 0,0-1 0,0 0 1,0 1-1,0 0 0,1-1 0,0 1 0,2-6 0,11-14-362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07.466"/>
    </inkml:context>
    <inkml:brush xml:id="br0">
      <inkml:brushProperty name="width" value="0.05" units="cm"/>
      <inkml:brushProperty name="height" value="0.05" units="cm"/>
    </inkml:brush>
  </inkml:definitions>
  <inkml:trace contextRef="#ctx0" brushRef="#br0">63 26 18836,'13'-5'1616,"-3"5"-1152,0 0-223,8 0 719,2 1-272,10-1-336,1 0-144,11-1-440,-2-2-256,1 0-456,-6 0 1336,-8-3-568,-8 0-96</inkml:trace>
  <inkml:trace contextRef="#ctx0" brushRef="#br0" timeOffset="1">16 144 13323,'-10'17'1840,"4"-3"-968,12-5-191,8-3 1207,12-5-712,9-1-120,8-6-247,7-1-281,6-3-640,0-1-440,-2-1 496,-2 1-168,-7 1-145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07.935"/>
    </inkml:context>
    <inkml:brush xml:id="br0">
      <inkml:brushProperty name="width" value="0.05" units="cm"/>
      <inkml:brushProperty name="height" value="0.05" units="cm"/>
    </inkml:brush>
  </inkml:definitions>
  <inkml:trace contextRef="#ctx0" brushRef="#br0">101 0 18116,'1'1'138,"0"0"0,0 0 0,0 0 1,0 0-1,0 0 0,0 0 0,0 1 1,-1-1-1,1 0 0,-1 0 0,1 0 0,-1 1 1,1-1-1,-1 0 0,0 1 0,1-1 0,-1 0 1,0 1-1,0-1 0,0 0 0,0 1 0,0-1 1,-1 3-1,-8 35 1055,7-30-909,-45 126 868,-1 2-354,47-132-760,-1 0-1,1 0 1,0 1 0,1-1-1,-1 0 1,1 6 0,1-10-29,-1 0 0,0 1-1,0-1 1,0 0 0,1 0 0,-1 1 0,1-1 0,-1 0 0,1 0-1,-1 0 1,1 0 0,0 0 0,-1 1 0,1-1 0,0-1 0,0 1 0,0 0-1,0 0 1,0 0 0,0 0 0,0-1 0,0 1 0,0 0 0,0-1 0,0 1-1,0-1 1,1 1 0,-1-1 0,0 0 0,2 1 0,5 0-82,1-1-1,-1 1 1,0-2 0,1 1 0,-1-1-1,1 0 1,-1-1 0,0 0 0,0 0 0,0-1-1,0 0 1,8-4 0,-2 0-106,-1 0 0,0-1 0,-1 0 0,0-1 0,0 0 0,11-12 0,-2-2-274</inkml:trace>
  <inkml:trace contextRef="#ctx0" brushRef="#br0" timeOffset="1">253 267 13739,'-13'17'2000,"-1"8"-879,0-1-425,1 3 1888,1 0-1255,7 2-409,5 0-160,4-5-648,5 1-400,9-8 1472,1-7-1152,8-7 8,-1-3 32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08.404"/>
    </inkml:context>
    <inkml:brush xml:id="br0">
      <inkml:brushProperty name="width" value="0.05" units="cm"/>
      <inkml:brushProperty name="height" value="0.05" units="cm"/>
    </inkml:brush>
  </inkml:definitions>
  <inkml:trace contextRef="#ctx0" brushRef="#br0">284 1 12771,'7'11'1632,"-17"11"-768,-7 2-312,-10 5 2009,-3 4-1697,-4 5-152,-1 1-32,4 0-167,-1-2-113,11-5-104,-1-5-152,9-11-360,2-8-288,6-15-2033,3-9 2233,2-14-328,1-3-216</inkml:trace>
  <inkml:trace contextRef="#ctx0" brushRef="#br0" timeOffset="1">19 25 16868,'6'13'1688,"3"6"-928,1 1-272,4 3 785,6 1-209,4-1-224,6 0-136,5-6-312,3-1-408,1-6 96,0-2-32,0-2-104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6.148"/>
    </inkml:context>
    <inkml:brush xml:id="br0">
      <inkml:brushProperty name="width" value="0.05" units="cm"/>
      <inkml:brushProperty name="height" value="0.05" units="cm"/>
    </inkml:brush>
  </inkml:definitions>
  <inkml:trace contextRef="#ctx0" brushRef="#br0">0 184 17516,'3'7'464,"-1"0"1,1 0 0,1 0 0,-1 0-1,1 0 1,0-1 0,6 6-1,36 40-1077,-32-40-251,-1 0-1,2-1 0,-1 0 0,1-1 0,1-1 0,0 0 0,20 7 1,-34-15 802,0 0 0,0 0-1,-1 0 1,1 0 0,0 1 0,-1-1 0,1 0 0,-1 1 0,1-1 0,-1 1 0,0-1 0,1 1 0,-1 0 0,0-1 0,0 1 0,0 0 0,-1 0 0,1 0 0,0 0 0,-1 0 0,1 2 0,1 5 251,-1 0 0,0 0 0,-1 13 0,1-5 93,2 157 4345,-4-140-3523,-2 0-1,-1 0 0,-10 35 0,12-61-951,-1 1-1,0-1 1,-8 15-1,10-21-139,0-1 0,0 1 0,0 0 1,0-1-1,0 1 0,-1-1 0,1 0 0,0 0 0,-1 1 0,1-1 0,-3 1 1,3-1-11,0-1 0,0 0 0,0 0 0,1 0 0,-1 1 0,0-1 0,0 0 0,0 0 0,0 0 0,1 0 0,-1 0 1,0-1-1,0 1 0,0 0 0,0 0 0,1-1 0,-1 1 0,0 0 0,0-1 0,1 1 0,-1 0 0,0-1 1,1 1-1,-1-1 0,0 0 0,1 1 0,-1-1 0,-3-4-4,0 1 0,1-1-1,0 0 1,0 0 0,0 0 0,1-1-1,-1 1 1,1 0 0,1-1 0,-1 0-1,1 1 1,0-1 0,-1-10 0,1 0-54,1-1 1,0 0-1,4-27 1,4 6-72,1 1 0,2 0 0,1 0 0,18-34 0,77-139-388,-51 104 326,-23 45 155,26-57 286,-68 145-46,0 0 1,2 0-1,1 1 0,1 0 0,1 0 0,1 42 0,3-22-93,2-1 1,2 0-1,3-1 0,1 1 0,23 73 0,-19-98-273,-12-22 157,0 0 1,1 0 0,-1 0 0,0 0-1,0 0 1,0 0 0,0 0 0,0 1 0,0-1-1,0 0 1,0 0 0,0 0 0,0 0-1,0 0 1,0 0 0,0 0 0,0 0-1,1 0 1,-1 0 0,0 0 0,0 0 0,0 0-1,0 0 1,0 0 0,0 0 0,0 0-1,0 0 1,0 0 0,0 0 0,1 0 0,-1 0-1,0 0 1,0 0 0,0 0 0,0 0-1,0 0 1,0 0 0,0 0 0,0 0 0,0 0-1,0 0 1,1 0 0,-1 0 0,0 0-1,0 0 1,0-1 0,0 1 0,0 0-1,0 0 1,0 0 0,0 0 0,0 0 0,0 0-1,0 0 1,0 0 0,0 0 0,0 0-1,-1-14-80,-8-25 129,-2 0 0,-19-45 0,9 28 216,-6-16 246,10 31 418,-21-82 0,38 122-898,-1-1 0,1 1-1,0-1 1,0 1 0,-1-1-1,1 1 1,0 0 0,0-1-1,0 1 1,0-1-1,1 1 1,-1-1 0,0 1-1,1 0 1,-1-1 0,0 1-1,1-1 1,0 1 0,-1 0-1,1 0 1,0-1 0,1 0-1,-1 1-38,1 0-1,0 0 0,0 0 0,0 0 1,0 0-1,0 0 0,0 1 1,0-1-1,0 1 0,1 0 0,-1-1 1,0 1-1,0 0 0,3 1 0,17 0-429,-1-2 1,1 0-1,-1-1 0,1 0 0,-1-2 0,0-1 0,33-12 0,-20 2-175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24.937"/>
    </inkml:context>
    <inkml:brush xml:id="br0">
      <inkml:brushProperty name="width" value="0.05" units="cm"/>
      <inkml:brushProperty name="height" value="0.05" units="cm"/>
    </inkml:brush>
  </inkml:definitions>
  <inkml:trace contextRef="#ctx0" brushRef="#br0">0 122 19204,'31'-8'1376,"4"-4"-1240,8 1-280,3-4 184,10-2-696,1 0-128,-5 1-664,-6 2 1096,-17 5-232,-14 6-313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25.431"/>
    </inkml:context>
    <inkml:brush xml:id="br0">
      <inkml:brushProperty name="width" value="0.05" units="cm"/>
      <inkml:brushProperty name="height" value="0.05" units="cm"/>
    </inkml:brush>
  </inkml:definitions>
  <inkml:trace contextRef="#ctx0" brushRef="#br0">1 261 16123,'0'12'1513,"11"-10"-945,9-2-216,10-2 576,5-6-232,11-2-744,4-3 184,-3-1-8,-1 0-144,-7-1-160</inkml:trace>
  <inkml:trace contextRef="#ctx0" brushRef="#br0" timeOffset="1">524 5 16460,'20'-5'1448,"-1"11"-1024,-2 0-200,4 2 1040,4 0-768,-1 2-336,0 1-32,-5 3-64,-5 2-24,-11 4-48,-4 2 8,-18 8-8,-7 4-56,-9 8-328,-6 2-256,-2-7 544,-2-6-104,6-10-40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0.168"/>
    </inkml:context>
    <inkml:brush xml:id="br0">
      <inkml:brushProperty name="width" value="0.05" units="cm"/>
      <inkml:brushProperty name="height" value="0.05" units="cm"/>
    </inkml:brush>
  </inkml:definitions>
  <inkml:trace contextRef="#ctx0" brushRef="#br0">308 261 14731,'13'-20'972,"-2"0"-1,18-42 1,-26 53-668,0 0 1,0 0-1,-1 0 1,0-1-1,-1 1 1,0-1-1,0 1 1,-1 0-1,-1-1 1,-1-9-1,2 16-228,0 1 0,-1 0 1,1 0-1,-1-1 0,1 1 0,-1 0 0,0 0 0,0 0 0,0 0 1,0 0-1,0 0 0,-1 0 0,1 0 0,-1 0 0,1 0 0,-1 1 1,0-1-1,1 1 0,-4-3 0,2 3-23,1 0-1,0 1 1,0-1-1,-1 1 1,1-1-1,-1 1 1,1 0 0,0 0-1,-1 0 1,1 0-1,0 0 1,-1 1 0,1-1-1,-1 1 1,-3 1-1,-3 1 10,0 1 0,1 1 0,-1 0 0,1 0 0,0 0 0,0 1 0,-13 13-1,-8 12-50,2 1 0,1 1-1,1 1 1,2 1 0,2 2-1,1 0 1,-16 43 0,32-69-10,0 0 0,1-1 0,0 2 0,0-1 0,2 0 0,-2 20 0,3-27 1,0-1 1,0 0-1,1 0 0,-1 1 1,1-1-1,0 0 1,0 0-1,0 0 1,0 0-1,0 0 1,1 0-1,-1 0 1,1-1-1,0 1 1,0 0-1,0-1 1,0 1-1,1-1 1,-1 0-1,0 0 1,1 0-1,0 0 1,-1 0-1,1 0 1,0-1-1,0 0 1,0 1-1,3 0 0,1 0 4,0-1 0,0 0 0,0 0 0,0-1 0,0 0 0,0 0 0,0 0 0,0-1 0,0 0 0,0-1-1,0 1 1,-1-1 0,1-1 0,-1 1 0,12-7 0,-14 8 0,0-1 0,0-1-1,0 1 1,-1-1 0,1 1 0,-1-1 0,1 0-1,-1 0 1,0-1 0,0 1 0,0 0 0,-1-1-1,1 0 1,-1 0 0,0 0 0,0 0 0,0 0-1,-1 0 1,1 0 0,-1-1 0,0 1 0,0 0-1,-1-1 1,1 1 0,-1-8 0,0 11-2,-1 0 0,1-1-1,-1 1 1,1 0 0,-1 0 0,0-1 0,1 1 0,-1 0-1,0 0 1,0 0 0,0 0 0,0 0 0,0 0 0,0 0-1,0 0 1,0 0 0,0 1 0,0-1 0,0 0 0,-1 1-1,1-1 1,0 1 0,0-1 0,-1 1 0,1 0 0,0-1-1,-1 1 1,1 0 0,-1 0 0,1 0 0,0 0 0,-1 0-1,1 0 1,0 0 0,-1 1 0,1-1 0,0 0 0,-3 2-1,3-2-2,-1 0 0,0 0 0,1 1 0,-1-1 0,1 0 0,-1 1 0,1 0 0,-1-1 0,1 1 0,-1 0 0,1 0 0,0 0 0,-1 0 0,1 0 0,0 0 0,0 0 0,-1 0 0,1 0 0,0 1 0,0-1 0,1 0 0,-1 1 0,0-1 0,0 1-1,1-1 1,-1 1 0,1-1 0,-1 1 0,1 0 0,-1-1 0,1 1 0,0 2 0,1-3-9,-1 0-1,1 1 0,0-1 1,-1 0-1,1 0 0,0 0 1,0 1-1,0-1 0,0 0 1,0 0-1,1 0 0,-1-1 1,0 1-1,0 0 1,1 0-1,-1-1 0,0 1 1,1 0-1,-1-1 0,1 1 1,-1-1-1,0 0 0,1 0 1,-1 1-1,3-1 0,42 2-291,-41-2 250,28-1-428,44-8 0,-18 1-243,-57 7 693,-1 1 0,0 0 0,0 0 0,0 0 0,0 0 0,1 0 0,-1 0 0,0 0 0,0 1 0,0-1 0,0 0 0,0 1 0,3 0 0,-4-1 20,0 0 0,0 1-1,1-1 1,-1 0 0,0 1 0,0-1 0,1 0 0,-1 1-1,0-1 1,0 0 0,0 1 0,0-1 0,0 1-1,0-1 1,1 0 0,-1 1 0,0-1 0,0 0 0,0 1-1,0-1 1,0 1 0,0-1 0,0 0 0,-1 1 0,1-1-1,0 1 1,0-1 0,-2 5-19,0-1 1,-1 1-1,1-1 0,-1 0 1,-4 5-1,-3 5 0,6-8 57,-17 36-430,19-39 347,1-1 0,0 1 0,0 0 0,1 0-1,-1 0 1,1 0 0,-1 0 0,1 0 0,0 0 0,0 0 0,0 0-1,2 5 1,-2-7 46,0-1 0,0 1 0,0-1 0,0 1 0,0-1 0,1 1 0,-1-1 0,0 1 0,0-1 0,1 1 0,-1-1 0,0 0 0,1 1 0,-1-1 0,1 1 0,-1-1 0,0 0 0,1 0 0,-1 1 0,1-1 0,-1 0 0,1 1 0,19 0-208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1.114"/>
    </inkml:context>
    <inkml:brush xml:id="br0">
      <inkml:brushProperty name="width" value="0.05" units="cm"/>
      <inkml:brushProperty name="height" value="0.05" units="cm"/>
    </inkml:brush>
  </inkml:definitions>
  <inkml:trace contextRef="#ctx0" brushRef="#br0">14 1 17420,'1'0'73,"-1"0"0,1 0 0,-1 0 0,0 0 0,1 0 0,-1 1 1,0-1-1,1 0 0,-1 0 0,0 0 0,0 1 0,1-1 0,-1 0 0,0 0 0,0 1 1,1-1-1,-1 0 0,0 1 0,0-1 0,1 0 0,-1 1 0,0-1 0,0 0 0,0 1 1,0-1-1,0 0 0,0 1 0,0-1 0,0 0 0,0 1 0,0-1 0,0 1 0,3 15 433,-1 10 138,-2 0 0,-1 0 0,-1 0 0,-1-1 0,-11 42 0,8-40-443,17-65 79,-2 9-197,10-58 0,-19 86-83,0 1 1,0 0-1,0 0 0,0 0 0,0 0 0,1-1 0,-1 1 1,0 0-1,0 0 0,0 0 0,0 0 0,1 0 0,-1 0 1,0 0-1,0-1 0,0 1 0,0 0 0,1 0 0,-1 0 1,0 0-1,0 0 0,1 0 0,-1 0 0,0 0 0,0 0 1,0 0-1,1 0 0,-1 0 0,0 0 0,0 0 0,0 0 1,1 0-1,-1 1 0,0-1 0,0 0 0,0 0 0,1 0 1,-1 0-1,0 0 0,0 0 0,0 0 0,0 1 0,0-1 1,1 0-1,-1 0 0,0 0 0,0 0 0,0 1 0,0-1 1,0 0-1,0 0 0,0 0 0,1 1 0,14 14-9,-7-8 5,-1-2 5,0-1 1,0-1-1,1 1 0,-1-1 0,1-1 0,0 1 0,-1-1 0,1-1 0,0 1 0,0-1 0,0-1 1,0 1-1,10-2 0,-7 1 9,-1-1-1,0-1 1,0 1 0,0-2 0,0 1-1,-1-1 1,1-1 0,-1 0 0,0 0-1,11-7 1,-17 9-7,0-1 0,1 1 0,-1-1 1,0 0-1,-1 0 0,1-1 0,0 1 0,-1 0 0,0-1 0,0 0 1,0 1-1,0-1 0,1-4 0,-3 7-2,0 1-1,0 0 1,1-1-1,-1 1 1,0-1-1,0 1 1,0 0-1,0-1 1,0 1-1,0-1 1,0 1-1,0 0 1,0-1-1,0 1 1,0-1 0,0 1-1,0 0 1,0-1-1,0 1 1,0-1-1,-1 1 1,1 0-1,0-1 1,0 1-1,0 0 1,-1-1-1,1 1 1,0 0-1,0-1 1,-1 1 0,1 0-1,-13 0-5,-15 13-16,19-6 18,-1 0 1,1 1 0,0 0 0,1 1 0,0-1 0,0 2-1,1-1 1,0 1 0,1 1 0,-10 18 0,16-28 5,-1 0 0,1 0-1,-1 0 1,1 0 0,-1 0 0,1 0 0,0 1 0,-1-1 0,1 0 0,0 0 0,0 0 0,0 1 0,0-1 0,0 0-1,0 0 1,0 0 0,1 1 0,-1-1 0,0 0 0,1 0 0,-1 0 0,0 0 0,1 1 0,0-1 0,-1 0 0,2 1-1,-1-1 4,1 0 0,0 0 0,-1 0 0,1 0-1,0 0 1,0 0 0,-1-1 0,1 1 0,0-1-1,0 1 1,0-1 0,0 0 0,0 1 0,3-1-1,8-1 25,-1 0 0,1 0-1,22-6 1,-10-1-15,1-1 0,31-16-1,-31 13-62,50-16 0,-76 28 46,0 0 0,1 0 0,-1 0 0,0 0 0,1 0 0,-1 0 0,0 0 0,1 0 0,-1 0 0,0 0 1,1 0-1,-1 0 0,0 0 0,1 0 0,-1 0 0,0 1 0,1-1 0,-1 0 0,0 0 0,0 0 0,1 1 0,-1-1 0,0 0 1,0 0-1,1 1 0,-1-1 0,0 0 0,0 0 0,0 1 0,0-1 0,1 0 0,-1 1 0,0-1 0,0 0 0,0 1 0,0-1 1,0 0-1,0 1 0,0-1 0,0 0 0,0 1 0,0-1 0,0 1 0,-1 23-34,1-5 9,1-17 29,0-1 0,-1 1 1,1-1-1,0 1 1,1 0-1,-1-1 0,0 0 1,0 1-1,1-1 0,-1 0 1,1 1-1,-1-1 1,1 0-1,-1 0 0,1 0 1,0 0-1,-1-1 1,1 1-1,0 0 0,0-1 1,0 1-1,0-1 0,2 0 1,8 2-7,-1-1 0,22-1 0,-13 0-95,5 3-112,3 0-3637,-26-3 3676,0-1 1,0 0-1,-1 1 1,1-1 0,0 0-1,-1 0 1,1 0-1,-1 0 1,1 0-1,-1 0 1,0 0 0,1-1-1,1-2 1,3-2-276,12-10-348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1.544"/>
    </inkml:context>
    <inkml:brush xml:id="br0">
      <inkml:brushProperty name="width" value="0.05" units="cm"/>
      <inkml:brushProperty name="height" value="0.05" units="cm"/>
    </inkml:brush>
  </inkml:definitions>
  <inkml:trace contextRef="#ctx0" brushRef="#br0">28 30 14283,'18'-30'3764,"-18"44"1515,0-13-5357,0 0-1,0 1 1,1-1-1,-1 0 1,0 0-1,1 0 1,-1 0 0,0 0-1,1 0 1,0 0-1,-1 0 1,1 0 0,-1 0-1,1 0 1,0 0-1,0 0 1,0-1 0,0 1-1,-1 0 1,2 0-1,41 6-1706,-30-6 1659,0 1 0,-1 0 0,1 1 0,-1 0 0,0 1 0,0 0 0,0 1 0,-1 0-1,13 8 1,-23-12 175,0 0-1,0-1 0,0 1 0,0 0 1,0 0-1,0 0 0,-1 0 0,1 0 1,0 0-1,0 0 0,-1 0 0,1 0 1,0 1-1,-1-1 0,0 0 0,1 0 1,-1 0-1,0 1 0,1-1 0,-1 0 1,0 0-1,0 1 0,0 1 0,0-1 50,-1 0-1,0 0 1,1 0-1,-1 0 1,0 0-1,0 0 1,0 0-1,-1 0 0,1 0 1,0 0-1,-1 0 1,-1 1-1,-5 5 285,0-1-1,-1 0 0,0-1 1,-13 8-1,7-6-2,-1 0 0,1-2-1,-22 8 1,28-12-427,1 0-1,-1 0 1,1 0-1,-1-1 1,0-1-1,1 1 1,-1-1-1,-11-2 1,19 2 22,1 0-1,0-1 1,-1 1 0,1 0 0,0 0 0,-1 0-1,1-1 1,0 1 0,0 0 0,-1-1-1,1 1 1,0 0 0,0 0 0,-1-1 0,1 1-1,0 0 1,0-1 0,0 1 0,0 0 0,0-1-1,-1 1 1,1-1 0,0 1 0,0 0 0,0-1-1,0 1 1,0 0 0,0-1 0,0 1-1,0-1 1,0 1 0,1 0 0,-1-1 0,0 1-1,0 0 1,0-1 0,0 1 0,0 0 0,1-1-1,-1 1 1,0 0 0,0-1 0,1 1-1,-1 0 1,0 0 0,0-1 0,1 1 0,-1 0-1,0 0 1,1-1 0,-1 1 0,0 0 0,1 0-1,-1 0 1,0 0 0,1 0 0,0-1-1,10-5-435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2.200"/>
    </inkml:context>
    <inkml:brush xml:id="br0">
      <inkml:brushProperty name="width" value="0.05" units="cm"/>
      <inkml:brushProperty name="height" value="0.05" units="cm"/>
    </inkml:brush>
  </inkml:definitions>
  <inkml:trace contextRef="#ctx0" brushRef="#br0">143 35 13899,'-30'-14'1821,"21"9"-371,-1 1 0,1 0 0,-15-4-1,41 10-907,0 1 0,0 0 0,-1 1 0,1 1 0,-1 0 0,0 1 0,29 17 0,-40-21-494,1 1 1,-2 0-1,1 1 0,0-1 1,-1 1-1,1 0 0,-1 0 1,0 0-1,3 5 0,-6-7-38,0 0-1,0 0 0,0 0 1,0-1-1,0 1 0,-1 0 1,1 0-1,0 0 0,-1 0 1,0 0-1,0 0 0,1 0 0,-1 0 1,0 1-1,-1-1 0,1 0 1,0 0-1,-1 0 0,1 0 1,-1 0-1,1 0 0,-1-1 1,0 1-1,0 0 0,0 0 0,0 0 1,0-1-1,0 1 0,-3 2 1,-3 4 0,-2 1 0,1-1 1,-1-1-1,0 0 1,-1 0-1,-17 9 1,-68 29-7,65-32 4,13-7 0,13-5-8,0 0 0,0 1 0,0-1 0,1 1 0,-1 0 0,0 0 0,1 0 0,0 0 0,-1 0 0,-3 5 0,7-7 0,0 0 0,0 0 0,0 1 0,0-1 0,0 0 0,0 0 0,0 0 0,0 0 0,0 0 1,0 1-1,0-1 0,0 0 0,0 0 0,0 0 0,0 0 0,0 0 0,0 1 0,0-1 0,0 0 0,0 0 0,0 0 0,0 0 0,0 0 0,0 0 0,0 0 0,1 1 0,-1-1 0,0 0 0,0 0 0,0 0 0,0 0 1,0 0-1,0 0 0,0 0 0,1 0 0,-1 0 0,0 0 0,0 0 0,0 1 0,0-1 0,0 0 0,1 0 0,-1 0 0,0 0 0,0 0 0,0 0 0,14 2 7,14-2-9,17-3-553,0-1 1,0-3-1,72-19 1,-109 23 451,-1 0 1,1 0-1,-1-1 0,7-4 0,-5 1-318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2.696"/>
    </inkml:context>
    <inkml:brush xml:id="br0">
      <inkml:brushProperty name="width" value="0.05" units="cm"/>
      <inkml:brushProperty name="height" value="0.05" units="cm"/>
    </inkml:brush>
  </inkml:definitions>
  <inkml:trace contextRef="#ctx0" brushRef="#br0">1 45 16171,'0'1'1641,"14"1"-929,9-2-288,7-5 712,6 1-143,4-2-633,2 1-352,-2-3 264,-3 0-192,-5 2-184,-1 0-64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3.120"/>
    </inkml:context>
    <inkml:brush xml:id="br0">
      <inkml:brushProperty name="width" value="0.05" units="cm"/>
      <inkml:brushProperty name="height" value="0.05" units="cm"/>
    </inkml:brush>
  </inkml:definitions>
  <inkml:trace contextRef="#ctx0" brushRef="#br0">154 10 19068,'-5'-2'236,"1"0"0,-1 1-1,1 0 1,-1 0 0,0 0 0,0 0-1,0 1 1,0 0 0,1 0 0,-1 0 0,0 0-1,0 1 1,0 0 0,0 0 0,1 0-1,-1 1 1,1-1 0,-6 4 0,6-3-192,0 0 0,0 1 1,0-1-1,0 1 0,1 0 0,-1 0 1,1 0-1,0 1 0,0-1 0,0 1 1,0 0-1,1-1 0,0 1 1,-1 0-1,1 1 0,1-1 0,-1 0 1,1 1-1,-2 5 0,3-8-53,0 0 0,-1-1 0,1 1 1,0 0-1,0 0 0,1-1 0,-1 1 0,0 0 0,0 0 0,1-1 0,-1 1 0,1 0 0,0-1 0,-1 1 0,1 0 0,0-1 0,0 1 0,0-1 1,0 0-1,0 1 0,0-1 0,1 0 0,-1 1 0,0-1 0,1 0 0,-1 0 0,1 0 0,-1 0 0,1-1 0,-1 1 0,1 0 0,3 0 0,5 3-170,0-1 0,1-1-1,0 0 1,13 1 0,-7-2-103,-12 0 191,5 0-177,0 1 1,0 0-1,15 5 0,-25-7 259,0 0 0,1 0 1,-1 0-1,0 0 0,1 1 0,-1-1 0,0 0 0,1 0 1,-1 0-1,0 1 0,1-1 0,-1 0 0,0 0 1,0 1-1,1-1 0,-1 0 0,0 1 0,0-1 1,1 0-1,-1 1 0,0-1 0,0 0 0,0 1 1,0-1-1,0 0 0,1 1 0,-1-1 0,0 1 0,0-1 1,0 0-1,0 1 0,0-1 0,0 0 0,0 1 1,0-1-1,-1 1 0,1-1 0,0 0 0,0 1 1,0-1-1,0 0 0,0 1 0,-1-1 0,1 0 0,0 1 1,0-1-1,0 0 0,-1 1 0,1-1 0,0 0 1,-1 0-1,1 1 0,0-1 0,-1 0 0,1 1 1,-22 13 59,21-13-56,-17 9 28,0-1 0,0 0 0,-1-2 0,-34 10 0,38-17-495,14-1 465,1 1-1,0 0 1,0 0 0,-1-1 0,1 1 0,0 0-1,0 0 1,-1-1 0,1 1 0,0 0 0,0-1 0,0 1-1,-1 0 1,1-1 0,0 1 0,0 0 0,0-1-1,0 1 1,0 0 0,0-1 0,0 1 0,0 0 0,0-1-1,0 1 1,0 0 0,0-1 0,0 1 0,0 0-1,0-1 1,0 1 0,1 0 0,-1-1 0,0 1 0,0 0-1,0-1 1,0 1 0,1 0 0,-1-1 0,0 1 0,0 0-1,1 0 1,-1-1 0,1 1 0,12-14-267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3.565"/>
    </inkml:context>
    <inkml:brush xml:id="br0">
      <inkml:brushProperty name="width" value="0.05" units="cm"/>
      <inkml:brushProperty name="height" value="0.05" units="cm"/>
    </inkml:brush>
  </inkml:definitions>
  <inkml:trace contextRef="#ctx0" brushRef="#br0">83 330 16588,'-6'9'628,"0"0"0,-1-1 0,-8 10 0,6-9-98,1 1 0,-11 16 0,17-23-432,0 0 0,1-1 0,0 1 0,-1 0 0,1 0 0,0 1 0,1-1 0,-1 0 0,0 0 0,1 0 0,0 0 0,-1 1-1,1-1 1,1 5 0,0-6-73,-1-1-1,1 1 0,-1-1 1,1 0-1,0 1 1,0-1-1,0 0 0,0 1 1,0-1-1,0 0 0,0 0 1,0 0-1,0 0 0,0 0 1,1 0-1,-1 0 0,0-1 1,1 1-1,-1 0 0,0-1 1,1 1-1,-1-1 0,1 1 1,-1-1-1,1 0 0,2 1 1,4 0 34,0-1 1,0 0-1,15-1 0,-14 0-24,0 0-1,0-1 0,0 0 1,0-1-1,0 0 1,-1-1-1,1 1 0,-1-1 1,0-1-1,9-6 0,-6 2-4,0 0-1,-1-1 0,0 0 1,0 0-1,-1-1 0,9-14 1,-5 4 15,-1-2 0,0 0 0,-2 0 1,0-1-1,-2 0 0,11-50 0,-17 61 1,0-1-1,-1 1 0,0-1 1,-1 1-1,0-1 0,-4-18 1,4 29-32,-1 1 0,0-1 0,1 0 0,-1 1-1,0-1 1,0 1 0,-1-1 0,1 1 0,-1 0 0,1-1 0,-1 1 0,0 0 0,1 0 0,-1 0 0,-4-3 0,3 4-4,1 0 1,-1 0-1,1 0 0,-1 0 1,1 1-1,-1-1 0,1 1 1,-1 0-1,1 0 0,-1 0 1,0 0-1,1 0 0,-1 0 1,1 1-1,-1-1 0,1 1 1,-1 0-1,1 0 0,-1 0 1,-2 1-1,-3 2-22,1 0 1,-1 0-1,1 0 1,0 1-1,0 0 0,0 0 1,1 1-1,0 0 1,0 0-1,0 0 0,1 1 1,0 0-1,0 0 1,1 0-1,0 1 0,0-1 1,1 1-1,0 0 1,0 0-1,1 0 0,0 1 1,0-1-1,1 0 1,0 1-1,0-1 0,1 1 1,0-1-1,1 1 1,0-1-1,0 1 0,1-1 1,3 9-1,5 11-263,15 27-1,-16-39 125,-1 1-1,-1 0 1,-1 1 0,0-1 0,4 28-1,-10-43 98,1 0 0,-1 0 0,0 0 0,1 0 0,-1 0 0,1 0-1,0 0 1,-1-1 0,1 1 0,0 0 0,0 0 0,0-1 0,1 1 0,-1 0-1,0-1 1,1 1 0,-1-1 0,4 3 0,9 2-207</inkml:trace>
  <inkml:trace contextRef="#ctx0" brushRef="#br0" timeOffset="1">565 361 16163,'-6'0'224,"1"1"-1,-1 0 0,1-1 1,-1 2-1,1-1 0,-1 1 0,1 0 1,0 0-1,0 0 0,0 1 1,0 0-1,0 0 0,1 0 0,-1 0 1,1 1-1,0-1 0,0 1 1,0 1-1,0-1 0,1 0 0,0 1 1,0 0-1,0-1 0,0 1 1,1 0-1,0 1 0,-3 7 0,5-12-186,0 0-1,-1 0 0,1 0 1,0 0-1,0 0 0,0 0 1,0 0-1,0 0 0,1 0 1,-1 1-1,0-1 0,0 0 1,1 0-1,-1-1 0,0 1 1,1 0-1,-1 0 0,1 0 1,-1 0-1,1 0 0,0 0 1,-1-1-1,1 1 0,0 0 1,1 1-1,0-1 5,0 0 0,0 0 1,0 0-1,0-1 0,1 1 1,-1 0-1,0-1 0,0 0 0,1 1 1,-1-1-1,3 0 0,4-1 34,0 1-1,0-1 0,0-1 1,0 0-1,9-3 0,-9 1-32,1 0 0,-1-1-1,0 0 1,0 0 0,15-13 0,-20 15-42,-1 0 1,1 0 0,-1 0-1,0-1 1,0 1-1,0-1 1,-1 0 0,1 0-1,-1 0 1,0 0-1,0 0 1,0 0-1,-1-1 1,1 1 0,0-7-1,-2 10-1,1 0 0,-1 1-1,0-1 1,0 1 0,0-1-1,0 1 1,0-1 0,0 1-1,0-1 1,0 1 0,0-1-1,-1 1 1,1-1 0,0 1-1,0-1 1,0 1 0,-1-1-1,1 1 1,0-1 0,0 1-1,-1-1 1,1 1 0,0 0-1,-1-1 1,1 1 0,0-1-1,-1 1 1,1 0 0,-1-1-1,1 1 1,-1 0 0,1 0-1,-1-1 1,1 1-1,-1 0 1,1 0 0,-1 0-1,1 0 1,-1 0 0,1 0-1,-1-1 1,1 1 0,-1 0-1,1 1 1,-1-1 0,1 0-1,-1 0 1,0 0 0,-2 1-1,1-1-1,-1 1 1,1 0 0,0 0 0,-1 0-1,1 0 1,0 0 0,0 0-1,-3 3 1,0 0-107,1 0 0,-1 1-1,1 0 1,0 0 0,1 0-1,-1 0 1,1 0 0,0 1 0,0 0-1,-2 9 1,4-14 25,1 1 0,-1 0 1,1-1-1,0 1 0,0 0 0,-1 0 1,1-1-1,0 1 0,1 0 0,-1 0 1,0-1-1,0 1 0,1 0 0,-1-1 1,1 1-1,0 0 0,0 1 0,0-2 37,1 1 0,-1-1-1,0 0 1,1 1 0,-1-1-1,1 0 1,-1 0 0,1 0-1,0 0 1,0 0 0,-1-1-1,1 1 1,0 0 0,0-1-1,-1 1 1,1-1-1,0 0 1,0 0 0,3 0-1,23 1-612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4.019"/>
    </inkml:context>
    <inkml:brush xml:id="br0">
      <inkml:brushProperty name="width" value="0.05" units="cm"/>
      <inkml:brushProperty name="height" value="0.05" units="cm"/>
    </inkml:brush>
  </inkml:definitions>
  <inkml:trace contextRef="#ctx0" brushRef="#br0">116 340 14755,'-11'6'542,"1"1"-1,0 0 1,1 1 0,0 0 0,0 1-1,0 0 1,1 0 0,1 0-1,0 1 1,0 0 0,-8 18-1,14-27-501,0 0-1,1 0 1,-1 0-1,1 0 1,0 1-1,-1-1 1,1 0-1,0 0 1,-1 1 0,1-1-1,0 0 1,0 1-1,0-1 1,0 0-1,0 1 1,1-1-1,-1 0 1,1 3-1,-1-4-19,1 1 0,0 0-1,-1 0 1,1-1 0,-1 1 0,1-1-1,0 1 1,0-1 0,-1 1-1,1-1 1,0 1 0,0-1 0,0 1-1,-1-1 1,1 0 0,0 0-1,0 1 1,0-1 0,0 0-1,1 0 1,3 0-3,-1 0-1,1 0 0,-1-1 1,1 1-1,-1-1 0,1 0 1,-1-1-1,1 1 0,4-3 0,4-3-10,-1 0-1,0-1 0,0-1 0,0 0 0,-1 0 0,-1-2 0,1 1 0,14-21 0,4-10-32,28-52 1,-53 85 21,13-18 48,-2-2-1,-1 0 0,-2 0 0,0-1 1,9-40-1,-18 42 82,-3 27-120,0 0 0,0-1 0,0 1 1,0 0-1,0 0 0,0-1 0,0 1 0,0 0 0,0 0 0,0-1 1,0 1-1,0 0 0,0 0 0,-1-1 0,1 1 0,0 0 1,0 0-1,0 0 0,0-1 0,0 1 0,0 0 0,-1 0 0,1 0 1,0-1-1,0 1 0,0 0 0,-1 0 0,1 0 0,0 0 1,0 0-1,0 0 0,-1-1 0,1 1 0,0 0 0,0 0 0,-1 0 1,1 0-1,0 0 0,0 0 0,-1 0 0,1 0 0,0 0 1,0 0-1,-1 0 0,1 0 0,0 0 0,0 0 0,0 0 0,-1 0 1,1 1-1,-1-1 0,-10 8 159,1 2-24,1 1 1,0 1-1,1-1 1,0 1-1,-11 25 1,4-4 109,-13 43 1,21-51-24,-10 50-1,16-67-203,0 1-1,0-1 1,1 1-1,0-1 0,1 1 1,0-1-1,0 1 1,1-1-1,5 16 0,-6-21-99,0-1-1,0 0 1,0 1-1,1-1 1,-1 0-1,1 0 1,0 0-1,0 0 0,-1 0 1,1-1-1,0 1 1,1 0-1,-1-1 1,0 0-1,0 1 1,1-1-1,-1 0 0,0 0 1,1 0-1,-1 0 1,1-1-1,0 1 1,-1-1-1,1 0 1,-1 1-1,1-1 0,0 0 1,-1-1-1,1 1 1,3-1-1,8-2-394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6.615"/>
    </inkml:context>
    <inkml:brush xml:id="br0">
      <inkml:brushProperty name="width" value="0.05" units="cm"/>
      <inkml:brushProperty name="height" value="0.05" units="cm"/>
    </inkml:brush>
  </inkml:definitions>
  <inkml:trace contextRef="#ctx0" brushRef="#br0">48 0 13595,'-3'2'1712,"-3"3"-1064,-2 10-264,-1 2 1761,0 4-1649,1 2-112,3 3-224</inkml:trace>
  <inkml:trace contextRef="#ctx0" brushRef="#br0" timeOffset="1">65 614 22925,'6'18'2088,"-3"-6"-1472,1-5-335,-1-7 703,-2-4-1680,-1 1 776,-3-3-312,-2-7-257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4.457"/>
    </inkml:context>
    <inkml:brush xml:id="br0">
      <inkml:brushProperty name="width" value="0.05" units="cm"/>
      <inkml:brushProperty name="height" value="0.05" units="cm"/>
    </inkml:brush>
  </inkml:definitions>
  <inkml:trace contextRef="#ctx0" brushRef="#br0">1 1 16155,'3'4'342,"1"1"0,-1-1 0,1 0 0,1 0-1,-1 0 1,0 0 0,1-1 0,0 0-1,0 0 1,0 0 0,0 0 0,0-1 0,0 0-1,1 0 1,7 2 0,-4-2-210,-1 0 0,1-1 1,0 0-1,-1 0 0,1-1 0,0 0 1,0 0-1,-1-1 0,14-2 0,-21 2-133,1 1-1,0-1 1,0 0 0,0 1-1,-1-1 1,1 0-1,0 0 1,-1 0 0,1 0-1,-1 0 1,1 0-1,1-2 1,-3 2-4,1 0 0,-1 1 0,0-1 1,1 1-1,-1-1 0,0 0 0,1 1 0,-1-1 0,0 0 1,0 1-1,0-1 0,0 0 0,1 1 0,-1-1 0,0 0 0,0 0 1,0 1-1,-1-1 0,1 0 0,0 1 0,0-1 0,-1-1 0,1 1-7,-2-1 1,1 0-1,0 1 0,0 0 0,0-1 0,-1 1 0,1 0 0,-1-1 0,1 1 0,-1 0 0,1 0 0,-1 0 0,0 1 0,1-1 1,-1 0-1,0 1 0,0-1 0,0 1 0,1-1 0,-1 1 0,0 0 0,-3-1 0,-1 2 3,0-1 0,1 1 0,-1 0-1,1 0 1,-1 0 0,1 1 0,-1-1-1,1 2 1,0-1 0,0 0 0,-6 5 0,7-5 20,1 0 0,-1 0 0,1 1 1,0-1-1,0 1 0,0 0 0,0 0 1,0 0-1,0 0 0,1 1 0,0-1 1,-1 1-1,1-1 0,1 1 0,-4 8 0,5-11-1,0 1 0,-1-1-1,1 1 1,0-1 0,0 1-1,0-1 1,0 1 0,1-1-1,-1 1 1,0-1 0,1 1-1,-1-1 1,0 1 0,1-1-1,0 0 1,-1 1 0,1-1-1,0 0 1,0 0 0,0 1-1,0-1 1,0 0 0,0 0-1,0 0 1,0 0 0,0 0-1,1 0 1,-1 0 0,0-1-1,0 1 1,1 0 0,-1-1-1,1 1 1,-1-1 0,0 1-1,4-1 1,4 2 18,1 0 0,-1-1 0,1 0 0,13-1 0,-19 0-29,28-1-58,58-11-1,-55 6-58,37-1 0,-71 6 121,0 1 1,-1 0-1,1 0 1,0 0-1,0 0 1,-1 0-1,1 0 0,0 0 1,0 0-1,-1 0 1,1 0-1,0 0 1,0 0-1,-1 0 1,1 0-1,0 1 1,-1-1-1,1 0 0,0 1 1,-1-1-1,1 1 1,0-1-1,-1 0 1,1 1-1,-1-1 1,1 1-1,-1 0 1,1-1-1,-1 1 0,1-1 1,-1 1-1,0 0 1,1-1-1,-1 1 1,0 0-1,1-1 1,-1 2-1,0 1 54,-1 0 0,1 0 0,-1 1 0,0-1-1,0 0 1,0 0 0,-2 5 0,2-7-42,0 1 22,1 0-1,-1-1 0,0 1 0,1 0 1,-1 0-1,1 0 0,0 0 1,-1 0-1,1 0 0,0 0 0,0 0 1,0 0-1,0 0 0,1 0 0,-1 0 1,1 0-1,0 3 0,0-4-18,0 1 0,0-1 0,0 0 0,0 0 0,1 1-1,-1-1 1,0 0 0,0 0 0,1 0 0,-1 0 0,1 0-1,-1-1 1,1 1 0,-1 0 0,1-1 0,0 1 0,-1-1 0,1 1-1,0-1 1,-1 0 0,3 0 0,19 1-491,0-1-1,-1-1 1,1-2 0,0 0 0,-1-1 0,30-10-1,-40 11-331,-10 3 299,-5 2 214,2-2 273,-6 3-258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4.969"/>
    </inkml:context>
    <inkml:brush xml:id="br0">
      <inkml:brushProperty name="width" value="0.05" units="cm"/>
      <inkml:brushProperty name="height" value="0.05" units="cm"/>
    </inkml:brush>
  </inkml:definitions>
  <inkml:trace contextRef="#ctx0" brushRef="#br0">0 17 19620,'6'6'1865,"8"-5"-1169,6-1-272,9 2 872,7-2-280,10-2-384,5 1-119,2-5-537,-3 0-377,-7 2-743,-4 1 1000,-22-1-216,-11 4-152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5.466"/>
    </inkml:context>
    <inkml:brush xml:id="br0">
      <inkml:brushProperty name="width" value="0.05" units="cm"/>
      <inkml:brushProperty name="height" value="0.05" units="cm"/>
    </inkml:brush>
  </inkml:definitions>
  <inkml:trace contextRef="#ctx0" brushRef="#br0">5 45 14283,'-5'6'1808,"17"-3"-895,8-3-345,10-2 1232,4-2-672,8 0-407,1-1-321,0-1-768,0-1 408,-7-1-112,-1 1-137,4-3-111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5.902"/>
    </inkml:context>
    <inkml:brush xml:id="br0">
      <inkml:brushProperty name="width" value="0.05" units="cm"/>
      <inkml:brushProperty name="height" value="0.05" units="cm"/>
    </inkml:brush>
  </inkml:definitions>
  <inkml:trace contextRef="#ctx0" brushRef="#br0">285 0 16996,'-21'14'609,"0"0"-1,2 2 1,0 0 0,0 1 0,2 1 0,-27 35 0,25-26-351,0 1 0,2 0 0,2 2 1,-20 48-1,31-67-213,1-1 0,0 1 0,0 0 0,1 0 0,0 0 0,1 0 0,0 18 0,1-25-38,0-1 1,1 1 0,0 0-1,0-1 1,0 1 0,0-1-1,0 0 1,0 1-1,1-1 1,0 0 0,0 0-1,0 0 1,0 0 0,0 0-1,0 0 1,1 0-1,-1-1 1,1 0 0,0 1-1,0-1 1,0 0 0,0 0-1,0 0 1,0-1-1,1 1 1,-1-1 0,4 1-1,3 1 5,-1-1-1,1-1 0,0 0 0,-1 0 1,1-1-1,0 0 0,0 0 1,0-2-1,-1 1 0,1-1 1,0 0-1,13-6 0,-19 7-6,0-1 0,0 0 0,0 0 1,0 0-1,-1-1 0,1 1 0,0-1 0,-1 0 0,0 0 0,0 0 0,0 0 0,0-1 0,2-3 0,-3 4-1,-1 0-1,1 0 1,-1-1-1,0 1 1,-1 0-1,1-1 1,0 1-1,-1 0 1,0-1-1,0 1 1,0-1-1,0 1 1,0 0-1,-1-1 1,1 1-1,-1 0 1,0-1-1,0 1 1,-2-3-1,1 1 3,0 1-1,-1 0 0,1 0 0,-1 0 1,0 0-1,0 0 0,0 0 1,-7-5-1,8 8-5,1 0 1,0 0 0,-1 0-1,1 0 1,0 0 0,-1 0-1,1 0 1,-1 0 0,1 0-1,-1 1 1,0-1-1,1 1 1,-1-1 0,0 1-1,1 0 1,-1 0 0,0-1-1,0 1 1,1 0 0,-1 0-1,0 1 1,1-1-1,-1 0 1,0 1 0,0-1-1,1 1 1,-4 1 0,5-2-1,0 0 1,0 0 0,-1 0 0,1 0 0,0 0-1,0 1 1,-1-1 0,1 0 0,0 0 0,0 1-1,0-1 1,-1 0 0,1 0 0,0 1-1,0-1 1,0 0 0,0 0 0,0 1 0,-1-1-1,1 0 1,0 0 0,0 1 0,0-1 0,0 0-1,0 1 1,0-1 0,0 0 0,0 1-1,0-1 1,0 0 0,0 0 0,0 1 0,0-1-1,0 0 1,1 1 0,9 8 27,17 3-54,-12-9-140,1 0-1,0-1 1,0-1-1,-1-1 1,18-1 0,32 1-872,-65 0 1020,1 0 1,0 0 0,0 0-1,-1 0 1,1 0-1,0 0 1,0 0-1,0 0 1,-1 0 0,1 0-1,0 1 1,-1-1-1,1 0 1,0 0-1,0 1 1,-1-1-1,1 0 1,0 1 0,-1-1-1,1 1 1,-1-1-1,1 1 1,-1-1-1,1 1 1,-1 0 0,1-1-1,-1 1 1,1-1-1,-1 1 1,0 0-1,1 0 1,-1-1-1,0 1 1,1 0 0,-1-1-1,0 1 1,0 0-1,0 0 1,0-1-1,0 1 1,0 0 0,0 0-1,0 0 1,0-1-1,0 1 1,0 0-1,-1 0 1,1-1 0,0 1-1,0 0 1,-1-1-1,1 1 1,0 0-1,-2 0 1,-2 7 64,-1 0-1,0 0 1,-12 12 0,7-8 15,7-7 37,1-3-27,1-1 0,-1 1 1,1 0-1,0 0 0,0 0 0,0 0 0,0 0 1,0 0-1,0 0 0,0 0 0,1 0 1,-1 3-1,1-5-63,0 0 1,0 0-1,0 0 1,0 1-1,0-1 0,0 0 1,0 0-1,0 0 1,0 0-1,0 0 1,0 1-1,0-1 0,0 0 1,0 0-1,1 0 1,-1 0-1,0 0 0,0 0 1,0 1-1,0-1 1,0 0-1,0 0 0,0 0 1,1 0-1,-1 0 1,0 0-1,0 0 0,0 0 1,0 0-1,0 0 1,1 0-1,-1 0 1,0 0-1,0 1 0,0-1 1,0 0-1,0 0 1,1 0-1,-1-1 0,0 1 1,0 0-1,0 0 1,0 0-1,0 0 0,1 0 1,-1 0-1,0 0 1,0 0-1,0 0 0,0 0 1,0 0-1,1 0 1,-1-1-1,7-2 202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6.365"/>
    </inkml:context>
    <inkml:brush xml:id="br0">
      <inkml:brushProperty name="width" value="0.05" units="cm"/>
      <inkml:brushProperty name="height" value="0.05" units="cm"/>
    </inkml:brush>
  </inkml:definitions>
  <inkml:trace contextRef="#ctx0" brushRef="#br0">236 3 19116,'-3'-1'222,"-1"1"-1,1-1 1,-1 1-1,1 0 1,0 0-1,-1 0 1,1 0-1,-1 1 1,1-1-1,0 1 1,-1 0-1,1 0 1,0 0-1,-3 2 1,-43 24 916,45-25-966,-12 8-32,2 0-1,-1 1 1,1 1 0,-20 21-1,31-29-138,-1 0-1,1 0 1,0 0 0,0 0-1,0 0 1,0 1 0,1-1-1,0 1 1,0 0 0,0 0 0,0-1-1,1 1 1,0 0 0,0 1-1,0-1 1,1 0 0,0 0-1,0 0 1,0 0 0,2 10-1,-1-11-36,1 1 0,0-1-1,0 0 1,1 0-1,-1 0 1,1 0 0,0 0-1,0-1 1,0 1 0,0-1-1,6 5 1,47 30-821,-41-29 573,8 5-121,32 22-547,-51-33 861,0 0 1,0 0-1,0 0 0,-1 1 1,1 0-1,-1-1 0,0 1 1,0 1-1,4 7 0,-6-10 90,-1-1-1,1 1 0,-1 0 0,0-1 1,1 1-1,-1-1 0,0 1 0,0 0 0,0-1 1,0 1-1,0 0 0,0-1 0,-1 1 1,1 0-1,0-1 0,-1 1 0,1 0 0,-1-1 1,0 1-1,0 1 0,-2 0 28,1-1 0,0 1 1,0 0-1,-1-1 0,0 1 0,1-1 0,-1 1 1,-6 2-1,-5 2 147,1 0 0,-1-1 0,-21 5 0,32-10-143,-8 3 7,1-1 0,-1-1 1,0 1-1,0-2 0,-1 0 1,-11 0-1,23-1-51,-1 0 1,1 0-1,-1 0 1,1 0-1,-1 0 1,1 0-1,-1 0 1,1 0-1,-1 0 1,1 0-1,-1 0 1,1 0-1,-1 0 1,1 0-1,-1-1 1,1 1-1,-1 0 1,1 0-1,-1-1 0,1 1 1,0 0-1,-1-1 1,1 1-1,0 0 1,-1-1-1,1 1 1,0-1-1,-1 1 1,1 0-1,0-1 1,0 1-1,-1-1 1,1 1-1,0-1 1,0 0-1,0-1-1,0 1 0,1-1 0,-1 1-1,1-1 1,-1 1 0,1-1 0,0 1 0,0-1 0,-1 1-1,1-1 1,0 1 0,2-2 0,18-20-251</inkml:trace>
  <inkml:trace contextRef="#ctx0" brushRef="#br0" timeOffset="1">394 188 14843,'-2'13'2097,"11"-7"-953,2-2-480,6-4 2097,6 1-1401,5 1-592,5 1-416,0-1-840,-2 0 1680,-9-4-1192,-5-2 0,-13-2-40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6.801"/>
    </inkml:context>
    <inkml:brush xml:id="br0">
      <inkml:brushProperty name="width" value="0.05" units="cm"/>
      <inkml:brushProperty name="height" value="0.05" units="cm"/>
    </inkml:brush>
  </inkml:definitions>
  <inkml:trace contextRef="#ctx0" brushRef="#br0">0 8 17428,'2'7'1688,"18"-7"-1112,4-2-248,12-1 721,3 1-481,2-1-856,1 0 504,-8 1-240,-5 2-168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7.811"/>
    </inkml:context>
    <inkml:brush xml:id="br0">
      <inkml:brushProperty name="width" value="0.05" units="cm"/>
      <inkml:brushProperty name="height" value="0.05" units="cm"/>
    </inkml:brush>
  </inkml:definitions>
  <inkml:trace contextRef="#ctx0" brushRef="#br0">402 34 18132,'0'-2'119,"0"1"1,-1-1-1,1 1 1,-1-1-1,1 1 1,-1-1-1,0 1 1,1 0-1,-1 0 1,0-1-1,0 1 0,0 0 1,0 0-1,0 0 1,0 0-1,0 0 1,0 0-1,0 0 1,0 0-1,-1 0 1,1 1-1,0-1 1,-1 0-1,1 1 0,-1-1 1,1 1-1,0-1 1,-1 1-1,1 0 1,-1 0-1,-2 0 1,-7-2 288,0 1-1,0 1 1,-11 0 0,18 0-193,-12 2-14,-1-1 1,0 2-1,1 0 0,0 1 0,0 1 0,-28 12 1,37-14-155,1 0 1,0 0-1,0 0 1,0 1-1,0 0 1,0 1-1,1-1 1,-1 1-1,1 0 1,1 0-1,-1 0 1,1 1-1,0 0 1,0 0-1,0 0 1,1 0-1,0 1 1,-3 9-1,5-13-53,0 1-1,1-1 0,-1 1 0,1-1 1,0 0-1,0 1 0,1-1 0,-1 1 1,1-1-1,-1 0 0,1 1 1,0-1-1,0 0 0,1 0 0,-1 0 1,1 0-1,-1 0 0,1 0 0,0 0 1,0 0-1,0-1 0,1 1 1,-1-1-1,1 1 0,-1-1 0,1 0 1,0 0-1,0 0 0,5 2 1,9 5-57,0-2 0,0 0 0,1-1 1,24 5-1,-19-5 19,-11-3-16,0 1-1,0 0 1,-1 1-1,1 0 0,-1 1 1,19 13-1,-28-18 51,1 1-1,-1 0 1,0 0-1,0 0 1,0 0-1,0 0 1,-1 1 0,1-1-1,-1 1 1,1-1-1,-1 1 1,0-1-1,0 1 1,0 0-1,0-1 1,0 1 0,-1 0-1,1 0 1,-1-1-1,0 1 1,0 0-1,0 0 1,0 0 0,0 0-1,-1 0 1,1-1-1,-1 1 1,0 0-1,0 0 1,0-1-1,0 1 1,0-1 0,0 1-1,-1-1 1,-3 5-1,0 1 8,-1-1-1,-1 0 1,0 0-1,0 0 0,0-1 1,-1 0-1,0 0 1,0-1-1,0 0 0,-1-1 1,-10 5-1,-5 1 53,-1-1-1,-48 10 1,58-16-148,1 0 0,-1-1 0,1 0-1,-1-2 1,-22 0 0,36 0 61,-1-1 1,1 1-1,0 0 0,-1 0 0,1-1 0,0 1 1,0-1-1,0 1 0,-1-1 0,1 1 0,0-1 0,0 0 1,0 0-1,0 1 0,0-1 0,0 0 0,0 0 1,0 0-1,0 0 0,1 0 0,-2-2 0,1 1 13,0 0-1,1-1 1,-1 1-1,1 0 1,0 0-1,0 0 0,0-1 1,0 1-1,0 0 1,0 0-1,0 0 1,1-3-1,8-29-314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8.263"/>
    </inkml:context>
    <inkml:brush xml:id="br0">
      <inkml:brushProperty name="width" value="0.05" units="cm"/>
      <inkml:brushProperty name="height" value="0.05" units="cm"/>
    </inkml:brush>
  </inkml:definitions>
  <inkml:trace contextRef="#ctx0" brushRef="#br0">26 1 19660,'-1'4'1601,"-2"9"-1033,2 9-200,-4 8 776,3 4-272,-3 8-464,2 1-72,1-2-16,-1-1-104,3-7-608,1-1-376,2-9 664,3-3-104,4-7-112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8.716"/>
    </inkml:context>
    <inkml:brush xml:id="br0">
      <inkml:brushProperty name="width" value="0.05" units="cm"/>
      <inkml:brushProperty name="height" value="0.05" units="cm"/>
    </inkml:brush>
  </inkml:definitions>
  <inkml:trace contextRef="#ctx0" brushRef="#br0">212 10 13043,'1'0'199,"0"-1"0,0 1-1,0 0 1,0 0 0,0-1 0,-1 1 0,1-1 0,0 1 0,0-1 0,-1 1 0,1-1 0,0 1-1,0-1 1,-1 0 0,1 1 0,0-2 0,-1 2-94,-1-1 0,1 1 0,-1 0 0,1 0-1,-1 0 1,1 0 0,-1 0 0,1 0 0,-1 0 0,1 0 0,-1 1 0,1-1 0,-1 0 0,1 0-1,-1 0 1,1 0 0,0 1 0,-1-1 0,1 0 0,-1 0 0,1 1 0,-1-1 0,1 0 0,0 1-1,-1-1 1,1 1 0,0-1 0,0 0 0,-1 1 0,-10 9 232,1-1 0,0 2 0,1-1 0,0 2 0,0-1 0,1 1 0,-6 13 0,-41 91 368,39-79-661,2-1 0,2 2 1,1 0-1,2 0 1,-6 55-1,15-89-179,0 1-1,0 0 1,0 0-1,0 0 1,1-1-1,0 1 1,2 8-1,-2-12 88,0 1-1,-1 0 1,1-1-1,0 1 1,0-1-1,1 1 0,-1-1 1,0 1-1,0-1 1,1 0-1,-1 0 1,1 1-1,-1-1 0,1 0 1,-1 0-1,1-1 1,0 1-1,-1 0 1,1-1-1,0 1 0,2 0 1,15 2-466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9.209"/>
    </inkml:context>
    <inkml:brush xml:id="br0">
      <inkml:brushProperty name="width" value="0.05" units="cm"/>
      <inkml:brushProperty name="height" value="0.05" units="cm"/>
    </inkml:brush>
  </inkml:definitions>
  <inkml:trace contextRef="#ctx0" brushRef="#br0">290 0 15627,'-6'7'1649,"-4"9"-833,-3 3-280,-9 11 1000,0 6-343,-7 8-385,2 5-120,-3-1-216,2 1-64,1-4-312,3-5-224,8-10-384,2-4-176,6-11-424,1-3 1296,2-11-1033,3-9 297</inkml:trace>
  <inkml:trace contextRef="#ctx0" brushRef="#br0" timeOffset="1">45 206 16388,'4'16'1512,"3"6"-912,4-2-256,7 4 720,3 1-280,8-1-512,2-3-272,4-8-272,-1-6 304,2-8-200,-3-9-72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7:38.618"/>
    </inkml:context>
    <inkml:brush xml:id="br0">
      <inkml:brushProperty name="width" value="0.05" units="cm"/>
      <inkml:brushProperty name="height" value="0.05" units="cm"/>
    </inkml:brush>
  </inkml:definitions>
  <inkml:trace contextRef="#ctx0" brushRef="#br0">0 153 10802,'26'4'200,"0"-1"-1,0-1 1,0-2 0,0 0-1,38-6 1,-9 1-56,85-2-21,195 14 1,-46 18 153,693 43 778,-136-79-740,-3-52-191,-346 17-81,705-44 83,-992 83-106,794-20 555,-765 34-54,-196-2-500,-1 1 1,0 2-1,63 21 1,-90-23-57,0 1 1,26 15 0,-16-5-49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39.651"/>
    </inkml:context>
    <inkml:brush xml:id="br0">
      <inkml:brushProperty name="width" value="0.05" units="cm"/>
      <inkml:brushProperty name="height" value="0.05" units="cm"/>
    </inkml:brush>
  </inkml:definitions>
  <inkml:trace contextRef="#ctx0" brushRef="#br0">221 1 16500,'-1'0'95,"0"0"0,1 0 0,-1 0 0,0 0 0,0 0 0,0 0 0,0 0 0,0 0 0,0 0 0,1 1 0,-1-1 0,0 0 0,0 1 0,0-1 0,1 0 0,-1 1 0,0-1 0,0 1 0,1 0 0,-1-1 0,0 1 0,0 1 0,-1 0 84,1 0 0,0 0 0,0 0 0,0 0 0,0 0 0,0 0 1,1 1-1,-2 3 0,1 6 409,0-1-1,0 22 1,2-24-411,9 113 987,-5-88-1042,-2 0-1,-1 0 0,-3 38 0,0-63-120,0 1-1,-1 0 1,0-1 0,0 1 0,-1-1 0,0 0-1,-1 0 1,0 0 0,-1-1 0,1 1 0,-2-1-1,1 0 1,-1 0 0,0-1 0,-10 10-1,6-9-183,-1 0 0,0-1 0,0 0 0,0-1-1,-1 0 1,1-1 0,-24 7 0,8-3-85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40.145"/>
    </inkml:context>
    <inkml:brush xml:id="br0">
      <inkml:brushProperty name="width" value="0.05" units="cm"/>
      <inkml:brushProperty name="height" value="0.05" units="cm"/>
    </inkml:brush>
  </inkml:definitions>
  <inkml:trace contextRef="#ctx0" brushRef="#br0">0 5 18420,'0'4'1872,"16"-3"-1087,11 1-289,14-4 760,7-1-232,13 2-328,3-3-240,1 2-784,-5 2-400,-12 0-552,-6 2 968,-19 3-272,-14 3-193</inkml:trace>
  <inkml:trace contextRef="#ctx0" brushRef="#br0" timeOffset="1">32 129 15259,'10'3'1841,"16"-3"-865,10-3-360,8-3 936,8 1-215,6-1-529,1 0-528,0 1 1216,-6-3-1224,-3 7-128,-3 1-8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40.610"/>
    </inkml:context>
    <inkml:brush xml:id="br0">
      <inkml:brushProperty name="width" value="0.05" units="cm"/>
      <inkml:brushProperty name="height" value="0.05" units="cm"/>
    </inkml:brush>
  </inkml:definitions>
  <inkml:trace contextRef="#ctx0" brushRef="#br0">92 0 16452,'3'12'701,"0"-1"1,0 0 0,-2 0-1,1 1 1,-1-1 0,-1 1 0,0-1-1,-1 1 1,-2 12 0,-2 5-91,-1 0 1,-14 37 0,-24 39 84,26-68-580,17-35-111,0 0 0,0 1-1,0-1 1,0 0 0,0 0-1,1 1 1,-1-1 0,1 1-1,0-1 1,0 1 0,0-1-1,0 0 1,0 5 0,1-6-3,0 1-1,-1-1 1,1 0 0,0 0 0,0 0 0,-1 0 0,1 0-1,0 0 1,0 0 0,0 0 0,0 0 0,0 0 0,1 0 0,-1-1-1,0 1 1,0 0 0,0-1 0,1 1 0,-1-1 0,0 1-1,1-1 1,-1 0 0,0 1 0,1-1 0,1 0 0,14 1-119,0 0 1,0-1 0,0-1 0,0 0-1,0-2 1,21-4 0,-5-2-471,0-1 1,34-17-1,-18 3 163,-6-4-147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41.045"/>
    </inkml:context>
    <inkml:brush xml:id="br0">
      <inkml:brushProperty name="width" value="0.05" units="cm"/>
      <inkml:brushProperty name="height" value="0.05" units="cm"/>
    </inkml:brush>
  </inkml:definitions>
  <inkml:trace contextRef="#ctx0" brushRef="#br0">98 1 19084,'-30'34'1840,"3"-4"-1111,4 1-321,11-1 792,7 3-136,9 1-544,9 2-440,6 4 48,-4-3-48,-2-5-176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57.486"/>
    </inkml:context>
    <inkml:brush xml:id="br0">
      <inkml:brushProperty name="width" value="0.05" units="cm"/>
      <inkml:brushProperty name="height" value="0.05" units="cm"/>
    </inkml:brush>
  </inkml:definitions>
  <inkml:trace contextRef="#ctx0" brushRef="#br0">2 54 18644,'-1'4'1608,"8"-4"-1080,9 2-223,12-5 887,11-4-592,11-1-288,5 1-16,3 0-248,1 0-192,-6 3-408,-4-1-248,-13 1-144,-6 0 671,-14 1-223,-15 3-200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57.971"/>
    </inkml:context>
    <inkml:brush xml:id="br0">
      <inkml:brushProperty name="width" value="0.05" units="cm"/>
      <inkml:brushProperty name="height" value="0.05" units="cm"/>
    </inkml:brush>
  </inkml:definitions>
  <inkml:trace contextRef="#ctx0" brushRef="#br0">1 341 16083,'4'22'1833,"10"-6"-1217,19-12-232,7-4 936,15-7-664,5-5-295,12-8-602,1 0-311,-4-7 472,-5-2-176,-8-1-160</inkml:trace>
  <inkml:trace contextRef="#ctx0" brushRef="#br0" timeOffset="1">651 16 17092,'5'-2'336,"0"-1"1,0 2-1,0-1 1,0 0 0,0 1-1,0 0 1,1 0-1,-1 1 1,0-1 0,10 2-1,0-2 667,0 0-571,0 0 1,1 1 0,-1 1 0,29 5 0,-41-5-408,1 0 1,-1 0 0,1 0-1,-1 1 1,0-1 0,0 1 0,0 0-1,0 0 1,0 0 0,0 0-1,5 5 1,-7-5-22,1 0 1,-1 0-1,0 0 0,0 0 1,0 0-1,0 1 0,0-1 1,0 0-1,-1 1 0,1-1 1,-1 0-1,0 1 0,1-1 1,-1 1-1,0-1 1,-1 0-1,1 1 0,0-1 1,-2 5-1,-1 4-5,-1 0 1,0 0-1,-1 0 1,0-1-1,0 1 1,-1-1-1,-10 12 1,-57 63-28,71-82 27,-168 163-757,154-155 598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58.777"/>
    </inkml:context>
    <inkml:brush xml:id="br0">
      <inkml:brushProperty name="width" value="0.05" units="cm"/>
      <inkml:brushProperty name="height" value="0.05" units="cm"/>
    </inkml:brush>
  </inkml:definitions>
  <inkml:trace contextRef="#ctx0" brushRef="#br0">282 124 14971,'104'-76'6776,"-104"76"-6747,0 1 0,0-1 0,0 0 0,0 0 0,0 0 0,0 0 0,0 0 0,0 0 0,0 0 0,0 0 0,0 0 0,0 0 0,0 0 0,0 1 0,0-1 0,0 0 0,0 0 0,0 0 0,0 0 0,0 0 0,0 0 0,0 0 0,0 0 0,0 0 0,0 0 0,0 0 0,0 0 0,0 1 0,0-1 0,0 0 0,0 0 0,0 0 0,0 0 0,1 0 0,-1 0 0,0 0 0,0 0 0,0 0 0,0 0 0,0 0 0,0 0 0,0 0 0,0 0 0,0 0 0,0 0 0,0 0 0,0 0 0,1 0 0,-1 0 0,0 0 0,0 0 0,0 0 0,0 0 0,0 0 0,0 0 0,0 0 0,0 0 0,0 0 0,0 0 0,0 0 0,0 0 0,1 0 0,-1 0 0,0 0 0,0 0 0,0 0 0,-2 7 375,-11 13-75,0-1 0,-2-1 0,-19 20-1,-2 2-268,-10 15-45,-168 209-135,198-242-554,24-30-941,11-15 802,68-77-1946,223-270-1021,-300 355 4067,4-2 619,-12 16-237,-6 10 138,-11 23-225,2-1 0,1 2 0,1-1 1,2 1-1,2 1 0,1 0 0,-2 39 0,7-53-536,1 0 0,0-1-1,2 1 1,1 0 0,0-1-1,1 1 1,1-1 0,1 0 0,1-1-1,0 1 1,2-1 0,0-1-1,20 30 1,-2-15-641,-25-30 487,-1-1-1,1 0 1,-1 1-1,1-1 0,0 0 1,-1 0-1,1 0 0,0 0 1,0 0-1,-1-1 1,1 1-1,0 0 0,0-1 1,0 0-1,0 1 0,0-1 1,3 0-1,-5 0 64,1 0 1,-1 0-1,0 0 0,1 0 0,-1 0 0,0 0 0,0 0 1,1 0-1,-1 0 0,0-1 0,0 1 0,1 0 0,-1 0 1,0 0-1,0 0 0,1-1 0,-1 1 0,0 0 0,0 0 1,0 0-1,0-1 0,1 1 0,-1 0 0,0 0 0,0-1 1,0 1-1,0 0 0,0-1 0,0 1 0,0 0 0,1 0 1,-1-1-1,0 1 0,0 0 0,0-1 0,-4-13-593,-13-14-121,-8-2-237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2:59.272"/>
    </inkml:context>
    <inkml:brush xml:id="br0">
      <inkml:brushProperty name="width" value="0.05" units="cm"/>
      <inkml:brushProperty name="height" value="0.05" units="cm"/>
    </inkml:brush>
  </inkml:definitions>
  <inkml:trace contextRef="#ctx0" brushRef="#br0">8 44 18380,'-7'-3'1576,"11"1"-1016,10 1-176,16-2 657,6 2-177,14-2-240,4-1-240,4-4 952,2 3-1048,-5-1 17,-6-1 23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1.382"/>
    </inkml:context>
    <inkml:brush xml:id="br0">
      <inkml:brushProperty name="width" value="0.05" units="cm"/>
      <inkml:brushProperty name="height" value="0.05" units="cm"/>
    </inkml:brush>
  </inkml:definitions>
  <inkml:trace contextRef="#ctx0" brushRef="#br0">228 84 14827,'10'-11'1578,"15"-19"1510,-25 29-2935,1 0-1,-1 0 0,1 0 0,-1 0 0,1 0 0,-1 0 0,0 0 0,1 0 0,-1 0 0,0 0 0,0 0 0,0 0 0,0 0 1,0 0-1,0-1 0,0 1 0,0 0 0,0 0 0,0 0 0,-1 0 0,1 0 0,0 0 0,-1 0 0,1 0 0,-1 0 1,1 0-1,-1 0 0,-1-1 0,1 0-36,-1 1 1,0 0-1,0 0 0,0 0 1,0 0-1,0 0 1,-1 0-1,1 1 0,0-1 1,0 1-1,0-1 1,-1 1-1,1 0 0,0 0 1,0 0-1,-4 0 1,-38 6 334,42-5-422,-14 2 9,1 1 1,0 1-1,0 1 0,0 0 0,1 1 1,0 0-1,0 1 0,0 1 0,-14 12 1,27-20-46,0 0 0,0 0 0,-1 0 0,1 0 0,0 0 0,0 1 1,0-1-1,0 0 0,1 1 0,-1-1 0,0 0 0,0 1 0,1-1 0,-1 1 1,1-1-1,-1 1 0,1 2 0,0-3-1,0 0-1,0 0 1,1 0 0,-1-1-1,0 1 1,1 0 0,-1 0-1,1-1 1,-1 1 0,1 0-1,-1-1 1,1 1 0,-1 0-1,1-1 1,0 1 0,-1-1-1,1 1 1,0-1 0,-1 1-1,1-1 1,0 0 0,0 1-1,0-1 1,6 3-55,0-2 0,0 1 0,1-1-1,-1 0 1,14 0 0,52-2-362,-39 0 196,-1 1 0,58 8 0,-87-8 206,0 1-1,1 1 1,-1-1 0,0 0 0,1 1 0,-1 0 0,0 0 0,0 0 0,0 0-1,4 5 1,-6-6 19,-1 0-1,0 1 1,1 0-1,-1-1 1,0 1-1,0-1 1,0 1-1,0 0 1,-1 0-1,1 0 0,0 0 1,-1-1-1,1 1 1,-1 0-1,1 0 1,-1 0-1,0 0 1,0 0-1,0 0 1,0 0-1,0 0 1,-1 0-1,1 0 1,-1 0-1,0 2 1,-1 3 26,-1-1 1,0 0 0,-1 1 0,1-1-1,-1-1 1,0 1 0,-1 0 0,1-1-1,-1 0 1,-6 5 0,-8 6 229,-31 21 0,31-25-17,0 0-1,-1-2 0,-25 11 0,33-17-109,0 0 0,0-1 0,0 0 0,0 0 0,-1-1 0,1-1 0,-16 0 0,27-1-160,0 0 0,0 0 0,0 0 0,0 0 0,0 0 0,0 0 0,0-1 0,0 1 0,0 0 1,0-1-1,0 1 0,0 0 0,0-1 0,0 1 0,-1-2 0,1 2-40,1-1-1,0 1 1,0 0-1,0-1 1,0 1 0,0 0-1,0-1 1,0 1 0,-1 0-1,1-1 1,0 1-1,0-1 1,0 1 0,1 0-1,-1-1 1,0 1-1,0 0 1,0-1 0,0 1-1,0 0 1,0-1-1,0 1 1,1 0 0,-1-1-1,0 1 1,0 0 0,1-1-1,23-22-3485,-22 22 3554,11-9-1209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2.208"/>
    </inkml:context>
    <inkml:brush xml:id="br0">
      <inkml:brushProperty name="width" value="0.05" units="cm"/>
      <inkml:brushProperty name="height" value="0.05" units="cm"/>
    </inkml:brush>
  </inkml:definitions>
  <inkml:trace contextRef="#ctx0" brushRef="#br0">1 12 20620,'1'-4'2377,"-2"-2"1048,2 6-3497,2-1-681,1 1 785,-1 3-200,0-1-296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7:45.259"/>
    </inkml:context>
    <inkml:brush xml:id="br0">
      <inkml:brushProperty name="width" value="0.05" units="cm"/>
      <inkml:brushProperty name="height" value="0.05" units="cm"/>
    </inkml:brush>
  </inkml:definitions>
  <inkml:trace contextRef="#ctx0" brushRef="#br0">11 205 12827,'-3'11'537,"1"-8"-431,1 1 1,0-1 0,0 1-1,0-1 1,0 1-1,1-1 1,-1 1-1,1 7 1,1-11-77,-1 1-1,0-1 1,0 1-1,1-1 1,-1 1-1,0-1 1,1 1-1,-1-1 1,0 1-1,1-1 1,-1 0-1,1 1 1,-1-1-1,0 0 1,1 1-1,-1-1 1,1 0 0,0 1-1,-1-1 1,1 0-1,-1 0 1,1 0-1,-1 0 1,1 1-1,-1-1 1,2 0-1,19 1-160,-14-1 136,55 0-664,0-3 0,111-21-1,-100 12 211,735-59-211,2 57 1612,-157 22 294,166-1 115,-531-14-1118,588-4 158,394-26-140,-180-36-248,-884 58-60,-110 2 25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2.673"/>
    </inkml:context>
    <inkml:brush xml:id="br0">
      <inkml:brushProperty name="width" value="0.05" units="cm"/>
      <inkml:brushProperty name="height" value="0.05" units="cm"/>
    </inkml:brush>
  </inkml:definitions>
  <inkml:trace contextRef="#ctx0" brushRef="#br0">3 38 19052,'0'20'2401,"-2"-4"1135,6-26-4648,0-7 1400,0-6-352,-1 0-296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4.934"/>
    </inkml:context>
    <inkml:brush xml:id="br0">
      <inkml:brushProperty name="width" value="0.05" units="cm"/>
      <inkml:brushProperty name="height" value="0.05" units="cm"/>
    </inkml:brush>
  </inkml:definitions>
  <inkml:trace contextRef="#ctx0" brushRef="#br0">108 3 17180,'0'1'76,"1"-1"0,-1 0 0,1 1 0,0-1 0,-1 1 0,1-1-1,-1 0 1,1 1 0,-1 0 0,1-1 0,-1 1 0,1-1 0,-1 1 0,0-1 0,1 1 0,-1 0 0,0-1 0,0 1 0,1 0 0,-1 0 0,0-1 0,0 1 0,0 1 0,1 20 200,-23 70 887,3-14-919,-19 194 142,6-41 624,30-216-723,-2 7 28,3-17 276,2-6 578,82-290 586,12-36-1752,-93 319-5,2-6-15,0 1 1,1 0-1,1-1 1,12-21-1,-16 32 0,0 0 0,1 0 0,-1 1 0,0-1 0,1 1 0,-1-1 0,1 1 0,0 0 0,0 0 0,0 0-1,0 0 1,0 1 0,0-1 0,1 1 0,-1 0 0,0 0 0,1 0 0,-1 0 0,1 0 0,-1 1 0,1 0 0,-1-1 0,1 1 0,6 1 0,1 1-66,0 0 0,-1 1 0,1 0 1,-1 1-1,17 8 0,-24-11 74,0 0 0,0 0 0,0 1 0,-1-1 0,1 1 0,-1 0 0,1 0 0,-1 0 0,1 0 0,-1 0 0,0 1 0,0-1 0,0 1 0,0-1 0,-1 1 0,1 0 0,-1 0-1,1 0 1,-1 0 0,0 0 0,0 0 0,-1 0 0,2 6 0,-3-7 21,1 1-1,-1 0 0,0 0 0,0-1 1,0 1-1,0-1 0,-1 1 1,1-1-1,-1 1 0,0-1 0,1 0 1,-1 0-1,0 0 0,0 0 1,-3 2-1,-35 26 150,29-23-152,0-1 1,0 0 0,-1-1-1,0 0 1,0 0 0,0-2-1,-1 1 1,0-2 0,1 1-1,-1-2 1,-18 1 0,30-2-64,-1 0 0,1 0 1,-1-1-1,1 1 0,0 0 1,-1-1-1,1 1 0,0 0 1,-1-1-1,1 0 0,0 1 1,-1-1-1,0-1 0,1 2 30,1-1-1,-1 1 0,1-1 1,-1 1-1,1-1 0,0 0 1,-1 1-1,1-1 0,0 1 1,0-1-1,-1 0 0,1 1 1,0-1-1,0 1 0,0-1 1,0 0-1,0 1 0,0-1 1,0 0-1,0-1 0,1 0-8,-1 0 0,1 0 0,0 0-1,0 0 1,0 0 0,0 0 0,0 0 0,1 0 0,-1 0-1,1 0 1,-1 1 0,1-1 0,-1 1 0,1-1 0,3-1-1,26-15-379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6.259"/>
    </inkml:context>
    <inkml:brush xml:id="br0">
      <inkml:brushProperty name="width" value="0.05" units="cm"/>
      <inkml:brushProperty name="height" value="0.05" units="cm"/>
    </inkml:brush>
  </inkml:definitions>
  <inkml:trace contextRef="#ctx0" brushRef="#br0">1 49 17684,'6'0'1680,"11"1"-944,6-2-272,13-3 705,1-4-169,12 3-264,1-4-120,-1 2-456,-4-2-336,-9 5-848,-6 1-440,-20 3 1152,-5 7-297,-12 3-247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6.713"/>
    </inkml:context>
    <inkml:brush xml:id="br0">
      <inkml:brushProperty name="width" value="0.05" units="cm"/>
      <inkml:brushProperty name="height" value="0.05" units="cm"/>
    </inkml:brush>
  </inkml:definitions>
  <inkml:trace contextRef="#ctx0" brushRef="#br0">0 0 15851,'9'8'2089,"4"-3"-1209,14-2-264,4-1 1289,8-1-897,4 2-112,3 1-384,-2-1-416,-3 0 24,-8-2-64,-15-1-152,-3-3-64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7.664"/>
    </inkml:context>
    <inkml:brush xml:id="br0">
      <inkml:brushProperty name="width" value="0.05" units="cm"/>
      <inkml:brushProperty name="height" value="0.05" units="cm"/>
    </inkml:brush>
  </inkml:definitions>
  <inkml:trace contextRef="#ctx0" brushRef="#br0">2 173 15019,'0'-3'187,"-1"1"-1,1-1 0,-1 0 0,1 0 1,0 1-1,0-1 0,0 0 1,1 0-1,-1 1 0,1-1 1,-1 0-1,1 0 0,0 1 1,0-1-1,0 1 0,0-1 1,1 1-1,-1-1 0,1 1 1,-1 0-1,1-1 0,0 1 1,0 0-1,0 0 0,3-2 1,7-6 345,0 0 1,1 1 0,16-10-1,-25 16-395,14-7 412,0 0 0,33-13 0,-47 21-481,1 0 0,0 1 0,0-1 0,0 1 0,0 0 0,0 0 0,0 1 0,0 0 0,0 0 0,0 0 0,1 0 1,-1 1-1,0 0 0,0 0 0,0 0 0,7 3 0,-10-3-54,-1 0 1,1 0-1,-1 0 1,1 0 0,-1 0-1,1 1 1,-1-1-1,0 0 1,0 1-1,0-1 1,0 1 0,0-1-1,0 1 1,0-1-1,0 1 1,0 0-1,-1-1 1,1 1 0,0 2-1,-1-1 1,0 1 0,1 0 0,-1-1 0,-1 1-1,1-1 1,0 1 0,-1 0 0,0-1 0,-1 5 0,-2 3 4,-1 0 1,0 0-1,-1 0 1,-11 17-1,-1-4 24,-37 36-1,-3 4 1,56-62-43,1-1 1,-1 1-1,1 0 0,0 0 0,0 0 1,0 0-1,0 0 0,0 0 1,1 0-1,-1 0 0,1 0 0,-1 0 1,1 0-1,-1 4 0,2-4-2,-1-1 0,0 0 0,0 0 0,1 0 0,-1 0 0,1 1 0,-1-1 0,1 0-1,0 0 1,-1 0 0,1 0 0,0 0 0,0 0 0,0 0 0,0-1 0,0 1 0,0 0 0,0 0 0,0-1 0,0 1 0,0 0 0,0-1-1,0 1 1,0-1 0,0 0 0,3 1 0,5 2-192,1-1 0,-1-1-1,1 1 1,0-2 0,0 1 0,-1-1-1,1-1 1,11-1 0,8-3-339,40-13 0,-26 4 20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8.168"/>
    </inkml:context>
    <inkml:brush xml:id="br0">
      <inkml:brushProperty name="width" value="0.05" units="cm"/>
      <inkml:brushProperty name="height" value="0.05" units="cm"/>
    </inkml:brush>
  </inkml:definitions>
  <inkml:trace contextRef="#ctx0" brushRef="#br0">279 0 16868,'-13'16'1728,"1"10"-1032,-4 1-288,1 7 1089,-4 1-601,5 5-360,2 0-128,4-3-232,5-1-104,1-7-288,4-3-200,-1-6-472,2-6 1432,-1-14-888,-4-9 96</inkml:trace>
  <inkml:trace contextRef="#ctx0" brushRef="#br0" timeOffset="1">1 218 17772,'0'-4'2080,"4"1"-1360,10-1-304,11-1 1321,9 1-905,5 0-528,9-3 968,0-1-1096,0 6 0,-2 0 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8.894"/>
    </inkml:context>
    <inkml:brush xml:id="br0">
      <inkml:brushProperty name="width" value="0.05" units="cm"/>
      <inkml:brushProperty name="height" value="0.05" units="cm"/>
    </inkml:brush>
  </inkml:definitions>
  <inkml:trace contextRef="#ctx0" brushRef="#br0">432 2 20444,'0'-2'1761,"-12"12"-1281,-2 9-256,-10 7 768,-4 5-240,-8 8-416,-2 4-168,-7 3-128,1 1-16,1-8-40,3-3-56,5-10-400,4-8-200,9-15-536,7-9 288,12-15 544,1-9-273,8-7-199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9.406"/>
    </inkml:context>
    <inkml:brush xml:id="br0">
      <inkml:brushProperty name="width" value="0.05" units="cm"/>
      <inkml:brushProperty name="height" value="0.05" units="cm"/>
    </inkml:brush>
  </inkml:definitions>
  <inkml:trace contextRef="#ctx0" brushRef="#br0">1 65 15699,'11'5'1777,"-1"11"-889,1 3-312,2 1 1176,3 3-551,4 3-329,3-1-96,2-2-624,3-3-432,4-4-640,-4-4 832,0-5-256,-3-3-120</inkml:trace>
  <inkml:trace contextRef="#ctx0" brushRef="#br0" timeOffset="1">696 0 20300,'-12'12'1745,"1"8"-1225,1 0-208,3 3 744,5 2-384,2 1-240,3-1-96,4-4-336,2 1-168,1-5-376,-2-3-248,-2-2-424,-2-2 896,-5-9-248,-5 2-201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09.873"/>
    </inkml:context>
    <inkml:brush xml:id="br0">
      <inkml:brushProperty name="width" value="0.05" units="cm"/>
      <inkml:brushProperty name="height" value="0.05" units="cm"/>
    </inkml:brush>
  </inkml:definitions>
  <inkml:trace contextRef="#ctx0" brushRef="#br0">20 33 15123,'-13'-5'2585,"6"2"-1361,7 0-528,7 1 2529,12 2-1977,7 0-216,8 2-472,5-2-295,9 1-714,4-1-351,3-1 1624,-4-3-928,-4-5-24,1 0-72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10.324"/>
    </inkml:context>
    <inkml:brush xml:id="br0">
      <inkml:brushProperty name="width" value="0.05" units="cm"/>
      <inkml:brushProperty name="height" value="0.05" units="cm"/>
    </inkml:brush>
  </inkml:definitions>
  <inkml:trace contextRef="#ctx0" brushRef="#br0">324 1 18844,'-11'1'327,"-1"0"0,1 1 0,-1 0-1,1 1 1,0 1 0,-1-1 0,2 2 0,-1 0 0,0 0 0,1 1-1,0 0 1,1 0 0,-17 16 0,9-7-114,0 0-1,2 2 1,0 0 0,1 1 0,1 0 0,-14 25-1,21-31-144,0-1-1,1 1 0,0 0 1,1 0-1,0 0 1,-2 17-1,5-26-55,1 0 1,-1 0-1,1 1 0,0-1 1,0 0-1,0 0 0,1 1 1,-1-1-1,1 0 0,0 0 1,-1 0-1,1 0 0,1 0 1,-1 0-1,0 0 0,1 0 1,0 0-1,-1 0 0,1-1 1,0 1-1,1-1 0,-1 0 1,0 1-1,1-1 0,-1 0 1,1 0-1,-1 0 0,1-1 1,5 3-1,2 0 6,-1-1 0,0-1 0,1 0 0,-1 0 0,1-1 0,-1 0 0,1 0 0,0-1 0,14-2 0,-9 1 31,0-2 0,-1 0 0,1 0 1,0-2-1,17-7 0,-28 10-8,0 1 0,0-2-1,-1 1 1,1 0 0,-1-1 0,5-4 0,-7 7-32,-1 0-1,0-1 0,1 1 0,-1-1 1,1 1-1,-1-1 0,0 1 0,1-1 1,-1 1-1,0-1 0,0 1 1,0-1-1,1 1 0,-1-1 0,0 0 1,0 1-1,0-1 0,0 1 0,0-1 1,0 0-1,0 1 0,0-1 1,0 1-1,0-1 0,0 1 0,0-1 1,-1 0-1,1 1 0,0-1 1,0 1-1,-1-1 0,1 1 0,0-1 1,-1 1-1,1-1 0,0 1 0,-1-1 1,1 1-1,-1 0 0,1-1 1,-1 1-1,1 0 0,-1-1 0,1 1 1,-1 0-1,1-1 0,-1 1 0,1 0 1,-1 0-1,1 0 0,-1 0 1,0 0-1,0-1 0,-8-1 52,1-1-1,-1 1 1,0 1-1,1-1 1,-1 2-1,0-1 1,-14 2-1,6 0-15,-1 1 0,-32 8 0,32-3-26,18-7-18,-1 0 0,1 0 0,0 0 0,0 0 0,0 0-1,0 0 1,0 0 0,0 0 0,0 0 0,0 0 0,0 1 0,0-1-1,-1 0 1,1 0 0,0 0 0,0 0 0,0 0 0,0 0-1,0 0 1,0 0 0,0 0 0,0 0 0,0 1 0,0-1-1,0 0 1,0 0 0,0 0 0,0 0 0,0 0 0,0 0 0,0 0-1,0 0 1,0 0 0,0 1 0,0-1 0,0 0 0,0 0-1,0 0 1,0 0 0,0 0 0,0 0 0,0 0 0,0 0 0,0 0-1,0 0 1,0 1 0,1-1 0,-1 0 0,0 0 0,0 0-1,0 0 1,0 0 0,0 0 0,0 0 0,0 0 0,0 0-1,0 0 1,0 0 0,1 0 0,-1 0 0,0 0 0,0 0 0,0 0-1,0 0 1,0 0 0,0 0 0,0 0 0,4 1-4,0-1 0,0 0 1,0 1-1,-1-2 0,1 1 0,7-1 1,90-27-345,-70 18 36,45-9 1,-74 19 283,0-1 1,0 1 0,0 0 0,1 0-1,-1 0 1,0 0 0,0 0-1,0 0 1,0 0 0,0 1-1,0-1 1,0 1 0,4 1 0,-5-1 15,0 0 1,-1-1 0,1 1 0,0 0 0,0 0 0,-1 0-1,1 0 1,-1 0 0,1 0 0,-1 0 0,1 1 0,-1-1 0,0 0-1,1 0 1,-1 0 0,0 0 0,0 1 0,0-1 0,0 0-1,0 0 1,0 0 0,0 0 0,0 1 0,0-1 0,-1 1 0,-1 10-22,-1-1 0,-1 0 0,-7 18 0,7-21-171,1 1 1,0-1-1,0 1 0,1 0 0,0 0 1,-2 16-1,4-24 195,0-1 0,0 0-1,0 1 1,0-1 0,0 1 0,1-1 0,-1 1 0,0-1-1,0 0 1,0 1 0,0-1 0,0 1 0,1-1 0,-1 0-1,0 1 1,0-1 0,1 0 0,-1 1 0,0-1 0,1 0 0,-1 1-1,0-1 1,1 0 0,-1 0 0,0 1 0,1-1 0,-1 0-1,1 0 1,-1 0 0,0 0 0,1 1 0,-1-1 0,1 0-1,-1 0 1,1 0 0,-1 0 0,0 0 0,1 0 0,-1 0-1,1 0 1,-1 0 0,1 0 0,-1-1 0,0 1 0,1 0 0,-1 0-1,1 0 1,0-1-10,16-1-337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5:16.786"/>
    </inkml:context>
    <inkml:brush xml:id="br0">
      <inkml:brushProperty name="width" value="0.05" units="cm"/>
      <inkml:brushProperty name="height" value="0.05" units="cm"/>
    </inkml:brush>
  </inkml:definitions>
  <inkml:trace contextRef="#ctx0" brushRef="#br0">7 79 11971,'-6'4'734,"6"-2"-201,14 1 74,28-2-184,-38-1-332,361-14 1400,-142 3-1343,423-25-109,-299 15 65,-196 15 34,194 17 0,52-2 417,-59-5 456,375 14-246,0-32-624,-601 11-130,719-5-20,-520 18-98,712 18-52,-599-17 154,139 1-4,-554-11 38,-1-2-272,-9-1-176,0 1 390,0 0-1,0 0 1,0-1 0,1 1 0,-1 0 0,0 0-1,1 0 1,-1-1 0,1 1 0,-1 0 0,1-1 0,0 1-1,0-2 1,-2-14-176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10.759"/>
    </inkml:context>
    <inkml:brush xml:id="br0">
      <inkml:brushProperty name="width" value="0.05" units="cm"/>
      <inkml:brushProperty name="height" value="0.05" units="cm"/>
    </inkml:brush>
  </inkml:definitions>
  <inkml:trace contextRef="#ctx0" brushRef="#br0">173 0 21229,'-6'9'590,"-2"0"1,1-1 0,-1 0-1,-11 8 1,9-8-156,1 1 0,-16 18 0,16-16-284,1 1-1,1 0 1,0 1 0,0-1 0,-7 25 0,13-34-165,0 1 1,0 0-1,0 0 1,1 0-1,-1 0 1,1 0-1,0 0 1,0 0-1,1 0 1,-1 0-1,2 4 1,-1-5-24,0-1-1,0 0 1,0 0-1,0 0 1,0 0-1,1 0 1,-1 0 0,1 0-1,-1 0 1,1 0-1,0-1 1,0 1-1,0-1 1,0 1 0,0-1-1,0 0 1,0 0-1,0 0 1,5 2-1,4 0-180,0 0 0,0-1-1,22 2 1,-25-4 162,1 1 1,-1 0 0,0 1 0,0-1-1,0 1 1,0 1 0,0 0 0,12 6-1,-19-9 59,-1 0-1,1 1 1,0-1-1,-1 1 1,1-1-1,0 1 0,-1 0 1,1-1-1,0 1 1,-1 0-1,1-1 0,-1 1 1,1 0-1,-1 0 1,0-1-1,1 1 0,-1 0 1,0 0-1,0 0 1,1 0-1,-1-1 0,0 1 1,0 0-1,0 0 1,0 1-1,0 0 8,-1 0 1,1 0-1,-1-1 0,0 1 1,0 0-1,1 0 0,-1-1 1,0 1-1,0 0 0,-1-1 1,0 2-1,-5 4 54,1-1 0,-1 0 0,-12 9 0,5-6-87,0 0 1,-1 0-1,0-2 0,0 0 0,0 0 0,-1-2 1,0 0-1,-29 5 0,34-9-104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11.227"/>
    </inkml:context>
    <inkml:brush xml:id="br0">
      <inkml:brushProperty name="width" value="0.05" units="cm"/>
      <inkml:brushProperty name="height" value="0.05" units="cm"/>
    </inkml:brush>
  </inkml:definitions>
  <inkml:trace contextRef="#ctx0" brushRef="#br0">5 59 19332,'-5'-1'2073,"14"-4"-1169,7 0-360,13-4 1232,6-1-399,14 1-561,8 1-248,8 1-344,-1 2-216,-3 5-688,-7 0-400,-15 6 879,-11 1-183,-25 2-144</inkml:trace>
  <inkml:trace contextRef="#ctx0" brushRef="#br0" timeOffset="1">29 222 17284,'-4'9'2160,"10"-2"-1336,15-7-312,12 0 1281,17-6-793,9-1-296,10 0-1216,1-6 760,5 6-280,-2-2-120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11.922"/>
    </inkml:context>
    <inkml:brush xml:id="br0">
      <inkml:brushProperty name="width" value="0.05" units="cm"/>
      <inkml:brushProperty name="height" value="0.05" units="cm"/>
    </inkml:brush>
  </inkml:definitions>
  <inkml:trace contextRef="#ctx0" brushRef="#br0">395 89 15795,'2'-6'388,"-1"0"-1,1-1 0,-1 1 1,-1 0-1,1 0 0,-1-11 1,0 15-310,-1 0 0,1 1 1,-1-1-1,1 0 0,-1 1 0,1-1 1,-1 1-1,0-1 0,0 1 0,0-1 0,0 1 1,0 0-1,0 0 0,0-1 0,0 1 1,0 0-1,-1 0 0,1 0 0,0 0 1,-1 0-1,1 0 0,-1 1 0,1-1 1,-1 0-1,1 1 0,-1-1 0,0 1 1,1-1-1,-1 1 0,-2 0 0,-4-1 152,0 1 0,0 1-1,1-1 1,-1 1-1,0 1 1,1-1-1,-1 1 1,1 1-1,-1-1 1,1 1-1,0 0 1,0 1 0,-11 7-1,1 0-11,0 2 1,1 0-1,1 0 0,-15 17 0,11-9 11,1 2 0,0 0-1,2 1 1,-17 33-1,25-40-107,0 1 1,1-1-1,1 1 0,0 0 0,2 1 0,0-1 1,-2 30-1,5-43-101,1-1 0,0 0 1,0 1-1,1-1 0,-1 0 1,1 1-1,0-1 0,0 0 1,1 0-1,-1 0 0,1 0 0,0 0 1,0 0-1,0 0 0,1 0 1,-1-1-1,1 1 0,0-1 1,3 4-1,-1-3-9,0-1 1,1 1 0,-1-1-1,1 0 1,0 0 0,-1-1-1,1 0 1,0 0 0,0 0-1,0-1 1,1 0 0,9 1-1,-2-1-5,-1-1 0,0-1 0,0 0 0,0 0 0,0-2 0,0 1-1,0-2 1,0 0 0,-1 0 0,1-1 0,-1-1 0,-1 0 0,1 0-1,14-12 1,-23 16 3,-1 0-1,1 0 1,-1-1-1,0 1 1,0-1-1,0 1 0,0-1 1,0 0-1,0 1 1,-1-1-1,1 0 1,-1 0-1,1-4 1,-2 5-1,1 0 0,-1 0 1,0 1-1,0-1 1,0 0-1,-1 0 0,1 1 1,0-1-1,-1 0 1,1 0-1,-1 1 0,1-1 1,-1 1-1,0-1 1,0 0-1,1 1 1,-1-1-1,0 1 0,-1 0 1,1-1-1,0 1 1,0 0-1,-1 0 0,1 0 1,0 0-1,-3-2 1,-4-1 16,0 0 1,0 0 0,0 1 0,0 0 0,-1 0-1,1 1 1,-1 0 0,0 1 0,1-1-1,-17 1 1,11 1-22,-1 1-1,1 0 1,-1 1 0,1 0-1,-27 8 1,38-9-83,1 0-1,0 0 1,-1 0 0,1 0-1,0 0 1,-1 1 0,1-1-1,0 1 1,0-1 0,0 1-1,0 0 1,0-1 0,1 1 0,-3 3-1,4-5 25,0 1 0,-1 0 0,1-1 0,0 1 0,0 0 0,0 0 0,0-1 0,-1 1 0,1 0 0,0-1 0,0 1 0,0 0 0,1 0 0,-1-1 0,0 1 0,0 0 0,0-1 0,0 1 0,1 0 0,-1 0 0,1 1 5,1 0 0,-1-1-1,0 1 1,0-1 0,1 1 0,-1-1-1,1 0 1,-1 0 0,1 1-1,2 0 1,17 9-525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12.608"/>
    </inkml:context>
    <inkml:brush xml:id="br0">
      <inkml:brushProperty name="width" value="0.05" units="cm"/>
      <inkml:brushProperty name="height" value="0.05" units="cm"/>
    </inkml:brush>
  </inkml:definitions>
  <inkml:trace contextRef="#ctx0" brushRef="#br0">34 1 20900,'-8'13'1889,"3"4"-1145,-2 3-280,1 6 920,2 1-263,1 6-449,3 2-128,4-1-152,2 0-120,1-6-336,1-1-160,1-6-416,0-2-288,-5-9-609,-4-9 1025,-1 5-16,-8-13-240,-4-6-8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13.046"/>
    </inkml:context>
    <inkml:brush xml:id="br0">
      <inkml:brushProperty name="width" value="0.05" units="cm"/>
      <inkml:brushProperty name="height" value="0.05" units="cm"/>
    </inkml:brush>
  </inkml:definitions>
  <inkml:trace contextRef="#ctx0" brushRef="#br0">18 101 14419,'-9'-9'2377,"1"2"-1281,9 1-392,6 2 2097,12 1-1481,7 0-216,8 0-424,5 2-328,7-2-880,2 1-488,-2 0 872,0 0-160,-9 2-200</inkml:trace>
  <inkml:trace contextRef="#ctx0" brushRef="#br0" timeOffset="1">704 0 19076,'-5'12'1664,"-17"3"-1055,1 6-209,-12 6 720,-5 6-256,-3 4-288,1 3-72,4-1-128,3-3-160,8-8-400,4-3-328,8-15-648,9-9 984,4-17-200,0-7-152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13.515"/>
    </inkml:context>
    <inkml:brush xml:id="br0">
      <inkml:brushProperty name="width" value="0.05" units="cm"/>
      <inkml:brushProperty name="height" value="0.05" units="cm"/>
    </inkml:brush>
  </inkml:definitions>
  <inkml:trace contextRef="#ctx0" brushRef="#br0">0 1 19092,'7'10'1864,"0"3"-1095,3 3-241,8 1 784,3 4-232,9-1-304,3 2-375,6-4 735,2-3-872,5-5-56,-3-2-48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22.697"/>
    </inkml:context>
    <inkml:brush xml:id="br0">
      <inkml:brushProperty name="width" value="0.05" units="cm"/>
      <inkml:brushProperty name="height" value="0.05" units="cm"/>
    </inkml:brush>
  </inkml:definitions>
  <inkml:trace contextRef="#ctx0" brushRef="#br0">1 1 15851,'9'17'1937,"3"1"-1257,11 0-272,9-6 1224,10-4-935,3-3-81,8-5-224,3-2-176,-6-7-424,-1 2-240,-13 0-473,-9-1 769,-15 6-176,-7-1-104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23.154"/>
    </inkml:context>
    <inkml:brush xml:id="br0">
      <inkml:brushProperty name="width" value="0.05" units="cm"/>
      <inkml:brushProperty name="height" value="0.05" units="cm"/>
    </inkml:brush>
  </inkml:definitions>
  <inkml:trace contextRef="#ctx0" brushRef="#br0">9 0 14675,'-7'18'1945,"6"-3"-937,4-2-360,10-4 1768,5-3-1039,14-4-409,5 1-168,10-3-296,3-3-232,3-1-720,-2-4-448,-8 0 776,-5-3-184,-5-2-136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23.559"/>
    </inkml:context>
    <inkml:brush xml:id="br0">
      <inkml:brushProperty name="width" value="0.05" units="cm"/>
      <inkml:brushProperty name="height" value="0.05" units="cm"/>
    </inkml:brush>
  </inkml:definitions>
  <inkml:trace contextRef="#ctx0" brushRef="#br0">136 0 20268,'1'0'145,"0"0"-1,1 0 0,-1 0 0,0 0 0,0 0 1,0 0-1,0 0 0,0 1 0,0-1 1,0 0-1,0 1 0,0-1 0,0 1 0,0-1 1,0 1-1,0-1 0,0 1 0,1 0 1,18 17 608,-14-13-371,1 2-341,0 0 0,0 1 0,0-1 0,-1 2 0,0-1 0,0 1 0,-1 0 0,-1 0 0,1 0 0,-1 1 0,-1 0 0,0-1 0,0 1 0,-1 0 1,0 1-1,-1-1 0,0 0 0,-1 0 0,0 1 0,0-1 0,-1 0 0,-1 0 0,1 1 0,-2-1 0,1 0 0,-9 17 0,2-5 28,-1 0 0,-1-1 0,-1-1 1,0 0-1,-29 33 0,17-26-159,-2 0 0,-57 43 0,73-62-7,6-4-46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1.944"/>
    </inkml:context>
    <inkml:brush xml:id="br0">
      <inkml:brushProperty name="width" value="0.05" units="cm"/>
      <inkml:brushProperty name="height" value="0.05" units="cm"/>
    </inkml:brush>
  </inkml:definitions>
  <inkml:trace contextRef="#ctx0" brushRef="#br0">394 177 14003,'75'-84'2797,"4"-4"2260,-72 83-4100,-7 9-187,-9 16 82,-37 54-212,-92 110 1,83-115-530,-47 58-54,-103 144-1109,229-307-2725,20-27 3150,-23 33-44,29-39-315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5:23.920"/>
    </inkml:context>
    <inkml:brush xml:id="br0">
      <inkml:brushProperty name="width" value="0.05" units="cm"/>
      <inkml:brushProperty name="height" value="0.05" units="cm"/>
    </inkml:brush>
  </inkml:definitions>
  <inkml:trace contextRef="#ctx0" brushRef="#br0">6371 187 9234,'-58'-12'1171,"-94"-8"0,20 4-644,-126-36-388,-111-15-725,-156 48 525,0 45 62,433-20-45,-800 81-666,606-50 133,-451 76 626,593-83 215,2 7 0,1 6 0,-141 64 0,-271 169 503,498-242-727,2 2 0,1 2-1,2 2 1,2 3-1,1 2 1,-63 78 0,13 3-10,5 4 0,6 4 1,-97 204-1,148-257 85,5 2 1,2 1-1,-22 123 0,24-54 167,-6 168 1,23-92-75,30 352 1,-9-473-69,43 183 0,-38-230-68,3 0 0,2-2 0,3 0 0,43 74 0,-5-30 29,3-1 0,5-4 0,154 163 0,-20-66-125,282 208 0,-406-343-15,387 280-181,27-41 84,-310-210 105,4-7-1,3-9 0,3-9 0,293 58 1,271-4 89,5-37 57,-209-52-91,-387-31-33,218-31-1,-109-16 31,291-91 0,-471 111-18,-1-4 0,94-46 1,-137 53-6,-1-3 1,-1-2-1,-2-2 1,82-73-1,-85 61 34,-1-2 0,-2-2 0,-3-2 0,-2-2 0,-2-1 0,-2-2-1,-3-1 1,43-112 0,-33 49 56,28-136 0,7-130-64,-45 193 15,-9-2-1,-8-1 0,-8 0 1,-25-244-1,-106-432 349,120 842-390,-95-425-47,73 368 24,-3 1 0,-4 2 0,-49-87 0,28 79-9,-3 2 1,-4 3 0,-4 3 0,-80-79 0,14 35-112,-224-169 0,237 210-36,-5 5 0,-138-69-1,151 97-450,-2 5-1,-225-65 1,152 70 303,-2 6-92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2.382"/>
    </inkml:context>
    <inkml:brush xml:id="br0">
      <inkml:brushProperty name="width" value="0.05" units="cm"/>
      <inkml:brushProperty name="height" value="0.05" units="cm"/>
    </inkml:brush>
  </inkml:definitions>
  <inkml:trace contextRef="#ctx0" brushRef="#br0">254 11 16147,'2'-1'122,"-1"0"0,0 0-1,1 0 1,-1 0-1,1 0 1,-1 0 0,1 0-1,0 1 1,-1-1-1,1 1 1,3-2 0,-5 3-99,1-1 1,-1 0 0,0 0 0,1 0 0,-1 0 0,0 0 0,1 0-1,-1 0 1,0 1 0,1-1 0,-1 0 0,0 0 0,1 0 0,-1 1-1,0-1 1,0 0 0,0 0 0,1 1 0,-1-1 0,0 0 0,0 1-1,0-1 1,1 0 0,-1 1 0,0-1 0,2 19 409,-7 22 909,-13 59-1,3-21-607,0 21-223,4 1 1,4 155 0,8-242-656,-1-8-77,1-1 0,-1 1-1,-1 0 1,0 10 0,1-16 211,0 0 1,0 1-1,0-1 0,0 0 0,0 0 0,-1 1 0,1-1 1,0 0-1,0 0 0,0 1 0,0-1 0,0 0 1,0 0-1,0 0 0,0 1 0,-1-1 0,1 0 1,0 0-1,0 0 0,0 1 0,0-1 0,-1 0 1,1 0-1,0 0 0,0 0 0,0 0 0,-1 0 1,1 1-1,0-1 0,0 0 0,-1 0 0,1 0 1,0 0-1,-1 0 0,-6-6-203,-7-15-132,1-11-136</inkml:trace>
  <inkml:trace contextRef="#ctx0" brushRef="#br0" timeOffset="1">0 382 16780,'2'-3'1848,"4"3"-1232,9 3-208,4 2 1129,10-3-745,7 0-352,8-4-856,8-2-104,-1-6 496,1-3-160,2-4-209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2.818"/>
    </inkml:context>
    <inkml:brush xml:id="br0">
      <inkml:brushProperty name="width" value="0.05" units="cm"/>
      <inkml:brushProperty name="height" value="0.05" units="cm"/>
    </inkml:brush>
  </inkml:definitions>
  <inkml:trace contextRef="#ctx0" brushRef="#br0">244 1 18580,'-55'52'5402,"26"-24"-5040,1 1-1,1 2 0,2 1 0,-33 54 0,55-81-355,0 1 0,1 0 0,-1-1 1,1 1-1,-1 6 0,2-10-13,1-1 0,0 0 1,0 0-1,0 0 0,0 0 1,0 0-1,0 1 1,0-1-1,0 0 0,0 0 1,1 0-1,-1 0 0,0 0 1,1 0-1,-1 0 0,1 1 1,-1-1-1,1 0 0,-1 0 1,1-1-1,0 1 1,0 0-1,-1 0 0,1 0 1,0 0-1,0-1 0,0 1 1,0 0-1,0-1 0,0 1 1,0-1-1,0 1 0,2 0 1,5 1-45,0 0 0,0-1 0,0 0 1,0-1-1,1 1 0,-1-1 0,12-2 0,33 1-146,-49 1 185,0 1 0,-1-1 0,1 1 0,0 0 0,0 0 0,-1 1 0,1-1 0,0 1 0,-1 0 0,7 4 0,-9-5 11,1 0 1,-1 1-1,0-1 1,1 1 0,-1 0-1,0-1 1,0 1-1,0 0 1,0 0 0,0 0-1,0 0 1,-1-1-1,1 1 1,0 0 0,-1 0-1,0 1 1,1-1-1,-1 0 1,0 0 0,0 0-1,0 0 1,-1 0-1,1 0 1,0 0 0,-1 0-1,1 0 1,-1 0-1,0 0 1,1 0 0,-3 2-1,-1 5 31,-1-1 0,0 1 0,0-1 0,-1 0-1,-7 8 1,1-3 107,-1 0 0,-29 23 0,37-32-175,0 0 1,0-1-1,0 0 1,-1 0-1,1-1 1,-1 1-1,1-1 1,-1 0-1,0-1 1,0 1-1,0-1 1,-11 1-1,16-2 33,0 0-1,0 0 1,0 0-1,1 0 1,-1-1-1,0 1 1,0 0 0,0 0-1,0 0 1,0-1-1,1 1 1,-1 0-1,0-1 1,0 1 0,0-1-1,1 1 1,-1-1-1,0 1 1,1-1 0,-1 0-1,0 1 1,1-1-1,-1 0 1,0-1-1,0 0-1,1 0 1,-1 0 0,1 0 0,-1-1 0,1 1 0,0 0-1,0 0 1,0-3 0,3-31-173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3.270"/>
    </inkml:context>
    <inkml:brush xml:id="br0">
      <inkml:brushProperty name="width" value="0.05" units="cm"/>
      <inkml:brushProperty name="height" value="0.05" units="cm"/>
    </inkml:brush>
  </inkml:definitions>
  <inkml:trace contextRef="#ctx0" brushRef="#br0">3 3 15355,'-2'2'2345,"7"5"-1289,8-3-296,6 0 2233,11-2-1697,6-2-192,11 0-280,2-2-127,5-2-281,-1 0-152,-7-1-432,-3 1-232,-11 1-713,-8 3-327,-23 0 1080,-2 0-280,-23 7-248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3.750"/>
    </inkml:context>
    <inkml:brush xml:id="br0">
      <inkml:brushProperty name="width" value="0.05" units="cm"/>
      <inkml:brushProperty name="height" value="0.05" units="cm"/>
    </inkml:brush>
  </inkml:definitions>
  <inkml:trace contextRef="#ctx0" brushRef="#br0">1 22 17596,'2'19'1808,"14"-5"-960,6-2-296,11-7 745,5-3-105,14-4-272,2-5-280,7-3-1040,-4-3 1568,0-2-1088,-1 2-23,-4 0-25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4.221"/>
    </inkml:context>
    <inkml:brush xml:id="br0">
      <inkml:brushProperty name="width" value="0.05" units="cm"/>
      <inkml:brushProperty name="height" value="0.05" units="cm"/>
    </inkml:brush>
  </inkml:definitions>
  <inkml:trace contextRef="#ctx0" brushRef="#br0">139 120 19468,'4'27'1809,"-11"9"-1201,-6-2-304,-4 11 976,0 5-576,-2 6-224,1 4-104,0-4-376,4-6-136,4-10-384,3-7-80,4-18-568,3-33-569,4-15 993,2-20-104</inkml:trace>
  <inkml:trace contextRef="#ctx0" brushRef="#br0" timeOffset="1">66 154 14835,'5'-27'1366,"-3"23"-436,-1 5-221,1 13 234,-1 24 333,-1-17-751,0 28 790,11 98 1,-9-134-1246,1 0 0,0 0 0,0-1-1,1 1 1,1-1 0,0 0 0,1 0 0,0-1-1,1 1 1,0-1 0,0-1 0,17 18-1,-22-26-41,0 0-1,1 1 1,-1-1 0,1 0-1,0 0 1,0-1-1,0 1 1,0 0-1,0-1 1,0 0-1,0 0 1,0 0-1,0 0 1,1 0-1,-1-1 1,0 1-1,1-1 1,-1 0-1,0 0 1,1 0-1,-1-1 1,0 1-1,1-1 1,-1 1-1,0-1 1,0 0-1,0-1 1,0 1-1,0 0 1,0-1-1,0 0 1,0 0-1,0 1 1,4-5-1,2-3 92,-1 0 0,1 0 0,-2-1 0,1 0 0,-1 0-1,-1-1 1,0 0 0,0 0 0,-1-1 0,0 1 0,-1-1-1,3-18 1,0-3 175,-2 1 0,-1-1 0,0-50 0,-4 68-218,-1-1 0,-1 0 0,0 1 0,0 0 0,-2-1 0,0 1 0,-9-21 0,13 35-127,0 1 1,0-1-1,0 0 1,0 1-1,0-1 0,0 1 1,0-1-1,0 1 1,0-1-1,0 1 0,0-1 1,0 0-1,0 1 1,1-1-1,-1 1 0,0-1 1,0 1-1,0-1 1,1 1-1,-1-1 0,0 1 1,1 0-1,-1-1 0,1 1 1,-1-1-1,0 1 1,1 0-1,-1-1 0,1 1 1,-1 0-1,1-1 1,-1 1-1,1 0 0,-1 0 1,1 0-1,-1-1 1,1 1-1,-1 0 0,1 0 1,-1 0-1,1 0 1,1 0-1,10-6-2207,25-32 432,-16 11 741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4.685"/>
    </inkml:context>
    <inkml:brush xml:id="br0">
      <inkml:brushProperty name="width" value="0.05" units="cm"/>
      <inkml:brushProperty name="height" value="0.05" units="cm"/>
    </inkml:brush>
  </inkml:definitions>
  <inkml:trace contextRef="#ctx0" brushRef="#br0">30 0 19140,'1'10'353,"0"-1"-1,0 1 1,-1 0 0,-1-1-1,0 1 1,0 0 0,-1-1-1,0 0 1,-4 13 0,-4 19 692,7-22-670,1-13-264,0 1-1,1-1 1,0 1 0,1 0 0,-1 0 0,1-1 0,0 1 0,3 11 0,-3-17-106,0 0-1,0-1 0,0 1 0,1 0 1,-1-1-1,0 1 0,1 0 0,-1-1 0,0 1 1,1-1-1,-1 1 0,1 0 0,-1-1 1,1 1-1,-1-1 0,1 0 0,-1 1 1,1-1-1,0 1 0,-1-1 0,1 0 0,0 1 1,-1-1-1,1 0 0,0 0 0,-1 0 1,2 1-1,0-1-7,0 0-1,0-1 1,0 1 0,0 0-1,0-1 1,0 1 0,0-1 0,0 0-1,0 1 1,1-2 0,6-3-35,-1 0 0,1-1 0,7-7 0,6-7-17,-1-2 0,-1 0 0,-1-1 1,-1-1-1,-1-1 0,14-28 0,-30 51 116,-2 6-33,1-1 1,-1 1-1,0-1 0,0 1 0,-1-1 0,1 0 0,-1 0 0,-3 6 1,-4 9 31,6-10-79,0 0 0,0 1 0,0-1 0,1 1 0,1 0 0,-1 0 0,1 0 0,1 0 0,0 0 0,0-1 0,2 10 0,-1-9-49,-2-3-38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5.135"/>
    </inkml:context>
    <inkml:brush xml:id="br0">
      <inkml:brushProperty name="width" value="0.05" units="cm"/>
      <inkml:brushProperty name="height" value="0.05" units="cm"/>
    </inkml:brush>
  </inkml:definitions>
  <inkml:trace contextRef="#ctx0" brushRef="#br0">1 3 18116,'0'0'65,"1"0"1,-1 0-1,1 0 0,-1 0 1,1 0-1,-1 0 0,0 0 1,1 0-1,-1 0 0,1 1 1,-1-1-1,1 0 0,-1 0 0,0 0 1,1 1-1,-1-1 0,1 0 1,-1 0-1,0 1 0,1-1 1,-1 0-1,0 1 0,1-1 1,-1 0-1,0 1 0,0-1 1,1 0-1,-1 1 0,0-1 1,0 1-1,0-1 0,0 0 1,1 2-1,6 20 418,-3-9 102,0-3-397,1-1 0,-1 1 0,2-1 0,-1 1 0,1-1 0,1-1 0,14 16 0,-18-21-182,0 0 0,0-1 0,1 1 0,-1-1 0,1 0 0,0 0 0,-1 0 0,1-1 0,0 1 0,0-1-1,0 0 1,0 0 0,0 0 0,0-1 0,1 1 0,-1-1 0,0 0 0,0 0 0,0-1 0,0 1 0,1-1 0,-1 0 0,5-2 0,0 0-10,-1-1 1,0 0 0,0 0 0,0 0 0,-1-1 0,0-1-1,0 1 1,0-1 0,0 0 0,5-7 0,8-11 36,24-39 1,-38 54-9,-6 9-24,0 0 1,0 0-1,0 0 1,0 0-1,0 0 1,0 0-1,0 1 0,0-1 1,0 0-1,0 0 1,0 0-1,0 0 1,0 0-1,0 1 0,0-1 1,0 0-1,0 0 1,0 0-1,0 0 1,0 0-1,0 0 0,0 1 1,0-1-1,1 0 1,-1 0-1,0 0 1,0 0-1,0 0 0,0 0 1,0 0-1,0 0 1,0 1-1,0-1 1,1 0-1,-1 0 0,0 0 1,0 0-1,0 0 1,0 0-1,0 0 1,1 0-1,-1 0 0,0 0 1,0 0-1,0 0 1,0 0-1,0 0 1,0 0-1,1 0 1,-1 0-1,0 0 0,0 0 1,0 0-1,0 0 1,0 0-1,1 0 1,-1 0-1,0-1 0,0 1 1,0 0-1,0 0 1,0 0-1,0 0 1,0 0-1,1 0 0,0 12 34,-3 7 79,1-7-177,0 0 0,1 0 0,1 13 0,-1-23 49,0 0 0,1 0-1,-1 0 1,0 0 0,1 0-1,-1 0 1,1 0 0,0 0-1,0 0 1,0 0 0,0-1-1,0 1 1,0 0 0,0-1-1,0 1 1,1 0 0,-1-1-1,0 0 1,1 1 0,-1-1-1,1 0 1,0 0 0,0 0-1,-1 0 1,3 1 0,14 0-93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7.174"/>
    </inkml:context>
    <inkml:brush xml:id="br0">
      <inkml:brushProperty name="width" value="0.05" units="cm"/>
      <inkml:brushProperty name="height" value="0.05" units="cm"/>
    </inkml:brush>
  </inkml:definitions>
  <inkml:trace contextRef="#ctx0" brushRef="#br0">365 35 18860,'1'-1'128,"0"0"0,0-1-1,0 1 1,0 0 0,-1-1 0,1 1 0,0-1-1,-1 1 1,1-1 0,-1 1 0,1-1-1,-1 1 1,0-1 0,0-1 0,0 2-104,0 1 0,0-1 0,-1 0 0,1 1 0,-1-1 0,1 0 0,0 1 0,-1-1 0,1 1 0,-1-1 0,1 1 0,-1-1 0,0 1 0,1-1 0,-1 1 0,1-1 0,-1 1 0,0 0 0,1-1 0,-1 1 0,0 0 0,0 0 0,1-1 0,-1 1 0,0 0 0,1 0 0,-1 0 0,0 0 0,0 0 0,1 0 0,-1 0 0,0 0 0,-1 1 0,-6-1 135,1 2 1,-1-1 0,0 1 0,1 0 0,-1 0 0,1 1-1,0 0 1,0 0 0,0 1 0,0 0 0,1 0 0,-1 1-1,-5 5 1,-13 11 2,-37 42-1,59-59-142,-17 19 24,1 0 1,1 2-1,1 1 0,-20 38 1,29-49-10,1 1 0,1 0 0,1 0 0,0 1 1,0-1-1,2 1 0,0 0 0,1 0 0,1 24 1,1-36-25,0 1 1,1 0-1,0-1 1,0 1-1,0-1 1,1 0-1,0 1 1,0-1-1,0 0 1,1 0-1,0 0 1,-1 0-1,2-1 1,-1 1-1,7 6 1,-7-8-8,1 0 1,-1-1-1,1 1 1,0-1-1,0 0 1,0 0-1,0 0 1,0 0-1,0-1 1,1 0-1,-1 0 1,0 0-1,1 0 1,-1-1-1,0 1 1,1-1-1,-1 0 1,1-1-1,-1 1 1,6-2-1,-2 0 5,1-1 1,-1 1-1,0-2 0,0 1 1,0-1-1,0 0 1,0-1-1,-1 0 0,0 0 1,0-1-1,0 0 0,6-6 1,-8 6 30,-1 1 0,1 0 0,-1-1 0,0 0 0,0 0 0,-1 0 0,0 0 0,0 0 0,0-1 0,-1 0 0,0 1 0,0-1 0,-1 0 0,0 0 0,1-10 0,-3 13 5,1-1-1,-1 1 0,0 0 0,0 0 0,0 0 0,-1 0 0,1 0 0,-1 0 0,0 1 0,0-1 0,0 0 0,-1 1 0,1 0 0,-1-1 0,0 1 0,0 0 0,0 0 0,0 1 0,-1-1 0,1 1 0,-1-1 1,1 1-1,-1 0 0,0 1 0,0-1 0,0 0 0,-5 0 0,2 0-21,0 0 1,0 0 0,0 1 0,0 0-1,-1 0 1,1 1 0,0 0-1,0 0 1,0 1 0,0 0-1,0 0 1,0 1 0,0-1-1,0 2 1,-8 3 0,14-6-60,0 0 0,-1 1 0,2-1 1,-1 0-1,0 1 0,0-1 0,0 1 0,0 0 1,0-1-1,0 1 0,0 0 0,1-1 0,-1 1 1,0 0-1,1 0 0,-1 0 0,0 0 0,1 0 1,-1 0-1,1 0 0,0 0 0,-1 0 0,1 0 1,0 0-1,-1 0 0,1 0 0,0 0 0,0 0 1,0 0-1,0 0 0,0 0 0,0 0 0,0 0 1,0 0-1,1 0 0,-1 0 0,0 0 0,1 2 1,1-1-8,-1 0 0,1 0 0,0 0 0,0 0 0,-1 0 1,1-1-1,0 1 0,0-1 0,0 1 0,1-1 1,-1 0-1,0 0 0,1 0 0,-1 0 0,3 1 0,24 3-346,12-3-72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7.671"/>
    </inkml:context>
    <inkml:brush xml:id="br0">
      <inkml:brushProperty name="width" value="0.05" units="cm"/>
      <inkml:brushProperty name="height" value="0.05" units="cm"/>
    </inkml:brush>
  </inkml:definitions>
  <inkml:trace contextRef="#ctx0" brushRef="#br0">257 1 19140,'22'5'1688,"-15"11"-1143,-7 4-233,-7 13 832,-2 4-408,-4 12-304,-3 3-136,2-1-120,-3-1-64,4-9-200,3-6-112,3-7-336,2-8-72,0-12-536,-1-6-137,-4-12 817,-3-6-280,-4-7-72</inkml:trace>
  <inkml:trace contextRef="#ctx0" brushRef="#br0" timeOffset="1">1 223 17316,'0'-3'1752,"5"3"-984,5 1-256,9 5 881,8-2-225,9 1-440,4-3-232,7 0-680,2-2-400,4-7-728,-1-2 1072,-2-2-232,-4-7-193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8.189"/>
    </inkml:context>
    <inkml:brush xml:id="br0">
      <inkml:brushProperty name="width" value="0.05" units="cm"/>
      <inkml:brushProperty name="height" value="0.05" units="cm"/>
    </inkml:brush>
  </inkml:definitions>
  <inkml:trace contextRef="#ctx0" brushRef="#br0">392 1 18660,'10'0'2264,"-9"6"-1423,-5 11-345,-8 7 1336,-9 12-736,-5 5-215,-5 7-497,-7 2-128,2 0-128,1-5-128,2-10-208,4-5-152,2-11-465,1-5-327,4-11-1216,0-7 1848,0-10-377,3-4-271</inkml:trace>
  <inkml:trace contextRef="#ctx0" brushRef="#br0" timeOffset="1.23">20 118 16908,'19'13'2384,"0"2"-1352,2 2-376,4-2 1977,3 4-1441,1 1-167,4-1-529,1-1-304,2 1-985,-3-3-823,-1 2 1344,-2 1-272,-5-3-208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8:04.221"/>
    </inkml:context>
    <inkml:brush xml:id="br0">
      <inkml:brushProperty name="width" value="0.05" units="cm"/>
      <inkml:brushProperty name="height" value="0.05" units="cm"/>
    </inkml:brush>
  </inkml:definitions>
  <inkml:trace contextRef="#ctx0" brushRef="#br0">4 1 14931,'-1'5'152,"0"0"1,0-1-1,1 1 0,0 0 0,0 0 0,0 0 0,1 0 1,1 7-1,0 1 56,26 307-40,37 499 119,-34-420-304,-11-161 10,-16-185 8,2 41 11,4-1 1,27 114-1,-34-194 17,1 0-1,0 0 1,1 0-1,10 18 1,-14-30-26,-3-8-643,1 2 487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8.651"/>
    </inkml:context>
    <inkml:brush xml:id="br0">
      <inkml:brushProperty name="width" value="0.05" units="cm"/>
      <inkml:brushProperty name="height" value="0.05" units="cm"/>
    </inkml:brush>
  </inkml:definitions>
  <inkml:trace contextRef="#ctx0" brushRef="#br0">1 23 19580,'17'2'2137,"10"-2"-1489,15-3-312,6-4 1240,11 3-1056,0-4-168,0 7-872,-6 0-328,-13 6-328,-13 4 840,-23 5-272,-14 6-257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39.104"/>
    </inkml:context>
    <inkml:brush xml:id="br0">
      <inkml:brushProperty name="width" value="0.05" units="cm"/>
      <inkml:brushProperty name="height" value="0.05" units="cm"/>
    </inkml:brush>
  </inkml:definitions>
  <inkml:trace contextRef="#ctx0" brushRef="#br0">1 0 18076,'0'5'1960,"14"0"-1048,6-2-351,13 0 1119,7 0-512,9-2-368,2-1-248,8-1-1184,-2-6 752,5 2-232,-3-2-112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0.853"/>
    </inkml:context>
    <inkml:brush xml:id="br0">
      <inkml:brushProperty name="width" value="0.05" units="cm"/>
      <inkml:brushProperty name="height" value="0.05" units="cm"/>
    </inkml:brush>
  </inkml:definitions>
  <inkml:trace contextRef="#ctx0" brushRef="#br0">31 44 16051,'0'-1'143,"0"0"-1,0 0 0,0 0 1,0-1-1,1 1 0,-1 0 1,1 0-1,-1 0 0,0 0 1,1 0-1,0 0 0,-1 0 1,1 0-1,0 0 1,-1 1-1,1-1 0,0 0 1,0 0-1,0 0 0,0 1 1,0-1-1,-1 0 0,1 1 1,1-1-1,-1 1 0,0 0 1,0-1-1,2 0 0,32-12 1589,-30 12-1600,0 0-1,1 0 1,-1 0-1,0 0 0,1 1 1,-1 0-1,1 0 1,-1 0-1,1 1 1,-1 0-1,0 0 1,1 0-1,-1 1 1,6 2-1,-8-2-105,1-1-1,-1 1 1,0 0-1,0 1 1,0-1-1,0 0 1,0 1-1,-1 0 1,1 0-1,-1 0 1,0 0 0,1 0-1,-1 0 1,-1 0-1,1 1 1,0-1-1,-1 1 1,0-1-1,0 1 1,0 0-1,1 4 1,-1 3-25,-1-1 0,1 1 1,-2 0-1,0 0 1,0 0-1,-1-1 1,0 1-1,0-1 0,-1 1 1,-1-1-1,0 0 1,0 0-1,-1-1 1,-1 1-1,-6 9 0,-13 14-17,0-1-1,-50 48 1,48-52 37,23-25-57,1 1-1,0 0 1,0 0-1,0 0 1,-4 8 0,6-12 30,1 1 1,0 0-1,-1 0 1,1-1 0,0 1-1,0 0 1,-1 0-1,1-1 1,0 1-1,0 0 1,0 0 0,0-1-1,0 1 1,0 0-1,0 0 1,0-1 0,1 1-1,-1 0 1,0 0-1,0-1 1,1 1 0,-1 0-1,0-1 1,1 1-1,-1 0 1,0-1-1,1 1 1,-1 0 0,1-1-1,0 1 1,-1-1-1,1 1 1,-1-1 0,1 1-1,0-1 1,-1 0-1,1 1 1,0-1-1,-1 0 1,1 1 0,0-1-1,0 0 1,1 1-1,5 0-10,0 0 0,0 0 0,0 0 0,13-1 0,-10 1-16,30-1-126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1.316"/>
    </inkml:context>
    <inkml:brush xml:id="br0">
      <inkml:brushProperty name="width" value="0.05" units="cm"/>
      <inkml:brushProperty name="height" value="0.05" units="cm"/>
    </inkml:brush>
  </inkml:definitions>
  <inkml:trace contextRef="#ctx0" brushRef="#br0">161 1 18196,'-17'16'761,"0"1"0,1 0 0,0 1 1,-25 40-1,33-45-533,1 1 0,0 0 0,1 0 0,1 1-1,0 0 1,0 0 0,2 0 0,-3 23 0,5-34-203,1 1-1,-1-1 1,1 1-1,1-1 0,-1 1 1,1-1-1,-1 1 1,1-1-1,0 0 1,1 1-1,-1-1 1,1 0-1,0 0 1,0 0-1,0 0 0,0 0 1,1 0-1,0-1 1,0 1-1,0-1 1,4 4-1,-3-4-1,1 0 0,0 0 0,0-1 0,0 1 0,1-1 0,-1 0 0,0-1 0,1 1 0,-1-1 0,1 0 0,0 0 1,-1-1-1,1 0 0,0 0 0,-1 0 0,8-2 0,-1 0 78,0-1 1,-1 0-1,1-1 1,-1 0 0,0-1-1,0 0 1,-1-1-1,1 0 1,-1 0 0,-1-1-1,14-13 1,-17 15 1,0 0 0,0-1 0,-1 0 0,0 0 0,0 0 0,0-1 0,-1 0 1,0 0-1,-1 0 0,1 0 0,-1 0 0,0-1 0,-1 0 0,0 1 0,0-1 0,-1 0 0,0 0 1,0-9-1,-1 12-62,-1 1 1,1 0 0,-1 0-1,0 0 1,0 0 0,-1 0-1,1 0 1,-1 1-1,0-1 1,0 0 0,0 1-1,0-1 1,-1 1 0,1 0-1,-6-5 1,3 4-83,0 0 0,0 0-1,0 1 1,0 0 0,-1 0 0,1 0 0,-1 1 0,0 0-1,1 0 1,-7-1 0,4 1-224,-1 0 0,1 1-1,0 1 1,0-1 0,-1 1 0,1 1-1,0-1 1,0 1 0,0 1 0,0 0 0,0 0-1,0 0 1,0 1 0,0 0 0,1 1-1,-9 4 1,6 2-551,13-5-132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1.794"/>
    </inkml:context>
    <inkml:brush xml:id="br0">
      <inkml:brushProperty name="width" value="0.05" units="cm"/>
      <inkml:brushProperty name="height" value="0.05" units="cm"/>
    </inkml:brush>
  </inkml:definitions>
  <inkml:trace contextRef="#ctx0" brushRef="#br0">1 310 19868,'20'8'2337,"-1"-3"-1561,1-6-376,1-3 1840,6-5-1679,2-2-377,5-2-1249,-2-5 961,2-2-208,-1-3-144</inkml:trace>
  <inkml:trace contextRef="#ctx0" brushRef="#br0" timeOffset="1">862 1 21429,'-10'14'1736,"-6"8"-1336,-5 6-176,-3 10 792,-4 3-456,-3 7-296,-1 2-119,1-3-177,2-3-121,5-6-295,2-8-216,5-13-424,1-6-216,8-16 864,2-10-265,2-22-111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2.228"/>
    </inkml:context>
    <inkml:brush xml:id="br0">
      <inkml:brushProperty name="width" value="0.05" units="cm"/>
      <inkml:brushProperty name="height" value="0.05" units="cm"/>
    </inkml:brush>
  </inkml:definitions>
  <inkml:trace contextRef="#ctx0" brushRef="#br0">1 1 18100,'11'8'2024,"1"11"-1055,2 4-345,3 6 1280,6 1-608,4 4-407,1-1-121,3 0-648,1-4-480,-1-5 368,1-7-96,-2-18-144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2.711"/>
    </inkml:context>
    <inkml:brush xml:id="br0">
      <inkml:brushProperty name="width" value="0.05" units="cm"/>
      <inkml:brushProperty name="height" value="0.05" units="cm"/>
    </inkml:brush>
  </inkml:definitions>
  <inkml:trace contextRef="#ctx0" brushRef="#br0">0 2 22997,'38'7'1744,"5"-9"-1376,8-1-168,11 1 505,4 0-241,1 2-552,1 0-456,-13 3-737,-7 0 1081,-24 4-248,-10 0-152</inkml:trace>
  <inkml:trace contextRef="#ctx0" brushRef="#br0" timeOffset="1">78 152 18596,'5'14'1784,"17"-5"-1087,5 0-297,13-2 704,5-3-160,12-1-512,2-3-432,3-2-824,1-2 800,-8-6-272,-3-3-104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3.133"/>
    </inkml:context>
    <inkml:brush xml:id="br0">
      <inkml:brushProperty name="width" value="0.05" units="cm"/>
      <inkml:brushProperty name="height" value="0.05" units="cm"/>
    </inkml:brush>
  </inkml:definitions>
  <inkml:trace contextRef="#ctx0" brushRef="#br0">131 0 18708,'48'22'2726,"-32"-16"-2207,0 1 1,-1 0-1,0 1 1,22 16 0,-34-21-491,1 0 1,0 0-1,-1 1 1,0-1-1,0 1 1,0 0-1,0 0 0,-1 0 1,1 0-1,-1 1 1,0-1-1,-1 0 1,1 1-1,-1 0 1,0-1-1,0 1 1,0 0-1,0-1 1,-1 1-1,0 9 1,-2 1 7,0 0 0,-2 0 0,1-1 0,-2 0 1,0 1-1,0-1 0,-2-1 0,1 1 1,-2-1-1,-9 13 0,-3 2-153,-2 0 0,-1-1 0,-31 28 0,38-40 57,-1-1 0,0-1 0,-28 16 0,2-9-128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5.952"/>
    </inkml:context>
    <inkml:brush xml:id="br0">
      <inkml:brushProperty name="width" value="0.05" units="cm"/>
      <inkml:brushProperty name="height" value="0.05" units="cm"/>
    </inkml:brush>
  </inkml:definitions>
  <inkml:trace contextRef="#ctx0" brushRef="#br0">1 71 18100,'3'-3'233,"1"1"1,0-1-1,0 1 0,0 0 0,0 0 1,0 1-1,0-1 0,0 1 1,1 0-1,-1 0 0,8-1 1,3-1 317,82-14 129,185-9 0,-262 25-641,-19 1-38,1-1-1,-1 1 1,0 0-1,0 0 1,1 0-1,-1 0 1,0 0-1,1 0 1,-1 0-1,0 1 1,0-1-1,1 0 1,-1 1-1,0-1 1,0 0-1,1 1 1,-1 0-1,0-1 1,1 2-1,-1-1 2,-1 1 1,0-1-1,0 0 0,0 1 0,-1-1 0,1 0 0,0 1 1,0-1-1,-1 0 0,1 1 0,-1-1 0,1 0 0,-1 0 1,1 0-1,-1 1 0,0-1 0,0 0 0,0 0 0,-1 1 1,-24 38 77,-119 200 380,66-66-1819,77-170 1271,1-3 56,1 1 1,-1 0-1,0-1 1,0 1-1,0-1 0,0 1 1,0-1-1,0 1 1,0-1-1,0 1 0,-1-1 1,1 0-1,0 0 0,-1 0 1,-1 1-1,-8 2-382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6.400"/>
    </inkml:context>
    <inkml:brush xml:id="br0">
      <inkml:brushProperty name="width" value="0.05" units="cm"/>
      <inkml:brushProperty name="height" value="0.05" units="cm"/>
    </inkml:brush>
  </inkml:definitions>
  <inkml:trace contextRef="#ctx0" brushRef="#br0">0 81 19628,'13'0'1705,"9"1"-1113,6 1-248,11-1 744,6-1-248,10-6-720,3 1-600,2-15 512,-1-5-72,-8-3-208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6:28:39.798"/>
    </inkml:context>
    <inkml:brush xml:id="br0">
      <inkml:brushProperty name="width" value="0.025" units="cm"/>
      <inkml:brushProperty name="height" value="0.025" units="cm"/>
    </inkml:brush>
  </inkml:definitions>
  <inkml:trace contextRef="#ctx0" brushRef="#br0">1 638 14157,'0'0'7495,"5"-58"-7046,56 9-33,16-16 65,25-11-129,5-5-96,6 0-128,-4 8-128,-14 10-1121,-26 12-2594,-29 11-3396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9:19.653"/>
    </inkml:context>
    <inkml:brush xml:id="br0">
      <inkml:brushProperty name="width" value="0.05" units="cm"/>
      <inkml:brushProperty name="height" value="0.05" units="cm"/>
    </inkml:brush>
  </inkml:definitions>
  <inkml:trace contextRef="#ctx0" brushRef="#br0">0 88 12875,'0'1'22,"1"0"1,-1 0-1,0 0 1,1 0-1,-1 0 1,1 0-1,-1-1 1,1 1-1,0 0 1,-1 0-1,1 0 1,0 0-1,0-1 1,-1 1-1,1 0 1,0-1-1,0 1 1,0-1-1,0 1 1,0-1-1,0 1 1,0-1-1,0 1 1,0-1-1,0 0 0,0 0 1,0 0-1,0 0 1,0 1-1,2-2 1,40 4-194,-37-3 217,327-29-309,-235 16 388,0 4 1,106 4-1,100 34 457,23 1-232,383-33-245,-57-1-43,665-7-52,-1262 9-9,370-6 18,442-20 55,-767 23-4,284-30 715,-355 31 1413,-33 4-2139,0 0 0,0-1 1,1 1-1,-1 0 0,0-1 0,1 0 1,-1 1-1,-4-3 0,-3-3-300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3.866"/>
    </inkml:context>
    <inkml:brush xml:id="br0">
      <inkml:brushProperty name="width" value="0.05" units="cm"/>
      <inkml:brushProperty name="height" value="0.05" units="cm"/>
    </inkml:brush>
  </inkml:definitions>
  <inkml:trace contextRef="#ctx0" brushRef="#br0">263 13 13475,'17'-10'1928,"-6"7"-927,-8 5-385,-11 12 1760,-7 6-1096,-9 13-335,-3 6-145,-5 7-336,-1 1-136,-1 2-112,0-3-48,8-9-216,3-7-192,7-11-408,6-8-320,1-11 752,7 0-168,3-11-153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4.316"/>
    </inkml:context>
    <inkml:brush xml:id="br0">
      <inkml:brushProperty name="width" value="0.05" units="cm"/>
      <inkml:brushProperty name="height" value="0.05" units="cm"/>
    </inkml:brush>
  </inkml:definitions>
  <inkml:trace contextRef="#ctx0" brushRef="#br0">1 1 17388,'7'16'1768,"6"-1"-1056,4 4-272,7 4 753,4 1-185,6 7-280,2 1-272,2 1-920,1-2-320,-7 0 664,-8-5-160,-4-5-112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4.766"/>
    </inkml:context>
    <inkml:brush xml:id="br0">
      <inkml:brushProperty name="width" value="0.05" units="cm"/>
      <inkml:brushProperty name="height" value="0.05" units="cm"/>
    </inkml:brush>
  </inkml:definitions>
  <inkml:trace contextRef="#ctx0" brushRef="#br0">0 25 18980,'27'10'1784,"11"-8"-1191,3-2-225,11 0 808,4-3-360,5 0-680,1 0-424,-9-1-544,-10-2 712,-11-3-192,-11 1-192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5.235"/>
    </inkml:context>
    <inkml:brush xml:id="br0">
      <inkml:brushProperty name="width" value="0.05" units="cm"/>
      <inkml:brushProperty name="height" value="0.05" units="cm"/>
    </inkml:brush>
  </inkml:definitions>
  <inkml:trace contextRef="#ctx0" brushRef="#br0">0 1 16484,'25'11'2080,"5"1"-1296,8-8-384,7 0 1585,8-1-1497,-1 0-408,-2-3 168,-2-1-168,-6-12-208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46.928"/>
    </inkml:context>
    <inkml:brush xml:id="br0">
      <inkml:brushProperty name="width" value="0.05" units="cm"/>
      <inkml:brushProperty name="height" value="0.05" units="cm"/>
    </inkml:brush>
  </inkml:definitions>
  <inkml:trace contextRef="#ctx0" brushRef="#br0">332 18 15139,'6'-16'2590,"-6"15"-2492,0 1-1,0 0 1,-1 0-1,1 0 1,0 0-1,0 0 1,-1 0 0,1-1-1,0 1 1,-1 0-1,1 0 1,0 0-1,-1 0 1,1 0-1,0 0 1,0 0-1,-1 0 1,1 0-1,0 1 1,-1-1-1,1 0 1,0 0-1,-1 0 1,1 0-1,0 0 1,0 0-1,-1 1 1,1-1-1,0 0 1,-1 0-1,-32 23 3105,-45 38-2175,-78 81-1,153-140-1025,1 1 0,0-1 0,0 1 0,0-1 0,0 1 1,0 0-1,1-1 0,-1 1 0,0 3 0,2-5-1,0 0-1,0-1 1,-1 1-1,1 0 1,0 0 0,0-1-1,1 1 1,-1 0-1,0 0 1,0 0 0,0-1-1,0 1 1,1 0-1,-1-1 1,0 1 0,1 0-1,-1 0 1,1-1-1,-1 1 1,0-1 0,1 1-1,-1 0 1,1-1-1,0 1 1,-1-1 0,1 1-1,-1-1 1,1 0-1,0 1 1,-1-1 0,1 0-1,0 1 1,0-1-1,-1 0 1,1 0 0,0 1-1,0-1 1,-1 0-1,1 0 1,1 0 0,70 8-37,-59-7 8,0-1 1,0 2-1,-1 0 0,1 0 1,0 1-1,-1 1 1,23 9-1,-34-13 20,1 1 1,-1 0-1,1-1 0,-1 1 1,0 0-1,1 0 0,-1 0 1,0 0-1,0 0 0,1 0 0,-1 1 1,0-1-1,0 0 0,0 0 1,-1 1-1,1-1 0,0 1 1,0-1-1,-1 1 0,1-1 0,-1 1 1,1-1-1,-1 3 0,0-2 5,0 0 0,-1 0-1,1 0 1,-1-1-1,0 1 1,0 0 0,0-1-1,1 1 1,-1 0-1,-1-1 1,1 1-1,0-1 1,0 0 0,-1 1-1,1-1 1,-3 2-1,-6 4 42,1-1 0,-2 0 0,1-1 0,-21 9 0,9-7-128,0 0 0,-1-1-1,0-1 1,0-1 0,-42 1-1,55-6-62,10 1 150,0 0 0,0 0 0,0 0 0,0 0 0,0 0 0,0 0 0,0 0 0,0 0 0,0 0 0,0 0 0,0-1 1,0 1-1,0 0 0,0 0 0,0 0 0,0 0 0,0 0 0,0 0 0,0 0 0,0 0 0,0 0 0,0 0 0,0-1 0,0 1 0,0 0 0,0 0 0,0 0 0,0 0 0,0 0 0,0 0 0,0 0 0,0 0 0,0 0 0,0 0 0,-1 0 0,1 0 0,0 0 0,0 0 0,0-1 1,0 1-1,0 0 0,0 0 0,0 0 0,0 0 0,0 0 0,0 0 0,0 0 0,-1 0 0,1 0 0,0 0 0,0 0 0,0 0 0,0 0 0,0 0 0,0 0 0,0 0 0,0 0 0,0 0 0,0 0 0,0 0 0,-1 0 0,1 1 0,18-8-316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0.345"/>
    </inkml:context>
    <inkml:brush xml:id="br0">
      <inkml:brushProperty name="width" value="0.05" units="cm"/>
      <inkml:brushProperty name="height" value="0.05" units="cm"/>
    </inkml:brush>
  </inkml:definitions>
  <inkml:trace contextRef="#ctx0" brushRef="#br0">32 10 17060,'10'-9'2664,"-8"17"-666,-7 23 238,-8 34-1615,3 2 0,-2 68 0,9 137-606,3-259-10,-1-10 0,1 0 0,0 0 0,0 0-1,1 0 1,-1 0 0,0 0 0,1 0-1,1 3 1,5-29 58,9-97 87,-7 42-116,4 1 1,29-99-1,-39 165-44,1 1 0,0 0 0,1 1 0,0-1 0,0 1 0,9-11 0,-13 19 7,0-1 0,0 0 0,1 1 0,-1-1 0,0 1 0,1-1 0,0 1 0,-1 0 0,1 0 0,0 0 0,0 0 0,-1 0 0,1 0 0,0 0 0,0 1 0,0-1 0,0 0 0,0 1 0,0 0 0,0 0 0,0-1 0,0 1 0,0 0 0,0 1 0,0-1 0,0 0 0,0 0 0,0 1 0,0 0 0,0-1 0,0 1 0,0 0 0,0 0 0,0 0 0,0 0 0,-1 0 0,1 0 0,0 0 0,1 3 0,5 3-6,-1 0 1,0 1-1,0 0 1,-1 0 0,0 1-1,0 0 1,-1 0 0,0 0-1,-1 1 1,0 0-1,0 0 1,3 13 0,-6-17 30,0 0 0,0-1-1,-1 1 1,0 0 0,0 0 0,0 0 0,0 0 0,-1-1 0,0 1 0,-3 8 0,3-10 22,-1 0-1,1-1 1,-1 1 0,0-1-1,-1 1 1,1-1 0,-1 0-1,1 0 1,-1 0 0,0 0-1,0 0 1,0 0 0,0-1-1,-1 0 1,1 0 0,-5 3-1,0-2 51,0 0 0,-1 0 0,1 0 0,-1-1 0,1-1 0,-1 1 0,-11-1 0,13-1-216,1 1 0,0-2 0,-1 1 0,1-1-1,0 0 1,0 0 0,0-1 0,0 0 0,0 0-1,-11-5 1,15 5 71,1 1-1,-1 0 1,0-1 0,1 1-1,-1-1 1,1 1 0,-1-1-1,1 0 1,0 1-1,0-1 1,0 0 0,-2-4-1,1-5-399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1.046"/>
    </inkml:context>
    <inkml:brush xml:id="br0">
      <inkml:brushProperty name="width" value="0.05" units="cm"/>
      <inkml:brushProperty name="height" value="0.05" units="cm"/>
    </inkml:brush>
  </inkml:definitions>
  <inkml:trace contextRef="#ctx0" brushRef="#br0">228 9 15443,'8'-8'5088,"-28"10"-1897,5 3-2588,1 1-1,0 0 0,0 1 0,-22 16 0,22-14-579,0 2 0,1-1 1,1 2-1,0 0 0,0 0 1,1 1-1,-13 21 0,22-32-56,1 0-1,0 0 1,0 0-1,0 1 0,0-1 1,0 0-1,0 1 1,1-1-1,-1 0 1,1 1-1,-1-1 1,1 1-1,0 2 1,0-4 4,1 0 0,-1 0 1,1 0-1,-1 0 0,0 0 0,1-1 1,0 1-1,-1 0 0,1 0 0,-1 0 1,1-1-1,0 1 0,0 0 0,-1 0 1,1-1-1,0 1 0,0-1 0,0 1 1,0-1-1,0 1 0,0-1 1,0 0-1,-1 1 0,1-1 0,0 0 1,0 0-1,0 0 0,1 1 0,-1-1 1,0 0-1,0 0 0,1-1 0,52-1-839,9 0 358,-57 2 471,0 1 1,0 0-1,-1 0 0,1 0 0,0 0 0,-1 1 0,1 0 0,5 3 0,-9-4 45,0 0 0,0 0 0,-1 0 0,1 0 0,0 0 0,-1 1 0,1-1 0,-1 0 0,1 1-1,-1 0 1,0-1 0,1 1 0,-1 0 0,0-1 0,0 1 0,-1 0 0,1 0 0,0 0 0,0 0 0,0 4 0,-1-3 34,0 0 1,0 0-1,0 0 1,-1 0-1,1 0 1,-1 0-1,0 0 1,0 0-1,0-1 1,0 1-1,0 0 1,-4 4-1,0 1 119,0-1 0,-1 1 0,0-1 0,0-1 0,-1 1 0,0-1 0,0-1 0,-12 8 0,14-10-102,0 0 0,-1-1 0,0 1 0,0-1 0,0-1 0,0 1 0,0-1 0,-8 1 0,13-2-68,-1 0 0,1 1 1,0-1-1,-1 0 0,1-1 0,-1 1 0,1 0 0,0 0 0,-1-1 1,1 1-1,0-1 0,-1 1 0,1-1 0,0 1 0,0-1 0,-1 0 1,1 1-1,0-1 0,0 0 0,0 0 0,0 0 0,0 0 0,0 0 0,0 0 1,0 0-1,1-1 0,-1 1 0,0 0 0,1 0 0,-1-1 0,1 1 1,-1 0-1,1-1 0,0 1 0,-1 0 0,1-1 0,0 1 0,0 0 1,0-1-1,0-2 0,1-14-189,5-5-86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1.494"/>
    </inkml:context>
    <inkml:brush xml:id="br0">
      <inkml:brushProperty name="width" value="0.05" units="cm"/>
      <inkml:brushProperty name="height" value="0.05" units="cm"/>
    </inkml:brush>
  </inkml:definitions>
  <inkml:trace contextRef="#ctx0" brushRef="#br0">82 0 16235,'0'17'2577,"4"-2"-1425,0-10-528,4 1 2681,0-2-2257,5-1-87,3-3-625,3-1-160,2-3-584,2-2-305,-3-1-631,-1 2 632,-11 0 336,-6 5-280,-4 4-120</inkml:trace>
  <inkml:trace contextRef="#ctx0" brushRef="#br0" timeOffset="0.08">0 242 16636,'0'10'1752,"12"-5"-952,3-4-256,10-2 817,2-4-257,7-3-248,4-2-208,-2 1-744,-4 1-544,-6 5 608,-9 3-168,-8 4-152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2.736"/>
    </inkml:context>
    <inkml:brush xml:id="br0">
      <inkml:brushProperty name="width" value="0.05" units="cm"/>
      <inkml:brushProperty name="height" value="0.05" units="cm"/>
    </inkml:brush>
  </inkml:definitions>
  <inkml:trace contextRef="#ctx0" brushRef="#br0">60 1 18956,'14'0'741,"1"0"0,0 1 0,0 1 0,-1 1 1,0 0-1,16 6 0,-26-8-729,-1 0-1,1 0 1,-1 1 0,1-1-1,-1 1 1,0 0 0,0 0 0,0 1-1,0-1 1,0 1 0,0-1 0,0 1-1,-1 0 1,0 0 0,1 0 0,-1 0-1,0 0 1,0 1 0,-1-1 0,1 1-1,-1-1 1,0 1 0,0 0-1,0-1 1,0 1 0,0 0 0,-1 0-1,0-1 1,0 7 0,-1 0-6,-1-1 0,0 1 1,-1 0-1,0-1 0,0 0 0,-1 0 0,0 0 1,-1 0-1,0-1 0,0 0 0,-8 8 0,-5 7 25,-2-1 0,-30 27 0,5-14 60,30-25 6,-23 22 0,38-32-95,0 0 0,-1 1 0,1-1 0,0 0 0,0 0 0,-1 1 0,1-1 0,0 0 0,-1 1 0,1-1 0,0 0 0,0 1 0,0-1 0,-1 0 0,1 1 0,0-1 0,0 0 0,0 1 0,0-1 0,0 1 0,0-1 0,0 0 0,0 1 0,0-1 0,0 1 0,0-1 0,0 0 0,0 1 0,0-1 0,0 1 0,0-1 0,0 0 0,0 1 0,0-1 0,1 1 0,-1 0 0,17 6-336,30-4-725,-44-3 938,24 0 218,-1-2 1,29-6 0,-13 0-318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3.775"/>
    </inkml:context>
    <inkml:brush xml:id="br0">
      <inkml:brushProperty name="width" value="0.05" units="cm"/>
      <inkml:brushProperty name="height" value="0.05" units="cm"/>
    </inkml:brush>
  </inkml:definitions>
  <inkml:trace contextRef="#ctx0" brushRef="#br0">197 30 18132,'0'-1'88,"1"1"0,-1-1 0,0 0 0,1 0 0,-1 0 0,0 1 0,0-1 0,0 0 1,0 0-1,1 0 0,-1 0 0,0 0 0,-1 1 0,1-1 0,0 0 0,0 0 0,0 0 0,0 0 0,-1 1 0,1-1 0,0 0 1,-1 0-1,1 1 0,0-1 0,-1 0 0,1 0 0,-1 1 0,1-1 0,-1 0 0,0 1 0,1-1 0,-1 1 0,0-1 0,1 1 1,-1-1-1,0 1 0,1 0 0,-1-1 0,0 1 0,0 0 0,0-1 0,1 1 0,-1 0 0,0 0 0,0 0 0,0 0 0,-1 0 0,-1 0 56,0 0-1,0 0 1,0 0-1,0 1 0,0 0 1,0-1-1,0 1 0,0 0 1,0 1-1,0-1 0,-5 4 1,-3 3-57,1 1 0,0 1 0,1 0 0,0 0 0,0 1 1,1 0-1,0 1 0,1 0 0,-7 16 0,6-10-86,1 0-1,0 0 1,2 1 0,0-1-1,-4 39 1,8-51 2,1 0 1,0 1-1,0-1 0,0 0 1,1 0-1,0 0 1,3 11-1,-3-15-3,-1 0 1,1 0-1,0-1 0,0 1 1,0 0-1,0-1 0,1 1 1,-1 0-1,0-1 1,1 0-1,-1 1 0,1-1 1,-1 0-1,1 0 0,0 1 1,-1-1-1,1 0 0,0-1 1,0 1-1,0 0 1,0-1-1,-1 1 0,1-1 1,0 1-1,0-1 0,0 0 1,3 0-1,3 0 11,0-1 0,0 0-1,0-1 1,-1 0 0,1 0 0,0 0 0,-1-1 0,0 0-1,0-1 1,0 1 0,0-2 0,0 1 0,-1-1-1,9-7 1,-2 0 61,-1 0 0,0-1-1,-1 0 1,0 0-1,14-26 1,-22 33-19,0 1-1,0-1 0,0 0 1,-1 0-1,0-1 1,0 1-1,0 0 1,-1-1-1,0 1 0,0-1 1,-1-12-1,0 16-33,-1 0 0,0 0 0,1 1 0,-1-1 0,0 0 0,0 1 0,-1-1-1,1 1 1,0-1 0,-1 1 0,0-1 0,1 1 0,-1 0 0,0 0 0,0 0 0,0 0 0,0 0 0,-1 1-1,1-1 1,0 1 0,-1-1 0,1 1 0,-1 0 0,0 0 0,1 0 0,-1 0 0,0 0 0,0 1-1,-5-1 1,-1 0-237,0 1 0,1 0 0,-1 1 0,0 0 0,0 0 0,0 1 0,0 0 0,1 1 0,-1 0 0,1 0 0,0 1 0,0 0 0,-11 7 0,18-10-409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9:22.984"/>
    </inkml:context>
    <inkml:brush xml:id="br0">
      <inkml:brushProperty name="width" value="0.05" units="cm"/>
      <inkml:brushProperty name="height" value="0.05" units="cm"/>
    </inkml:brush>
  </inkml:definitions>
  <inkml:trace contextRef="#ctx0" brushRef="#br0">1 130 8746,'75'-22'-275,"77"-35"0,-138 52 301,0 1 0,1 0-1,0 0 1,0 2 0,0 0-1,1 0 1,-1 2 0,0 0-1,23 3 1,10 4 1074,77 23 0,-19-4-284,-31-13-598,1-3 0,-1-4 1,88-4-1,227-36-105,-99-15-67,-78 11 294,-199 36-255,-1 1-1,1 0 0,0 1 1,0 1-1,18 3 1,65 19 449,5 1-518,-71-23-16,-4-4-7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4.147"/>
    </inkml:context>
    <inkml:brush xml:id="br0">
      <inkml:brushProperty name="width" value="0.05" units="cm"/>
      <inkml:brushProperty name="height" value="0.05" units="cm"/>
    </inkml:brush>
  </inkml:definitions>
  <inkml:trace contextRef="#ctx0" brushRef="#br0">0 17 17604,'0'5'2120,"12"0"-1104,1-2-383,8-3 1599,5 0-888,9-3-535,3-1-121,5 0-584,-1-3-360,-5 1-985,-4 0 1089,-14 6-200,-11 0-120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5.068"/>
    </inkml:context>
    <inkml:brush xml:id="br0">
      <inkml:brushProperty name="width" value="0.05" units="cm"/>
      <inkml:brushProperty name="height" value="0.05" units="cm"/>
    </inkml:brush>
  </inkml:definitions>
  <inkml:trace contextRef="#ctx0" brushRef="#br0">2 2 17452,'-1'-1'2758,"4"1"-945,15 0-221,25 3-958,-19 1-562,-1 1-1,-1 2 0,1 0 1,-1 1-1,29 16 0,-48-23-69,0 1-1,0 0 1,0 0-1,0 0 0,0 0 1,-1 1-1,1-1 1,-1 1-1,1-1 1,-1 1-1,0 0 0,0 0 1,0 0-1,2 6 1,-3-6-5,-1 0 1,1 1 0,-1-1 0,1 0-1,-1 0 1,0 0 0,-1 0-1,1 0 1,0 1 0,-1-1 0,0 0-1,1 0 1,-1 0 0,0 0-1,-1 0 1,-2 4 0,-53 88-52,-2 2 152,52-84-292,1 1 0,0 0 0,1 0 0,1 0 0,-4 23 0,9-24-1788,-1-13 1938,0 0 0,1 0 0,-1 0 0,0-1 0,0 1 0,1 0 0,-1 0 0,0 0 0,1 0 0,-1 0 1,0-1-1,0 1 0,1 0 0,-1 0 0,0-1 0,0 1 0,0 0 0,1 0 0,-1-1 0,0 1 0,0 0 0,0 0 0,0-1 0,1 1 1,-1 0-1,0-1 0,0 1 0,0 0 0,0-1 0,0 1 0,0 0 0,0 0 0,0-1 0,0 0 0,4-10-868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5.531"/>
    </inkml:context>
    <inkml:brush xml:id="br0">
      <inkml:brushProperty name="width" value="0.05" units="cm"/>
      <inkml:brushProperty name="height" value="0.05" units="cm"/>
    </inkml:brush>
  </inkml:definitions>
  <inkml:trace contextRef="#ctx0" brushRef="#br0">9 1 17244,'-7'3'1584,"6"1"-1024,4-1-208,8 0 752,6-1-175,9 1-337,4 0-168,9 0-120,4-2-248,-1 2-792,-2 0 736,-15 7-144,-2 0-96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6.263"/>
    </inkml:context>
    <inkml:brush xml:id="br0">
      <inkml:brushProperty name="width" value="0.05" units="cm"/>
      <inkml:brushProperty name="height" value="0.05" units="cm"/>
    </inkml:brush>
  </inkml:definitions>
  <inkml:trace contextRef="#ctx0" brushRef="#br0">1 7 18620,'0'5'1832,"6"0"-1384,9 3-127,7-3 887,11 0-552,7-1-152,7 0-256,3-2-136,2-1-408,-5-1-248,-6-6-552,-9-2-1289,-13-4 1913,-5 4-384,-18-4-344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6.731"/>
    </inkml:context>
    <inkml:brush xml:id="br0">
      <inkml:brushProperty name="width" value="0.05" units="cm"/>
      <inkml:brushProperty name="height" value="0.05" units="cm"/>
    </inkml:brush>
  </inkml:definitions>
  <inkml:trace contextRef="#ctx0" brushRef="#br0">1 0 14963,'19'29'1376,"15"-9"-751,8-6-225,11-7 496,5-2-64,4-8-168,-2-3-112,-4-5-592,-6-4 240,-12 2-176,-8 2-32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7.694"/>
    </inkml:context>
    <inkml:brush xml:id="br0">
      <inkml:brushProperty name="width" value="0.05" units="cm"/>
      <inkml:brushProperty name="height" value="0.05" units="cm"/>
    </inkml:brush>
  </inkml:definitions>
  <inkml:trace contextRef="#ctx0" brushRef="#br0">194 62 13171,'2'-3'548,"18"-32"3016,-19 35-3466,-1-1 1,0 1-1,1-1 0,-1 1 1,0-1-1,1 1 1,-1-1-1,0 0 1,0 1-1,0-1 1,1 1-1,-1-1 1,0 0-1,0 1 1,0-1-1,0 0 1,0 1-1,0-1 0,0 1 1,0-1-1,-1 0 1,1 1-1,0-1 1,0 1-1,0-1 1,-1 0-1,1 1 1,0-1-1,-1 1 1,1-1-1,0 1 0,-1-1 1,1 1-1,-1-1 1,1 1-1,-1 0 1,1-1-1,-1 1 1,1 0-1,-1-1 1,1 1-1,-1 0 1,1-1-1,-1 1 1,0 0-1,1 0 0,-1 0 1,1 0-1,-1 0 1,0 0-1,1-1 1,-1 1-1,0 1 1,0-1-1,-2 0 14,0 1 0,0-1 0,0 1 0,0 0-1,0 0 1,0 0 0,0 1 0,0-1 0,1 1 0,-1-1-1,0 1 1,1 0 0,-1 0 0,1 0 0,-3 4 0,-4 4-20,0 0 0,-9 14 0,0 5-58,0 0 1,2 1-1,-13 34 0,21-43-40,1 1 0,0 0 0,2 0-1,1 0 1,-3 36 0,7-52 0,-1 0-1,1 1 1,1-1-1,0 0 1,-1 0 0,2 0-1,-1 0 1,1 0-1,0 0 1,5 11 0,-5-14 2,0-1 1,0 1 0,0-1 0,0 0-1,0 1 1,0-1 0,1 0-1,-1 0 1,1 0 0,0-1-1,-1 1 1,1-1 0,0 1 0,0-1-1,0 0 1,0 0 0,0 0-1,0 0 1,0-1 0,0 1-1,0-1 1,1 0 0,3 0 0,-1 0 6,0-1 0,0 0 0,-1 0 0,1 0 0,0-1 0,0 0 0,-1 0 0,1 0 0,-1-1 0,8-4 0,-9 5 36,-1 0 0,0-1 0,0 1 1,0-1-1,0 0 0,0 0 0,0 0 1,-1 0-1,1 0 0,-1 0 0,0-1 1,0 1-1,0-1 0,0 1 0,-1-1 1,2-6-1,-3 9-14,0 0 0,1 0-1,-1 0 1,0 0 0,0 0 0,0 0 0,0 0 0,0-1 0,-1 1 0,1 0 0,0 0 0,0 0 0,-1 0-1,1 0 1,-1 0 0,1 0 0,-1 0 0,1 0 0,-1 0 0,0 0 0,1 0 0,-2-1 0,0 1 15,0 0 1,0-1-1,0 1 1,0 0-1,0 0 1,-1 0 0,1 0-1,0 0 1,0 1-1,-3-1 1,-4-1-62,1 2 1,0-1-1,-1 1 1,1 0-1,-9 2 1,-3 3-1133,13-2-224,13 0-303,10 0 848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8.177"/>
    </inkml:context>
    <inkml:brush xml:id="br0">
      <inkml:brushProperty name="width" value="0.05" units="cm"/>
      <inkml:brushProperty name="height" value="0.05" units="cm"/>
    </inkml:brush>
  </inkml:definitions>
  <inkml:trace contextRef="#ctx0" brushRef="#br0">227 0 18484,'-9'33'1784,"-5"7"-1192,-3 3-239,-5 7 847,4 0-400,2 1-232,5-4-280,5-13-568,3-5-336,7-18-1649,2-6 1961,4-7-288,-1-5-232</inkml:trace>
  <inkml:trace contextRef="#ctx0" brushRef="#br0" timeOffset="1">1 139 15931,'24'16'1881,"-3"-5"-1201,11-5-296,5-3 920,6-3-648,5-2-512,-1-2 73,0-3-73,-7-9-208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8.783"/>
    </inkml:context>
    <inkml:brush xml:id="br0">
      <inkml:brushProperty name="width" value="0.05" units="cm"/>
      <inkml:brushProperty name="height" value="0.05" units="cm"/>
    </inkml:brush>
  </inkml:definitions>
  <inkml:trace contextRef="#ctx0" brushRef="#br0">1 0 18604,'43'5'2529,"76"0"0,-25-3-1994,-92-2-531,0 0-1,0 0 0,1 0 1,-1 0-1,0 1 1,0-1-1,0 1 0,0 0 1,0-1-1,1 1 1,-1 0-1,-1 0 0,1 0 1,0 1-1,0-1 1,0 0-1,0 1 0,2 2 1,-3-1-4,0-1 1,1 1 0,-1-1-1,-1 1 1,1 0 0,0-1-1,-1 1 1,1 0-1,-1 0 1,0-1 0,0 1-1,0 0 1,0 0 0,0-1-1,-2 6 1,-10 46 131,-3-1 0,-2 0-1,-28 60 1,19-48 113,-19 52-934,42-138-1197,2 3 1270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9.252"/>
    </inkml:context>
    <inkml:brush xml:id="br0">
      <inkml:brushProperty name="width" value="0.05" units="cm"/>
      <inkml:brushProperty name="height" value="0.05" units="cm"/>
    </inkml:brush>
  </inkml:definitions>
  <inkml:trace contextRef="#ctx0" brushRef="#br0">0 75 15963,'6'4'2137,"4"0"-1209,7-1-352,3 2 1569,10-5-1097,3 0-184,7-6-272,5-1-208,-1-3-800,2-2-424,-7-4 728,-3-1-184,-13-6-80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19.719"/>
    </inkml:context>
    <inkml:brush xml:id="br0">
      <inkml:brushProperty name="width" value="0.05" units="cm"/>
      <inkml:brushProperty name="height" value="0.05" units="cm"/>
    </inkml:brush>
  </inkml:definitions>
  <inkml:trace contextRef="#ctx0" brushRef="#br0">5 1 18780,'-5'25'1536,"13"-10"-1120,3-7-192,8 4 625,5-8-361,6 0-280,7-2-192,2-5-304,3-4-136,-8-2-248,0 6-169,-11-2 641,-5 3-128,-18 4-56,-6 6-24</inkml:trace>
  <inkml:trace contextRef="#ctx0" brushRef="#br0" timeOffset="1">25 256 17724,'0'10'1976,"8"-3"-1072,5-6-311,7-1 999,5-3-312,3-2-448,2-2-400,3-5-736,-3 2 424,-7-7-192,-3-6-120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0:23.914"/>
    </inkml:context>
    <inkml:brush xml:id="br0">
      <inkml:brushProperty name="width" value="0.05" units="cm"/>
      <inkml:brushProperty name="height" value="0.05" units="cm"/>
    </inkml:brush>
  </inkml:definitions>
  <inkml:trace contextRef="#ctx0" brushRef="#br0">2 55 14227,'0'0'8,"-2"0"-24,4 0-120,8-2 72,10 0-168,0-4-128,10-3-1024,5 1 1160,10-5-145,7-2-103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0.169"/>
    </inkml:context>
    <inkml:brush xml:id="br0">
      <inkml:brushProperty name="width" value="0.05" units="cm"/>
      <inkml:brushProperty name="height" value="0.05" units="cm"/>
    </inkml:brush>
  </inkml:definitions>
  <inkml:trace contextRef="#ctx0" brushRef="#br0">0 0 19332,'18'9'1777,"-8"7"-1233,-5 4-216,-5 11 888,-1 4-424,-3 8-376,1 3-224,0-1-664,1-2-440,2-10 784,0-3-168,3-7-104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0.620"/>
    </inkml:context>
    <inkml:brush xml:id="br0">
      <inkml:brushProperty name="width" value="0.05" units="cm"/>
      <inkml:brushProperty name="height" value="0.05" units="cm"/>
    </inkml:brush>
  </inkml:definitions>
  <inkml:trace contextRef="#ctx0" brushRef="#br0">0 42 20420,'12'-6'463,"1"0"1,0 0-1,0 1 0,1 1 0,-1 0 0,1 1 0,0 0 0,0 1 0,0 0 0,0 2 0,0-1 0,25 4 0,-37-3-449,0 1-1,0-1 1,-1 0-1,1 1 1,-1-1-1,1 1 1,0 0 0,-1 0-1,1-1 1,-1 1-1,1 0 1,-1 0-1,0 0 1,1 1-1,-1-1 1,0 0-1,0 0 1,0 1-1,0-1 1,0 1-1,1 1 1,-1-1-3,-1 0 1,1 0-1,-1 1 0,0-1 1,0 0-1,0 0 1,0 1-1,0-1 0,0 0 1,0 1-1,-1-1 0,1 0 1,-2 4-1,-4 7 21,1-1 0,-2 0 0,1 0 0,-12 14 0,11-17 3,-81 111 192,87-119-235,0 1-1,0-1 1,0 1 0,0-1-1,0 1 1,1-1-1,-1 1 1,0 0 0,1-1-1,-1 1 1,1 0 0,-1 2-1,2-3 2,-1-1-1,0 1 1,1-1-1,-1 1 1,0-1 0,1 1-1,-1-1 1,0 1-1,1-1 1,-1 1-1,1-1 1,-1 0 0,1 1-1,-1-1 1,1 0-1,-1 1 1,1-1-1,0 0 1,-1 0-1,1 1 1,-1-1 0,1 0-1,-1 0 1,1 0-1,0 0 1,-1 0-1,1 0 1,0 0 0,-1 0-1,1 0 1,-1 0-1,1 0 1,0 0-1,-1-1 1,1 1 0,0 0-1,41-7-426,-24 3 292,0 1 0,1 1 1,-1 1-1,23 1 0,-36 0 128,-1 1 1,0-1-1,1 1 0,-1 0 0,0 0 1,1 1-1,-1-1 0,0 1 0,0 0 1,0 0-1,0 1 0,-1-1 0,1 1 1,0 0-1,-1-1 0,0 2 1,0-1-1,0 0 0,0 1 0,0-1 1,-1 1-1,4 6 0,-4-6 32,-1 0 0,1 0 0,-1 0 0,0 0 0,0 0 1,0 0-1,0 0 0,-1 1 0,1-1 0,-1 0 0,0 0 0,-1 1 0,1-1 0,-1 0 0,0 0 0,-2 8 0,0-6 75,0 0 0,0 0 0,0 0-1,-1 0 1,0 0 0,0-1 0,0 0-1,0 0 1,-1 0 0,-7 5-1,5-4 43,0-1 0,-1 0 0,0 0 0,0-1-1,-1 0 1,1 0 0,-12 3 0,14-5-95,0-1 0,0 0 0,0 0 0,0 0 0,0-1 1,0 0-1,0 0 0,0 0 0,0-1 0,0 0 0,-6-1 0,9 1-18,1 0 0,-1-1-1,1 1 1,-1 0 0,1-1 0,0 1-1,0-1 1,-1 0 0,1 0-1,0 0 1,1 0 0,-1 0-1,0 0 1,1 0 0,-1-1-1,1 1 1,-1-1 0,1 1-1,0-1 1,0 1 0,0-1-1,0-5 1,-3-21-54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55.047"/>
    </inkml:context>
    <inkml:brush xml:id="br0">
      <inkml:brushProperty name="width" value="0.05" units="cm"/>
      <inkml:brushProperty name="height" value="0.05" units="cm"/>
    </inkml:brush>
  </inkml:definitions>
  <inkml:trace contextRef="#ctx0" brushRef="#br0">60 77 15267,'-7'-3'643,"1"0"0,0 0 0,0-1 0,1 1 0,-1-1 0,-5-6 0,9 9-487,1 0 0,0 0 1,0 0-1,1 0 0,-1 0 0,0 0 1,0-1-1,0 1 0,1 0 0,-1-1 1,1 1-1,-1 0 0,1-1 0,-1 1 1,1-2-1,0 2-76,0 0 1,0 0-1,1 0 1,-1 0-1,0 0 1,1 0-1,-1 0 1,0 1-1,1-1 1,0 0-1,-1 0 1,1 0 0,-1 1-1,1-1 1,0 0-1,-1 1 1,1-1-1,0 0 1,0 1-1,0-1 1,-1 1-1,1 0 1,0-1-1,0 1 1,2-1-1,0 0-51,1-1 0,0 1 0,-1 0 0,1 1 0,0-1 0,-1 0 0,1 1 0,0 0 0,0 0 0,0 0 0,-1 1 0,1-1 0,0 1 0,-1 0 0,1 0 1,0 0-1,-1 0 0,1 1 0,-1-1 0,0 1 0,1 0 0,-1 0 0,0 0 0,0 1 0,0-1 0,0 1 0,-1 0 0,1-1 0,2 5 0,0-1-25,0 1 0,-1 0 1,0 0-1,0 0 0,0 1 1,-1-1-1,0 1 0,0 0 1,-1 0-1,0 0 0,-1 0 1,2 12-1,-3-5 15,-1-1 1,-1 1-1,0 0 0,0-1 1,-2 0-1,0 1 1,-9 21-1,-7 7 82,-25 42 0,13-27-10,29-53-75,1 0-1,-1 0 1,1 1 0,0-1-1,1 1 1,0-1-1,-2 10 1,3-14-42,0 0 0,0 0 0,0 0 0,0 1 1,0-1-1,1 0 0,-1 0 0,0 0 0,0 1 0,1-1 0,-1 0 0,1 0 0,-1 0 0,1 0 1,-1 0-1,1 0 0,0 0 0,-1 0 0,1 0 0,0 0 0,0 0 0,0 0 0,0-1 0,0 1 1,0 0-1,0-1 0,0 1 0,0-1 0,0 1 0,0-1 0,0 1 0,0-1 0,0 0 0,1 1 1,-1-1-1,0 0 0,0 0 0,0 0 0,1 0 0,-1 0 0,2 0 0,3-1-245,1 0-1,0 0 1,0 0-1,-1-1 1,1 0-1,-1 0 1,1-1-1,-1 1 1,11-8-1,6-5-227,23-19 0,-36 26 249,33-25-644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55.494"/>
    </inkml:context>
    <inkml:brush xml:id="br0">
      <inkml:brushProperty name="width" value="0.05" units="cm"/>
      <inkml:brushProperty name="height" value="0.05" units="cm"/>
    </inkml:brush>
  </inkml:definitions>
  <inkml:trace contextRef="#ctx0" brushRef="#br0">84 122 16676,'0'0'50,"-1"-1"1,1 1-1,0-1 1,0 0-1,0 1 1,0-1-1,0 1 1,0-1-1,-1 1 1,1-1-1,0 1 1,0-1-1,-1 1 1,1-1-1,0 1 1,-1-1-1,1 1 1,-1 0-1,1-1 1,0 1-1,-1-1 1,1 1-1,-1 0 1,1 0-1,-1-1 1,1 1-1,-1 0 1,1 0-1,-1-1 1,1 1-1,-1 0 1,0 0-1,1 0 1,-1 0-1,1 0 1,-1 0-1,1 0 1,-1 0-1,0 0 1,1 0-1,-1 0 1,1 1-1,-1-1 1,1 0 0,-1 0-1,1 0 1,-1 1-1,1-1 1,-1 0-1,1 1 1,-1-1-1,1 0 1,-1 1-1,1-1 1,-1 1-1,-2 2 143,-1 0 0,1 0 0,0 0 0,0 1 0,0-1 0,-3 6 0,0 2-95,1 0 0,1 0-1,-1 0 1,2 1 0,0 0 0,0-1-1,1 1 1,0 0 0,1 0-1,1 1 1,0-1 0,0 0 0,1 0-1,1 0 1,0 0 0,0 0 0,2-1-1,-1 1 1,1-1 0,7 13 0,-10-21-83,1 1 0,0-1 1,0 0-1,0 0 0,0 0 1,0-1-1,1 1 0,-1 0 1,1-1-1,0 1 0,-1-1 1,1 0-1,0 0 0,1 0 1,-1-1-1,0 1 0,0-1 1,1 1-1,-1-1 0,1 0 1,-1-1-1,1 1 0,-1 0 1,1-1-1,0 0 0,-1 0 1,1 0-1,-1 0 0,1-1 1,0 1-1,-1-1 0,1 0 1,-1 0-1,0 0 0,1-1 1,-1 1-1,0-1 0,0 0 1,4-2-1,4-4 106,0-1 0,-1 0-1,-1-1 1,1 0 0,-2 0 0,1-1 0,-1 0 0,-1 0-1,0-1 1,-1 0 0,9-21 0,-7 11 97,-1 0 0,0 0 0,-2-1 0,-1 1 0,0-1 1,0-25-1,-4 41-149,0 0 0,0 0 0,-1 1 0,0-1 0,0 0 0,-1 0 0,0 0 0,-5-12 0,6 17-71,0 0 0,0 0 0,0 0 0,-1 0-1,1 0 1,-1 1 0,1-1 0,-1 0 0,0 1 0,1-1 0,-1 1 0,0 0-1,0-1 1,0 1 0,0 0 0,-1 0 0,1 0 0,0 0 0,0 1-1,-1-1 1,1 1 0,0-1 0,-1 1 0,1 0 0,0 0 0,-1 0 0,1 0-1,0 0 1,-4 1 0,1 0-123,-1 1 1,0 0-1,1 0 0,-1 0 1,1 0-1,-1 1 0,1 0 0,0 0 1,0 1-1,0-1 0,-6 7 1,-4 6-329,-24 30 0,38-46 449,-25 33-560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49.871"/>
    </inkml:context>
    <inkml:brush xml:id="br0">
      <inkml:brushProperty name="width" value="0.05" units="cm"/>
      <inkml:brushProperty name="height" value="0.05" units="cm"/>
    </inkml:brush>
  </inkml:definitions>
  <inkml:trace contextRef="#ctx0" brushRef="#br0">13 113 14627,'-10'6'1536,"7"3"-935,3-2-209,6-4 1208,8-3-480,7-6-256,6-3-71,4-3-217,8-3-40,0-3-48,1-1-32,-1 0-584,-1 4-344,-6 3-1561,-4 2 1777,-15 7-248,-6 3-216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50.915"/>
    </inkml:context>
    <inkml:brush xml:id="br0">
      <inkml:brushProperty name="width" value="0.05" units="cm"/>
      <inkml:brushProperty name="height" value="0.05" units="cm"/>
    </inkml:brush>
  </inkml:definitions>
  <inkml:trace contextRef="#ctx0" brushRef="#br0">11 0 15707,'-2'25'2225,"1"6"-1313,-2 6-416,-2 8 2497,5 4-2345,3-2-112,3-1-216,3-5-352,2-5-808,1-3 816,-5-1-112,-1-4-112,-5-3-104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54.520"/>
    </inkml:context>
    <inkml:brush xml:id="br0">
      <inkml:brushProperty name="width" value="0.05" units="cm"/>
      <inkml:brushProperty name="height" value="0.05" units="cm"/>
    </inkml:brush>
  </inkml:definitions>
  <inkml:trace contextRef="#ctx0" brushRef="#br0">0 38 9154,'0'1'84,"1"-1"0,-1 0 1,1 1-1,-1-1 0,1 0 1,-1 1-1,0-1 0,1 0 0,-1 0 1,1 1-1,-1-1 0,1 0 0,0 0 1,-1 0-1,1 0 0,-1 0 1,1 1-1,-1-1 0,1 0 0,-1 0 1,1 0-1,-1-1 0,1 1 0,0 0 1,-1 0-1,1 0 0,-1 0 0,1 0 1,-1-1-1,1 1 0,-1 0 1,1 0-1,-1-1 0,0 1 0,1 0 1,0-1-1,16-20 2879,-2 3-628,-13 21-2309,-1-1 0,1 1 0,-1-1 0,0 1-1,0-1 1,0 1 0,0 0 0,1 3 0,-2-4-8,2 3 43,1-1-1,0 1 0,-1-1 1,2 0-1,-1 1 0,0-1 1,1-1-1,0 1 1,-1-1-1,1 1 0,1-1 1,-1 0-1,0 0 1,1-1-1,7 4 0,24 16 520,13 17-134,-2 3 0,73 83 1,-104-104-297,-1 1 1,-1 1-1,17 36 1,19 32-144,62 78 113,-93-142-118,1-1 0,1-1-1,1-1 1,45 39 0,112 69 6,-31-26-25,267 212 91,-329-254-79,-4 3 0,106 111 0,-100-89 18,127 99 1,-4 3 0,-33-27 30,-159-148-50,245 213-12,-16 19 52,-202-202-40,2-2 1,2-2-1,59 38 1,35 29 25,-100-69-22,-2 2-1,55 72 0,-57-65 7,90 87 0,55 12-44,-99-83 59,117 116 1,-136-113-32,3-4 1,134 96-1,-126-106 3,102 93 0,171 145 42,0-19-49,-139-115 56,27 23-24,-130-80-9,-47-43 3,71 51 0,43 14-30,118 88-6,13 4 5,23 18 68,-3-3-69,-41-32 4,3 10 22,112 92 9,-338-252-8,2-2-1,76 39 1,69 48 4,-170-101-7,-2 2 0,48 56 0,-31-31 1,-31-36 10,1-1 1,1-1-1,56 35 1,96 36-11,-148-77 79,-1 1-1,0 2 1,-1 1-1,-1 2 1,-1 0-1,0 2 1,31 36-1,-57-58-77,19 20 395,1-1 0,25 20 0,-64-71-1326,9 15 711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56.360"/>
    </inkml:context>
    <inkml:brush xml:id="br0">
      <inkml:brushProperty name="width" value="0.05" units="cm"/>
      <inkml:brushProperty name="height" value="0.05" units="cm"/>
    </inkml:brush>
  </inkml:definitions>
  <inkml:trace contextRef="#ctx0" brushRef="#br0">1 118 17044,'21'-21'1648,"40"-29"0,-53 44-1552,0 0 1,1 1 0,-1 0-1,1 0 1,0 1 0,1 0-1,-1 1 1,17-4 0,-26 7-95,1 0 0,0-1 0,0 1 0,0 0 0,-1 0 0,1 0 1,0 0-1,0 0 0,0 0 0,0 0 0,0 0 0,-1 0 0,1 0 0,0 1 0,0-1 0,0 0 0,-1 1 1,1-1-1,0 0 0,0 1 0,-1-1 0,1 1 0,0-1 0,-1 1 0,1-1 0,-1 1 0,1 0 0,0-1 1,-1 1-1,0 0 0,1-1 0,-1 1 0,1 0 0,-1-1 0,0 1 0,1 0 0,-1 0 0,0 0 1,0-1-1,0 1 0,1 0 0,-1 0 0,0 0 0,0 0 0,0-1 0,-1 3 0,1 2 6,-1 1-1,0-1 1,-1 0-1,1 0 1,-1 0-1,-3 7 1,-69 123 256,53-103-134,2 1 0,1 1 0,2 0 0,-17 54 0,32-82-101,-1 1 0,1 0 0,0-1-1,0 1 1,0 0 0,1 0-1,1 11 1,0-16-35,-1 0-1,1 0 1,-1 0 0,1 0 0,0 0-1,-1 0 1,1 0 0,0 0-1,1 0 1,-1-1 0,0 1-1,0 0 1,1-1 0,-1 1-1,1-1 1,-1 1 0,1-1-1,0 0 1,-1 0 0,1 1 0,0-1-1,0-1 1,0 1 0,0 0-1,0 0 1,0-1 0,0 1-1,2 0 1,3-1-33,0 1-1,0-1 1,0 0-1,0-1 1,-1 0 0,1 0-1,0 0 1,-1-1-1,1 0 1,-1 0 0,1-1-1,-1 0 1,0 0-1,0 0 1,8-7-1,8-5 91,-1-2 0,28-29-1,-5 0-216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56.858"/>
    </inkml:context>
    <inkml:brush xml:id="br0">
      <inkml:brushProperty name="width" value="0.05" units="cm"/>
      <inkml:brushProperty name="height" value="0.05" units="cm"/>
    </inkml:brush>
  </inkml:definitions>
  <inkml:trace contextRef="#ctx0" brushRef="#br0">72 29 17820,'-15'31'718,"1"2"1,-16 60 0,26-78-604,1 1 0,1-1 0,0 1 1,1 0-1,1 0 0,0 0 0,1 0 0,4 22 0,-4-34-94,0 1-1,0-1 0,1 0 0,-1 0 1,1 0-1,0 0 0,0 0 0,1-1 1,-1 1-1,1 0 0,5 5 0,-6-7-9,0 0 0,1-1 0,-1 1 0,1-1 0,-1 1 0,1-1 0,0 0 0,0 0 0,0 0 0,-1 0 0,1 0 0,0-1 0,0 1 0,0-1-1,0 0 1,0 0 0,0 0 0,5-1 0,5-2 46,0 0-1,-1-1 1,1 0-1,-1-1 1,0 0-1,-1-1 1,1-1 0,-1 1-1,0-2 1,18-16-1,-3 0 236,-1 0-1,41-54 1,-56 66-163,-2 0 1,0-1-1,0 1 1,-1-2 0,0 1-1,5-19 1,-11 29-104,0 0 0,0 0 0,0 0 1,-1 0-1,1 0 0,-1-1 0,0 1 0,0 0 0,0 0 0,0-1 1,-1 1-1,1 0 0,-1 0 0,0 0 0,0 0 0,0 0 0,0 0 0,0 0 1,-1 0-1,1 0 0,-1 0 0,0 1 0,0-1 0,0 1 0,0-1 1,0 1-1,-1 0 0,1 0 0,-1 0 0,1 0 0,-1 0 0,0 0 1,0 1-1,0-1 0,-5-1 0,-1 1-69,0-1-1,0 1 1,-1 0 0,1 1 0,-1 0-1,1 0 1,-1 1 0,0 1 0,1-1-1,-16 4 1,11-1 77,1 0-1,0 1 1,0 0-1,0 1 1,0 1-1,-23 13 1,8 4-160,13-2-54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57.831"/>
    </inkml:context>
    <inkml:brush xml:id="br0">
      <inkml:brushProperty name="width" value="0.05" units="cm"/>
      <inkml:brushProperty name="height" value="0.05" units="cm"/>
    </inkml:brush>
  </inkml:definitions>
  <inkml:trace contextRef="#ctx0" brushRef="#br0">27 3 18316,'0'-2'1528,"0"20"-1144,0 12-160,-5 15 609,1 6-233,0 15-480,1 6-232,-1 0-472,1-8-177,1-11-263,1-7 160,1-25 416,0-15-288,0-26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0:24.366"/>
    </inkml:context>
    <inkml:brush xml:id="br0">
      <inkml:brushProperty name="width" value="0.05" units="cm"/>
      <inkml:brushProperty name="height" value="0.05" units="cm"/>
    </inkml:brush>
  </inkml:definitions>
  <inkml:trace contextRef="#ctx0" brushRef="#br0">0 161 8298,'779'-115'4949,"-605"93"-5028,1 6 0,0 9 0,0 7 0,177 23 0,179 47-133,146 15 176,-625-79 35,706 80 357,-596-61-141,550 66 625,-666-87-787,-7 0 204,61-2-1,-73-6-145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0:58.329"/>
    </inkml:context>
    <inkml:brush xml:id="br0">
      <inkml:brushProperty name="width" value="0.05" units="cm"/>
      <inkml:brushProperty name="height" value="0.05" units="cm"/>
    </inkml:brush>
  </inkml:definitions>
  <inkml:trace contextRef="#ctx0" brushRef="#br0">1 284 15987,'1'-9'384,"0"-2"62,0 1 1,1-1 0,3-10-1,-5 20-419,0 1-1,0 0 1,0-1-1,0 1 1,0 0-1,0-1 1,0 1-1,0 0 1,0 0 0,1-1-1,-1 1 1,0 0-1,0-1 1,0 1-1,0 0 1,1 0-1,-1-1 1,0 1-1,0 0 1,0 0-1,1 0 1,-1-1-1,0 1 1,0 0 0,1 0-1,-1 0 1,0 0-1,1 0 1,-1-1-1,0 1 1,1 0-1,-1 0 1,0 0-1,0 0 1,1 0-1,-1 0 1,0 0-1,1 0 1,-1 0-1,11 12 866,7 26 68,-16-33-944,26 60 135,4-1-1,1-2 1,55 74 0,-84-131-118,0 2 59,1-1-1,0 0 0,0-1 1,10 9-1,-14-13-58,0 0 0,0 0 0,0-1 0,0 1 0,0 0 1,0-1-1,0 1 0,0-1 0,0 1 0,0-1 0,0 0 0,1 1 1,-1-1-1,0 0 0,0 0 0,1 0 0,-1 0 0,0 0 0,0 0 1,0 0-1,1 0 0,-1-1 0,0 1 0,0 0 0,0-1 0,1 1 1,-1-1-1,0 1 0,0-1 0,0 0 0,0 1 0,0-1 0,0 0 1,0 0-1,-1 0 0,2-1 0,3-3 136,-1-1-1,-1 0 1,1-1-1,-1 1 1,0-1-1,0 1 1,-1-1-1,0 0 1,2-10-1,8-69 1092,-9 52-1081,-2 0 0,-2-1 0,-1 1 0,-1 0 0,-2 0 1,-2 1-1,-1-1 0,-20-53 0,24 78-423,1 1-1,0-1 1,0 0 0,1 0-1,0 0 1,1 0 0,0 0-1,0-14 1,5 0-250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07.329"/>
    </inkml:context>
    <inkml:brush xml:id="br0">
      <inkml:brushProperty name="width" value="0.05" units="cm"/>
      <inkml:brushProperty name="height" value="0.05" units="cm"/>
    </inkml:brush>
  </inkml:definitions>
  <inkml:trace contextRef="#ctx0" brushRef="#br0">7 35 13787,'0'0'91,"0"0"0,0 0 0,-1 0-1,1 0 1,0 0 0,-1 0 0,1 0 0,0-1 0,0 1 0,-1 0-1,1 0 1,0 0 0,0 0 0,-1 0 0,1-1 0,0 1 0,0 0-1,0 0 1,-1 0 0,1-1 0,0 1 0,0 0 0,0 0 0,0-1-1,-1 1 1,1 0 0,0 0 0,0-1 0,0 1 0,0 0 0,0-1-1,0 1 1,0 0 0,0 0 0,0-1 0,0 1 0,0 0 0,0-1 0,0 1-1,0 0 1,0 0 0,0-1 0,0 1 0,0 0 0,0-1 0,1 1-1,-1 0 1,0 0 0,0-1 0,0 1 0,0 0 0,1 0 0,-1-2 93,1 1 0,-1 0 0,1 0 0,0 0 0,0 0 0,-1 0 0,1 0 0,0 0 0,0 0 0,0 0 0,0 0 0,1-1 0,4 0-51,-1 1 0,0-1 0,1 1-1,-1 0 1,0 1 0,1-1 0,-1 1-1,1 0 1,10 1 0,54 13-181,-31-6 110,-21-6-41,-1 0 0,1-2 0,0 0 0,21-4 0,24 1 7,-39 8 52,-24-5-100,1 0 0,-1 0 0,1 0 0,-1 0 0,1 0 0,-1 1 0,0-1 0,1 0 0,-1 0 0,1 0 0,-1 1 0,1-1 0,-1 0 0,0 0 0,1 1 0,-1-1 0,0 0 0,1 1 0,-1-1 0,0 1 0,1-1 0,-1 0 0,0 1 0,0-1 0,1 1 0,-1-1 0,0 1 0,0-1 0,0 1 0,0-1 0,0 0 0,0 1 0,0-1 0,0 1 0,0-1 0,0 1 0,0-1 0,0 1 0,0-1 0,0 1 0,0-1 0,0 1 0,0-1 0,0 1 0,-1-1 0,1 1 0,-2-1-34,1 0 1,0 1-1,0-1 0,-1 0 0,1 0 1,0 0-1,-1-1 0,1 1 1,0 0-1,0 0 0,-1-1 0,1 1 1,0-1-1,0 1 0,0-1 1,0 1-1,-1-1 0,1 0 1,-1-1-1,-1 1-90,-13-8-268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08.001"/>
    </inkml:context>
    <inkml:brush xml:id="br0">
      <inkml:brushProperty name="width" value="0.05" units="cm"/>
      <inkml:brushProperty name="height" value="0.05" units="cm"/>
    </inkml:brush>
  </inkml:definitions>
  <inkml:trace contextRef="#ctx0" brushRef="#br0">77 190 8554,'-2'0'146,"1"0"0,-1-1 0,1 1 0,-1 0 0,1-1 0,0 1 0,-1-1 1,1 1-1,0-1 0,-1 0 0,1 0 0,0 1 0,0-1 0,-1 0 0,1 0 0,0 0 0,0 0 0,0 0 1,0-1-1,0 1 0,1 0 0,-1 0 0,0-1 0,1 1 0,-1 0 0,0-1 0,1 1 0,0-1 0,-1 1 1,1-1-1,0 1 0,0 0 0,0-1 0,0 1 0,0-4 0,0-3 308,0 0 0,0 0-1,1 0 1,0-1 0,4-9 0,-4 12-266,1-1 1,1 1-1,-1 0 1,1 0-1,0 0 1,0 1-1,1-1 1,0 1 0,0-1-1,0 1 1,10-9-1,-12 13-165,0-1-1,1 1 0,-1-1 0,0 1 1,1 0-1,-1 0 0,1 0 0,-1 0 0,1 1 1,-1-1-1,1 0 0,-1 1 0,1 0 1,0 0-1,-1 0 0,1 0 0,0 0 1,-1 0-1,1 1 0,-1-1 0,1 1 1,0 0-1,-1 0 0,1 0 0,-1 0 0,0 0 1,1 0-1,-1 1 0,0-1 0,0 1 1,0 0-1,3 3 0,-1-2-19,0 1-1,0 0 0,0 0 0,-1 1 1,1-1-1,-1 1 0,0-1 1,-1 1-1,1 0 0,-1 0 1,0 1-1,0-1 0,2 10 1,-3-6 2,0 0 1,-1-1-1,0 1 1,0 0-1,-1 0 0,0 0 1,-4 16-1,-4 4 31,-2-1-1,0 0 0,-31 51 1,18-37-12,-14 25 56,-38 90 0,74-153-78,1 1 0,-1-1 0,1 0 0,0 1 0,0-1 0,0 7 0,1-10-1,0-1-1,0 1 0,0-1 1,0 1-1,0-1 0,0 1 1,0-1-1,0 1 0,0-1 1,1 1-1,-1-1 0,0 1 1,0-1-1,1 0 0,-1 1 1,0-1-1,1 1 0,-1-1 1,0 0-1,1 1 0,-1-1 1,1 0-1,-1 1 0,1-1 1,0 1 0,0-1 0,1 0 0,-1 0 1,0 1-1,1-1 0,-1 0 0,0 0 0,0-1 1,1 1-1,-1 0 0,0 0 0,1 0 1,-1-1-1,2 0 0,61-24 130,-40 14-1,27-7 0,-42 15-194,0 1 0,0 1 0,0-1 0,0 2 0,0-1 0,0 1 0,10 1 0,-12 0-214,-5 0 229,0-1 0,0 1 0,0-1 0,1 0 0,-1 1 0,0-1 0,0 0-1,0-1 1,1 1 0,-1 0 0,0-1 0,0 1 0,0-1 0,4-1 0,-1-10-267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0.616"/>
    </inkml:context>
    <inkml:brush xml:id="br0">
      <inkml:brushProperty name="width" value="0.05" units="cm"/>
      <inkml:brushProperty name="height" value="0.05" units="cm"/>
    </inkml:brush>
  </inkml:definitions>
  <inkml:trace contextRef="#ctx0" brushRef="#br0">25 5846 9802,'-1'0'103,"-1"1"1,1-1-1,0 1 1,0-1-1,0 1 0,0-1 1,-1 1-1,1 0 0,0 0 1,0-1-1,0 1 0,0 0 1,1 0-1,-1 0 0,0 0 1,-1 2-1,2-3 19,-1 1 0,1-1 0,-1 1 0,1-1 1,-1 1-1,1 0 0,0-1 0,-1 1 0,1 0 0,0-1 0,0 1 0,-1 0 0,1-1 0,0 1 1,0 0-1,0 0 0,0-1 0,0 1 0,0 0 0,0-1 0,0 1 0,0 0 0,0 0 0,0-1 0,1 1 1,-1 0-1,0-1 0,0 1 0,1 0 0,0 0-23,-1-1 0,1 0 0,-1 0 0,1 1-1,-1-1 1,1 0 0,-1 0 0,1 0 0,-1 0 0,1 0 0,-1 0 0,1 0 0,-1 0 0,1 0-1,-1 0 1,1 0 0,0 0 0,-1 0 0,1 0 0,-1 0 0,1 0 0,-1-1 0,1 1 0,-1 0-1,1 0 1,-1-1 0,1 1 0,-1 0 0,0-1 0,1 0 0,16-14 338,-13 11 147,68-62 2301,-39 35-2361,65-49 0,-66 59-516,-2-2 0,0 0 0,-1-2-1,-2-1 1,28-34 0,102-126-9,-119 147 2,1 1 0,66-48-1,-26 27 17,-4-4-1,103-109 1,-114 105-20,4 4 0,1 2 0,115-76 0,25-8-4,-164 111-16,-2-3 1,57-62-1,-47 39-1,3 3-1,102-84 1,-124 116 15,137-108-40,-124 93 34,62-70 0,-80 78 17,29-37 4,3 4 0,113-94 0,228-180-397,-203 166-100,52-52-128,-91 50 567,60-60 92,-135 155 32,143-152 124,-156 147-195,3 3 0,113-95 0,-126 127 3,99-83 4,-128 102-18,0-2 0,42-56 1,-21 16-5,67-88-36,-90 125 44,1 1 0,45-38 0,-10 18-6,192-178-4,-136 106 12,180-143-1,-282 253-10,1 0-1,1 2 1,1 0-1,27-12 1,-45 25 112,14-8-1183,-20 10 1019,1-1 0,-1 1 1,1-1-1,-1 1 1,1 0-1,-1-1 0,0 1 1,1-1-1,-1 1 1,0-1-1,1 1 0,-1-1 1,0 0-1,1 1 0,-1-1 1,0 1-1,0-1 1,0 0-1,0 1 0,0-1 1,0 1-1,0-1 1,0 0-1,0 1 0,0-1 1,0 0-1,0 1 0,0-1 1,0 1-1,-1-2 1,-1-2-445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1.706"/>
    </inkml:context>
    <inkml:brush xml:id="br0">
      <inkml:brushProperty name="width" value="0.05" units="cm"/>
      <inkml:brushProperty name="height" value="0.05" units="cm"/>
    </inkml:brush>
  </inkml:definitions>
  <inkml:trace contextRef="#ctx0" brushRef="#br0">330 31 16852,'26'-20'1872,"-9"10"-1088,-16 10-240,-15 19 897,-9 8-161,-10 22-432,-4 9-208,-9 20-312,2 5-128,-4 0-224,4-3-136,11-10-248,6-8-176,11-22-280,7-14-224,11-32 696,6-20-209,12-28 17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2.111"/>
    </inkml:context>
    <inkml:brush xml:id="br0">
      <inkml:brushProperty name="width" value="0.05" units="cm"/>
      <inkml:brushProperty name="height" value="0.05" units="cm"/>
    </inkml:brush>
  </inkml:definitions>
  <inkml:trace contextRef="#ctx0" brushRef="#br0">309 0 16884,'-41'60'3278,"27"-30"-3054,0-1 1,2 2 0,2 0 0,0 0 0,-9 63 0,16-71-225,1 1-1,1-1 1,1 0 0,1 1 0,0-1-1,2 0 1,1 0 0,1 0 0,9 24 0,-11-37-1,2-1 0,-1 0 0,1 0 0,8 13 0,-10-19-13,-1 0-1,1 0 1,-1 0-1,1-1 1,0 1-1,0 0 0,0-1 1,0 0-1,0 0 1,1 0-1,-1 0 1,1 0-1,-1-1 0,5 2 1,-8-3-3,0 0 1,1 1-1,-1-1 0,1 0 1,-1 0-1,1 0 0,-1 1 1,1-1-1,-1 0 1,1 0-1,-1 0 0,1 0 1,-1 0-1,1 0 0,-1 0 1,1 0-1,-1 0 1,1 0-1,-1 0 0,1-1 1,-1 1-1,1 0 0,-1 0 1,1 0-1,-1-1 1,1 1-1,-1 0 0,0 0 1,1-1-1,-1 1 0,1 0 1,-1-1-1,0 1 1,1-1-1,-1 1 0,0 0 1,1-1-1,-1 1 0,0-1 1,0 1-1,0-1 0,1 1 1,-1-1-1,0 1 1,0-1-1,0 1 0,0-1 1,0 1-1,0-1 0,0 0 1,0-1-72,-1 0 1,1 0-1,-1-1 0,0 1 1,0 0-1,0 0 0,0 0 1,0 0-1,0 0 0,-3-3 0,-23-23-707,-1 1-1,-58-43 1,-25-24 2200,103 87-1092,3 2-36,-1 0 0,1-1 1,0 0-1,-4-7 0,8 12-209,0 0 1,1 0 0,-1 0-1,1 0 1,-1 0-1,1 0 1,-1 0 0,1 0-1,-1-1 1,1 1-1,0 0 1,0 0-1,0 0 1,0-1 0,0 1-1,0 0 1,0 0-1,0 0 1,0-1 0,1 1-1,-1 0 1,0 0-1,1 0 1,-1 0-1,1-1 1,-1 1 0,1 0-1,-1 0 1,1 0-1,0 0 1,0 0 0,0 0-1,4-3 105,-1 1 1,0 0-1,1 0 0,0 1 0,0-1 1,0 1-1,0 0 0,8-2 0,51-9 439,-31 6-534,172-31-1912,-165 29 1426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3.072"/>
    </inkml:context>
    <inkml:brush xml:id="br0">
      <inkml:brushProperty name="width" value="0.05" units="cm"/>
      <inkml:brushProperty name="height" value="0.05" units="cm"/>
    </inkml:brush>
  </inkml:definitions>
  <inkml:trace contextRef="#ctx0" brushRef="#br0">1 81 15291,'18'-10'1641,"4"1"-1161,2 1-240,3 1 840,3-1-464,3 1-192,3 1-568,0 2-344,1 0 416,1-3-80,0-3-56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3.570"/>
    </inkml:context>
    <inkml:brush xml:id="br0">
      <inkml:brushProperty name="width" value="0.05" units="cm"/>
      <inkml:brushProperty name="height" value="0.05" units="cm"/>
    </inkml:brush>
  </inkml:definitions>
  <inkml:trace contextRef="#ctx0" brushRef="#br0">0 102 17228,'12'14'1464,"-1"-6"-1048,4-7-184,6-5 472,6-6-304,12-6-848,7-3-320,10-4 584,4-2-160,9-3-176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3.956"/>
    </inkml:context>
    <inkml:brush xml:id="br0">
      <inkml:brushProperty name="width" value="0.05" units="cm"/>
      <inkml:brushProperty name="height" value="0.05" units="cm"/>
    </inkml:brush>
  </inkml:definitions>
  <inkml:trace contextRef="#ctx0" brushRef="#br0">1 206 14499,'18'4'224,"0"0"0,0-2 0,0 0 0,1-1-1,-1-1 1,1 0 0,-1-2 0,0 0 0,0-1 0,30-9 0,6-6-505,-2-3 0,57-31 1,25-11-2181,-107 53 1432,0 0 1,0 2-1,30-5 1,-48 11 1094,1 1 0,-1 0 1,1 1-1,-1 0 0,1 0 0,-1 1 1,0 0-1,10 3 0,-4 1 574,-1 0-1,0 1 1,0 0-1,15 10 1,-15-9-31,0 0-1,0-2 1,1 0 0,0 0-1,0-1 1,0-1 0,0-1-1,0 0 1,1-1 0,29-2-1,0-3-1,-1-2-1,64-16 1,-105 21-663,2 0 10,-1 0-1,1 0 1,-1 0-1,0 0 1,0-1-1,0 0 1,0 0-1,0 0 1,0 0-1,0-1 1,4-3 0,1-6-159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8.694"/>
    </inkml:context>
    <inkml:brush xml:id="br0">
      <inkml:brushProperty name="width" value="0.05" units="cm"/>
      <inkml:brushProperty name="height" value="0.05" units="cm"/>
    </inkml:brush>
  </inkml:definitions>
  <inkml:trace contextRef="#ctx0" brushRef="#br0">9 1 13299,'-2'17'1424,"1"6"-912,-2 4-240,0 9 1961,3 2-1945,4 7-480,6 2-224,1 2 376,-1 1-80,-2 0-48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1:42.329"/>
    </inkml:context>
    <inkml:brush xml:id="br0">
      <inkml:brushProperty name="width" value="0.05" units="cm"/>
      <inkml:brushProperty name="height" value="0.05" units="cm"/>
    </inkml:brush>
  </inkml:definitions>
  <inkml:trace contextRef="#ctx0" brushRef="#br0">40 128 13539,'-15'-3'784,"4"-3"-920,2-5-232,5-4-112,7-5-776,4-1 968,2-6-153,2 2-135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9.142"/>
    </inkml:context>
    <inkml:brush xml:id="br0">
      <inkml:brushProperty name="width" value="0.05" units="cm"/>
      <inkml:brushProperty name="height" value="0.05" units="cm"/>
    </inkml:brush>
  </inkml:definitions>
  <inkml:trace contextRef="#ctx0" brushRef="#br0">1 0 13835,'0'71'888,"1"-7"-1032,2-2-56,3-3-480,1-4-256,0 1-161,2-1 25,-4 5-16,-2 6 32,-1 7 200,-2 2-1,-2 3 673,-2 1 136,2-1 80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29.582"/>
    </inkml:context>
    <inkml:brush xml:id="br0">
      <inkml:brushProperty name="width" value="0.05" units="cm"/>
      <inkml:brushProperty name="height" value="0.05" units="cm"/>
    </inkml:brush>
  </inkml:definitions>
  <inkml:trace contextRef="#ctx0" brushRef="#br0">8 1 9706,'-4'211'2923,"1"81"-26,6-211-2080,22 128 0,-22-190-908,0 0 0,-1-1 0,0 1 0,-2 21 0,-3-22-58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0.745"/>
    </inkml:context>
    <inkml:brush xml:id="br0">
      <inkml:brushProperty name="width" value="0.05" units="cm"/>
      <inkml:brushProperty name="height" value="0.05" units="cm"/>
    </inkml:brush>
  </inkml:definitions>
  <inkml:trace contextRef="#ctx0" brushRef="#br0">206 50 18692,'1'-3'299,"-1"0"0,0 0 0,0 0 0,0 0-1,0 0 1,0 0 0,-1 0 0,0 0 0,0-4 0,0 6-233,0 0 0,0 0 1,1 0-1,-1 0 0,0 0 1,0 0-1,0 0 0,0 0 0,0 0 1,0 1-1,0-1 0,0 0 0,0 0 1,-1 1-1,1-1 0,0 1 1,0 0-1,-1-1 0,1 1 0,0 0 1,0-1-1,-1 1 0,-1 0 1,-2 0 3,0 0 0,0 1 0,0-1 1,0 1-1,1 0 0,-1 0 1,0 1-1,1-1 0,-1 1 0,1 0 1,-1 0-1,1 1 0,0-1 0,0 1 1,0 0-1,0 0 0,0 0 0,1 1 1,0-1-1,-6 8 0,0 1 80,1 0-1,0 0 0,1 1 0,1 0 1,-9 24-1,8-19-160,2 1 0,-4 21 1,8-33 5,0-1 0,0 1 0,1 0 1,0-1-1,0 1 0,0 0 0,1-1 0,0 1 1,4 10-1,-5-16 4,0 0-1,1 0 1,-1 0 0,1 0 0,-1 0-1,1 0 1,-1 0 0,1 0 0,-1 0 0,1 0-1,0 0 1,-1-1 0,1 1 0,0 0-1,0-1 1,0 1 0,0 0 0,0-1-1,0 1 1,-1-1 0,1 1 0,0-1 0,1 0-1,-1 1 1,1-1 0,0 0-3,0 0 0,0 0 1,0-1-1,0 1 0,0-1 0,0 1 1,0-1-1,-1 0 0,1 0 0,0 0 1,0 0-1,-1 0 0,3-1 0,5-6-26,-1 0-1,1-1 1,10-14-1,-16 20 22,17-26-74,-17 23 48,0 0 1,1 0-1,1 0 0,-1 0 0,1 1 0,-1 0 1,1 0-1,1 0 0,-1 1 0,8-5 0,-13 9 28,1-1-1,0 1 1,-1 0-1,1 0 0,0 0 1,-1 0-1,1 0 1,0 0-1,-1 0 0,1 0 1,0 1-1,-1-1 1,1 0-1,0 0 0,-1 0 1,1 1-1,0-1 1,-1 0-1,1 1 0,-1-1 1,1 1-1,-1-1 1,1 0-1,-1 1 0,1-1 1,-1 1-1,1 0 1,-1-1-1,0 1 0,1-1 1,-1 1-1,0-1 1,1 1-1,-1 0 0,0-1 1,0 1-1,1 1 1,7 31-111,-7-28 90,20 116-229,-6-27 383,33 110 1,-44-194-79,2 14 406,-6-23-426,0-1-1,0 1 1,0 0 0,0 0 0,-1-1-1,1 1 1,0 0 0,0 0-1,-1-1 1,1 1 0,0 0-1,-1-1 1,1 1 0,-1 0 0,1-1-1,-1 1 1,1-1 0,-1 1-1,1-1 1,-1 1 0,1-1 0,-1 1-1,0-1 1,1 1 0,-1-1-1,0 0 1,1 0 0,-1 1-1,-1-1 1,-37 11 774,-2-1 1,-54 6-1,28-6-296,65-10-464,-3 1-51,0 0 0,0-1 0,0 1 0,0-1 0,-7 0 0,12-1-8,-1 1-1,1 0 1,-1 0 0,1 0 0,-1 0-1,1 0 1,-1-1 0,1 1 0,-1 0 0,1 0-1,-1-1 1,1 1 0,0 0 0,-1-1-1,1 1 1,-1 0 0,1-1 0,0 1-1,-1-1 1,1 1 0,0-1 0,-1 0-1,1 0-1,0 0-1,0 0 0,0 0 0,0 0 0,0 0 0,0 0 1,0 0-1,0 0 0,0 0 0,1 0 0,-1 0 0,0 0 1,1 0-1,-1 0 0,1 0 0,0-1 0,10-15-125,3 0-71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1.853"/>
    </inkml:context>
    <inkml:brush xml:id="br0">
      <inkml:brushProperty name="width" value="0.05" units="cm"/>
      <inkml:brushProperty name="height" value="0.05" units="cm"/>
    </inkml:brush>
  </inkml:definitions>
  <inkml:trace contextRef="#ctx0" brushRef="#br0">3 600 16828,'-3'-2'2831,"3"2"-2739,7-11 89,179-230 1648,68-82-2127,-234 301 316,-20 22-17,1 0 1,-1 0 0,0 0 0,0 0 0,0 0 0,1 0 0,-1 0 0,0 0-1,0 0 1,0 0 0,1 0 0,-1 0 0,0 0 0,0 0 0,1 0-1,-1 0 1,0 0 0,0 0 0,0 0 0,1 0 0,-1 0 0,0 0 0,0 0-1,0 1 1,1-1 0,-1 0 0,0 0 0,0 0 0,0 0 0,0 0-1,0 1 1,1-1 0,-1 0 0,0 0 0,0 0 0,0 1 0,0-1 0,0 0-1,0 0 1,0 0 0,0 1 0,0-1 0,0 0 0,0 0 0,0 0-1,0 1 1,0-1 0,0 0 0,0 0 0,0 1 0,0-1 0,0 0 0,0 0-1,0 0 1,0 1 0,0-1 0,0 0 0,-1 18 71,-29 141 417,17-98-296,2 0 1,-5 105 0,16-161-215,0-1 0,0 0 1,0 0-1,1 0 1,0 1-1,-1-1 1,2 0-1,-1 0 1,3 7-1,-3-11 42,-1 1 0,0 0-1,1-1 1,0 1 0,-1 0 0,1-1-1,-1 1 1,1-1 0,0 1 0,-1-1-1,1 1 1,0-1 0,0 0 0,-1 1 0,1-1-1,0 0 1,0 1 0,-1-1 0,3 0-1,-1 0 0,0 0 0,-1 0 0,1-1 0,0 1 0,0 0 0,0-1 0,-1 0 0,1 1 0,0-1 0,0 0 0,-1 0 0,3-1 0,13-9 24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2.257"/>
    </inkml:context>
    <inkml:brush xml:id="br0">
      <inkml:brushProperty name="width" value="0.05" units="cm"/>
      <inkml:brushProperty name="height" value="0.05" units="cm"/>
    </inkml:brush>
  </inkml:definitions>
  <inkml:trace contextRef="#ctx0" brushRef="#br0">1 443 16219,'0'1'65,"0"-1"0,1 0 0,-1 0 0,0 1 0,1-1-1,-1 0 1,0 0 0,1 0 0,-1 0 0,1 0 0,-1 0-1,1 0 1,-1 1 0,0-1 0,1 0 0,-1-1 0,1 1-1,-1 0 1,0 0 0,1 0 0,-1 0 0,1 0 0,-1 0-1,0 0 1,1-1 0,-1 1 0,0 0 0,1 0 0,-1 0-1,0-1 1,1 1 0,-1 0 0,0 0 0,1-1 0,-1 1-1,0 0 1,0-1 0,1 1 0,-1-1 0,13-18 104,-11 15 96,236-356 3542,-233 352-3793,1 0-1,0 1 0,0 0 1,1 0-1,13-10 0,-20 16-12,0 1 0,0 0-1,1 0 1,-1-1 0,0 1-1,1 0 1,-1 0 0,0 0-1,0 0 1,1 0 0,-1-1 0,0 1-1,1 0 1,-1 0 0,0 0-1,1 0 1,-1 0 0,0 0-1,1 0 1,-1 0 0,0 0-1,1 0 1,-1 0 0,0 0-1,1 0 1,-1 1 0,0-1-1,1 0 1,-1 0 0,0 0 0,0 0-1,1 0 1,-1 1 0,0-1-1,1 0 1,2 14 14,-5 18 1,1-32-16,-2 23 8,-13 73-48,-4 130 0,16-133 27,2-58-23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6.102"/>
    </inkml:context>
    <inkml:brush xml:id="br0">
      <inkml:brushProperty name="width" value="0.05" units="cm"/>
      <inkml:brushProperty name="height" value="0.05" units="cm"/>
    </inkml:brush>
  </inkml:definitions>
  <inkml:trace contextRef="#ctx0" brushRef="#br0">6 0 15115,'-6'14'1497,"6"2"-913,0-3-184,9-3 632,4 0-176,10-6-208,5-1-128,5-3-328,2-3-264,-1-1-464,-4-2-184,-10 4 552,-10 2-144,-15 5-136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6.604"/>
    </inkml:context>
    <inkml:brush xml:id="br0">
      <inkml:brushProperty name="width" value="0.05" units="cm"/>
      <inkml:brushProperty name="height" value="0.05" units="cm"/>
    </inkml:brush>
  </inkml:definitions>
  <inkml:trace contextRef="#ctx0" brushRef="#br0">0 407 14875,'2'3'1761,"8"0"-1145,7-4-280,5-2 1320,8-3-1272,4-1-320,5-3-1336,-3 0 1272,-3 1-296,-5 1-192</inkml:trace>
  <inkml:trace contextRef="#ctx0" brushRef="#br0" timeOffset="1">694 0 15939,'-10'22'1593,"-6"7"-1073,-4 4-216,-3 5 1408,-2 7-1080,-3 1-408,4 2-96,2-8-200,5-4-144,3-11-240,2-4-168,2-11-64,5-6 456,2-6-200,-1-11-104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7.068"/>
    </inkml:context>
    <inkml:brush xml:id="br0">
      <inkml:brushProperty name="width" value="0.05" units="cm"/>
      <inkml:brushProperty name="height" value="0.05" units="cm"/>
    </inkml:brush>
  </inkml:definitions>
  <inkml:trace contextRef="#ctx0" brushRef="#br0">0 0 13443,'5'1'1760,"2"5"-1104,0 6-304,0 3 2041,8 4-1761,2 0-232,3 2-400,6-2-160,-2-2-464,2-3-432,-2-9 848,2-5-184,-2-8-176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7.475"/>
    </inkml:context>
    <inkml:brush xml:id="br0">
      <inkml:brushProperty name="width" value="0.05" units="cm"/>
      <inkml:brushProperty name="height" value="0.05" units="cm"/>
    </inkml:brush>
  </inkml:definitions>
  <inkml:trace contextRef="#ctx0" brushRef="#br0">178 1 17580,'-23'45'1914,"-29"86"0,9-19-1436,43-111-482,0 0 1,-1 0-1,1 0 1,0 0-1,-1 0 0,1 0 1,-1 0-1,1 0 1,-1-1-1,0 1 0,1 0 1,-1 0-1,0 0 1,1-1-1,-1 1 0,0 0 1,0-1-1,0 1 1,0-1-1,1 1 0,-3 0 1,2-1-34,0 0 1,1-1-1,-1 1 0,0 0 1,1-1-1,-1 1 0,0-1 1,1 1-1,-1-1 1,1 1-1,-1-1 0,1 1 1,-1-1-1,1 0 1,-1 1-1,1-1 0,-1 0 1,1 1-1,0-1 1,0 0-1,-1-1 0,-3-9-799,1-1 0,-4-18 0,6 24 444,-12-90-5185,8 52 4841,9 76 1942,1 1 0,1-2 0,2 1 0,1-1 0,22 50 0,-31-80-1132,1 1 0,-1-1 0,1 0 0,-1 1 0,1-1 0,0 0 0,0 0 0,-1 1 1,1-1-1,0 0 0,0 0 0,0 0 0,0 0 0,1 0 0,-1 0 0,0 0 0,0-1 0,3 2 0,-4-2-22,1-1 0,-1 0 0,1 1 0,-1-1-1,1 0 1,-1 0 0,0 1 0,1-1 0,-1 0 0,0 0 0,0 0 0,1 1 0,-1-1 0,0 0-1,0 0 1,0 0 0,0 0 0,0 0 0,0 1 0,0-1 0,-1 0 0,1 0 0,0-1-1,-3-25 334,-4-3-166,0 1 1,-18-44-1,-5-16-216,30 88-4,0 1 0,0 0 0,0-1 0,0 1 0,0 0-1,0-1 1,0 1 0,0 0 0,0-1 0,0 1 0,0-1 0,0 1 0,0 0-1,0-1 1,0 1 0,0 0 0,0-1 0,0 1 0,0 0 0,1-1 0,-1 1 0,0 0-1,0-1 1,0 1 0,1 0 0,-1-1 0,0 1 0,0 0 0,1 0 0,-1 0-1,0-1 1,1 1 0,-1 0 0,0 0 0,1 0 0,-1-1 0,0 1 0,1 0-1,-1 0 1,0 0 0,1 0 0,-1 0 0,0 0 0,1 0 0,-1 0 0,1 0 0,-1 0-1,0 0 1,1 0 0,-1 0 0,0 0 0,1 0 0,-1 0 0,0 1 0,1-1-1,-1 0 1,0 0 0,1 0 0,-1 0 0,1 1 0,32 12-45,-21-7-35,8 1-155,0-1-1,0-1 0,0 0 0,1-2 0,37 2 0,-14-4-25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8.658"/>
    </inkml:context>
    <inkml:brush xml:id="br0">
      <inkml:brushProperty name="width" value="0.05" units="cm"/>
      <inkml:brushProperty name="height" value="0.05" units="cm"/>
    </inkml:brush>
  </inkml:definitions>
  <inkml:trace contextRef="#ctx0" brushRef="#br0">40 1 15739,'1'1'82,"0"0"0,0 0-1,0 0 1,0 0 0,0 0-1,0 0 1,0 1 0,-1-1-1,1 0 1,0 1 0,-1-1-1,1 0 1,-1 1-1,0-1 1,1 1 0,-1-1-1,0 1 1,0-1 0,0 2-1,-1 35 197,0-23 136,15 384 2950,-11-345-2605,3-109 955,-2-29-1122,-1 8-242,21-132 0,-21 197-345,0 1-1,0 0 0,1 0 0,0 0 0,1 0 0,5-8 1,-9 15-10,1 1 0,0 0 0,0 0 0,0 0 1,-1 0-1,2 0 0,-1 0 0,0 0 0,0 0 1,1 1-1,-1-1 0,4 0 0,-4 1-1,-1 1 0,1-1 0,0 1 0,-1 0 0,1 0 0,0 0 0,-1 0 0,1 0 0,0 0 0,0 0 0,-1 1 1,1-1-1,0 1 0,-1-1 0,1 1 0,-1 0 0,1-1 0,-1 1 0,1 0 0,-1 0 0,1 0 0,0 2 0,1-1-2,0 0-1,-1 0 1,1 0 0,-1 1 0,0-1 0,0 1 0,0 0-1,0 0 1,0-1 0,-1 1 0,1 0 0,-1 0 0,0 1-1,0-1 1,0 0 0,0 0 0,0 1 0,-1-1 0,0 0 0,1 1-1,-1-1 1,-1 0 0,1 1 0,0-1 0,-1 0 0,1 0-1,-1 1 1,0-1 0,0 0 0,-1 0 0,1 0 0,-2 3-1,-2 2 24,0 0-1,0 0 0,0 0 1,-1-1-1,-1 0 0,1 0 0,-1-1 1,0 0-1,0 0 0,-12 7 1,6-6 41,0 0 0,0 0 0,-16 4 0,26-10-101,0 1 0,0-1 0,0 0 0,0-1 0,-1 1 0,1 0 0,0-1-1,-1 0 1,1 0 0,0 0 0,-1 0 0,1 0 0,0-1 0,0 0 0,-1 1 0,1-1-1,0 0 1,0-1 0,-5-1 0,7 2-10,0 0 0,0 0 0,0-1-1,1 1 1,-1 0 0,0 0 0,1 0 0,-1-1-1,1 1 1,-1 0 0,1-1 0,0 1 0,-1 0-1,1-1 1,0 1 0,0 0 0,0-1 0,0 1-1,0 0 1,0-1 0,0 1 0,1-1 0,0-2-1,12-31-256,-11 31 211,16-35-445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1:42.795"/>
    </inkml:context>
    <inkml:brush xml:id="br0">
      <inkml:brushProperty name="width" value="0.05" units="cm"/>
      <inkml:brushProperty name="height" value="0.05" units="cm"/>
    </inkml:brush>
  </inkml:definitions>
  <inkml:trace contextRef="#ctx0" brushRef="#br0">0 69 9218,'154'11'1575,"248"9"553,268-36-1715,-228 1-385,903-38 86,-906 38 156,667 61 0,482 146 3344,-1277-151-3112,-301-40-500,283 32 222,-202-27-172,114-7-1,-77-8-84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9.234"/>
    </inkml:context>
    <inkml:brush xml:id="br0">
      <inkml:brushProperty name="width" value="0.05" units="cm"/>
      <inkml:brushProperty name="height" value="0.05" units="cm"/>
    </inkml:brush>
  </inkml:definitions>
  <inkml:trace contextRef="#ctx0" brushRef="#br0">169 1 18388,'-27'100'3296,"-7"39"-1803,33-132-1450,-10 49 244,-4 102-1,24-231-385,-9 70 95,4-247-525,-5 235 459,-1 19 3,0 24 7,3 10-3,6 53 0,-4-76 65,0 0 1,0 0-1,1 0 1,1 0-1,0-1 1,12 21 0,-13-29 21,0 1 1,1-1 0,0 0-1,7 7 1,-10-11 5,0 0 0,0 0-1,1 0 1,-1 0 0,0-1-1,1 1 1,-1-1 0,1 0 0,0 1-1,-1-1 1,1 0 0,0-1 0,0 1-1,5 0 1,-7-1-13,-1 0-1,1 0 1,0 0-1,-1 0 1,1 0-1,-1 0 1,1 0-1,0 0 1,-1 0 0,1 0-1,0 0 1,-1-1-1,1 1 1,-1 0-1,1 0 1,-1-1-1,1 1 1,-1-1 0,1 1-1,-1 0 1,1-1-1,-1 1 1,1-1-1,-1 1 1,0-1 0,1 1-1,-1-1 1,0 1-1,1-1 1,-1 1-1,0-2 1,1 1 16,-1-1 1,0 0 0,0 0-1,0 0 1,0 1 0,-1-1-1,1 0 1,0 0 0,-1 1-1,1-1 1,-2-2-1,-1-3 96,-1-1-1,0 1 1,-8-13-1,-2 4-51,-1 1 0,0 0 0,-1 2 0,0 0 1,-1 0-1,-26-13 0,-16-13-86,59 39 6,0 0 0,-1 0 1,1-1-1,0 1 0,0 0 1,-1 0-1,1 0 0,0 0 0,0 0 1,-1-1-1,1 1 0,0 0 1,0 0-1,0 0 0,-1-1 1,1 1-1,0 0 0,0 0 1,0-1-1,0 1 0,0 0 0,0 0 1,-1-1-1,1 1 0,0 0 1,0 0-1,0-1 0,0 1 1,0 0-1,0-1 0,0 1 0,0-1 1,9-1-32,23 3-81,-26-1 23,-3 0 25,14 2-228,0-1-1,-1-1 1,1-1-1,0-1 0,25-5 1,-12-3-37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39.731"/>
    </inkml:context>
    <inkml:brush xml:id="br0">
      <inkml:brushProperty name="width" value="0.05" units="cm"/>
      <inkml:brushProperty name="height" value="0.05" units="cm"/>
    </inkml:brush>
  </inkml:definitions>
  <inkml:trace contextRef="#ctx0" brushRef="#br0">10 4 19796,'-7'7'1873,"5"2"-1305,1-5-272,5-1 960,5-2-496,7-2-424,4-2-392,3-1-824,1-2-152,-2-3 784,-5 5-184,-9 4-176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1:40.180"/>
    </inkml:context>
    <inkml:brush xml:id="br0">
      <inkml:brushProperty name="width" value="0.05" units="cm"/>
      <inkml:brushProperty name="height" value="0.05" units="cm"/>
    </inkml:brush>
  </inkml:definitions>
  <inkml:trace contextRef="#ctx0" brushRef="#br0">1 55 21004,'0'0'1857,"8"-1"-1513,8-6-144,3-3 672,7 0-1072,2-2-184,0 5 320,-3 1-160,-3 5-80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56.608"/>
    </inkml:context>
    <inkml:brush xml:id="br0">
      <inkml:brushProperty name="width" value="0.05" units="cm"/>
      <inkml:brushProperty name="height" value="0.05" units="cm"/>
    </inkml:brush>
  </inkml:definitions>
  <inkml:trace contextRef="#ctx0" brushRef="#br0">13 4669 12251,'-12'-1'2441,"11"-2"-178,18-7 724,-1 1-3158,32-24 460,-2-1-1,-2-3 1,-1-1 0,-2-3 0,65-82-1,-57 55-44,74-93 552,-105 142-720,-1 1 1,2 0-1,0 2 0,2 0 0,-1 1 1,24-12-1,9-1-43,148-85 27,-166 90-55,-2-2 0,0-1 0,46-47 0,-8 0 3,2 3 0,4 4-1,88-59 1,-145 112-11,165-118 5,-138 95 3,76-79 0,-31 17 7,172-141 0,-172 169-8,-15 13-12,87-85 0,-57 34-44,245-229-196,-257 258 227,108-95-154,-150 125 26,77-97-1,-57 61 118,2 4-1,105-88 0,107-108 29,-206 196 14,128-112-10,-111 108 1,103-118 1,-142 134 16,-10 9-7,2 2-1,98-84 0,-92 94 113,-55 44-120,-7 6-83,4-2 51,1 1 1,0-1-1,-1 0 1,1 0-1,0 0 1,-1 1-1,1-1 1,0 0-1,-1 0 1,1 1-1,0-1 1,-1 0-1,1 0 1,0 1-1,0-1 1,0 0-1,-1 1 1,1-1-1,0 1 1,0-1-1,0 0 1,0 1-1,0-1 0,-1 0 1,1 1-1,0-1 1,0 1-1,0-1 1,0 0-1,0 1 1,0-1-1,0 1 1,1-1-1,-12-5-316,-2 0 241,1-8-14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57.553"/>
    </inkml:context>
    <inkml:brush xml:id="br0">
      <inkml:brushProperty name="width" value="0.05" units="cm"/>
      <inkml:brushProperty name="height" value="0.05" units="cm"/>
    </inkml:brush>
  </inkml:definitions>
  <inkml:trace contextRef="#ctx0" brushRef="#br0">129 103 12883,'25'-38'2480,"19"-25"1784,-44 63-4228,0 0-1,0 0 1,0 0 0,0 0 0,0 0 0,0 0 0,0 0-1,0 0 1,0-1 0,0 1 0,0 0 0,0 0-1,0 0 1,0 0 0,0 0 0,0 0 0,0 0 0,0 0-1,0 0 1,0 0 0,0 0 0,0 0 0,1 0-1,-1 0 1,0 0 0,0 0 0,0 0 0,0 0-1,0 0 1,0-1 0,0 1 0,0 0 0,0 0 0,0 0-1,0 0 1,0 0 0,0 0 0,1 0 0,-1 0-1,0 0 1,0 0 0,0 0 0,0 1 0,0-1-1,0 0 1,0 0 0,0 0 0,0 0 0,0 0 0,0 0-1,0 0 1,0 0 0,0 0 0,1 0 0,-1 0-1,0 0 1,0 0 0,0 0 0,0 0 0,0 0-1,0 0 1,0 0 0,0 0 0,0 0 0,0 1 0,0-1-1,0 0 1,0 0 0,0 0 0,0 8 786,-4 12-317,-93 237 1032,-2 12-4536,117-321 711,0 1 1581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58.051"/>
    </inkml:context>
    <inkml:brush xml:id="br0">
      <inkml:brushProperty name="width" value="0.05" units="cm"/>
      <inkml:brushProperty name="height" value="0.05" units="cm"/>
    </inkml:brush>
  </inkml:definitions>
  <inkml:trace contextRef="#ctx0" brushRef="#br0">158 1 14835,'0'4'1362,"-50"141"1864,41-109-2771,1 0 0,3 0 0,-2 43 0,6-60-375,1 0 0,1 0 0,1 0 0,0-1 0,2 1 0,0-1 0,1 1 0,8 17 0,1-11-874,-54-87-4577,32 50 5001,-39-64-56,42 67 835,1 0-1,0 0 1,0 0-1,1 0 0,1 0 1,-4-20-1,6 27-284,0 0-1,1 0 0,-1 0 1,0-1-1,1 1 1,-1 0-1,1 0 0,0 0 1,0 0-1,0 0 1,0 0-1,0 0 0,0 0 1,0 1-1,0-1 1,1 0-1,-1 1 0,1-1 1,0 1-1,-1-1 1,1 1-1,0 0 0,0-1 1,2 0-1,7-4-127,1 0 1,0 1-1,14-4 0,5-3-640,-9 1 350,35-23 0,-12-1-105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58.470"/>
    </inkml:context>
    <inkml:brush xml:id="br0">
      <inkml:brushProperty name="width" value="0.05" units="cm"/>
      <inkml:brushProperty name="height" value="0.05" units="cm"/>
    </inkml:brush>
  </inkml:definitions>
  <inkml:trace contextRef="#ctx0" brushRef="#br0">122 0 17444,'-10'2'447,"1"0"1,-1 1-1,1 0 1,0 0-1,0 1 1,0 0 0,0 0-1,1 1 1,-1 0-1,1 1 1,-8 7-1,16-13-445,-1 0 1,1 1-1,-1-1 0,1 0 0,0 1 1,-1-1-1,1 0 0,-1 1 0,1-1 0,0 1 1,0-1-1,-1 0 0,1 1 0,0-1 1,0 1-1,-1-1 0,1 1 0,0-1 1,0 1-1,0-1 0,0 1 0,0-1 0,0 1 1,0-1-1,0 1 0,0 0 0,0-1 1,0 1-1,0-1 0,0 1 0,0-1 0,1 1 1,-1-1-1,0 1 0,0-1 0,1 0 1,-1 1-1,0-1 0,0 1 0,1-1 0,-1 0 1,1 1-1,-1-1 0,0 1 0,1-1 1,-1 0-1,1 0 0,-1 1 0,1-1 1,-1 0-1,0 0 0,1 1 0,-1-1 0,1 0 1,-1 0-1,1 0 0,0 0 0,-1 0 1,1 0-1,-1 0 0,1 0 0,35 4-6,-35-4 5,32 1 9,32 0 6,-59 0-10,0 0 1,1 0-1,-1 0 1,0 1-1,0 0 0,0 0 1,9 5-1,-14-6 5,1 0 0,0 0 1,-1 0-1,1 0 0,-1 1 0,1-1 0,-1 0 0,1 1 0,-1-1 0,0 1 0,0 0 0,0 0 1,0-1-1,0 1 0,0 0 0,0 0 0,-1 0 0,2 2 0,-2 0 24,0-1 0,0 1 0,0-1 0,0 0-1,0 1 1,-1-1 0,1 1 0,-1-1 0,-2 7 0,-2 2 123,-1 0 0,0 0 1,-1 0-1,-10 13 0,3-6 229,-22 24 1,30-37-331,0 0 0,0-1 0,-1 1 1,1-1-1,-1-1 0,-1 1 0,-10 5 0,18-10-108,-1 0-1,1 0 0,0 0 1,-1 1-1,1-1 0,-1 0 0,1 0 1,0 0-1,-1 0 0,1 1 0,0-1 1,-1 0-1,1 0 0,-1 0 0,1 0 1,-1 0-1,1 0 0,0 0 1,-1 0-1,1 0 0,-1 0 0,1-1 1,0 1-1,-1 0 0,1 0 0,0 0 1,-1 0-1,1 0 0,-1-1 0,1 1 1,0 0-1,-1 0 0,1-1 1,0 1-1,-1-1 0,3-15-1084,14-20 264,2 5 89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3:59.341"/>
    </inkml:context>
    <inkml:brush xml:id="br0">
      <inkml:brushProperty name="width" value="0.05" units="cm"/>
      <inkml:brushProperty name="height" value="0.05" units="cm"/>
    </inkml:brush>
  </inkml:definitions>
  <inkml:trace contextRef="#ctx0" brushRef="#br0">158 202 13451,'6'-13'745,"29"-67"1687,-31 71-1909,-1-1-1,-1 1 1,0-1 0,0 0 0,-1 0-1,1-15 1,-2 24-452,0 1 0,0-1 1,0 0-1,0 0 0,0 0 0,0 0 0,0 0 1,0 0-1,0 0 0,-1 0 0,1 0 0,0 0 1,0 1-1,-1-1 0,1 0 0,-1 0 0,1 0 1,-1 1-1,1-1 0,-1 0 0,0 0 0,1 1 1,-1-1-1,0 0 0,1 1 0,-1-1 0,0 1 1,0-1-1,1 1 0,-1 0 0,0-1 0,0 1 1,0 0-1,0-1 0,0 1 0,0 0 0,0 0 0,1 0 1,-1 0-1,-2 0 0,0 0 44,-1 1 1,1 0-1,0 0 0,0 0 1,0 0-1,0 1 0,0-1 1,0 1-1,0 0 0,-5 3 1,-2 4-7,1 1 0,-1 0 1,1 0-1,1 1 1,0 0-1,1 0 1,0 1-1,-10 24 1,5-7-94,1 2 1,-11 49-1,14-40-17,2-1-1,-2 49 0,8-71-9,0 1 0,0-1 0,2 1 0,1-1 0,0 1 0,1-1 0,8 24 0,-11-38 8,0 0-1,0 0 1,1 0-1,-1-1 1,0 1-1,1 0 1,0-1-1,0 1 1,0-1-1,0 0 1,0 1-1,0-1 1,0 0-1,1 0 1,-1 0 0,1-1-1,-1 1 1,1-1-1,0 1 1,-1-1-1,1 0 1,0 0-1,0 0 1,0-1-1,0 1 1,0-1-1,0 1 1,0-1-1,0 0 1,0 0-1,1 0 1,-1-1-1,0 1 1,0-1 0,0 1-1,-1-1 1,1 0-1,0 0 1,0-1-1,0 1 1,-1 0-1,5-4 1,6-4 70,0 0-1,0-1 1,-2 0 0,1-1 0,-1-1-1,-1 0 1,0 0 0,0-1 0,-1 0 0,-1 0-1,13-29 1,-20 38-19,1 0-1,-1 0 1,0-1-1,0 1 1,-1 0-1,1 0 0,-1 0 1,0-1-1,0-4 1,0 8-34,0 0-1,-1 0 1,1 0 0,0 0 0,-1 0-1,1 0 1,0 0 0,-1 0 0,1 0-1,-1 1 1,1-1 0,-1 0 0,0 0-1,1 0 1,-1 0 0,0 1 0,0-1-1,0 0 1,1 1 0,-1-1 0,0 1-1,0-1 1,0 1 0,0-1 0,0 1-1,0-1 1,0 1 0,0 0 0,0 0-1,0-1 1,0 1 0,0 0 0,0 0-1,0 0 1,-1 0 0,1 0 0,0 1-1,-2-1 1,-3 2-154,1-1 0,-1 1 0,0 0 0,0 0 1,1 1-1,-1 0 0,1 0 0,0 0 0,-6 5 0,-1 1-1010,0 1 1,-14 17-1,15-17 312,7-10-303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1.546"/>
    </inkml:context>
    <inkml:brush xml:id="br0">
      <inkml:brushProperty name="width" value="0.05" units="cm"/>
      <inkml:brushProperty name="height" value="0.05" units="cm"/>
    </inkml:brush>
  </inkml:definitions>
  <inkml:trace contextRef="#ctx0" brushRef="#br0">1 0 18244,'1'6'1328,"-1"5"-1064,0 4-160,3 2 408,-3 3-296,7 6-464,2 1-296,-1 3-336,-2 3-624,-3 4 1096,-2 5-240,-2 10-265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2.026"/>
    </inkml:context>
    <inkml:brush xml:id="br0">
      <inkml:brushProperty name="width" value="0.05" units="cm"/>
      <inkml:brushProperty name="height" value="0.05" units="cm"/>
    </inkml:brush>
  </inkml:definitions>
  <inkml:trace contextRef="#ctx0" brushRef="#br0">110 0 12051,'3'68'1136,"-3"-3"-992,0 4-240,1 1 992,0 1-728</inkml:trace>
  <inkml:trace contextRef="#ctx0" brushRef="#br0" timeOffset="1">1 1901 15067,'3'71'968,"-3"-6"-1024,0-4-104,1-8 80,3-1-200,-1-2-72,0-2-16,-3-3-16,0 4-64,-3 1 240,0 2 16,-4 7 136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2:49.356"/>
    </inkml:context>
    <inkml:brush xml:id="br0">
      <inkml:brushProperty name="width" value="0.05" units="cm"/>
      <inkml:brushProperty name="height" value="0.05" units="cm"/>
    </inkml:brush>
  </inkml:definitions>
  <inkml:trace contextRef="#ctx0" brushRef="#br0">0 97 10890,'19'-1'264,"0"-1"0,0-1 0,28-8 0,14-3-58,15 5 230,93-2 0,77 14 8,-105 0-322,427 0 60,136 2 612,0 22 821,687-11-624,-378-99-2174,-844 64 941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2.474"/>
    </inkml:context>
    <inkml:brush xml:id="br0">
      <inkml:brushProperty name="width" value="0.05" units="cm"/>
      <inkml:brushProperty name="height" value="0.05" units="cm"/>
    </inkml:brush>
  </inkml:definitions>
  <inkml:trace contextRef="#ctx0" brushRef="#br0">62 0 9026,'-3'645'5625,"4"-622"-5521,4 48 221,-8 121 0,-4-89 168,3-42 1906,-12 64 0,1-3-624,12-111-1607,3-11-169,0 1 0,0-1-1,0 0 1,0 0 0,0 0 0,0 1 0,0-1 0,0 0 0,0 0 0,0 1 0,0-1 0,-1 0 0,1 0 0,0 0 0,0 1 0,0-1 0,0 0 0,0 0-1,-1 0 1,1 0 0,0 0 0,0 1 0,0-1 0,-1 0 0,1 0 0,0 0 0,0 0 0,0 0 0,-1 0 0,1 0 0,0 0 0,0 0 0,-1 0-1,1 1 1,0-1 0,0 0 0,0 0 0,-1 0 0,1-1 0,0 1 0,0 0 0,-1 0 0,-8-13-51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3.174"/>
    </inkml:context>
    <inkml:brush xml:id="br0">
      <inkml:brushProperty name="width" value="0.05" units="cm"/>
      <inkml:brushProperty name="height" value="0.05" units="cm"/>
    </inkml:brush>
  </inkml:definitions>
  <inkml:trace contextRef="#ctx0" brushRef="#br0">35 79 18228,'-26'8'2171,"18"-4"-1339,18-4 1043,43-9-1144,90-28-1,-87 20-795,63-9 0,-116 26 56,-1-1-1,1 1 1,0 0 0,0-1-1,0 2 1,0-1-1,0 0 1,0 1 0,5 0-1,-7 0 6,0-1 0,0 1 1,0 0-1,0-1 0,-1 1 0,1 0 0,0 0 0,0-1 1,0 1-1,-1 0 0,1 0 0,0 0 0,-1 0 0,1 0 0,-1 0 1,1 0-1,-1 0 0,0 0 0,1 0 0,-1 0 0,0 0 1,0 0-1,0 0 0,0 0 0,0 1 0,0-1 0,0 0 1,0 0-1,0 2 0,-4 17-31,-1 1 0,-1-1 1,0 0-1,-2 0 0,-19 36 0,7-14 4,-23 59-66,-43 146 1,49-94-2528,32-136 2254,5-17 352,0 1 0,0-1 0,0 0 1,0 1-1,0-1 0,0 0 0,0 1 0,0-1 1,0 0-1,0 0 0,0 1 0,0-1 1,-1 0-1,1 0 0,0 1 0,0-1 1,0 0-1,0 0 0,-1 1 0,1-1 1,0 0-1,0 0 0,-1 0 0,1 1 1,0-1-1,0 0 0,-1 0 0,1 0 0,0 0 1,0 0-1,-1 0 0,1 0 0,0 1 1,-1-1-1,1 0 0,0 0 0,-1 0 1,-3-11-737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3.620"/>
    </inkml:context>
    <inkml:brush xml:id="br0">
      <inkml:brushProperty name="width" value="0.05" units="cm"/>
      <inkml:brushProperty name="height" value="0.05" units="cm"/>
    </inkml:brush>
  </inkml:definitions>
  <inkml:trace contextRef="#ctx0" brushRef="#br0">1 38 14403,'13'-2'1776,"5"4"-1119,7-1-273,6 0 1360,12-2-1160,3-2-24,7-3-640,-3-2-448,-2 2 488,-7 0-128,-6-4-112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5.069"/>
    </inkml:context>
    <inkml:brush xml:id="br0">
      <inkml:brushProperty name="width" value="0.05" units="cm"/>
      <inkml:brushProperty name="height" value="0.05" units="cm"/>
    </inkml:brush>
  </inkml:definitions>
  <inkml:trace contextRef="#ctx0" brushRef="#br0">1 4 17036,'0'-1'66,"0"1"0,1 0 1,-1 0-1,0-1 0,1 1 1,-1 0-1,0 0 0,1-1 1,-1 1-1,0 0 0,1 0 1,-1 0-1,0 0 0,1 0 1,-1-1-1,0 1 0,1 0 1,-1 0-1,1 0 0,-1 0 1,0 0-1,1 0 0,-1 0 1,1 0-1,-1 0 0,0 1 1,1-1-1,-1 0 0,0 0 1,1 0-1,-1 0 0,1 0 1,-1 1-1,0-1 0,0 0 1,1 0-1,-1 1 0,0-1 1,1 0-1,-1 0 0,0 1 0,0-1 1,1 1-1,11 22 1314,-4-7-667,82 110 68,1 2-1041,-73-100-360,-2 0-1,22 53 1,-35-74 378,5 21-1143,-8-28 1348,0 1 0,0-1 0,0 1 0,0-1 0,0 1 0,0-1 0,-1 1 0,1 0 0,0-1 1,0 1-1,0-1 0,-1 0 0,1 1 0,0-1 0,-1 1 0,1-1 0,0 1 0,-1-1 0,1 0 0,-1 1 0,1-1 1,0 0-1,-1 1 0,1-1 0,-1 0 0,1 1 0,-1-1 0,1 0 0,-1 0 0,1 0 0,-1 0 0,0 0 0,1 1 0,-1-1 1,1 0-1,-1 0 0,1 0 0,-1 0 0,1 0 0,-1-1 0,1 1 0,-1 0 0,0 0 0,0 0 0,-15-4-641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5.555"/>
    </inkml:context>
    <inkml:brush xml:id="br0">
      <inkml:brushProperty name="width" value="0.05" units="cm"/>
      <inkml:brushProperty name="height" value="0.05" units="cm"/>
    </inkml:brush>
  </inkml:definitions>
  <inkml:trace contextRef="#ctx0" brushRef="#br0">91 374 12715,'-32'-13'1904,"8"5"-720,4-4-423,8 4 1343,10-1-608,9-4-287,8-3-217,11-5-344,6-2-168,7-7-280,1 0-8,3-3-152,-2-2-200,-6 4-512,-4-1-304,-12 7 768,-2 5-192,-8 5-105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6.025"/>
    </inkml:context>
    <inkml:brush xml:id="br0">
      <inkml:brushProperty name="width" value="0.05" units="cm"/>
      <inkml:brushProperty name="height" value="0.05" units="cm"/>
    </inkml:brush>
  </inkml:definitions>
  <inkml:trace contextRef="#ctx0" brushRef="#br0">111 1 13451,'-18'21'7845,"-1"5"-3885,6-5-3896,1 2 1,1 0 0,0 0-1,-8 29 1,18-47-122,-1 1 0,1-1 1,0 1-1,0 0 1,0-1-1,1 1 0,0 8 1,0-12 26,1-1 1,-1 0-1,0 1 1,1-1-1,-1 0 1,1 0-1,-1 1 1,1-1 0,-1 0-1,1 0 1,0 0-1,0 0 1,0 0-1,-1 0 1,1 0-1,0 0 1,0 0-1,0 0 1,0 0 0,1-1-1,-1 1 1,0 0-1,0-1 1,0 1-1,1-1 1,-1 1-1,0-1 1,0 0-1,1 0 1,-1 1 0,0-1-1,1 0 1,-1 0-1,0 0 1,1 0-1,1-1 1,38-8-475,4 0 374,-42 8 134,-1 1 0,0 0-1,1 0 1,-1 0-1,0 1 1,1-1 0,-1 0-1,0 1 1,1 0-1,-1-1 1,0 1 0,0 0-1,0 0 1,0 0-1,0 0 1,2 2 0,-3-2 10,0 0 1,0 0 0,0 0 0,-1-1-1,1 1 1,0 0 0,0 0 0,-1 0-1,1 0 1,-1 1 0,1-1 0,-1 0 0,0 0-1,1 0 1,-1 0 0,0 0 0,0 1-1,0-1 1,1 0 0,-2 2 0,1 0 31,-1 0 1,1 0 0,-1 0 0,0 0 0,0-1 0,0 1 0,0 0-1,-3 3 1,-2 4 177,-2 0-1,1-1 1,-10 10 0,16-19-215,-5 7 38,0-1 1,-1 0-1,0 0 1,0-1 0,-11 7-1,18-12-85,-1 0 0,1 0 0,0 0 0,0 0 0,0 0 0,-1 0 0,1 0 0,0 0 0,0 0 0,0 0 0,-1 0 0,1-1 0,0 1 0,0 0 0,0 0 0,0 0 0,0 0 0,-1 0 0,1 0 0,0-1 0,0 1 0,0 0 0,0 0 0,0 0 0,0 0 0,0-1-1,-1 1 1,1 0 0,0 0 0,0 0 0,0-1 0,0 1 0,0 0 0,0 0 0,0 0 0,0-1 0,0 1 0,0 0 0,0 0 0,0 0 0,0 0 0,0-1 0,0 1 0,1 0 0,-1 0 0,0 0 0,0-1 0,0 1 0,0 0 0,0 0 0,0 0 0,0 0 0,0 0 0,1-1 0,-1 1 0,4-12-393,4 0-98,4-2-185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06.444"/>
    </inkml:context>
    <inkml:brush xml:id="br0">
      <inkml:brushProperty name="width" value="0.05" units="cm"/>
      <inkml:brushProperty name="height" value="0.05" units="cm"/>
    </inkml:brush>
  </inkml:definitions>
  <inkml:trace contextRef="#ctx0" brushRef="#br0">0 10 15659,'0'4'2137,"3"3"-1289,7-3-360,3-2 2193,9-2-1833,3-2-184,7-3-280,2-1-232,1 0-536,-1 0-248,-10 5 1736,-5 1-1152,-19 7-8,-6 5-32</inkml:trace>
  <inkml:trace contextRef="#ctx0" brushRef="#br0" timeOffset="1">45 232 18596,'18'0'1600,"5"-6"-1168,2-3-160,8-1 201,1-1-513,6-3 304,-1-1-104,-2 5-256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1.630"/>
    </inkml:context>
    <inkml:brush xml:id="br0">
      <inkml:brushProperty name="width" value="0.05" units="cm"/>
      <inkml:brushProperty name="height" value="0.05" units="cm"/>
    </inkml:brush>
  </inkml:definitions>
  <inkml:trace contextRef="#ctx0" brushRef="#br0">174 0 11010,'0'7'2457,"-2"0"-697,1-4-487,-2 4-329,3-2-400,-4 2 2296,-1-6-1935,-2-1-545,-2-4-272,-2 0-680,-5 4-273,-5-2-223,-5 1 720,-7 1-256,-3 0-232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2.077"/>
    </inkml:context>
    <inkml:brush xml:id="br0">
      <inkml:brushProperty name="width" value="0.05" units="cm"/>
      <inkml:brushProperty name="height" value="0.05" units="cm"/>
    </inkml:brush>
  </inkml:definitions>
  <inkml:trace contextRef="#ctx0" brushRef="#br0">373 39 12643,'-27'-6'1208,"0"-1"-744,-2 0-200,-2 0 624,-2 2-328,-5 5-408,0-1-184,-7 1 32,-3-1-8,-8-4-136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2.501"/>
    </inkml:context>
    <inkml:brush xml:id="br0">
      <inkml:brushProperty name="width" value="0.05" units="cm"/>
      <inkml:brushProperty name="height" value="0.05" units="cm"/>
    </inkml:brush>
  </inkml:definitions>
  <inkml:trace contextRef="#ctx0" brushRef="#br0">826 96 12235,'-23'-11'474,"0"0"1,0 2 0,-29-7-1,36 12-315,1 1 0,-1 1-1,0 1 1,-1 0-1,1 1 1,-17 2-1,16 0-35,-78 4 515,82-6-565,0-1-1,0 0 1,0-1-1,0 0 1,-16-6 0,-3-5-6,24 9-54,0 0 1,0 1 0,-1 0-1,-16-3 1,23 6-12,0 0-1,0 0 1,-1 0 0,1 0 0,0 0-1,-1 0 1,1 1 0,0-1 0,0 1-1,-1 0 1,1-1 0,0 1 0,0 0-1,0 0 1,0 1 0,0-1 0,0 0-1,0 1 1,1-1 0,-1 1 0,0-1-1,1 1 1,-2 2 0,-20 30-17,18-25 70,-1 1 1,-1-1-1,0 0 0,-11 11 1,16-18 32,0 0 0,0 0 1,-1-1-1,1 1 1,-1-1-1,1 1 0,-1-1 1,0 0-1,1 0 0,-1 0 1,0 0-1,0-1 0,0 1 1,0-1-1,0 1 1,1-1-1,-1 0 0,0 0 1,0 0-1,0-1 0,-4 0 1,-10-4 625,1-1 0,-17-7 0,3 0-1143,30 13 386,0-1-1,-1 1 1,1-1-1,-1 1 0,1-1 1,0 1-1,-1-1 1,1 1-1,0-1 0,0 1 1,-1-1-1,1 1 1,0-1-1,0 0 1,0 1-1,0-1 0,0 1 1,0-1-1,-1 0 1,2 1-1,-1-1 0,0 1 1,0-1-1,0 1 1,0-1-1,0 0 0,0 1 1,0-1-1,1 1 1,-1-1-1,1 0 0,5-19-429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4:32.908"/>
    </inkml:context>
    <inkml:brush xml:id="br0">
      <inkml:brushProperty name="width" value="0.05" units="cm"/>
      <inkml:brushProperty name="height" value="0.05" units="cm"/>
    </inkml:brush>
  </inkml:definitions>
  <inkml:trace contextRef="#ctx0" brushRef="#br0">1 231 11306,'21'3'115,"1"-2"0,0 0-1,0-1 1,0-1 0,-1-1-1,30-6 1,-22 4-8,163-26-38,115-15 95,-224 37 186,148 5 0,62 24 454,294 9 369,342-66-505,-438 10-228,-248 16-198,896-52 644,-992 50-765,252-19 463,1 23 484,-338 10-671,0 3 0,-1 2 0,0 3 0,73 22 1,-88-18 538,50 8 1,-69-16-710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3.201"/>
    </inkml:context>
    <inkml:brush xml:id="br0">
      <inkml:brushProperty name="width" value="0.05" units="cm"/>
      <inkml:brushProperty name="height" value="0.05" units="cm"/>
    </inkml:brush>
  </inkml:definitions>
  <inkml:trace contextRef="#ctx0" brushRef="#br0">1 2 20668,'0'-1'91,"1"1"-1,0 0 0,0 0 0,-1 0 0,1-1 0,0 1 0,0 0 1,-1 0-1,1 0 0,0 0 0,0 0 0,-1 0 0,1 1 0,0-1 1,0 0-1,-1 0 0,1 0 0,0 1 0,-1-1 0,1 0 0,0 1 0,-1-1 1,1 0-1,0 1 0,-1-1 0,1 1 0,-1-1 0,1 1 0,-1 0 1,1 0-1,0 1 8,-1 1-1,1-1 1,-1 0 0,0 1 0,0-1-1,0 0 1,0 1 0,-1 3 0,0 5 226,0 30-407,2 0 0,1 0 0,3 0 0,1 0 0,13 47 0,-19-87 30,1-1 18,-1 1 0,0-1 0,1 1 0,-1 0 1,0-1-1,1 1 0,-1 0 0,0 0 0,0-1 1,0 1-1,0 0 0,0-1 0,0 1 0,0 0 1,0 0-1,0-1 0,0 1 0,0 0 0,0-1 1,0 1-1,-1 0 0,1-1 0,0 1 0,0 0 1,-1-1-1,1 1 0,0 0 0,-1-1 1,1 1-1,-1-1 0,1 1 0,-1-1 0,1 1 1,-1-1-1,1 1 0,-1-1 0,0 1 0,1-1 1,-1 0-1,0 1 0,0-1 0,-14 1-446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3.933"/>
    </inkml:context>
    <inkml:brush xml:id="br0">
      <inkml:brushProperty name="width" value="0.05" units="cm"/>
      <inkml:brushProperty name="height" value="0.05" units="cm"/>
    </inkml:brush>
  </inkml:definitions>
  <inkml:trace contextRef="#ctx0" brushRef="#br0">0 66 20644,'5'-6'356,"0"1"0,0 0-1,0 0 1,1 1 0,0-1 0,-1 1-1,2 0 1,-1 1 0,0 0-1,1 0 1,-1 0 0,11-2-1,-8 2-238,0 1-1,0 0 1,0 0 0,0 1-1,0 1 1,1-1-1,-1 1 1,0 1-1,11 2 1,-19-3-111,0 0 0,1 0 0,-1 0 0,0 1 0,0-1 0,1 1 0,-1-1 0,0 1 0,0-1 0,0 1 0,0 0 0,0-1 0,0 1 0,0 0 0,0 0 0,0 0 0,0 0 0,0 0 0,0 0 0,-1 0 0,1 0 0,0 0 0,0 2 0,-1-1-1,0-1 1,1 1-1,-1 0 0,0 0 0,-1 0 0,1 0 1,0-1-1,0 1 0,-1 0 0,1 0 0,-1 0 1,1-1-1,-1 1 0,-1 2 0,-4 5 20,1 0 0,-2 0 0,1 0 0,-10 8-1,-30 31-8,46-47-19,-1-1 0,1 0 0,0 0 0,0 0 0,0 1 0,0-1 0,0 0 0,0 0 0,0 1 0,0-1 0,0 0 0,0 0 0,0 1 0,0-1 0,0 0 0,0 0 0,0 1 0,0-1 0,0 0 0,0 0 0,0 0-1,0 1 1,0-1 0,0 0 0,1 0 0,-1 1 0,0-1 0,0 0 0,0 0 0,0 0 0,0 1 0,1-1 0,-1 0 0,0 0 0,0 0 0,0 0 0,1 0 0,-1 0 0,0 1 0,0-1 0,1 0 0,-1 0 0,0 0 0,0 0 0,0 0 0,1 0-1,-1 0 1,0 0 0,0 0 0,1 0 0,-1 0 0,0 0 0,0 0 0,1 0 0,-1 0 0,0 0 0,17 1-85,-16-1 76,33-2-157,-22 1 121,0 1 1,1 0 0,-1 0 0,20 4 0,-32-4 44,1 1 1,0-1 0,0 0 0,0 0 0,-1 1 0,1-1-1,0 0 1,-1 1 0,1-1 0,0 0 0,-1 1 0,1-1-1,0 1 1,-1-1 0,1 1 0,-1 0 0,1-1-1,-1 1 1,1-1 0,-1 1 0,1 0 0,-1-1 0,0 1-1,1 0 1,-1 0 0,0-1 0,0 2 0,0 0 6,0 0-1,0 0 1,0 0 0,0 0 0,-1 0-1,1 0 1,-1 0 0,1 0 0,-1-1 0,0 1-1,0 2 1,-5 6 81,-1 0 0,-14 18 0,18-24-40,-12 15 206,0 0 0,-2-1 0,0-1 0,-1 0 0,-30 21 1,32-32-451,16-6 176,-1 0 0,1 0 0,0 0 0,-1 0 0,1 0 0,0 0 0,-1-1 0,1 1 0,0 0 0,-1 0-1,1 0 1,0 0 0,-1-1 0,1 1 0,0 0 0,0 0 0,0-1 0,-1 1 0,1 0 0,0 0 0,0-1-1,0 1 1,-1 0 0,1-1 0,0 1 0,0 0 0,0-1 0,-1-2-105,1-1 1,0 0 0,0 1-1,0-1 1,0 1-1,1-7 1,0 4 225,3-26-482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4.996"/>
    </inkml:context>
    <inkml:brush xml:id="br0">
      <inkml:brushProperty name="width" value="0.05" units="cm"/>
      <inkml:brushProperty name="height" value="0.05" units="cm"/>
    </inkml:brush>
  </inkml:definitions>
  <inkml:trace contextRef="#ctx0" brushRef="#br0">1 18 17260,'2'1'153,"-1"1"1,1-1-1,0 1 0,0-1 1,-1 1-1,1 0 1,-1 0-1,0 0 1,1 0-1,-1 0 1,0 0-1,0 0 0,0 0 1,0 1-1,-1-1 1,1 0-1,-1 0 1,1 4-1,4 47 907,-5-44-758,1 90 1033,-14 138 0,10-200-859,2-26 11,3-23-30,25-181 351,-19 149-783,3 0 1,19-55 0,-26 90-35,0 0-1,1 0 0,0 0 1,0 1-1,1 0 1,0 0-1,0 0 0,8-7 1,-11 13-5,0-1 1,0 0 0,0 1 0,0-1 0,1 1-1,-1 0 1,1 0 0,-1 0 0,1 1-1,0-1 1,0 1 0,-1 0 0,1 0 0,0 0-1,0 1 1,0-1 0,0 1 0,0 0-1,0 0 1,0 0 0,0 1 0,7 1 0,-9-1 14,-1-1 0,1 1 0,0 0 0,0 0 0,-1 0 0,1 0 0,-1 0 0,1 0 0,-1 1 0,1-1 0,-1 0 0,0 1 0,1-1 0,-1 1 0,0-1 0,0 1 0,0 0 0,0-1 0,-1 1 0,1 0 0,0 0 0,-1 0 0,1 0 0,-1 0 0,0-1 0,1 1 0,-1 0 0,0 0 0,0 0 0,0 0 0,0 0 0,-1 0 0,1 0 0,-1 2 0,-1 5 69,-1 0 1,1 0-1,-1 0 0,-1 0 1,-7 14-1,3-11 45,1 0-1,-2 0 0,1-1 1,-2 0-1,-11 10 1,17-17-86,0 0 0,-1 0 0,1-1 0,-1 0 0,0 1 0,0-2 0,0 1 0,0-1 0,0 1 0,-1-1 0,1-1 0,-1 1 0,0-1 0,1 0 0,-8 0 0,11-1-96,0 0-1,0 0 1,0 0 0,0-1-1,0 1 1,0-1 0,0 1-1,0-1 1,0 0 0,0 0-1,0 0 1,0 0 0,0 0-1,1 0 1,-1-1 0,0 1-1,1-1 1,-1 1 0,1-1-1,0 1 1,-1-1 0,1 0-1,0 0 1,0 0 0,0 1-1,0-1 1,0 0 0,1 0-1,-1 0 1,0-4 0,-1-4-202,1-1 0,0 1 0,0-1 1,3-18-1,-2 28 273,3-40-734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5.431"/>
    </inkml:context>
    <inkml:brush xml:id="br0">
      <inkml:brushProperty name="width" value="0.05" units="cm"/>
      <inkml:brushProperty name="height" value="0.05" units="cm"/>
    </inkml:brush>
  </inkml:definitions>
  <inkml:trace contextRef="#ctx0" brushRef="#br0">86 0 17252,'-6'14'4939,"-12"28"-1797,14-34-2852,-9 18-24,2 1 0,0 0 0,-10 43 0,21-70-273,-1 1 0,1-1 0,0 1 0,0-1 0,0 1 1,-1 0-1,1-1 0,0 1 0,0-1 0,0 1 0,0 0 0,0-1 0,0 1 0,0-1 0,0 1 0,1 0 0,-1-1 0,0 1 1,0-1-1,0 1 0,1-1 0,-1 1 0,0-1 0,1 1 0,-1-1 0,0 1 0,1-1 0,-1 1 0,0-1 0,1 1 1,-1-1-1,1 0 0,-1 1 0,1-1 0,-1 0 0,1 1 0,0-1 0,-1 0 0,1 0 0,-1 1 0,1-1 0,-1 0 0,1 0 1,0 0-1,-1 0 0,1 0 0,-1 0 0,1 0 0,0 0 0,-1 0 0,1 0 0,0 0 0,6-2-84,0 0 0,0 0 0,-1 0 0,8-3 0,3-2-139,-13 6 159,0 0 1,0 0 0,0 0-1,1 1 1,-1-1-1,0 1 1,0 0 0,1 0-1,-1 1 1,8 1 0,-10-1 54,-1-1 0,1 1 0,-1 0 0,0 0 1,1 0-1,-1 0 0,0 0 0,0 0 1,0 1-1,0-1 0,0 0 0,0 0 1,0 1-1,0-1 0,0 1 0,-1-1 0,1 1 1,0-1-1,-1 1 0,0-1 0,1 1 1,-1-1-1,0 1 0,0 0 0,1-1 0,-1 1 1,-1-1-1,1 1 0,0 0 0,0-1 1,-1 3-1,-1 5 153,-1 0 1,1-1-1,-2 1 1,1-1-1,-1 0 1,0 0-1,-1-1 0,0 1 1,0-1-1,0 0 1,-1 0-1,0 0 1,-1-1-1,1 0 0,-1-1 1,-12 9-1,18-13-124,-1-1 0,1 1 0,-1 0 0,1 0 0,0-1-1,-1 1 1,0-1 0,1 1 0,-1-1 0,1 0 0,-1 0-1,-2 1 1,3-1-60,1 0 0,-1-1-1,1 1 1,-1 0 0,1 0-1,-1 0 1,1 0 0,-1 0-1,1-1 1,-1 1-1,1 0 1,-1-1 0,1 1-1,0 0 1,-1-1 0,1 1-1,0 0 1,-1-1 0,1 1-1,0-1 1,-1 1 0,1 0-1,0-1 1,-1 1 0,1-2-1,0 1-40,0-1-1,0 1 1,0-1-1,0 1 1,0-1-1,0 1 0,0-1 1,1 1-1,-1-1 1,1 1-1,-1-1 1,1 1-1,-1 0 1,1-1-1,0 1 1,0 0-1,0-1 1,0 1-1,0 0 1,0 0-1,0 0 0,0 0 1,0 0-1,0 0 1,2-1-1,10-7-704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25.865"/>
    </inkml:context>
    <inkml:brush xml:id="br0">
      <inkml:brushProperty name="width" value="0.05" units="cm"/>
      <inkml:brushProperty name="height" value="0.05" units="cm"/>
    </inkml:brush>
  </inkml:definitions>
  <inkml:trace contextRef="#ctx0" brushRef="#br0">12 42 20684,'-4'6'2041,"5"-5"-1337,2-1-328,6-3 1144,1-2-399,4-4-649,3 2-392,3-2-536,2 1-320,-4 2-601,-2 5 1713,-7 1-664,-5 1-216,-7 5-96</inkml:trace>
  <inkml:trace contextRef="#ctx0" brushRef="#br0" timeOffset="1">0 194 18228,'5'10'1840,"5"-4"-1096,3-6-303,7-3 863,6-3-240,1-2-752,3-1-752,-7-8 536,-5-2-152,-6-4-208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1.109"/>
    </inkml:context>
    <inkml:brush xml:id="br0">
      <inkml:brushProperty name="width" value="0.05" units="cm"/>
      <inkml:brushProperty name="height" value="0.05" units="cm"/>
    </inkml:brush>
  </inkml:definitions>
  <inkml:trace contextRef="#ctx0" brushRef="#br0">1 22 15163,'1'-18'2255,"1"14"-1002,2 13 186,34 229 1735,-17-86-3010,-18-131-150,-2-8-8,1-1 0,1 0 0,-1 0 0,2 0 0,0 0 0,7 15 0,-10-26-3,-1 0 1,1 0-1,0 0 1,-1-1 0,1 1-1,0 0 1,0 0-1,0 0 1,-1-1 0,1 1-1,0 0 1,0-1-1,0 1 1,0-1 0,0 1-1,0-1 1,1 0-1,-1 1 1,0-1 0,0 0-1,0 0 1,0 0-1,0 1 1,0-1 0,1-1-1,-1 1 1,0 0-1,0 0 1,0 0 0,0 0-1,0-1 1,0 1-1,0-1 1,0 1 0,0-1-1,0 1 1,0-1-1,0 1 1,0-1 0,0 0-1,0 0 1,0 1-1,1-3 1,5-3 21,-1-1 0,0 0 0,0 0 0,6-9-1,26-45 317,-3-2 0,-2-1 0,47-136-1,-70 175-113,-10 25-223,0-1 0,0 1 0,0 0 1,0 0-1,0 0 0,0 0 0,0 0 0,0-1 0,0 1 0,0 0 0,0 0 0,0 0 0,0 0 1,0 0-1,0-1 0,0 1 0,0 0 0,0 0 0,0 0 0,0 0 0,0 0 0,0 0 0,0-1 1,1 1-1,-1 0 0,0 0 0,0 0 0,0 0 0,0 0 0,0 0 0,0 0 0,0 0 0,1 0 1,-1 0-1,0-1 0,0 1 0,0 0 0,0 0 0,0 0 0,0 0 0,1 0 0,-1 0 1,0 0-1,0 0 0,0 0 0,0 0 0,0 0 0,1 0 0,-1 0 0,0 0 0,0 0 0,0 1 1,0-1-1,0 0 0,1 0 0,-1 0 0,0 0 0,0 0 0,0 0 0,0 0 0,0 0 0,0 0 1,0 0-1,0 1 0,1-1 0,-1 0 0,0 0 0,0 0 0,0 0 0,2 12 167,-6 98 52,1-82-231,1 1 0,2-1-1,1 0 1,1 1 0,9 43 0,-11-70 7,1-1 1,-1 1-1,0-1 0,1 1 0,-1-1 1,1 1-1,0-1 0,0 1 0,-1-1 1,1 1-1,0-1 0,0 0 0,0 1 1,0-1-1,1 0 0,-1 0 0,0 0 1,0 0-1,1 0 0,-1 0 0,0 0 0,1-1 1,-1 1-1,1 0 0,-1-1 0,1 1 1,2 0-1,-2-2 10,1 1 0,-1 0 0,0-1 1,1 1-1,-1-1 0,0 0 0,0 1 0,0-1 1,0 0-1,0-1 0,0 1 0,0 0 0,0 0 1,0-1-1,0 1 0,0-1 0,-1 0 0,3-3 1,9-12 104,-1 0 0,0-1 0,-2 0 0,0-1 0,11-30 0,-4 1 316,11-56 0,-26 98-417,1-5-89,-1 0 1,0-1 0,0 1-1,0-22 1,-2 32 51,0 1-1,0 0 1,0 0 0,0 0 0,0 0 0,0-1 0,0 1-1,-1 0 1,1 0 0,0 0 0,0-1 0,0 1 0,0 0-1,0 0 1,0 0 0,0 0 0,0 0 0,0-1 0,-1 1-1,1 0 1,0 0 0,0 0 0,0 0 0,0 0-1,0 0 1,-1-1 0,1 1 0,0 0 0,0 0 0,0 0-1,0 0 1,-1 0 0,1 0 0,0 0 0,0 0 0,0 0-1,0 0 1,-1 0 0,1 0 0,0 0 0,0 0-1,0 0 1,-1 0 0,1 0 0,0 0 0,0 0 0,0 0-1,0 0 1,-1 0 0,1 1 0,0-1 0,0 0 0,-8 6-378,5-1-92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1.562"/>
    </inkml:context>
    <inkml:brush xml:id="br0">
      <inkml:brushProperty name="width" value="0.05" units="cm"/>
      <inkml:brushProperty name="height" value="0.05" units="cm"/>
    </inkml:brush>
  </inkml:definitions>
  <inkml:trace contextRef="#ctx0" brushRef="#br0">179 147 19660,'1'-3'217,"-1"-1"0,1 1-1,0-1 1,-1 1 0,1 0-1,-1-1 1,0 1 0,0-1-1,-1 1 1,1-1 0,-1 1-1,1-1 1,-3-3 0,3 6-129,-1 0 0,0-1 0,0 1 0,0 0 0,0-1 0,0 1 0,0 0 0,0 0 0,0 0 0,0 0 0,-1 0 0,1 0 0,0 0 0,-1 1 0,1-1 0,-1 0 0,1 1 0,-1-1 0,1 1 0,-1-1 0,1 1 0,-1 0 1,1 0-1,-1 0 0,0 0 0,1 0 0,-1 0 0,1 0 0,-1 0 0,1 1 0,-1-1 0,-2 1 0,-2 1-46,0 0 0,1 1-1,0-1 1,-1 1 0,1 0 0,0 1 0,0-1 0,1 1 0,-1 0 0,1 0-1,0 0 1,0 0 0,0 1 0,0 0 0,1 0 0,-3 5 0,-2 4-102,1 0 0,0 1 1,1 0-1,-8 28 0,6 1-62,8-41 115,0 0 1,0 0-1,0 0 0,0-1 1,0 1-1,1 0 1,-1 0-1,1 0 1,0 0-1,0 0 0,0 0 1,2 3-1,-2-5 9,0 0 0,-1 0 0,1-1 0,0 1 0,0 0 0,-1-1 0,1 1 0,0 0 0,0-1 0,0 0 0,0 1 0,0-1 0,0 1 0,0-1 0,0 0 0,0 0 0,0 1 0,0-1 0,0 0 0,0 0 0,0 0 0,0 0 0,0 0 0,0-1 0,0 1 0,0 0 0,0 0 0,0-1 0,0 1 0,0-1 0,2 0 0,3-2 22,0 0 1,0 0-1,-1-1 0,6-4 1,9-10 151,0 0 0,-1-2 0,-2 0 0,0-1 0,-1 0 0,0-2 0,-2 0 0,-1 0 0,18-46 0,-30 66-141,0 0 0,0 0 0,0 0-1,-1 1 1,1-1 0,-1 0 0,1 0 0,-1 0 0,0 0 0,0 0 0,-1 0-1,1 0 1,-1 0 0,0-4 0,0 6-26,1 0 0,0 1 0,-1-1-1,1 1 1,-1-1 0,1 0 0,-1 1 0,1-1 0,-1 1-1,1-1 1,-1 1 0,1-1 0,-1 1 0,0 0 0,1-1-1,-1 1 1,0 0 0,1 0 0,-1-1 0,0 1 0,-1 0-1,0 0-8,0 0-1,0 0 0,0 0 1,0 0-1,0 1 0,0-1 1,0 1-1,0 0 0,0-1 1,1 1-1,-4 2 0,-5 3-177,1 0 0,-1 1 0,1 0 0,0 0-1,1 1 1,-8 10 0,-42 57-2277,41-52 1982,7-14-326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2.281"/>
    </inkml:context>
    <inkml:brush xml:id="br0">
      <inkml:brushProperty name="width" value="0.05" units="cm"/>
      <inkml:brushProperty name="height" value="0.05" units="cm"/>
    </inkml:brush>
  </inkml:definitions>
  <inkml:trace contextRef="#ctx0" brushRef="#br0">0 2 19612,'0'0'35,"0"0"0,1 0 0,-1 0 0,0 0 0,0-1 0,0 1 0,0 0 0,0 0 0,0 0 0,0 0 0,0 0 0,1 0 0,-1 0 0,0 0 0,0 0 0,0 0 0,0 0 0,0 0-1,0 0 1,0 0 0,1 0 0,-1 0 0,0 0 0,0 0 0,0 0 0,0 0 0,0 0 0,0 0 0,0 0 0,1 0 0,-1 0 0,0 0 0,0 0 0,0 0 0,0 0 0,0 0 0,0 1 0,0-1 0,0 0 0,1 0 0,-1 0 0,0 0 0,0 0 0,0 0-1,0 0 1,0 0 0,0 1 0,0-1 0,0 0 0,0 0 0,0 0 0,0 0 0,0 0 0,0 0 0,0 0 0,0 1 0,0-1 0,0 0 0,0 0 0,0 0 0,0 0 0,0 0 0,0 1 0,3 15 711,-1 18 18,0 160 1247,2 46-1442,-4-234-556,0 0 0,1 1-1,0-1 1,0 1 0,0-1-1,1 0 1,4 10 0,-6-15-12,0-1 0,1 0 0,-1 1 0,0-1 0,0 0 0,1 0 0,-1 1 0,0-1 0,0 0 0,1 0 0,-1 0 0,0 0 0,1 1 0,-1-1 0,0 0 0,1 0 0,-1 0 0,0 0 0,1 0 0,-1 0 0,0 0 0,1 0 0,-1 0 0,0 0 0,1 0 0,-1 0 0,0 0 0,1 0 0,-1 0 0,0 0 0,1 0 0,-1 0 0,0 0 0,1-1 0,-1 1 0,0 0 0,0 0 0,1-1 0,10-9 21,-1-5-2,0-1 0,8-18 0,-11 19-9,2 0-1,0 0 1,12-16 0,-20 30-11,-1 1 0,1-1-1,-1 0 1,1 0 0,0 0 0,-1 1 0,1-1 0,0 0 0,0 1 0,-1-1 0,1 0 0,0 1 0,0-1 0,0 1 0,0 0 0,0-1 0,0 1 0,0 0 0,0-1 0,0 1 0,0 0 0,0 0 0,2 0 0,-2 0-2,0 1 1,0 0-1,0-1 1,-1 1-1,1 0 0,0-1 1,0 1-1,-1 0 1,1 0-1,0-1 1,-1 1-1,1 0 1,-1 0-1,1 0 1,-1 0-1,1 0 1,-1 0-1,1 2 0,1 6-10,0 1-1,0 0 0,0 16 0,-2 7-820,-5 56 1,3-81-352,1-14 744,1-14 86,1-13-330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2.727"/>
    </inkml:context>
    <inkml:brush xml:id="br0">
      <inkml:brushProperty name="width" value="0.05" units="cm"/>
      <inkml:brushProperty name="height" value="0.05" units="cm"/>
    </inkml:brush>
  </inkml:definitions>
  <inkml:trace contextRef="#ctx0" brushRef="#br0">21 0 18212,'16'0'1928,"-16"13"-1112,0 7-311,-7 10 1343,1 7-688,-1 11-480,1 5-144,0 7-215,3-3-105,2-2-296,1-2-192,4-9-601,1-5-287,-1-15 904,-1-5-240,2-15-176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3.162"/>
    </inkml:context>
    <inkml:brush xml:id="br0">
      <inkml:brushProperty name="width" value="0.05" units="cm"/>
      <inkml:brushProperty name="height" value="0.05" units="cm"/>
    </inkml:brush>
  </inkml:definitions>
  <inkml:trace contextRef="#ctx0" brushRef="#br0">158 15 16428,'6'-15'1424,"-8"18"-41,-11 30 132,-10 53-505,4 2 0,4 0 0,4 0 0,0 155 0,11-235-959,0 5 8,1 0 0,0 0 1,0 0-1,1-1 1,6 19-1,-3-22-54,-3-17-66,-3-15-74,-13-46-54,-4 0 0,-39-99 0,65 171 549,5 9-311,-11-11-16,2 3-127,0-1 0,1 0 1,-1-1-1,1 1 0,0-1 1,0 1-1,0-2 0,0 1 0,0 0 1,0-1-1,0 0 0,0 0 1,0-1-1,1 1 0,-1-1 0,0 0 1,1-1-1,-1 1 0,0-1 1,0 0-1,10-3 0,-2-1-257,0 0 0,0-1 0,-1 0 0,0-1 0,-1-1 0,1 0 0,13-12-1,7-8-576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6:37.339"/>
    </inkml:context>
    <inkml:brush xml:id="br0">
      <inkml:brushProperty name="width" value="0.05" units="cm"/>
      <inkml:brushProperty name="height" value="0.05" units="cm"/>
    </inkml:brush>
  </inkml:definitions>
  <inkml:trace contextRef="#ctx0" brushRef="#br0">0 7 6425,'182'13'3365,"-7"0"-2159,182-29-946,-40-1-134,84 29 193,-103-1-73,247-16 72,240 9 758,-637 6-498,-1 6 1,0 6 0,184 53-1,-296-64-470,225 58 168,-215-61-287,-1-1 0,2-2-1,86-3 1,-16-11-52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3.599"/>
    </inkml:context>
    <inkml:brush xml:id="br0">
      <inkml:brushProperty name="width" value="0.05" units="cm"/>
      <inkml:brushProperty name="height" value="0.05" units="cm"/>
    </inkml:brush>
  </inkml:definitions>
  <inkml:trace contextRef="#ctx0" brushRef="#br0">86 0 16892,'-8'16'658,"-45"91"2605,48-94-2913,1 0 0,0 0 1,1 0-1,0 0 0,1 0 1,-1 22-1,3-33-313,0 0 0,0 0 0,0 0 0,0 0 0,0 0 0,1 0 0,-1 0 0,1 0 0,-1 0 0,1 0 0,0 0 0,0 0 0,1 2 0,-2-4-23,1 1 0,-1-1 0,1 1 0,-1-1 0,1 0-1,-1 1 1,1-1 0,0 0 0,-1 1 0,1-1 0,-1 0 0,1 0-1,0 0 1,-1 1 0,1-1 0,0 0 0,-1 0 0,1 0-1,0 0 1,-1 0 0,1 0 0,0 0 0,-1 0 0,1-1-1,1 1 1,1-2 7,1 1-1,-1-1 1,1 0-1,-1-1 1,1 1 0,-1 0-1,0-1 1,0 0-1,-1 0 1,5-5-1,4-7 28,0 0 1,-1-1-1,-1 0 0,-1 0 0,-1-1 1,0 0-1,-1-1 0,0 0 0,-2 1 1,0-1-1,2-28 0,-7 37 85,-3 13-43,-4 11-5,3 0-56,0 0 1,1 0-1,1 1 1,-3 22-1,5-29-72,1 1 0,0 0 0,0-1 1,1 1-1,0 0 0,0-1 0,1 1 0,5 13 0,-7-22-19,1 1 0,-1-1 1,1 1-1,0 0 0,0-1 0,-1 0 0,1 1 0,0-1 0,0 1 0,0-1 0,1 0 0,-1 0 0,0 0 0,0 0 1,1 0-1,-1 0 0,0 0 0,1 0 0,-1 0 0,1 0 0,-1-1 0,1 1 0,0-1 0,2 1 0,-2-1-62,1 0 0,0 0-1,-1-1 1,1 1 0,-1-1-1,1 0 1,-1 0 0,1 0 0,-1 0-1,0 0 1,1 0 0,-1-1-1,0 1 1,2-3 0,6-4-331,0-2 1,-1 1 0,0-1 0,15-22-1,2-12-419,-3-6-85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4.052"/>
    </inkml:context>
    <inkml:brush xml:id="br0">
      <inkml:brushProperty name="width" value="0.05" units="cm"/>
      <inkml:brushProperty name="height" value="0.05" units="cm"/>
    </inkml:brush>
  </inkml:definitions>
  <inkml:trace contextRef="#ctx0" brushRef="#br0">98 30 17556,'0'-1'179,"0"-19"1333,0 20-1486,0-1 0,0 1 0,0 0 0,0 0 1,0-1-1,0 1 0,0 0 0,0 0 0,0-1 0,0 1 0,0 0 0,0 0 0,0-1 0,0 1 0,0 0 0,0 0 0,0-1 0,-1 1 0,1 0 0,0 0 0,0-1 0,0 1 0,0 0 0,0 0 0,-1 0 0,1-1 1,0 1-1,0 0 0,0 0 0,-1 0 0,1 0 0,0 0 0,0-1 0,-1 1 0,1 0 0,0 0 0,0 0 0,-1 0 0,1 0 0,0 0 0,0 0 0,-1 0 0,1 0 0,0 0 0,0 0 0,-1 0 0,1 0 0,0 0 1,0 0-1,-1 0 0,1 0 0,0 0 0,0 0 0,-1 1 0,1-1 0,0 0 0,0 0 0,-1 0 0,1 0 0,0 1 0,0-1 0,0 0 0,-1 0 0,1 0 0,0 1 0,0-1 0,0 0 0,0 1 0,-5 4 350,1 1 0,0 0 0,0 0 0,0 0 0,1 0 0,0 1 0,-3 8 0,-15 55 705,17-57-923,-20 95 413,22-96-516,1-1 0,0 1 0,1-1 0,0 1 0,0-1 0,2 1 0,3 17 0,-5-28-53,1 1 1,-1 0-1,1-1 0,-1 1 1,1-1-1,0 1 1,-1-1-1,1 1 1,0-1-1,0 1 1,0-1-1,0 0 1,0 0-1,1 1 1,-1-1-1,0 0 0,0 0 1,1 0-1,-1 0 1,1-1-1,-1 1 1,1 0-1,-1 0 1,1-1-1,-1 1 1,1-1-1,0 0 1,2 1-1,2-1-26,-1-1 1,1 1-1,-1-1 1,0 0-1,1 0 0,-1-1 1,7-2-1,-10 3 11,-1 0 0,1 1-1,-1-1 1,1 1 0,0 0 0,-1-1-1,1 1 1,0 0 0,-1 0 0,1 0-1,0 0 1,-1 0 0,1 1 0,-1-1-1,1 0 1,0 1 0,-1-1-1,1 1 1,-1 0 0,3 1 0,-2-1-2,-1 1 1,1-1 0,0 1-1,0 0 1,-1 0-1,1 0 1,-1 0 0,1 0-1,-1 1 1,0-1-1,0 0 1,1 3 0,2 7-26,-1 1 0,0 0 0,-1 0 1,0 15-1,-1-21 24,-1-1 27,0-4 12,0 1 0,0-1 0,0 1 1,0-1-1,1 1 0,-1-1 1,1 0-1,-1 1 0,1-1 1,2 4-1,-2-9 49,0 0 1,1 0 0,-1 0-1,0 0 1,-1 0-1,1-1 1,-1 1 0,1-5-1,3-150 956,-4 140-985,0 19-81,0 0 0,1 1 0,-1-1 0,0 0-1,0 0 1,0 1 0,1-1 0,-1 0 0,1 0 0,-1 0-1,1 1 1,-1-1 0,1 0 0,0 0 0,0 0 0,-1 0 0,1 0-1,0 0 1,0-1 0,0 1 0,0 0 0,0 0 0,0-1-1,0 1 1,0 0 0,0-1 0,1 1 0,1 0 0,-1-1-138,0 1 1,0-1-1,0 0 0,0 0 1,0 0-1,0 0 1,0 0-1,0-1 1,0 1-1,0 0 1,0-1-1,0 0 1,0 1-1,-1-1 0,1 0 1,0 0-1,0 0 1,-1 0-1,1 0 1,2-3-1,3-2-224,0-1-1,-1 0 1,9-13 0,3-7-513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4.520"/>
    </inkml:context>
    <inkml:brush xml:id="br0">
      <inkml:brushProperty name="width" value="0.05" units="cm"/>
      <inkml:brushProperty name="height" value="0.05" units="cm"/>
    </inkml:brush>
  </inkml:definitions>
  <inkml:trace contextRef="#ctx0" brushRef="#br0">53 0 17868,'-4'14'6485,"0"26"-5429,0-4-723,-2 11-122,-11 77 340,0 127 0,19-236-586,-2-15 32,0 1 0,0-1 0,0 0 0,0 0 0,0 0 0,1 0 0,-1 0 0,0 0 0,0 0 0,0 0 0,0 0 0,0 0 0,0 0 0,1 0 0,-1 0 0,0 0 0,0 0 0,0 0 0,0 0 0,0-1 0,1 1 0,-1 0 0,0 0 0,0 0 0,0 0 0,0 0 0,0 0 0,0 0 0,0 0 0,1 0 0,-1 0 0,0-1 0,0 1 0,0 0 0,0 0 0,0 0-1,0 0 1,0 0 0,0 0 0,0-1 0,0 1 0,0 0 0,0 0 0,0 0 0,0 0 0,0-1 0,8-27-288,-5-6 137,-2 0-1,-2 0 1,-1 0-1,-2 0 1,-7-33-1,11 68 43,1 1-1,-1-1 1,1 1-1,0 0 1,0-1-1,0 0 1,0 1-1,0-1 1,0 0-1,1 1 1,-1-1 0,0 0-1,0 0 1,1 0-1,-1 0 1,1 0-1,-1 0 1,1-1-1,0 1 1,-1 0-1,1-1 1,-1 1-1,1-1 1,0 1-1,1-1 1,4 1-158,-1 0 1,1-1-1,-1 0 0,1 0 1,-1 0-1,8-2 0,17-6-718</inkml:trace>
  <inkml:trace contextRef="#ctx0" brushRef="#br0" timeOffset="1">282 215 14739,'1'0'76,"-1"0"-1,0 0 1,0 0 0,1 0-1,-1-1 1,0 1-1,1 0 1,-1 0 0,0 0-1,1 0 1,-1 0 0,0 0-1,0 0 1,1 0-1,-1 0 1,0 0 0,1 0-1,-1 0 1,0 0 0,1 0-1,-1 0 1,0 1-1,1-1 1,-1 0 0,0 0-1,0 0 1,1 0 0,-1 0-1,0 1 1,0-1-1,1 0 1,-1 0 0,0 0-1,0 1 1,0-1-1,1 0 1,-1 1 0,-4 13 1818,-21 21 230,21-29-1640,3-5-406,-22 34 1089,22-33-1132,0 0 0,-1 0 0,1 1-1,0-1 1,1 1 0,-1-1 0,0 1 0,1-1 0,-1 1-1,1-1 1,0 1 0,0 0 0,0 3 0,0-6-38,1 0 0,-1 1 0,1-1 1,-1 1-1,0-1 0,1 1 0,-1-1 0,1 0 1,-1 1-1,1-1 0,-1 0 0,1 0 1,0 1-1,-1-1 0,1 0 0,-1 0 0,1 0 1,-1 0-1,1 1 0,0-1 0,-1 0 1,1 0-1,-1 0 0,1-1 0,0 1 0,0 0 1,23-2-67,-16 1 38,-1 0 25,-1 1 0,1 0 0,-1 1 0,1-1 0,11 3 0,-16-2 11,-1-1-1,0 1 0,1-1 0,-1 1 0,0 0 1,0-1-1,1 1 0,-1 0 0,0 0 1,0 0-1,0 0 0,0 0 0,0 0 0,0 0 1,0 0-1,-1 0 0,1 0 0,0 0 1,-1 1-1,1-1 0,0 0 0,-1 1 0,0-1 1,1 0-1,-1 1 0,0-1 0,0 0 1,1 1-1,-1-1 0,0 1 0,0-1 0,-1 0 1,1 1-1,-1 2 0,0 0 12,0 1 1,-1-1-1,1 0 0,-1 0 0,0 1 0,0-1 1,-1 0-1,1-1 0,-1 1 0,0 0 1,0-1-1,-6 6 0,1-2 207,0-1 0,0 0 1,0 0-1,-17 8 0,22-13-196,1 1 0,0-1 0,-1 0 1,1 0-1,-1 0 0,0-1 0,1 1 0,-1-1 0,0 1 0,1-1 1,-1 0-1,0 0 0,0 0 0,1 0 0,-1 0 0,0-1 0,1 0 1,-1 1-1,-4-3 0,-22-12 236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6.046"/>
    </inkml:context>
    <inkml:brush xml:id="br0">
      <inkml:brushProperty name="width" value="0.05" units="cm"/>
      <inkml:brushProperty name="height" value="0.05" units="cm"/>
    </inkml:brush>
  </inkml:definitions>
  <inkml:trace contextRef="#ctx0" brushRef="#br0">60 253 18252,'-4'7'3035,"-4"8"-2324,2-1 0,0 1 0,0 1 0,2-1-1,-4 22 1,-6 82-383,13-109-328,0-3-2,0 1 0,1 0-1,-1-1 1,2 1 0,-1 0 0,1 0-1,0-1 1,1 1 0,3 8 0,-5-15 2,0 0 0,1-1 0,-1 1 0,1 0 1,-1 0-1,1-1 0,-1 1 0,1 0 1,-1-1-1,1 1 0,0-1 0,-1 1 1,1-1-1,0 1 0,-1-1 0,1 1 1,0-1-1,0 1 0,0-1 0,-1 0 1,1 0-1,0 1 0,0-1 0,0 0 0,0 0 1,-1 0-1,1 0 0,0 0 0,0 0 1,0 0-1,0 0 0,0-1 0,-1 1 1,1 0-1,0 0 0,0-1 0,0 1 1,-1 0-1,1-1 0,0 1 0,0-1 1,-1 1-1,1-1 0,0 1 0,-1-1 0,1 1 1,0-2-1,4-3 7,0 1-1,0-1 1,-1-1-1,7-8 1,13-27 62,-2-1 0,-2-1 0,19-54 0,-39 96-66,0 1-1,0-1 1,0 0 0,1 0 0,-1 0 0,0 1 0,1-1 0,-1 0 0,1 0 0,-1 1 0,1-1-1,-1 0 1,1 1 0,0-1 0,-1 0 0,1 1 0,0-1 0,0 1-2,-1 0 0,1 0 0,-1 0 1,0 0-1,1 0 0,-1 1 0,0-1 0,0 0 0,1 0 1,-1 0-1,0 1 0,1-1 0,-1 0 0,0 1 0,0-1 1,1 0-1,-1 0 0,0 1 0,0-1 0,0 0 0,0 1 0,1-1 1,-1 0-1,0 1 0,0-1 0,0 0 0,0 1 0,8 40 28,-5-27-22,-1-5-9,0 0 1,1 1 0,1-1 0,0 0-1,0 0 1,0-1 0,9 12 0,-11-17 1,-1-1 0,1 0 1,0 0-1,0 0 1,0 0-1,0 0 0,0-1 1,0 1-1,0-1 1,0 1-1,1-1 0,-1 0 1,0 0-1,1 0 1,0 0-1,-1 0 0,1 0 1,-1-1-1,1 1 1,0-1-1,-1 0 0,1 0 1,0 0-1,-1 0 1,1 0-1,0-1 0,-1 1 1,1-1-1,0 1 0,-1-1 1,4-1-1,0-2 10,1 0-1,0 0 1,-1-1-1,0 0 1,0 0-1,0 0 1,-1 0-1,1-1 1,-1 0-1,-1 0 1,7-10-1,-5 5 25,0-1 0,0 1 0,-1-1 0,0 0-1,-1 0 1,3-16 0,-7 26-24,1-1 0,-1 0-1,0 1 1,0-1 0,0 0 0,0 1-1,0-1 1,0 0 0,-2-3 0,2 6-8,0 0-1,0-1 1,0 1 0,-1 0 0,1-1 0,0 1-1,0 0 1,0-1 0,-1 1 0,1 0 0,0-1-1,0 1 1,-1 0 0,1 0 0,0-1 0,-1 1-1,1 0 1,0 0 0,-1 0 0,1-1 0,-1 1-1,1 0 1,0 0 0,-1 0 0,0 0-1,0 0 0,0 0 0,0 0 0,0 1 1,0-1-1,0 0 0,0 1 0,0-1 0,0 0 0,1 1 0,-1-1 1,0 1-1,0 0 0,-1 0 0,-4 5-2,0 0-1,0 1 1,1 0 0,0 0-1,0 0 1,0 0 0,-4 10 0,0 4-13,-12 33 1,19-47 6,0-1 0,1 0 0,0 1 1,0-1-1,0 1 0,1 11 0,0-16 5,0 0 0,0-1 0,0 1 0,0-1 0,1 1 0,-1-1 0,1 1 0,-1-1 0,1 1 0,0-1 0,-1 0 0,1 1-1,0-1 1,0 0 0,0 1 0,0-1 0,0 0 0,0 0 0,1 0 0,-1 0 0,0 0 0,0 0 0,1 0 0,-1-1 0,1 1 0,-1 0 0,0-1 0,1 1 0,-1-1 0,1 1 0,0-1-1,-1 0 1,3 0 0,18 1-26,1-2 0,-1-1 0,0 0 0,29-8 0,24-2-50,9 5 131,-84 7-42,0 0-1,0-1 1,0 1 0,0 0-1,1 0 1,-1 0 0,0-1-1,0 1 1,0 0 0,0 0-1,0 0 1,0-1-1,0 1 1,0 0 0,0 0-1,0 0 1,0-1 0,0 1-1,0 0 1,0 0 0,0-1-1,0 1 1,0 0 0,0 0-1,0 0 1,0-1 0,0 1-1,0 0 1,0 0 0,0 0-1,-1-1 1,1 1 0,0 0-1,0 0 1,0 0-1,0 0 1,0-1 0,-1 1-1,1 0 1,0 0 0,-1 0-1,-7-11 191,7 10-157,-6-7 82,-12-14 83,1 0-1,1-1 1,-21-39-1,38 61-227,-1 0 0,1 1 0,0-1 0,0 0 0,0 1 0,0-1 0,0 1 0,0-1 0,0 0 0,0 1 0,0-1-1,0 0 1,0 1 0,0-1 0,1 0 0,-1 1 0,0-1 0,0 0 0,1 1 0,-1-1 0,0 1 0,1-1 0,-1 1 0,0-1 0,1 1-1,-1-1 1,1 1 0,-1-1 0,1 1 0,-1-1 0,1 1 0,0 0 0,-1-1 0,1 1 0,-1 0 0,1 0 0,1-1 0,34-10-550,-16 5 250,8-5-30,0-2 0,-1 0 0,-1-2 0,37-27 0,-48 31 289,-1 0 0,-1-2 1,0 0-1,0 0 0,-2-1 0,0-1 0,0 0 1,14-27-1,-24 38 82,1 1 0,-1-1-1,0 1 1,0-1 0,0 0 0,-1 1 0,1-1 0,-1-6 0,0 9-16,0 0 1,0 1 0,0-1 0,0 0 0,-1 1 0,1-1-1,0 1 1,0-1 0,0 0 0,-1 1 0,1-1-1,0 1 1,-1-1 0,1 0 0,-1 1 0,1-1-1,0 1 1,-1-1 0,1 1 0,-1 0 0,0-1-1,0 0 2,0 1 0,0 0-1,0 0 1,0 0 0,0 0 0,0 0-1,0 0 1,0 0 0,0 0-1,0 0 1,0 0 0,0 1-1,1-1 1,-1 0 0,0 1-1,0-1 1,0 1 0,0-1-1,-1 2 1,-6 3 28,1 0 1,0 1-1,0 0 0,1 1 1,0-1-1,0 1 0,-8 12 0,-3 6 75,-13 28 0,21-35-45,1 0 0,1 1 0,1-1 0,-7 29 0,11-38-31,1-1 1,0 1 0,0-1 0,1 1 0,0 0-1,0-1 1,1 1 0,0 0 0,1-1 0,-1 1-1,2-1 1,4 14 0,-5-19-22,-1 0-1,1 0 1,0 0 0,-1-1-1,1 1 1,0 0 0,1-1 0,-1 1-1,0-1 1,1 0 0,0 1-1,-1-1 1,1-1 0,0 1-1,0 0 1,0-1 0,0 1 0,4 0-1,-2-1-6,-1 0-1,0-1 1,1 1-1,-1-1 0,0-1 1,1 1-1,-1 0 1,0-1-1,1 0 0,-1 0 1,0 0-1,6-3 1,2-2-9,0 0 0,0 0 0,-1-2-1,0 1 1,0-1 0,-1-1 0,0 0 0,11-13 0,-11 9-47,0 0 0,-1-1 0,0-1 0,-1 0 0,10-27 0,-25 61 94,1 0 1,1 0-1,1 0 1,0 0 0,2 1-1,0-1 1,1 1 0,3 34-1,-2-53-34,0 1-1,1-1 1,-1 1-1,0-1 1,0 0-1,1 1 0,-1-1 1,0 0-1,1 1 1,0-1-1,-1 0 1,1 0-1,0 0 0,-1 1 1,1-1-1,0 0 1,0 0-1,0 0 1,0 0-1,0 0 1,0-1-1,0 1 0,1 0 1,-1 0-1,0-1 1,2 2-1,-1-2 1,0 0 0,0 0 0,0 0-1,0 0 1,0 0 0,0-1 0,0 1-1,0-1 1,0 1 0,0-1 0,0 0 0,0 0-1,-1 0 1,1 0 0,0 0 0,0 0 0,-1 0-1,2-2 1,12-10-17,-1-2 0,0 0-1,-2 0 1,0-1 0,20-34 0,0 0-208,-38 92-30,5-39 252,-4 18 126,0 0 0,2 1 0,0 0 0,1-1-1,2 32 1,0-52-129,0 1-1,0 0 0,0-1 1,1 1-1,-1-1 1,0 1-1,1-1 1,-1 1-1,1-1 1,0 1-1,-1-1 0,1 1 1,0-1-1,0 0 1,0 1-1,0-1 1,0 0-1,0 0 1,0 0-1,1 0 0,-1 0 1,0 0-1,1 0 1,-1 0-1,2 1 1,0-2-118,-1 0 1,0 1-1,1-1 1,-1 0-1,0 0 1,1-1-1,-1 1 1,0 0-1,1-1 1,-1 1-1,0-1 1,0 0-1,0 0 0,1 0 1,-1 0-1,0 0 1,2-2-1,15-9-1331,-2-1-1,25-23 0,-14 9 170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6.480"/>
    </inkml:context>
    <inkml:brush xml:id="br0">
      <inkml:brushProperty name="width" value="0.05" units="cm"/>
      <inkml:brushProperty name="height" value="0.05" units="cm"/>
    </inkml:brush>
  </inkml:definitions>
  <inkml:trace contextRef="#ctx0" brushRef="#br0">120 1 18636,'-2'1'226,"0"0"0,0 0 1,0 0-1,0 0 0,0 1 0,0-1 0,0 1 0,1-1 1,-1 1-1,1 0 0,-1-1 0,1 1 0,-2 3 0,-3 3 230,-4 3 386,-6 7 411,-24 38 0,37-52-1208,1 0 1,-1 1-1,1-1 0,0 1 1,0 0-1,0 0 1,1 0-1,-1 0 0,1 0 1,0 0-1,1 0 1,-1 0-1,1 0 1,1 10-1,-1-15-49,0 1 0,1-1 0,-1 0 0,0 1 0,0-1 0,0 0 0,1 1 0,-1-1 0,0 0 0,1 1 0,-1-1 0,0 0 0,0 0 0,1 1 0,-1-1-1,0 0 1,1 0 0,-1 0 0,1 0 0,-1 1 0,0-1 0,1 0 0,-1 0 0,1 0 0,-1 0 0,0 0 0,1 0 0,-1 0 0,1 0 0,-1 0 0,0 0 0,1 0 0,-1 0 0,0 0 0,1-1 0,-1 1 0,1 0 0,15-6-178,-14 5 149,45-25-699,-38 20 542,1 0-1,-1 1 0,1 0 0,0 0 1,0 1-1,1 1 0,-1 0 0,16-3 0,-24 6 172,0-1 1,0 1-1,0 0 0,-1 0 0,1 0 0,0 1 0,0-1 0,0 0 0,-1 1 0,1-1 1,0 1-1,0 0 0,-1-1 0,1 1 0,0 0 0,-1 0 0,1 0 0,-1 0 0,1 0 1,1 3-1,-1-2 39,-1 0 1,0 0 0,0 1-1,0-1 1,0 0 0,0 1-1,0-1 1,0 1 0,-1-1-1,1 1 1,-1-1 0,0 1-1,0 2 1,-1 6 188,0 0 1,0 0-1,-1 0 0,-1 0 0,-6 17 1,4-15 62,-1 0 1,0-1 0,0 0-1,-10 13 1,12-19-186,0-1-1,0 0 1,0-1 0,-1 1-1,0-1 1,0 1 0,0-1-1,0-1 1,-1 1-1,1-1 1,-7 3 0,10-6-132,1 1-1,-1 0 1,1-1 0,-1 1 0,1-1 0,-1 0 0,1 1-1,-1-1 1,0 0 0,1 0 0,-1 0 0,1 0-1,-1 0 1,0 0 0,1-1 0,-1 1 0,1-1 0,-1 1-1,1-1 1,-1 1 0,1-1 0,-1 0 0,1 0 0,-1 1-1,1-1 1,0 0 0,0 0 0,-1-1 0,1 1-1,0 0 1,0 0 0,0-1 0,0 1 0,1 0 0,-2-2-1,0-2-67,0 1 0,0-1 0,1 0 0,0 0 0,-1 0-1,2 0 1,-1 0 0,1 0 0,-1 0 0,2-6-1,2-26-567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6.915"/>
    </inkml:context>
    <inkml:brush xml:id="br0">
      <inkml:brushProperty name="width" value="0.05" units="cm"/>
      <inkml:brushProperty name="height" value="0.05" units="cm"/>
    </inkml:brush>
  </inkml:definitions>
  <inkml:trace contextRef="#ctx0" brushRef="#br0">182 1 20772,'0'12'488,"1"0"0,-2-1-1,1 1 1,-2 0-1,0 0 1,0 0-1,-7 21 1,-5 23 479,9-20-1015,1-1 1,1 1-1,2 1 0,2-1 1,1 0-1,2 0 0,2-1 0,16 60 1,-18-86-1858,-6-15 250,-4-17-229,-4 3 866,0 0-1,-23-33 1,-32-31 2728,18 25 3337,46 59-4935,1-1 0,0 1 0,-1-1 0,1 1 0,-1-1 0,1 0 0,0 1 0,-1-1 0,1 1 0,0-1 0,-1 0 0,1 1 0,0-1 0,0 0 0,0 1 0,0-1 0,0 0 0,0 0 0,0 1 0,0-1 0,0 0 0,0 1 0,0-1 0,0 0 0,0 1 0,1-1 0,-1 0 0,0 1 0,1-2-1,0 1 13,0 0 0,0 0 0,1 0-1,-1 0 1,0 0 0,1 0-1,-1 0 1,1 0 0,-1 1-1,1-1 1,-1 1 0,3-1 0,7-2 56,1 1 0,21-2 0,-27 4-156,108-9-472,-83 8 277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7.396"/>
    </inkml:context>
    <inkml:brush xml:id="br0">
      <inkml:brushProperty name="width" value="0.05" units="cm"/>
      <inkml:brushProperty name="height" value="0.05" units="cm"/>
    </inkml:brush>
  </inkml:definitions>
  <inkml:trace contextRef="#ctx0" brushRef="#br0">2 0 22093,'-2'6'1768,"2"5"-1280,0 1-296,3 1 144,0-3-2120,4-3 1640,0 0-320,2-2-280</inkml:trace>
  <inkml:trace contextRef="#ctx0" brushRef="#br0" timeOffset="1.01">60 386 19788,'-3'30'2481,"1"-6"1312,6-32-4009,3-7-1785,-1-8 1785,1-7-400,-1-3-344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8.876"/>
    </inkml:context>
    <inkml:brush xml:id="br0">
      <inkml:brushProperty name="width" value="0.05" units="cm"/>
      <inkml:brushProperty name="height" value="0.05" units="cm"/>
    </inkml:brush>
  </inkml:definitions>
  <inkml:trace contextRef="#ctx0" brushRef="#br0">1 734 19188,'2'0'168,"0"0"1,0 0-1,0 0 0,0 0 1,0 0-1,0 0 0,0 0 1,1-1-1,-1 1 0,0-1 1,0 0-1,0 0 0,0 1 0,-1-1 1,1 0-1,0-1 0,0 1 1,0 0-1,-1 0 0,1-1 1,2-2-1,5-6 248,0-1 0,10-14 0,-8 9-15,306-420 1789,-294 404-2128,24-32-812,-44 59 330,-2 0 0,1 0 0,0 0 0,-1-1 1,0 1-1,0 0 0,-1 0 0,1-1 0,-1 1 0,0 0 1,-2-9-1,2 0 47,-1 3 490,0-6 714,3 8 3206,16 38-2991,9 19-889,99 189 291,-107-195-424,-2 1 1,-2 1-1,18 81 1,-32-105-610,-2-20 522,1 1-1,0-1 0,0 1 1,0-1-1,0 0 0,0 1 0,-1-1 1,1 1-1,0-1 0,0 0 1,-1 1-1,1-1 0,0 0 0,-1 1 1,1-1-1,0 0 0,-1 1 1,1-1-1,0 0 0,-1 0 1,1 1-1,-2-1 0,0 0-76,-1 0 0,1 0 1,-1 0-1,0 0 0,1-1 0,-1 1 0,1-1 1,-1 0-1,1 1 0,-5-3 0,-17-6-560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9.341"/>
    </inkml:context>
    <inkml:brush xml:id="br0">
      <inkml:brushProperty name="width" value="0.05" units="cm"/>
      <inkml:brushProperty name="height" value="0.05" units="cm"/>
    </inkml:brush>
  </inkml:definitions>
  <inkml:trace contextRef="#ctx0" brushRef="#br0">0 138 16355,'11'20'1873,"2"-5"-1153,12-7-144,6-2 888,14-6-439,8-6-121,14-10-232,8-1-72,3-7-456,1 0-384,-3-2-800,-4 3-1617,-8 3 2209,-8 4-400,-13 2-272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4:39.766"/>
    </inkml:context>
    <inkml:brush xml:id="br0">
      <inkml:brushProperty name="width" value="0.05" units="cm"/>
      <inkml:brushProperty name="height" value="0.05" units="cm"/>
    </inkml:brush>
  </inkml:definitions>
  <inkml:trace contextRef="#ctx0" brushRef="#br0">6 1 15459,'-3'18'975,"2"0"0,0 0-1,0 0 1,2 1 0,5 31 0,26 88 983,-21-99-1508,-5-15-186,12 41 300,-16-59-487,1 0 0,-1 0 0,1-1 0,0 1 0,0-1 0,1 0 0,0 0 0,4 5 0,-6-9-59,-1 0-1,0 0 0,0 0 0,0 0 0,0-1 1,0 1-1,1 0 0,-1-1 0,0 1 0,1-1 1,-1 0-1,0 1 0,1-1 0,-1 0 0,1 0 0,-1 0 1,0 0-1,1 0 0,-1 0 0,1 0 0,-1 0 1,0-1-1,1 1 0,-1 0 0,0-1 0,1 0 1,-1 1-1,0-1 0,0 1 0,0-1 0,1 0 1,-1 0-1,0 0 0,0 0 0,0 0 0,0 0 1,1-1-1,5-6 45,0 0 0,-1-1 1,10-16-1,-13 21-43,75-151 397,-19 35-121,-49 107-204,-10 13-88,0 1 0,1-1 0,-1 0 0,0 0 1,0 0-1,1 0 0,-1 0 0,0 1 0,0-1 1,0 0-1,1 0 0,-1 0 0,0 1 0,0-1 0,0 0 1,0 0-1,1 1 0,-1-1 0,0 0 0,0 0 1,0 1-1,0-1 0,0 0 0,0 0 0,0 1 0,0-1 1,0 0-1,0 1 0,0-1 0,0 0 0,0 1 1,-1 36 123,1-30-131,-5 62 59,1-24-35,3 74 0,1-116-18,0 0 1,0 1 0,1-1 0,-1 0 0,1 1 0,0-1 0,0 0-1,1 0 1,-1 0 0,0 0 0,1 0 0,2 3 0,-4-5-1,1-1 0,-1 1 1,1-1-1,0 1 0,-1-1 1,1 1-1,-1-1 0,1 0 1,0 1-1,-1-1 0,1 0 1,0 0-1,-1 0 1,1 1-1,0-1 0,-1 0 1,1 0-1,0 0 0,0 0 1,-1 0-1,1 0 0,1-1 1,0 1 1,0-1 0,0 0 0,0 0 0,0 0 1,0 0-1,-1 0 0,1-1 0,0 1 0,-1-1 1,1 1-1,1-2 0,25-31 117,46-73 0,-40 56-43,91-144-1077,-124 194 972,1-1 0,-1 1 0,0-1 0,0 1 0,-1-1 0,1 0 0,0 1 0,-1-1 0,1 0 0,-1 0 0,1 0 0,-1 1 0,0-1 0,1 0 0,-1 0 0,-1-3 0,-5 1-291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6:42.409"/>
    </inkml:context>
    <inkml:brush xml:id="br0">
      <inkml:brushProperty name="width" value="0.05" units="cm"/>
      <inkml:brushProperty name="height" value="0.05" units="cm"/>
    </inkml:brush>
  </inkml:definitions>
  <inkml:trace contextRef="#ctx0" brushRef="#br0">1 288 8362,'178'-44'576,"38"-6"-676,64 30 371,3 23 587,-98 1-255,498 7 468,766-9 185,374-31 363,-412 7-1197,-672 6-395,779-29-158,-684 17 85,-748 25 43,1728-36 701,-389 28-352,-711 40-1497,-538-20 619,-101-9 221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5:08.737"/>
    </inkml:context>
    <inkml:brush xml:id="br0">
      <inkml:brushProperty name="width" value="0.025" units="cm"/>
      <inkml:brushProperty name="height" value="0.025" units="cm"/>
      <inkml:brushProperty name="color" value="#008C3A"/>
    </inkml:brush>
  </inkml:definitions>
  <inkml:trace contextRef="#ctx0" brushRef="#br0">60 784 13171,'-45'38'8306,"69"-54"-6463,-5-7-1444,-1-1 0,-1 0 0,19-39 0,-17 31-154,151-281 1100,3-5-1061,-171 315-276,2-3 23,-5 8-7,1 0-26,0 0-1,-1 0 1,1-1 0,0 1-1,0 0 1,-1 0-1,1 0 1,1-1-1,-1 1 1,0 0-1,0 0 1,1 0 0,0 1-1,260 608-114,-253-589 117,-1-1 5,2 0 0,16 31-1,-19-45 90,-8-12 0,-7-13 26,5 13-117,-1 1 0,1 0 0,-1 1 0,0-1 0,0 1 0,0 0 0,0 0 0,0 1 0,-1 0 0,1 0 0,-1 0 0,0 0 1,1 1-1,-1 0 0,0 0 0,0 0 0,-11 1 0,-10 1 8,1 1 0,-42 8 0,61-9-11,-245 59 2,157-34-2,-119 17 1,214-43-9,-1 0 1,1 0-1,0 0 0,0 0 1,0 0-1,0 0 0,-1 0 1,1 0-1,0 0 0,0 0 1,0 0-1,-1 0 0,1 0 1,0 0-1,0 0 0,0 0 1,0 0-1,-1 0 0,1 0 1,0 0-1,0 0 0,0 0 1,0 0-1,-1 0 0,1 0 1,0 0-1,0 0 0,0 0 1,0-1-1,-1 1 0,1 0 1,0 0-1,0 0 0,0 0 1,0 0-1,0 0 0,0-1 1,0 1-1,-1 0 0,1 0 1,0 0-1,0-1 0,6-7-732,11-6-472,-2 4 847,2-2-130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5:09.860"/>
    </inkml:context>
    <inkml:brush xml:id="br0">
      <inkml:brushProperty name="width" value="0.025" units="cm"/>
      <inkml:brushProperty name="height" value="0.025" units="cm"/>
      <inkml:brushProperty name="color" value="#008C3A"/>
    </inkml:brush>
  </inkml:definitions>
  <inkml:trace contextRef="#ctx0" brushRef="#br0">1 1 17948,'2'18'855,"1"1"1,1-1-1,0 0 0,9 21 1,4 16-543,114 522 126,-131-576-436,0 0 0,0 0 0,0 0 0,1 0 0,-1 0 0,0-1 0,0 1-1,1 0 1,-1 0 0,1 0 0,-1 0 0,1 0 0,-1-1 0,1 1 0,-1 0 0,1 0 0,1 0 0,-2-1 0,0 0 0,1 0 0,-1 0 0,1 0 0,-1 0 0,0-1 0,1 1 0,-1 0 0,0 0 0,1 0-1,-1-1 1,0 1 0,1 0 0,-1 0 0,0-1 0,1 1 0,-1 0 0,0-1 0,0 1 0,0 0 0,1-1 0,-1 1 0,0 0 0,0-1 0,0 1 0,1-1 0,12-38 158,-12 35-147,112-442 1569,-111 437-1546,0 0 29,1-1 0,0 1-1,6-15 1,-9 24-64,0 0 1,0 0-1,0-1 1,0 1-1,0 0 1,0 0-1,0 0 1,0 0-1,0 0 1,0 0-1,0-1 0,0 1 1,0 0-1,0 0 1,0 0-1,0 0 1,1 0-1,-1 0 1,0-1-1,0 1 0,0 0 1,0 0-1,0 0 1,0 0-1,1 0 1,-1 0-1,0 0 1,0 0-1,0 0 1,0 0-1,0 0 0,0 0 1,1 0-1,-1 0 1,0 0-1,0 0 1,0 0-1,0 0 1,0 0-1,1 0 0,-1 0 1,0 0-1,0 0 1,0 0-1,4 8 47,1 17-20,-5-23-24,20 179 8,7 49-70,-26-227 61,8 29-10,-9-32 8,0 1 1,0-1-1,0 1 0,0-1 1,1 0-1,-1 1 0,0-1 1,0 0-1,1 1 0,-1-1 1,0 0-1,1 1 0,-1-1 1,0 0-1,1 1 0,-1-1 1,0 0-1,1 0 1,-1 1-1,0-1 0,1 0 1,-1 0-1,1 0 0,-1 0 1,1 1-1,-1-1 0,0 0 1,1 0-1,-1 0 0,1 0 1,-1 0-1,1 0 1,-1 0-1,1 0 0,-1-1 1,0 1-1,1 0 0,-1 0 1,1 0-1,-1 0 0,1 0 1,-1-1-1,0 1 0,1 0 1,-1 0-1,0-1 1,1 1-1,-1 0 0,0-1 1,1 1-1,-1 0 0,0-1 1,0 1-1,1 0 0,-1-1 1,0 1-1,0-1 0,0 1 1,1-1-1,13-22 154,-1 1-1,-1-2 0,13-33 1,-14 29-94,21-57 16,-18 47 0,22-46 0,-29 72-64,0 0 0,1 0 0,0 1 0,0 0 0,2 0 0,-1 1 0,17-14 0,-13 14-48,8-6-204,0-2 0,0 1 0,-2-2 0,-1-1 0,33-43 0,-51 62 217,1 0 1,0 0-1,0 0 0,-1 0 1,1 0-1,0 0 0,-1 0 1,1 0-1,-1 0 0,0 0 1,1 0-1,-1 0 0,0 0 1,1 0-1,-1 0 0,0 0 1,0 0-1,0-1 0,0 1 1,0 0-1,0 0 0,-1 0 1,1 0-1,0 0 0,0 0 1,-1 0-1,1-1 0,-1 1 1,0-1-1,-12-9-370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10.321"/>
    </inkml:context>
    <inkml:brush xml:id="br0">
      <inkml:brushProperty name="width" value="0.025" units="cm"/>
      <inkml:brushProperty name="height" value="0.025" units="cm"/>
      <inkml:brushProperty name="color" value="#008C3A"/>
    </inkml:brush>
  </inkml:definitions>
  <inkml:trace contextRef="#ctx0" brushRef="#br0">0 163 15099,'8'16'515,"-1"-1"-1,-1 1 1,0 0-1,-1 1 1,-1-1-1,4 33 1,0-6 434,19 82 5,-26-122-967,0 0-1,0 0 1,0-1-1,0 1 1,0 0-1,1 0 0,1 2 1,-2-5 8,-1 1 0,0-1 0,0 0 1,1 0-1,-1 1 0,0-1 0,0 0 0,1 0 1,-1 1-1,0-1 0,1 0 0,-1 0 1,0 0-1,1 0 0,-1 1 0,0-1 0,1 0 1,-1 0-1,1 0 0,-1 0 0,0 0 0,1 0 1,-1 0-1,0 0 0,1 0 0,0 0 0,-1-1-4,1 1-1,0-1 0,0 0 0,0 1 0,0-1 0,-1 0 1,1 1-1,0-1 0,-1 0 0,1 0 0,0 0 0,-1 0 1,1 0-1,0-1 0,7-16-61,-1-1 1,-1 0-1,-1 0 1,5-29-1,6-86 351,-13 105-88,-1 11-58,2-19 700,-1 0-1,-5-70 1,0 101-26,-1 15-335,0 22 10,2 47-579,4 0-1,3 0 1,3 0-1,23 87 1,-10-108-1315,-36-86 1403,0 1 0,-2 0 1,-1 1-1,-1 1 0,-1 0 1,-34-34-1,45 51 117,10 11 99,0-1-219,-1 1 0,1-1 0,0 0 0,0 0 0,0-1 0,0 1 0,0 0 0,0-1 0,0 1 0,4 0 0,0-1-266,1-1 0,0 0 0,0 0 0,0 0 0,0-1 0,-1 1 0,1-2 0,-1 1-1,9-5 1,8-6-775,23-16 0,-34 21 882,23-15-807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10.804"/>
    </inkml:context>
    <inkml:brush xml:id="br0">
      <inkml:brushProperty name="width" value="0.025" units="cm"/>
      <inkml:brushProperty name="height" value="0.025" units="cm"/>
      <inkml:brushProperty name="color" value="#008C3A"/>
    </inkml:brush>
  </inkml:definitions>
  <inkml:trace contextRef="#ctx0" brushRef="#br0">81 62 15347,'-2'2'167,"0"-1"0,0 0-1,0 1 1,0 0 0,1-1 0,-1 1-1,0 0 1,1 0 0,-1 0-1,1 0 1,0 0 0,0 0 0,-1 1-1,0 3 1,0-2 118,-7 12 34,1 1 1,1 0-1,1 0 0,0 1 0,1-1 1,1 1-1,1 0 0,1 0 0,0 1 0,1 18 1,1-35-303,0-1 0,0 0 0,0 0 1,0 1-1,1-1 0,-1 0 0,0 0 1,1 0-1,-1 1 0,1-1 0,-1 0 1,1 0-1,0 0 0,1 2 1,-2-3-1,1 0 1,-1 1 0,1-1 0,-1 0-1,0 0 1,1 0 0,-1 1 0,1-1 0,-1 0-1,1 0 1,-1 0 0,1 0 0,-1 0 0,1 0-1,-1 0 1,1 0 0,-1 0 0,1 0-1,-1 0 1,1 0 0,-1 0 0,1 0 0,-1-1-1,1 1 1,2-1 51,-1-1-1,0 1 0,0-1 1,0 0-1,0 1 0,0-1 1,-1 0-1,1 0 1,0 0-1,-1 0 0,1 0 1,1-4-1,5-12 191,0-1 0,-1 0-1,-1 0 1,-1 0 0,-1-1 0,0 1 0,-2-1 0,0 0-1,-1 0 1,-1 0 0,-1 0 0,-4-23 0,5 41-328,0 1 1,0-1 0,-1 1 0,1-1-1,0 1 1,-1 0 0,1-1 0,-1 1-1,0-1 1,1 1 0,-1 0 0,0 0-1,0-1 1,0 1 0,0 0 0,0 0-1,0 0 1,0 0 0,-2-2 0,2 3 22,1 0 0,-1 0 0,1 0 0,0 0 0,-1 0 0,1 0 0,0 0 0,-1 0 0,1 1 0,0-1 0,-1 0 0,1 0 0,0 0 1,-1 0-1,1 0 0,0 1 0,-1-1 0,1 0 0,0 0 0,-1 0 0,1 1 0,0-1 0,0 0 0,-1 0 0,1 1 0,0-1 0,0 1 0,-7 18-483,5-3-84,-1 0-158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11.269"/>
    </inkml:context>
    <inkml:brush xml:id="br0">
      <inkml:brushProperty name="width" value="0.025" units="cm"/>
      <inkml:brushProperty name="height" value="0.025" units="cm"/>
      <inkml:brushProperty name="color" value="#008C3A"/>
    </inkml:brush>
  </inkml:definitions>
  <inkml:trace contextRef="#ctx0" brushRef="#br0">18 62 18052,'0'0'45,"0"-1"-1,0 1 1,0-1 0,0 1-1,0 0 1,-1-1 0,1 1-1,0 0 1,0-1 0,0 1-1,0 0 1,-1-1 0,1 1-1,0 0 1,0-1 0,0 1-1,-1 0 1,1-1 0,0 1 0,-1 0-1,1 0 1,0-1 0,-1 1-1,1 0 1,0 0 0,-1 0-1,1 0 1,0-1 0,-1 1-1,1 0 1,0 0 0,-1 0-1,1 0 1,-1 0 0,-4 13 511,2 24 86,3-2-432,2 0 0,1 0 0,2-1 0,1 1 0,18 55 0,-23-86-189,1 0 0,0 0 1,-1-1-1,1 1 0,1 0 0,-1-1 0,0 0 0,1 0 1,4 4-1,-6-6-8,0 0 0,0 0 1,0 0-1,0-1 0,1 1 0,-1 0 0,0-1 1,0 1-1,1-1 0,-1 1 0,0-1 0,1 0 1,-1 0-1,1 1 0,-1-1 0,0 0 1,1 0-1,-1-1 0,1 1 0,-1 0 0,0 0 1,1-1-1,-1 1 0,0 0 0,1-1 0,-1 1 1,0-1-1,0 0 0,1 0 0,0-1 1,5-3 70,0-1 0,0-1 0,-1 1 0,0-1 0,-1 0 0,0 0 0,9-16 0,-8 13 26,0 0 0,0 1 0,1 0 0,11-11 0,-18 20-106,0 0-1,0 0 1,0 0-1,0-1 0,1 1 1,-1 0-1,0 0 1,0 0-1,0 0 0,1-1 1,-1 1-1,0 0 1,0 0-1,1 0 1,-1 0-1,0 0 0,0 0 1,0 0-1,1 0 1,-1 0-1,0 0 0,0 0 1,1 0-1,-1 0 1,0 0-1,0 0 0,1 0 1,-1 0-1,0 0 1,0 0-1,1 0 0,-1 0 1,0 0-1,0 0 1,0 0-1,1 0 0,-1 1 1,0-1-1,0 0 1,0 0-1,1 0 0,-1 0 1,0 1-1,5 14 69,-3 20-42,-2-33-28,-2 120-296,-1-163-1898,3 13 1671</inkml:trace>
  <inkml:trace contextRef="#ctx0" brushRef="#br0" timeOffset="1">296 261 16532,'15'-12'713,"-1"0"1,0-1 0,-1-1 0,0 0 0,-1-1 0,-1 0 0,0-1 0,-1 0 0,-1 0 0,0-1 0,-2-1 0,0 1 0,7-25 0,-14 24-412,0 17-297,0 1 1,0 0-1,0 0 0,0-1 0,-1 1 1,1 0-1,0-1 0,0 1 0,0 0 0,0 0 1,-1-1-1,1 1 0,0 0 0,0 0 1,-1 0-1,1-1 0,0 1 0,0 0 0,-1 0 1,1 0-1,0 0 0,-1 0 0,1-1 1,0 1-1,-1 0 0,1 0 0,0 0 0,-1 0 1,-1 1-5,0-1 0,1 1 0,-1-1 0,0 1 0,1 0 0,-1 0 0,1 0 0,-1 0 0,1 0 0,-1 0 0,1 0 1,0 0-1,0 0 0,-1 1 0,0 1 0,-9 12-29,0 0 1,1 1-1,1 0 1,1 1 0,0 0-1,2 0 1,-1 0-1,2 1 1,1 0-1,0 0 1,-3 37-1,7-52 30,0 0-1,0 1 0,0-1 0,0 1 0,1-1 0,-1 0 0,1 1 0,0-1 1,0 0-1,0 1 0,1-1 0,-1 0 0,1 0 0,-1 0 0,1 0 1,0 0-1,0-1 0,0 1 0,1 0 0,-1-1 0,1 0 0,5 4 1,-4-4-32,0 0 1,0 0-1,0-1 1,0 1 0,1-1-1,-1-1 1,0 1-1,1 0 1,-1-1 0,1 0-1,-1 0 1,1 0 0,-1-1-1,0 0 1,1 1-1,-1-1 1,5-2 0,23-12-903,-30 15 908,-1-1 0,0 0 0,1 0 0,-1 0 0,0 0 0,0 0 0,0 0 0,0 0 0,0-1 0,0 1 0,0 0 0,-1 0-1,1-1 1,0 1 0,-1 0 0,1-1 0,-1 1 0,1-1 0,-1 1 0,1-4 0,-4-11-340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11.768"/>
    </inkml:context>
    <inkml:brush xml:id="br0">
      <inkml:brushProperty name="width" value="0.025" units="cm"/>
      <inkml:brushProperty name="height" value="0.025" units="cm"/>
      <inkml:brushProperty name="color" value="#008C3A"/>
    </inkml:brush>
  </inkml:definitions>
  <inkml:trace contextRef="#ctx0" brushRef="#br0">5 50 18164,'-5'-3'1600,"13"-1"-1168,3 0-168,16 1 337,6-3-553,12-2 128,6-2-248,11-2-169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12.250"/>
    </inkml:context>
    <inkml:brush xml:id="br0">
      <inkml:brushProperty name="width" value="0.025" units="cm"/>
      <inkml:brushProperty name="height" value="0.025" units="cm"/>
      <inkml:brushProperty name="color" value="#008C3A"/>
    </inkml:brush>
  </inkml:definitions>
  <inkml:trace contextRef="#ctx0" brushRef="#br0">74 137 16500,'-2'0'102,"0"1"0,-1-1 1,1 1-1,0 0 0,0 0 1,0 0-1,0 0 1,0 0-1,0 0 0,0 0 1,0 1-1,0-1 0,0 1 1,1 0-1,-1-1 1,0 1-1,1 0 0,0 0 1,-1 0-1,1 0 0,0 0 1,0 0-1,-1 3 1,-2 5 159,0 0 1,0 1-1,-3 15 1,4-13-147,0-1 0,1 1 0,0-1-1,1 1 1,1 0 0,0 0 0,1-1 0,2 14 0,-3-25-100,0-1 0,0 0 0,0 1 0,0-1-1,0 1 1,0-1 0,0 0 0,0 1 0,0-1 0,0 1 0,1-1 0,-1 0 0,0 1 0,0-1 0,0 0 0,1 1 0,-1-1-1,0 0 1,1 1 0,-1-1 0,0 0 0,0 0 0,1 1 0,-1-1 0,1 0 0,-1 0 0,0 0 0,1 1 0,-1-1 0,0 0-1,1 0 1,-1 0 0,1 0 0,-1 0 0,0 0 0,1 0 0,-1 0 0,1 0 0,-1 0 0,0 0 0,1 0 0,-1 0 0,1 0-1,-1 0 1,0 0 0,1-1 0,-1 1 0,1 0 0,-1 0 0,0 0 0,1-1 0,-1 1 0,0 0 0,1 0 0,-1-1 0,0 1-1,0 0 1,1-1 0,-1 1 0,0-1 0,15-19 520,4-18 42,-3-1-1,-1 0 1,-2 0 0,-1-2 0,-2 1 0,4-46 0,-14 85-558,1 1 0,-1-1 0,0 0 0,0 0 0,1 0 0,-1 1 0,0-1 0,0 0 0,0 0 0,0 0 0,0 0 0,0 1-1,0-1 1,0 0 0,0 0 0,0 0 0,-1 0 0,1 1 0,0-1 0,-1 0 0,1 0 0,-1 0 0,-7 21 139,-10 102-202,16-103 34,1 0 0,1 0 0,1 0 0,5 29 0,-6-46 7,0 0 0,1 0-1,-1 1 1,1-1 0,0 0-1,0 0 1,0 0 0,0 0-1,0 0 1,0 0 0,0 0-1,1-1 1,-1 1-1,1 0 1,-1-1 0,1 1-1,-1-1 1,1 1 0,2 0-1,-2-1 2,0-1 0,0 1-1,0-1 1,0 0-1,0 1 1,0-1 0,-1 0-1,1 0 1,0-1 0,0 1-1,0 0 1,0-1-1,0 1 1,0-1 0,0 1-1,-1-1 1,1 0 0,0 0-1,0 0 1,-1 0 0,1 0-1,1-1 1,13-10 2,-1-1 1,0 0 0,-1 0-1,-1-2 1,20-26-1,-9 7 156,31-61 0,-54 94-149,-1-1 1,1 1-1,0 0 1,-1 0-1,1-1 1,-1 1 0,1 0-1,-1-1 1,0 1-1,1 0 1,-1-1-1,0 1 1,0-3 0,0 4-5,0 0 0,-1-1 0,1 1 0,0 0 0,0 0 0,-1 0 0,1 0 0,0-1 0,0 1 0,-1 0 0,1 0 0,0 0 1,-1 0-1,1 0 0,0 0 0,-1 0 0,1 0 0,0 0 0,0 0 0,-1 0 0,1 0 0,0 0 0,-1 0 0,1 0 1,0 0-1,-1 0 0,1 0 0,0 0 0,0 0 0,-1 0 0,1 1 0,0-1 0,0 0 0,-1 0 0,1 1 0,-5 1 17,1 1 0,0 0-1,0 0 1,0 0-1,0 0 1,-5 7-1,-7 8 19,-14 26 0,25-38-45,1 1 0,1 0 0,-1 0 0,1 0 0,0 1 0,1-1 0,-3 14 0,4-20-13,1 0 0,0 0 1,0 0-1,0-1 0,0 1 0,0 0 1,0 0-1,0 0 0,0 0 1,0 0-1,0-1 0,0 1 1,1 0-1,-1 0 0,0 0 1,1 0-1,-1-1 0,0 1 0,1 0 1,-1 0-1,1-1 0,-1 1 1,1 0-1,-1-1 0,1 1 1,0-1-1,-1 1 0,2 0 0,-1-1-60,1 1-1,0-1 0,-1 0 1,1 1-1,-1-1 0,1 0 0,0 0 1,-1 0-1,1-1 0,-1 1 0,1 0 1,0-1-1,2 0 0,6-3-262,0 0-1,0-1 1,13-9-1,14-11-178,2-3-181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12.687"/>
    </inkml:context>
    <inkml:brush xml:id="br0">
      <inkml:brushProperty name="width" value="0.025" units="cm"/>
      <inkml:brushProperty name="height" value="0.025" units="cm"/>
      <inkml:brushProperty name="color" value="#008C3A"/>
    </inkml:brush>
  </inkml:definitions>
  <inkml:trace contextRef="#ctx0" brushRef="#br0">93 1 19052,'-12'11'746,"0"2"1,0 0-1,1 0 0,1 1 0,0 0 1,-8 18-1,17-31-710,0 0 0,0 1 0,0-1 0,0 1 0,1 0 0,-1-1 0,1 1 0,-1-1 0,1 1 0,0 0 0,0 0 0,-1-1 0,1 1 0,0 0 0,0-1 0,1 1 0,-1 0 0,0-1 0,1 1 0,-1 0 0,1-1 0,0 3 0,1-2-40,-1-1 0,0 0 0,0 0 0,1 0 0,-1 0 0,1 0 0,-1-1 1,1 1-1,-1 0 0,1-1 0,-1 1 0,1-1 0,0 1 0,-1-1 0,1 0 0,0 1 0,-1-1 0,3 0 0,5-1-49,-1 1 0,0-1-1,1 0 1,-1-1 0,0 0-1,0 0 1,14-7 0,-21 9 51,4-3-10,1-1 0,0 2 0,1-1 1,-1 1-1,0 0 0,1 0 0,-1 0 0,1 1 0,9 0 1,-15 1 16,0 0 0,0 0 0,0 0 1,-1 1-1,1-1 0,0 0 0,0 1 1,0-1-1,0 1 0,0-1 1,0 1-1,0 0 0,-1-1 0,1 1 1,0 0-1,-1 0 0,1-1 0,0 1 1,-1 0-1,1 0 0,-1 0 0,1 0 1,-1 0-1,1 0 0,-1 0 1,0-1-1,0 1 0,1 0 0,-1 0 1,0 1-1,0-1 0,0 0 0,0 0 1,0 0-1,0 0 0,0 0 0,0 0 1,-1 0-1,1 1 0,-1 4 38,0 0-1,-1 0 0,1 0 0,-1-1 0,-4 9 1,2-6-53,0 0-1,0 0 1,-1 0 0,0-1 0,-1 0 0,1 0 0,-1 0 0,-1-1-1,1 1 1,-1-2 0,0 1 0,-1-1 0,1 0 0,-14 6 0,11-7-100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13.095"/>
    </inkml:context>
    <inkml:brush xml:id="br0">
      <inkml:brushProperty name="width" value="0.025" units="cm"/>
      <inkml:brushProperty name="height" value="0.025" units="cm"/>
      <inkml:brushProperty name="color" value="#008C3A"/>
    </inkml:brush>
  </inkml:definitions>
  <inkml:trace contextRef="#ctx0" brushRef="#br0">77 25 16996,'3'-23'1755,"-1"22"-499,0 9-546,-1 10 343,-39 285 820,26-228-1759,0-4-91,-11 94-563,24-148-41,4-22-347,9-30-541,13-83 103,-11 40 458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13.564"/>
    </inkml:context>
    <inkml:brush xml:id="br0">
      <inkml:brushProperty name="width" value="0.025" units="cm"/>
      <inkml:brushProperty name="height" value="0.025" units="cm"/>
      <inkml:brushProperty name="color" value="#008C3A"/>
    </inkml:brush>
  </inkml:definitions>
  <inkml:trace contextRef="#ctx0" brushRef="#br0">192 8 15963,'0'0'48,"0"0"-1,0-1 1,0 1-1,0 0 1,1-1-1,-1 1 1,0 0-1,0 0 1,0-1-1,0 1 1,0 0-1,0-1 1,1 1-1,-1 0 1,0-1-1,0 1 0,0 0 1,1 0-1,-1-1 1,0 1-1,0 0 1,1 0-1,-1 0 1,0-1-1,0 1 1,1 0-1,-1 0 1,0 0-1,1 0 1,-1 0-1,0 0 1,1-1-1,4 12 745,2 32-54,-5-31-290,35 176 1682,-28-160-1995,0 1 1,2-1-1,1-1 0,22 37 0,-16-37-234,1-1-1,31 33 0,-49-57-35,1-1-1,-1 1 0,1 0 0,-1-1 0,0 1 0,0 0 0,0 0 1,0 0-1,1 2 0,-2-3 101,0 0-1,0-1 1,0 1 0,0 0 0,0-1 0,0 1-1,0 0 1,-1-1 0,1 1 0,0-1-1,-1 1 1,1 0 0,0-1 0,-1 1 0,1-1-1,-1 1 1,1-1 0,-1 1 0,1-1 0,-1 1-1,1-1 1,-1 0 0,1 1 0,-1-1 0,1 0-1,-1 1 1,0-1 0,1 0 0,-1 0-1,0 0 1,1 1 0,-2-1 0,-17 7-552</inkml:trace>
  <inkml:trace contextRef="#ctx0" brushRef="#br0" timeOffset="1">0 758 15363,'0'13'1841,"10"-2"-1097,16-12-128,9-8 912,13-11-247,8-7-209,9-12-216,4-4-224,1-2 816,1-7-1039,-3 5-57,-4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6:36:36.528"/>
    </inkml:context>
    <inkml:brush xml:id="br0">
      <inkml:brushProperty name="width" value="0.025" units="cm"/>
      <inkml:brushProperty name="height" value="0.025" units="cm"/>
    </inkml:brush>
  </inkml:definitions>
  <inkml:trace contextRef="#ctx0" brushRef="#br0">3 251 11755,'-1'-15'325,"0"0"1,0 0-1,2-1 0,0 1 0,0 0 0,2 0 1,0 1-1,0-1 0,1 0 0,1 1 0,9-19 0,-10 25-1,16-28 813,-20 35-1114,0 1 0,0-1 0,1 1 1,-1-1-1,0 1 0,0-1 0,1 1 1,-1 0-1,1-1 0,-1 1 0,0-1 1,1 1-1,-1 0 0,1-1 0,-1 1 1,1 0-1,-1-1 0,0 1 0,1 0 0,0 0 1,-1 0-1,1-1 0,-1 1 0,1 0 1,-1 0-1,1 0 0,-1 0 0,1 0 1,-1 0-1,1 0 0,0 0 0,-1 0 1,1 0-1,-1 0 0,1 1 0,-1-1 0,1 0 1,-1 0-1,1 0 0,-1 1 0,1-1 1,-1 0-1,1 1 0,-1-1 0,0 0 1,1 1-1,-1-1 0,1 0 0,-1 1 1,0-1-1,1 1 0,-1-1 0,0 1 1,0-1-1,1 1 0,-1-1 0,0 2 0,13 29 443,-1 0-1,8 37 0,3 11-366,7 4-62,42 83 0,-52-127-27,2-2-1,1 0 1,2-1 0,34 39 0,-47-63-12,-1 0 1,2-1-1,23 17 0,-30-24-62,0-1 0,0 1 1,1-1-1,-1 0 0,1 0 0,0-1 0,0 0 0,0 0 0,0 0 0,14 0 0,-21-8-4730,-5-6 337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8:17.890"/>
    </inkml:context>
    <inkml:brush xml:id="br0">
      <inkml:brushProperty name="width" value="0.05" units="cm"/>
      <inkml:brushProperty name="height" value="0.05" units="cm"/>
    </inkml:brush>
  </inkml:definitions>
  <inkml:trace contextRef="#ctx0" brushRef="#br0">1 61 13235,'22'-9'615,"41"-13"-1,-32 13-591,0 2-1,1 2 1,-1 1-1,1 1 1,0 1-1,0 2 0,33 5 1,221 46 176,-141-20-57,2-7-1,237 9 0,263-54 320,-287 2-522,487-9-862,-764 24 839,302-5 313,-312 12-97,-1 2 0,1 4 0,88 23 0,-100-13-463,-59-19 192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5:03.437"/>
    </inkml:context>
    <inkml:brush xml:id="br0">
      <inkml:brushProperty name="width" value="0.025" units="cm"/>
      <inkml:brushProperty name="height" value="0.025" units="cm"/>
      <inkml:brushProperty name="color" value="#008C3A"/>
    </inkml:brush>
  </inkml:definitions>
  <inkml:trace contextRef="#ctx0" brushRef="#br0">38 0 11626,'-1'20'6693,"-1"22"-4550,-4 94-1946,5 453 922,-4-223-1067,0-106-29,-1 119 1694,-3-458-3460,6 37 1393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5:04.667"/>
    </inkml:context>
    <inkml:brush xml:id="br0">
      <inkml:brushProperty name="width" value="0.025" units="cm"/>
      <inkml:brushProperty name="height" value="0.025" units="cm"/>
      <inkml:brushProperty name="color" value="#008C3A"/>
    </inkml:brush>
  </inkml:definitions>
  <inkml:trace contextRef="#ctx0" brushRef="#br0">22 15 16219,'-1'9'491,"0"1"-1,0 0 0,-3 9 1,-2 14-23,1 14-313,2 0 0,3 1 0,1-1 0,3 0 0,10 56 0,-12-95-155,5 21-11,-7-28 12,1 0 0,-1 0 1,0 0-1,0 0 0,1 0 0,-1 0 0,1 0 1,-1-1-1,1 1 0,-1 0 0,1 0 1,-1-1-1,1 1 0,0 0 0,-1-1 1,1 1-1,0 0 0,0-1 0,0 1 0,-1-1 1,1 1-1,2 0 0,-2-2 2,0 1 0,0 0 0,0-1 0,-1 1 0,1 0 0,0-1 0,0 1 0,0-1 1,0 1-1,0-1 0,0 0 0,-1 1 0,1-1 0,0 0 0,-1 0 0,1 1 0,0-1 0,-1 0 0,1 0 0,-1 0 0,1 0 0,0-1 0,10-27 51,-9 25-43,62-250 526,-40 145-183,-21 98-109,-7 30-158,-2 13-23,4-15-44,-23 191 93,24-176-114,0 1-1,2-1 0,2 1 0,8 45 0,-10-76 3,0 4-8,0 0 0,1 0 1,0 0-1,5 8 1,-7-13 4,0 0 1,1 0 0,-1 0 0,1-1 0,-1 1-1,1 0 1,-1 0 0,1-1 0,0 1 0,-1 0-1,1-1 1,0 1 0,-1-1 0,1 1 0,0-1-1,0 1 1,0-1 0,-1 1 0,1-1 0,0 0-1,0 1 1,0-1 0,0 0 0,0 0 0,0 0-1,0 0 1,0 0 0,-1 0 0,1 0 0,0 0-1,0 0 1,0 0 0,0 0 0,0-1 0,0 1-1,0 0 1,-1-1 0,1 1 0,0-1 0,0 1-1,1-1 1,1-2-2,1 0 0,0-1 0,-1 1 0,0-1 0,0 1 0,0-1 0,0 0 0,0 0 0,-1 0 0,4-8 0,16-52-13,-16 46 21,23-81 283,29-184-1,-54 265-172,-4 39-39,-5 72-71,-1 229-114,6-313 98,0-2-3,1-1 0,-1 1 0,1-1 0,0 1 0,1-1 0,-1 0 0,4 8 0,-5-14 13,0 0 0,0 0 0,0 0-1,0 1 1,0-1 0,0 0 0,0 0 0,0 0 0,0 1 0,0-1 0,1 0 0,-1 0 0,0 0-1,0 0 1,0 1 0,0-1 0,0 0 0,1 0 0,-1 0 0,0 0 0,0 0 0,0 1-1,0-1 1,1 0 0,-1 0 0,0 0 0,0 0 0,0 0 0,1 0 0,-1 0 0,0 0-1,0 0 1,0 0 0,1 0 0,-1 0 0,0 0 0,0 0 0,1 0 0,-1 0 0,0 0-1,0 0 1,0 0 0,1 0 0,-1 0 0,0 0 0,0-1 0,0 1 0,0 0 0,1 0-1,-1 0 1,0 0 0,9-16-28,4-24-17,14-98 41,18-245 0,-64 1011-167,19-612 118,0-10-19,-1 1 0,2-1 1,-1 1-1,1-1 0,0 0 0,0 1 0,0-1 1,4 9-1,-4-15 63,-1 0 1,0 0-1,1 0 1,-1 0-1,0 0 1,1 0-1,-1-1 1,0 1-1,1 0 1,-1 0-1,0 0 1,1-1-1,-1 1 1,0 0-1,1 0 1,-1-1-1,0 1 0,0 0 1,0-1-1,1 1 1,-1 0-1,0-1 1,0 1-1,0 0 1,0-1-1,0 1 1,1 0-1,-1-1 1,0 0-1,4-11-166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6:58.175"/>
    </inkml:context>
    <inkml:brush xml:id="br0">
      <inkml:brushProperty name="width" value="0.025" units="cm"/>
      <inkml:brushProperty name="height" value="0.025" units="cm"/>
      <inkml:brushProperty name="color" value="#008C3A"/>
    </inkml:brush>
  </inkml:definitions>
  <inkml:trace contextRef="#ctx0" brushRef="#br0">76 148 12699,'-1'-1'98,"0"1"0,0 0 0,0 0 0,0-1 0,0 1 0,0-1 0,0 1 0,1-1 1,-1 1-1,0-1 0,0 0 0,1 1 0,-1-1 0,0 0 0,1 1 0,-1-1 0,0 0 0,1 0 0,-1 0 1,1 0-1,0 0 0,-1 1 0,1-1 0,0 0 0,-1 0 0,1 0 0,0 0 0,0-2 0,-3-6 1383,3 9-1418,-1-1 0,1 1 1,0 0-1,0-1 0,-1 1 1,1 0-1,0 0 0,-1 0 0,1-1 1,0 1-1,-1 0 0,1 0 1,0 0-1,-1 0 0,1-1 1,0 1-1,-1 0 0,1 0 1,0 0-1,-1 0 0,1 0 0,0 0 1,-1 0-1,1 0 0,-1 0 1,1 0-1,0 0 0,-1 1 1,1-1-1,0 0 0,-1 0 1,1 0-1,0 0 0,-1 0 1,1 1-1,0-1 0,-1 0 0,1 0 1,0 1-1,0-1 0,-1 0 1,1 0-1,0 1 0,0-1 1,0 0-1,-1 1 0,1-1 1,0 0-1,0 1 0,-13 15 1169,3-3-312,7-11-773,1 1 0,1-1 1,-1 0-1,0 1 0,1-1 1,-1 1-1,1 0 0,-2 3 0,3-6-133,0 1 0,0-1 0,0 0 0,0 0 0,0 0-1,0 0 1,0 1 0,0-1 0,0 0 0,0 0-1,0 0 1,0 0 0,1 1 0,-1-1 0,0 0 0,0 0-1,0 0 1,0 0 0,0 0 0,0 0 0,0 1 0,1-1-1,-1 0 1,0 0 0,0 0 0,0 0 0,0 0 0,1 0-1,-1 0 1,0 0 0,0 0 0,0 0 0,0 0-1,1 0 1,-1 0 0,0 0 0,0 0 0,0 0 0,0 0-1,1 0 1,-1 0 0,0 0 0,0 0 0,0 0 0,0 0-1,1 0 1,-1 0 0,0 0 0,0 0 0,0 0 0,0 0-1,1 0 1,-1-1 0,14-4 307,-10 3-162,61-16 245,1 3-1,68-7 0,62 6-401,31-4 35,-212 16-31,0 0 0,-1-1 0,0-1 0,0 0 0,19-12 0,28-12-17,-42 27-17,-18 3 28,-1 0 0,0 0 0,0 0 0,1 0 0,-1 0 0,0 0 0,1 1 1,-1-1-1,0 0 0,1 0 0,-1 0 0,0 0 0,0 1 0,1-1 0,-1 0 0,0 0 0,0 0 0,0 1 0,1-1 0,-1 0 1,0 0-1,0 1 0,0-1 0,0 0 0,0 1 0,1-1 0,-1 0 0,0 0 0,0 1 0,0-1 0,0 2 4,-1-1 1,1 0-1,0 1 0,-1-1 0,1 0 0,-1 0 1,0 1-1,1-1 0,-1 0 0,0 0 1,0 0-1,0 0 0,1 0 0,-1 0 0,0 0 1,0 0-1,-1 0 0,1 0 0,0-1 0,-2 2 1,-6 3 15,0-1 0,0 0 0,0 0 0,-1-1 0,1-1 0,-13 3 1,-62 4 18,40-5-22,-87 14-25,54-7-3,-141 4 1,198-16 17,1-2 0,0 0 0,1-1 1,-1-1-1,-32-14 0,9 5-28,38 13-26,5 2 3,8 6-37,20 7-35,-11-9 66,1-1 0,1 0-1,-1-2 1,0 0 0,1-1-1,32-3 1,119-23-18,-60 6 55,-73 15-14,-1 1 0,1 3-1,-1 0 1,0 3 0,43 7 0,-72-8 11,0-2-1,0 1 1,0-1-1,0 0 1,-1 0-1,1-1 1,0-1 0,0 1-1,-1-1 1,1 0-1,8-4 1,2-3-4,0 0 0,0-1 0,17-14 0,-28 20 54,-10 9 11,-10 9 28,0-6-16,-1 0 0,0 0 0,0-2 1,-1 0-1,0 0 0,0-2 0,0 0 1,-1 0-1,-23 1 0,-18 0-2,-71-3-1,112-3-95,-158-7-1899,143 5 863,1-2 1,1-1 0,-50-16 0,57 12 226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6:58.933"/>
    </inkml:context>
    <inkml:brush xml:id="br0">
      <inkml:brushProperty name="width" value="0.025" units="cm"/>
      <inkml:brushProperty name="height" value="0.025" units="cm"/>
      <inkml:brushProperty name="color" value="#008C3A"/>
    </inkml:brush>
  </inkml:definitions>
  <inkml:trace contextRef="#ctx0" brushRef="#br0">150 8 14147,'0'-1'124,"-1"1"0,1-1 0,0 1 0,0-1 0,-1 1 0,1-1 0,0 1 0,-1 0 0,1-1 0,-1 1 0,1 0 0,0-1 0,-1 1 0,1 0 0,-1-1 0,1 1 0,-1 0 0,1 0 0,-1 0 0,1 0 0,-1-1 0,1 1 0,-1 0 0,1 0 0,-1 0 0,1 0 0,-1 0 0,1 0 0,-2 0 0,1 1-18,1 0-1,-1-1 1,0 1-1,1 0 1,-1 0-1,1-1 1,-1 1-1,1 0 1,-1 0-1,1 0 1,-1 0-1,1 0 1,0-1-1,0 1 1,-1 2-1,-5 46 444,6-38-338,-10 312 48,2-26-103,8-295-144,0-8 19,1-26 69,0-50 95,-2-52 142,-21-160 0,18 299-185,0 8-123,-8 48 65,-50 359 714,62-414-788,0-1 1,0 1-1,0-1 1,1 1-1,1 5 0,-2-10-17,0-1-1,0 1 0,0-1 0,0 0 0,0 1 0,0-1 1,1 1-1,-1-1 0,0 0 0,0 1 0,0-1 0,1 0 1,-1 1-1,0-1 0,1 0 0,-1 1 0,0-1 0,0 0 1,1 0-1,-1 1 0,1-1 0,-1 0 0,0 0 0,1 0 1,-1 0-1,1 1 0,0-1 0,0 0 1,0-1 0,0 1-1,0-1 1,0 1 0,-1-1 0,1 1 0,0-1-1,0 1 1,0-1 0,0 0 0,0 0 0,-1 1-1,1-1 1,0 0 0,-1 0 0,2-1 0,5-10 24,0 0 1,-1 0-1,-1-1 1,0 1-1,0-1 1,-2 0-1,4-19 1,-1 10 9,8-37 76,-3 1 1,-2-1-1,-2-1 0,-2-60 1,-5 106-93,0 10-17,1 1 0,-1 0 0,0-1 0,0 1-1,-1 0 1,1 0 0,-1-1 0,1 1 0,-1 0 0,0 0 0,0 0 0,0 0 0,-3-4 0,4 6-4,0 1 0,0 0 0,-1 0 0,1 0 1,0 0-1,0 0 0,0 0 0,0-1 0,0 1 0,-1 0 0,1 0 1,0 0-1,0 0 0,0 0 0,-1 0 0,1 0 0,0 0 0,0 0 1,0 0-1,-1 0 0,1 0 0,0 0 0,0 0 0,0 0 0,0 0 1,-1 0-1,1 0 0,0 0 0,0 0 0,0 0 0,-1 0 1,1 0-1,0 0 0,0 0 0,0 1 0,0-1 0,-1 0 0,1 0 1,0 0-1,0 0 0,0 0 0,0 1 0,0-1 0,0 0 0,-1 0 1,1 0-1,0 0 0,0 1 0,0-1 0,0 0 0,0 0 0,0 0 1,0 1-1,-4 9-2,1 0 0,0 0 0,1 1 0,0-1 0,1 1 0,0-1 1,1 19-1,-1-1-13,-3 162 25,5-159-196,2 0-1,1 0 1,1 0-1,11 32 1,-1-25-636,-14-36 782,0 0 0,0 0 1,0 0-1,1 0 0,-1 0 0,1-1 1,-1 1-1,1-1 0,0 1 0,0-1 1,0 1-1,0-1 0,0 0 0,0 0 1,3 1-1,15 0-389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6:59.757"/>
    </inkml:context>
    <inkml:brush xml:id="br0">
      <inkml:brushProperty name="width" value="0.025" units="cm"/>
      <inkml:brushProperty name="height" value="0.025" units="cm"/>
      <inkml:brushProperty name="color" value="#008C3A"/>
    </inkml:brush>
  </inkml:definitions>
  <inkml:trace contextRef="#ctx0" brushRef="#br0">1 6 15131,'0'0'48,"0"0"1,0-1-1,0 1 0,0 0 0,0 0 0,0 0 0,0-1 1,0 1-1,0 0 0,0 0 0,0-1 0,0 1 1,0 0-1,0 0 0,0 0 0,0-1 0,1 1 0,-1 0 1,0 0-1,0 0 0,0 0 0,0-1 0,1 1 0,-1 0 1,0 0-1,0 0 0,0 0 0,1 0 0,-1 0 1,0 0-1,0-1 0,0 1 0,1 0 0,-1 0 0,0 0 1,0 0-1,0 0 0,1 0 0,-1 0 0,0 0 0,0 0 1,1 0-1,-1 0 0,0 0 0,0 0 0,0 1 1,1-1-1,-1 0 0,0 0 0,1 0 0,4 15 1215,-1 29-649,-4-41-592,-4 343 853,-4-114-182,10-231-480,0-4-110,3-8 17,3-20 53,84-400 721,-91 411-658,-5 28-17,-7 30 32,-79 404 257,90-436-501,-2 0 3,2 0 1,-1 0-1,1 1 0,0 11 0,0-18-9,0 0-1,0 0 1,1 0-1,-1 0 0,0 0 1,0 1-1,0-1 0,0 0 1,0 0-1,0 0 0,0 0 1,0 0-1,0 0 1,0 1-1,0-1 0,0 0 1,0 0-1,0 0 0,0 0 1,1 0-1,-1 0 0,0 0 1,0 0-1,0 1 1,0-1-1,0 0 0,0 0 1,0 0-1,1 0 0,-1 0 1,0 0-1,0 0 0,0 0 1,0 0-1,0 0 0,1 0 1,-1 0-1,0 0 1,0 0-1,0 0 0,0 0 1,0 0-1,1 0 0,-1 0 1,0 0-1,0 0 0,0 0 1,0 0-1,0 0 1,0 0-1,1-1 0,-1 1 1,0 0-1,0 0 0,0 0 1,0 0-1,0 0 0,0 0 1,0 0-1,7-9-2,3-15-2,0 0-1,-2-1 1,-1-1 0,7-47-1,-10 49-9,-1 11 10,20-128-10,-20 117 6,-1 0 0,-2 0 1,-3-44-1,3 68 7,0-1 1,0 0-1,0 1 0,0-1 0,-1 0 0,1 0 1,0 1-1,0-1 0,0 0 0,-1 1 1,1-1-1,0 0 0,-1 1 0,1-1 0,0 0 1,-1 1-1,1-1 0,-1 1 0,0-1 1,1 1-1,-1 0 1,1 0-1,0 0 0,-1 0 1,1 0-1,0 1 1,-1-1-1,1 0 1,0 0-1,-1 0 1,1 1-1,0-1 0,-1 0 1,1 0-1,0 1 1,-1-1-1,1 0 1,0 1-1,0-1 0,0 0 1,-1 1-1,1-1 1,0 0-1,0 1 1,-13 32-18,-4 38-181,2 1 0,3 0 0,4 1-1,0 88 1,8-151-4,-1-1-71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07.807"/>
    </inkml:context>
    <inkml:brush xml:id="br0">
      <inkml:brushProperty name="width" value="0.025" units="cm"/>
      <inkml:brushProperty name="height" value="0.025" units="cm"/>
      <inkml:brushProperty name="color" value="#008C3A"/>
    </inkml:brush>
  </inkml:definitions>
  <inkml:trace contextRef="#ctx0" brushRef="#br0">140 19 14987,'1'2'600,"1"1"0,0-1-1,-1 1 1,1 0 0,-1-1-1,0 1 1,0 0 0,0 0-1,-1 0 1,2 5 0,3 38-579,-4-32 427,2 247 262,-23 3-542,5-63-126,-24 283-554,1-4-1465,37-473 1588,-1-10 270,-1-12 70,9-561 1951,5 229-1326,-29-170-771,16 491 175,-2-17 46,3 32-132,0 13-170,-17 603 16,1-114-987,18-403 121,7-139 718,49-543 2495,5-66-673,-60 571-1309,-3 84-233,-2 14 34,-2 15-64,-11 208-396,-12 128 496,-22 616-4520,50-967 4443,0 4-168,1 0 1,0 0-1,0-1 0,4 15 1,1-40-296,1-172 1039,-6 105 8,2-93 533,38-872 2482,-26 909-4388,-15 136 888,0 0 0,0 0 0,0 0 0,0 0 0,0 0 0,0 0 1,0 0-1,0 0 0,1 0 0,-1 0 0,0 0 0,0 0 0,0 0 0,0 0 1,0 0-1,0 0 0,0 0 0,0 0 0,0 0 0,0 0 0,0 0 0,0 0 0,1 0 1,-1 0-1,1 19-238,-1 26 256,-38 396 133,-4 112-263,38-262-1246,23-747 2384,23 6 141,-26 292-963,1 10 3,5-69-82,-21 186-161,-2 26-10,0 6 15,-4 11-32,-4 26-32,-59 423-322,30 5 151,24-40-846,13-352 881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09.026"/>
    </inkml:context>
    <inkml:brush xml:id="br0">
      <inkml:brushProperty name="width" value="0.025" units="cm"/>
      <inkml:brushProperty name="height" value="0.025" units="cm"/>
      <inkml:brushProperty name="color" value="#008C3A"/>
    </inkml:brush>
  </inkml:definitions>
  <inkml:trace contextRef="#ctx0" brushRef="#br0">1 0 16452,'14'221'3925,"-11"-184"-3632,19 162 351,6 72-208,-22-1-428,-6-265-156,-1 1 0,1-1 1,-1 0-1,0 0 0,-1 0 0,-1 5 1,3-9 112,0-1 1,0 0 0,-1 1-1,1-1 1,0 1 0,0-1-1,-1 0 1,1 1 0,0-1 0,0 0-1,-1 1 1,1-1 0,0 0-1,-1 1 1,1-1 0,0 0 0,-1 0-1,1 1 1,-1-1 0,1 0-1,0 0 1,-1 0 0,1 0-1,-1 0 1,1 1 0,-1-1 0,1 0-1,0 0 1,-2 0 0,1-1-4,0 0 1,0 1 0,0-1 0,-1 0-1,1 0 1,0 0 0,0 0 0,0 0-1,0 0 1,0 0 0,0 0 0,1 0 0,-1-1-1,-1-1 1,-12-24-495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09.446"/>
    </inkml:context>
    <inkml:brush xml:id="br0">
      <inkml:brushProperty name="width" value="0.025" units="cm"/>
      <inkml:brushProperty name="height" value="0.025" units="cm"/>
      <inkml:brushProperty name="color" value="#008C3A"/>
    </inkml:brush>
  </inkml:definitions>
  <inkml:trace contextRef="#ctx0" brushRef="#br0">0 86 15163,'25'113'2737,"50"140"-1,-69-236-2583,-3-7-8,0 0 0,1 0 0,0 0 0,1 0 1,0-1-1,7 11 0,-12-20-119,1 1 0,-1-1 0,1 1 0,-1 0-1,0-1 1,1 1 0,-1-1 0,1 1 0,0-1 0,-1 0 0,1 1 0,-1-1 0,1 0 0,0 1 0,-1-1 0,1 0 0,0 1 0,-1-1 0,1 0 0,0 0 0,-1 0 0,1 0 0,0 0 0,0 0 0,-1 0 0,1 0 0,0 0 0,0 0 0,-1 0 0,1 0-1,0-1 1,-1 1 0,1 0 0,0 0 0,-1-1 0,1 1 0,-1 0 0,1-1 0,0 1 0,0-2 0,2-1 110,1 0 0,-1-1 0,0 0 0,-1 1 0,5-9 0,35-69 1252,36-100-1,-34 74-1312,-31 80-402,-9 21 149,0 0-1,-1-1 1,0 1-1,-1-1 0,0 0 1,0 0-1,0 1 1,0-1-1,-1-1 0,-1 1 1,1-12-1,-9-1-364,-7 7-182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1.018"/>
    </inkml:context>
    <inkml:brush xml:id="br0">
      <inkml:brushProperty name="width" value="0.025" units="cm"/>
      <inkml:brushProperty name="height" value="0.025" units="cm"/>
      <inkml:brushProperty name="color" value="#008C3A"/>
    </inkml:brush>
  </inkml:definitions>
  <inkml:trace contextRef="#ctx0" brushRef="#br0">0 87 11819,'21'-13'1511,"0"0"0,1 1 1,0 2-1,27-10 0,-35 16-1319,0 0-1,1 1 0,-1 0 0,0 1 1,1 1-1,0 0 0,-1 1 0,19 2 1,-28-2-180,-1 1 1,1 0 0,0 0 0,-1 0 0,1 1 0,-1-1 0,0 1 0,1 0 0,-1 0 0,0 1 0,0-1 0,0 1 0,-1 0 0,1 0 0,-1 0 0,5 6 0,-4-3-14,0-1 0,-1 1 1,0 0-1,-1-1 0,1 2 0,-1-1 0,0 0 0,0 0 0,-1 1 1,1 10-1,-1 8-8,-1 0 1,-1 0 0,-2-1-1,0 1 1,-8 26 0,-42 142 197,-8 35 141,57-210-308,2 0 1,0 25 0,1-38-18,1 0 1,1 0-1,-1 1 0,1-1 1,0 0-1,0 0 0,0 0 1,1-1-1,0 1 0,0 0 0,0-1 1,0 1-1,5 5 0,-6-8-3,1 0 1,0-1-1,0 1 0,0-1 0,0 0 0,0 0 0,1 0 0,-1 0 0,0 0 0,0 0 0,1 0 0,-1-1 0,0 1 1,1-1-1,-1 1 0,1-1 0,-1 0 0,1 0 0,-1 0 0,0-1 0,1 1 0,-1 0 0,1-1 0,-1 0 1,0 1-1,1-1 0,-1 0 0,0 0 0,0 0 0,2-2 0,7-3 16,0-1 1,-1 0-1,0 0 0,13-12 0,9-16 76,-122 172-5,90-135-93,-1-1 0,0 1 0,1 0 0,-1 0 0,1 0 0,0 0 0,-1-1 0,1 1 0,0 0 0,0 0 0,0 0 0,0 0 0,1 3 0,9 29-51,-5-15 29,8 34 28,2-1 1,25 59 0,-39-109 34,0 0 0,-1 0 0,1 0 1,0-1-1,-1 1 0,1 0 0,-1 0 0,0 0 1,0 0-1,0 0 0,0 0 0,0 0 1,0 0-1,0 0 0,0 0 0,-2 3 0,1-3 47,0 1 0,-1-1-1,1 0 1,-1 0-1,0 0 1,0-1-1,0 1 1,0 0-1,0-1 1,0 1 0,0-1-1,-4 2 1,-246 150 1259,252-153-1369,0 1 1,-1-1 0,1 0 0,0 0-1,0 0 1,0-1 0,0 1-1,-1 0 1,1 0 0,0 0 0,0 0-1,0 0 1,0 0 0,-1 0-1,1 0 1,0 0 0,0 0-1,0 0 1,0 0 0,-1 0 0,1-1-1,0 1 1,0 0 0,0 0-1,0 0 1,0 0 0,0 0 0,0-1-1,-1 1 1,1 0 0,0 0-1,0 0 1,0 0 0,0-1 0,0 1-1,0 0 1,0 0 0,0 0-1,0 0 1,0-1 0,0 1 0,0 0-1,0 0 1,0 0 0,0-1-1,0 1 1,0 0 0,0 0-1,0 0 1,0 0 0,1-1 0,-1 1-1,0 0 1,0 0 0,0 0-1,0 0 1,0 0 0,0-1 0,1 1-1,2-12-227,8-2-266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1.640"/>
    </inkml:context>
    <inkml:brush xml:id="br0">
      <inkml:brushProperty name="width" value="0.025" units="cm"/>
      <inkml:brushProperty name="height" value="0.025" units="cm"/>
      <inkml:brushProperty name="color" value="#008C3A"/>
    </inkml:brush>
  </inkml:definitions>
  <inkml:trace contextRef="#ctx0" brushRef="#br0">1 74 16283,'0'1'96,"0"1"-1,1-1 1,-1 0-1,0 0 1,1 1-1,-1-1 1,1 0-1,0 0 1,-1 0-1,1 1 1,0-1-1,0 0 1,0 0-1,-1 0 1,1 0-1,0 0 1,0-1-1,1 1 1,0 1-1,1-1 37,0 1 0,0-1-1,-1-1 1,1 1 0,0 0 0,0 0 0,0-1 0,5 0-1,6 0 290,0-1 0,0 0 0,15-5 0,-20 5-118,143-31 1779,75-13-620,-172 37-1464,0 3 0,64 1 0,-112 4-192,-5 0 60,0 0 0,0-1 0,0 1 0,0 0 0,0 1 0,0-1 0,0 0 0,0 1 0,0-1 0,0 1 1,0-1-1,0 1 0,-1 0 0,4 1 0,-5-2 102,0 1 1,0-1 0,0 0-1,0 0 1,0 0 0,1 1-1,-1-1 1,0 0 0,0 0-1,0 0 1,0 1 0,0-1-1,0 0 1,0 0 0,0 0-1,0 1 1,0-1-1,0 0 1,0 0 0,0 1-1,0-1 1,0 0 0,-1 0-1,1 0 1,0 1 0,0-1-1,0 0 1,0 0 0,0 0-1,0 0 1,0 1-1,-1-1 1,1 0 0,0 0-1,0 0 1,0 0 0,0 0-1,-1 1 1,1-1 0,0 0-1,0 0 1,0 0 0,-1 0-1,1 0 1,0 0 0,0 0-1,0 0 1,-1 0-1,1 0 1,0 0 0,0 0-1,-1 0 1,1 0 0,-17 2-630,-8-5-154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9:09.153"/>
    </inkml:context>
    <inkml:brush xml:id="br0">
      <inkml:brushProperty name="width" value="0.05" units="cm"/>
      <inkml:brushProperty name="height" value="0.05" units="cm"/>
    </inkml:brush>
  </inkml:definitions>
  <inkml:trace contextRef="#ctx0" brushRef="#br0">650 4760 10402,'-36'-18'703,"-41"-29"-1,64 37-567,0 0 1,1-1 0,0 0-1,1 0 1,1-2-1,-11-13 1,-23-42 380,-56-117 0,-15-85 184,74 160-637,5-1-1,5-3 0,5 0 0,4-2 0,6 0 1,5-1-1,9-226 0,20 124-25,54-255 0,81-210-71,-120 548 5,-19 78 20,131-493-78,-111 447 88,4 1 1,5 2-1,62-108 0,-61 142 106,3 2 0,88-95 0,-135 160-102,0 0 0,-1 0-1,1 0 1,0 0 0,0 0-1,0 0 1,-1 0-1,1 0 1,0 0 0,0 0-1,0 0 1,-1 0 0,1 0-1,0 0 1,0 0 0,0 0-1,0 0 1,-1 0 0,1 0-1,0 0 1,0-1 0,0 1-1,0 0 1,-1 0 0,1 0-1,0 0 1,0 0 0,0 0-1,0-1 1,0 1 0,0 0-1,0 0 1,-1 0-1,1 0 1,0-1 0,0 1-1,0 0 1,0 0 0,0 0-1,0-1 1,0 1 0,0 0-1,0 0 1,0 0 0,0 0-1,0-1 1,0 1 0,0 0-1,0 0 1,0 0 0,0-1-1,0 1 1,0 0 0,1 0-1,-1 0 1,0 0-1,0-1 1,0 1 0,0 0-1,0 0 1,0 0 0,1 0-1,-1-1 1,-23 5-169,14-2 88,-39-1-14,17-2-70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2.141"/>
    </inkml:context>
    <inkml:brush xml:id="br0">
      <inkml:brushProperty name="width" value="0.025" units="cm"/>
      <inkml:brushProperty name="height" value="0.025" units="cm"/>
      <inkml:brushProperty name="color" value="#008C3A"/>
    </inkml:brush>
  </inkml:definitions>
  <inkml:trace contextRef="#ctx0" brushRef="#br0">375 686 15603,'14'25'2164,"-7"-18"-494,-6-21 939,-6-5-1858,0 0 0,-1 1 1,0-1-1,-12-19 0,-41-71-105,44 82-450,-185-289 95,123 202-340,77 113 45,0 1 0,-1-1 1,1 1-1,-1 0 0,1-1 0,0 1 1,-1-1-1,1 1 0,0-1 1,-1 1-1,1-1 0,0 1 1,0-1-1,0 1 0,-1-1 0,1 1 1,0-1-1,0 1 0,0-1 1,0 0-1,0 1 0,0-1 0,0 1 1,0-1-1,0 1 0,0-1 1,0 0-1,1 1 0,-1-1 0,0 1 1,0-1-1,0 1 0,1-1 1,-1 1-1,0-1 0,1 1 0,-1 0 1,0-1-1,1 1 0,-1-1 1,1 1-1,-1 0 0,1-1 0,-1 1 1,1 0-1,-1-1 0,1 1 1,-1 0-1,1 0 0,-1 0 0,1-1 1,-1 1-1,1 0 0,-1 0 1,1 0-1,0 0 0,-1 0 1,1 0-1,-1 0 0,1 0 0,-1 0 1,2 0-1,7 1-18,1-1-1,-1 1 1,10 3 0,-9-3-3,97 18 118,77 9-1115,-143-24 607,0-1-1,62-5 1,-57-4 33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3.360"/>
    </inkml:context>
    <inkml:brush xml:id="br0">
      <inkml:brushProperty name="width" value="0.025" units="cm"/>
      <inkml:brushProperty name="height" value="0.025" units="cm"/>
      <inkml:brushProperty name="color" value="#008C3A"/>
    </inkml:brush>
  </inkml:definitions>
  <inkml:trace contextRef="#ctx0" brushRef="#br0">290 106 13835,'14'-21'1733,"10"-16"-67,-23 34-1403,0 1 1,0 0-1,0 0 0,0-1 1,0 1-1,0-1 0,-1 1 1,1-1-1,-1 1 0,0-1 1,0 1-1,0-1 0,0-2 0,0 5-205,0-1-1,0 1 1,-1-1-1,1 1 1,0-1-1,0 1 0,0-1 1,-1 1-1,1-1 1,0 1-1,0-1 1,-1 1-1,1 0 0,-1-1 1,1 1-1,0-1 1,-1 1-1,1 0 0,-1 0 1,1-1-1,-1 1 1,1 0-1,0 0 1,-1-1-1,1 1 0,-1 0 1,1 0-1,-1 0 1,0 0-1,1 0 0,-1 0 1,1 0-1,-1 0 1,1 0-1,-1 0 1,1 0-1,-1 0 0,1 0 1,-1 0-1,1 0 1,-1 1-1,1-1 1,-1 0-1,0 1 0,-24 15 830,3 4-767,1 2 1,1 0 0,1 1 0,1 2 0,-17 28 0,8-5-137,-41 97 0,52-101 26,-15 58 0,26-83 0,2 0 1,0 0-1,1 0 1,1 0-1,2 36 1,0-50-9,-1 0 0,1-1 0,0 1 0,0-1 1,1 1-1,0-1 0,-1 0 0,1 1 0,1-1 1,-1 0-1,0 0 0,1 0 0,0-1 0,3 4 1,-4-5-1,0 0 0,1-1-1,-1 1 1,0-1 0,1 0 0,-1 0 0,0 0 0,1 0 0,0 0 0,-1 0 0,1-1 0,-1 1 0,1-1 0,0 0 0,-1 0 0,1 0 0,0 0 0,-1 0 0,1 0 0,0-1 0,-1 1 0,1-1 0,-1 0 0,1 0 0,2-1 0,2-2 3,0 1 0,-1-1 0,0-1 1,0 1-1,0-1 0,0 0 0,-1-1 0,0 1 1,0-1-1,0 0 0,-1 0 0,0-1 1,5-9-1,-1 1 18,-1-2 0,0 1 1,-1-1-1,6-29 0,-8 26 11,3-31 0,-7 47-31,0-1-1,0 1 1,0-1-1,0 1 1,0-1 0,-1 1-1,0-1 1,0 1-1,0 0 1,-1 0-1,1-1 1,-1 1 0,-4-6-1,6 10-3,0-1 1,-1 0-1,0 1 0,1-1 0,-1 1 1,1-1-1,-1 1 0,0-1 0,1 1 0,-1-1 1,0 1-1,1-1 0,-1 1 0,0 0 1,0 0-1,1-1 0,-1 1 0,0 0 1,0 0-1,0 0 0,0 0 0,1 0 1,-1 0-1,0 0 0,0 0 0,0 0 1,1 0-1,-2 1 0,-1 0-3,1 0-1,0 0 1,0 0-1,0 1 1,0-1-1,0 1 1,1-1-1,-1 1 1,0 0 0,-1 1-1,-3 6-21,0 0 0,0 0-1,-6 15 1,-1 11-44,13-33 68,-1 0-1,1 0 1,-1 0-1,1 0 1,0 0-1,0 0 1,0 1-1,0-1 1,0 0 0,0 0-1,1 0 1,-1 0-1,1 0 1,1 4-1,-2-6 2,1 1 0,0 0 0,-1-1-1,1 1 1,0-1 0,0 1 0,-1-1-1,1 1 1,0-1 0,0 0 0,0 1-1,0-1 1,0 0 0,-1 0 0,1 0-1,0 0 1,0 0 0,0 1 0,0-2-1,0 1 1,0 0 0,0 0 0,0 0-1,-1 0 1,1 0 0,0-1 0,0 1-1,0 0 1,0-1 0,-1 1 0,1-1-1,0 1 1,0-1 0,-1 1 0,2-2-1,30-21-94,-31 22 88,103-94-565,1-3-318,-100 94 829,-1 1 0,-1-1 0,1 1 1,0 0-1,0 1 1,0-1-1,0 1 0,0-1 1,1 1-1,-1 1 0,1-1 1,5-1-1,-10 3 48,1 0 0,0 0 0,0 1 0,0-1 0,0 0 0,0 0 0,0 1-1,0-1 1,0 0 0,0 1 0,-1-1 0,1 1 0,0-1 0,0 1 0,-1 0 0,1-1 0,0 1 0,-1-1-1,1 1 1,0 0 0,-1 0 0,1 0 0,-1-1 0,1 1 0,-1 0 0,0 0 0,1 0 0,-1 0 0,0 0-1,1 0 1,-1-1 0,0 1 0,0 0 0,0 0 0,0 0 0,0 0 0,0 0 0,0 1 0,-3 44-161,2-44 166,-30 134-120,3-20 236,24-87-216,4-28 85,0-1-1,0 1 1,0-1 0,0 1-1,0-1 1,0 1-1,0-1 1,0 1 0,0-1-1,0 1 1,0-1 0,0 0-1,1 1 1,-1-1-1,0 1 1,0-1 0,0 1-1,1-1 1,-1 0 0,0 1-1,0-1 1,1 1-1,0-1 2,-1 0-1,1 0 1,-1 0-1,0-1 1,1 1-1,-1 0 0,1 0 1,-1 0-1,0 0 1,1-1-1,-1 1 1,0 0-1,1-1 1,-1 1-1,0 0 0,1 0 1,-1-1-1,0 1 1,0-1-1,1 1 1,-1 0-1,0-1 1,0 1-1,1-1 0,5-11-104,-1 0 0,7-19 1,-7 17 25,14-37-265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3.984"/>
    </inkml:context>
    <inkml:brush xml:id="br0">
      <inkml:brushProperty name="width" value="0.025" units="cm"/>
      <inkml:brushProperty name="height" value="0.025" units="cm"/>
      <inkml:brushProperty name="color" value="#008C3A"/>
    </inkml:brush>
  </inkml:definitions>
  <inkml:trace contextRef="#ctx0" brushRef="#br0">63 1 16388,'-23'84'2515,"13"-51"-1766,2-1 0,1 1 0,1 1 0,-2 59 0,8-76-583,1-1 1,4 19-1,-5-31-153,1 1 0,1 0 0,-1-1-1,1 1 1,0 0 0,0-1 0,0 0 0,0 0 0,1 1-1,0-1 1,3 4 0,-5-7-10,0-1 0,-1 1 1,1-1-1,0 1 0,-1-1 0,1 1 1,0-1-1,0 1 0,0-1 0,-1 1 1,1-1-1,0 0 0,0 0 0,0 1 1,0-1-1,0 0 0,0 0 0,0 0 1,-1 0-1,1 0 0,0 0 0,0 0 1,0 0-1,0 0 0,0-1 0,0 1 1,0 0-1,-1-1 0,1 1 0,0 0 1,0-1-1,0 1 0,-1-1 0,1 1 1,0-1-1,0 0 0,-1 1 0,1-1 1,-1 0-1,1 1 0,0-1 0,-1 0 1,0 0-1,1 1 0,0-3 0,3-3 22,0-1 1,-1 0-1,0 0 0,3-8 0,2-10 75,-1 0 1,0-1 0,-2 1 0,-1-1 0,-1 0-1,-2 0 1,0 0 0,-4-35 0,3 58-88,-1 1 1,1 0-1,-1-1 1,1 1-1,-1 0 1,0 0 0,0 0-1,0 0 1,0 0-1,0 0 1,0 0-1,-1 0 1,1 0-1,-3-2 1,4 3-10,-1 1 0,0 0-1,0-1 1,0 1 0,0 0 0,1 0 0,-1 0-1,0-1 1,0 1 0,0 0 0,0 0 0,0 0-1,0 0 1,0 0 0,1 1 0,-1-1 0,0 0-1,0 0 1,0 1 0,0-1 0,0 0 0,1 1-1,-1-1 1,0 1 0,0-1 0,1 1 0,-1-1-1,0 1 1,1-1 0,-1 1 0,0 0 0,1-1-1,-1 1 1,1 0 0,-1 0 0,0 1 0,-3 5-5,0-1 0,0 1 0,1 0 1,0 1-1,0-1 0,0 1 0,1-1 1,0 1-1,1 0 0,-1 9 0,1-10-10,0 0 0,1 1 0,0-1 0,0 0 0,1 0 0,0 0 0,0 0 1,1 0-1,0 0 0,0-1 0,5 12 0,-6-16 8,0 0 1,1 0-1,-1 0 1,0 0-1,1 0 1,0 0 0,-1-1-1,1 1 1,0-1-1,0 1 1,0-1-1,0 1 1,0-1 0,0 0-1,0 0 1,0 0-1,0 0 1,1-1-1,2 2 1,-1-2-5,-1 0 0,0 0 0,1 0 0,-1-1 0,0 1 0,1-1 0,-1 0 0,0 0 0,0 0 0,0 0 0,1 0 0,2-3 0,5-3-47,0 0 0,-1-1 0,-1 0 0,1-1 0,-1 1 0,9-14 0,-2 2-161,-1-1 1,-1 0-1,-1-2 0,-1 1 1,11-31-1,-30 72 205,1 1-1,1 0 1,1 0-1,1 0 1,1 0 0,0 0-1,2 1 1,2 29 0,-2-47 23,1 0 1,0 1-1,0-1 1,0 0-1,0 1 1,0-1-1,1 0 1,-1 0-1,1 0 1,0 0-1,0 0 1,0 0-1,4 4 1,-4-6-7,0 0 0,0 0-1,-1 0 1,1 1 0,0-2 0,0 1-1,0 0 1,0 0 0,0-1 0,0 1 0,1-1-1,-1 1 1,0-1 0,0 0 0,0 0-1,0 0 1,0 0 0,1-1 0,-1 1 0,0 0-1,0-1 1,0 1 0,3-2 0,11-6-18,0 0 0,-1-1 0,0 0 0,0-2 0,-1 1 0,-1-2 0,25-25 0,-20 19-53,2 0 0,34-25 0,-52 42 60,-1 0-1,0 0 1,1 0 0,-1 0 0,1 1 0,-1-1 0,1 0 0,0 1 0,-1-1 0,1 1 0,0-1 0,-1 1 0,1 0 0,0 0 0,-1 0 0,1 0 0,0 0 0,-1 0 0,1 0-1,0 0 1,-1 1 0,1-1 0,2 1 0,-2 1 1,0 0-1,1 0 1,-1 0-1,0 0 1,0 0-1,-1 0 1,1 0-1,0 1 1,-1-1-1,0 1 1,1-1-1,1 6 1,-3-6-29,1 0 0,0 0-1,0 0 1,0 0 0,0 0 0,1 0 0,-1 0 0,0 0 0,1 0 0,-1-1 0,1 1-1,0-1 1,0 1 0,-1-1 0,1 1 0,0-1 0,0 0 0,0 0 0,0 0-1,1 0 1,-1 0 0,0-1 0,0 1 0,4 0 0,-2-1-56,0-1-1,-1 1 1,1-1 0,0 0 0,-1 1 0,1-2 0,0 1-1,-1 0 1,1-1 0,-1 0 0,0 0 0,0 0-1,0 0 1,4-3 0,23-20-252,4-3-123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4.444"/>
    </inkml:context>
    <inkml:brush xml:id="br0">
      <inkml:brushProperty name="width" value="0.025" units="cm"/>
      <inkml:brushProperty name="height" value="0.025" units="cm"/>
      <inkml:brushProperty name="color" value="#008C3A"/>
    </inkml:brush>
  </inkml:definitions>
  <inkml:trace contextRef="#ctx0" brushRef="#br0">123 192 15931,'-25'26'1664,"-24"36"1,42-53-1377,1 0 1,1 0-1,-1 1 1,2-1-1,-1 1 1,1 1 0,1-1-1,-4 15 1,7-23-250,0-1-1,-1 1 1,1-1 0,0 1 0,0-1 0,0 0 0,0 1 0,0-1 0,0 1 0,0-1 0,1 1-1,-1-1 1,1 0 0,-1 1 0,0-1 0,1 0 0,0 1 0,-1-1 0,2 2 0,-1-3-28,0 1 1,0-1 0,-1 1 0,1-1 0,0 1-1,0-1 1,0 0 0,0 0 0,0 1 0,0-1-1,0 0 1,0 0 0,0 0 0,0 0 0,0 0-1,0 0 1,0 0 0,0 0 0,0 0 0,0-1-1,1 1 1,4-2-41,0-1 1,0 1-1,0-1 0,-1 0 0,1-1 0,-1 1 0,7-6 1,6-8-66,0-1 0,-1-1 1,0 0-1,-2-1 0,0-1 1,13-26-1,-8 10 230,-3-1 1,26-77-1,-37 87 146,-7 21-82,-5 14 46,-2 10-287,0 1 0,1 0 0,2 0 0,0 0 0,0 1 0,2 0 0,0 0 0,2 0 1,0 0-1,1 0 0,0 0 0,6 30 0,2-21-115,1-6-32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5.031"/>
    </inkml:context>
    <inkml:brush xml:id="br0">
      <inkml:brushProperty name="width" value="0.025" units="cm"/>
      <inkml:brushProperty name="height" value="0.025" units="cm"/>
      <inkml:brushProperty name="color" value="#008C3A"/>
    </inkml:brush>
  </inkml:definitions>
  <inkml:trace contextRef="#ctx0" brushRef="#br0">177 70 18116,'2'-6'537,"-1"-1"1,0 1 0,0-1-1,-1 1 1,0-9-1,1 14-470,-1 0 1,-1 1-1,1-1 0,0 0 0,0 0 0,0 0 0,0 0 0,-1 0 0,1 0 1,0 0-1,-1 0 0,1 0 0,-1 1 0,1-1 0,-1 0 0,1 0 1,-1 1-1,0-1 0,1 0 0,-1 1 0,0-1 0,1 0 0,-1 1 0,0-1 1,0 1-1,0-1 0,0 1 0,1 0 0,-1-1 0,0 1 0,0 0 0,0 0 1,0-1-1,0 1 0,0 0 0,0 0 0,0 0 0,0 0 0,0 0 0,0 0 1,0 1-1,0-1 0,1 0 0,-1 0 0,-2 1 0,-2 1 63,-1 1 0,1-1-1,0 1 1,0 0 0,0 0-1,1 0 1,-1 1 0,1 0-1,-1 0 1,1 0 0,-5 7-1,-4 6-90,-18 31-1,24-39-95,1 1 1,1 0 0,-1 0 0,2 1 0,0 0-1,0 0 1,-4 22 0,7-32 33,1 0-1,0 0 0,0 0 1,0 0-1,1 0 1,-1 1-1,0-1 1,0 0-1,0 0 0,1 0 1,-1 0-1,1 0 1,-1 0-1,1 0 1,-1 0-1,1 0 0,-1 0 1,1-1-1,0 1 1,0 0-1,-1 0 1,1 0-1,0-1 0,0 1 1,0 0-1,0-1 1,0 1-1,0-1 1,0 1-1,0-1 0,0 0 1,0 1-1,0-1 1,0 0-1,0 0 1,0 1-1,0-1 0,2 0 1,5 0-123,0 0 0,0-1 0,0 1 0,9-3 0,-11 2 77,32-6-309,-8 1 60,1 1 0,51-1 0,-80 6 310,1 0 0,-1 0-1,0 0 1,1 1 0,-1-1 0,0 1-1,0-1 1,1 1 0,-1 0 0,0 0 0,0 0-1,3 2 1,-5-3 15,1 1 0,-1 0 0,1-1 0,-1 1 0,1 0 0,-1 0 0,1-1 0,-1 1 0,0 0 0,0 0 0,1 0 0,-1 0 0,0-1 0,0 1 0,0 0 0,0 0 0,0 0 0,0 0 0,0-1 0,0 1 0,0 0 0,-1 0 0,1 0 0,0 0 0,0-1 0,-1 1 0,1 0 0,0 0 0,-1-1 0,1 1 0,-1 0 0,1-1 0,-1 1 0,0 0 0,1-1 0,-2 2 0,-12 13 230,-1-1 1,0-1-1,-1 0 0,0 0 0,-1-2 0,-34 18 1,44-25-221,0-1 0,1 1 0,-1-1 0,0-1 0,0 1 0,-1-1 0,1 0 0,0-1 0,-13 2 0,19-4-62,0 1 1,0 0-1,0 0 0,0 0 0,0-1 0,0 1 0,1 0 0,-1-1 0,0 1 1,0-1-1,0 1 0,0-1 0,1 0 0,-1 1 0,0-1 0,1 0 1,-1 1-1,0-1 0,1 0 0,-1 0 0,1 0 0,-1 1 0,1-1 1,0 0-1,-1 0 0,1 0 0,0 0 0,0 0 0,-1 0 0,1 0 1,0 0-1,0 0 0,0 0 0,0 1 0,0-1 0,0 0 0,0 0 0,1-2 1,0-2-50,0 1 0,0 0 0,0-1 0,0 1 0,1 0 0,3-8 0,13-13-543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6.029"/>
    </inkml:context>
    <inkml:brush xml:id="br0">
      <inkml:brushProperty name="width" value="0.025" units="cm"/>
      <inkml:brushProperty name="height" value="0.025" units="cm"/>
      <inkml:brushProperty name="color" value="#008C3A"/>
    </inkml:brush>
  </inkml:definitions>
  <inkml:trace contextRef="#ctx0" brushRef="#br0">1 529 15291,'5'4'684,"0"-1"1,0 1-1,1-1 0,-1-1 0,10 4 0,-13-5-539,0-1 1,1 0-1,-1 0 0,0 1 0,0-1 0,1-1 0,-1 1 1,0 0-1,0 0 0,0-1 0,1 1 0,-1-1 0,0 0 0,0 0 1,0 0-1,0 0 0,0 0 0,0 0 0,2-2 0,0 0-77,1-1 0,0 0-1,-1 0 1,0 0-1,0 0 1,0-1 0,0 1-1,-1-1 1,0 0-1,0 0 1,0 0 0,-1-1-1,1 1 1,-1-1-1,0 1 1,-1-1-1,0 0 1,0 1 0,0-1-1,0 0 1,-1-9-1,0 14-64,0 0-1,0 0 1,0 0-1,0 0 1,0 0-1,0 0 1,0 0-1,0 1 0,-1-1 1,1 0-1,0 0 1,0 0-1,-1 0 1,1 1-1,-1-1 1,1 0-1,-1 0 1,1 1-1,-1-1 0,1 0 1,-1 1-1,0-1 1,1 0-1,-1 1 1,0-1-1,0 1 1,1-1-1,-1 1 0,0 0 1,0-1-1,0 1 1,1 0-1,-1 0 1,0-1-1,0 1 1,0 0-1,0 0 0,0 0 1,0 0-1,1 0 1,-1 0-1,0 0 1,0 0-1,0 1 1,0-1-1,0 0 1,1 0-1,-1 1 0,0-1 1,0 0-1,-1 1 1,-2 2-4,0-1 0,0 1 0,0-1 0,0 1 0,1 0 0,-1 0 0,1 1 0,-5 4 0,-1 4-13,1 1-1,0 1 1,0-1 0,1 1-1,1 0 1,0 1 0,1-1-1,1 1 1,0 0 0,1 0-1,-1 16 1,4-29 13,-1 1-1,1-1 1,0 0-1,0 1 1,0-1-1,1 0 1,-1 1 0,0-1-1,1 0 1,0 0-1,-1 0 1,1 1-1,0-1 1,0 0 0,0 0-1,0 0 1,1 0-1,-1-1 1,1 1-1,-1 0 1,1 0-1,-1-1 1,1 1 0,0-1-1,2 2 1,-1-2 2,0 0 0,0 0 1,0 0-1,0-1 0,0 1 0,0-1 1,0 0-1,0 0 0,0 0 0,0 0 1,1 0-1,-1-1 0,0 0 0,0 1 1,-1-1-1,1 0 0,0 0 0,3-2 1,4-3 6,0 1 1,-1-1 0,0 0-1,-1-1 1,1 0 0,-1-1-1,0 0 1,-1 0 0,0 0-1,7-12 1,7-13-180,24-52 0,-38 72 46,-18 75-522,11-61 643,-4 12-2,2 0 0,-1 0 0,2 0 0,-1 0 0,2 0-1,0 1 1,0-1 0,4 17 0,-4-28 6,1-1 0,-1 1-1,0-1 1,1 1 0,-1-1 0,1 0-1,-1 1 1,1-1 0,0 0 0,0 1-1,-1-1 1,1 0 0,0 0 0,0 0-1,0 0 1,0 0 0,1 0 0,-1 0-1,0 0 1,0 0 0,0 0 0,1-1 0,-1 1-1,2 0 1,-1 0-30,0-1-1,1 0 1,-1-1-1,0 1 1,0 0-1,0 0 1,0-1-1,0 1 1,0-1-1,0 0 1,0 0-1,0 0 1,-1 0 0,1 0-1,2-1 1,4-4-231,0-1 0,0 1 1,-1-1-1,0-1 0,12-15 0,-5 1-469,-1 0-1,-2 0 0,17-44 0,16-77-2821,-31 97 2299,-5 19 784,11-35 549,20-128 1,-39 181 1154,-4 13 387,-5 20 774,-2 15-1549,2 0-1,2 1 0,2 0 1,-1 59-1,16 163-366,-9-238-465,-1-13 3,1 1 0,0-1 0,0 0 1,2 0-1,3 15 0,4-56 177,-3-49-100,-5 54-82,0 0 1,10-39 0,-12 63-16,0 1 1,0-1-1,1 0 1,-1 1-1,0-1 1,1 0-1,-1 1 1,1-1 0,-1 0-1,1 1 1,-1-1-1,1 1 1,-1-1-1,1 1 1,-1-1 0,1 1-1,0-1 1,-1 1-1,1 0 1,0-1-1,-1 1 1,1 0-1,0-1 1,0 1 0,-1 0-1,1 0 1,0 0-1,0 0 1,-1 0-1,1 0 1,0 0-1,0 0 1,0 0 0,-1 0-1,1 0 1,0 0-1,-1 1 1,1-1-1,0 0 1,0 1-1,-1-1 1,1 0 0,0 1-1,0 0 1,7 3-6,0 1 1,-1-1-1,9 8 1,-4-3-10,0-1 8,0-1-1,1-1 1,-1 0 0,1-1-1,0 0 1,1-1 0,16 3-1,-23-6 17,1 0-1,-1 0 1,1-1-1,-1 0 0,1 0 1,0-1-1,-1 0 1,0 0-1,1-1 0,-1 0 1,0 0-1,0-1 1,0 0-1,0 0 0,7-4 1,-12 5 15,1 0 0,-1 0 1,0 0-1,0 0 0,0 0 0,0 0 1,0 0-1,0-1 0,-1 1 0,1-1 1,-1 1-1,0-1 0,1 0 0,-1 0 1,-1 1-1,1-1 0,1-3 0,-2 5-8,0 0 0,0 0-1,0 0 1,0 0 0,0 0-1,0 0 1,-1 0-1,1-1 1,0 1 0,0 0-1,-1 0 1,1 0 0,-1 0-1,1 1 1,-1-1 0,1 0-1,-1 0 1,0 0-1,0-1 1,0 1 1,-1 0 0,1 0 0,-1 1 0,1-1 0,0 0 0,-1 1 0,0-1 0,1 0 0,-1 1 0,1 0 0,-1-1 0,1 1 0,-1 0 0,0 0 0,1 0 0,-3 0 0,-3 1 6,0 0 1,1 1-1,-1 0 1,1 0-1,0 0 1,-1 1-1,1 0 1,0 0-1,1 0 0,-1 1 1,0 0-1,1 0 1,0 1-1,-9 9 1,8-8-7,1 0 0,0 0 1,0 0-1,0 1 0,1 0 0,0 0 0,1 0 1,-1 0-1,1 1 0,1-1 0,0 1 1,-3 11-1,5-17 1,0 1 1,0-1 0,0 1-1,0 0 1,0-1 0,1 1-1,-1-1 1,1 1-1,0-1 1,-1 1 0,1-1-1,0 1 1,1-1-1,-1 0 1,0 0 0,1 1-1,-1-1 1,1 0-1,0 0 1,-1-1 0,4 4-1,-1-3-30,0 1 0,0-1 0,0 1 0,0-1 0,0 0 0,1-1-1,-1 1 1,1-1 0,-1 0 0,1 0 0,7 0 0,-6 0 2,1-1-1,-1 0 1,1 0-1,-1-1 1,0 0 0,1 0-1,-1-1 1,10-3-1,-13 4 47,0 0-1,0-1 1,0 1-1,0-1 1,0 0-1,0 0 1,-1 0-1,1 0 1,0-1-1,-1 1 0,0-1 1,0 1-1,1-1 1,-1 0-1,2-5 1,2-20-46,-5-6 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6.494"/>
    </inkml:context>
    <inkml:brush xml:id="br0">
      <inkml:brushProperty name="width" value="0.025" units="cm"/>
      <inkml:brushProperty name="height" value="0.025" units="cm"/>
      <inkml:brushProperty name="color" value="#008C3A"/>
    </inkml:brush>
  </inkml:definitions>
  <inkml:trace contextRef="#ctx0" brushRef="#br0">39 1 18932,'-23'0'1312,"12"8"-1472,7 1 1305,9 1-737,5-1 80,5-4-208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7.146"/>
    </inkml:context>
    <inkml:brush xml:id="br0">
      <inkml:brushProperty name="width" value="0.025" units="cm"/>
      <inkml:brushProperty name="height" value="0.025" units="cm"/>
      <inkml:brushProperty name="color" value="#008C3A"/>
    </inkml:brush>
  </inkml:definitions>
  <inkml:trace contextRef="#ctx0" brushRef="#br0">197 310 17220,'-1'-3'236,"-1"0"-1,1 0 1,-1 0 0,1 0 0,-1 0 0,0 0 0,0 1 0,0-1 0,-1 1 0,1-1 0,-4-1-1,5 3-146,-1 0 0,1 0 0,-1 0 0,0 0 0,1 1 0,-1-1 0,0 1-1,0-1 1,1 1 0,-1 0 0,0 0 0,0 0 0,0 0 0,1 0 0,-1 0-1,0 0 1,0 0 0,1 1 0,-1-1 0,0 1 0,0 0 0,1-1 0,-3 2-1,-1 1 58,-1 1 0,1 0 0,0 0-1,0 0 1,1 0 0,-1 1-1,1 0 1,0 0 0,0 0-1,0 0 1,-2 6 0,-6 11-47,-13 33 0,16-31-109,-9 34 0,16-52-4,1 1 0,0 0 0,0 0 0,0-1 0,1 1 0,0 0 0,0 0 0,1 0 0,0 0 0,1 6 0,-1-12 11,-1 0-1,0 0 1,0-1 0,1 1 0,-1 0-1,0 0 1,1-1 0,-1 1 0,1 0 0,-1-1-1,1 1 1,0 0 0,-1-1 0,1 1-1,-1-1 1,1 1 0,0-1 0,0 1 0,-1-1-1,1 0 1,0 1 0,0-1 0,-1 0-1,1 0 1,0 1 0,0-1 0,0 0 0,-1 0-1,1 0 1,0 0 0,0 0 0,0 0 0,0 0-1,-1 0 1,1 0 0,0-1 0,0 1-1,0 0 1,0 0 0,-1-1 0,2 0 0,2-1-10,1 0 0,-1 0 1,0-1-1,0 0 1,5-4-1,8-9-29,-2 0-1,0-1 1,0 0-1,12-22 1,44-81 38,7-34 172,-61 117-35,-2-1-1,12-47 0,-25 62 17,-2 23-146,0-1-1,0 1 0,0 0 0,0 0 0,-1 0 0,1 0 0,0-1 0,0 1 0,0 0 0,0 0 0,0 0 0,0 0 0,-1 0 1,1 0-1,0 0 0,0-1 0,0 1 0,0 0 0,0 0 0,-1 0 0,1 0 0,0 0 0,0 0 0,0 0 0,0 0 0,-1 0 1,1 0-1,0 0 0,0 0 0,0 0 0,-1 0 0,1 0 0,0 0 0,0 0 0,0 0 0,0 0 0,-1 0 0,1 0 0,0 1 1,0-1-1,0 0 0,0 0 0,0 0 0,-1 0 0,1 0 0,0 0 0,0 0 0,0 1 0,0-1 0,0 0 0,0 0 0,-4 3 6,2 1 0,-1-1-1,0 1 1,1 0-1,-1-1 1,1 1-1,-2 6 1,-15 37-34,-19 78-1,31-94 17,2-1 0,0 1 0,1 58 0,4-81 10,0-1 1,1 0 0,0 1 0,0-1 0,1 0 0,0 0 0,0 0 0,5 10 0,-6-15 2,1 1 0,0 0 1,0 0-1,0-1 1,0 1-1,0-1 0,1 1 1,-1-1-1,1 0 0,-1 0 1,1 0-1,0-1 0,0 1 1,0-1-1,0 1 0,0-1 1,0 0-1,0 0 1,1 0-1,4 0 0,0 0 5,1-1 0,-1 0 0,1 0 0,0-1-1,-1 0 1,1-1 0,-1 1 0,0-2 0,0 1 0,1-1 0,-2 0-1,1-1 1,0 0 0,-1 0 0,1-1 0,7-6 0,-3 1 2,0-1 1,0 0-1,-1 0 1,0-1-1,-1 0 1,-1-1-1,15-26 1,-17 27 28,0-1-1,-1-1 1,0 1 0,-1-1 0,-1 0 0,0 0 0,0-1 0,-2 1 0,2-28 0,-4 40-18,0-1 0,-1 0 0,1 1 0,0-1 1,-1 1-1,0-1 0,1 1 0,-1-1 0,0 1 0,-3-5 0,3 6-12,1 1 0,-1-1 0,0 0 0,0 0 0,0 1 0,1-1 0,-1 1 0,0-1 0,0 1 0,0-1-1,0 1 1,0 0 0,0-1 0,0 1 0,0 0 0,0 0 0,0 0 0,0-1 0,0 1 0,0 0 0,0 0 0,0 1 0,0-1-1,0 0 1,0 0 0,0 0 0,0 1 0,0-1 0,0 0 0,0 1 0,0-1 0,-1 2 0,-7 3 34,0 1 0,1-1 1,0 2-1,0-1 0,0 1 1,1 0-1,0 1 0,1 0 1,-10 14-1,5-6-22,1 2 0,1-1 0,0 1-1,-7 22 1,13-30-60,0 0-1,0 1 0,1-1 1,1 1-1,-1-1 0,2 1 1,-1 0-1,3 17 0,-2-26-74,1 1 0,-1 0 0,1 0 0,0 0 0,0-1 0,0 1 0,0 0 0,0-1 0,0 1 0,1-1 0,0 1 0,-1-1 0,1 0 1,0 0-1,0 0 0,0 0 0,0 0 0,1 0 0,-1 0 0,0-1 0,1 1 0,-1-1 0,1 1 0,-1-1 0,1 0 0,0 0 0,0 0 0,-1-1 0,1 1 0,0-1 0,0 0 0,0 1 0,0-1 0,0 0 0,-1-1 0,4 1 0,1-1-35,-1 0 0,1-1 0,-1 1 0,0-1 0,0 0 0,0-1 0,0 1 1,0-1-1,0 0 0,-1-1 0,9-6 0,31-24-970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7.674"/>
    </inkml:context>
    <inkml:brush xml:id="br0">
      <inkml:brushProperty name="width" value="0.025" units="cm"/>
      <inkml:brushProperty name="height" value="0.025" units="cm"/>
      <inkml:brushProperty name="color" value="#008C3A"/>
    </inkml:brush>
  </inkml:definitions>
  <inkml:trace contextRef="#ctx0" brushRef="#br0">154 1 17588,'-18'14'922,"0"0"0,1 1 0,-25 30 0,35-37-750,0 1-1,1 0 1,0 0 0,1 0 0,0 1-1,1 0 1,-1 0 0,2 0-1,-5 20 1,7-29-192,1 1-1,0-1 1,-1 1 0,1-1-1,0 1 1,0 0-1,0-1 1,0 1 0,0-1-1,0 1 1,0 0 0,1-1-1,-1 1 1,0-1 0,1 1-1,0-1 1,-1 1 0,1-1-1,0 1 1,0-1-1,0 0 1,-1 1 0,1-1-1,1 0 1,-1 0 0,0 0-1,0 0 1,0 0 0,1 0-1,-1 0 1,0 0 0,1 0-1,-1-1 1,1 1 0,-1 0-1,1-1 1,-1 1-1,1-1 1,-1 0 0,1 0-1,2 1 1,8-1-314,0 0-1,-1-1 1,1 0-1,21-5 1,-9 2-80,-12 2 202,6-1-247,35-1 1,-49 4 462,-1 0 0,1 0 1,-1 1-1,1-1 1,-1 1-1,1-1 0,-1 1 1,1 0-1,-1 1 1,1-1-1,-1 0 0,0 1 1,0 0-1,0 0 1,0 0-1,4 3 0,-7-4 33,1 1 0,0-1 1,0 1-1,-1-1 0,1 1 0,0-1 0,-1 1 0,0 0 0,1-1 0,-1 1 0,0-1 0,0 1 0,0 0 0,0-1 0,0 1 0,0 0 0,0-1 0,-1 1 0,1 0 0,0-1 1,-1 1-1,0-1 0,1 1 0,-1-1 0,0 1 0,0-1 0,0 1 0,0-1 0,0 0 0,-1 2 0,-5 6 168,-1-1-1,1 0 1,-11 9 0,17-17-187,-23 22 271,-33 21 0,47-37-485,0 1-1,-1-2 1,1 0-1,-1 0 1,0-1-1,-18 5 1,11-8-116,6-7-142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8.171"/>
    </inkml:context>
    <inkml:brush xml:id="br0">
      <inkml:brushProperty name="width" value="0.025" units="cm"/>
      <inkml:brushProperty name="height" value="0.025" units="cm"/>
      <inkml:brushProperty name="color" value="#008C3A"/>
    </inkml:brush>
  </inkml:definitions>
  <inkml:trace contextRef="#ctx0" brushRef="#br0">367 0 17636,'-1'3'153,"0"1"1,-1-1-1,1 0 1,-1 1 0,1-1-1,-1 0 1,0 0-1,0 0 1,-1-1-1,1 1 1,0 0 0,-1-1-1,0 0 1,-3 3-1,-6 7 171,-49 56 549,3 3 0,4 3 1,-54 94-1,101-156-843,-17 31 32,23-40-104,-1 0-1,1 0 0,0 0 0,0 0 0,0 1 0,0-1 0,0 0 1,1 1-1,-1-1 0,1 6 0,2-10-92,0-1 0,0 1 0,-1 0-1,1 0 1,-1-1 0,1 1 0,-1-1 0,1 1 0,-1-1 0,0 0-1,2-3 1,113-196-4997,22-35 4842,-125 219 1143,-13 17-831,0 0-1,0 0 1,0 0-1,0 0 1,0 0-1,0 0 0,0-1 1,0 1-1,0 0 1,0 0-1,0 0 1,0 0-1,1 0 0,-1 0 1,0 0-1,0-1 1,0 1-1,0 0 1,0 0-1,0 0 1,0 0-1,1 0 0,-1 0 1,0 0-1,0 0 1,0 0-1,0 0 1,0 0-1,1 0 0,-1 0 1,0 0-1,0 0 1,0 0-1,0 0 1,0 0-1,1 0 1,-1 0-1,0 0 0,0 0 1,0 0-1,0 0 1,0 0-1,1 0 1,-1 0-1,0 1 0,0-1 1,0 0-1,0 0 1,0 0-1,0 0 1,0 0-1,0 0 0,1 0 1,-1 1-1,0-1 1,0 0-1,0 0 1,0 0-1,0 0 1,1 10 650,-7 55 1118,3-43-1478,-1 31-1,6-32-237,0 0-1,1 0 1,1 0 0,1 0-1,0 0 1,14 29 0,62 113-241,-27-62-1577,-52-97 1452,0 0 1,-1-1-1,1 1 0,-1 0 1,0 0-1,1 6 1,-2-9 234,0 0 0,0 0 0,0-1 0,0 1 0,0 0 0,0 0 0,-1 0 0,1-1 0,0 1 0,-1 0 0,1 0 0,0-1 0,-1 1 0,1 0 0,-1 0 0,1-1 0,-1 1 0,1-1 0,-1 1 0,0-1 0,1 1 0,-1-1 0,0 1 0,1-1 0,-1 1 0,0-1 0,0 0 0,1 1 0,-1-1 0,0 0 0,0 0 0,0 1 0,1-1 0,-1 0 0,0 0 0,-1 0 0,-22 1-937</inkml:trace>
  <inkml:trace contextRef="#ctx0" brushRef="#br0" timeOffset="1">44 644 15035,'-15'-8'1977,"9"4"-1169,17 0-272,9-3 1192,16 2-623,6 1-177,11 0-504,3-2-464,5 0 160,-1-8-56,-5-10-120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9:09.634"/>
    </inkml:context>
    <inkml:brush xml:id="br0">
      <inkml:brushProperty name="width" value="0.05" units="cm"/>
      <inkml:brushProperty name="height" value="0.05" units="cm"/>
    </inkml:brush>
  </inkml:definitions>
  <inkml:trace contextRef="#ctx0" brushRef="#br0">1 175 13659,'97'-72'1800,"-95"71"-1798,34-21 59,72-33 1,-96 50-61,-1 1 1,1 0 0,0 1 0,0 0-1,0 1 1,1 0 0,-1 1 0,0 0-1,1 1 1,-1 1 0,16 2 0,-23-2-2,0 1-1,0-1 1,0 1 0,0 1 0,0-1 0,0 1 0,0-1 0,-1 1-1,1 1 1,-1-1 0,0 0 0,0 1 0,0 0 0,0 0 0,-1 0-1,0 1 1,0-1 0,0 1 0,0 0 0,-1 0 0,1 0 0,-1 0-1,0 0 1,1 8 0,2 10 51,-1 0-1,-1-1 1,-1 2-1,-1 32 1,-21 243 383,1-39-680,20-201 135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29.806"/>
    </inkml:context>
    <inkml:brush xml:id="br0">
      <inkml:brushProperty name="width" value="0.025" units="cm"/>
      <inkml:brushProperty name="height" value="0.025" units="cm"/>
      <inkml:brushProperty name="color" value="#008C3A"/>
    </inkml:brush>
  </inkml:definitions>
  <inkml:trace contextRef="#ctx0" brushRef="#br0">6 15 16404,'-5'10'1968,"7"-2"-1016,11 4-336,7-6 1697,12-6-897,11-3-336,4-4-128,8-2-279,1-1-105,-1 1-136,-4 1-120,-11 5-376,-9 1-272,-11 7-800,-7 2-337,-10 4 1129,-4 1-272,-11 1-256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30.238"/>
    </inkml:context>
    <inkml:brush xml:id="br0">
      <inkml:brushProperty name="width" value="0.025" units="cm"/>
      <inkml:brushProperty name="height" value="0.025" units="cm"/>
      <inkml:brushProperty name="color" value="#008C3A"/>
    </inkml:brush>
  </inkml:definitions>
  <inkml:trace contextRef="#ctx0" brushRef="#br0">19 94 17100,'-13'18'2264,"7"-3"-1352,19-9-296,7-4 1841,16-6-1105,6-5-271,6-3-369,5-3-160,2-3-480,-2 0-592,-12-2 584,-5-3-128,-14 8-208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38.843"/>
    </inkml:context>
    <inkml:brush xml:id="br0">
      <inkml:brushProperty name="width" value="0.025" units="cm"/>
      <inkml:brushProperty name="height" value="0.025" units="cm"/>
      <inkml:brushProperty name="color" value="#008C3A"/>
    </inkml:brush>
  </inkml:definitions>
  <inkml:trace contextRef="#ctx0" brushRef="#br0">186 174 15355,'10'-32'1540,"-3"12"-286,-1 0 0,0 0 0,-2 0 0,2-22 0,-6 41-1186,0 0-1,0 1 1,0-1 0,0 0 0,0 0-1,0 0 1,0 0 0,0 1 0,0-1-1,0 0 1,0 0 0,0 0-1,-1 1 1,1-1 0,0 0 0,-1 0-1,1 1 1,0-1 0,-1 0 0,1 0-1,-1 1 1,0-2 0,0 2-36,0 0 1,1 0-1,-1 0 1,0 0 0,1 0-1,-1 0 1,0 0-1,1 0 1,-1 0-1,0 0 1,1 0-1,-1 1 1,0-1 0,1 0-1,-1 0 1,1 1-1,-1-1 1,0 0-1,1 1 1,-1-1-1,0 1 1,-3 3 47,-1 0-1,1 0 1,0 1-1,0-1 1,-4 8-1,-11 20 76,2 1-1,-24 64 0,-10 76-75,34-100-42,-8 82 0,22-116-38,1-1 0,1 1 0,10 75 0,-7-101-69,1 0 0,0 0 0,1 0 0,0 0 0,12 23 1,-15-33 77,1 0 0,-1 0 1,1-1-1,0 1 0,0 0 1,0-1-1,0 1 0,0-1 1,1 0-1,-1 0 0,1 0 1,-1 0-1,1 0 0,0 0 1,0-1-1,0 0 0,0 1 1,0-1-1,0 0 0,0 0 1,0 0-1,0-1 1,0 1-1,1-1 0,-1 0 1,0 0-1,0 0 0,1 0 1,4-1-1,17-7-81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34.256"/>
    </inkml:context>
    <inkml:brush xml:id="br0">
      <inkml:brushProperty name="width" value="0.025" units="cm"/>
      <inkml:brushProperty name="height" value="0.025" units="cm"/>
      <inkml:brushProperty name="color" value="#008C3A"/>
    </inkml:brush>
  </inkml:definitions>
  <inkml:trace contextRef="#ctx0" brushRef="#br0">332 121 12467,'12'-8'948,"-1"-1"1,14-13 0,-21 19-527,-1 0 0,0-1 0,0 1 1,0-1-1,-1 0 0,1 0 0,-1 1 0,0-2 0,0 1 1,0 0-1,1-7 0,-3 11-314,1-1-1,-1 0 0,0 0 1,0 0-1,0 1 1,0-1-1,-1 0 1,1 0-1,0 0 1,0 1-1,0-1 1,0 0-1,-1 0 1,1 1-1,0-1 1,-1 0-1,1 1 1,-1-1-1,1 0 1,-1 1-1,1-1 1,-1 1-1,0-2 1,-1 1 45,0 0 0,0 0 0,0 0 0,0 0 0,0 0 0,0 0 0,0 1 0,-4-2 0,-4 1 231,1 0 1,-20 0 0,27 2-335,-10-1 40,-1 1-1,0 0 1,1 1 0,-1 1-1,1 0 1,0 1 0,0 0-1,0 0 1,1 2-1,-1-1 1,-15 12 0,16-9-80,0 1 0,0 1 0,1 0 1,0 0-1,1 1 0,0 0 0,1 0 1,0 1-1,1 1 0,-6 13 0,1 1 5,1 1-1,1 1 1,1 0-1,-8 55 1,14-61-14,1 1 1,1-1 0,1 1-1,1-1 1,1 1 0,9 40-1,-9-56-6,0 0 0,1 0 0,0-1 0,0 1 0,1-1 0,0 0 0,1 0 0,-1 0 0,1 0 0,9 9 0,-11-14 0,0 1 1,0-1-1,0 1 0,0-1 0,0 0 0,1 0 0,-1-1 0,1 1 0,-1-1 0,1 1 0,0-1 0,-1 0 0,1-1 0,0 1 0,0 0 0,0-1 0,0 0 0,-1 0 0,1 0 0,0-1 1,0 1-1,0-1 0,0 0 0,6-2 0,-3-1 13,1 0 1,-1 0-1,1-1 1,-1 0-1,0 0 1,-1 0-1,1-1 1,-1 0-1,0 0 1,-1-1-1,0 0 1,0 0-1,5-9 1,-7 11 28,0 0 0,0 0 0,-1 0 1,1 0-1,-2 0 0,1 0 0,0-1 0,-1 1 1,0-1-1,0 1 0,-1-1 0,1 1 0,-1-1 1,0 1-1,-1-1 0,1 0 0,-1 1 0,0-1 1,-1 1-1,1 0 0,-4-7 0,3 8-8,-1 1 1,1 0-1,-1 0 0,0 0 0,1 0 0,-2 0 0,1 0 0,0 1 1,0-1-1,-1 1 0,1 0 0,-1 0 0,0 0 0,0 1 0,0 0 1,0-1-1,0 1 0,0 0 0,0 1 0,0-1 0,0 1 0,0 0 1,0 0-1,0 0 0,-4 1 0,1-1-23,0 1 0,1 1 0,-1-1 0,1 1 0,0 0 0,-1 0 0,1 1 0,0 0 0,0 0 0,0 0 0,1 1 0,-1 0 0,1 0 0,-9 9 0,13-12-10,0 0-1,0 0 0,0 0 1,1 0-1,-1 0 0,0 0 1,1 0-1,-1 0 0,1 0 0,-1 0 1,1 0-1,-1 0 0,1 0 1,0 1-1,0-1 0,0 0 1,-1 0-1,1 0 0,0 1 0,0-1 1,1 2-1,-1-2 0,1 0-1,-1-1 1,1 1-1,0 0 1,-1-1-1,1 1 1,0-1-1,0 1 1,-1-1 0,1 1-1,0-1 1,0 1-1,0-1 1,-1 0-1,1 0 1,0 1-1,0-1 1,0 0 0,0 0-1,0 0 1,0 0-1,0 0 1,-1 0-1,1 0 1,0 0-1,0 0 1,0 0 0,0-1-1,1 1 1,14-4-53,0-1-1,0 0 1,-1-1 0,0-1 0,0 0 0,24-16 0,-24 14-25,1 0-1,0 0 1,0 2-1,35-12 1,-49 19 71,0-1 0,0 1 1,0 0-1,0 0 1,0 0-1,0-1 1,0 2-1,0-1 1,0 0-1,0 0 0,0 1 1,0-1-1,0 1 1,-1-1-1,1 1 1,0 0-1,0 0 1,-1 0-1,1 0 0,0 0 1,-1 0-1,1 0 1,-1 1-1,1-1 1,-1 0-1,0 1 1,1 0-1,-1-1 0,0 1 1,0-1-1,0 1 1,0 0-1,-1 0 1,1 0-1,0-1 1,0 4-1,2 7-30,-1 0 0,0 1-1,-1-1 1,0 21 0,0-19-1,-1 13-132,0-14-281,0 1 0,1-1 1,4 15-1,-6-27 423,1-1 1,0 0-1,0 1 0,0-1 0,0 1 0,0-1 0,0 0 0,0 1 1,0-1-1,0 0 0,1 1 0,-1-1 0,0 1 0,0-1 0,0 0 1,0 1-1,1-1 0,-1 0 0,0 1 0,0-1 0,0 0 0,1 1 0,-1-1 1,0 0-1,1 0 0,-1 1 0,0-1 0,1 0 0,-1 0 0,0 0 1,1 1-1,-1-1 0,0 0 0,1 0 0,-1 0 0,0 0 0,1 0 1,-1 0-1,1 0 0,-1 0 0,0 0 0,1 0 0,-1 0 0,1 0 1,-1 0-1,0 0 0,1 0 0,-1 0 0,0 0 0,1 0 0,-1 0 1,1-1-1,-1 1 0,0 0 0,1 0 0,-1 0 0,0-1 0,0 1 1,1 0-1,-1-1 0,1 1 0,16-25-612,4-13-205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34.974"/>
    </inkml:context>
    <inkml:brush xml:id="br0">
      <inkml:brushProperty name="width" value="0.025" units="cm"/>
      <inkml:brushProperty name="height" value="0.025" units="cm"/>
      <inkml:brushProperty name="color" value="#008C3A"/>
    </inkml:brush>
  </inkml:definitions>
  <inkml:trace contextRef="#ctx0" brushRef="#br0">315 58 18628,'14'-28'3042,"-14"27"-2948,0 0 0,0 0 0,1 0 0,-1 1 0,0-1 0,0 0 0,0 0 0,0 0 0,0 0 0,0 1 0,0-1 0,0 0 0,0 0 0,0 0-1,-1 0 1,1 1 0,0-1 0,-1 0 0,1 0 0,0 1 0,-1-1 0,1 0 0,-1 0 0,1 1 0,-1-1 0,1 0 0,-1 1 0,0-1 0,1 1-1,-1-1 1,0 1 0,1-1 0,-1 1 0,0 0 0,-1-1 0,-1 0 111,-1 0 0,0 0 1,0 1-1,1 0 0,-1-1 0,0 1 1,1 1-1,-1-1 0,0 0 0,0 1 0,1 0 1,-1 0-1,-5 2 0,-49 25 651,50-24-724,-20 12 108,-51 36-1,70-45-248,0 0 0,0 1 0,1 0 0,0 1 0,1-1 1,-1 2-1,2-1 0,-11 20 0,16-27-6,0-1 0,1 1 1,-1-1-1,0 1 0,1-1 0,0 1 1,-1-1-1,1 1 0,0 0 1,0-1-1,0 1 0,0 0 1,0-1-1,0 1 0,0-1 1,1 1-1,-1 0 0,1-1 1,-1 1-1,1-1 0,-1 1 1,1-1-1,0 1 0,0-1 1,0 0-1,0 1 0,0-1 0,0 0 1,0 0-1,0 0 0,0 0 1,1 0-1,-1 0 0,0 0 1,1 0-1,-1 0 0,1 0 1,2 0-1,8 4-107,-1-2 0,1 1 0,-1-1-1,18 1 1,-7 0-53,0 1-47,0 0 1,0 2-1,32 14 0,-48-17 171,1-1 0,-1 1-1,-1 0 1,1 0 0,-1 0 0,10 11-1,-12-12 36,-1 0-1,0 0 1,0 0-1,0 0 1,0 1-1,0-1 1,-1 1-1,1-1 1,-1 1-1,0 0 1,0 0-1,-1-1 1,1 8-1,-1-8 53,0 0-1,0 1 0,-1-1 0,1 0 0,-1 0 1,0 0-1,0 0 0,0 0 0,0 0 1,0 0-1,-1 0 0,1 0 0,-1-1 1,-2 4-1,0-1 57,-1-1 1,1 1-1,-1-1 1,0 0-1,0 0 1,-9 5-1,-1-1 171,1-1-1,-1-1 0,0-1 0,-31 8 1,36-11-236,0-1 1,0 0 0,-1 0 0,1-1-1,-17-1 1,25 1-127,0 0 1,0 0-1,0-1 0,-1 1 1,1-1-1,0 1 1,0-1-1,0 0 0,0 1 1,0-1-1,0 0 0,0 0 1,0-1-1,1 1 0,-1 0 1,0-1-1,1 1 0,-1-1 1,1 1-1,-1-1 1,1 0-1,0 1 0,-1-1 1,1 0-1,0 0 0,0 0 1,0 0-1,1 0 0,-1 0 1,1 0-1,-1 0 1,0-3-1,1-12-627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35.471"/>
    </inkml:context>
    <inkml:brush xml:id="br0">
      <inkml:brushProperty name="width" value="0.025" units="cm"/>
      <inkml:brushProperty name="height" value="0.025" units="cm"/>
      <inkml:brushProperty name="color" value="#008C3A"/>
    </inkml:brush>
  </inkml:definitions>
  <inkml:trace contextRef="#ctx0" brushRef="#br0">92 26 20036,'1'7'6597,"-5"-7"-3330,-12-10-2838,15 9-468,-1 0 1,1-1-1,-1 1 0,1 0 1,-1 0-1,0 1 0,0-1 1,1 0-1,-1 0 0,-3 0 1,4 2 37,0-1 0,0 1 0,0-1 0,0 1 0,1 0 0,-1 0 0,0-1 0,0 1 0,0 0 0,0 0 0,1 0 0,-1 0 0,1 0 0,-1 0 0,0 0 0,1 0 0,0 0 0,-1 0 0,1 0 0,0 0 0,-1 0 0,1 0 0,0 1 0,0-1 0,0 0 0,0 0 0,0 2 0,0-2-1,0 0 1,0 0-1,1 0 1,-1 0-1,0 0 0,0-1 1,0 1-1,1 0 1,-1 0-1,1 0 0,-1-1 1,0 1-1,1 0 0,-1-1 1,1 1-1,0 0 1,-1-1-1,1 1 0,-1 0 1,1-1-1,0 1 1,0-1-1,-1 1 0,1-1 1,0 0-1,0 1 0,0-1 1,-1 0-1,1 1 1,0-1-1,0 0 0,0 0 1,0 0-1,-1 0 0,1 0 1,0 0-1,0 0 1,1 0-1,4-2-1,-1 0 0,1 0 0,-1 0 0,0 0 0,0-1 0,0 0 0,0 0 0,0-1 0,0 1 0,-1-1 0,0 0-1,0 0 1,6-8 0,-10 12 4,1 0 0,-1 0 0,0-1 0,0 1-1,0 0 1,1 0 0,-1 0 0,0 0-1,0 0 1,0 0 0,0-1 0,1 1 0,-1 0-1,0 0 1,0 0 0,0 0 0,0-1 0,0 1-1,0 0 1,0 0 0,1 0 0,-1-1-1,0 1 1,0 0 0,0 0 0,0 0 0,0-1-1,0 1 1,0 0 0,0 0 0,0-1 0,0 1-1,0 0 1,0 0 0,0 0 0,-1-1-1,1 1 1,0 0 0,0 0 0,0 0 0,0-1-1,0 1 1,0 0 0,0 0 0,-1 0 0,1 0-1,0-1 1,0 1 0,0 0 0,0 0 0,0 0-1,-1 0 1,1 0 0,0 0 0,0-1-1,0 1 1,-1 0 0,1 0 0,0 0 0,0 0-1,0 0 1,-1 0 0,1 0 0,0 0 0,0 0-1,-1 0 1,1 0 0,0 0 0,-1 0-1,-13 5 27,4 2-130,1-1 0,0 2 1,0-1-1,-9 12 0,10-10-192,-1-1 0,0 0 0,-11 7 0,10-11 7,4-4-88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1.854"/>
    </inkml:context>
    <inkml:brush xml:id="br0">
      <inkml:brushProperty name="width" value="0.025" units="cm"/>
      <inkml:brushProperty name="height" value="0.025" units="cm"/>
      <inkml:brushProperty name="color" value="#008C3A"/>
    </inkml:brush>
  </inkml:definitions>
  <inkml:trace contextRef="#ctx0" brushRef="#br0">1 24 18868,'0'-2'114,"0"1"1,0 0-1,1 0 0,-1-1 0,1 1 1,-1 0-1,1 0 0,-1 0 0,1 0 1,0 0-1,0 0 0,-1 0 1,1 0-1,0 0 0,0 0 0,0 0 1,0 0-1,0 0 0,0 1 0,0-1 1,3-1-1,-3 2-2,0 0 0,1 0 0,-1 0 0,0 0 0,1 0 0,-1 1 0,0-1 0,1 0 1,-1 0-1,0 1 0,1-1 0,-1 1 0,0 0 0,0-1 0,0 1 0,3 1 0,4 5 208,0 0-1,-1 0 0,1 1 1,6 10-1,-10-14-347,20 30 154,-1 1 1,37 76-1,-12-19-624,-30-71-1578,-15-20-852,-10-13 689,-5 1 1170,-4 1-201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2.198"/>
    </inkml:context>
    <inkml:brush xml:id="br0">
      <inkml:brushProperty name="width" value="0.025" units="cm"/>
      <inkml:brushProperty name="height" value="0.025" units="cm"/>
      <inkml:brushProperty name="color" value="#008C3A"/>
    </inkml:brush>
  </inkml:definitions>
  <inkml:trace contextRef="#ctx0" brushRef="#br0">0 306 16436,'2'2'1720,"5"-2"-904,3-2-248,7-11 977,5-3-201,8-10-336,3-3-176,0-4-232,2-4-120,0 0-512,-4 1-480,-8 7-888,-3 4 1192,-8 10-232,-4 5-200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2.763"/>
    </inkml:context>
    <inkml:brush xml:id="br0">
      <inkml:brushProperty name="width" value="0.025" units="cm"/>
      <inkml:brushProperty name="height" value="0.025" units="cm"/>
      <inkml:brushProperty name="color" value="#008C3A"/>
    </inkml:brush>
  </inkml:definitions>
  <inkml:trace contextRef="#ctx0" brushRef="#br0">248 5 17524,'0'-1'84,"0"1"0,0 0 0,0-1 0,1 1 0,-1 0 0,0 0 0,1-1 0,-1 1 0,0 0 0,1 0 0,-1-1 1,0 1-1,1 0 0,-1 0 0,1 0 0,-1 0 0,0 0 0,1 0 0,-1-1 0,0 1 0,1 0 0,-1 0 0,1 0 0,-1 0 0,1 0 0,-1 1 1,0-1-1,1 0 0,-1 0 0,0 0 0,1 0 0,0 0 0,-2 14 1623,-17 29 13,15-35-1307,-168 346 1034,169-349-1450,0-1-13,0 1-1,-1-1 1,0 0 0,1 0-1,-1 0 1,-1 0-1,-4 5 1,7-9 12,1 1 0,0-1 0,0 0 0,0 0 0,0 0 0,0 0 0,-1 0 1,1 0-1,0 0 0,0 0 0,0 1 0,0-1 0,0 0 0,-1 0 0,1 0 0,0 0 0,0 0 1,0 0-1,0 0 0,-1 0 0,1 0 0,0 0 0,0 0 0,0 0 0,0 0 0,-1 0 0,1 0 1,0 0-1,0-1 0,0 1 0,0 0 0,-1 0 0,1 0 0,0 0 0,0 0 0,0 0 0,0 0 1,0 0-1,-1-1 0,1 1 0,0 0 0,0 0 0,0 0 0,0 0 0,0 0 0,0-1 0,0 1 1,0 0-1,0 0 0,0 0 0,0 0 0,0-1 0,0 1 0,0 0 0,-2-18-116,5-23-12,-2 39 117,8-56-213,34-107 0,-43 163 220,1 1 1,-1 0-1,0-1 0,1 1 0,-1 0 1,1 0-1,-1 0 0,1-1 0,0 1 0,-1 0 1,1 0-1,0 0 0,0 0 0,2-2 1,-3 3 3,1 0 0,-1 0 0,0 0 1,1 0-1,-1 1 0,0-1 0,1 0 1,-1 0-1,1 0 0,-1 0 0,0 0 1,1 1-1,-1-1 0,0 0 0,1 0 1,-1 1-1,0-1 0,0 0 0,1 1 1,-1-1-1,0 0 0,0 0 0,1 1 1,-1-1-1,0 1 0,0-1 0,0 0 1,0 1-1,0-1 0,1 1 0,11 46-159,-10-36 147,5 21 23,1 0 1,2 0-1,1-1 0,2 0 1,31 53-1,-23-49 241,-16-25 52,-15-26 6,-10-16 7,-2 1-1,-2 1 1,0 1 0,-2 1 0,-1 1 0,-51-39-1,71 60-124,12 6-102,23 10-95,1 1-33,17 0-789,1-2 0,1-1 1,0-3-1,59-1 0,-73-4 91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3.223"/>
    </inkml:context>
    <inkml:brush xml:id="br0">
      <inkml:brushProperty name="width" value="0.025" units="cm"/>
      <inkml:brushProperty name="height" value="0.025" units="cm"/>
      <inkml:brushProperty name="color" value="#008C3A"/>
    </inkml:brush>
  </inkml:definitions>
  <inkml:trace contextRef="#ctx0" brushRef="#br0">0 125 23325,'13'0'2328,"10"-4"-1703,7-9-313,3-4 1320,10-2-1144,0-1-280,6 2-904,-5-1-624,-2 9 1088,-8 6-256,-11 4-193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9:10.132"/>
    </inkml:context>
    <inkml:brush xml:id="br0">
      <inkml:brushProperty name="width" value="0.05" units="cm"/>
      <inkml:brushProperty name="height" value="0.05" units="cm"/>
    </inkml:brush>
  </inkml:definitions>
  <inkml:trace contextRef="#ctx0" brushRef="#br0">1 515 11250,'191'129'1462,"18"10"-1075,-189-127-324,1-1 1,0-2-1,1 0 1,0-1-1,0-1 0,1-1 1,0 0-1,42 2 1,-53-7 24,0-1 1,0-1 0,0 0-1,0 0 1,0-1-1,0-1 1,0 0-1,-1-1 1,1 0 0,-1-1-1,0 0 1,0 0-1,-1-1 1,0-1-1,0 0 1,0 0-1,-1-1 1,16-17 0,-11 7 60,0 0 1,-2-1 0,0-1-1,-1 0 1,-1 0 0,-1-1-1,0-1 1,-2 1 0,6-30 0,-2-6 15,-1-1 1,1-88-1,-8 11 42,-2-4-172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3.709"/>
    </inkml:context>
    <inkml:brush xml:id="br0">
      <inkml:brushProperty name="width" value="0.025" units="cm"/>
      <inkml:brushProperty name="height" value="0.025" units="cm"/>
      <inkml:brushProperty name="color" value="#008C3A"/>
    </inkml:brush>
  </inkml:definitions>
  <inkml:trace contextRef="#ctx0" brushRef="#br0">0 1 21517,'5'6'322,"0"-1"1,0 1-1,0 1 1,-1-1 0,0 1-1,-1 0 1,1-1-1,-1 2 1,-1-1-1,4 13 1,4 7 187,51 119 21,25 64-1301,-85-209 819,6 29-1446,-7-29 1355,1-1 0,-1 1-1,0-1 1,0 1 0,-1-1 0,1 1-1,0-1 1,0 1 0,0-1 0,0 1-1,0-1 1,0 1 0,-1-1 0,1 1 0,0-1-1,0 0 1,-1 1 0,1-1 0,0 1-1,-1-1 1,1 0 0,-1 1 0,1-1-1,0 0 1,-1 1 0,1-1 0,-1 0-1,1 1 1,-1-1 0,1 0 0,-1 0-1,1 0 1,-1 0 0,1 1 0,-1-1-1,1 0 1,-1 0 0,1 0 0,-1 0-1,1 0 1,-1 0 0,1 0 0,-1 0-1,1-1 1,-1 1 0,1 0 0,-1 0-1,1 0 1,-1 0 0,1-1 0,-1 1-1,-19-8-582,-8-3-97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4.142"/>
    </inkml:context>
    <inkml:brush xml:id="br0">
      <inkml:brushProperty name="width" value="0.025" units="cm"/>
      <inkml:brushProperty name="height" value="0.025" units="cm"/>
      <inkml:brushProperty name="color" value="#008C3A"/>
    </inkml:brush>
  </inkml:definitions>
  <inkml:trace contextRef="#ctx0" brushRef="#br0">9 787 16091,'-9'-7'1889,"15"-4"-897,5-1-304,14-5 1193,3 0-265,8-6-456,4 2-208,3-5-343,0 1-273,0 0-817,-3 0-535,-2 1 848,-5-5-224,-3-10-184</inkml:trace>
  <inkml:trace contextRef="#ctx0" brushRef="#br0" timeOffset="1">679 16 20372,'1'0'123,"-1"-1"0,0 0 0,0 1 0,0-1 0,1 0 0,-1 0 0,0 1 0,0-1 0,0 0 0,0 1 0,0-1 0,-1 0 0,1 0 0,0 1 0,0-1 0,0 0 0,-1 1 0,1-1 0,0 0 0,-1-1 0,0 2-39,1 0-1,-1 1 1,1-1-1,-1 0 1,1 0 0,-1 0-1,1 0 1,-1 0-1,1 0 1,0 1-1,-1-1 1,1 0-1,-1 0 1,1 1-1,-1-1 1,1 0-1,0 1 1,-1-1-1,1 0 1,0 1-1,-1 0 1,-20 27 1075,17-22-1118,-2 4-18,-1 1 0,1 0 0,0 0 0,1 0 0,1 1 0,0-1 1,-4 17-1,8-27-22,0 0 1,0-1-1,0 1 1,1 0 0,-1 0-1,0 0 1,0 0-1,0 0 1,1 0-1,-1 0 1,1 0 0,-1-1-1,0 1 1,1 0-1,0 0 1,-1-1 0,1 1-1,-1 0 1,1 0-1,0-1 1,0 1-1,-1-1 1,1 1 0,0-1-1,0 1 1,-1-1-1,1 1 1,0-1 0,0 0-1,0 1 1,0-1-1,0 0 1,0 0 0,0 0-1,1 0 1,39 1 10,-33-1-9,6-1-2,-1 1 0,1 0 1,0 1-1,-1 1 0,24 5 1,-33-6-6,0 1 1,-1-1-1,1 1 1,-1 0-1,0 0 1,0 0-1,1 0 1,-1 0-1,-1 1 1,1-1-1,0 1 1,0 0-1,-1 0 1,0 0-1,0 0 1,0 0-1,0 1 1,0-1-1,0 1 1,-1-1-1,0 1 1,0 0-1,0-1 1,0 1-1,0 5 1,0 0 21,-1 1 1,0-1-1,-1 0 1,0 0 0,0 1-1,-1-1 1,0 0-1,-1 0 1,0-1-1,0 1 1,-1-1-1,0 1 1,-1-1-1,1 0 1,-2-1-1,1 1 1,-9 8-1,8-10 27,1 0 0,-1 0-1,-1-1 1,1 0 0,-1 0-1,0-1 1,0 0 0,-14 6-1,15-8-56,1 0 0,-1 0-1,1-1 1,-1 0 0,0 0-1,1-1 1,-1 0 0,0 0-1,1 0 1,-1 0 0,0-1-1,1 0 1,-9-2 0,12 2 2,0 0 1,0 0 0,0 0 0,0 0-1,0 0 1,0 0 0,0-1 0,0 1-1,0-1 1,0 1 0,1-1 0,-1 0-1,1 0 1,-1 0 0,1 1-1,0-1 1,0 0 0,-2-5 0,-6-23-219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4.640"/>
    </inkml:context>
    <inkml:brush xml:id="br0">
      <inkml:brushProperty name="width" value="0.025" units="cm"/>
      <inkml:brushProperty name="height" value="0.025" units="cm"/>
      <inkml:brushProperty name="color" value="#008C3A"/>
    </inkml:brush>
  </inkml:definitions>
  <inkml:trace contextRef="#ctx0" brushRef="#br0">0 0 20900,'16'2'1969,"10"1"-1265,4 0-240,10-3 768,4 0-255,4 0-305,0 0-312,0 2-960,-7 3-561,-12 0 993,-3 3-264,-9 2-128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5.076"/>
    </inkml:context>
    <inkml:brush xml:id="br0">
      <inkml:brushProperty name="width" value="0.025" units="cm"/>
      <inkml:brushProperty name="height" value="0.025" units="cm"/>
      <inkml:brushProperty name="color" value="#008C3A"/>
    </inkml:brush>
  </inkml:definitions>
  <inkml:trace contextRef="#ctx0" brushRef="#br0">0 93 17836,'23'0'2088,"4"-4"-1384,12-6-296,3-2 977,12-2-497,2 0-120,1 2-664,-4 1-488,-4 2-592,-9 3 840,-13 5-200,-1 1-128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5.546"/>
    </inkml:context>
    <inkml:brush xml:id="br0">
      <inkml:brushProperty name="width" value="0.025" units="cm"/>
      <inkml:brushProperty name="height" value="0.025" units="cm"/>
      <inkml:brushProperty name="color" value="#008C3A"/>
    </inkml:brush>
  </inkml:definitions>
  <inkml:trace contextRef="#ctx0" brushRef="#br0">151 0 18404,'4'16'1344,"-1"1"0,1 23-1,-2-23-1084,5 82 73,-5 0 1,-3 1-1,-5-1 0,-4-1 0,-5 0 1,-41 151-1,38-190-630,-30 68 0,29-91 135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6.918"/>
    </inkml:context>
    <inkml:brush xml:id="br0">
      <inkml:brushProperty name="width" value="0.025" units="cm"/>
      <inkml:brushProperty name="height" value="0.025" units="cm"/>
      <inkml:brushProperty name="color" value="#008C3A"/>
    </inkml:brush>
  </inkml:definitions>
  <inkml:trace contextRef="#ctx0" brushRef="#br0">35 173 12923,'-8'2'683,"5"-2"-485,1 0-1,-1 1 1,1-1-1,-1 1 1,1 0 0,-1 0-1,1 0 1,-4 2 0,6-2-109,0-1 0,0 1 0,0-1 0,1 0 0,-1 1 0,0-1 0,1 1 0,-1-1 0,0 0 0,1 1 0,-1-1 0,0 0 0,1 1 0,-1-1 0,1 0 0,-1 1 0,1-1 0,-1 0 0,0 0 0,1 0 0,-1 0 0,1 1 0,-1-1 0,1 0 0,-1 0 0,1 0 0,-1 0 0,1 0 0,-1 0 0,2 0 0,20 5 718,30 0 311,1-3 0,84-6-1,-37 0-560,410 17 264,-112 12-800,0-31-6,52-42 8,-54 4-23,252 3 2,161-16 1,-703 44 0,87-8 8,-155 19-8,0 1 1,74 10-1,-100-8 33,-1 1 0,0 1 0,-1 0 0,1 0 0,0 1 0,11 7 0,-15-2 216,-7-8-275,0-1 1,1 0-1,-1 0 1,0 1 0,0-1-1,0 0 1,0 0-1,0 1 1,0-1 0,0 0-1,0 0 1,-1 1 0,1-1-1,0 0 1,0 0-1,0 1 1,0-1 0,0 0-1,0 0 1,0 0 0,0 1-1,-1-1 1,1 0-1,0 0 1,0 0 0,0 1-1,0-1 1,-1 0 0,1 0-1,0 0 1,0 0-1,0 0 1,-1 0 0,1 1-1,0-1 1,0 0 0,-1 0-1,1 0 1,0 0-1,0 0 1,-1 0 0,1 0-1,0 0 1,0 0-1,-1 0 1,1 0 0,0 0-1,-1 0 1,-1-10 489,2 4-690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7:57.567"/>
    </inkml:context>
    <inkml:brush xml:id="br0">
      <inkml:brushProperty name="width" value="0.025" units="cm"/>
      <inkml:brushProperty name="height" value="0.025" units="cm"/>
      <inkml:brushProperty name="color" value="#008C3A"/>
    </inkml:brush>
  </inkml:definitions>
  <inkml:trace contextRef="#ctx0" brushRef="#br0">110 54 16195,'12'-9'1025,"1"1"-1,0 0 0,0 1 0,20-8 0,-30 14-937,0 0-1,-1 0 1,1 0-1,0 0 0,0 1 1,0-1-1,0 1 1,1-1-1,-1 1 1,0 0-1,0 0 0,0 1 1,0-1-1,0 1 1,0-1-1,0 1 0,0 0 1,0 0-1,0 0 1,-1 1-1,1-1 1,0 1-1,-1-1 0,1 1 1,-1 0-1,1 0 1,-1 0-1,4 4 0,-4-1-50,1-1 0,-1 1 0,0 0 0,0 0 0,0 0 0,0 0 0,-1 0 0,0 0 0,0 0 0,-1 1-1,1-1 1,-1 0 0,0 0 0,-2 8 0,1 2-6,-2-1 0,0 1 0,-1-1 0,-5 15 0,-2-3 4,-1-1 0,0-1 1,-2 0-1,-1-1 1,-18 24-1,20-32-9,0 0-1,-1 0 1,-1-1-1,0-1 1,-1 0-1,0-1 1,-30 16-1,39-24-18,6-4-5,0 1 0,0 0 0,-1 0 0,1-1 0,0 1 0,-1 0 0,1-1 0,0 0 0,-1 1 0,1-1 0,-1 0 0,1 1 0,-1-1 0,1 0 0,-1 0 0,-1 0 0,4-2-1,0 2 1,-1-1-1,1 0 1,0 0-1,0 0 1,-1 0-1,1 0 1,0 1-1,0-1 0,0 0 1,0 1-1,0-1 1,0 0-1,2 0 1,10-4 1,0 0 1,0 0-1,0 1 1,1 1-1,0 0 0,-1 1 1,1 1-1,0 0 1,0 1-1,0 0 1,0 1-1,0 1 1,0 0-1,0 0 1,-1 2-1,1 0 1,-1 0-1,0 1 0,0 1 1,-1 0-1,0 1 1,0 0-1,0 1 1,-1 0-1,15 15 1,-21-18 1,0-1 1,-1 1 0,0-1 0,1 0 1,0-1-1,0 1 0,10 5 0,-13-9 0,-1 1-1,1-1 0,0 0 1,0 1-1,-1-1 1,1 0-1,0 0 0,0 0 1,-1 0-1,1 0 0,0-1 1,0 1-1,-1-1 0,1 1 1,0-1-1,-1 1 0,1-1 1,0 0-1,-1 0 0,1 0 1,-1 0-1,0 0 0,1 0 1,-1 0-1,0 0 0,1-1 1,-1 1-1,2-3 0,9-13 69,-1 0 0,-1 0 0,0-2-1,-1 1 1,-1-1 0,-1 0 0,-1-1-1,5-26 1,-10 33-337,-6 10-176,-13 16 76,1 1 121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1.506"/>
    </inkml:context>
    <inkml:brush xml:id="br0">
      <inkml:brushProperty name="width" value="0.025" units="cm"/>
      <inkml:brushProperty name="height" value="0.025" units="cm"/>
      <inkml:brushProperty name="color" value="#008C3A"/>
    </inkml:brush>
  </inkml:definitions>
  <inkml:trace contextRef="#ctx0" brushRef="#br0">174 13 18108,'1'-1'129,"22"-10"2221,-23 11-2334,0 0 0,0 0 0,1 0 0,-1 0 0,0 0 0,0 0 0,0 0 0,0 0 0,0 0 0,0 0-1,1 0 1,-1 0 0,0 0 0,0 0 0,0 0 0,0 1 0,0-1 0,0 0 0,1 0 0,-1 0 0,0 0 0,0 0-1,0 0 1,0 0 0,0 0 0,0 1 0,0-1 0,0 0 0,0 0 0,1 0 0,-1 0 0,0 0 0,0 0-1,0 1 1,0-1 0,0 0 0,0 0 0,0 0 0,0 0 0,0 0 0,0 1 0,0-1 0,0 0 0,0 0 0,0 0-1,-7 17 924,-21 37-37,-64 131-56,73-142-678,2 1 0,-15 61 1,31-101-168,-1 2 62,1-1 0,0 1 0,0 0-1,1 0 1,-1 6 0,1-11-50,0 0 0,0 0-1,1-1 1,-1 1 0,0 0 0,0 0 0,0-1-1,1 1 1,-1 0 0,0-1 0,1 1 0,-1 0-1,0-1 1,1 1 0,-1-1 0,1 1 0,-1-1-1,1 1 1,-1-1 0,1 1 0,-1-1 0,1 1-1,0-1 1,-1 0 0,1 1 0,0-1 0,-1 0-1,1 1 1,0-1 0,-1 0 0,1 0 0,0 0-1,0 0 1,-1 0 0,1 0 0,0 0 0,0 0-1,-1 0 1,1 0 0,0 0 0,-1 0 0,1 0-1,0-1 1,0 1 0,-1 0 0,1-1 0,0 1-1,0-1 1,21-9-179,-1 0-1,-1-2 1,0 0 0,0-1-1,28-26 1,-9 8-1432,-29 24 1136,-1 0 0,0 0 1,-1-2-1,1 1 1,-2-1-1,1 0 0,6-11 1,-1-5-762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2.004"/>
    </inkml:context>
    <inkml:brush xml:id="br0">
      <inkml:brushProperty name="width" value="0.025" units="cm"/>
      <inkml:brushProperty name="height" value="0.025" units="cm"/>
      <inkml:brushProperty name="color" value="#008C3A"/>
    </inkml:brush>
  </inkml:definitions>
  <inkml:trace contextRef="#ctx0" brushRef="#br0">41 0 15531,'-7'29'1545,"0"11"-929,-3 1-216,1 11 816,5 1-264,2-1-360,1-5-367,4-10-722,4-10 569,10-17-120,5-8-120</inkml:trace>
  <inkml:trace contextRef="#ctx0" brushRef="#br0" timeOffset="1">376 135 21909,'0'26'1968,"-5"-8"-1400,-1-3-240,2-4 865,-1-2-449,7-8-1512,2-12-1273,2-7 1721,-3-5-336,1-1-272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2.454"/>
    </inkml:context>
    <inkml:brush xml:id="br0">
      <inkml:brushProperty name="width" value="0.025" units="cm"/>
      <inkml:brushProperty name="height" value="0.025" units="cm"/>
      <inkml:brushProperty name="color" value="#008C3A"/>
    </inkml:brush>
  </inkml:definitions>
  <inkml:trace contextRef="#ctx0" brushRef="#br0">135 44 21405,'2'-3'273,"0"0"1,0 0 0,0 0-1,0 0 1,1 0 0,-1 0-1,1 1 1,0 0 0,0-1-1,0 1 1,0 0 0,0 1-1,1-1 1,-1 0 0,5-1-1,-6 3-174,-1-1-1,1 0 0,0 1 0,0 0 0,0-1 1,0 1-1,0 0 0,0 0 0,0 0 0,0 0 0,0 0 1,0 1-1,2 0 0,-3-1-70,0 1 0,0-1 0,0 1 0,0-1 0,0 1 0,0 0 0,0 0 0,0-1 0,0 1 0,0 0 0,-1 0 0,1 0 0,0 0 0,-1 0 0,1 0 0,-1 0 0,1 0 0,-1 0 0,1 0 0,-1 0 0,0 1 0,0-1 0,1 2 0,-1 4 7,1 0-1,-2 0 1,1 0 0,-1 0-1,0 0 1,0-1 0,0 1-1,-5 11 1,-25 52 41,-66 101 66,23-45-128,71-121-20,0 0-1,1 1 1,0 0-1,-4 10 1,6-15 4,0-1 0,0 1 1,0 0-1,0-1 0,-1 1 0,1 0 1,0 0-1,0-1 0,0 1 0,0 0 1,0-1-1,1 1 0,-1 0 0,0-1 1,0 1-1,0 0 0,1-1 0,-1 1 1,0-1-1,0 1 0,1 0 0,-1-1 1,1 1-1,-1-1 0,1 1 0,-1-1 0,1 1 1,-1-1-1,1 1 0,-1-1 0,1 0 1,-1 1-1,1-1 0,-1 0 0,1 1 1,0-1-1,-1 0 0,1 0 0,0 0 1,-1 1-1,1-1 0,0 0 0,-1 0 1,1 0-1,0 0 0,-1 0 0,1 0 1,0 0-1,0-1 0,-1 1 0,1 0 0,0-1 1,10-1-69,-1 0 1,0-1 0,0-1 0,-1 0 0,17-8-1,45-31-1247,-58 34 859,5-2-229,5-4-104,25-20 0,-27 17 23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9:45.855"/>
    </inkml:context>
    <inkml:brush xml:id="br0">
      <inkml:brushProperty name="width" value="0.05" units="cm"/>
      <inkml:brushProperty name="height" value="0.05" units="cm"/>
    </inkml:brush>
  </inkml:definitions>
  <inkml:trace contextRef="#ctx0" brushRef="#br0">203 4 11658,'-4'1'127,"0"1"0,0 0-1,0 0 1,0 1-1,0-1 1,1 1-1,-1 0 1,1 0-1,0 0 1,0 0-1,0 1 1,0-1-1,1 1 1,-1 0-1,1-1 1,0 1-1,0 0 1,0 1 0,1-1-1,-1 0 1,1 0-1,-1 9 1,-1 8-78,1-1 1,2 0 0,2 39 0,0-25-63,-15 462-388,-46-3 918,50-429-391,-38 296 753,39-261-580,7 163-1,3-231-317,2 0 1,13 55-1,-14-72-18,2-1 0,0 1 0,1-1-1,0 0 1,1 0 0,0-1 0,1 1-1,13 13 1,-15-19 13,1-1 1,1 1-1,-1-2 1,1 1-1,0-1 0,0-1 1,1 1-1,-1-1 0,1-1 1,0 1-1,0-2 1,17 4-1,4-1-19,-1-2 1,54 0-1,310-37-4,-19 1 58,-225 32 3,1 8-1,182 30 0,-100 2-9,609 87-6,74-26 83,2-48-20,-904-52-59,1006-3 163,-412 13 365,-601-9-525,11 0 4,0 0 1,27-3-1,-38 1-9,-1 0 1,1 0-1,-1-1 1,0 1-1,1-1 1,-1 0-1,0-1 0,0 1 1,0-1-1,-1 0 1,9-7-1,11-13 2,-2 0-1,31-41 1,32-58 21,-80 115-20,18-30 5,-1 0 0,-2-2 1,-2 0-1,-1-1 0,-2-1 1,-2-1-1,-1 0 0,8-65 1,-2-81-202,-6-197 0,-10 187 72,1 104-30,-2-191-246,-4 245 382,-1 0 1,-2 1 0,-2 0 0,-1 1 0,-17-42-1,19 62 72,-2 0-1,0 0 0,-1 1 0,-1 1 1,0 0-1,-2 0 0,1 1 1,-2 0-1,0 1 0,-1 1 0,-16-12 1,9 10-7,0 2 1,0 0 0,-1 1 0,-1 1-1,0 2 1,0 0 0,-1 1 0,-27-4 0,-391-48 11,359 51-108,-911-63-531,-3 54 455,-1131 22 887,1786-1-721,-331-5-185,656 1 97,-196-12 338,177 9-219,1-2 1,0-2-1,-63-21 1,28-2 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2.919"/>
    </inkml:context>
    <inkml:brush xml:id="br0">
      <inkml:brushProperty name="width" value="0.025" units="cm"/>
      <inkml:brushProperty name="height" value="0.025" units="cm"/>
      <inkml:brushProperty name="color" value="#008C3A"/>
    </inkml:brush>
  </inkml:definitions>
  <inkml:trace contextRef="#ctx0" brushRef="#br0">0 32 16027,'17'11'2217,"12"2"-1065,2-1-408,18-6 2121,8-4-1473,17-2-456,9-1-159,11-8-417,4 1-192,-1-4-456,-1 2-489,-11 2-527,-5 1-160,-11-1 1024,-12 0-344,-14 3-249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3.293"/>
    </inkml:context>
    <inkml:brush xml:id="br0">
      <inkml:brushProperty name="width" value="0.025" units="cm"/>
      <inkml:brushProperty name="height" value="0.025" units="cm"/>
      <inkml:brushProperty name="color" value="#008C3A"/>
    </inkml:brush>
  </inkml:definitions>
  <inkml:trace contextRef="#ctx0" brushRef="#br0">1 95 19436,'29'-15'1730,"97"-43"2718,-114 53-4258,1 1 0,-1 1 0,1 0 0,0 1 0,0 0-1,0 1 1,0 0 0,15 1 0,-24 1-176,-1-1-1,0 1 0,1-1 1,-1 1-1,0 0 1,1 0-1,-1 0 1,0 1-1,0-1 0,0 1 1,0 0-1,0 0 1,-1 0-1,1 0 1,0 0-1,-1 1 0,0-1 1,1 1-1,-1-1 1,3 6-1,-3-4-12,0 1 0,0-1 0,-1 0 0,0 1 0,0 0 0,0-1 0,0 1 0,0 0 0,-1 0 0,0-1 0,0 1 0,-1 0 1,1 0-1,-3 7 0,-1 3 1,-1-1 0,0 1 0,-2-1 0,1 0 0,-2 0 0,0-1 0,-1 0 0,-11 14 0,-10 9 14,-50 44 0,60-60 9,-1-1-1,0-2 1,-2 0-1,-48 27 1,63-41-7,10-6-4,14-6-10,15 1-419,0 1 1,0 2-1,52-2 0,4-1-425,-27 0 453,0-2-144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3.834"/>
    </inkml:context>
    <inkml:brush xml:id="br0">
      <inkml:brushProperty name="width" value="0.025" units="cm"/>
      <inkml:brushProperty name="height" value="0.025" units="cm"/>
      <inkml:brushProperty name="color" value="#008C3A"/>
    </inkml:brush>
  </inkml:definitions>
  <inkml:trace contextRef="#ctx0" brushRef="#br0">1 50 17900,'18'5'2176,"15"-2"-1240,3-1-415,11-4 1991,7-3-1408,7-3-592,1-1-239,-3-1-946,-5 0-391,-15 1 864,-6 2-184,-18 9-152</inkml:trace>
  <inkml:trace contextRef="#ctx0" brushRef="#br0" timeOffset="1">52 308 17340,'30'20'1896,"12"-9"-1136,2-11-328,12-5 977,3-6-361,6-6-968,-1-4-472,-7-4 408,-5-1-184,-12 0-176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4.302"/>
    </inkml:context>
    <inkml:brush xml:id="br0">
      <inkml:brushProperty name="width" value="0.025" units="cm"/>
      <inkml:brushProperty name="height" value="0.025" units="cm"/>
      <inkml:brushProperty name="color" value="#008C3A"/>
    </inkml:brush>
  </inkml:definitions>
  <inkml:trace contextRef="#ctx0" brushRef="#br0">232 1 18212,'0'0'67,"0"0"1,1 0-1,-1 0 1,1-1-1,-1 1 0,0 0 1,1 0-1,-1 0 1,1 0-1,-1 0 0,1 0 1,-1 0-1,0 0 1,1 0-1,-1 1 0,1-1 1,-1 0-1,1 0 1,-1 0-1,0 0 1,1 1-1,-1-1 0,0 0 1,1 0-1,-1 1 1,0-1-1,1 0 0,-1 0 1,0 1-1,1-1 1,-1 0-1,0 1 0,1 0 1,0 18 1052,-14 24 365,12-39-1128,-97 235 2714,56-144-2351,-36 119 0,76-207-687,-1 3 15,1-1-1,0 0 0,0 1 1,0 11-1,2-20-41,-1 1-1,1-1 1,0 0 0,0 1-1,0-1 1,1 0 0,-1 0-1,0 1 1,0-1 0,1 0-1,-1 0 1,1 1 0,-1-1-1,1 0 1,-1 0-1,1 0 1,0 0 0,-1 0-1,1 0 1,0 0 0,0 0-1,0 0 1,0 0 0,0 0-1,0 0 1,0-1 0,0 1-1,0 0 1,0-1 0,1 1-1,-1-1 1,0 1 0,0-1-1,1 1 1,-1-1-1,0 0 1,0 0 0,3 0-1,4 0 0,-1-1-1,1 1 1,0-2-1,-1 1 1,1-1-1,12-5 0,46-23-151,-41 18-27,31-14-453,-4 3-1020,80-50 0,-98 49 844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4.750"/>
    </inkml:context>
    <inkml:brush xml:id="br0">
      <inkml:brushProperty name="width" value="0.025" units="cm"/>
      <inkml:brushProperty name="height" value="0.025" units="cm"/>
      <inkml:brushProperty name="color" value="#008C3A"/>
    </inkml:brush>
  </inkml:definitions>
  <inkml:trace contextRef="#ctx0" brushRef="#br0">161 0 18444,'-20'30'2216,"-5"12"-1295,-1 4-393,0 8 1704,2 8-880,5 5-631,3-1-305,12-4-856,5-7-609,9-19 929,3-13-160,6-23-112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8:05.154"/>
    </inkml:context>
    <inkml:brush xml:id="br0">
      <inkml:brushProperty name="width" value="0.025" units="cm"/>
      <inkml:brushProperty name="height" value="0.025" units="cm"/>
      <inkml:brushProperty name="color" value="#008C3A"/>
    </inkml:brush>
  </inkml:definitions>
  <inkml:trace contextRef="#ctx0" brushRef="#br0">0 931 20804,'621'-108'2213,"-12"-45"-2454,-294 70 453,1355-306 774,-1591 373-856,418-101-662,-410 86 441,-22-2-97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1:40.271"/>
    </inkml:context>
    <inkml:brush xml:id="br0">
      <inkml:brushProperty name="width" value="0.05" units="cm"/>
      <inkml:brushProperty name="height" value="0.05" units="cm"/>
    </inkml:brush>
  </inkml:definitions>
  <inkml:trace contextRef="#ctx0" brushRef="#br0">46 1 10738,'-4'1'224,"-1"0"0,1 0 0,1 0 0,-1 0 0,0 1 0,0 0 0,0 0 0,1 0 0,-6 4-1,9-6-216,-1 0-1,1 0 0,0 0 0,0 1 1,0-1-1,0 0 0,0 0 0,0 0 1,0 0-1,0 0 0,0 0 0,0 1 1,0-1-1,-1 0 0,1 0 0,0 0 1,0 0-1,0 1 0,0-1 0,0 0 1,0 0-1,0 0 0,0 0 0,0 0 1,1 1-1,-1-1 0,0 0 0,0 0 1,0 0-1,0 0 0,0 0 0,0 1 1,0-1-1,0 0 0,0 0 0,0 0 1,0 0-1,1 0 0,-1 0 0,0 0 1,0 1-1,0-1 0,0 0 0,0 0 1,0 0-1,1 0 0,-1 0 0,0 0 0,0 0 1,0 0-1,0 0 0,0 0 0,1 0 1,-1 0-1,0 0 0,0 0 0,0 0 1,1 0-1,-1 0 51,33 11 260,-1-1 0,67 10 1,69-4-187,-85-10-39,56 8-13,-45-3-41,146-1 1,419-17 11,-503 9-48,182 7 17,274-8-9,-267-6-14,331 37 28,128-9 123,-405-21-75,170 24-40,-103-3-33,0-23 2,430-33 198,-367 10 86,380-17-76,-185 52-274,-452-3 24,191 10 30,130 2 23,-205-13-12,1250 6-7,-511-71 9,-26-16 11,-745 56-23,226-7 2,0 22 13,620 18 404,-1197-16-395,15-1 101,0 1-1,-1 1 1,1 1-1,33 8 1,-53-10-116,1 0 1,-1 1-1,0-1 0,0 0 1,1 0-1,-1 0 0,0 0 0,0 0 1,1 1-1,-1-1 0,0 0 1,0 0-1,0 0 0,0 1 1,1-1-1,-1 0 0,0 0 1,0 0-1,0 1 0,0-1 1,0 0-1,0 0 0,0 1 1,0-1-1,1 0 0,-1 0 1,0 1-1,0-1 0,0 0 1,0 1-1,0-1 0,0 0 1,-1 0-1,1 1 0,0-1 1,-6 14-88,-16 9-25,-6-3 20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2:30.449"/>
    </inkml:context>
    <inkml:brush xml:id="br0">
      <inkml:brushProperty name="width" value="0.05" units="cm"/>
      <inkml:brushProperty name="height" value="0.05" units="cm"/>
    </inkml:brush>
  </inkml:definitions>
  <inkml:trace contextRef="#ctx0" brushRef="#br0">11 0 11178,'-1'1'64,"0"-1"-1,0 1 1,1-1-1,-1 1 0,0 0 1,1 0-1,-1-1 1,0 1-1,1 0 0,-1 0 1,1 0-1,-1-1 1,1 1-1,0 0 0,-1 0 1,1 0-1,0 0 1,0 0-1,-1 0 0,1 0 1,0 0-1,0 0 0,0 1 1,1-1-53,0 0 1,0 0-1,0 0 0,0 0 1,1 0-1,-1 0 0,0 0 1,0 0-1,1 0 0,-1-1 1,1 1-1,-1 0 0,0-1 1,1 1-1,1-1 0,232 62-3,-136-40-62,98 27-17,267 58 1105,-378-95-832,0-3-1,147-3 1,174-34-50,-93 3-101,43 11-25,155-9-15,515-14 116,-740 36-110,654 9 25,-593 7-28,514-2 94,-208-44-70,801-41 8,466 17 2,-1158 82-21,-4 38 16,379 1-24,-544-40 108,294 12 144,-4-60-166,-77-64-92,90-7 0,466 89 17,-443 37 755,-845-28-733,-75-5-95,-4-3-30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3:15.840"/>
    </inkml:context>
    <inkml:brush xml:id="br0">
      <inkml:brushProperty name="width" value="0.05" units="cm"/>
      <inkml:brushProperty name="height" value="0.05" units="cm"/>
    </inkml:brush>
  </inkml:definitions>
  <inkml:trace contextRef="#ctx0" brushRef="#br0">4 135 11955,'-1'1'54,"1"-1"1,-1 1 0,1 0 0,0 0 0,-1 0 0,1 0 0,0-1-1,0 1 1,0 0 0,0 0 0,-1 0 0,1 0 0,0 0-1,1 0 1,-1 0 0,0 0 0,0-1 0,0 1 0,0 0 0,1 0-1,-1 0 1,0 0 0,1 0 0,-1-1 0,1 1 0,0 1 0,1-1-32,-1 1 0,1-1 0,0 1 0,0-1 0,0 0 1,0 1-1,0-1 0,0 0 0,0-1 0,3 2 1,8 2-215,0-2 0,27 3 0,-33-4 233,93 7-663,69 8 757,-49-1 232,-1-5 0,231-12 0,112-29-346,353-9-9,9 55 75,-261-2 218,235-32-56,-292 1-210,659-25-135,-212 28-46,-842 15 146,1558-34 74,-853 36-53,-2 49 21,109-14 112,0-49 74,-824 10-223,1356-42 119,-638-2-25,-49 3-81,-190 41 2,0 27-12,-8 0 15,403-21 127,2-16-188,-725 20 50,97-2 471,-342-6-581,-3-1 105,0 1 1,0 0-1,1-1 1,-1 1-1,0 0 0,1 0 1,-1 1-1,0-1 1,1 0-1,-1 1 1,3 1-1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9:44.037"/>
    </inkml:context>
    <inkml:brush xml:id="br0">
      <inkml:brushProperty name="width" value="0.05" units="cm"/>
      <inkml:brushProperty name="height" value="0.05" units="cm"/>
    </inkml:brush>
  </inkml:definitions>
  <inkml:trace contextRef="#ctx0" brushRef="#br0">0 101 12147,'4'-3'2349,"-3"3"-2228,-1-1-1,1 0 0,0 0 0,0 1 0,-1-1 1,1 1-1,0-1 0,0 1 0,0-1 1,0 1-1,0-1 0,0 1 0,0 0 0,0-1 1,0 1-1,0 0 0,0 0 0,0 0 0,0 0 1,0 0-1,0 0 0,0 0 0,0 0 0,0 0 1,0 1-1,0-1 0,0 0 0,1 1 1,1 1-51,-1 0 1,1-1 0,0 1-1,-1-1 1,1 0 0,0 1 0,0-2-1,0 1 1,0 0 0,0 0 0,0-1-1,0 0 1,0 1 0,0-1 0,0 0-1,0-1 1,0 1 0,0 0 0,0-1-1,4-1 1,31 0-32,35 6-32,-1-3 0,0-3 0,1-3 0,-2-3 0,96-24 1,-113 24 0,0 2 1,1 2-1,81 5 1,8 0-35,44-11 37,56-1 39,-58 6-39,272 7-61,-20 9 72,-395-11-26,-32 0-144,0-1 1,0 0 0,0-1 0,17-5-1,-27 7 142,-1 0 0,0 0 0,0 0 0,1 0 0,-1 0 0,0 0 0,1 0 0,-1 0 0,0 0 0,0 0 0,1 0 0,-1 0 0,0 0 0,0-1 0,1 1 0,-1 0 0,0 0 0,0 0 0,0 0 0,1-1-1,-1 1 1,0 0 0,0 0 0,0 0 0,0-1 0,1 1 0,-1 0 0,0 0 0,0-1 0,0 1 0,0 0 0,0 0 0,0-1 0,0 1 0,0 0 0,0-1 0,0 1 0,0 0 0,0 0 0,0-1 0,0 1 0,0 0 0,0 0-1,0-1 1,0 1 0,0 0 0,0 0 0,-1-1 0,-3-9-179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7:17.186"/>
    </inkml:context>
    <inkml:brush xml:id="br0">
      <inkml:brushProperty name="width" value="0.05" units="cm"/>
      <inkml:brushProperty name="height" value="0.05" units="cm"/>
    </inkml:brush>
  </inkml:definitions>
  <inkml:trace contextRef="#ctx0" brushRef="#br0">5035 45 9498,'-170'3'2045,"-213"-10"291,-101-25-2320,-597 23-269,-372 55 5,1286-29 476,1 8 0,1 7 0,-303 101 0,426-117-179,0 1 1,2 3 0,0 1-1,1 1 1,1 3 0,1 1-1,1 1 1,-54 56-1,80-72-62,0 0 0,1 1-1,1 0 1,0 0-1,1 1 1,0 0-1,1 0 1,0 1-1,1 0 1,1 0-1,0 0 1,1 0 0,1 0-1,0 1 1,0-1-1,2 1 1,0 0-1,0-1 1,2 1-1,0-1 1,5 21-1,1-5-54,1 0 0,2-1-1,1 0 1,1-1-1,2 0 1,0-2-1,2 1 1,29 34-1,-10-19 5,1-2-1,2-2 1,1-1-1,46 31 1,-19-23 47,1-3 0,2-3 0,2-3 0,1-3 0,131 40 0,-44-31 29,286 39 0,523-4 87,60-84-23,-700-21 89,365-80 1,-315 24-38,416-151 1,-528 127-135,-222 86 8,-1-2 0,-1-2-1,68-54 1,-96 68 38,-1-1-1,-1 0 0,0-1 0,-1-1 0,-1 0 1,0 0-1,-1-1 0,16-33 0,-22 40 19,-1-1 1,0 0-1,0 0 0,-1 0 0,0-1 1,-1 1-1,0 0 0,-1-1 1,0 1-1,0 0 0,-1-1 0,-1 1 1,0 0-1,0 0 0,-1 0 0,0 0 1,-7-15-1,-3 1 41,0 1-1,-2 0 1,0 1 0,-2 1-1,0 0 1,-35-30 0,8 12-72,-99-64 0,74 62-62,-1 3 0,-2 4-1,-2 3 1,0 2-1,-2 4 1,-114-21 0,4 14-244,-300-11 0,-305 40-773,596 12 833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19:45.392"/>
    </inkml:context>
    <inkml:brush xml:id="br0">
      <inkml:brushProperty name="width" value="0.05" units="cm"/>
      <inkml:brushProperty name="height" value="0.05" units="cm"/>
    </inkml:brush>
  </inkml:definitions>
  <inkml:trace contextRef="#ctx0" brushRef="#br0">735 35 10554,'-55'-1'959,"0"-3"0,-69-13 0,77 10-272,30 5-489,1 0 1,-1 1 0,1 1 0,-34 3-1,40-1-140,0 0 0,0 1-1,0 0 1,0 1 0,1 0 0,-1 0-1,1 1 1,0 0 0,-10 8 0,1 1 9,1 0 0,1 1 0,0 1 0,1 1 0,1 0 0,0 1 0,1 0 0,-12 24 0,12-15-25,1 1-1,1 0 1,1 0-1,1 1 1,-6 43-1,8-21-22,2 0 1,3 76-1,22 98 11,-12-173-37,2-1-1,18 52 1,-18-71-15,3-1 1,0 0-1,2-1 0,23 35 0,-27-50 28,0-1 0,1 0 0,1 0 0,1-1 0,0-1 0,0 0 0,1-1 0,1-1 0,-1-1 0,2 0 0,-1 0 0,33 10 0,10-1 24,1-3 0,90 12 0,-121-23-38,62 8 15,167-1 1,91-29 99,-287 11-62,-1-2 0,1-3 0,-2-3 0,0-3 0,74-32 0,-22-1 101,177-111-1,-23 23-66,-236 125-63,-23 11-9,0-1 0,0 1 0,0-1 0,-1-1 0,1 1 0,-1-1 0,0 0 0,-1 0 0,1-1 0,-1 0 0,0 0 0,-1 0 0,1-1 0,-1 1 0,0-1 0,-1 0 0,0 0 0,0 0 0,0-1 0,-1 1 0,2-10 0,42-214 297,-44 224-209,-1-1-1,-1 1 1,1-1-1,-1 0 1,0 1-1,-1-1 1,0 1-1,0-1 1,-1 1-1,-3-11 0,1 7 15,-1 0-1,0 0 1,-1 1-1,0 0 1,-1 0-1,-8-9 1,-10-8 64,-1 1 1,-1 1-1,-37-26 0,62 50-171,-50-37 27,-2 3-1,-1 2 1,-1 3-1,-2 2 1,-1 3-1,-100-29 1,57 29-20,-2 3 1,-1 5 0,-131-4 0,180 18-23,-353-6 120,348 11-220,1 3-1,1 3 1,-1 2-1,-100 32 1,136-33-205,0 0 0,-35 21-1,50-25 229,0 1 0,0 0 0,1 1 0,0 0 0,0 0 0,0 0 0,1 1 0,-10 14 0,3 9-279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5:19.027"/>
    </inkml:context>
    <inkml:brush xml:id="br0">
      <inkml:brushProperty name="width" value="0.05" units="cm"/>
      <inkml:brushProperty name="height" value="0.05" units="cm"/>
    </inkml:brush>
  </inkml:definitions>
  <inkml:trace contextRef="#ctx0" brushRef="#br0">8951 401 8570,'-412'-71'2001,"128"17"-1191,-2 24-573,-406 25-2844,379 7 1407,70 0 2453,-351 46 0,15 55 296,-84 13-1227,-611 75-122,1115-165-170,-1133 211 864,726-105-211,-10 7-515,438-103 65,-251 105-1,332-114-43,2 3 0,-62 44 0,83-49-80,1 1 1,1 2-1,1 1 1,-33 40-1,56-58-114,0-1-1,1 2 1,1-1 0,-1 1-1,2 0 1,0 0 0,0 0-1,1 1 1,1 0 0,0 0-1,0 0 1,0 22 0,3-5-191,1 0 0,2 0 0,1 0 1,11 43-1,64 257-1901,99 490 949,-171-779 1204,98 487 652,-88-470-674,3 0 0,2-1 0,2-2 0,3 0 0,2-2 0,67 92 0,-38-78-31,2-2 1,3-2 0,3-4 0,2-2 0,128 80-1,81 31-23,-182-117 16,102 39 0,-73-45 36,211 49 0,137-19 32,8-41-20,2-23-39,-294-7-18,801 23-120,1007 7-640,-1368-42 576,275-2 76,0 27 133,6 34 206,133 5 293,0-43-221,1210-117 191,-1219 24-325,120-6-72,221-12-73,-1309 91-14,563-53 33,2 29 45,-106 35-35,153-3-31,-482-9-32,281-50-1,-263 15-2,-1-10 0,-4-9 0,343-151 0,-474 175 88,-3-4 0,-1-2 0,-2-4 0,-2-3 1,-2-3-1,-3-2 0,-3-4 0,94-115 0,-85 83 104,72-123 0,-103 146-157,-3-1 0,45-130 0,-67 158-18,-3-1 0,-1 0 0,-3 0 0,-1-1 1,0-76-1,-7 85 10,-2-1 0,-1 1 1,-2 0-1,-1 0 0,-2 1 0,-1 0 1,-23-52-1,8 37 56,-2 0 0,-3 2 0,-1 2 0,-3 0 0,-1 2 0,-81-75 1,-277-191 414,361 286-448,-593-400 91,439 309-187,-5 8 0,-314-124 0,240 133-30,-420-95 0,-985-113-64,493 162-164,-8 48 179,555 47 218,351 26-42,-2018-145 275,999 122-50,-1 43-373,-164 46-511,1154-27 561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5:45.255"/>
    </inkml:context>
    <inkml:brush xml:id="br0">
      <inkml:brushProperty name="width" value="0.05" units="cm"/>
      <inkml:brushProperty name="height" value="0.05" units="cm"/>
    </inkml:brush>
  </inkml:definitions>
  <inkml:trace contextRef="#ctx0" brushRef="#br0">0 1 14979,'1'1'43,"-1"0"0,1 1 0,-1-1 0,1 1 0,-1-1 0,1 0 0,0 0-1,0 1 1,-1-1 0,1 0 0,0 0 0,0 0 0,0 0 0,1 0 0,-1 0 0,0 0 0,0 0-1,0 0 1,1 0 0,-1-1 0,0 1 0,1-1 0,-1 1 0,3 0 0,4 1-73,0-1-1,0 0 1,12 1 0,-6-1 80,179 19-87,254 22 64,31-34-20,42 3 8,-203 15 45,469 21-6,122-66 5,-233 1 49,12 7 56,777 2-73,-482 43-63,-177-4 3,1184-34 226,-1839-3-157,324-2 805,-459 11-665,-15-2-239,0 0 0,0 0 0,0 1 0,0-1 1,0 0-1,0 0 0,0 0 0,0 0 0,1 0 0,-1 0 1,0 0-1,0 0 0,0 0 0,0 0 0,0 0 0,0 1 1,0-1-1,0 0 0,0 0 0,0 0 0,0 0 0,0 0 1,0 0-1,0 0 0,0 0 0,0 0 0,0 0 0,0 1 0,0-1 1,0 0-1,0 0 0,0 0 0,0 0 0,0 0 0,-1 0 1,1 0-1,0 0 0,0 0 0,0 0 0,0 0 0,0 1 1,0-1-1,0 0 0,0 0 0,0 0 0,0 0 0,0 0 1,0 0-1,0 0 0,-1 0 0,1 0 0,0 0 0,0 0 1,0 0-1,0 0 0,0 0 0,0 0 0,0 0 0,0 0 1,0 0-1,-1 0 0,-25 7-106,-4-3 63,-16-2-57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5:47.122"/>
    </inkml:context>
    <inkml:brush xml:id="br0">
      <inkml:brushProperty name="width" value="0.05" units="cm"/>
      <inkml:brushProperty name="height" value="0.05" units="cm"/>
    </inkml:brush>
  </inkml:definitions>
  <inkml:trace contextRef="#ctx0" brushRef="#br0">1 232 12835,'9'4'136,"0"0"0,1-1 1,0-1-1,-1 0 1,1 0-1,0-1 0,12 1 1,70-5-245,250-50 86,-81 8 46,445-15 346,-434 41-288,1147-53-39,-528 99 27,-5 47 112,137 55-93,-780-95-75,1143 63 497,231-98-247,-633 22-255,114-2 279,730-92 336,-1432 53-574,408 28 595,-657-1-547,234 19-147,155 26-447,-406-42 366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03.463"/>
    </inkml:context>
    <inkml:brush xml:id="br0">
      <inkml:brushProperty name="width" value="0.05" units="cm"/>
      <inkml:brushProperty name="height" value="0.05" units="cm"/>
    </inkml:brush>
  </inkml:definitions>
  <inkml:trace contextRef="#ctx0" brushRef="#br0">4493 267 12459,'-198'-35'732,"-217"-67"1,335 78-651,-1 5 1,0 2-1,-1 5 0,-155-5 0,88 20 469,-192 30-1,-144 49-130,-53 7-746,362-67 193,-373 52 209,172-5 146,7 34-131,341-94-97,1 2 0,0 2 0,1 0 1,0 2-1,1 0 0,-36 30 0,53-37-9,-1 0-1,2 1 1,-1 1-1,1-1 1,0 1-1,1 1 1,1-1-1,-1 1 1,2 0-1,-1 1 1,2-1 0,-1 1-1,2 0 1,-1 0-1,2 0 1,0 1-1,0-1 1,0 19-1,3-22-7,-1 1-1,1-1 0,0 1 1,1-1-1,0 0 1,1 0-1,0 0 0,0 0 1,1 0-1,0 0 0,0-1 1,1 0-1,8 10 1,-3-6-7,0-1 1,1 0-1,0-1 1,1 0-1,0 0 1,1-2-1,21 12 1,20 8-18,2-3 1,68 21-1,122 26 34,-144-45 5,313 81-5,6-33 1,115-33 10,3-29-3,-193-6 4,1210-31 41,-441-84-40,-1032 96 23,0-5-1,102-33 1,-155 40-14,0-2-1,-1-1 0,0-1 1,-1-1-1,0-2 1,-1-1-1,-1-1 0,-1-1 1,25-26-1,-43 38 4,0 0 0,0-1 0,-1 0 0,0 0 0,0 0-1,-1-1 1,0 1 0,-1-2 0,0 1 0,-1 0 0,0-1 0,2-10 0,-4 9 4,0 0 1,-1 0-1,0 0 1,-1 0 0,0 0-1,-1 0 1,-1 0 0,1 1-1,-2-1 1,-8-19 0,3 11-1,-1 1 0,0 1 1,-2-1-1,0 2 0,-1-1 0,-25-24 1,16 20 9,-1 2 1,-2 1-1,-52-32 1,-1 10 22,-2 4 1,-109-34 0,165 62-43,-481-170 322,325 119-54,-3 9 1,-2 7-1,-2 8 0,-312-18 0,254 49-308,-298 34 0,-239 85-885,623-83 699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11.719"/>
    </inkml:context>
    <inkml:brush xml:id="br0">
      <inkml:brushProperty name="width" value="0.05" units="cm"/>
      <inkml:brushProperty name="height" value="0.05" units="cm"/>
    </inkml:brush>
  </inkml:definitions>
  <inkml:trace contextRef="#ctx0" brushRef="#br0">1564 182 10594,'-81'0'659,"-152"21"0,196-14-697,1 1 0,0 1 0,1 3 0,0 0 0,1 3 0,-49 27 0,-17 25 216,-174 152 0,177-137 193,-115 112 438,180-159-721,1 1 0,2 2 0,1 1 0,-22 42 0,32-48-96,2 1 1,1 1-1,1 0 1,-11 49 0,21-65-18,0 0 1,2 0 0,0 0 0,1 0 0,1 1 0,1-1-1,1 0 1,0 0 0,2 0 0,7 25 0,-1-11-6,2-1 0,1-1 0,2 0-1,1-1 1,1-1 0,1 0 0,2-2 0,1 0 0,1-1 0,1-1 0,1-1 0,1-1 0,51 35-1,-8-17-68,121 51 0,82 14 0,-204-81 79,90 33-21,3-7-1,170 30 1,-128-46 100,1-8 0,370-2 0,-473-30-31,0-6 0,0-3 0,-2-5 0,113-37 0,372-160 19,-325 116-62,169-74-61,-394 158 44,0-2-1,0-1 0,-2-1 0,-1-2 1,0-1-1,43-44 0,-58 52 27,-2-1 0,0 0-1,-1-1 1,-1 0 0,0 0-1,-1-1 1,-1-1 0,-1 0-1,0 0 1,-2-1 0,0 1 0,-1-1-1,3-36 1,-7 38 104,-2-1 0,0 0 0,-1 0 0,0 1 0,-2-1 0,-1 1 1,0 0-1,-8-19 0,-13-22 542,-33-57 1,29 60-310,-12-23-108,-3 1 0,-4 2-1,-112-132 1,116 158-225,-3 3 0,-2 1 1,-1 3-1,-3 2 0,-1 2 0,-2 3 0,-95-45 0,63 44 58,-1 5 0,-1 3-1,-126-23 1,63 27 111,-199-8-1,133 28 32,-353 38-1,-212 102-191,563-78-385,-350 137 1,374-110 198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50.721"/>
    </inkml:context>
    <inkml:brush xml:id="br0">
      <inkml:brushProperty name="width" value="0.05" units="cm"/>
      <inkml:brushProperty name="height" value="0.05" units="cm"/>
    </inkml:brush>
  </inkml:definitions>
  <inkml:trace contextRef="#ctx0" brushRef="#br0">1 6110 9658,'0'0'26,"0"1"0,0-1 0,0 0 1,0 0-1,0 0 0,0 0 0,0 1 0,0-1 0,0 0 0,0 0 0,0 0 0,0 1 1,0-1-1,0 0 0,0 0 0,1 0 0,-1 0 0,0 0 0,0 1 0,0-1 0,0 0 1,0 0-1,1 0 0,-1 0 0,0 0 0,0 0 0,0 0 0,0 1 0,1-1 0,-1 0 1,0 0-1,0 0 0,0 0 0,0 0 0,1 0 0,-1 0 0,0 0 0,1 0 1,7-6 483,11-15-67,-15 15-204,7-7-96,0-1 0,1 2-1,0-1 1,1 2 0,1 0-1,0 0 1,0 1 0,1 1-1,0 0 1,1 2 0,25-11 0,48-8-99,-43 13-36,0-1 0,47-24 0,3-14-185,-3-5 0,88-71 0,-26 18-301,-100 72 359,131-85-77,-137 95 302,0 2-1,53-20 1,-57 29 103,15-5 227,-1-3 0,106-60 0,164-117-298,-245 151-114,3 4 0,2 3 1,2 5-1,125-38 0,-87 39-19,-2-6 1,155-78-1,-151 54-3,160-80 12,8 20-7,-253 111-9,334-126-20,-10-20 23,242-113 16,-191 90-59,54-75-190,-309 162 128,352-184-100,-102 58 261,-83 42-20,225-90-22,-196 82 8,-70 34 5,-65 46 45,186-96 95,-111 27 31,12-7 98,-55 57 69,41-21 84,-192 87-266,116-94 0,-125 85-98,138-79-1,25 27 21,-65 33 1302,-199 93-1146,-2 1-196,0 0 0,0 0 0,0 0 0,0-1 0,0 1 0,0-1 0,0 0 1,-1 0-1,-6 0 0,-2-12-45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7:20.610"/>
    </inkml:context>
    <inkml:brush xml:id="br0">
      <inkml:brushProperty name="width" value="0.05" units="cm"/>
      <inkml:brushProperty name="height" value="0.05" units="cm"/>
    </inkml:brush>
  </inkml:definitions>
  <inkml:trace contextRef="#ctx0" brushRef="#br0">0 6197 11338,'8'-16'695,"1"1"0,1 0-1,0 1 1,1 0-1,13-13 1,-12 15-608,2 0-1,0 0 1,0 1 0,1 1-1,0 0 1,0 2 0,1-1-1,32-10 1,9 0-72,-1-2-1,-1-3 0,0-2 1,-2-3-1,49-35 1,20-27-5,142-95-174,112-4-413,36-23 402,-249 92 189,-122 87-14,1 2 0,1 2 0,70-36 0,327-107 221,-276 116-119,182-92 0,-170 59-41,230-82-1,2 48 9,2 0 32,-335 98-94,452-175 56,-91 17 13,-264 114-57,-29 14-5,38-16-14,-136 52-12,82-52 1,44-48-90,128-79-46,98-43-42,-394 240 188,150-89-17,120-82 11,-203 125 5,3 2 0,1 3 0,113-45 0,-58 26 2,-3-5 0,156-112 0,-248 156 0,515-327-15,-457 300 47,-2-4-1,143-114 0,-151 101 53,3 3 1,171-96-1,46 9 58,125-70-32,-351 176-107,165-92-15,-169 101-24,109-40 0,51 3-23,-4 2 16,-198 60 59,-1-2-1,0-1 0,37-24 1,-61 35-13,-4 3 2,0 0 0,0-1 0,0 0 0,0 1 0,0-1 0,0 1 0,-1-1 0,1 0 1,0 0-1,0 0 0,-1 1 0,1-1 0,0 0 0,-1 0 0,1 0 0,-1 0 0,1 0 0,-1 0 0,1 0 0,-1 0 1,0 0-1,0 0 0,1 0 0,-1-1 0,0 1 0,0 0 0,0-2 0,3-15-65,2-9 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7:25.642"/>
    </inkml:context>
    <inkml:brush xml:id="br0">
      <inkml:brushProperty name="width" value="0.05" units="cm"/>
      <inkml:brushProperty name="height" value="0.05" units="cm"/>
    </inkml:brush>
  </inkml:definitions>
  <inkml:trace contextRef="#ctx0" brushRef="#br0">0 5905 4897,'76'-36'1620,"95"-60"-1,62-52-349,50-34-706,-222 143-324,2 3-1,121-49 1,-118 56-185,-1-3 0,68-45 0,108-97 100,-163 117-72,3 2 0,163-81-1,192-48 126,20-5 13,-119 47-159,138-37-54,-238 93-24,300-161 14,-331 145 3,194-77 12,-64 31 8,-9-22-9,-308 159-10,576-312 10,-451 258 21,358-179 111,194-127-41,-136 53 51,-32 23-125,-268 155-43,59-53-113,46-25 35,-244 155 152,152-82 323,-187 94-136,86-67-1,-59 32-68,5 5-1,2 6 0,4 4 0,187-76 0,-257 128 310,-55 18-446,1 0 0,-1 0 0,0 0 0,1 0 0,-1 0 0,1-1 0,-1 1 0,1 0 0,-1 0 0,1-1 0,0 1 0,0 0 0,0 0 0,-1-1 0,2-1 0,-3-11 44,-5-14 39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7:59.371"/>
    </inkml:context>
    <inkml:brush xml:id="br0">
      <inkml:brushProperty name="width" value="0.05" units="cm"/>
      <inkml:brushProperty name="height" value="0.05" units="cm"/>
    </inkml:brush>
  </inkml:definitions>
  <inkml:trace contextRef="#ctx0" brushRef="#br0">2124 183 9538,'-39'-19'1630,"-75"-26"1,72 29-1241,3 2-237,0 2-1,-1 1 0,0 2 1,-1 2-1,-41-2 0,55 7-99,0 3-1,0 0 1,0 1-1,1 2 0,-1 1 1,1 1-1,0 1 1,-43 17-1,-11 12 91,-93 37-3,166-70-137,-56 21 49,-79 42 0,123-55-45,0 1 0,0 0 0,1 2 0,1 0 0,0 1 0,1 1 0,-27 34 0,21-18 2,1 2 1,2 0 0,1 1 0,-13 39 0,8-11 14,-21 101 0,35-114-8,2 0 1,-1 98-1,19 101-11,0-77 1,-31 470 34,-2-190-10,22-320-32,23 186 1,-2-191-7,56 193 0,77 111 24,-124-363-15,3-1 0,4-1 0,2-3 1,54 68-1,-9-28-1,141 133 0,-164-181-3,1-4-1,102 65 1,154 59-16,-201-123 10,3-5-1,2-5 1,1-6 0,138 22 0,-45-24-14,345 8 0,-3-54 2,-3-35 21,-389 28-4,-1-7 1,189-57 0,-74-18 0,-11-20-2,-216 97 5,3-2-2,44-19-26,129-80 1,-212 114 23,-1-1 0,-1-1 0,0-1 0,0 0 0,-2 0 0,1-2 0,-2 0 0,0 0 0,-1-1 0,-1 0 0,-1-1 0,0 0 0,-1-1 0,-1 1 0,-1-2 0,6-27 0,4-34 48,-4-1 0,-4 0-1,-3-1 1,-10-136 0,-66-328 70,56 464-109,-4 0-1,-3 1 1,-4 1 0,-3 2-1,-3 1 1,-76-130-1,-248-300-22,-51 39-78,-188-86-102,423 420 194,-240-144 0,282 203-9,-3 5 0,-186-69-1,-297-67-34,30 56-10,393 114 46,-214-13-1,272 43 13,0 5 0,-195 23 1,225-6 4,1 4 0,1 5 1,-172 64-1,219-64-61,1 2-1,1 3 1,-68 48 0,43-19-56,-95 91 1,75-53 20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7:17.682"/>
    </inkml:context>
    <inkml:brush xml:id="br0">
      <inkml:brushProperty name="width" value="0.05" units="cm"/>
      <inkml:brushProperty name="height" value="0.05" units="cm"/>
    </inkml:brush>
  </inkml:definitions>
  <inkml:trace contextRef="#ctx0" brushRef="#br0">556 271 12867,'-86'-37'784,"0"-5"-960,-4-2-400,-5-5 1264,-6-1-856,3 1-160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17.856"/>
    </inkml:context>
    <inkml:brush xml:id="br0">
      <inkml:brushProperty name="width" value="0.05" units="cm"/>
      <inkml:brushProperty name="height" value="0.05" units="cm"/>
    </inkml:brush>
  </inkml:definitions>
  <inkml:trace contextRef="#ctx0" brushRef="#br0">1726 308 8842,'-29'16'186,"2"1"0,0 1 0,1 1-1,1 1 1,-40 42 0,49-44-172,0 1 0,2 1 0,0 1 0,2-1 0,0 2-1,1 0 1,1 0 0,-8 30 0,-23 112 77,7-24-84,-181 854 1123,191-816-902,8 1 1,9 282-1,27-239-127,80 364 0,-81-503-40,4-1 0,45 109-1,-42-133-29,3-1-1,1-1 0,72 95 0,-25-53 22,137 189 48,-115-149-84,-83-120-20,0-1 0,1 0 0,1-2 0,0 0 0,24 15 0,35 13-14,112 45 1,-100-49 8,39 13-10,2-5-1,2-6 1,242 42 0,33-42 13,2-33 26,-21-1 12,-262-2-28,230 7-58,0-28-8,-190-7 60,240-65-1,-355 74-3,-1-3 0,0-1 0,79-44 0,-104 47 1,0-1-1,-1 0 1,0-2 0,-2-1-1,0-1 1,-1-1 0,-1-1-1,20-28 1,-12 7 26,-2-1 1,31-73-1,26-100 88,-63 157-60,-2-1-1,-4-1 0,-1 0 1,-4-1-1,-2 0 0,-4 0 0,-1 0 1,-9-74-1,-117-620 767,120 736-810,-22-104 90,-5 0 0,-6 3 0,-6 1 0,-4 2 0,-72-128 0,-180-245 99,249 412-182,-3-2-7,-3 3-1,-116-125 1,102 134 8,-4 3 0,-2 4 1,-166-106-1,105 87 10,-410-225 34,-101 54-24,-22 67 45,497 148-95,-2 6 0,-1 9 0,-2 7 0,1 8 0,-327 27 0,-220 102-600,12 58-591,546-134 1000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23.853"/>
    </inkml:context>
    <inkml:brush xml:id="br0">
      <inkml:brushProperty name="width" value="0.05" units="cm"/>
      <inkml:brushProperty name="height" value="0.05" units="cm"/>
    </inkml:brush>
  </inkml:definitions>
  <inkml:trace contextRef="#ctx0" brushRef="#br0">205 125 10178,'0'-1'54,"-1"0"0,1 1 0,0-1 0,0 0-1,-1 1 1,1-1 0,-1 0 0,1 1 0,0-1 0,-1 1 0,1-1 0,-1 0-1,1 1 1,-1-1 0,0 1 0,1 0 0,-1-1 0,1 1 0,-1-1-1,0 1 1,0 0 0,1 0 0,-2-1 0,1 1-13,0 0-1,1 1 1,-1-1 0,0 0-1,1 1 1,-1-1 0,1 1-1,-1-1 1,1 0 0,-1 1-1,1-1 1,-1 1 0,1-1-1,-1 1 1,1 0 0,-1-1-1,1 1 1,0-1 0,-1 2 0,-11 36 582,-68 539 1510,78-541-1996,3-31 14,3-24-51,9-64 43,1-95 0,-10-83-120,-4 237-24,0-7-6,1 2-5,-2 1 1,-1 0 0,-8-45 0,2 52 12,8 21-1,0 0 1,0-1-1,0 1 1,0 0-1,0 0 1,-1 0-1,1 0 1,0-1-1,0 1 1,0 0-1,0 0 1,-1 0-1,1 0 1,0 0-1,0 0 1,0 0-1,-1 0 1,1-1-1,0 1 1,0 0-1,0 0 1,-1 0-1,1 0 1,0 0-1,0 0 1,-1 0 0,1 0-1,0 0 1,0 0-1,0 0 1,-1 1-1,1-1 1,0 0-1,0 0 1,0 0-1,-1 0 1,1 0-1,0 0 1,0 0-1,0 0 1,0 1-1,-1-1 1,-1 4 5,-1-1 1,1 1-1,0 0 1,0 0-1,1 0 0,-1 0 1,-1 7-1,-19 74 99,4 1 0,3 1-1,-6 151 1,20-226-96,1-7-6,-1 0 1,1-1-1,0 1 0,1 0 0,-1 0 1,1-1-1,0 1 0,0 0 0,3 6 0,-4-11-3,0 1-1,0-1 0,0 1 1,0-1-1,0 1 1,0-1-1,1 1 0,-1-1 1,0 0-1,0 1 0,1-1 1,-1 1-1,0-1 0,1 0 1,-1 1-1,0-1 0,1 0 1,-1 1-1,1-1 0,-1 0 1,0 0-1,1 1 0,-1-1 1,1 0-1,-1 0 1,1 0-1,-1 0 0,1 0 1,-1 1-1,1-1 0,-1 0 1,1 0-1,-1 0 0,0 0 1,1 0-1,0-1 0,0 1-4,1-1-1,-1 0 1,0 0-1,0 0 0,0 0 1,0 0-1,0 0 1,0-1-1,0 1 1,0 0-1,1-3 0,17-39-131,-10 9-15,-2-1 0,5-57 0,-4-70-497,-8 137 373,-4-49 0,4 73 263,0 1 0,0-1 0,-1 0 0,1 0 0,0 0 0,0 0-1,0 0 1,-1 0 0,1 0 0,0 0 0,-1 0 0,1 1 0,-1-1 0,1 0 0,-1 0 0,1 1 0,-2-2 0,2 2 9,-1 0-1,1 0 1,0 0-1,-1 0 1,1 1-1,-1-1 1,1 0-1,0 0 1,-1 0-1,1 0 1,0 1 0,-1-1-1,1 0 1,0 0-1,0 1 1,-1-1-1,1 0 1,0 1-1,0-1 1,-1 0-1,1 1 1,0-1-1,0 0 1,0 1 0,0-1-1,-1 1 1,-10 32-27,-10 71 351,5 2 0,-3 120-1,19-199-247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23.822"/>
    </inkml:context>
    <inkml:brush xml:id="br0">
      <inkml:brushProperty name="width" value="0.05" units="cm"/>
      <inkml:brushProperty name="height" value="0.05" units="cm"/>
    </inkml:brush>
  </inkml:definitions>
  <inkml:trace contextRef="#ctx0" brushRef="#br0">247 1 12531,'0'0'47,"-1"0"0,1 0 0,-1 0 1,0 0-1,1-1 0,-1 1 1,1 0-1,-1 0 0,0 0 0,1 0 1,-1 1-1,0-1 0,1 0 0,-1 0 1,1 0-1,-1 0 0,0 1 0,1-1 1,-1 0-1,1 1 0,-1-1 1,1 0-1,-1 1 0,1-1 0,-1 0 1,1 1-1,-1-1 0,1 1 0,0-1 1,-1 1-1,1-1 0,0 1 0,-1 0 1,1-1-1,0 1 0,-1 0 1,-11 24 376,12-24-349,-9 25 293,1 1 0,2-1 0,-7 49 0,2 87 80,9-105-267,-15 350 225,18-387-576,1-12-42,2-12-311,-2-6 409,0 0-1,0 0 1,-1-1 0,-1 1-1,1 0 1,-3-14 0,2-3 0,-1-63 130,-4-1 0,-21-119 0,24 197 29,1 7-6,1 1 0,-1 0 0,0-1 0,-1 1-1,1 0 1,-1-1 0,0 1 0,-1 0 0,1 0 0,-6-8-1,7 13-30,1 0-1,0 0 0,-1-1 1,1 1-1,-1 0 0,1 0 1,-1 0-1,1 0 0,-1 0 1,1 0-1,0 0 1,-1 0-1,1 0 0,-1 0 1,1 0-1,-1 0 0,1 0 1,-1 0-1,1 0 0,-1 0 1,1 0-1,-1 1 0,1-1 1,0 0-1,-1 0 0,1 1 1,-1-1-1,1 0 0,0 0 1,-1 1-1,1-1 0,0 0 1,-1 1-1,1-1 0,0 1 1,0-1-1,-1 0 0,1 1 1,0-1-1,0 1 0,0-1 1,0 0-1,-1 1 0,1 0 1,-10 24 79,10-23-70,-19 66 126,-18 130 0,34-185-126,2-8-18,0 0 1,0 0-1,0 0 0,1 0 1,0 0-1,0 0 1,0 0-1,1 6 1,0-11-6,0-1 1,0 1 0,-1 0 0,1-1 0,0 1 0,-1-1 0,1 1 0,-1-1 0,1 1 0,-1-1 0,1 0 0,-1 1 0,1-1-1,-1 1 1,1-1 0,-1 0 0,0 0 0,1 1 0,-1-1 0,1-1 0,8-23-31,0 1 0,-2-1 1,6-34-1,7-81-91,-19 129 126,2-17 4,7-77 33,-9 89-30,-1 0 0,-1 1 0,-1-1 0,-4-24 1,0 27-2,-1 12 3,6 3-7,-1-1 1,1 1-1,0-1 0,0 1 1,-1 0-1,1 0 0,0 0 1,0 0-1,1 0 0,-1 0 1,-1 2-1,-9 33-2,1 0 0,-5 45 0,-5 80-33,14-108-89,3 1 0,5 89 0,-2-139 59,1-1-1,0 0 1,0 1-1,0-1 0,0 0 1,1 1-1,3 5 1,-5-9 35,1-1 1,-1 1 0,0-1 0,1 1 0,-1-1 0,0 1 0,1-1 0,-1 0 0,1 1 0,-1-1 0,1 1 0,-1-1 0,1 0 0,-1 0-1,1 1 1,-1-1 0,1 0 0,-1 0 0,1 0 0,0 0 0,-1 1 0,1-1 0,-1 0 0,1 0 0,1-1-31,-1 1 1,0-1 0,0 1-1,0-1 1,0 1-1,0-1 1,0 0 0,0 1-1,0-1 1,0 0 0,-1 0-1,1 0 1,0 0-1,0 0 1,-1 0 0,2-1-1,2-5-56,-1 0 0,0 1 0,0-1 0,-1 0-1,0-1 1,0 1 0,2-14 0,3-28-401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26.015"/>
    </inkml:context>
    <inkml:brush xml:id="br0">
      <inkml:brushProperty name="width" value="0.05" units="cm"/>
      <inkml:brushProperty name="height" value="0.05" units="cm"/>
    </inkml:brush>
  </inkml:definitions>
  <inkml:trace contextRef="#ctx0" brushRef="#br0">191 0 11482,'-11'18'320,"1"0"0,1 0-1,0 0 1,1 2-1,2-1 1,0 0-1,0 1 1,-2 25 0,0 22 130,1 76 1,7-115-344,-1-15-90,-1 30 69,2 0 1,11 85-1,-7-121-86,0-9 1,2-13 5,37-261 319,-28 159-126,-11 91-152,-1 9-6,0 0 0,-2-1 0,0-20 0,-9 65 0,0 17-37,-72 517 55,80-554-60,-2 6-15,1-1-1,1 1 1,0 0 0,4 24-1,-4-36 14,0 0 0,0 0 0,1 0 0,-1 1 0,0-1-1,0 0 1,1 0 0,-1 0 0,1 0 0,-1 0 0,1 0 0,-1 0 0,1 0-1,0 0 1,-1 0 0,1 0 0,0-1 0,0 1 0,0 0 0,0 0-1,-1-1 1,3 2 0,-2-2 0,0 0-1,0 0 1,0 0-1,0-1 1,0 1-1,0 0 1,0 0-1,0-1 1,0 1-1,-1-1 1,1 1-1,0-1 1,0 1-1,0-1 1,-1 0-1,1 1 0,0-1 1,-1 0-1,1 1 1,1-3-1,3-4-13,1-1-1,-1-1 1,-1 1-1,5-12 1,7-24-12,-2 0 1,-2 0 0,7-49-1,3-138 72,-20 212-39,-1 13-6,-1 0 1,1 0 0,-1 0-1,0 0 1,-1 0 0,0 0 0,0 0-1,0 0 1,-2-7 0,3 13 1,0-1-1,0 1 1,-1 0 0,1-1 0,0 1 0,0 0-1,0-1 1,0 1 0,0 0 0,0 0 0,0-1 0,-1 1-1,1 0 1,0 0 0,0-1 0,0 1 0,0 0-1,-1 0 1,1-1 0,0 1 0,0 0 0,-1 0-1,1 0 1,0-1 0,-1 1 0,1 0 0,0 0-1,0 0 1,-1 0 0,1 0 0,0 0 0,-1 0 0,1 0-1,0 0 1,-1 0 0,1 0 0,0 0 0,0 0-1,-1 0 1,1 0 0,0 0 0,-1 0 0,1 0-1,0 0 1,-1 0 0,1 0 0,0 1 0,0-1-1,-1 0 1,1 0 0,0 0 0,0 0 0,-1 1 0,1-1-1,0 0 1,0 0 0,0 1 0,-1-1 0,1 0-1,0 1 1,-11 21 0,10-21 0,-21 65 10,2 0 0,-11 72 0,20-86-3,4-19-2,-21 107 55,25-114-50,0 0 0,2 1 0,1 32 0,0-56-11,1-1 0,-1 1-1,0-1 1,1 1 0,0-1-1,-1 1 1,1-1 0,0 0-1,0 1 1,0-1 0,1 0-1,-1 0 1,2 3 0,-2-5 0,-1 1 0,0-1 0,1 0 0,-1 1 1,1-1-1,-1 0 0,1 0 0,-1 1 1,1-1-1,0 0 0,-1 0 0,1 0 1,-1 0-1,1 0 0,-1 1 0,1-1 0,-1 0 1,1 0-1,0 0 0,-1-1 0,1 1 1,-1 0-1,2 0 0,0-1 0,-1 0 0,1 0-1,-1 0 1,1 0 0,-1 0 0,1 0 0,-1 0-1,1-1 1,-1 1 0,0-1 0,2-1-1,6-11-3,0-1 0,0 0-1,-2 0 1,0-1 0,9-27-1,16-90-18,-27 104 28,-1 0 0,-1-1 0,-2-29 0,-1 53-1,-1 0 0,0 0-1,0 0 1,0 0-1,0 0 1,-1 0 0,-4-8-1,6 14-1,0-1-1,-1 0 1,1 1-1,-1-1 1,1 0-1,0 1 1,-1-1-1,1 1 0,-1-1 1,0 1-1,1-1 1,-1 1-1,1-1 1,-1 1-1,0 0 1,1-1-1,-1 1 1,0 0-1,1-1 1,-1 1-1,0 0 1,0 0-1,0 0 1,-1 0-1,1 0 1,0 1-1,-1-1 1,1 1-1,0-1 1,-1 1-1,1 0 1,0 0-1,0-1 1,0 1-1,0 0 1,0 0-1,0 0 1,0 0-1,0 0 1,0 0-1,-1 2 1,-6 10 1,0 1 0,0 0 0,1 0 1,1 1-1,-7 25 0,7-24-3,-27 103-68,-35 228 0,43-196 7,18-114 24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33.556"/>
    </inkml:context>
    <inkml:brush xml:id="br0">
      <inkml:brushProperty name="width" value="0.05" units="cm"/>
      <inkml:brushProperty name="height" value="0.05" units="cm"/>
    </inkml:brush>
  </inkml:definitions>
  <inkml:trace contextRef="#ctx0" brushRef="#br0">0 173 10698,'4'3'47,"0"0"0,0-1-1,0 1 1,0-1 0,0 0-1,1 0 1,-1 0 0,1-1-1,0 1 1,-1-1 0,1 0-1,0-1 1,0 1 0,-1-1-1,1 0 1,0 0 0,0 0-1,0-1 1,-1 1 0,1-1-1,0 0 1,6-3 0,14-4-22,-14 4-23,0 1 0,1 0 0,12-1 1,-19 3-10,-1 1 0,0 0 0,1 0 1,-1 1-1,0-1 0,1 1 1,-1 0-1,0 0 0,0 1 1,1-1-1,-1 1 0,4 2 1,5 3 7,1-1 1,-1-1 0,1 0 0,0-1-1,1-1 1,-1 0 0,0 0 0,1-2-1,25 0 1,11-3 29,74-14-1,-37 3-15,272-20 39,-42 3-55,-185 16-4,332-32 21,2 22 23,377-5 2,-35 17 134,221 88 631,-650-44-717,177 19 507,-7 10 135,3-35-352,-383-27-277,377 8 93,-241 10-123,114 4-27,1346-68 70,334-20 3,-1589 49-76,-1 1 190,-446 17 32,1 3 0,95 17 0,-214-21-224,36 1-266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34.085"/>
    </inkml:context>
    <inkml:brush xml:id="br0">
      <inkml:brushProperty name="width" value="0.05" units="cm"/>
      <inkml:brushProperty name="height" value="0.05" units="cm"/>
    </inkml:brush>
  </inkml:definitions>
  <inkml:trace contextRef="#ctx0" brushRef="#br0">1 46 13315,'9'0'3356,"16"3"-2936,-21-3-159,27 3-146,1-2 0,0-1 0,56-7 0,93-28-489,-171 33 340,-2 0 13,-2 1-22,1-1 0,-1 1-1,1 0 1,-1 0 0,1 1-1,11 0 1,-17 1 39,1-1-1,-1 1 0,1-1 1,-1 1-1,1 0 0,-1-1 1,1 1-1,-1 0 0,0 0 1,0 0-1,0 0 0,1 0 1,-1 0-1,0 0 0,0 0 1,0 1-1,0-1 0,-1 0 1,1 0-1,0 1 0,0-1 1,-1 1-1,1-1 0,-1 1 1,1-1-1,-1 1 0,0-1 1,0 1-1,0-1 0,0 1 1,0-1-1,0 1 0,0 0 1,0 2-1,-2 12 82,0 0-1,-1 0 1,0 0 0,-1 0-1,-1 0 1,-11 24 0,-51 90 695,57-114-670,-34 61 364,-4-3 0,-3-2 0,-79 86 0,123-150-468,-21 20-386,27-27 356,-1 0 0,1 1 0,-1-1 1,1 0-1,-1 0 0,1 0 0,-1 0 1,0-1-1,0 1 0,1 0 0,-1-1 0,0 0 1,0 1-1,0-1 0,0 0 0,-3 0 0,4 0 22,1 0 0,-1 0-1,0 0 1,1-1 0,-1 1-1,1 0 1,-1 0-1,1-1 1,-1 1 0,1-1-1,-1 1 1,1 0-1,-1-1 1,1 1 0,0-1-1,-1 1 1,1-1-1,-1 0 1,-5-12-250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39.704"/>
    </inkml:context>
    <inkml:brush xml:id="br0">
      <inkml:brushProperty name="width" value="0.05" units="cm"/>
      <inkml:brushProperty name="height" value="0.05" units="cm"/>
    </inkml:brush>
  </inkml:definitions>
  <inkml:trace contextRef="#ctx0" brushRef="#br0">4 0 10090,'-1'0'14,"1"1"0,0-1 1,0 0-1,-1 0 0,1 0 0,0 1 0,0-1 0,0 0 0,0 1 0,-1-1 0,1 0 1,0 0-1,0 1 0,0-1 0,0 0 0,0 1 0,0-1 0,0 0 0,0 1 1,0-1-1,0 0 0,0 0 0,0 1 0,0-1 0,0 0 0,0 1 0,0-1 0,0 0 1,1 1-1,-1-1 0,0 0 0,0 0 0,0 1 0,0-1 0,1 0 0,-1 0 1,0 1-1,0-1 0,0 0 0,1 0 0,-1 0 0,0 1 0,1-1 0,15 14-40,-7-8 54,14 19 63,-2 1-1,0 1 1,-2 1 0,-1 0 0,17 38-1,-11-22 228,40 55-1,-45-75-181,1-1 1,1-1 0,34 27-1,76 48 118,-103-77-214,21 13 148,-2 3 0,-2 2-1,-1 2 1,48 58 0,72 86 223,-126-145-384,2-3 0,69 49 0,-42-38-3,-2 2 1,-2 3-1,77 82 0,-72-64-18,4-4-1,3-2 0,83 54 1,82 77 4,-138-108-18,146 101-3,-12-9 21,-106-80-9,148 84-1,-189-121 12,106 94 1,16 12 1,127 103-14,-230-180 1,133 92-1,80 72 6,-211-158-10,4-5 0,182 113 0,-176-131 11,299 201 23,-198-82-14,-144-121-5,111 80 1,-61-65-11,127 92-1,380 361 23,214 217 2,-552-482-25,-117-104 0,147 107 9,-161-141-1,152 109 27,14-17 13,-124-86-36,309 183-33,-361-232 17,-91-55 16,-2 3 1,-2 3-1,-2 2 1,85 89-1,-141-134-10,43 49 276,2-3-1,93 74 1,-50-60 234,-82-52-477,-7-4 10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6:40.150"/>
    </inkml:context>
    <inkml:brush xml:id="br0">
      <inkml:brushProperty name="width" value="0.05" units="cm"/>
      <inkml:brushProperty name="height" value="0.05" units="cm"/>
    </inkml:brush>
  </inkml:definitions>
  <inkml:trace contextRef="#ctx0" brushRef="#br0">0 100 12051,'16'26'257,"2"0"1,0-1 0,2 0 0,0-2-1,25 22 1,-25-26-145,110 108 400,-99-99-322,0-3 0,50 31-1,-77-53-172,0 0 20,1-1 1,-1 1-1,0-1 1,1 0-1,6 2 1,-10-4-25,-1 0-1,1 0 1,0 0 0,0 0 0,-1 0-1,1 0 1,0 0 0,0 0 0,-1 0 0,1 0-1,0 0 1,0 0 0,-1-1 0,1 1 0,0 0-1,-1 0 1,1-1 0,0 1 0,-1-1 0,1 1-1,-1 0 1,1-1 0,0 1 0,-1-1-1,1 1 1,-1-1 0,1 0 0,-1 1 0,0-1-1,1 1 1,-1-1 0,0 0 0,1 1 0,-1-1-1,0 0 1,0 0 0,1 1 0,-1-1 0,0 0-1,0 0 1,0 1 0,0-2 0,0-6 105,0 1 0,0 0 0,0 0 1,-1-1-1,0 1 0,-4-13 0,-17-47 530,12 40-389,-110-291-14,108 290-432,-4 7-66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7:45.710"/>
    </inkml:context>
    <inkml:brush xml:id="br0">
      <inkml:brushProperty name="width" value="0.05" units="cm"/>
      <inkml:brushProperty name="height" value="0.05" units="cm"/>
    </inkml:brush>
  </inkml:definitions>
  <inkml:trace contextRef="#ctx0" brushRef="#br0">98 1 15347,'0'72'448,"-4"241"-160,-9-106-194,-22 244-36,5 3 185,20-245-215,5 226-6,4-127-10,12 335-3,-1-24-75,-12-386 51,3-133-331,-1-99 295,-4-9-17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7:46.723"/>
    </inkml:context>
    <inkml:brush xml:id="br0">
      <inkml:brushProperty name="width" value="0.05" units="cm"/>
      <inkml:brushProperty name="height" value="0.05" units="cm"/>
    </inkml:brush>
  </inkml:definitions>
  <inkml:trace contextRef="#ctx0" brushRef="#br0">796 24 11763,'-19'-6'303,"-1"1"1,0 1 0,0 0 0,0 2 0,-1 0 0,1 1 0,0 1 0,-1 1 0,1 1 0,0 1 0,0 0 0,0 2 0,0 0 0,1 1 0,-26 13 0,18-7-107,1 1-1,1 1 0,0 1 1,1 2-1,0 0 1,2 2-1,0 0 0,1 1 1,1 2-1,-21 27 1,21-17-84,0 1 0,2 0 0,2 1 0,1 1-1,1 0 1,-15 67 0,15-34-51,3 1-1,-5 125 1,15-136-73,3-1 1,2 1 0,2-1 0,3 0 0,2 0-1,3-1 1,32 84 0,-32-109-76,1 0 1,2-1-1,0-1 0,2 0 0,43 48 1,-43-56-62,2-2 0,0-1 0,0 0-1,2-1 1,0-2 0,1 0 0,50 21 0,-53-27 88,2-1-1,-1-1 0,1-1 1,0-1-1,1-1 1,-1-1-1,1-1 0,-1-1 1,1-2-1,0 0 1,-1-1-1,0-1 0,1-1 1,-1-2-1,0 0 1,-1-1-1,0-1 0,0-2 1,-1 0-1,0-1 1,0-1-1,-1 0 0,-1-2 1,0-1-1,25-25 1,-12 6 279,-2-1 1,-2-2 0,-1-1 0,-1-1 0,-3-1 0,-1-1 0,27-72 0,-11 3 608,44-213-1,-36 25-281,-43 255-492,-2 0-1,-2-1 1,-1 1 0,-16-81-1,14 108-42,0 1 1,-1-1-1,-1 1 0,0 1 0,-1-1 0,-1 1 0,0 0 0,-11-14 0,11 19-8,0 0 0,-1 0 0,0 1 0,0 0 0,-1 0 0,0 1 0,0 1 0,0 0 1,-1 0-1,0 1 0,-14-5 0,1 3-9,0 1 0,-1 1 0,0 1 1,0 1-1,0 1 0,0 2 0,-1 0 1,1 2-1,-49 9 0,7 5-109,1 2 0,-91 38 0,-154 83-3123,220-96 2280,43-21 158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7:18.289"/>
    </inkml:context>
    <inkml:brush xml:id="br0">
      <inkml:brushProperty name="width" value="0.05" units="cm"/>
      <inkml:brushProperty name="height" value="0.05" units="cm"/>
    </inkml:brush>
  </inkml:definitions>
  <inkml:trace contextRef="#ctx0" brushRef="#br0">586 254 10714,'-88'64'394,"-96"92"-1,151-124-414,2 1 1,1 1-1,2 2 0,2 1 1,-37 67-1,45-68 14,2 2-1,2 0 1,1 0-1,2 1 1,1 1 0,2 0-1,2 0 1,2 0-1,1 61 1,5-66 2,1-1 0,1 1 1,2-1-1,2 0 0,1-1 0,1 0 0,2 0 0,2-1 1,0-1-1,2 0 0,29 40 0,-10-24 111,2-2-1,3-2 1,1-1 0,2-3-1,54 40 1,-5-14 294,170 88 0,-153-98-309,2-5 1,2-6 0,2-4-1,1-5 1,2-6 0,1-4 0,215 15-1,-140-33-89,225-21 0,186-65-11,-349 31 184,419-135 1,-564 143 17,209-108 1,-266 117-105,-1-3 1,-1-1-1,-2-3 1,-2-2-1,64-68 1,-88 81-31,-2 0 0,-1-2 1,-1-1-1,-1 0 0,-2-1 1,23-56-1,-31 62-37,-2-1 1,0 1-1,-2-1 0,0 0 1,-2 0-1,-1 0 0,-1-1 1,-1 1-1,-7-48 1,0 39-30,-1-1 0,-2 2 0,-2-1 1,-17-36-1,3 18-56,-58-90 1,49 96 25,-1 1 0,-2 2 0,-2 2 0,-2 1 1,-2 3-1,-1 1 0,-2 2 0,-2 2 0,-57-29 0,20 20 14,-1 3-1,-2 4 1,-2 4 0,-169-35-1,105 40-7,0 7 0,-1 7 0,-1 6 0,-199 20 0,95 14-100,-448 107 0,345-42 59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1.388"/>
    </inkml:context>
    <inkml:brush xml:id="br0">
      <inkml:brushProperty name="width" value="0.05" units="cm"/>
      <inkml:brushProperty name="height" value="0.05" units="cm"/>
    </inkml:brush>
  </inkml:definitions>
  <inkml:trace contextRef="#ctx0" brushRef="#br0">5146 136 9234,'0'-3'338,"1"-1"217,0 0 1,-1 0-1,1 0 1,-1-1-1,0 1 1,0 0 0,-1 0-1,1-1 1,-3-7-1,0 12-325,-1-1 0,1 0 0,-1 1 0,1 0-1,-1 0 1,1 0 0,-5 0 0,2 0-210,-2 1-16,1 0 0,0 1-1,-1 0 1,1 0 0,-9 4-1,-10 2 45,-33 8 483,-108 12 0,134-25-388,1-1 1,0-3-1,-1 0 1,1-2-1,-37-8 1,-1-2-109,-139-7 1,-72 23 93,235 0-110,-269 9 50,-1-20-37,-33-12-19,-38-3-1,-266-30 8,-3 36-1,301 40-33,-130-2 437,410-23-213,1 3-1,-1 4 0,-103 18 1,131-15-29,54-10-756,-1 0 0,0 0 0,0 0 0,0 0 0,6-5-1,8-1-52,-1-2-41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1.911"/>
    </inkml:context>
    <inkml:brush xml:id="br0">
      <inkml:brushProperty name="width" value="0.05" units="cm"/>
      <inkml:brushProperty name="height" value="0.05" units="cm"/>
    </inkml:brush>
  </inkml:definitions>
  <inkml:trace contextRef="#ctx0" brushRef="#br0">258 569 9842,'3'8'1301,"-1"0"0,1 0 1,-1 0-1,-1 0 0,2 15 0,-23-54 1265,-29-67-1500,-26-48-688,57 114-360,-2 1-1,-34-40 0,48 64-18,-19-25-53,25 31 50,-1 1 0,1-1 0,-1 0 0,1 1 0,0-1 0,-1 0 0,1 0 0,0 1 0,-1-1 0,1 0 0,0 0 0,0 0 0,0 1 0,0-1 0,0 0 0,0 0 0,0 0 0,0 0 0,0 1 0,0-1 0,0 0 0,0 0 0,1 0 0,-1 1 0,0-1 0,1 0 0,-1 0 0,0 1-1,1-1 1,-1 0 0,1 1 0,-1-1 0,1 0 0,0 1 0,-1-1 0,1 1 0,-1-1 0,2 0 0,33-14-40,0 1-1,0 2 0,1 2 0,70-12 1,49-13-809,-72 4 528,-51 15 119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4.283"/>
    </inkml:context>
    <inkml:brush xml:id="br0">
      <inkml:brushProperty name="width" value="0.05" units="cm"/>
      <inkml:brushProperty name="height" value="0.05" units="cm"/>
    </inkml:brush>
  </inkml:definitions>
  <inkml:trace contextRef="#ctx0" brushRef="#br0">0 965 14843,'36'-27'1112,"11"-12"-904,9-14-80,26-10 201,10-6-57,8-8-40,4-5-56,-2 1-128,-1 3-16,-8 8 0,-9 4 8,-21 7-96,-10 5-96,-18 8-192,-9 9-104,-22 9 359,-10 6-103,-15 9-56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4.735"/>
    </inkml:context>
    <inkml:brush xml:id="br0">
      <inkml:brushProperty name="width" value="0.05" units="cm"/>
      <inkml:brushProperty name="height" value="0.05" units="cm"/>
    </inkml:brush>
  </inkml:definitions>
  <inkml:trace contextRef="#ctx0" brushRef="#br0">442 0 14659,'-80'51'1174,"-75"52"243,134-86-1092,0 0 1,1 1-1,1 1 1,-30 39-1,39-42-225,1 0 0,0 0 0,1 1 0,1 0 0,0 1 1,1 0-1,1 0 0,1 0 0,-3 29 0,4-10-71,1 1 0,3-1 1,7 65-1,-6-86-40,1 0 1,0 0-1,8 21 0,-9-32 0,-1-1-1,1 0 1,0 0-1,1 0 0,-1 0 1,1 0-1,-1 0 0,1 0 1,1-1-1,-1 0 1,0 0-1,1 1 0,-1-2 1,1 1-1,0 0 1,6 2-1,-3-2-8,1-1 0,0 0 0,0 0-1,0 0 1,0-1 0,0-1 0,0 1 0,0-1 0,0-1 0,0 1 0,0-2-1,8-1 1,16-5-70,51-20 0,-61 20 64,440-190-644,-216 86 405,-135 66 141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3.624"/>
    </inkml:context>
    <inkml:brush xml:id="br0">
      <inkml:brushProperty name="width" value="0.05" units="cm"/>
      <inkml:brushProperty name="height" value="0.05" units="cm"/>
    </inkml:brush>
  </inkml:definitions>
  <inkml:trace contextRef="#ctx0" brushRef="#br0">31 0 15731,'0'2'1175,"-9"31"-682,2-1 0,1 1-1,2 0 1,1 0-1,1 0 1,2 1 0,2-1-1,1 0 1,12 56 0,-12-76-410,0 0 1,0 0 0,2-1-1,0 0 1,0 0 0,10 16 0,-13-25-64,0 0 1,0 0 0,0 0 0,0-1 0,0 1-1,1-1 1,-1 0 0,1 0 0,0 0 0,-1 0-1,1 0 1,0 0 0,0-1 0,0 0 0,0 1-1,1-1 1,-1 0 0,0 0 0,0-1 0,1 1-1,-1-1 1,0 0 0,1 0 0,-1 0 0,1 0 0,-1 0-1,0-1 1,1 1 0,-1-1 0,5-2 0,3-1 32,0-1 1,0-1-1,-1 0 0,1 0 1,-1-1-1,0-1 1,-1 1-1,0-1 1,13-15-1,-3 0 125,0-1 0,26-45 0,-33 50-79,-1-1 0,-1 0 0,10-30 0,-18 40-25,-4 10 2,-4 13-22,1 3-58,2 1 0,0-1 0,0 1 1,2-1-1,0 1 0,1 0 0,0 0 0,6 30 0,-6-44 4,1 0 0,0 0-1,0 0 1,0 0 0,0 0-1,0 0 1,1 0 0,-1 0-1,1-1 1,0 1 0,-1-1-1,1 1 1,0-1 0,1 1-1,-1-1 1,0 0 0,1 0-1,-1 0 1,1-1 0,0 1-1,0 0 1,3 1 0,-2-2 3,0-1 0,-1 1 1,1-1-1,0 1 0,0-1 0,0 0 1,0 0-1,0-1 0,0 1 1,-1-1-1,1 0 0,0 0 1,0 0-1,-1-1 0,1 1 1,-1-1-1,6-3 0,6-5 35,-1 0 0,-1-1-1,0-1 1,0 0 0,-1-1-1,0 0 1,-2-1 0,1 0 0,-2-1-1,0 0 1,0 0 0,-2-1-1,0 0 1,6-19 0,-11 20 56,-2 15-91,0 0-1,0-1 1,0 1 0,0 0-1,-1 0 1,1 0 0,0 0-1,0 0 1,0-1-1,0 1 1,0 0 0,0 0-1,0 0 1,0 0-1,0 0 1,0 0 0,0 0-1,-1-1 1,1 1 0,0 0-1,0 0 1,0 0-1,0 0 1,0 0 0,0 0-1,-1 0 1,1 0 0,0 0-1,0 0 1,0 0-1,0 0 1,0 0 0,-1 0-1,1 0 1,0 0 0,0 0-1,0 0 1,0 0-1,-1 0 1,1 0 0,-1 1 3,0-1 0,-1 1 1,1 0-1,0 0 0,0 0 1,0 0-1,0 0 1,0 0-1,0 1 0,0-1 1,0 0-1,1 0 0,-1 1 1,0 1-1,-6 12 11,1 0 0,0 1 0,-6 31 0,10-38-14,1 0 0,0 0 0,0 1 0,1-1 0,0 0 0,1 0 0,0 0 0,4 16 0,-5-23-23,1 1 0,0-1 0,0 1 0,0-1 0,0 0 0,1 0 0,-1 1-1,0-1 1,1 0 0,0 0 0,-1 0 0,4 2 0,-4-3-40,0 0 0,0-1 0,0 1 0,1-1 0,-1 1 0,0-1-1,0 1 1,0-1 0,1 0 0,-1 1 0,0-1 0,1 0 0,-1 0 0,0 0 0,0 0-1,1 0 1,-1 0 0,2-1 0,0 0-21,0 0-1,0-1 1,0 1-1,-1-1 1,1 0-1,-1 0 1,1 0-1,-1 0 1,0 0-1,0 0 1,0 0-1,0-1 1,0 1-1,0-1 1,0 0-1,-1 1 1,0-1-1,1 0 1,0-4-1,8-28-483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4.103"/>
    </inkml:context>
    <inkml:brush xml:id="br0">
      <inkml:brushProperty name="width" value="0.05" units="cm"/>
      <inkml:brushProperty name="height" value="0.05" units="cm"/>
    </inkml:brush>
  </inkml:definitions>
  <inkml:trace contextRef="#ctx0" brushRef="#br0">11 0 16195,'-8'2'1121,"6"9"-1121,2 5-240,8 7 80,6 0 272,12 1-288,6 1-56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4.556"/>
    </inkml:context>
    <inkml:brush xml:id="br0">
      <inkml:brushProperty name="width" value="0.05" units="cm"/>
      <inkml:brushProperty name="height" value="0.05" units="cm"/>
    </inkml:brush>
  </inkml:definitions>
  <inkml:trace contextRef="#ctx0" brushRef="#br0">128 2 17844,'-9'4'440,"0"1"0,0 0 0,0 1 0,0-1 0,1 2 0,0-1 0,1 1 0,-1 1 0,1-1 0,0 1 1,-9 14-1,13-17-392,1-1 1,-1 1-1,1 0 1,0 0-1,0 0 0,0 0 1,1 0-1,-1 1 1,1-1-1,1 0 1,-1 1-1,1-1 1,0 0-1,0 1 1,0-1-1,1 0 1,0 1-1,0-1 1,0 0-1,1 0 0,0 1 1,0-1-1,4 8 1,8 7-506,1-1 1,1 0-1,31 29 1,-29-31-57,-1 1 0,0 1 0,25 37 1,-38-50 493,0 1 0,-1 0 0,0 0 1,0 0-1,-1 0 0,0 1 1,0-1-1,-1 1 0,0-1 0,0 1 1,0 0-1,-1-1 0,0 1 0,-1 0 1,0-1-1,-3 14 0,2-13 115,-1-1-1,0 1 1,-1 0-1,1-1 0,-1 0 1,-1 0-1,1 0 1,-7 6-1,9-10-42,0 0 0,0-1 1,-1 1-1,1-1 0,-1 0 0,0 1 0,1-1 0,-1 0 0,0-1 0,0 1 0,0-1 0,-1 1 1,1-1-1,0 0 0,0 0 0,-1 0 0,1 0 0,0-1 0,-1 1 0,1-1 0,-6 0 0,8-1-43,-1 1-1,1 0 0,0-1 1,-1 0-1,1 1 0,0-1 0,0 1 1,-1-1-1,1 0 0,0 0 0,0 0 1,0 0-1,0 0 0,0 0 1,0 0-1,0 0 0,1 0 0,-1 0 1,0-1-1,0 1 0,1 0 0,-1-1 1,1 1-1,-1 0 0,1-2 1,-4-35-109,4 37 98,0-25-147,2 0 0,1 0 1,1 0-1,11-37 0,40-99-548,-29 94 970,4 1-1,52-87 1,-91 169 632,2 0 0,-9 26 0,12-31-856,1-1 0,1 1 1,0 0-1,0 0 1,1-1-1,0 1 1,1 19-1,0-27-43,0 0 1,0 0-1,1 0 1,-1 0-1,1 0 1,0-1-1,-1 1 0,1 0 1,0 0-1,0 0 1,0-1-1,0 1 1,0 0-1,1-1 1,-1 1-1,0-1 0,1 0 1,-1 1-1,1-1 1,0 0-1,3 2 1,-2-2-2,1 1 0,0-1 1,-1 0-1,1-1 1,0 1-1,0-1 0,0 0 1,0 0-1,-1 0 0,8-1 1,7-2-10,-1-2 1,0 0-1,30-12 1,-45 16 1,74-35-41,-45 20-10,57-19 0,-86 34 51,-1 0-1,1 1 0,0-1 0,-1 1 1,1 0-1,0-1 0,0 1 0,-1 0 1,1 0-1,0 0 0,0 0 1,-1 1-1,1-1 0,0 0 0,3 2 1,-4-1 8,1 0 0,-1 0 0,0 0 0,1 0-1,-1 1 1,0-1 0,0 1 0,0-1 0,0 0 0,0 1 0,0 1 0,13 17 149,-12-18-140,0-1 0,-1 0 0,1 1 0,0-1 0,0 0 0,0 0 0,1 0 0,-1-1 0,0 1-1,0 0 1,0-1 0,1 0 0,-1 1 0,0-1 0,0 0 0,1 0 0,-1 0 0,0 0 0,1-1-1,-1 1 1,0-1 0,0 1 0,3-2 0,8-2-39,-1-1-1,22-10 1,-23 9-79,10-4-243,-7 3-392,-1 0-1,1 2 1,22-8 0,-24 14-622,-12-1 1317,0 0 1,0 1-1,1-1 1,-1 0-1,0 0 1,0 1-1,0-1 1,0 0-1,1 0 1,-1 1-1,0-1 1,0 0-1,0 1 1,0-1-1,0 0 1,0 1 0,0-1-1,0 0 1,0 1-1,0-1 1,0 0-1,0 1 1,0-1-1,0 0 1,0 1-1,0-1 1,-1 0-1,1 1 1,-4 8-870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5.384"/>
    </inkml:context>
    <inkml:brush xml:id="br0">
      <inkml:brushProperty name="width" value="0.05" units="cm"/>
      <inkml:brushProperty name="height" value="0.05" units="cm"/>
    </inkml:brush>
  </inkml:definitions>
  <inkml:trace contextRef="#ctx0" brushRef="#br0">5 30 15867,'-3'37'575,"1"0"-1,2 0 0,2-1 0,1 1 0,15 62 0,-17-94-529,1 0-1,0 0 0,0 0 1,0 0-1,0 0 0,1-1 1,4 6-1,-6-9-23,0 1 0,1-1 0,-1 0-1,1 1 1,-1-1 0,1 0 0,-1 0-1,1 0 1,0 0 0,0 0 0,-1 0-1,1 0 1,0-1 0,0 1 0,0-1-1,0 1 1,0-1 0,0 0 0,0 0 0,0 0-1,0 0 1,0 0 0,3-1 0,3-1 31,0 0 0,0-1 0,-1 0 0,1-1 1,0 0-1,-1 0 0,0 0 0,0-1 1,11-10-1,58-60 309,-55 52-208,85-99 793,-54 61-333,-34 45-309,-18 16-293,0-1 0,0 1 0,1 0 0,-1 0-1,0 0 1,0 0 0,0 0 0,1 0 0,-1 0 0,0-1 0,0 1-1,1 0 1,-1 0 0,0 0 0,0 0 0,0 0 0,1 0 0,-1 0 0,0 0-1,0 0 1,1 0 0,-1 1 0,0-1 0,0 0 0,1 0 0,-1 0-1,0 0 1,0 0 0,0 0 0,1 0 0,-1 0 0,0 1 0,0-1-1,0 0 1,0 0 0,1 0 0,-1 0 0,0 1 0,0-1 0,1 4 67,0 0 0,-1 1 0,1-1 0,-1 0 0,0 0 0,-1 8 0,0-10-79,0 18 91,-1 2-8,2 42 0,0-59-81,1 0-1,-1 0 1,1 0 0,0 0 0,1 0 0,-1 0 0,1 0-1,0 0 1,0 0 0,1-1 0,-1 1 0,1-1 0,6 8 0,-8-11-3,1 0 1,0 1 0,0-1 0,0 0 0,0 0 0,0 0 0,0 0-1,0 0 1,0 0 0,0-1 0,0 1 0,0-1 0,0 1 0,1-1 0,-1 0-1,0 0 1,0 0 0,0 0 0,1 0 0,-1-1 0,0 1 0,0-1 0,0 1-1,0-1 1,0 0 0,0 0 0,0 0 0,0 0 0,0 0 0,2-2-1,7-4-17,0-1 0,-1 0-1,16-17 1,-25 24 18,35-38-80,51-75 0,-61 79 11,-11 19 1,-15 16 69,0 0-1,0 0 1,1 0-1,-1 0 0,0 0 1,0 0-1,0 0 1,1 0-1,-1 0 1,0 0-1,0 0 1,0 0-1,0 0 1,1 1-1,-1-1 1,0 0-1,0 0 1,0 0-1,0 0 0,0 0 1,1 0-1,-1 0 1,0 1-1,0-1 1,0 0-1,0 0 1,0 0-1,0 0 1,0 0-1,1 1 1,-1-1-1,0 0 1,0 0-1,0 0 1,0 0-1,0 1 0,0-1 1,0 0-1,0 0 1,0 0-1,0 1 1,0-1-1,0 0 1,0 0-1,0 0 1,0 0-1,0 1 1,-6 35-76,5-30 42,-3 14-196,4-14 17,-1 0-1,0 0 1,0 0-1,-1 0 0,0 0 1,0-1-1,0 1 1,0-1-1,-4 6 0,1-9-165,1-9-137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5.834"/>
    </inkml:context>
    <inkml:brush xml:id="br0">
      <inkml:brushProperty name="width" value="0.05" units="cm"/>
      <inkml:brushProperty name="height" value="0.05" units="cm"/>
    </inkml:brush>
  </inkml:definitions>
  <inkml:trace contextRef="#ctx0" brushRef="#br0">26 1 18612,'-17'26'1376,"14"0"-1512,-3-6 1328,10-12-639,9-6-89,0-12-136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7.169"/>
    </inkml:context>
    <inkml:brush xml:id="br0">
      <inkml:brushProperty name="width" value="0.05" units="cm"/>
      <inkml:brushProperty name="height" value="0.05" units="cm"/>
    </inkml:brush>
  </inkml:definitions>
  <inkml:trace contextRef="#ctx0" brushRef="#br0">135 333 13811,'-6'0'121,"0"0"1,0 1-1,0 0 1,0 0-1,1 1 1,-1 0-1,0 0 0,1 0 1,0 0-1,-1 1 1,1 0-1,0 0 1,0 1-1,0-1 1,1 1-1,-1 0 0,1 0 1,0 1-1,0-1 1,1 1-1,-1 0 1,1 0-1,0 0 0,0 0 1,1 0-1,0 1 1,-1 0-1,2-1 1,-1 1-1,1 0 1,0 0-1,0-1 0,0 9 1,1-13-105,0 1 0,0-1 1,0 1-1,0-1 0,0 1 1,0-1-1,0 1 0,1-1 1,-1 1-1,1-1 0,-1 1 1,1-1-1,-1 0 0,1 1 1,0-1-1,-1 0 0,1 0 1,0 1-1,0-1 0,0 0 1,0 0-1,0 0 0,1 0 1,-1 0-1,0 0 0,0-1 1,0 1-1,3 1 0,-1-1 16,-1-1 1,1 0-1,-1 0 0,1 0 0,-1 0 0,1 0 0,-1 0 0,1-1 0,-1 1 1,1-1-1,-1 0 0,1 0 0,-1 1 0,0-2 0,1 1 0,-1 0 1,2-2-1,6-4 89,0-1 0,0 0 0,-1-1 0,0 0 0,0-1 0,-1 0 0,-1 0 0,0-1 0,10-18 0,1-6 583,22-68 0,-29 71-297,-1-1 0,-2-1 1,-1 0-1,-2 0 0,2-41 0,-7 75-402,-1 1-1,1-1 0,0 0 0,0 0 0,0 0 0,0 0 1,0 0-1,0 0 0,0 0 0,0 0 0,-1 0 0,1 0 0,0 0 1,0 0-1,0 0 0,0 0 0,0 0 0,0 0 0,0 0 1,0-1-1,0 1 0,-1 0 0,1 0 0,0 0 0,0 0 0,0 0 1,0 0-1,0 0 0,0 0 0,0 0 0,0 0 0,0 0 1,0 0-1,0 0 0,0 0 0,0-1 0,0 1 0,-1 0 0,1 0 1,0 0-1,0 0 0,0 0 0,0 0 0,0 0 0,0 0 0,0-1 1,0 1-1,0 0 0,0 0 0,0 0 0,0 0 0,0 0 1,0 0-1,0 0 0,0 0 0,1 0 0,-1-1 0,0 1 0,0 0 1,0 0-1,0 0 0,-4 8 32,-2 17-27,2 0 0,0 0 0,2 0 1,2 45-1,0-60-4,-1 11 2,1 4-6,4 35-1,-4-54-5,1-1-1,0 1 0,0-1 1,1 1-1,0-1 0,0 1 0,0-1 1,1 0-1,0 0 0,-1 0 0,8 9 1,-8-13 3,-1 1 0,0-1 0,1 1 0,0-1 0,-1 0 0,1 0 0,0 1 0,0-1 0,0 0 0,0-1 0,0 1 0,0 0 0,0 0 0,0-1 0,0 0 0,0 1 0,0-1 0,0 0 0,0 0 1,0 0-1,3 0 0,-1-1-2,0 0 1,0 0 0,0-1 0,-1 1 0,1-1 0,-1 0-1,1 0 1,-1 0 0,0-1 0,6-4 0,0-2-7,0-1 1,0 0-1,-1 0 1,0-1-1,12-22 1,-6-1 35,11-39 0,-28 106-29,4 56 0,0-76 6,0 0 0,2 0 0,-1 0 0,2-1-1,-1 1 1,2-1 0,8 17 0,-12-25-3,1-1 0,1 1 1,-1-1-1,0 1 0,1-1 0,0 0 1,0 0-1,0 0 0,0 0 0,0-1 0,0 1 1,1-1-1,-1 0 0,1 0 0,0 0 1,0 0-1,-1-1 0,1 0 0,0 1 0,0-1 1,0-1-1,0 1 0,1-1 0,-1 1 1,0-1-1,0 0 0,0-1 0,0 1 1,0-1-1,0 0 0,7-2 0,0 0 4,0-1 0,-1-1 0,0 0 0,0 0 0,0-1 0,-1-1 0,1 1 0,-2-1-1,1-1 1,12-14 0,-6 4 26,-2-1 0,0 0-1,-2-1 1,0 0 0,-1-1-1,-1 0 1,-1 0 0,-1-1-1,7-36 1,-13 49 20,-5 13-17,-4 15 5,2 1-27,2 1-1,0-1 1,1 1 0,1 0-1,1 0 1,1 0 0,5 37-1,-5-56-72,0-1-1,1 1 1,-1 0-1,1-1 0,-1 1 1,1 0-1,0-1 0,-1 1 1,1-1-1,0 1 1,0-1-1,0 1 0,1-1 1,-1 0-1,0 1 0,2 0 1,-3-1 29,1-1-1,-1 0 1,0 0 0,1 0 0,-1 0-1,0 0 1,1 0 0,-1 0 0,0 0-1,1 0 1,-1 0 0,0 0 0,1 0-1,-1 0 1,0 0 0,1 0 0,-1 0-1,0-1 1,0 1 0,1 0 0,-1 0-1,0 0 1,1 0 0,-1-1 0,0 1-1,0 0 1,0 0 0,1 0 0,-1-1-1,0 1 1,7-20-357,-3-9-91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6:47:24.340"/>
    </inkml:context>
    <inkml:brush xml:id="br0">
      <inkml:brushProperty name="width" value="0.05" units="cm"/>
      <inkml:brushProperty name="height" value="0.05" units="cm"/>
    </inkml:brush>
  </inkml:definitions>
  <inkml:trace contextRef="#ctx0" brushRef="#br0">4270 432 11410,'-130'-46'774,"-191"-61"-563,223 81-219,0 5 1,-152-14-1,-273 27 219,1 45 526,145 8-238,6 32-311,6 43-191,298-92-4,1 3-1,1 3 0,-78 54 1,56-23-11,2 4-1,3 4 1,3 2 0,4 5 0,4 2 0,-115 173 0,156-205 4,2 0-1,3 2 1,2 1 0,2 1 0,3 1-1,2 0 1,-15 101 0,22-87 0,4 1 0,3 1 1,2-1-1,4 0 1,3 0-1,15 70 1,-10-91 4,2 0 0,3-1 1,1-1-1,2 0 1,28 45-1,1-12-10,107 135-1,-110-161 31,3-3 0,1-2 0,99 75 0,-49-54 19,146 76 0,-115-81-9,3-5-1,3-7 1,152 39 0,437 69-15,325-28-48,-785-122-126,525-46 0,-437-16-145,-2-15 1,538-174-1,-745 190 190,245-122 1,-296 122-99,-3-5 0,-2-4 1,114-97-1,-167 124 159,-1-1 0,-2-2 0,-1-2 0,46-69 0,-63 83 163,-2-1 0,-1 0 0,-1 0 0,-1-1 0,-1-1 0,-1 0 0,-1 0 0,-2-1 0,5-51 0,-10 31 146,-2 1 0,-2-1 1,-2 1-1,-18-72 0,-69-179 378,70 231-564,-9-27-7,-127-336 328,128 359-287,-3 2 0,-3 1 0,-3 2 1,-49-60-1,43 71-44,-3 1-1,-3 3 1,-1 2 0,-2 2 0,-70-43-1,6 16-50,-216-98-1,-207-34-7,-19 54 6,356 108-162,-2 9 0,-1 9 0,-1 9 0,0 9 0,-224 22 0,86 25-28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7.638"/>
    </inkml:context>
    <inkml:brush xml:id="br0">
      <inkml:brushProperty name="width" value="0.05" units="cm"/>
      <inkml:brushProperty name="height" value="0.05" units="cm"/>
    </inkml:brush>
  </inkml:definitions>
  <inkml:trace contextRef="#ctx0" brushRef="#br0">5 1 19196,'-3'1'1656,"2"5"-1375,3 3-241,6 1 520,6 0-1176,5 1 111,6 1 329,4-4-176,4-2-144</inkml:trace>
  <inkml:trace contextRef="#ctx0" brushRef="#br0" timeOffset="1">369 107 20220,'-62'65'2645,"48"-54"-2350,1 2 0,0 0 0,1 1 0,1 0 0,0 0 0,1 1 0,-8 18 0,17-32-315,0-1-1,1 1 0,-1 0 1,1 0-1,0-1 0,-1 1 1,1 0-1,0 0 0,-1 0 0,1-1 1,0 1-1,0 0 0,0 0 1,0 0-1,0 0 0,0 0 1,0 0-1,0-1 0,0 1 1,0 0-1,0 0 0,1 0 0,-1 0 1,0-1-1,0 1 0,1 0 1,-1 0-1,1 0 0,-1-1 1,1 1-1,-1 0 0,1-1 1,-1 1-1,1 0 0,0-1 0,-1 1 1,1-1-1,0 1 0,0-1 1,-1 1-1,1-1 0,0 1 1,0-1-1,0 0 0,-1 0 1,1 1-1,0-1 0,0 0 0,0 0 1,0 0-1,1 0 0,7 0-344,0 0 0,0 0 0,0-1-1,11-3 1,-5 1-21,-7 2 189,11-1-351,1 0-1,27 2 0,-42 0 476,1 0 0,-1 1-1,1 0 1,-1 0-1,0 1 1,1-1 0,-1 1-1,0 0 1,0 1-1,0-1 1,-1 1 0,1 0-1,6 6 1,-9-8 74,0 1 0,-1 0 0,1-1 0,-1 1 0,1 0 0,-1 0 0,0 0 0,0 0 0,0 0 0,0 0 0,0 1 1,0-1-1,-1 0 0,1 0 0,-1 1 0,1-1 0,-1 4 0,0-1 33,-1-1 0,1 0-1,-1 0 1,0 0 0,0 1 0,-1-1 0,1 0 0,-1 0-1,-2 3 1,-4 6 117,0-1 0,0 0-1,-2-1 1,-17 18 0,18-20 155,0-1 1,-1 0 0,-12 7 0,18-12-197,-1-1 0,1 0 0,-1 0 0,1 0 1,-1 0-1,0 0 0,0-1 0,0 0 0,0 0 1,-7 0-1,-8-4 214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8.236"/>
    </inkml:context>
    <inkml:brush xml:id="br0">
      <inkml:brushProperty name="width" value="0.05" units="cm"/>
      <inkml:brushProperty name="height" value="0.05" units="cm"/>
    </inkml:brush>
  </inkml:definitions>
  <inkml:trace contextRef="#ctx0" brushRef="#br0">80 55 16075,'2'4'235,"0"0"0,0 0 0,1-1-1,-1 1 1,1 0 0,-1-1-1,1 0 1,1 1 0,-1-1 0,0 0-1,1-1 1,-1 1 0,1-1-1,0 1 1,0-1 0,5 2 0,-8-4-202,0 0 1,-1 0 0,1 0 0,0 0-1,0 0 1,-1 0 0,1 0-1,0 0 1,0 0 0,-1-1 0,1 1-1,0 0 1,-1 0 0,1-1-1,0 1 1,-1 0 0,1-1 0,0 1-1,-1-1 1,1 1 0,-1-1 0,1 1-1,-1-1 1,1 0 0,-1 1-1,1-1 1,-1 1 0,0-1 0,1 0-1,-1 1 1,0-1 0,1 0-1,-1 0 1,0 1 0,0-1 0,0 0-1,0 0 1,0 1 0,0-1-1,0 0 1,0 0 0,0 1 0,0-1-1,0 0 1,-1-1 0,1 0 10,0-1 0,0 1 0,0 0 0,-1-1 0,1 1 0,-1-1 0,0 1 0,0 0 0,0 0 0,0 0 0,0-1 0,0 1 0,-3-3 0,2 3-30,0 1 1,0 0 0,0 0 0,0 0-1,0 0 1,0 1 0,-1-1 0,1 0-1,0 1 1,0 0 0,0-1 0,-1 1-1,1 0 1,0 0 0,-1 0 0,1 1-1,0-1 1,0 0 0,0 1 0,-1-1-1,1 1 1,0 0 0,0 0 0,0 0-1,0 0 1,0 0 0,0 0 0,0 1-1,1-1 1,-1 1 0,-2 1 0,-2 3-10,-1 0 0,1 0 0,0 1 0,1 0 0,-1 0 1,-6 14-1,7-13-5,1 1 0,1 0 1,0 0-1,0 0 0,0 1 0,1-1 0,1 1 1,0-1-1,-1 14 0,3-21-1,-1 1 1,0-1-1,0 1 0,1-1 1,-1 1-1,1-1 0,0 1 0,0-1 1,0 0-1,0 1 0,0-1 0,1 0 1,-1 0-1,1 0 0,-1 0 1,3 2-1,-1-2-1,-1-1 1,0 1-1,1-1 0,0 0 1,-1 0-1,1 0 0,0 0 1,-1 0-1,1-1 0,0 1 1,0-1-1,0 1 0,0-1 1,-1 0-1,1-1 0,0 1 1,5-1-1,4-2-15,0 1 1,0-2-1,-1 0 1,1 0-1,-1-1 1,0 0-1,11-7 1,69-54-114,-33 23 89,-57 42 43,0 0 0,0 0 0,0 0 0,1 1-1,-1-1 1,0 0 0,0 0 0,1 1 0,-1-1 0,1 1-1,-1-1 1,0 1 0,1 0 0,-1-1 0,1 1 0,-1 0 0,1 0-1,-1 0 1,1 0 0,-1 0 0,1 1 0,-1-1 0,1 0-1,1 2 1,-1-1 17,0 0 0,-1 1 0,0-1-1,1 1 1,-1 0 0,0 0 0,0-1-1,0 1 1,0 0 0,0 0 0,-1 0 0,1 0-1,0 0 1,-1 0 0,1 0 0,-1 3 0,1 1 51,0 0 0,1 0 0,0 0 0,0 0 0,4 9 0,-5-13-50,0-1-1,-1 0 1,1 1 0,0-1-1,0 0 1,0 0 0,1 0-1,-1 0 1,0 0 0,0 0-1,0 0 1,1 0 0,-1 0-1,1-1 1,-1 1 0,0 0-1,1-1 1,-1 0 0,1 1-1,-1-1 1,1 0 0,-1 1-1,1-1 1,0 0 0,-1 0-1,1 0 1,-1-1 0,3 1-1,5-2 31,-1-1 0,1 0 0,-1 0 0,0 0 0,0-1 0,10-6 0,45-34 103,-44 30-101,34-27 76,-19 14-85,41-24 0,-73 49-38,1 1 1,-1-1 0,1 1-1,0 0 1,0 0 0,0 0-1,0 0 1,0 0 0,0 0 0,0 1-1,0 0 1,6 0 0,-8 0 4,1 0 1,-1 1 0,1-1-1,-1 1 1,1 0 0,-1 0-1,1-1 1,-1 1-1,1 0 1,-1 0 0,0 0-1,0 0 1,1 1 0,-1-1-1,0 0 1,0 1 0,0-1-1,-1 0 1,1 1-1,0-1 1,0 1 0,-1-1-1,2 4 1,8 41 337,-9-39-262,0 0 0,0 1 0,1-1 0,0 0 0,0 0 0,1 0 0,4 8 0,-6-14-91,-1-1 0,0 1 0,0 0 0,1-1 0,-1 1 0,0-1 0,1 1 0,-1-1 1,0 1-1,1-1 0,-1 1 0,1-1 0,-1 1 0,1-1 0,-1 1 0,1-1 0,-1 0 0,1 1 0,-1-1 0,1 0 0,0 1 0,-1-1 0,1 0 0,0 0 0,-1 0 0,1 0 0,0 0 0,-1 0 0,1 0 0,0 0 0,-1 0 0,1 0 0,0 0 0,-1 0 0,1 0 0,-1 0 1,1 0-1,0-1 0,-1 1 0,1 0 0,-1 0 0,1-1 0,0 1 0,-1-1 0,2 0 0,0-1-31,0 0 1,-1-1-1,1 1 1,0-1 0,-1 0-1,0 1 1,1-1-1,-1 0 1,0-3-1,5-17-144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9.343"/>
    </inkml:context>
    <inkml:brush xml:id="br0">
      <inkml:brushProperty name="width" value="0.05" units="cm"/>
      <inkml:brushProperty name="height" value="0.05" units="cm"/>
    </inkml:brush>
  </inkml:definitions>
  <inkml:trace contextRef="#ctx0" brushRef="#br0">1 251 16772,'32'-71'2722,"-21"44"-1532,26-44-1,-33 64-1107,1 0 0,0 0 1,0 0-1,0 1 0,1 0 0,0 0 0,1 1 0,-1 0 1,1 0-1,12-7 0,-16 11-77,0-1 0,0 1 1,1 0-1,-1 0 0,0 0 1,1 1-1,-1-1 0,0 1 0,1-1 1,-1 1-1,1 0 0,-1 1 1,1-1-1,-1 0 0,7 3 0,-5-1 3,1 0 0,-1 1 0,0-1 0,0 1-1,0 0 1,0 1 0,-1-1 0,9 8 0,-4 0-44,0-1-1,-1 1 1,0 0 0,0 1 0,-2 0 0,1 0-1,5 16 1,-10-21-100,10 22-642,-12-28 747,0-1 0,0 1 0,1 0 1,-1 0-1,1 0 0,-1 0 0,0-1 1,1 1-1,0 0 0,-1 0 0,1-1 1,-1 1-1,1 0 0,0-1 0,0 1 1,-1-1-1,1 1 0,0-1 0,0 1 1,0-1-1,-1 0 0,1 1 1,1-1-1,9-3-315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39.806"/>
    </inkml:context>
    <inkml:brush xml:id="br0">
      <inkml:brushProperty name="width" value="0.05" units="cm"/>
      <inkml:brushProperty name="height" value="0.05" units="cm"/>
    </inkml:brush>
  </inkml:definitions>
  <inkml:trace contextRef="#ctx0" brushRef="#br0">1 1 17020,'4'3'1448,"-1"14"-960,-3 7-216,0 5 712,-1 2-376,1 7-247,3-1-129,-1-1-400,1-3-297,0-6-463,-3-4-1616,0-6 2080,-4-4-337,-5-6-343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0.261"/>
    </inkml:context>
    <inkml:brush xml:id="br0">
      <inkml:brushProperty name="width" value="0.05" units="cm"/>
      <inkml:brushProperty name="height" value="0.05" units="cm"/>
    </inkml:brush>
  </inkml:definitions>
  <inkml:trace contextRef="#ctx0" brushRef="#br0">0 162 17244,'12'-13'432,"0"0"0,0 1 0,1 1 0,1 0 0,0 1 0,0 0 0,1 1 0,29-13 0,-21 12-105,1 1 0,1 1 0,0 1 0,-1 1 0,35-3 0,-50 8-260,1 1-1,-1 0 0,1 0 1,0 0-1,-1 1 1,1 1-1,-1 0 0,18 6 1,-24-7-60,1 0 0,-1 1 1,0-1-1,-1 1 0,1 0 0,0 0 1,0 0-1,-1 1 0,1-1 0,-1 0 1,0 1-1,0 0 0,0-1 1,0 1-1,0 0 0,-1 0 0,1 0 1,-1 0-1,0 0 0,1 1 0,-2-1 1,1 0-1,0 0 0,-1 1 0,1-1 1,-1 1-1,0-1 0,0 4 0,-1 4 9,-1 0-1,0-1 0,0 1 1,-1-1-1,-1 1 0,0-1 1,0 0-1,-1 0 0,0-1 1,-9 15-1,-7 3-139,-46 50 1,58-63-942,9-14 1040,0 0 0,0 0 0,0 0 0,1 1-1,-1-1 1,0 0 0,0 0 0,0 0 0,0 0 0,0 1 0,0-1 0,0 0 0,0 0 0,0 0 0,0 0 0,1 1 0,-1-1 0,0 0 0,0 0 0,0 0 0,0 0 0,1 0 0,-1 0 0,0 1 0,0-1 0,0 0-1,0 0 1,1 0 0,-1 0 0,0 0 0,0 0 0,0 0 0,1 0 0,-1 0 0,0 0 0,0 0 0,1 0 0,28-4-1401,-16 1 1007,-3 2 201,0 0 1,-1 1-1,1 0 0,0 0 1,-1 1-1,1 1 1,14 3-1,-21-4 226,0 0 1,-1 0-1,1 0 0,0 0 0,0 1 0,-1-1 0,1 1 0,-1 0 0,1 0 0,-1 0 0,0 0 0,1 0 1,-1 0-1,0 0 0,-1 1 0,1-1 0,0 1 0,-1 0 0,1-1 0,-1 1 0,0 0 0,0 0 0,0 0 1,0-1-1,-1 1 0,1 0 0,0 6 0,-2-1 142,1 0 1,-2 1-1,1-1 1,-1 0-1,0 0 1,-1 0-1,1 0 1,-2-1-1,1 1 1,-1-1-1,0 1 0,-8 8 1,1 0 287,-1-1 0,-1-1 0,0 0 0,-21 17 0,31-29-386,-1 1 1,1 0-1,-1-1 0,1 0 0,-1 0 1,0 0-1,0-1 0,0 1 0,0-1 0,0 0 1,0 0-1,-1 0 0,1-1 0,-9 1 1,11-1-118,-1-1 1,1 1-1,-1-1 1,0 0-1,1 0 1,-1 0-1,1 0 1,0 0-1,-1 0 1,1-1-1,0 1 1,0-1-1,0 0 1,0 0-1,0 1 1,0-1-1,0 0 1,0-1-1,1 1 1,-1 0-1,1 0 1,0-1-1,0 1 1,0-1-1,-2-4 1,1 0-51,0 0 0,1-1 1,0 1-1,0-1 0,0 1 0,1-1 1,1-11-1,6-18-552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0.742"/>
    </inkml:context>
    <inkml:brush xml:id="br0">
      <inkml:brushProperty name="width" value="0.05" units="cm"/>
      <inkml:brushProperty name="height" value="0.05" units="cm"/>
    </inkml:brush>
  </inkml:definitions>
  <inkml:trace contextRef="#ctx0" brushRef="#br0">66 437 15955,'2'0'313,"1"0"0,0 0-1,-1-1 1,1 0 0,-1 1-1,1-1 1,-1 0 0,1 0-1,-1-1 1,1 1-1,-1 0 1,2-3 0,-2 3-161,-1-1 1,0 1 0,0-1-1,-1 0 1,1 1 0,0-1 0,0 0-1,-1 1 1,1-1 0,-1 0-1,0 0 1,1 0 0,-1 0-1,0 0 1,0 1 0,0-1 0,0 0-1,-1-3 1,1 3-127,-1 1 0,1-1 0,0 1 0,0-1 0,0 1 0,-1-1 0,1 1 0,-1-1 0,1 1 0,-1 0 0,0-1 0,0 1 0,1 0 0,-1 0 0,0-1 0,0 1 0,0 0-1,0 0 1,0 0 0,-1 0 0,1 0 0,0 0 0,0 1 0,-1-1 0,1 0 0,0 1 0,-1-1 0,1 0 0,-1 1 0,1 0 0,-1-1 0,1 1 0,0 0 0,-1 0 0,-2 0 0,1 0-17,0 0-1,1 1 1,-1-1-1,0 1 1,0 0-1,0 0 1,1 0-1,-1 0 1,0 1 0,1-1-1,0 1 1,-1-1-1,1 1 1,0 0-1,-1 0 1,1 0-1,0 0 1,-2 3-1,1 0-6,0-1 0,1 1 0,-1 0-1,1 0 1,0 0 0,1 0 0,-1 0-1,1 0 1,0 1 0,0-1-1,0 0 1,1 1 0,0-1 0,0 0-1,1 1 1,0 7 0,0-10-1,0 0 0,-1 0 1,1 0-1,1 0 0,-1-1 1,0 1-1,1 0 0,-1 0 1,1-1-1,0 1 0,0-1 1,0 1-1,0-1 0,0 0 1,0 0-1,1 0 0,-1 0 1,1 0-1,-1-1 0,1 1 1,0-1-1,0 0 0,0 1 1,-1-1-1,1-1 0,0 1 1,1 0-1,-1-1 0,3 1 1,4-1 1,0 0 0,0-1 0,0 0 0,0-1 0,0 0 0,0-1 0,0 0-1,-1 0 1,1-1 0,-1 0 0,0-1 0,0 0 0,-1 0 0,0-1 0,0 0 0,0 0 0,8-9 0,-3 2 26,0-1 0,-1 0 0,-1 0 0,0-2 0,-1 1 0,-1-1-1,0-1 1,9-24 0,-12 15 64,-7 21-19,-5 17-9,0 3-22,1 0 1,1 1-1,1-1 0,-4 26 0,7-36-51,-1 0 0,1 0 1,0 0-1,0 1 0,0-1 0,1 0 1,0 0-1,0 0 0,0 0 0,0 0 1,1 0-1,0 0 0,0 0 0,0-1 1,1 1-1,-1-1 0,7 9 0,-7-12-61,-1 0-1,1 0 1,-1 1-1,1-1 1,-1 0-1,1 0 1,0 0-1,-1-1 0,1 1 1,0 0-1,0-1 1,0 1-1,-1-1 1,1 1-1,0-1 1,0 0-1,0 0 1,0 0-1,0 0 1,0 0-1,0 0 1,-1-1-1,1 1 0,0-1 1,0 1-1,3-2 1,-2 0-18,0 1 0,0-1 0,-1 0 0,1 0 0,-1 0 0,1 0 0,-1-1 0,0 1 0,0-1 0,0 1 0,0-1 0,0 0 0,-1 0 0,1 1 1,1-6-1,5-26-590</inkml:trace>
  <inkml:trace contextRef="#ctx0" brushRef="#br0" timeOffset="1">362 0 14091,'-5'3'1560,"0"10"-1096,7 7-208,2 5 1313,12 0-1569,2 4-320,11-3 288,5-3-80,7-5-120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1.161"/>
    </inkml:context>
    <inkml:brush xml:id="br0">
      <inkml:brushProperty name="width" value="0.05" units="cm"/>
      <inkml:brushProperty name="height" value="0.05" units="cm"/>
    </inkml:brush>
  </inkml:definitions>
  <inkml:trace contextRef="#ctx0" brushRef="#br0">206 1 16187,'-33'18'2384,"-4"1"-496,1 3 0,-36 28 0,69-48-1909,0 0 0,1 0 0,0 1 0,-1-1 0,1 1 0,0-1 0,0 1 0,-3 5 1,5-7-8,0-1 1,0 1-1,0-1 1,-1 0-1,1 1 1,0-1 0,0 1-1,0-1 1,0 1-1,0-1 1,0 0-1,0 1 1,0-1-1,0 1 1,0-1 0,0 1-1,1-1 1,-1 0-1,0 1 1,0-1-1,0 1 1,1-1 0,-1 0-1,0 1 1,0-1-1,1 0 1,-1 1-1,1 0-52,1-1-1,-1 1 0,0 0 0,0-1 0,1 1 1,-1-1-1,0 0 0,1 0 0,-1 1 1,0-1-1,1 0 0,-1 0 0,3 0 0,20-1-1394,30-6 0,-38 4 1054,1 1 0,-1 1 0,1 0 0,-1 1 0,18 2 1,-34-2 430,1 0-1,0 0 1,0 1 0,0-1 0,0 0 0,-1 0 0,1 0 0,0 1 0,0-1 0,0 0 0,-1 1 0,1-1 0,0 1 0,0-1 0,-1 1 0,1-1 0,0 1 0,-1-1 0,1 1 0,-1-1 0,1 1 0,-1 0 0,1 0-1,0 0 1,-1 0 19,0 0 0,0 0 0,0 0 0,0 0 0,0 0 0,-1 0 0,1 0 0,0-1-1,0 1 1,-1 0 0,1 0 0,0 0 0,-1 0 0,1 0 0,-1-1 0,1 1 0,-1 0 0,0 0-1,-4 4 127,1 0-1,-1 0 1,0-1-1,-1 0 1,-5 4-1,-10 4-31,0-1 0,0-2 0,-1 0 0,0-1 1,-26 5-1,7-5-166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1.612"/>
    </inkml:context>
    <inkml:brush xml:id="br0">
      <inkml:brushProperty name="width" value="0.05" units="cm"/>
      <inkml:brushProperty name="height" value="0.05" units="cm"/>
    </inkml:brush>
  </inkml:definitions>
  <inkml:trace contextRef="#ctx0" brushRef="#br0">18 3 18100,'-9'73'1058,"3"0"0,3-1-1,4 1 1,10 81 0,-7-124-965,28 166 386,-28-187-461,0-15-10,1-17-6,-5 21-2,17-108-179,19-109-181,-26 178 281,1-1 1,2 1-1,20-43 1,-26 70 72,1 0 0,-1 0 1,19-23-1,-24 34 11,0 1 0,0-1 0,1 0 0,-1 1 0,0 0 0,1-1 0,0 1 0,-1 0 0,1 0 0,0 0 0,0 1 0,0-1 0,0 1 0,1 0 0,-1 0 0,0 0 0,1 0 0,-1 0 0,0 1 0,1-1 0,-1 1 0,1 0 0,-1 0 0,5 1 0,-6-1-3,0 1 0,0 0 0,0 0 0,1 0 0,-1 0 0,0 0 0,-1 0 0,1 1 0,0-1 0,0 0 0,0 1 0,-1 0 0,1-1 0,-1 1 0,1 0 0,-1 0 0,0 0 0,0 0 0,0 0 0,0 0 0,0 0 0,0 0 0,0 0 0,-1 0 0,1 1 0,-1-1 0,0 0 0,1 0 0,-1 1 0,0-1 0,0 0 0,-1 1 0,1-1 0,0 0 0,-2 3 0,1 4 38,-1 0 0,-1-1 0,0 1 0,0-1 0,-1 0 0,0 0 0,-9 14 0,2-7 10,-1-1 0,-1 0 0,0-1 0,0-1 0,-1 0 0,-1-1 0,0 0 0,-1-1 0,0-1 0,0-1 0,-1 0 0,-22 7 0,37-14-64,-1-1-1,1 1 1,-1 0 0,1-1 0,-1 0 0,1 0 0,-1 0-1,1 0 1,-1 0 0,0 0 0,1-1 0,-6 0-1,7 0 21,0 0-1,0 1 0,0-1 0,1 0 0,-1 0 0,0 0 0,0 0 0,0 1 1,1-1-1,-1 0 0,0-1 0,1 1 0,-1 0 0,1 0 0,-1 0 0,1 0 1,0 0-1,-1 0 0,1-1 0,0 1 0,0 0 0,0 0 0,0 0 0,0-1 1,0 1-1,0 0 0,0 0 0,0 0 0,1-2 0,5-24-201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2.062"/>
    </inkml:context>
    <inkml:brush xml:id="br0">
      <inkml:brushProperty name="width" value="0.05" units="cm"/>
      <inkml:brushProperty name="height" value="0.05" units="cm"/>
    </inkml:brush>
  </inkml:definitions>
  <inkml:trace contextRef="#ctx0" brushRef="#br0">0 1 16772,'12'23'2208,"-6"2"-1312,-5 11-336,-1 4 1505,0 5-1033,0 1-200,0-3-320,1-6-192,2-11-360,2-5-184,2-12-360,0-8-240,2-9-432,-1-7 928,-4-12-272,2-6-129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2.532"/>
    </inkml:context>
    <inkml:brush xml:id="br0">
      <inkml:brushProperty name="width" value="0.05" units="cm"/>
      <inkml:brushProperty name="height" value="0.05" units="cm"/>
    </inkml:brush>
  </inkml:definitions>
  <inkml:trace contextRef="#ctx0" brushRef="#br0">0 184 12027,'1'2'207,"0"0"1,0 0 0,1 0 0,-1 0-1,1 0 1,-1 0 0,1-1 0,-1 1 0,1-1-1,0 1 1,0-1 0,0 0 0,0 1 0,0-1-1,2 1 1,-2-2-115,-1 0 0,1 1-1,-1-1 1,1 0 0,0 0 0,-1 0 0,1 0-1,-1-1 1,1 1 0,-1 0 0,1-1-1,-1 1 1,1-1 0,-1 1 0,1-1-1,-1 0 1,0 0 0,1 1 0,-1-1 0,0 0-1,0 0 1,0 0 0,1 0 0,0-2-1,0 1 44,0-1-1,0 1 0,0-1 1,0 0-1,0 0 0,-1 0 1,1 0-1,-1 0 0,0 0 1,0 0-1,0 0 1,0 0-1,-1-1 0,1 1 1,-1 0-1,0 0 0,0-1 1,0 1-1,0 0 0,0-1 1,-1 1-1,0 0 0,1 0 1,-1 0-1,0-1 0,-3-3 1,4 6 377,0 1-419,0 1 1,0 0-1,1-1 1,-1 1-1,1 0 1,-1-1-1,1 1 1,-1-1-1,1 1 1,-1-1-1,1 1 1,-1-1-1,1 1 1,0-1-1,-1 0 0,1 1 1,-1-1-1,1 0 1,0 0-1,0 1 1,-1-1-1,1 0 1,0 0-1,-1 0 1,1 0-1,0 0 1,0 0-1,-1 0 1,1 0-1,0 0 0,1 0 1,0 0-79,0-1 0,0 1 0,1 0 0,-1 0 0,0-1 0,0 0 0,0 1 0,0-1 0,1 0 0,-1 0 0,0 0 0,2-1 0,6-7 207,-1 0 1,15-18-1,-21 23-177,0 0 0,0 0 0,0 0-1,-1-1 1,1 1 0,-1-1 0,0 1 0,0-1 0,-1 0 0,2-6 0,-3 11-42,0 0 0,0-1 0,0 1-1,0-1 1,0 1 0,0 0 0,0-1-1,0 1 1,0-1 0,0 1 0,-1 0-1,1-1 1,0 1 0,0 0 0,0-1-1,0 1 1,-1 0 0,1-1 0,0 1-1,0 0 1,0-1 0,-1 1 0,1 0-1,0-1 1,-1 1 0,1 0 0,0 0-1,-1 0 1,1-1 0,0 1 0,-1 0-1,1 0 1,0 0 0,-1 0 0,1 0-1,-1-1 1,1 1 0,0 0 0,-1 0-1,1 0 1,0 0 0,-1 0 0,1 0-1,-1 0 1,1 1 0,0-1 0,-1 0-1,1 0 1,-1 0 0,1 0 0,-1 1-1,-20 9 58,13-1-56,0 0 0,0 0 0,1 1 0,0-1-1,1 2 1,0-1 0,1 1 0,-7 16 0,4-5-12,1 0 0,1 1 0,-4 32 0,8-43 1,1 0 0,0 0-1,1 0 1,1 0-1,-1 1 1,4 12-1,-3-22 5,-1 0 0,1 0 0,0 0 0,0 0 0,0 0 0,1 0 0,-1 0 0,1 0 0,0-1 0,-1 1 0,1 0 0,0-1 0,1 0 0,-1 1 0,0-1 0,1 0 0,-1 0 0,1 0 0,-1-1 0,1 1 0,0-1 0,0 1 0,0-1 0,0 0-1,0 0 1,0 0 0,0 0 0,4 0 0,0-1-69,0 1 0,1-1 0,-1 0 0,0 0 0,0-1-1,0 0 1,0-1 0,0 1 0,0-1 0,0-1 0,-1 1 0,1-1 0,-1 0-1,0 0 1,0-1 0,0 0 0,0 0 0,0-1 0,-1 1 0,0-1-1,0 0 1,0-1 0,-1 1 0,1-1 0,4-8 0,-3 3-38,0 0 1,-1 0 0,-1-1-1,0 0 1,0 1 0,-1-1-1,0-1 1,-1 1 0,-1 0 0,0 0-1,-1-1 1,0 1 0,-3-24-1,-11-20-396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31.651"/>
    </inkml:context>
    <inkml:brush xml:id="br0">
      <inkml:brushProperty name="width" value="0.05" units="cm"/>
      <inkml:brushProperty name="height" value="0.05" units="cm"/>
    </inkml:brush>
  </inkml:definitions>
  <inkml:trace contextRef="#ctx0" brushRef="#br0">292 1 12995,'-5'268'925,"-53"697"-551,-1-13-220,59-946-155,-3 224-77,4-180-190,3-1 0,16 76 1,-20-123 223,1 0 0,-1 0 0,1 0 0,-1 0 0,1 0 0,0 0 0,0 0 0,0 0 1,0 0-1,0 0 0,0-1 0,0 1 0,3 2 0,-4-4 33,0 0 0,1 0 0,-1 0 0,0 0 0,0 0 0,0 0 1,1 0-1,-1 0 0,0 0 0,0 0 0,1 0 0,-1 0 0,0 0 0,0 0 0,1 0 0,-1 0 0,0 0 0,0 0 0,0 0 0,1 0 0,-1 0 0,0 0 0,0-1 0,0 1 0,1 0 0,-1 0 0,0 0 0,0 0 1,0-1-1,0 1 0,1 0 0,-1 0 0,0 0 0,0 0 0,0-1 0,0 1 0,6-20-258,6-100-195,-4-147 0,-7 205 451,-12-835 712,-59 2 282,52 769-965,18 121-64,3 16 33,3 117 7,-14 153 0,-32 126 136,28-299-98,-21 155 26,-12 128 84,33-1-272,13-375-51,0 1 0,1-1 0,0 1 0,6 17 0,2-15-469,-10-18 622,1 1-1,-1-1 0,0 0 1,1 0-1,-1 1 0,1-1 1,-1 0-1,0 0 0,1 0 1,-1 0-1,1 1 0,-1-1 1,1 0-1,-1 0 0,1 0 1,-1 0-1,0 0 0,1 0 1,-1 0-1,1 0 0,-1 0 1,1-1-1,-1 1 0,1 0 1,0 0-1,1-2-62,0 0 0,0 1 1,0-1-1,-1 0 0,1 0 0,0 0 0,-1 0 0,1-1 1,-1 1-1,0 0 0,0-1 0,0 1 0,2-5 0,14-50-792,-3-1-1,10-70 1,-17 82 526,103-727-902,-30-1 4474,-76 730-2761,0 15 179,-2-1 0,-2-47 0,-3 63-265,3 14-358,-1 0 1,1-1-1,0 1 0,0 0 1,0 0-1,0 0 1,0 0-1,-1 0 0,1 0 1,0 0-1,0 0 1,0 0-1,0 0 0,-1 0 1,1 0-1,0 0 0,0 0 1,0 0-1,0 0 1,-1 1-1,1-1 0,0 0 1,0 0-1,0 0 0,0 0 1,0 0-1,-1 0 1,1 0-1,0 0 0,0 0 1,0 1-1,0-1 1,0 0-1,0 0 0,0 0 1,-1 0-1,1 0 0,0 1 1,0-1-1,0 0 1,0 0-1,-12 29 428,-14 68-30,-18 133 0,5 106-635,15-111-621,-19 123 363,13-179 208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2.984"/>
    </inkml:context>
    <inkml:brush xml:id="br0">
      <inkml:brushProperty name="width" value="0.05" units="cm"/>
      <inkml:brushProperty name="height" value="0.05" units="cm"/>
    </inkml:brush>
  </inkml:definitions>
  <inkml:trace contextRef="#ctx0" brushRef="#br0">19 22 15747,'-10'-2'1553,"5"5"-993,1 1-240,6 2 848,5 1-368,4 1-896,4 0-184,2 1 264,1 5-104,1 0-144</inkml:trace>
  <inkml:trace contextRef="#ctx0" brushRef="#br0" timeOffset="1">434 0 19548,'2'6'1488,"-2"11"-1055,-2 5-153,1 8 592,2 4-240,1 12-160,-1 4-24,5 15-96,0-2-32,1 1-144,2 1-152,2-7-904,-4-3 848,9-12-144,1-12-96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6.160"/>
    </inkml:context>
    <inkml:brush xml:id="br0">
      <inkml:brushProperty name="width" value="0.05" units="cm"/>
      <inkml:brushProperty name="height" value="0.05" units="cm"/>
    </inkml:brush>
  </inkml:definitions>
  <inkml:trace contextRef="#ctx0" brushRef="#br0">94 259 14035,'1'-3'317,"4"-21"1000,-5 24-1301,0 0 0,0-1 0,0 1 0,0 0 0,0-1 0,0 1 0,0 0 0,0-1 0,0 1 0,0-1 0,0 1 0,0 0 0,0-1 0,0 1 0,0 0 0,-1-1 0,1 1 0,0 0 0,0-1 0,0 1 0,0 0 0,-1 0 0,1-1 0,0 1 0,0 0 0,-1 0-1,1-1 1,0 1 0,-1 0 0,1 0 0,0 0 0,-1-1 0,1 1 0,0 0 0,-1 0 0,1 0 0,0 0 0,-1 0 0,1 0 0,0 0 0,-1 0 0,1 0 0,0 0 0,-1 0 0,1 0 0,-1 0 0,1 0 0,0 0 0,-1 0 0,1 0 0,0 0 0,-1 0 0,1 1 0,-2 0 89,0-1 0,0 1 0,0 1 0,0-1 0,1 0 0,-1 0 0,0 1 0,1-1 0,-1 0 0,1 1 0,0 0 0,-1-1 0,1 1 0,-2 3 0,-13 32 249,12-27-219,-7 21 54,-11 44-1,19-64-140,1 0 0,0 0-1,1 1 1,0-1 0,1 1-1,1-1 1,2 19 0,-3-29-34,0 1 1,0-1 0,0 0-1,0 0 1,1 1-1,-1-1 1,0 0 0,1 0-1,-1 0 1,1 0-1,-1 1 1,1-1 0,0 0-1,0 0 1,-1 0-1,1 0 1,0 0-1,0-1 1,0 1 0,0 0-1,0 0 1,0 0-1,0-1 1,0 1 0,0-1-1,0 1 1,1-1-1,-1 1 1,0-1 0,0 1-1,0-1 1,1 0-1,-1 0 1,0 0 0,0 0-1,1 0 1,-1 0-1,0 0 1,1 0 0,-1 0-1,0-1 1,0 1-1,2-1 1,2-1 42,0-1-1,0 1 1,0-1 0,0 0-1,0 0 1,-1-1 0,0 1-1,8-9 1,5-8 115,-1-1 1,0-1-1,-2-1 0,20-40 1,-13 15 291,22-71 1,-19 26 95,-21 79-377,-1 1 1,-1-1 0,0 1 0,-1-23 0,0 36-178,0 0 0,0 0 0,0 0 1,0 0-1,0 0 0,0 1 0,0-1 0,0 0 0,0 0 0,-1 0 0,1 0 0,0 0 1,0 0-1,0 0 0,0 0 0,0 0 0,0 0 0,0 0 0,0 0 0,0 1 1,0-1-1,0 0 0,0 0 0,-1 0 0,1 0 0,0 0 0,0 0 0,0 0 0,0 0 1,0 0-1,0 0 0,0 0 0,0 0 0,-1 0 0,1 0 0,0 0 0,0 0 1,0 0-1,0 0 0,0 0 0,0 0 0,0 0 0,0 0 0,0 0 0,-1 0 0,1 0 1,0-1-1,0 1 0,0 0 0,0 0 0,0 0 0,0 0 0,0 0 0,0 0 1,0 0-1,0 0 0,0 0 0,0 0 0,0 0 0,-1-1 0,1 1 0,-5 11 87,-5 37-23,1 1-1,3 0 0,-1 85 1,6-104-46,6 44 1,-5-66-82,2 1 0,-1-1 0,1 1-1,1-1 1,0 0 0,0 0 0,0 0 0,1 0 0,0-1 0,5 8 0,-7-13 20,-1-1 0,0 1 1,1-1-1,-1 1 0,0-1 0,1 1 1,0-1-1,-1 0 0,1 0 0,0 0 1,0 0-1,-1 0 0,1 0 0,0 0 1,0-1-1,0 1 0,0-1 0,0 1 1,0-1-1,0 0 0,0 0 1,0 0-1,0 0 0,0 0 0,0 0 1,0 0-1,0-1 0,0 1 0,0-1 1,4-1-1,10-10-279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6.678"/>
    </inkml:context>
    <inkml:brush xml:id="br0">
      <inkml:brushProperty name="width" value="0.05" units="cm"/>
      <inkml:brushProperty name="height" value="0.05" units="cm"/>
    </inkml:brush>
  </inkml:definitions>
  <inkml:trace contextRef="#ctx0" brushRef="#br0">1 88 18836,'1'5'301,"1"-1"1,0 0-1,0 1 0,0-1 0,0 0 0,1 0 1,5 6-1,-7-9-220,0 0-1,0 0 1,1 0 0,-1 0 0,0 0-1,1 0 1,-1 0 0,1-1 0,-1 1 0,1-1-1,-1 1 1,1-1 0,-1 1 0,1-1-1,-1 0 1,1 0 0,0 0 0,-1 0-1,1 0 1,0 0 0,-1 0 0,1-1-1,-1 1 1,1 0 0,-1-1 0,4-1-1,0 0 33,0-1-1,0 0 0,0 0 1,0 0-1,-1 0 0,1-1 1,-1 0-1,0 0 0,0 0 1,7-9-1,-9 9-94,0 1 0,1-1 0,-1 1 0,-1-1-1,1 0 1,0 0 0,-1 0 0,0 0 0,0 0 0,0 0 0,0 0 0,-1-1-1,0 1 1,0 0 0,0-7 0,0 11-21,0-1 0,0 0 1,0 0-1,0 1 0,0-1 0,-1 0 0,1 1 0,0-1 1,0 0-1,0 0 0,-1 1 0,1-1 0,0 0 0,-1 1 1,1-1-1,-1 1 0,1-1 0,-1 0 0,1 1 0,-1-1 1,1 1-1,-1-1 0,1 1 0,-1 0 0,0-1 0,1 1 1,-1 0-1,0-1 0,1 1 0,-1 0 0,0 0 0,1-1 1,-1 1-1,0 0 0,0 0 0,1 0 0,-1 0 1,0 0-1,1 0 0,-1 0 0,0 0 0,0 0 0,1 0 1,-1 1-1,0-1 0,1 0 0,-2 1 0,-2 1-11,1 0-1,-1 0 1,1 0-1,0 0 0,0 0 1,0 1-1,1 0 1,-5 4-1,-1 4-11,-1 2 0,2-1 0,0 1 0,0 1 1,1-1-1,1 1 0,0 0 0,1 0 0,1 0 0,0 1 0,1 0 0,-1 22 0,3-34 24,0 1 1,0 0 0,0 0-1,1 0 1,-1 0-1,1 0 1,0 0 0,0 0-1,1-1 1,-1 1-1,1 0 1,0-1-1,0 1 1,3 3 0,-3-4 1,0-1 0,0 0 1,0-1-1,1 1 1,-1 0-1,1-1 0,-1 1 1,1-1-1,-1 0 0,1 0 1,0 0-1,0 0 1,-1 0-1,1 0 0,0-1 1,0 0-1,0 1 0,0-1 1,0 0-1,3-1 1,6 0 2,0-1 1,0-1-1,0 0 1,-1-1 0,1 0-1,-1-1 1,0 0-1,0 0 1,11-9 0,10-7 20,45-39 1,16-26 39,-92 85-63,0 0 0,-1 0 0,1 0 0,0 1-1,0-1 1,0 0 0,0 1 0,0-1 0,0 1 0,0 0 0,1-1 0,-1 1 0,0 0 0,0-1-1,2 1 1,-2 0 1,-1 0 0,0 0-1,1 0 1,-1 1-1,1-1 1,-1 0-1,1 0 1,-1 1-1,1-1 1,-1 0-1,0 1 1,1-1 0,-1 0-1,0 1 1,1-1-1,-1 0 1,0 1-1,1-1 1,-1 1-1,0-1 1,0 1 0,0-1-1,1 1 1,-1 0-1,1 5 12,0-1 0,0 1 0,-1 0 0,0 0 0,0 5 0,-1-1-7,1 4 18,1 28 46,-1-39-64,0 0-1,1 0 1,-1 0-1,1 0 1,0-1-1,0 1 1,0 0-1,0 0 1,0-1-1,0 1 1,3 2-1,-3-4-12,0 0 1,-1-1-1,1 1 0,0 0 0,0-1 0,0 1 0,0-1 0,1 1 0,-1-1 0,0 1 0,0-1 1,0 0-1,0 0 0,0 0 0,0 1 0,1-1 0,-1 0 0,0 0 0,0-1 0,0 1 1,0 0-1,0 0 0,1 0 0,-1-1 0,0 1 0,0-1 0,0 1 0,0-1 0,0 1 1,0-1-1,0 0 0,1 0 0,32-28-1193,-28 24 768,1 0 832,-7 5-404,0 0 0,0 0 0,1 0 0,-1 0 0,0 0 0,0 1 0,0-1 0,0 0 0,1 0 0,-1 0 0,0 0 0,0 0 0,0 0 0,0 1 0,0-1 0,1 0 0,-1 0 0,0 0 0,0 1-1,0-1 1,0 0 0,0 0 0,0 0 0,0 0 0,0 1 0,0-1 0,0 0 0,0 0 0,0 0 0,0 1 0,0-1 0,0 0 0,0 0 0,0 1 0,0-1 0,0 0 0,0 0 0,0 0 0,0 0 0,0 1 0,0-1 0,-3 14-284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8.916"/>
    </inkml:context>
    <inkml:brush xml:id="br0">
      <inkml:brushProperty name="width" value="0.05" units="cm"/>
      <inkml:brushProperty name="height" value="0.05" units="cm"/>
    </inkml:brush>
  </inkml:definitions>
  <inkml:trace contextRef="#ctx0" brushRef="#br0">16 9 18764,'2'-8'1592,"-1"10"-1200,-2 13-176,-1 15 697,1 9-265,1 11-336,0 6-176,0 7-88,0 0-24,1-3-96,1-7-144,-1-13-400,0-5-216,-1-18-345,-4-10 865,-2-16-240,-4-11-200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49.522"/>
    </inkml:context>
    <inkml:brush xml:id="br0">
      <inkml:brushProperty name="width" value="0.05" units="cm"/>
      <inkml:brushProperty name="height" value="0.05" units="cm"/>
    </inkml:brush>
  </inkml:definitions>
  <inkml:trace contextRef="#ctx0" brushRef="#br0">1 73 15675,'4'-6'294,"1"0"0,0 1 0,1-1-1,-1 1 1,1 0 0,0 1 0,0-1-1,1 1 1,-1 0 0,1 1 0,0 0-1,0 0 1,0 0 0,0 1 0,11-2-1,-12 2-166,1 1 0,-1 0 0,1 1 0,-1 0 0,1 0 0,0 0 0,-1 1 0,1 0 0,-1 0 0,0 1 0,1 0 0,-1 0 0,0 0 0,0 1 0,0-1 0,0 2 0,-1-1 0,8 6 0,-9-5-88,0 0 0,0 1 1,0 0-1,0 0 1,-1 0-1,0 1 1,0-1-1,0 1 0,-1-1 1,1 1-1,-2 0 1,1 0-1,0 0 0,-1 0 1,0 0-1,-1 0 1,1 9-1,-2 5 3,0 1-1,0-1 1,-2 0-1,-5 20 1,-19 54 161,16-58-72,1 1 1,-5 38 0,15-74-125,0 0 0,0 0 1,-1 0-1,1 0 1,0 0-1,0 0 1,0 0-1,0 0 1,0 0-1,1 0 1,-1 1-1,0-1 1,0 0-1,1 0 1,-1 0-1,1 0 1,-1-1-1,1 1 1,-1 0-1,1 0 1,0 1-1,0-2-3,-1 0 0,1 1-1,0-1 1,0 0-1,-1 0 1,1 0 0,0 0-1,0 1 1,-1-1-1,1 0 1,0-1 0,0 1-1,-1 0 1,1 0 0,0 0-1,0 0 1,-1 0-1,1-1 1,0 1 0,0 0-1,0-1 1,7-4 5,-1 1 0,0-1 0,11-11 0,-15 13-5,27-24-327,-2-1 1,-1-1-1,-2-2 1,26-38-1,-42 53 128,0 0-1,8-24 0,-5 12 1614,-11 26-1372,0 1 0,0-1 0,-1 0 0,1 1 1,-1-1-1,1 0 0,-1 1 0,1-1 0,-1 0 0,0 0 0,0 0 0,0 1 0,0-1 1,0 0-1,-1 0 0,1 1 0,0-1 0,-1 0 0,0 1 0,1-1 0,-1 0 0,0 1 0,0-1 1,1 1-1,-1-1 0,0 1 0,-1-1 0,1 1 0,0 0 0,0 0 0,-1-1 0,1 1 0,0 0 1,-1 0-1,1 0 0,-1 1 0,1-1 0,-1 0 0,0 0 0,1 1 0,-1-1 0,0 1 0,1 0 1,-1-1-1,0 1 0,0 0 0,0 0 0,1 0 0,-1 0 0,0 0 0,0 1 0,1-1 0,-1 0 1,0 1-1,1-1 0,-1 1 0,0 0 0,1 0 0,-1-1 0,1 1 0,-1 0 0,1 0 0,-1 0 1,1 1-1,0-1 0,-2 3 0,-4 4-44,1 1 1,0 1 0,1-1 0,0 1-1,1 0 1,0 0 0,0 0-1,1 1 1,-2 12 0,2-4-9,0 0 0,1 0 0,1 0 0,2 27 0,0-43-36,-1 1 0,0-1 0,1 0 0,-1 0 0,1 0 1,0 1-1,0-1 0,1 0 0,-1 0 0,1 0 0,-1-1 0,1 1 0,0 0 0,0 0 0,0-1 0,0 1 0,0-1 0,1 0 0,-1 0 1,1 0-1,0 0 0,-1 0 0,1 0 0,0-1 0,0 0 0,0 1 0,0-1 0,0 0 0,0 0 0,1 0 0,-1-1 0,0 1 0,0-1 1,1 0-1,-1 0 0,0 0 0,1 0 0,-1-1 0,0 1 0,5-2 0,6-2-260,-1 0 0,1 0 1,-1-1-1,0-1 0,0-1 0,19-12 1,7-7-394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0.022"/>
    </inkml:context>
    <inkml:brush xml:id="br0">
      <inkml:brushProperty name="width" value="0.05" units="cm"/>
      <inkml:brushProperty name="height" value="0.05" units="cm"/>
    </inkml:brush>
  </inkml:definitions>
  <inkml:trace contextRef="#ctx0" brushRef="#br0">116 317 17188,'-3'-1'151,"1"0"1,0 0 0,-1 0-1,1 0 1,-1 0 0,1 0-1,-1 0 1,1 1 0,-1 0-1,1-1 1,-1 1 0,0 0 0,1 0-1,-1 0 1,1 1 0,-1-1-1,0 1 1,1-1 0,-1 1-1,1 0 1,0 0 0,-1 0-1,1 0 1,0 0 0,-1 1-1,1-1 1,0 1 0,0 0-1,0-1 1,0 1 0,0 0-1,1 0 1,-1 0 0,1 0 0,-1 0-1,-2 5 1,0 1-71,0 0 1,0 0-1,1 0 0,0 1 0,0-1 1,1 1-1,0 0 0,1-1 1,-1 18-1,2-19-82,0 1-1,0-1 1,1 1-1,1-1 1,-1 0 0,1 0-1,3 9 1,-4-14-2,0 0 0,0 0 0,0 0 0,0 0 1,0 0-1,1 0 0,-1-1 0,1 1 0,-1 0 0,1-1 1,0 1-1,-1-1 0,1 1 0,0-1 0,0 0 0,0 0 1,0 0-1,0 0 0,0 0 0,0 0 0,0-1 0,1 1 1,-1-1-1,0 1 0,0-1 0,1 0 0,3 0 0,1-1-3,0 0-1,0 0 0,0-1 0,-1 0 0,1 0 1,0-1-1,-1 0 0,0 0 0,0 0 0,8-6 1,7-6-18,26-25 0,-45 37 21,20-17 9,-1-2 0,-1-1 0,-1 0 0,-1-1 0,19-34 0,-28 43 59,-1-1-1,-1 0 0,0 0 0,-1-1 1,-1 0-1,0 0 0,-2 0 0,0-1 0,0 1 1,-1-24-1,-2 37-34,0 0 0,-1 0-1,1 0 1,-1 0 0,0 0 0,0 0 0,0 0 0,-1 0 0,0 0-1,1 0 1,-1 0 0,-1 1 0,1-1 0,-5-5 0,5 8-13,1-1-1,-1 1 1,0-1 0,0 1 0,0 0 0,0 0 0,0 0 0,0 0-1,-1 0 1,1 0 0,0 1 0,0-1 0,-1 1 0,1-1 0,0 1 0,-1 0-1,1 0 1,-1 0 0,1 0 0,0 1 0,-1-1 0,1 0 0,0 1 0,0 0-1,-1-1 1,1 1 0,-3 2 0,-6 2 6,1 2 0,0-1 1,0 1-1,0 1 0,0 0 0,1 0 0,1 1 0,0 0 0,-11 14 1,4-1-20,0 1 1,1 0 0,-14 33 0,25-49-4,-17 46-27,19-49 11,0 0 0,0 0 1,0 0-1,0 0 0,1 0 0,0 0 1,0 0-1,0 0 0,0 0 1,1 0-1,0 4 0,0-6-6,0-1 0,-1 0-1,1 0 1,0 0 0,0 1-1,0-1 1,-1 0-1,1 0 1,0 0 0,1-1-1,-1 1 1,0 0 0,0 0-1,0 0 1,0-1 0,1 1-1,-1-1 1,0 1-1,1-1 1,-1 1 0,0-1-1,1 0 1,-1 0 0,0 0-1,1 0 1,-1 0 0,1 0-1,-1 0 1,0 0-1,1 0 1,-1-1 0,2 0-1,7-1-204,-1 0 0,1-1 0,11-5 0,-19 7 163,48-22-932,-34 15 639,0 1 1,0 0-1,1 1 0,0 1 1,28-6-1,-43 11 335,1-1 0,0 1 0,-1 0 0,1 0 0,-1 0 0,1 0 0,0 0 0,-1 1 0,1-1 0,-1 1 0,1 0-1,-1 0 1,1 0 0,-1 0 0,0 0 0,1 0 0,-1 0 0,0 1 0,0-1 0,0 1 0,0 0 0,0 0 0,0 0 0,-1-1 0,1 2 0,-1-1-1,3 4 1,0 3 51,-1 1 0,0-1-1,0 1 1,-1 0 0,2 19-1,5 23-171,-9-51 142,0-1 1,1 0-1,-1 1 1,0-1-1,0 0 0,0 0 1,0 1-1,0-1 1,0 0-1,0 0 1,0 1-1,1-1 1,-1 0-1,0 0 1,0 1-1,0-1 1,1 0-1,-1 0 1,0 0-1,0 1 1,1-1-1,-1 0 1,0 0-1,0 0 1,1 0-1,-1 0 1,0 0-1,0 1 1,1-1-1,-1 0 1,0 0-1,1 0 1,-1 0-1,0 0 1,0 0-1,1 0 1,-1 0-1,0 0 1,1 0-1,-1 0 0,0-1 1,0 1-1,1 0 1,-1 0-1,0 0 1,0 0-1,1 0 1,-1 0-1,0-1 1,0 1-1,1 0 1,13-11-48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0.457"/>
    </inkml:context>
    <inkml:brush xml:id="br0">
      <inkml:brushProperty name="width" value="0.05" units="cm"/>
      <inkml:brushProperty name="height" value="0.05" units="cm"/>
    </inkml:brush>
  </inkml:definitions>
  <inkml:trace contextRef="#ctx0" brushRef="#br0">111 1 18716,'-6'42'1058,"-2"15"809,-3 85-1,11-125-1730,1-1 1,0 1 0,1-1-1,1 1 1,1-1 0,0 0-1,1 0 1,0-1 0,15 28-1,-79-104-997,-11-12 1285,70 73-406,0 0 1,0 0 0,0 0-1,0 0 1,-1-1-1,1 1 1,0 0-1,0 0 1,0 0 0,0-1-1,0 1 1,0 0-1,0 0 1,0 0-1,0-1 1,0 1 0,-1 0-1,1 0 1,0 0-1,0-1 1,0 1-1,0 0 1,0 0-1,1-1 1,-1 1 0,0 0-1,0 0 1,0 0-1,0-1 1,0 1-1,0 0 1,0 0 0,0 0-1,0-1 1,0 1-1,1 0 1,-1 0-1,0 0 1,0-1 0,12-4 382,20 0-142,-26 5-216,102-15-1202,-88 10 921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1.791"/>
    </inkml:context>
    <inkml:brush xml:id="br0">
      <inkml:brushProperty name="width" value="0.05" units="cm"/>
      <inkml:brushProperty name="height" value="0.05" units="cm"/>
    </inkml:brush>
  </inkml:definitions>
  <inkml:trace contextRef="#ctx0" brushRef="#br0">0 243 16740,'0'1'132,"1"-1"0,-1 1 1,1 0-1,-1 0 0,0-1 0,1 1 1,-1 0-1,1-1 0,0 1 1,-1 0-1,1-1 0,-1 1 1,1-1-1,0 1 0,0-1 1,-1 0-1,1 1 0,0-1 1,0 1-1,-1-1 0,1 0 0,0 0 1,0 0-1,0 1 0,0-1 1,-1 0-1,3 0 0,24 2 1535,-14-3-1386,-1 0 0,0-1-1,0 0 1,0-1 0,-1-1-1,1 0 1,-1 0 0,1-1-1,-1-1 1,-1 1 0,1-2-1,13-11 1,-11 9-191,-2-1 0,1 0 0,-1-1 0,-1-1 0,0 1 0,-1-2 0,0 1 0,-1-1 0,11-22 0,-18 31-79,1 0 1,-1 0-1,0 1 0,0-1 0,0 0 0,0 0 0,-1 0 0,0 0 0,0-8 0,0 11-10,0 0 0,0 1 0,0-1 1,-1 1-1,1-1 0,0 0 0,0 1 0,0-1 0,-1 1 0,1-1 0,0 1 0,-1-1 0,1 1 1,-1-1-1,1 1 0,0 0 0,-1-1 0,1 1 0,-1-1 0,1 1 0,-1 0 0,1-1 1,-1 1-1,1 0 0,-1 0 0,0-1 0,-1 1-1,0 0 0,0 0 0,0 1 0,1-1 0,-1 0 0,0 1 0,1-1 0,-1 1 0,0-1 0,1 1 0,-1 0-1,0 0 1,1 0 0,-2 1 0,-11 7-10,1 1 0,0 1 0,1 0-1,0 0 1,0 2 0,-15 20-1,12-11-5,1 0-1,1 1 0,-16 35 1,24-46 12,0 1-1,1-1 1,1 0 0,0 1 0,-2 19 0,4-29 2,1 1 0,0-1-1,0 0 1,0 0 0,0 0 0,1 0 0,-1 1 0,1-1 0,0 0 0,0 0 0,0 0-1,0 0 1,1-1 0,-1 1 0,1 0 0,-1 0 0,1-1 0,0 1 0,0-1 0,0 1-1,1-1 1,-1 0 0,0 0 0,1 0 0,-1 0 0,1-1 0,5 4 0,0-3-29,-1 0 1,1 0 0,0 0 0,0-1 0,0 0-1,-1 0 1,1-1 0,0 0 0,0-1 0,0 0-1,0 0 1,0 0 0,8-3 0,12-5 184,55-24 0,-39 11-178,-7 1 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4.332"/>
    </inkml:context>
    <inkml:brush xml:id="br0">
      <inkml:brushProperty name="width" value="0.05" units="cm"/>
      <inkml:brushProperty name="height" value="0.05" units="cm"/>
    </inkml:brush>
  </inkml:definitions>
  <inkml:trace contextRef="#ctx0" brushRef="#br0">1 855 14507,'1'0'126,"0"0"-1,0 0 1,0 0 0,0 0-1,0-1 1,0 1-1,0 0 1,0 0 0,0-1-1,0 1 1,0-1-1,0 1 1,0-1 0,-1 1-1,1-1 1,0 1 0,1-2-1,18-17 165,-16 15-62,42-43 917,-3-2-1,67-100 1,-54 60-385,45-98-1,-45 56-122,-50 113-506,0 0 0,-2 0 0,0-1-1,-1 1 1,0-28 0,-3 44-110,-2-21 137,2 23-153,0-1 0,0 1 0,0-1-1,0 1 1,0-1 0,0 1 0,0 0-1,0-1 1,0 1 0,-1-1 0,1 1-1,0 0 1,0-1 0,-1 1 0,1 0 0,0-1-1,0 1 1,-1 0 0,1-1 0,0 1-1,-1 0 1,1 0 0,-1-1 0,1 1-1,0 0 1,-1 0 0,1 0 0,-1-1 0,1 1-1,0 0 1,-1 0 0,1 0 0,-1 0-1,1 0 1,-1 0 0,1 0 0,0 0-1,-1 0 1,1 0 0,-1 0 0,0 1 0,0-1 0,0 1-1,0-1 1,0 1 0,0 0 0,1-1 0,-1 1 0,0 0 0,0-1-1,1 1 1,-1 0 0,0 0 0,1 0 0,-1 0 0,1-1 0,-1 3-1,-7 13 14,1 1-1,0 0 1,1 0-1,-4 21 1,-11 80 81,19-106-83,-19 190 250,20-171-210,2 1 1,1-1-1,1 0 1,11 45-1,-10-64-96,0 0-1,0 0 0,1 0 1,0-1-1,1 1 1,1-1-1,10 14 0,-15-22-36,1-1-1,-1 1 0,1 0 0,0-1 1,-1 0-1,1 1 0,0-1 0,1-1 1,-1 1-1,0 0 0,1-1 0,5 3 1,-6-4-33,0 1 1,0-1 0,0 0 0,0 0-1,0 0 1,0-1 0,0 1 0,0-1-1,0 1 1,0-1 0,-1 0 0,1 0-1,0 0 1,-1-1 0,1 1 0,0-1-1,-1 1 1,4-4 0,2-2-378,-1 0-1,1 0 1,-1-1 0,-1-1-1,1 1 1,-1-1 0,-1 0-1,0 0 1,6-14 0,4-15-1346,11-40 1,-21 62 1288,53-210 48,-55 194 2243,-5 21-516,2 11-1179,0 0 1,0 0 0,0 0-1,-1 0 1,1 0-1,0 0 1,0 0-1,0 0 1,-1 0-1,1 0 1,0 0 0,0 0-1,0 0 1,-1 0-1,1 0 1,0 0-1,0 0 1,-1 0-1,1 0 1,0 0-1,0 0 1,0 0 0,-1 1-1,1-1 1,0 0-1,0 0 1,0 0-1,0 0 1,-1 0-1,1 1 1,0-1-1,0 0 1,0 0 0,0 0-1,0 0 1,0 1-1,0-1 1,-1 0-1,1 0 1,0 0-1,0 1 1,-9 15 650,1 0 0,0 0 0,2 0 0,-1 1 0,2 0-1,-4 23 1,3-20-354,4-9-200,-4 7 181,-4 38-1,9-53-298,1 1 0,0-1-1,-1 0 1,1 1 0,1-1 0,-1 0-1,0 1 1,1-1 0,-1 0 0,1 0-1,0 1 1,0-1 0,1 0 0,-1 0-1,1 0 1,-1 0 0,1 0 0,3 4-1,-3-6-21,0 0 0,1 1-1,-1-1 1,0 0-1,1 0 1,-1 0 0,1 0-1,-1 0 1,1-1-1,0 1 1,-1-1 0,1 0-1,-1 0 1,1 0 0,0 0-1,-1 0 1,1 0-1,0-1 1,-1 1 0,1-1-1,3-1 1,6-2-23,0-1 1,-1 0 0,14-8-1,0-3-18,31-25 0,-33 23-4,36-21 0,-57 38 34,0 0 0,-1 0-1,1 0 1,0 0 0,0 1-1,0-1 1,0 1 0,1-1-1,1 1 1,-3 0 3,-1 0-1,1 0 1,0 0 0,-1 0-1,1 0 1,-1 0-1,1 0 1,-1 0 0,1 1-1,0-1 1,-1 0-1,1 0 1,-1 1 0,1-1-1,-1 1 1,1-1-1,-1 0 1,1 1 0,-1-1-1,0 1 1,1 0 0,1 2 7,-1 0 1,0 0 0,0 0 0,0 0 0,-1 1 0,1-1 0,-1 0-1,1 7 1,1 12 31,-1-15-19,1 1 0,0-1 0,0 0 0,1 0 0,0 0 0,0-1 0,1 1 0,7 10 0,-10-15-15,0 0 1,1-1-1,-1 1 1,1-1 0,-1 1-1,1-1 1,0 0 0,-1 1-1,1-1 1,0 0-1,0 0 1,0 0 0,0 0-1,0-1 1,0 1-1,0 0 1,0-1 0,1 0-1,-1 1 1,0-1-1,0 0 1,0 0 0,0 0-1,1-1 1,-1 1-1,0 0 1,0-1 0,0 1-1,0-1 1,0 0-1,0 0 1,0 0 0,0 0-1,2-1 1,0-1 20,1-1 1,-1 1-1,0-1 0,0 0 1,0 0-1,0 0 1,-1-1-1,1 1 0,-1-1 1,-1 0-1,1 0 0,0 0 1,-1 0-1,0-1 1,-1 1-1,1 0 0,-1-1 1,1-6-1,-1 4 57,0 0-1,0-1 1,-1 1 0,0 0-1,0-1 1,-1 1 0,0 0-1,-1-1 1,0 1 0,0 0 0,-5-12-1,5 17-47,1-1-1,-1 1 1,0-1 0,0 1-1,0 0 1,-1 0-1,1 0 1,-1 0 0,1 1-1,-1-1 1,0 1-1,-4-3 1,7 5-35,0 0 0,0 0-1,0-1 1,0 1 0,0 0 0,0 0 0,0 0 0,0 0-1,-1 0 1,1 0 0,0-1 0,0 1 0,0 0-1,0 0 1,0 0 0,0 0 0,0 0 0,0-1 0,0 1-1,0 0 1,0 0 0,0 0 0,0 0 0,0-1 0,0 1-1,0 0 1,0 0 0,0 0 0,0 0 0,0 0-1,0-1 1,1 1 0,-1 0 0,0 0 0,0 0 0,0 0-1,0 0 1,0 0 0,0 0 0,0-1 0,0 1 0,1 0-1,-1 0 1,0 0 0,0 0 0,0 0 0,0 0-1,0 0 1,0 0 0,1 0 0,-1 0 0,0 0 0,0 0-1,9-5 5,22-3 33,42-13-511,-66 18 180,1 0 1,0-1-1,-1 0 1,0 0-1,0-1 1,12-9-1,-17 12 235,0 0 1,0 0-1,-1 0 0,1 0 0,-1 0 1,1 0-1,-1-1 0,0 1 0,1 0 0,-1-1 1,-1 1-1,1-1 0,0 0 0,-1 1 1,1-6-1,3-18-590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4.807"/>
    </inkml:context>
    <inkml:brush xml:id="br0">
      <inkml:brushProperty name="width" value="0.05" units="cm"/>
      <inkml:brushProperty name="height" value="0.05" units="cm"/>
    </inkml:brush>
  </inkml:definitions>
  <inkml:trace contextRef="#ctx0" brushRef="#br0">10 21 16412,'-8'0'1824,"6"0"-1256,16 0-240,11 1 1272,13-2-1183,7-2-522,11-3 122,0 2-58,0-3-95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6:36:36.859"/>
    </inkml:context>
    <inkml:brush xml:id="br0">
      <inkml:brushProperty name="width" value="0.025" units="cm"/>
      <inkml:brushProperty name="height" value="0.025" units="cm"/>
    </inkml:brush>
  </inkml:definitions>
  <inkml:trace contextRef="#ctx0" brushRef="#br0">90 658 14862,'0'0'1441,"-66"15"577,48-10-736,12-5 1312,19-19-2210,23-14-480,20-15 385,15-14 95,14-11 64,18-5-288,5-8-95,4-4-65,-5-2-1474,-19-4-4451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49.841"/>
    </inkml:context>
    <inkml:brush xml:id="br0">
      <inkml:brushProperty name="width" value="0.05" units="cm"/>
      <inkml:brushProperty name="height" value="0.05" units="cm"/>
    </inkml:brush>
  </inkml:definitions>
  <inkml:trace contextRef="#ctx0" brushRef="#br0">35 15 13211,'-1'-1'139,"0"0"0,0 0 1,0 0-1,1 0 0,-1 0 0,0 0 1,0 0-1,-1 0 0,1 0 0,0 0 1,0 0-1,0 0 0,0 1 1,-1-1-1,-1 0 0,3 2-97,-1-1 0,0 1 0,1 0 0,-1-1 0,0 1 0,1 0 0,-1 0 0,1-1 0,-1 1 0,1 0 0,0 0 0,-1 0 0,1 0 0,0 0 0,0-1 0,-1 1 0,1 0-1,0 0 1,0 0 0,0 0 0,0 0 0,0 0 0,0 0 0,1 0 0,-1 1 0,-9 726 462,9-623-465,10 461 20,0-3-15,-13-221-30,15 482 644,-10-799-621,1 24 88,2 0 0,16 68 0,-17-110-309,-3-15 74,-2-16 49,-3-19-4,0-13-51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5.460"/>
    </inkml:context>
    <inkml:brush xml:id="br0">
      <inkml:brushProperty name="width" value="0.05" units="cm"/>
      <inkml:brushProperty name="height" value="0.05" units="cm"/>
    </inkml:brush>
  </inkml:definitions>
  <inkml:trace contextRef="#ctx0" brushRef="#br0">155 169 18588,'-1'-5'192,"0"1"0,-1-1 0,1 0 0,-1 1 0,0-1 0,0 1 0,0 0 0,-1 0 0,0-1 0,1 2 0,-8-8 0,9 9-142,-1 1 1,1 0-1,0 0 1,-1 0-1,0 0 1,1 0-1,-1 0 1,1 1 0,-1-1-1,0 0 1,1 1-1,-1 0 1,0-1-1,0 1 1,0 0-1,1 0 1,-1 0 0,0 0-1,0 0 1,0 0-1,1 0 1,-1 1-1,0-1 1,0 0-1,1 1 1,-1 0 0,0-1-1,1 1 1,-1 0-1,1 0 1,-1 0-1,1 0 1,-1 0-1,1 0 1,-2 3 0,-3 1 19,1 1 0,0 1 0,0-1 0,1 1 0,-1-1 1,2 1-1,-1 0 0,1 1 0,0-1 0,0 1 1,-2 11-1,1 0-40,1 0 1,0 0-1,1 32 1,1-44-32,2 0 0,-1 0-1,1 0 1,0-1 0,1 1 0,-1 0 0,5 9 0,-6-14 1,1-1-1,0 1 1,0 0-1,0-1 1,0 1 0,0-1-1,0 1 1,1-1-1,-1 1 1,0-1 0,1 0-1,-1 0 1,1 0-1,-1 0 1,1 0 0,0 0-1,-1 0 1,1 0-1,0-1 1,0 1 0,0 0-1,-1-1 1,1 0 0,0 1-1,0-1 1,0 0-1,0 0 1,0 0 0,0 0-1,0-1 1,2 1-1,3-2 4,1-1 1,-1 0-1,0 0 0,0 0 0,0 0 0,-1-1 0,1-1 0,-1 1 0,0-1 0,0 0 0,8-9 0,5-6 35,30-43 1,-31 38 45,-1-2 0,-1 0 0,-1-1 0,-1 0 0,-2-1 0,16-55 0,-28 83-77,1 0 1,-1 1-1,0-1 1,1 0-1,-1 0 1,0 0-1,0 0 1,0 0-1,0 0 1,0 0-1,0 0 0,0 0 1,0 0-1,0 0 1,0 0-1,0 0 1,-1 1-1,1-2 1,-9 17 71,2 13-79,2 0-1,0 0 1,2 1-1,1-1 0,1 1 1,6 52-1,-4-71 5,0 0-1,2 1 1,-1-1-1,1 0 1,0-1 0,1 1-1,0 0 1,1-1-1,0 0 1,10 15-1,-12-21-1,-1 0 0,1 0 0,0-1 0,0 1 0,0 0 0,0-1 0,1 0 0,-1 0 0,1 0 0,-1 0 0,1 0 0,0-1 0,-1 0 0,1 1 0,0-1 0,0-1 0,0 1 0,0-1 0,0 1 0,0-1 0,0 0 0,0-1 0,0 1 0,0-1-1,0 1 1,0-1 0,0 0 0,0-1 0,-1 1 0,6-3 0,1-2 20,0 1 0,0-2 0,0 1 1,-1-1-1,0-1 0,-1 0 0,1 0 0,-2-1 0,1 0 0,-1 0 0,0 0 0,5-12 0,-4 7 48,0-1 0,-1-1 0,0 1 0,-2-1 0,0 0 0,-1-1 0,5-29 0,-8 20 70,-1 26-134,0-1 0,0 1-1,0-1 1,0 1 0,0 0-1,0-1 1,0 1 0,0-1-1,0 1 1,-1 0 0,1-1-1,0 1 1,0 0 0,0-1 0,0 1-1,0 0 1,-1-1 0,1 1-1,0 0 1,0-1 0,-1 1-1,1 0 1,0-1 0,0 1 0,-1 0-1,0-1 1,-6 6 63,-5 15-34,7-7-32,0 0 1,0 1-1,2 0 1,0 0-1,0 0 1,1 0-1,1 0 1,0 1 0,1-1-1,1 0 1,2 19-1,-2-31-1,-1 0 0,1 1 1,0-1-1,-1 0 0,1 1 0,0-1 0,0 0 0,1 0 0,-1 0 0,0 0 1,1 0-1,-1 0 0,1 0 0,-1 0 0,1-1 0,0 1 0,0 0 0,0-1 1,0 0-1,0 1 0,3 0 0,-1-1 2,-1 0 0,1-1 1,-1 1-1,0-1 0,1 0 0,-1 0 1,1 0-1,-1 0 0,1-1 1,-1 0-1,0 1 0,1-1 0,4-2 1,6-3 15,0-1 0,0-1 0,-1 0 1,1-1-1,16-14 0,-6 2 31,-1-2 0,41-48-1,-53 55-21,0 0 1,0 0-1,-1-1 0,-1-1 0,-1 1 0,7-22 0,-11 13 40,-4 26-68,0 0 0,0 0 1,0 1-1,0-1 1,-1 0-1,1 0 0,0 0 1,0 0-1,0 1 1,-1-1-1,1 0 0,0 0 1,0 0-1,-1 0 0,1 0 1,0 1-1,0-1 1,-1 0-1,1 0 0,0 0 1,0 0-1,-1 0 1,1 0-1,0 0 0,-1 0 1,1 0-1,0 0 0,0 0 1,-1 0-1,1 0 1,0-1-1,0 1 0,-1 0 1,1 0-1,0 0 1,0 0-1,-1 0 0,1 0 1,0-1-1,0 1 1,0 0-1,-1 0 0,1 0 1,0-1-1,0 1 0,0 0 1,0 0-1,-1 0 1,1-1-1,0 1 0,0 0 1,0-1-1,0 1 1,0 0-1,0 0 0,0-1 1,0 1-1,0 0 0,0 0 1,0-1-1,0 1 1,0 0-1,0 0 0,0-1 1,0 1-1,0 0 1,0-1-1,0 1 0,0 0 1,-5 5 8,0 0 1,0 1 0,0 0-1,1 0 1,0 0-1,0 1 1,0-1 0,1 1-1,0 0 1,-2 8 0,-1 2-49,1 0 1,1 0 0,-3 21 0,6-29-108,1-1 1,0 1-1,0-1 1,1 1-1,0 0 1,0-1-1,4 11 1,-5-17 84,0 0 0,1-1 1,-1 1-1,1 0 0,0-1 0,0 1 1,-1 0-1,1-1 0,0 1 1,0-1-1,0 0 0,1 1 1,-1-1-1,0 0 0,0 1 0,1-1 1,-1 0-1,1 0 0,-1 0 1,1 0-1,-1-1 0,1 1 1,0 0-1,-1-1 0,1 1 0,0-1 1,-1 1-1,1-1 0,0 0 1,0 0-1,-1 0 0,1 0 1,0 0-1,0 0 0,0 0 0,-1 0 1,1-1-1,0 1 0,-1-1 1,1 0-1,1 0 0,1-1-29,-1 1-1,0-1 1,0 0-1,0 0 1,0 0-1,4-4 0,21-24-716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5.940"/>
    </inkml:context>
    <inkml:brush xml:id="br0">
      <inkml:brushProperty name="width" value="0.05" units="cm"/>
      <inkml:brushProperty name="height" value="0.05" units="cm"/>
    </inkml:brush>
  </inkml:definitions>
  <inkml:trace contextRef="#ctx0" brushRef="#br0">130 13 19724,'-23'-12'1881,"-2"11"-1465,4 14-200,-1 7 720,10 6-520,-4 8-144,6 1-288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0.596"/>
    </inkml:context>
    <inkml:brush xml:id="br0">
      <inkml:brushProperty name="width" value="0.05" units="cm"/>
      <inkml:brushProperty name="height" value="0.05" units="cm"/>
    </inkml:brush>
  </inkml:definitions>
  <inkml:trace contextRef="#ctx0" brushRef="#br0">13 1 18148,'-6'113'5349,"0"8"-3932,6-103-1296,1 0 0,1 0 0,1 0 0,7 28 0,-10-44-133,1 1 1,0-1-1,-1 1 1,1-1-1,0 0 1,1 1-1,-1-1 1,0 0-1,1 0 1,-1 0-1,1 0 1,0 0-1,-1 0 1,1 0-1,0 0 1,0-1-1,0 1 1,1-1-1,-1 1 1,0-1-1,0 0 1,1 0-1,-1 0 1,1 0-1,-1 0 1,1-1-1,-1 1 1,1-1-1,-1 0 1,1 1-1,0-1 1,-1 0-1,1-1 1,-1 1-1,1 0 1,-1-1-1,1 1 1,-1-1-1,3-1 1,6-2-133,-1-1 1,0 0 0,17-11-1,-20 10 32,1 2 0,0-1 0,-1 1-1,2 0 1,-1 1 0,10-3 0,-18 6 107,1 0 0,-1-1 1,0 1-1,1 0 1,-1 0-1,1 0 0,-1 0 1,1 0-1,-1 0 0,0 0 1,1 0-1,-1 0 1,1 0-1,-1 1 0,1-1 1,-1 0-1,0 0 0,1 0 1,-1 0-1,1 1 0,-1-1 1,0 0-1,1 0 1,-1 1-1,0-1 0,1 0 1,-1 1-1,0-1 0,0 0 1,1 1-1,0 14 55,-11 17 206,3-19-109,0-1-1,-1 0 1,0 0-1,-1-1 1,0 0-1,-1 0 1,0-1-1,-1 0 1,0-1-1,0 0 1,-1-1-1,-18 10 1,28-17-167,0 0 1,0 1 0,0-2-1,0 1 1,0 0 0,-1 0-1,1-1 1,0 1 0,-1-1-1,1 0 1,0 0 0,-1 0-1,1 0 1,0 0-1,-1 0 1,1 0 0,0-1-1,0 1 1,-1-1 0,1 0-1,0 0 1,0 0 0,0 0-1,0 0 1,0 0-1,0 0 1,-3-3 0,3 1-47,0 0 1,0 1 0,1-1-1,-1 0 1,1-1 0,-1 1 0,1 0-1,0 0 1,0-1 0,1 1-1,-1 0 1,1-1 0,-1 1-1,1-1 1,0 1 0,0-1-1,1 1 1,0-5 0,6-25-378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1.436"/>
    </inkml:context>
    <inkml:brush xml:id="br0">
      <inkml:brushProperty name="width" value="0.05" units="cm"/>
      <inkml:brushProperty name="height" value="0.05" units="cm"/>
    </inkml:brush>
  </inkml:definitions>
  <inkml:trace contextRef="#ctx0" brushRef="#br0">54 208 17348,'4'0'334,"0"0"0,1 0 0,-1 0 0,0 0 0,1-1 1,-1 0-1,0 0 0,0 0 0,1 0 0,-1-1 0,0 1 1,-1-1-1,1 0 0,0 0 0,0-1 0,-1 1 0,1-1 1,-1 0-1,5-5 0,6-6 396,-1-1 0,21-31 0,-32 44-727,1-4 21,1 1 0,-1-1 0,0 1 0,0-1 0,-1 0 0,0 0-1,0-1 1,2-9 0,-4 14-30,0 1 0,0 0 0,1-1-1,-2 1 1,1 0 0,0-1 0,0 1-1,0 0 1,-1-1 0,1 1 0,0 0 0,-1 0-1,1-1 1,-1 1 0,0 0 0,1 0 0,-1 0-1,-1-2 1,0 2-5,0 0-1,1 0 0,-1 0 1,1 0-1,-1 0 1,0 1-1,0-1 0,0 1 1,1-1-1,-1 1 0,0-1 1,0 1-1,0 0 1,0 0-1,0 0 0,1 0 1,-4 1-1,-2 0-19,0 1-1,0 0 1,0 0-1,0 0 1,1 1-1,-1 0 0,1 1 1,0-1-1,0 1 1,0 0-1,0 1 1,1-1-1,-1 1 1,1 0-1,1 1 1,-9 9-1,3-1 1,1 0 0,1 0-1,0 1 1,0 0 0,2 0 0,-7 19-1,10-22 37,0 0 0,1 0 0,0 0 0,1 1 0,1-1 0,0 0 0,0 0 0,1 1 0,4 16 1,-5-26-3,1 1 1,0 0 0,0-1 0,0 1 0,0-1 0,1 0 0,0 1 0,-1-1 0,1 0 0,0 0 0,1 0 0,-1 0 0,0 0 0,1-1 0,0 1 0,-1-1 0,1 1 0,0-1 0,0 0 0,0 0 0,1-1 0,-1 1 0,0 0 0,1-1 0,-1 0 0,1 0 0,-1 0 0,1 0 0,0-1 0,-1 1 0,1-1 0,0 0 0,-1 0 0,6-1 0,2-1-2,0 0 1,0-1 0,0-1-1,0 1 1,-1-2-1,0 1 1,1-2 0,-2 1-1,1-1 1,-1-1 0,13-11-1,8-9-59,48-56 0,-39 37-58,-1-2 0,32-56 0,-68 102-6,-5 5 59,-40 81 351,39-76-212,0 1 0,1-1 0,0 1-1,1 0 1,0 0 0,0 0 0,1 1-1,0 13 1,1-22-62,0 0 1,0 0-1,0 0 0,0 0 1,1 0-1,-1 1 0,0-1 0,1 0 1,-1 0-1,1 0 0,-1 0 1,1 0-1,0 0 0,-1-1 0,1 1 1,0 0-1,0 0 0,0 0 1,-1-1-1,1 1 0,0 0 0,0-1 1,0 1-1,0-1 0,0 1 1,0-1-1,0 1 0,1-1 0,-1 0 1,0 1-1,0-1 0,0 0 1,0 0-1,0 0 0,0 0 0,1 0 1,-1 0-1,2-1 0,4 0 10,-1 0 0,1-1 1,-1 1-1,0-1 0,10-5 0,9-7-119,1-1 0,37-29-1,-41 27-53,0 1 0,1 2-1,36-18 1,-59 32 143,1-1 1,0 1-1,-1-1 1,1 1-1,0 0 1,-1-1 0,1 1-1,0 0 1,-1 0-1,1-1 1,0 1-1,-1 0 1,1 0-1,0 0 1,0 0-1,-1 0 1,1 0-1,0 0 1,-1 0-1,1 0 1,0 1-1,0-1 1,-1 0 0,1 0-1,0 1 1,-1-1-1,1 0 1,-1 1-1,1-1 1,0 0-1,-1 1 1,1-1-1,-1 1 1,1-1-1,0 1 1,0 2 15,-1 0 1,1 0-1,0-1 0,-1 1 1,0 0-1,0 0 0,0 5 1,3 22 195,-3-29-198,1 0 0,-1 0 0,0 0 1,1 0-1,-1 0 0,1 0 0,-1 0 0,1 0 1,0 0-1,-1-1 0,1 1 0,0 0 0,-1 0 1,1-1-1,0 1 0,0 0 0,0-1 0,0 1 0,-1-1 1,1 1-1,0-1 0,0 0 0,0 1 0,2-1 1,3 0 2,0 0 1,-1 0-1,1-1 1,0 0-1,-1 0 1,1 0-1,0-1 1,-1 0-1,0 0 1,1 0-1,-1-1 1,5-3-1,12-5-112,3 0-99,2-2-175,33-9 0,-52 20 253,0-1 1,0 2-1,0-1 0,0 1 0,1 0 0,-1 1 0,1 0 0,15 2 0,-21-1 92,1 0-1,0 1 0,-1-1 1,1 1-1,-1 0 1,1 0-1,-1 0 1,0 0-1,0 1 1,0 0-1,0-1 0,0 1 1,3 5-1,-4-5 41,0-1-1,0 1 1,0-1-1,0 0 1,0 1-1,1-1 1,-1 0-1,1-1 1,0 1-1,-1 0 1,1-1-1,0 1 1,0-1-1,0 0 1,0 0-1,0 0 1,0 0-1,0-1 1,6 1-1,0-2-171,-1 0-1,0 0 1,0-1 0,0 0-1,1 0 1,-2-1 0,15-7-1,2-3-1005,24-18 0,-31 19-203,1 1 0,34-16 0,-37 23 732,-15 4 663,0 0 0,0 1-1,1-1 1,-1 0 0,0 1 0,0-1-1,0 0 1,0 1 0,0-1 0,0 0-1,0 1 1,0-1 0,0 1 0,0-1 0,0 0-1,0 1 1,0-1 0,0 0 0,0 1-1,0-1 1,-1 1 0,1-1 0,0 0-1,0 1 1,0-1 0,-1 1 0,-1 5 202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1.888"/>
    </inkml:context>
    <inkml:brush xml:id="br0">
      <inkml:brushProperty name="width" value="0.05" units="cm"/>
      <inkml:brushProperty name="height" value="0.05" units="cm"/>
    </inkml:brush>
  </inkml:definitions>
  <inkml:trace contextRef="#ctx0" brushRef="#br0">2 0 20612,'-2'10'1225,"2"-7"-1841,6-3 584,3 0 1000,5-7-960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6.424"/>
    </inkml:context>
    <inkml:brush xml:id="br0">
      <inkml:brushProperty name="width" value="0.05" units="cm"/>
      <inkml:brushProperty name="height" value="0.05" units="cm"/>
    </inkml:brush>
  </inkml:definitions>
  <inkml:trace contextRef="#ctx0" brushRef="#br0">0 122 14891,'1'-5'1042,"0"-19"426,0 20-157,-1 13 1387,0 85-17,9 234-1524,-7-300-1251,-1-11-186,1-1 0,1-1 0,6 25 0,-4-32-847,-2-16 66,-1-20-541,-4-48-2342,-13-85 0,6 89 4953,1-113 0,8 178-413,1 0-1,0-1 1,0 1 0,3-12 0,-3 17-432,-1 0 0,1 1 0,0-1 0,0 0 0,-1 1 0,1-1 0,0 1 0,0-1 0,0 1 0,1 0 0,-1-1 0,0 1 0,0 0 0,1 0 0,-1 0 1,1 0-1,-1 0 0,1 0 0,0 0 0,-1 0 0,1 0 0,0 1 0,-1-1 0,3 0 0,13 0 586,-1 0 0,1 2 0,18 1 0,11 1-188,-36-3-483,125-1 413,-113-1-986,0 0-1,0-1 1,-1-2 0,22-6 0,-23 2-905,-20 9 1383,0 0 0,0 0 0,0 0 0,0 0 0,-1 0 0,1 0 0,0 0 0,0-1 0,0 1 0,0 0 0,0 0 0,0 0 0,0 0 0,0 0 1,0 0-1,-1 0 0,1 0 0,0 0 0,0 0 0,0 0 0,0-1 0,0 1 0,0 0 0,0 0 0,0 0 0,0 0 0,0 0 0,0 0 0,0 0 0,0-1 1,0 1-1,0 0 0,0 0 0,0 0 0,0 0 0,0 0 0,0 0 0,0 0 0,0-1 0,0 1 0,0 0 0,0 0 0,0 0 0,0 0 0,0 0 0,0 0 1,0 0-1,0 0 0,1-1 0,-1 1 0,0 0 0,0 0 0,0 0 0,0 0 0,0 0 0,0 0 0,0 0 0,0 0 0,0 0 0,1 0 0,-1 0 0,0 0 0,0 0 1,0 0-1,-11-1-551,-16 6-407</inkml:trace>
  <inkml:trace contextRef="#ctx0" brushRef="#br0" timeOffset="1">66 337 14915,'0'9'1993,"17"-8"-889,6-5-408,15-10 1360,8-2-679,9-4-289,4 1-248,-6 2-752,0 1-488,-17 9-656,-12 3 904,-25 11-272,-15 4-144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6.875"/>
    </inkml:context>
    <inkml:brush xml:id="br0">
      <inkml:brushProperty name="width" value="0.05" units="cm"/>
      <inkml:brushProperty name="height" value="0.05" units="cm"/>
    </inkml:brush>
  </inkml:definitions>
  <inkml:trace contextRef="#ctx0" brushRef="#br0">1 290 12347,'8'10'1832,"18"-25"-848,7-7-424,11-14 1929,8-6-1665,8-5 1409,-1-2-1633,1 2-128,-2 5 16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7.354"/>
    </inkml:context>
    <inkml:brush xml:id="br0">
      <inkml:brushProperty name="width" value="0.05" units="cm"/>
      <inkml:brushProperty name="height" value="0.05" units="cm"/>
    </inkml:brush>
  </inkml:definitions>
  <inkml:trace contextRef="#ctx0" brushRef="#br0">60 22 16492,'-13'23'1264,"2"1"1,-11 30-1,19-45-996,0 0-1,1 0 0,0 0 1,0 1-1,1-1 1,1 1-1,-1-1 1,2 1-1,1 13 1,-2-20-240,0-1 0,1 0 0,-1 1 0,1-1 0,0 0 0,0 1 0,0-1 0,0 0 0,0 0 0,0 1 1,0-1-1,1 0 0,-1-1 0,1 1 0,0 0 0,-1 0 0,1 0 0,0-1 0,0 1 0,0-1 0,0 0 0,0 0 1,0 1-1,1-1 0,-1 0 0,0-1 0,0 1 0,1 0 0,-1-1 0,1 1 0,-1-1 0,0 0 0,1 0 1,-1 0-1,4 0 0,1-1-41,0 0 1,0-1-1,0 0 0,-1 0 1,1 0-1,0-1 1,-1 0-1,0 0 1,0-1-1,0 0 0,8-6 1,-1-1-57,-1-1 0,0 0 0,-1-1 0,14-20 0,32-60 4,-43 68 236,-37 76 1712,21-45-1771,0 0 0,0 1 0,0-1 0,1 1 0,0-1 0,0 1 0,0 0 0,1 9 0,1-15-95,-1 0 1,0 0-1,1 1 0,-1-1 0,1 0 0,-1 0 0,1 0 0,-1 0 1,1 0-1,0 1 0,0-1 0,0 0 0,0-1 0,-1 1 0,1 0 1,0 0-1,0 0 0,1-1 0,-1 1 0,0 0 0,0-1 0,0 1 1,0-1-1,1 1 0,-1-1 0,0 0 0,0 1 0,1-1 0,-1 0 1,0 0-1,0 0 0,1 0 0,-1 0 0,0 0 0,1 0 0,0-1 1,7 0 17,0-1 0,-1 0 1,0 0-1,10-4 0,20-11-50,0-2 0,0-1 0,41-31 0,-12 8-130,-51 35 56,-16 8 87,0 0 1,0 0 0,1 0 0,-1 0-1,0 0 1,0 0 0,0 0 0,0 0 0,0 0-1,0 0 1,1 0 0,-1 0 0,0 0-1,0 0 1,0 0 0,0 0 0,0 0 0,1 0-1,-1 0 1,0 0 0,0 0 0,0 0-1,0 0 1,0 0 0,0 0 0,1 0 0,-1 0-1,0 0 1,0 1 0,0-1 0,0 0-1,0 0 1,0 0 0,0 0 0,0 0 0,0 0-1,0 0 1,1 1 0,-1-1 0,0 0-1,0 0 1,0 0 0,0 0 0,0 0 0,0 1-1,0-1 1,-10 24-30,0-3 74,10-21-38,0 1 0,-1 0-1,1-1 1,0 1 0,0-1 0,0 1 0,0 0-1,0-1 1,0 1 0,0-1 0,0 1-1,0 0 1,0-1 0,0 1 0,0-1 0,0 1-1,0 0 1,1-1 0,-1 1 0,0-1-1,0 1 1,1-1 0,-1 1 0,0-1 0,1 1-1,-1-1 1,1 2 0,0-2-1,0 0-1,0 1 1,0-1 0,0 0 0,0 0-1,1 0 1,-1 0 0,0 0 0,0 0 0,0 0-1,0 0 1,0 0 0,0 0 0,2-1-1,37-16-142,-37 15 95,30-16-274,-22 11 163,-1 1 0,1 0 0,0 0 0,1 2-1,-1-1 1,1 1 0,13-2 0,-24 6 148,0 0 0,0 0 0,-1 0 0,1-1 1,0 1-1,-1 0 0,1 1 0,0-1 0,0 0 1,-1 0-1,1 0 0,0 0 0,-1 0 0,1 1 0,0-1 1,-1 0-1,1 1 0,0-1 0,-1 0 0,1 1 1,-1-1-1,1 1 0,-1-1 0,1 1 0,-1-1 0,1 1 1,-1 0-1,1-1 0,-1 1 0,1 0 0,-1 1 19,1 0-1,-1 0 1,1 0-1,-1 0 1,0 0-1,0 0 0,0 0 1,0 0-1,-1 0 1,0 4-1,-1 3 235,-1 0 0,0 0 0,-7 14-1,3-11-77,2-3 22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7.824"/>
    </inkml:context>
    <inkml:brush xml:id="br0">
      <inkml:brushProperty name="width" value="0.05" units="cm"/>
      <inkml:brushProperty name="height" value="0.05" units="cm"/>
    </inkml:brush>
  </inkml:definitions>
  <inkml:trace contextRef="#ctx0" brushRef="#br0">0 298 19100,'8'-4'1744,"-5"7"-1183,-1 4-265,1 7 1088,-1 5-480,1 5-520,-1 4-128,4 0-264,-2 0-216,4-6-616,-1-4-232,-1-13 824,4-5-200,0-7-160</inkml:trace>
  <inkml:trace contextRef="#ctx0" brushRef="#br0" timeOffset="1">8 3 19476,'0'-3'1785,"1"3"-1217,2 2-272,3 5 1056,2-3-728,4 3-1040,2 3-432,6 0 712,3-1-168,3 0-192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8.246"/>
    </inkml:context>
    <inkml:brush xml:id="br0">
      <inkml:brushProperty name="width" value="0.05" units="cm"/>
      <inkml:brushProperty name="height" value="0.05" units="cm"/>
    </inkml:brush>
  </inkml:definitions>
  <inkml:trace contextRef="#ctx0" brushRef="#br0">204 10 19660,'-1'-1'124,"0"0"1,0 0-1,0 0 0,0 1 0,0-1 0,0 0 0,0 1 1,0-1-1,0 0 0,-1 1 0,1 0 0,0-1 0,0 1 1,0 0-1,-1-1 0,1 1 0,0 0 0,0 0 0,-1 0 1,1 0-1,0 0 0,-3 1 0,-31 3 1054,25-2-907,-1 1-1,1 0 0,-1 1 1,1 0-1,-14 9 0,18-10-264,0 0 0,1 1 0,0 0-1,0 0 1,0 0 0,0 1 0,1 0 0,0-1-1,0 2 1,-5 7 0,8-12-19,0 0 0,1 0 0,-1 0 0,1 0 1,-1 0-1,1 0 0,0 0 0,-1 0 0,1 0 0,0 0 0,0 0 0,0 0 0,-1 0 0,1 0 0,0 0 0,1 0 1,-1 0-1,0 0 0,0 0 0,0 0 0,0 0 0,1 0 0,-1 0 0,1 0 0,-1 0 0,1 0 0,-1 0 1,1 0-1,-1-1 0,1 1 0,0 0 0,-1 0 0,1 0 0,0-1 0,0 1 0,0-1 0,-1 1 0,1 0 0,0-1 1,0 1-1,0-1 0,0 0 0,0 1 0,0-1 0,0 0 0,1 1 0,7 1-157,-1-1-1,1 1 1,-1-2-1,14 1 1,-17-1 73,99-1-1148,-59-1 812,-1 2 1,66 8 0,-107-8 468,1 1-1,-1-1 1,0 1-1,0 0 1,0 0 0,0 0-1,0 1 1,0-1 0,4 4-1,-7-5-19,1 0 0,-1 1 0,0-1 1,1 0-1,-1 1 0,0-1 0,0 0 0,1 1 0,-1-1 0,0 1 0,0-1 0,0 1 0,1-1 0,-1 1 0,0-1 0,0 0 0,0 1 0,0-1 1,0 1-1,0-1 0,0 1 0,0-1 0,0 1 0,0 0 0,-1 1 16,0-1 1,1 0-1,-1 1 1,0-1-1,0 0 1,0 0-1,0 0 1,0 0-1,0 0 1,0 0-1,0 0 1,-2 1-1,-21 14 264,-1-1 0,-1-1 0,0-1 0,-1-1-1,0-2 1,-40 10 0,63-18-405,0-1 0,-1-1 0,1 1 1,-1 0-1,1-1 0,-7 0 0,10 0 78,1 0 1,0-1 0,-1 1 0,1 0-1,0 0 1,-1 0 0,1 0-1,0 0 1,-1 0 0,1-1-1,0 1 1,-1 0 0,1 0-1,0 0 1,-1-1 0,1 1-1,0 0 1,0 0 0,0-1 0,-1 1-1,1 0 1,0-1 0,0 1-1,0 0 1,-1-1 0,1 1-1,0 0 1,0-1 0,0 1-1,0-1 1,0 0-15,0-1-1,1 1 1,-1 0-1,0-1 1,1 1-1,0 0 1,-1-1-1,1 1 0,0 0 1,-1 0-1,1-1 1,2-1-1,19-21-395,9-4-160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0.355"/>
    </inkml:context>
    <inkml:brush xml:id="br0">
      <inkml:brushProperty name="width" value="0.05" units="cm"/>
      <inkml:brushProperty name="height" value="0.05" units="cm"/>
    </inkml:brush>
  </inkml:definitions>
  <inkml:trace contextRef="#ctx0" brushRef="#br0">23 722 14787,'-1'0'40,"0"0"-1,0 1 1,1-1-1,-1 0 1,0 0-1,1 0 1,-1 0 0,0 0-1,0 0 1,1 0-1,-1 0 1,0-1-1,0 1 1,1 0-1,-1 0 1,0-1-1,1 1 1,-1 0-1,1-1 1,-1 1 0,0 0-1,1-1 1,-1 1-1,1-1 1,-1 1-1,1-1 1,-1 1-1,1-1 1,-1 0-1,1 1 1,0-1 0,-1 0-1,1 1 1,0-1-1,0 0 1,-1 1-1,1-1 1,0 0-1,0 1 1,0-1-1,0 0 1,0 0 0,0 1-1,0-1 1,0 0-1,0 1 1,0-1-1,0 0 1,0 0-1,1 1 1,-1-1-1,0 0 1,1 1 0,-1-1-1,1-1 1,3-7 77,1 0 0,1 1 1,9-13-1,-3 4 62,54-92 313,-5-3 0,91-233-1,-145 326-404,-5 12-40,0 1-1,0-1 1,1 1 0,0 0-1,4-7 1,-7 13-44,1 0 0,-1 0 0,0 0 0,0 0 0,0 0 0,0 0 0,0 0 0,0-1 0,0 1 0,0 0-1,0 0 1,0 0 0,0 0 0,0 0 0,0 0 0,0 0 0,0 0 0,1 0 0,-1 0 0,0 0 0,0 0 0,0 0 0,0 0 0,0 0 0,0 0 0,0 0 0,0 0-1,0 0 1,1 0 0,-1 0 0,0 0 0,0 0 0,0 0 0,0 0 0,0 0 0,0 0 0,0 0 0,0 0 0,0 0 0,0 0 0,1 0 0,-1 0 0,0 0-1,0 0 1,0 0 0,0 0 0,0 0 0,0 1 0,0-1 0,0 0 0,0 0 0,0 0 0,0 0 0,0 0 0,0 0 0,0 0 0,0 0 0,0 0 0,0 0 0,0 1-1,0-1 1,3 11 97,1 21 3,-3-25-64,5 45-176,2 1 0,2-2 1,3 1-1,2-1 0,2-1 0,3-1 0,1-1 0,51 83 0,-28-65-115,3-1-72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8.714"/>
    </inkml:context>
    <inkml:brush xml:id="br0">
      <inkml:brushProperty name="width" value="0.05" units="cm"/>
      <inkml:brushProperty name="height" value="0.05" units="cm"/>
    </inkml:brush>
  </inkml:definitions>
  <inkml:trace contextRef="#ctx0" brushRef="#br0">201 0 18796,'-3'1'205,"0"0"0,1-1 0,-1 2 0,0-1 0,0 0 0,0 0 0,1 1 0,-1 0 1,0-1-1,1 1 0,0 0 0,-4 3 0,0 1 158,-13 9 73,1 0 1,0 1-1,2 1 1,0 1 0,0 1-1,2 0 1,-19 32-1,32-49-439,0-1-1,1 1 0,-1 0 0,0-1 0,1 1 1,-1 0-1,1-1 0,-1 1 0,1 0 0,0 0 1,-1-1-1,1 1 0,0 0 0,0 0 0,1-1 1,-1 1-1,0 0 0,1 2 0,0-2-25,0-1-1,0 0 1,0 0-1,0 0 1,1 0-1,-1 0 1,0 0 0,0 0-1,1 0 1,-1 0-1,1-1 1,-1 1-1,0 0 1,1-1-1,-1 0 1,1 1 0,0-1-1,-1 0 1,1 1-1,-1-1 1,4 0-1,14 0-341,1-1 1,-1 0-1,26-5 0,29-3-209,-73 9 579,0 0 0,0 0 0,1 0 0,-1-1 0,0 2 0,0-1-1,0 0 1,0 0 0,0 0 0,1 0 0,-1 1 0,0-1 0,0 1 0,0-1 0,0 1-1,0-1 1,0 1 0,0-1 0,0 1 0,0 0 0,1 1 0,-2-1 16,1 0-1,-1 0 1,0 0 0,0 0 0,1 0 0,-1 0-1,0-1 1,0 1 0,0 0 0,0 0 0,0 0-1,-1 0 1,1 0 0,0 0 0,0 0-1,-1 0 1,1 0 0,0 0 0,-1 1 0,-4 6 106,1-1 1,-1 0-1,0-1 1,-8 10-1,1-3 22,-2 3-48,0-1 1,-1 0-1,0-1 0,-21 14 0,36-27-153,-1-1 1,1 0 0,-1 1-1,1-1 1,-1 1 0,0-1-1,1 0 1,-1 1-1,1-1 1,-1 0 0,0 0-1,1 0 1,-1 1-1,0-1 1,1 0 0,-1 0-1,0 0 1,1 0 0,-1 0-1,0 0 1,1 0-1,-1 0 1,1 0 0,-1-1-1,-1 1 1,2-1 21,0 1 0,0-1 0,0 0 0,0 0 1,0 1-1,0-1 0,0 0 0,1 1 0,-1-1 0,0 0 0,0 1 1,1-1-1,-1 0 0,0 1 0,1-1 0,-1 1 0,0-1 0,1 1 0,-1-1 1,1 0-1,-1 1 0,1 0 0,-1-1 0,2 0 0,14-14-563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9.212"/>
    </inkml:context>
    <inkml:brush xml:id="br0">
      <inkml:brushProperty name="width" value="0.05" units="cm"/>
      <inkml:brushProperty name="height" value="0.05" units="cm"/>
    </inkml:brush>
  </inkml:definitions>
  <inkml:trace contextRef="#ctx0" brushRef="#br0">126 192 19508,'-8'20'1985,"-7"5"-1137,0 6-344,-1 2 1168,4 4-520,3 3-439,5 0-153,5-4-240,3-2-152,6-6-368,2-7-216,-2-2-464,1-6-273,-2-11 833,-5-4-208,-5-13-192</inkml:trace>
  <inkml:trace contextRef="#ctx0" brushRef="#br0" timeOffset="1">4 8 19668,'-2'-7'1609,"1"7"-1225,2 4-192,8 6 712,4 2-528,5 2-1104,4 3-1137,7 1 1537,-1-1-248,14-3-216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8:59.851"/>
    </inkml:context>
    <inkml:brush xml:id="br0">
      <inkml:brushProperty name="width" value="0.05" units="cm"/>
      <inkml:brushProperty name="height" value="0.05" units="cm"/>
    </inkml:brush>
  </inkml:definitions>
  <inkml:trace contextRef="#ctx0" brushRef="#br0">166 172 14387,'-16'7'3740,"11"-4"-3068,0-1 1,0 0-1,0 1 1,0 0-1,1 0 1,-7 7-1,-2 3-293,1 0-1,0 2 1,1-1-1,1 2 1,0-1-1,1 1 1,1 1-1,0-1 1,-6 22-1,13-35-359,1-1-1,-1 0 1,1 0 0,0 0 0,-1 1-1,1-1 1,0 0 0,0 0-1,1 0 1,-1 1 0,0-1-1,1 0 1,0 3 0,-1-5-18,1 1 1,-1 0 0,1 0-1,-1-1 1,1 1 0,0-1-1,-1 1 1,1 0 0,0-1-1,-1 1 1,1-1 0,0 1-1,0-1 1,-1 0 0,1 1-1,0-1 1,0 0 0,0 0-1,-1 1 1,1-1 0,0 0-1,0 0 1,0 0 0,0 0-1,0 0 1,-1 0 0,1 0-1,0 0 1,0 0 0,0-1-1,0 1 1,-1 0-1,1-1 1,0 1 0,1-1-1,11-6-140,-1 0-1,0 0 0,0-1 1,-1-1-1,0 0 0,19-20 0,-14 14-71,94-97-1499,-109 111 1694,0 0 0,0 0 0,-1 0 0,1 1 0,0-1 0,0 0 0,0 0 0,1 0 0,-1 1 0,0-1 0,0 1 0,0-1 0,0 0 0,1 1 0,-1 0 0,0-1 0,0 1 0,2 0 0,-2 0 23,-1 0 0,0 1 0,1-1 0,-1 1 0,1-1-1,-1 1 1,0-1 0,1 1 0,-1-1 0,0 1 0,0-1 0,1 1-1,-1-1 1,0 1 0,0-1 0,0 1 0,0 0 0,1-1-1,-1 1 1,0-1 0,0 1 0,0 0 0,0-1 0,-1 1 0,1-1-1,0 2 1,-2 9 234,0 0 0,-5 17-1,6-25-211,-1 3 81,-7 31 424,9-35-497,-1 0-1,1-1 1,0 1 0,0 0 0,0 0 0,0-1 0,0 1-1,0 0 1,0 0 0,0-1 0,1 1 0,-1 0 0,1 0-1,0-1 1,-1 1 0,3 2 0,-3-3-27,1-1 0,0 1-1,0-1 1,0 1 0,0-1 0,1 0 0,-1 1 0,0-1-1,0 0 1,0 0 0,0 0 0,0 0 0,0 0 0,0 0-1,0 0 1,0 0 0,0 0 0,0-1 0,1 1 0,-1 0-1,1-1 1,24-10-178,2-5-271,-2-2 0,0-1 1,30-27-1,20-16-811,-75 61 1234,1 0 0,0 0-1,-1 0 1,1-1-1,0 2 1,0-1 0,0 0-1,0 0 1,-1 1 0,4-1-1,-4 1 31,-1 0 0,1 0 0,0 0 0,0 0 0,-1 0-1,1 1 1,0-1 0,-1 0 0,1 0 0,0 1 0,-1-1-1,1 1 1,-1-1 0,1 0 0,0 1 0,-1-1 0,1 1 0,-1-1-1,0 1 1,1 0 0,-1-1 0,1 1 0,-1-1 0,0 1 0,1 0-1,-1-1 1,0 1 0,0 0 0,1 0 0,-1 1 0,0 0 37,1 1 0,0 0 1,0-1-1,0 1 0,0 0 1,0-1-1,0 1 1,1-1-1,-1 0 0,1 1 1,0-1-1,-1 0 0,1 0 1,0 0-1,0 0 0,1-1 1,-1 1-1,0 0 0,1-1 1,-1 0-1,0 1 1,1-1-1,0 0 0,-1 0 1,1 0-1,0-1 0,-1 1 1,1-1-1,0 1 0,0-1 1,-1 0-1,1 0 1,0 0-1,0-1 0,0 1 1,-1-1-1,1 1 0,0-1 1,-1 0-1,4-1 0,7-3-8,-1-1-1,0 0 0,0-1 0,0 0 0,-1-1 0,0 0 0,-1 0 0,0-1 1,0-1-1,-1 0 0,0 0 0,-1-1 0,0 0 0,-1 0 0,0-1 0,9-21 1,-15 31-41,0 0 0,0 0 0,-1 0-1,1-1 1,-1 1 0,0 0 0,0 0 0,0 0 0,0-1 0,0 1 0,0 0 0,0 0 0,-1-1 0,0-2 0,0 4-2,0 0-1,1 0 1,-1-1-1,0 1 0,0 0 1,0 0-1,0 0 1,0 0-1,0 0 1,0 0-1,0 0 0,0 0 1,0 1-1,0-1 1,-1 0-1,1 1 1,-2-2-1,-1 1-1,1 1 0,-1-1 0,0 1-1,1-1 1,-1 1 0,0 0 0,1 0 0,-1 1 0,0-1 0,1 1 0,-1 0-1,0 0 1,1 0 0,-1 0 0,-5 4 0,1-1 11,1 1 0,0 1 0,0-1 1,0 1-1,1 0 0,-1 1 0,2 0 0,-1 0 1,-5 8-1,8-9 1,-1-1-1,1 0 1,0 1 0,1-1-1,-1 1 1,1 0 0,1 0 0,-1 0-1,1 0 1,0 0 0,0 0 0,0 1-1,2 10 1,-1-15-15,0 0 1,0 0 0,1 0-1,0 0 1,-1 0-1,1-1 1,0 1-1,0 0 1,0 0-1,0-1 1,0 1-1,0-1 1,0 1 0,1-1-1,-1 1 1,0-1-1,1 0 1,-1 1-1,1-1 1,0 0-1,-1 0 1,1 0-1,0-1 1,0 1 0,-1 0-1,1-1 1,0 1-1,0-1 1,0 1-1,0-1 1,0 0-1,0 0 1,2 0-1,5 0-98,-1-1 0,1 0-1,-1 0 1,0-1 0,1 0-1,9-4 1,14-7-505,51-30 1,-51 25 235,46-17 0,-77 34 403,0 0-1,1 1 1,-1-1 0,0 0 0,1 1-1,-1 0 1,0-1 0,1 1-1,-1 0 1,1 0 0,-1 0 0,1 0-1,-1 0 1,0 0 0,1 0-1,-1 0 1,1 0 0,-1 1 0,0-1-1,1 1 1,1 0 0,-1 1 88,-1 0-1,1 0 1,-1 0 0,0 1-1,1-1 1,-1 0 0,0 1 0,-1-1-1,1 1 1,1 4 0,-2-5-65,1 0 1,0 0 0,0 1 0,0-1-1,0 0 1,0 0 0,0-1 0,0 1-1,1 0 1,-1 0 0,1-1 0,-1 1-1,1-1 1,0 1 0,0-1-1,-1 1 1,1-1 0,3 1 0,-1 0-23,0-1 1,0 0 0,0 0 0,0 0 0,1 0-1,-1 0 1,0-1 0,9 0 0,5-2-185,0-1-1,0 0 1,27-10 0,-35 10 34,96-34-1219,4-2-467,-106 38 1761,-1 0 1,1 0-1,0 1 0,0-1 0,-1 1 0,1 0 0,0 0 0,6 1 1,-9-1 47,-1 0 0,1 0 0,-1 1 0,0-1 0,1 0 0,-1 0 0,1 0 0,-1 1 1,1-1-1,-1 0 0,0 0 0,1 1 0,-1-1 0,1 0 0,-1 1 0,0-1 0,1 0 0,-1 1 1,0-1-1,0 1 0,1-1 0,-1 1 0,0-1 0,0 0 0,1 2 0,-2-1 7,1 0-1,0 1 0,0-1 0,0 0 0,-1 0 1,1 0-1,0 1 0,-1-1 0,1 0 1,-1 0-1,0 0 0,1 0 0,-1 0 0,0 0 1,-1 1-1,2-1 4,-1 0 0,1 0 0,-1-1 0,0 1 0,1 0 1,-1-1-1,0 1 0,0-1 0,0 1 0,1-1 0,-1 1 0,0-1 0,0 1 0,-1-1 1,-2-1-27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2.325"/>
    </inkml:context>
    <inkml:brush xml:id="br0">
      <inkml:brushProperty name="width" value="0.05" units="cm"/>
      <inkml:brushProperty name="height" value="0.05" units="cm"/>
    </inkml:brush>
  </inkml:definitions>
  <inkml:trace contextRef="#ctx0" brushRef="#br0">203 248 17636,'7'17'1440,"-4"12"-1008,-2 5-144,-1 11 560,3 6-215,0 8-193,-2 3-48,2-3-152,2-6-256,-4-8-640,-1-6 1968,-4-12-1280,-3-11 16,-5-17 0</inkml:trace>
  <inkml:trace contextRef="#ctx0" brushRef="#br0" timeOffset="1">1 255 14923,'3'-17'387,"2"-1"0,0 1 0,1 0 0,0 0 0,2 1 0,12-22 0,-14 29-171,0 1 1,0 0 0,1 0 0,0 0-1,0 1 1,1 0 0,0 1 0,0 0 0,0 0-1,1 0 1,0 1 0,16-6 0,-11 6-39,0 1 1,-1 1 0,2 0 0,-1 1-1,0 0 1,0 1 0,1 1 0,-1 1-1,0-1 1,1 2 0,-1 0 0,17 5-1,-22-4-137,1 0-1,-1 0 1,0 0-1,0 1 1,0 1-1,0 0 1,-1 0-1,0 0 1,0 1-1,0 0 1,-1 1-1,0 0 1,0 0-1,0 0 0,-1 1 1,0 0-1,-1 0 1,7 14-1,-10-17-22,0 0 0,0 1 0,-1-1 0,1 1 0,-1-1 0,-1 1 0,1-1 0,-1 1 0,0 0 0,0-1 0,-1 1 0,-1 8 0,0-6 16,-1 1 1,0-1-1,0 1 1,-1-1-1,0 0 1,0 0-1,-7 8 1,-6 5 76,-2 0 1,0 0-1,-1-2 1,-23 17-1,38-32-75,-7 7-185,-1 0-1,0-1 1,-1 0 0,0-2-1,-1 1 1,-30 11 0,45-20 145,0 1-1,0-1 1,0 0 0,0 0 0,0 0 0,0 0 0,0 0-1,0 0 1,0 0 0,-1 0 0,1 0 0,0 0 0,0 0-1,0 0 1,0 0 0,0 0 0,0 1 0,-1-1 0,1 0 0,0 0-1,0 0 1,0 0 0,0 0 0,0 0 0,0 0 0,0-1-1,-1 1 1,1 0 0,0 0 0,0 0 0,0 0 0,0 0-1,0 0 1,0 0 0,0 0 0,-1 0 0,1 0 0,0 0 0,0 0-1,0 0 1,0 0 0,0-1 0,0 1 0,0 0 0,0 0-1,0 0 1,0 0 0,0 0 0,-1 0 0,1-1 0,7-8-299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2.792"/>
    </inkml:context>
    <inkml:brush xml:id="br0">
      <inkml:brushProperty name="width" value="0.05" units="cm"/>
      <inkml:brushProperty name="height" value="0.05" units="cm"/>
    </inkml:brush>
  </inkml:definitions>
  <inkml:trace contextRef="#ctx0" brushRef="#br0">31 42 17044,'-8'43'1608,"0"-10"-388,3 1 0,0 0 1,1 41-1,4-73-1167,0-1 0,0 0 1,0 0-1,0 1 0,0-1 0,0 0 0,1 0 1,-1 1-1,0-1 0,1 0 0,-1 0 0,1 0 1,-1 0-1,1 0 0,0 0 0,-1 1 0,1-1 1,0-1-1,0 1 0,0 0 0,-1 0 1,1 0-1,0 0 0,2 0 0,-2-1-33,0 0-1,0 0 1,0 0-1,0 0 0,0 0 1,0 0-1,0 0 1,0-1-1,0 1 1,0 0-1,0-1 1,0 1-1,0-1 1,0 1-1,0-1 1,-1 0-1,1 1 1,0-1-1,0 0 1,0 1-1,-1-1 1,1 0-1,0 0 0,-1 0 1,1 0-1,-1 0 1,1 1-1,-1-1 1,0 0-1,1-2 1,5-10 26,-1 0 0,0 0 0,-1 0 0,-1-1 0,0 1 0,-1-1 1,1-26-1,-2 16-227,-2 0 0,-1 0 0,-8-41 0,11 69-156,1 0 0,-1-1 0,1 1 1,1 0-1,-1-1 0,0 1 0,1-1 0,-1 0 0,1 0 0,0 0 1,0 0-1,1 0 0,-1-1 0,0 1 0,8 3 0,-4-2-45,1 0 0,0 0-1,0-1 1,0 0 0,1-1 0,15 4-1,11-5-652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3.258"/>
    </inkml:context>
    <inkml:brush xml:id="br0">
      <inkml:brushProperty name="width" value="0.05" units="cm"/>
      <inkml:brushProperty name="height" value="0.05" units="cm"/>
    </inkml:brush>
  </inkml:definitions>
  <inkml:trace contextRef="#ctx0" brushRef="#br0">176 47 12539,'-7'0'318,"0"0"0,0 1 0,0 0 0,0 0 0,0 0 1,0 1-1,0 0 0,1 1 0,-1 0 0,1 0 0,-1 0 1,1 1-1,0-1 0,0 2 0,1-1 0,-7 6 0,7-5-120,0-1 0,0 1-1,0 0 1,1 1 0,-1-1 0,1 1-1,1 0 1,-1 0 0,1 0-1,0 0 1,0 0 0,1 1 0,0-1-1,0 1 1,1 0 0,-2 10 0,3-16-161,0 1 1,0-1-1,0 0 1,1 1-1,-1-1 1,0 0-1,1 1 1,-1-1-1,1 0 1,-1 0-1,1 1 1,-1-1-1,1 0 1,0 0-1,0 0 1,0 0-1,-1 0 1,1 0-1,0 0 1,0 0-1,0 0 1,0-1-1,1 1 1,-1 0-1,0-1 1,0 1-1,0 0 1,1-1-1,-1 0 1,0 1-1,0-1 1,1 0-1,-1 1 1,0-1-1,1 0 1,-1 0-1,0 0 1,1 0-1,-1-1 1,2 1-1,5-1 24,0 0 0,0 0 1,0-1-1,0 0 0,9-4 0,-3 0 0,0 0-1,-1-1 1,0 0 0,0-1-1,-1 0 1,17-15-1,-25 19-55,0 0 0,0-1 0,0 1 0,-1-1 0,1 0 0,-1 1 0,-1-1 0,5-10 0,-6 11-31,0 1 0,0-1 0,0 1-1,-1-1 1,0 0 0,1 1 0,-1-1-1,0 1 1,-1-1 0,1 0 0,-1 1-1,0-1 1,1 1 0,-2-1 0,0-3-1,0 4-71,0 0-1,0 0 1,0 0-1,0 0 1,-1 0-1,1 0 1,-1 1 0,1-1-1,-1 1 1,0 0-1,-4-3 1,5 4-51,1 0 1,-1 0-1,1 0 1,-1 0-1,0 0 1,1 1-1,-1-1 1,0 1-1,0-1 1,0 1-1,0 0 1,1-1-1,-1 1 1,0 0 0,0 0-1,0 0 1,0 0-1,0 1 1,1-1-1,-1 1 1,0-1-1,0 1 1,-2 0-1,4-1 95,-1 1 0,1-1 0,0 0 0,-1 0 0,1 0 0,0 1 0,0-1 0,-1 0 0,1 0 1,0 1-1,-1-1 0,1 0 0,0 1 0,0-1 0,0 0 0,-1 1 0,1-1 0,0 0 0,0 1 0,0-1 0,0 0 0,0 1 0,0-1 0,0 1 0,0-1 0,0 0 0,0 1 0,0-1 0,0 0 0,0 1 0,0-1 0,0 1 0,0-1 0,0 0 0,0 1 0,0-1 0,1 0 0,-1 1 0,0-1 0,0 0 0,0 1 0,1-1 0,-1 0 0,0 1 0,1-1 0,14 10-813,6-1-169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3.627"/>
    </inkml:context>
    <inkml:brush xml:id="br0">
      <inkml:brushProperty name="width" value="0.05" units="cm"/>
      <inkml:brushProperty name="height" value="0.05" units="cm"/>
    </inkml:brush>
  </inkml:definitions>
  <inkml:trace contextRef="#ctx0" brushRef="#br0">122 166 14891,'-3'1'130,"0"-1"1,1 1-1,-1 0 0,0-1 0,1 1 1,-1 0-1,1 0 0,0 1 0,-1-1 0,1 0 1,0 1-1,0 0 0,0-1 0,0 1 1,-2 2-1,-27 33 883,29-34-796,-6 8 212,0 0 0,1 1-1,-8 18 1,13-27-334,1 1 0,-1 0 1,1 0-1,0 0 0,0 0 0,0 0 0,1 0 1,-1 0-1,1 1 0,0-1 0,0 0 0,0 0 1,1 0-1,-1 0 0,3 6 0,-3-9-66,1 1 1,0-1-1,-1 0 0,1-1 0,0 1 0,0 0 1,0 0-1,-1 0 0,1 0 0,0-1 1,0 1-1,0 0 0,0-1 0,1 1 0,-1-1 1,0 1-1,0-1 0,0 1 0,0-1 0,0 0 1,1 0-1,-1 1 0,0-1 0,0 0 0,1 0 1,-1 0-1,0-1 0,0 1 0,0 0 0,1 0 1,-1-1-1,1 1 0,4-2 30,0 0-1,-1 0 1,1 0-1,-1 0 1,9-6-1,-4 0-16,0 0-1,0-1 1,-1 0 0,0 0-1,0-1 1,-1 0-1,-1 0 1,1-1-1,-2 0 1,0 0 0,8-19-1,-6 8-52,0-1 0,-1 0 0,-1 0 0,-2-1-1,3-29 1,-6 47 1,-1 1 1,0-1-1,0 0 0,0 1 0,0-1 0,-1 1 0,-2-6 1,3 11 7,0-1 1,0 1 0,0 0 0,0 0 0,-1 0 0,1 0 0,0 0-1,0-1 1,-1 1 0,1 0 0,0 0 0,0 0 0,0 0 0,-1 0-1,1 0 1,0 0 0,0 0 0,-1 0 0,1 0 0,0 0 0,0 0-1,-1 0 1,1 0 0,0 0 0,0 0 0,-1 0 0,1 0 0,0 0-1,0 0 1,-1 0 0,1 1 0,0-1 0,0 0 0,0 0-1,-1 0 1,1 0 0,0 1 0,0-1 0,0 0 0,-1 0 0,1 0-1,0 1 1,0-1 0,0 0 0,0 0 0,0 0 0,0 1 0,0-1-1,-1 1 1,-8 13-19,-2 11 77,1 2-1,1-1 1,2 1-1,0 0 1,2 0-1,1 1 0,1 0 1,2 53-1,1-76-35,0-1-1,1 0 0,-1 1 1,1-1-1,0 0 0,1 1 1,-1-1-1,1 0 1,0 0-1,0 0 0,0 0 1,0-1-1,1 1 0,-1 0 1,1-1-1,0 0 0,0 0 1,0 1-1,1-2 0,3 4 1,-2-4-6,-1 0 1,1 0 0,-1 0-1,1-1 1,0 1 0,0-1-1,0-1 1,-1 1 0,1-1-1,0 1 1,0-1 0,0-1 0,0 1-1,0-1 1,0 0 0,0 0-1,8-3 1,-3 0 2,0 0 1,0-1 0,0 0-1,-1 0 1,0-1-1,0-1 1,-1 1 0,1-1-1,6-9 1,-9 10 2,0 0-1,-1 0 1,0-1 0,0 0-1,-1 0 1,0 0 0,0 0-1,-1-1 1,0 1 0,0-1-1,-1 0 1,3-12 0,-5 19-17,0 1 1,0-1 0,0 0 0,1 0-1,-1 0 1,0 0 0,-1 1 0,1-1-1,0 0 1,0 0 0,0 0 0,0 1-1,-1-1 1,1 0 0,0 0 0,-1 0-1,0 0 1,1 1-1,0-1-1,-1 1 0,1 0 1,0 0-1,-1 0 1,1-1-1,0 1 1,-1 0-1,1 0 0,-1 0 1,1 0-1,0 0 1,-1 0-1,1 0 1,0 0-1,-1 0 1,1 0-1,-1 0 0,1 0 1,0 0-1,-1 0 1,1 0-1,-1 0 1,0 1-1,-1 0 13,-1 1 0,1-1 1,-1 1-1,1-1 0,0 1 0,0 0 1,0 0-1,-4 4 0,-1 4 58,0 0 0,1 1-1,-8 15 1,12-22-50,0 0-1,1 0 0,-1-1 0,1 1 1,0 0-1,0 0 0,1 0 0,-1 0 1,1 0-1,0 0 0,0 0 0,0 0 1,0 0-1,1 5 0,0-8-11,0 1-1,0-1 1,0 0-1,0 1 1,0-1-1,0 0 1,0 0 0,0 0-1,1 0 1,-1 0-1,0 0 1,1 0-1,-1 0 1,0 0-1,1-1 1,-1 1-1,1-1 1,-1 1 0,1-1-1,0 1 1,-1-1-1,1 0 1,-1 0-1,1 0 1,0 0-1,-1 0 1,3 0-1,5-1 25,-1 0 0,0 0-1,17-5 1,-7 0-27,1 0 1,-1-2 0,-1 0 0,1-1-1,25-19 1,-34 22-45,0-1 0,0-1 0,0 0-1,-1 0 1,0 0 0,-1-1 0,0 0 0,0-1 0,-1 0 0,9-18 0,-13 18-110,-6 12-20,-8 14-116,9-9 171,0 0 1,1 1 0,0 0 0,1-1 0,-1 9-1,1-13 126,1 1-1,0-1 0,0 1 0,0-1 1,1 1-1,-1-1 0,1 1 1,0-1-1,0 0 0,0 1 0,0-1 1,0 0-1,4 5 0,11 11-135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4.284"/>
    </inkml:context>
    <inkml:brush xml:id="br0">
      <inkml:brushProperty name="width" value="0.05" units="cm"/>
      <inkml:brushProperty name="height" value="0.05" units="cm"/>
    </inkml:brush>
  </inkml:definitions>
  <inkml:trace contextRef="#ctx0" brushRef="#br0">1 121 17860,'4'-8'271,"1"-1"0,1 1 0,0 0 0,0 1-1,0-1 1,1 1 0,0 0 0,0 1 0,1 0 0,0 0 0,0 1 0,0-1 0,1 2 0,0-1 0,-1 1 0,2 1 0,-1 0 0,0 0-1,1 1 1,-1 0 0,1 0 0,0 1 0,-1 0 0,1 1 0,15 1 0,-22 0-253,-1-1 1,1 0-1,-1 1 1,1-1-1,-1 1 0,1 0 1,-1 0-1,0 0 1,1 0-1,-1 0 0,0 1 1,0-1-1,0 1 1,0-1-1,0 1 0,0 0 1,0 0-1,-1 0 1,1 0-1,-1 0 1,1 0-1,-1 0 0,0 0 1,0 0-1,0 1 1,0-1-1,0 1 0,0-1 1,-1 1-1,1-1 1,-1 1-1,0-1 0,1 1 1,-2 3-1,0 4-1,0-1 0,0 0-1,-2 0 1,1 0 0,-1 0 0,0 0-1,-1-1 1,-5 11 0,-12 16 6,-2-1 1,-52 60-1,-7 11-2,79-101-23,0 0 0,0 0 1,1 0-1,0 1 0,0-1 1,-1 6-1,2-10 1,1 1 1,0 0-1,0-1 1,0 1-1,0 0 1,0-1-1,0 1 1,0 0-1,0 0 1,0-1-1,0 1 0,0 0 1,1-1-1,-1 1 1,0 0-1,0-1 1,1 1-1,-1 0 1,0-1-1,1 1 1,-1-1-1,1 1 1,-1-1-1,1 1 1,-1-1-1,1 1 0,-1-1 1,1 1-1,-1-1 1,1 0-1,-1 1 1,1-1-1,0 0 1,-1 1-1,1-1 1,0 0-1,-1 0 1,1 0-1,0 0 0,-1 0 1,1 1-1,0-1 1,0 0-1,-1-1 1,1 1-1,0 0 1,0 0-1,11 0-82,1-1 1,-1-1-1,0 0 0,-1 0 0,1-1 0,17-7 1,66-34-1010,-82 38 1118,-1-1 0,0 0 1,0-1-1,0-1 0,-1 0 0,0 0 0,12-15 1,-5-3-265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4.761"/>
    </inkml:context>
    <inkml:brush xml:id="br0">
      <inkml:brushProperty name="width" value="0.05" units="cm"/>
      <inkml:brushProperty name="height" value="0.05" units="cm"/>
    </inkml:brush>
  </inkml:definitions>
  <inkml:trace contextRef="#ctx0" brushRef="#br0">0 128 14243,'13'0'1552,"17"-9"-903,6-4-273,14-2 1088,1-4-976,7-1-192,1-4 32,3-4-192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5.228"/>
    </inkml:context>
    <inkml:brush xml:id="br0">
      <inkml:brushProperty name="width" value="0.05" units="cm"/>
      <inkml:brushProperty name="height" value="0.05" units="cm"/>
    </inkml:brush>
  </inkml:definitions>
  <inkml:trace contextRef="#ctx0" brushRef="#br0">44 220 16820,'-1'2'303,"0"1"0,1-1-1,-1 1 1,1-1 0,-1 1 0,1 0 0,0-1 0,0 6 0,0-8-257,0 0 0,0 0-1,0 1 1,0-1 0,0 0 0,0 0-1,1 0 1,-1 1 0,0-1-1,0 0 1,0 0 0,0 0 0,0 0-1,1 1 1,-1-1 0,0 0-1,0 0 1,0 0 0,0 0 0,1 0-1,-1 0 1,0 0 0,0 1 0,1-1-1,-1 0 1,0 0 0,0 0-1,0 0 1,1 0 0,-1 0 0,0 0-1,0 0 1,1 0 0,-1 0 0,0 0-1,16-9 1827,-1-2-1148,-1-1 0,-1-1 0,0 0 1,21-28-1,-30 36-672,0 0-1,-1-1 1,1 0-1,-1 0 1,-1 0-1,1 0 1,-1 0-1,0 0 1,0-1-1,-1 1 1,1-1-1,-2 1 1,1-1-1,-1 0 1,0 1-1,-1-14 1,0 19-49,1-1 0,0 0 1,0 1-1,-1-1 0,1 1 0,-1-1 1,1 1-1,-1-1 0,0 1 1,1-1-1,-1 1 0,0 0 1,0-1-1,0 1 0,0 0 1,0 0-1,0 0 0,-1 0 1,1 0-1,0 0 0,-1 0 1,1 0-1,0 0 0,-1 1 0,1-1 1,-1 0-1,1 1 0,-1-1 1,1 1-1,-1 0 0,0 0 1,1-1-1,-3 1 0,1 1-4,-1-1 1,1 1-1,0 0 0,-1 0 0,1 1 1,0-1-1,0 0 0,0 1 0,0 0 0,0 0 1,1 0-1,-1 0 0,1 0 0,-1 0 0,-3 5 1,-5 7-21,1 0 1,0 1 0,0 1-1,2 0 1,-12 26 0,15-29 4,1 1 1,0 0 0,0-1 0,1 1-1,1 0 1,0 0 0,1 23 0,1-34 8,0 0 0,0-1 1,1 1-1,-1 0 1,1-1-1,-1 1 1,1 0-1,0-1 0,0 1 1,0-1-1,0 0 1,1 1-1,-1-1 1,1 0-1,-1 0 0,1 0 1,2 3-1,-2-4-6,0 0-1,0 1 1,1-1-1,-1 0 1,0 0-1,0 0 1,1-1-1,-1 1 1,1 0-1,-1-1 1,1 0-1,-1 1 1,0-1-1,1 0 1,3-1-1,4 0-67,0-1 0,1-1 0,-1 0 0,-1 0 1,1-1-1,0-1 0,14-8 0,8-9-142,-1-1 0,-1-1-1,-1-2 1,25-29 0,-3 4-61,-33 38 418,-18 13-130,0 0 0,0 0-1,0 0 1,1 1 0,-1-1 0,0 0 0,0 0 0,0 0-1,0 0 1,1 0 0,-1 0 0,0 1 0,0-1 0,0 0 0,0 0-1,0 0 1,0 0 0,1 1 0,-1-1 0,0 0 0,0 0-1,0 0 1,0 1 0,0-1 0,0 0 0,0 0 0,0 0-1,0 1 1,0-1 0,0 0 0,0 0 0,0 0 0,0 1 0,0-1-1,0 0 1,0 0 0,0 0 0,0 1 0,0-1 0,0 0-1,0 0 1,-1 0 0,1 0 0,0 1 0,0-1 0,-17 41 332,11-28-255,1 0 42,0 2 0,-2 14 0,6-25-97,0-1 0,0 1 0,1 0 0,0 0 0,-1 0 0,2 0 0,-1 0 0,0 0 0,1 0 0,0 0 0,-1 0 0,4 6 0,-3-8-21,0-1 0,0 0 1,0 0-1,0 0 0,0 0 1,0 0-1,0 0 0,0 0 1,1 0-1,-1 0 0,0 0 1,1-1-1,-1 1 0,1 0 1,-1-1-1,1 1 0,-1-1 1,1 0-1,-1 0 0,1 1 1,-1-1-1,1 0 0,-1 0 1,1 0-1,-1 0 0,1-1 0,-1 1 1,1 0-1,2-2 0,4 0-37,0-1-1,0 1 1,0-2-1,7-4 1,-3 1-67,0 0 0,-1-1 0,0-1 0,-1 0 0,1 0 1,8-11-1,49-69-704,-39 49 368,-16 27 318,-12 14 116,-1-1 1,0 0 0,0 0-1,1 0 1,-1 0 0,0 0-1,0 0 1,0 0 0,1 0-1,-1 1 1,0-1 0,0 0-1,0 0 1,0 0 0,1 0-1,-1 1 1,0-1 0,0 0-1,0 0 1,0 0-1,0 1 1,0-1 0,0 0-1,1 0 1,-1 1 0,0-1-1,0 0 1,0 0 0,0 0-1,0 1 1,0-1 0,0 0-1,0 0 1,0 1 0,0-1-1,0 0 1,-1 1 0,-4 38 109,2-27-77,3-12-32,-4 30-565,-2 59-1,10-72-246,1-13 424,4-11 6,2-13-184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1.027"/>
    </inkml:context>
    <inkml:brush xml:id="br0">
      <inkml:brushProperty name="width" value="0.05" units="cm"/>
      <inkml:brushProperty name="height" value="0.05" units="cm"/>
    </inkml:brush>
  </inkml:definitions>
  <inkml:trace contextRef="#ctx0" brushRef="#br0">0 93 14507,'4'1'87,"0"-1"-1,0 0 1,0 0 0,0-1 0,0 1-1,0-1 1,0 0 0,0 0-1,0 0 1,0 0 0,0-1-1,3-2 1,17-5 13,35-9 78,0 2 1,1 3-1,1 3 1,114-5-1,234 32-85,-185-2-63,642 16 39,-835-30-59,180 4-456,-179-7 357,-1 0 0,1-2-1,-1-2 1,45-13-1,-27-2-90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5.727"/>
    </inkml:context>
    <inkml:brush xml:id="br0">
      <inkml:brushProperty name="width" value="0.05" units="cm"/>
      <inkml:brushProperty name="height" value="0.05" units="cm"/>
    </inkml:brush>
  </inkml:definitions>
  <inkml:trace contextRef="#ctx0" brushRef="#br0">88 1 16227,'-2'0'192,"0"1"-1,0 0 0,1 0 1,-1 1-1,0-1 0,1 0 0,-1 0 1,1 1-1,0-1 0,-1 1 1,1 0-1,0-1 0,0 1 0,-1 2 1,-14 28 1055,14-29-960,-7 22 155,0 0 1,2 0-1,0 0 1,2 1-1,1 0 0,-1 31 1,4-23-294,2 1 0,1 0 0,1-1 0,10 42 0,-12-71-147,0-1 2,0 0 1,-1 0-1,2 0 0,-1-1 0,0 1 0,1 0 1,-1-1-1,1 1 0,3 3 0,-5-6-2,1-1 0,-1 0 0,0 0 0,1 1 0,-1-1 0,0 0 0,1 0 0,-1 0 0,0 1 0,1-1 0,-1 0 0,1 0 0,-1 0 0,0 0 0,1 0 0,-1 0 0,1 0 0,-1 0 0,0 0 0,1 0 0,-1 0 0,1 0 0,-1 0 0,0 0 0,1 0 0,-1-1 0,1 1 0,-1 0 0,0 0 0,1 0 0,-1-1 0,0 1 0,1 0 0,-1 0-1,0-1 1,1 1 0,-1 0 0,0-1 0,0 1 0,1 0 0,-1-1 0,0 1 0,0 0 0,0-1 0,0 1 0,1 0 0,-1-1 0,0 1 0,0-1 0,0 1 0,0-1 0,8-23 74,-2-6-77,-2 0-1,-1 0 1,-1 0 0,-1 0-1,-7-56 1,5 80-41,0 0-1,0 0 1,-1 0-1,-4-9 1,5 15-109,0 6 110,2 9 34,2-8 26,-1 0 1,1-1-1,0 1 0,1-1 0,-1 0 1,1 0-1,1 0 0,-1 0 0,1-1 0,0 0 1,0 0-1,0 0 0,1-1 0,-1 1 1,1-1-1,0-1 0,1 1 0,-1-1 1,1 0-1,-1 0 0,1-1 0,0 0 0,0 0 1,8 0-1,0 1 45,1-1 0,0-1 1,0 0-1,-1-2 0,1 0 0,0 0 0,0-1 1,-1-1-1,29-10 0,-29 8-16,-1-1 0,-1 0 0,1-2-1,-1 1 1,-1-2 0,1 1 0,18-19 0,-25 20 27,-12 12-23,-14 13 58,11-8-16,1 1-1,0 0 0,1 1 1,0-1-1,1 1 0,0 0 1,1 1-1,0-1 0,1 1 1,-4 23-1,8-35-77,-1 1 1,1-1-1,0 1 0,0-1 0,0 1 0,0-1 1,0 1-1,1-1 0,-1 1 0,0-1 0,1 1 1,-1-1-1,1 0 0,-1 1 0,1-1 0,0 0 1,-1 1-1,1-1 0,1 2 0,-1-3-7,0 1 1,0 0-1,0-1 0,0 1 0,0-1 0,1 1 0,-1-1 0,0 1 0,0-1 1,0 0-1,1 1 0,-1-1 0,0 0 0,0 0 0,1 0 0,-1 0 1,0 0-1,2-1 0,4 0-46,-1-1 1,1 0-1,-1 0 1,1-1-1,-1 1 1,0-2-1,7-3 1,79-58-1224,-61 42 376,1 1-1,65-34 1,-93 54 817,0 1 0,-1-1 1,1 1-1,0 0 0,0 0 0,-1 0 1,1 0-1,0 1 0,6 0 1,-9 0 67,0 0 0,0 0 1,0 1-1,0-1 0,0 1 0,-1-1 1,1 1-1,0-1 0,0 1 0,0-1 1,0 1-1,0 0 0,-1-1 0,1 1 1,0 0-1,-1 0 0,1 0 1,0-1-1,-1 1 0,1 0 0,-1 0 1,1 0-1,-1 0 0,0 0 0,1 0 1,-1 0-1,0 0 0,0 0 1,0 0-1,0 0 0,1 0 0,-2 1 1,1-1-1,0 0 0,0 0 0,0 0 1,0 0-1,-1 1 0,-3 22 226,-1 1-1,-2-1 1,-13 36 0,13-42-202,5-11 0,-1 1 0,0-1 0,0 0-1,-1 0 1,0 0 0,-5 7 0,-6-5 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7:10.240"/>
    </inkml:context>
    <inkml:brush xml:id="br0">
      <inkml:brushProperty name="width" value="0.05" units="cm"/>
      <inkml:brushProperty name="height" value="0.05" units="cm"/>
    </inkml:brush>
  </inkml:definitions>
  <inkml:trace contextRef="#ctx0" brushRef="#br0">0 67 15067,'10'-9'1369,"5"-2"-969,1 2-176,-5 2 504,5 4-168,7 3-200,3 4-80,7 1-224,2 0-120,7 0-376,4-4-144,8-7 480,1-10-112,8-9-72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7:10.725"/>
    </inkml:context>
    <inkml:brush xml:id="br0">
      <inkml:brushProperty name="width" value="0.05" units="cm"/>
      <inkml:brushProperty name="height" value="0.05" units="cm"/>
    </inkml:brush>
  </inkml:definitions>
  <inkml:trace contextRef="#ctx0" brushRef="#br0">0 135 13035,'25'23'1024,"6"-11"-776,2-8-104,13-10 112,7-4-288,7-7 160,3-5-32,3 1-136</inkml:trace>
  <inkml:trace contextRef="#ctx0" brushRef="#br0" timeOffset="1">1560 32 11522,'77'-4'593,"-7"-3"-649,-1-2-32,3 5 200,-4-1-184,3 2-48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7:11.189"/>
    </inkml:context>
    <inkml:brush xml:id="br0">
      <inkml:brushProperty name="width" value="0.05" units="cm"/>
      <inkml:brushProperty name="height" value="0.05" units="cm"/>
    </inkml:brush>
  </inkml:definitions>
  <inkml:trace contextRef="#ctx0" brushRef="#br0">0 52 13179,'64'7'549,"0"-2"0,-1-4 0,106-10 0,87-16-3923,-217 24 3328,0 1-1,1 3 1,-1 1 0,57 13-1,-76-11 414,-5-2 182,0 0 1,0-1-1,23 1 1,-34-3-372,1-2 0,0 1 0,-1 0 1,1-1-1,-1 0 0,1 0 1,-1 0-1,1 0 0,-1-1 1,0 0-1,0 0 0,0 0 0,0 0 1,0-1-1,7-5 0,2-1 661,8-7-596,-21 16-272,1-1 0,0 1 0,-1-1 0,1 0 0,-1 1-1,1-1 1,-1 0 0,1 1 0,-1-1 0,1 0-1,-1 0 1,0 1 0,0-1 0,1 0 0,-1 0-1,0 0 1,0 0 0,0 1 0,0-1 0,0 0-1,0 0 1,0-1 0,-2-4-220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6.970"/>
    </inkml:context>
    <inkml:brush xml:id="br0">
      <inkml:brushProperty name="width" value="0.05" units="cm"/>
      <inkml:brushProperty name="height" value="0.05" units="cm"/>
    </inkml:brush>
  </inkml:definitions>
  <inkml:trace contextRef="#ctx0" brushRef="#br0">9 2716 12995,'0'1'58,"0"-1"-1,0 0 1,-1 0 0,1 0-1,0 0 1,0 0 0,0 0 0,-1 1-1,1-1 1,0 0 0,0 0 0,0 0-1,-1 0 1,1 0 0,0 0-1,0 0 1,-1 0 0,1 0 0,0 0-1,0 0 1,0 0 0,-1 0 0,1 0-1,0 0 1,0 0 0,-1 0 0,1 0-1,0-1 1,0 1 0,0 0-1,-1 0 1,1 0 0,0 0 0,0 0-1,0 0 1,0-1 0,-1 1 0,1 0-1,0 0 1,0 0 0,0-1-1,0-11 1067,8-16 231,14-17-909,2 2-1,2 0 1,50-63-1,-32 45-329,-11 15-74,375-516 163,-16 7-479,-3 6-147,-320 457 346,304-369 270,-271 353 125,-102 107-318,0 1 0,0 0 0,0 0 0,0 0 0,0 0 0,0-1 0,1 1 0,-1 0 0,0 0 0,0 0 0,0 0 0,0 0 0,0-1 0,0 1-1,0 0 1,0 0 0,1 0 0,-1 0 0,0 0 0,0 0 0,0 0 0,0 0 0,0-1 0,1 1 0,-1 0 0,0 0 0,0 0 0,0 0 0,0 0 0,1 0 0,-1 0 0,0 0 0,0 0 0,0 0-1,0 0 1,1 0 0,-1 0 0,0 0 0,0 0 0,0 0 0,0 0 0,1 0 0,-1 1 0,0-1 0,0 0 0,0 0 0,0 0 0,0 0 0,1 0 0,-2 8-33,-4 3-1,0 0 0,-1 0 0,-1-1 0,0 0 0,0 0 0,-1 0 1,-12 12-1,17-19 28,-46 49-45,-8 3-14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07.446"/>
    </inkml:context>
    <inkml:brush xml:id="br0">
      <inkml:brushProperty name="width" value="0.05" units="cm"/>
      <inkml:brushProperty name="height" value="0.05" units="cm"/>
    </inkml:brush>
  </inkml:definitions>
  <inkml:trace contextRef="#ctx0" brushRef="#br0">302 6 16484,'1'0'59,"-1"-1"1,1 1-1,-1-1 1,1 1-1,0-1 1,-1 1-1,1 0 1,-1-1-1,1 1 1,0 0-1,-1 0 1,1-1-1,0 1 1,-1 0-1,1 0 1,0 0-1,1 0 1,-2 0-41,0 0 0,1 1 0,-1-1 0,0 0 0,0 0 0,0 1 0,1-1 1,-1 0-1,0 1 0,0-1 0,0 0 0,0 1 0,0-1 0,0 0 0,0 1 0,0-1 1,0 0-1,0 1 0,0-1 0,0 0 0,0 1 0,0-1 0,0 0 0,0 1 0,0-1 1,0 1-1,-13 36 274,9-27-197,-76 192 1151,-106 309-1192,177-480-204,1 0-1,2 0 1,-4 40 0,10-66 99,0-1-1,-1 0 0,2 1 0,-1-1 1,0 0-1,1 1 0,1 5 0,-1-9 32,-1 0-1,1 0 1,0 0-1,-1 0 0,1-1 1,0 1-1,0 0 0,-1 0 1,1-1-1,0 1 1,0 0-1,0-1 0,0 1 1,0-1-1,0 1 0,0-1 1,0 1-1,0-1 1,0 0-1,0 0 0,0 1 1,0-1-1,1 0 0,-1 0 1,0 0-1,0 0 1,0 0-1,0 0 0,0-1 1,0 1-1,0 0 0,2-1 1,9-3-123,0 0 1,-1-1-1,0 0 0,0 0 1,0-1-1,-1-1 0,1 0 1,14-14-1,-5 6-94,316-249-1981,-210 167 1676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0.138"/>
    </inkml:context>
    <inkml:brush xml:id="br0">
      <inkml:brushProperty name="width" value="0.05" units="cm"/>
      <inkml:brushProperty name="height" value="0.05" units="cm"/>
    </inkml:brush>
  </inkml:definitions>
  <inkml:trace contextRef="#ctx0" brushRef="#br0">1 195 14163,'1'9'1918,"19"170"263,55 330-1354,-72-493-714,1 0 0,10 26 0,-13-41-98,-1 0-1,0-1 0,0 1 1,1-1-1,-1 1 1,0 0-1,1-1 0,-1 1 1,0-1-1,1 1 1,-1-1-1,1 1 1,-1-1-1,1 0 0,-1 1 1,1-1-1,0 1 1,-1-1-1,1 0 0,0 1 1,0-1-2,-1 0-1,1 0 1,-1 0 0,0-1 0,1 1 0,-1 0-1,1 0 1,-1 0 0,1-1 0,-1 1 0,0 0-1,1 0 1,-1-1 0,0 1 0,1 0 0,-1 0-1,0-1 1,1 1 0,-1-1 0,0 1 0,1-1-1,9-24 331,4-37 230,11-92-1,-17 89-347,27-241 416,3-18-166,-30 294-404,-1 25-31,0 15-14,-2 4-28,-1 1-1,-1-1 1,0 1 0,0 0-1,-2-1 1,0 1 0,-1 0-1,0 0 1,-3 21-1,-3-1 7,-1-1 0,-22 64 0,13-56-11,-2 0 0,-1-2 0,-31 48 0,47-84-94,1 0 0,-1-1 0,1 1 0,-1-1 0,0 0 0,-1 0 0,-5 5 0,9-8 87,0 0 1,-1 1-1,1-1 0,0 0 1,-1 0-1,1 0 0,0 0 1,0 0-1,-1 0 1,1 0-1,0 0 0,-1 0 1,1 1-1,0-1 1,0 0-1,-1 0 0,1-1 1,0 1-1,-1 0 1,1 0-1,0 0 0,-1 0 1,1 0-1,0 0 1,0 0-1,-1 0 0,1 0 1,0-1-1,0 1 0,-1 0 1,1 0-1,0 0 1,0-1-1,-1 1 0,1 0 1,0-1-1,-1 0-7,1-1-1,-1 0 1,1 0 0,-1 1-1,1-1 1,0 0 0,0 0-1,0 0 1,0 0 0,1-3-1,3-24-308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1.440"/>
    </inkml:context>
    <inkml:brush xml:id="br0">
      <inkml:brushProperty name="width" value="0.05" units="cm"/>
      <inkml:brushProperty name="height" value="0.05" units="cm"/>
    </inkml:brush>
  </inkml:definitions>
  <inkml:trace contextRef="#ctx0" brushRef="#br0">142 644 16075,'0'-10'944,"1"8"-817,-1 0 0,0 0 1,1-1-1,-1 1 0,0 0 0,0 0 1,-1-1-1,1 1 0,0 0 0,-1 0 1,1 0-1,-1-1 0,0 1 1,0 0-1,0 0 0,0 0 0,0 0 1,0 0-1,-2-2 0,2 4-62,0 0-1,1 0 1,-1 0 0,0-1-1,0 1 1,0 0 0,1 0-1,-1 0 1,0 0 0,0 0-1,1 1 1,-1-1 0,0 0-1,0 0 1,1 0 0,-1 1-1,0-1 1,0 0-1,1 1 1,-1-1 0,0 0-1,1 1 1,-1-1 0,0 1-1,1-1 1,-1 1 0,1 0-1,-1-1 1,1 1 0,-1-1-1,1 1 1,0 0 0,-1 1-1,-16 26 777,16-27-830,-15 34 188,0 1-1,3 1 1,0 0-1,3 1 1,-11 77-1,20-111-192,1 0-1,0 0 1,0 0-1,0 0 0,1 0 1,-1 0-1,2 6 1,-1-9-4,-1-1-1,0 1 1,0-1-1,1 1 1,-1 0 0,0-1-1,1 1 1,-1-1 0,1 1-1,-1-1 1,1 1 0,-1-1-1,1 1 1,-1-1 0,1 1-1,-1-1 1,1 0 0,0 1-1,-1-1 1,1 0 0,0 0-1,-1 1 1,1-1 0,0 0-1,-1 0 1,1 0 0,0 0-1,-1 0 1,1 0 0,0 0-1,-1 0 1,1 0 0,0 0-1,0 0 1,-1 0 0,1-1-1,0 1 1,-1 0 0,1 0-1,-1-1 1,1 1 0,0 0-1,-1-1 1,1 1-1,0-1 1,7-4 10,-1 0 0,1-1 0,-1 0 0,-1 0-1,1 0 1,8-12 0,34-50 31,-25 32-24,5-4 2,47-61-30,-74 98 4,1 0-1,-1 0 0,1 1 0,0-1 0,0 1 0,0 0 0,0 0 0,0 0 1,1 0-1,-1 0 0,6-1 0,-8 2 3,0 1 0,0 0 0,0 0 1,0 0-1,0 0 0,0 0 0,0 0 0,0 0 1,0 0-1,-1 1 0,1-1 0,0 0 0,0 1 0,0-1 1,0 0-1,0 1 0,0-1 0,0 1 0,1 1 0,-1-1-1,1 1 1,-1-1-1,0 1 0,0-1 1,0 1-1,0-1 1,0 1-1,0 0 1,0 0-1,-1-1 0,1 3 1,4 19 51,-1-1 1,-1 1 0,-1 0-1,-1 0 1,-3 40 0,2-124 536,-9-78 1,2 58-597,9 77-142,3 8 70,5 9-37,-5-7 60,-1 1 0,2-1 0,-1 1 0,1-2 0,0 1 0,0 0 0,0-1-1,1-1 1,0 1 0,0-1 0,0 0 0,1 0 0,14 4 0,-16-6 35,1-1 0,0 0 0,0 0 0,-1 0 0,1-1 0,0 0 0,0 0 0,0-1 0,0 0 0,0 0 0,-1-1 0,1 0 0,-1 0 0,1 0 0,-1-1 0,0 0 0,7-4 0,-2 0 31,0 0 1,-1-1-1,0 0 0,0 0 0,-1-1 1,0-1-1,-1 0 0,0 0 0,-1 0 1,7-12-1,-9 13 27,-1 1 1,0-1-1,0 0 1,-1 0-1,-1-1 0,1 1 1,-1-1-1,-1 1 0,0-1 1,0 0-1,-1 1 0,0-1 1,-3-18-1,3 26-24,-1 0-1,1 0 1,-1-1-1,0 1 1,1 0-1,-1 0 1,0 0-1,0 0 1,-1 0-1,1 0 0,-2-2 1,2 3-8,1 1-1,-1-1 1,0 0 0,0 1 0,0-1-1,1 1 1,-1-1 0,0 1-1,0-1 1,0 1 0,0 0 0,0-1-1,0 1 1,0 0 0,0 0-1,0 0 1,0 0 0,-2 0 0,1 0-8,0 1 0,0-1 1,-1 1-1,1 0 1,0 0-1,0 0 1,0 0-1,0 1 0,0-1 1,1 1-1,-1-1 1,0 1-1,1-1 1,-1 1-1,1 0 0,-1 0 1,1 0-1,0-1 1,0 1-1,-2 3 0,-2 7-33,0 0-1,0 1 1,1-1-1,1 1 0,-3 18 1,5-23 22,0-1 0,0 1 1,1 0-1,0-1 1,1 1-1,0-1 0,0 1 1,0-1-1,1 1 1,4 11-1,-5-18 16,-1 1 1,1-1-1,0 0 0,-1 1 0,1-1 0,0 0 1,0 0-1,0 1 0,0-1 0,0 0 1,0 0-1,0 0 0,0 0 0,1 0 1,-1-1-1,0 1 0,1 0 0,-1 0 0,0-1 1,1 1-1,-1-1 0,1 0 0,-1 1 1,1-1-1,-1 0 0,1 0 0,-1 1 1,1-1-1,-1 0 0,1-1 0,-1 1 0,1 0 1,-1 0-1,1-1 0,-1 1 0,3-2 1,2 0 7,-1-1 0,1 0 1,-1-1-1,0 1 0,0-1 1,0 0-1,8-9 0,4-7 65,-1 0-1,-1-2 1,-1 0-1,-1 0 1,0-1-1,-2-1 0,8-24 1,4-20 320,17-92 0,-39 154-367,4-14 77,-1 0 0,-1 0 0,1-35 0,-8 58-54,0 11-45,-10 54-31,3 1-1,3 0 0,3 0 0,5 82 0,0-141 20,0 0 0,1 1-1,1-1 1,0 0 0,0 0 0,1 0 0,0 0-1,5 11 1,-7-20 9,-1-1 1,0 1-1,1 0 0,-1 0 1,1 0-1,-1-1 0,1 1 0,-1 0 1,1-1-1,0 1 0,-1 0 1,1-1-1,0 1 0,-1-1 0,1 1 1,0-1-1,0 1 0,-1-1 1,1 0-1,0 1 0,0-1 0,0 0 1,1 1-1,-1-2 0,0 1-1,-1 0 1,1 0 0,0-1-1,-1 1 1,1-1 0,0 1-1,0-1 1,-1 1 0,1-1-1,-1 1 1,1-1 0,-1 0-1,1 1 1,-1-1-1,1 0 1,-1 1 0,1-1-1,0-1 1,1-3-4,0 0 0,-1 0 0,1 0 0,-1-1-1,0 1 1,1-6 0,-3-16-65,0 1 1,-2-1-1,-1 1 0,-11-41 0,7 34-25,8 21-873,5 9 113,15 12-351,-1 0 908,9-3-138,7 0-73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1.936"/>
    </inkml:context>
    <inkml:brush xml:id="br0">
      <inkml:brushProperty name="width" value="0.05" units="cm"/>
      <inkml:brushProperty name="height" value="0.05" units="cm"/>
    </inkml:brush>
  </inkml:definitions>
  <inkml:trace contextRef="#ctx0" brushRef="#br0">183 54 16516,'-23'17'927,"0"1"1,2 1 0,-31 35 0,45-46-756,0 1 0,0 0 0,1 1 0,1-1 0,-1 1-1,2 0 1,-1 0 0,1 1 0,1 0 0,0-1 0,0 1 0,0 13 0,2-21-133,1-1-1,0 1 0,0 0 1,0 0-1,1-1 1,-1 1-1,0 0 0,1-1 1,0 1-1,0-1 1,0 1-1,0 0 0,0-1 1,0 0-1,1 1 1,-1-1-1,1 0 0,-1 0 1,1 0-1,3 3 1,-3-3-10,1 0 0,0-1 0,-1 1 0,1-1 0,0 0 0,0 0 0,0 0 0,0 0 0,0 0 0,0 0 0,1-1 0,-1 0 0,0 1 1,0-1-1,0 0 0,1-1 0,2 0 0,4-1 21,0 0 1,0-1-1,0 0 1,-1-1-1,0 0 1,1-1-1,-2 0 1,1 0-1,0-1 0,-1 0 1,0 0-1,-1-1 1,9-10-1,-9 10 18,-1 0-1,0 0 1,0-1 0,-1 0-1,0 0 1,0-1-1,-1 1 1,0-1 0,-1 0-1,0 0 1,0 0-1,-1-1 1,0 1 0,0-12-1,-2 17-69,0 0 0,0 0 0,-1 0 0,1 0 1,-1 0-1,0 0 0,0 1 0,-1-1 0,1 0 0,-1 0 0,0 1 0,-2-5 0,3 6-71,0 1 0,0 0 0,0 0 0,0 0 0,0 0 0,-1 0 0,1 0 0,0 0 0,0 0 0,-1 0 0,1 1 0,0-1 0,-1 0 0,1 1 0,-1-1 0,1 1 0,-1 0 0,1-1 0,-1 1 0,1 0 0,-1 0 0,1 0 0,-1 0 0,1 0 0,-1 0 0,1 0 0,-1 1 0,1-1 0,-1 1 0,1-1 0,-1 1 0,1-1 0,0 1 0,-3 1 0,2-1-53,0 1 0,1-1 0,-1 1 0,0-1 0,1 1 0,-1-1 0,1 1 0,-1 0 0,1 0 0,0 0 0,0-1 0,0 1 0,0 0 0,0 1 0,0-1 0,1 0 0,-1 0 0,1 0 0,-1 0 0,1 4 0,5 14-708</inkml:trace>
  <inkml:trace contextRef="#ctx0" brushRef="#br0" timeOffset="1">661 75 18596,'15'0'1800,"-9"-1"-1200,5 1-279,0-3 903,1 0-384,2-7-920,-1 0 320,4-10-232,-4-7-88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2.670"/>
    </inkml:context>
    <inkml:brush xml:id="br0">
      <inkml:brushProperty name="width" value="0.05" units="cm"/>
      <inkml:brushProperty name="height" value="0.05" units="cm"/>
    </inkml:brush>
  </inkml:definitions>
  <inkml:trace contextRef="#ctx0" brushRef="#br0">0 626 14531,'3'4'246,"-1"1"-1,1-1 1,0 1 0,0-1-1,0 0 1,1-1 0,-1 1 0,1 0-1,0-1 1,0 0 0,7 4-1,-8-5-87,0-1-1,0 0 0,1 1 1,-1-1-1,1-1 0,-1 1 0,1 0 1,-1-1-1,1 0 0,-1 0 1,1 0-1,0 0 0,-1 0 1,1-1-1,-1 1 0,1-1 1,4-2-1,3-2 157,-1 0 1,0 0-1,0-1 1,-1 0-1,1-1 0,-1 0 1,-1-1-1,0 0 0,0 0 1,12-16-1,-1-1 277,-2-1 0,25-48-1,-29 47-260,-1-1-1,13-48 0,-21 61-283,-1 0-1,0-1 1,-1 1 0,0-1-1,-2 0 1,-2-28-1,2 42-59,0 0 0,0 0-1,0 0 1,-1 0 0,1 0-1,-1 0 1,1 1 0,-1-1 0,0 0-1,0 0 1,0 1 0,0-1-1,0 0 1,0 1 0,0-1-1,-2-1 1,2 3-2,0-1 0,0 1 0,0 0 0,1-1-1,-1 1 1,0 0 0,0 0 0,0 0 0,0 0 0,0 0 0,1 0 0,-1 0 0,0 0 0,0 0-1,0 0 1,0 0 0,0 0 0,0 0 0,1 1 0,-1-1 0,0 0 0,0 1 0,0-1 0,0 1-1,-3 2-42,0 0 0,0 0 0,1 1-1,-1-1 1,1 1 0,0-1 0,0 1 0,0 0-1,1 0 1,-4 7 0,-5 18-43,1 1-1,2 0 1,0 0 0,2 0 0,2 1 0,1 0-1,1 0 1,2 0 0,0 0 0,7 34 0,-5-51 89,0-1 0,1 0 0,1 0 0,0 0 0,7 13 0,-10-23 10,0-1 0,0 0 1,1 1-1,-1-1 0,1 0 0,-1 0 0,1 0 0,0-1 0,-1 1 0,1 0 0,0 0 0,1-1 0,-1 0 0,0 1 0,2 0 0,-2-1 2,0-1-1,0 0 0,0 0 0,0 0 1,0 0-1,0 0 0,0 0 1,0 0-1,-1-1 0,1 1 0,0-1 1,0 1-1,0-1 0,-1 0 1,1 0-1,0 0 0,-1 0 0,1 0 1,0 0-1,-1 0 0,0 0 1,1-1-1,1-1 0,5-6 2,0 1 0,-1-1 0,0-1 1,-1 1-1,7-13 0,24-56 17,-17 26-464,-2 0 0,-2 0 1,-2-2-1,-3 0 1,-3 0-1,-1-1 0,-2-69 1,-5 77-240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1.524"/>
    </inkml:context>
    <inkml:brush xml:id="br0">
      <inkml:brushProperty name="width" value="0.05" units="cm"/>
      <inkml:brushProperty name="height" value="0.05" units="cm"/>
    </inkml:brush>
  </inkml:definitions>
  <inkml:trace contextRef="#ctx0" brushRef="#br0">94 1 15739,'4'31'1209,"-4"9"-873,-6 5-168,2 8 304,0 4-64,-2 8-8,0 1-64,-2-2-136,1-2-40,-1-4-56,6 1 0,-4-9-104,1-5-104,1-11-280,0-7-208,-5-19 464,2-10-88,-4-18-112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3.436"/>
    </inkml:context>
    <inkml:brush xml:id="br0">
      <inkml:brushProperty name="width" value="0.05" units="cm"/>
      <inkml:brushProperty name="height" value="0.05" units="cm"/>
    </inkml:brush>
  </inkml:definitions>
  <inkml:trace contextRef="#ctx0" brushRef="#br0">50 0 17156,'-3'5'252,"0"-1"0,1 1 1,-1 0-1,1-1 0,0 1 0,1 0 1,-1 0-1,1 0 0,0 1 1,0-1-1,0 9 0,0-2 255,-14 113 522,7 1-1,4 0 1,6-1 0,32 214 0,-27-293-1023,15 56 1,-27-125-509,-5-42 0,6 29 192,-20-207-1500,23 209 1565,1 0 1,2 0-1,2 0 0,1 1 0,11-39 0,-14 65 225,0 0 0,1 1 1,0-1-1,0 1 0,1 0 0,0 0 1,0 0-1,9-9 0,1 2 99,29-22 0,6-6 56,-30 23-68,-1-2 0,-1 0 0,-1-1 1,21-35-1,-29 41 112,1-1 1,-2 0-1,0-1 0,-2 1 1,1-1-1,-2-1 0,4-27 1,-9 42 437,-3 10-395,-3 16-63,-13 95 76,5 0-1,0 174 0,15-270-203,1 88 90,0-99-103,0 0 1,1-1-1,0 1 1,1-1 0,0 1-1,0-1 1,9 16-1,-12-25-14,1 0 0,-1 0 0,1 0 0,0 0-1,-1 1 1,1-1 0,0 0 0,0 0 0,0-1-1,0 1 1,0 0 0,0 0 0,0 0 0,0-1-1,1 1 1,-1 0 0,0-1 0,3 1 0,-3-1-3,0 0 1,0 0 0,0 0 0,0 0 0,0 0 0,0 0 0,0-1-1,0 1 1,0 0 0,0-1 0,0 1 0,-1-1 0,1 1 0,0-1-1,0 1 1,0-1 0,0 0 0,1-1 0,2-2 1,-1-1 0,1 0 1,-1 0-1,0-1 0,0 1 1,4-10-1,3-14 30,-1-1 0,-1-1-1,7-52 1,-1-97 51,-11 131-68,2-33-16,-3 192-51,-3-70 51,2 0 0,1 0 1,16 79-1,-17-117-25,0 1-1,0-1 1,0 1-1,0-1 1,1 1-1,-1-1 1,1 1-1,-1-1 1,1 0-1,2 2 1,-4-3-1,0-1 1,1 0-1,-1 1 1,0-1-1,1 0 1,-1 0-1,1 0 1,-1 1-1,0-1 1,1 0-1,-1 0 1,1 0-1,-1 0 1,0 0-1,1 1 1,-1-1-1,1 0 0,-1 0 1,1 0-1,-1 0 1,0-1-1,1 1 1,-1 0-1,1 0 1,0 0-1,-1-1-7,1 1-1,0-1 1,0 0-1,-1 1 1,1-1-1,0 0 1,-1 0-1,1 0 1,-1 1-1,1-1 1,-1 0-1,1 0 1,-1 0-1,0 0 1,1-2-1,4-15-195,2-2-70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3.914"/>
    </inkml:context>
    <inkml:brush xml:id="br0">
      <inkml:brushProperty name="width" value="0.05" units="cm"/>
      <inkml:brushProperty name="height" value="0.05" units="cm"/>
    </inkml:brush>
  </inkml:definitions>
  <inkml:trace contextRef="#ctx0" brushRef="#br0">6 44 16452,'-6'-17'3867,"6"17"-3716,0-1 1,0 1-1,1-1 1,-1 1-1,0-1 0,0 1 1,0 0-1,0-1 1,1 1-1,-1-1 1,0 1-1,0-1 0,1 1 1,-1 0-1,0-1 1,1 1-1,-1 0 0,0-1 1,1 1-1,-1 0 1,1-1-1,2 0-204,0 0 0,1 0 1,-1 0-1,0 1 0,0-1 0,0 1 0,7 0 1,80-6-8165,-10 0 3530,-1 5 4429,-75 1 554,1 0 0,0 1 0,0-1 0,-1 1 0,1 0 0,-1 0 0,1 1 0,5 2 0,-8-3-98,0 0 1,0 1 0,0-1 0,0 0 0,-1 1 0,1 0-1,0-1 1,-1 1 0,1 0 0,-1 0 0,0 0 0,0 0-1,1 0 1,-1 0 0,-1 0 0,1 0 0,0 0 0,0 0-1,0 4 1,0 4 256,0-1-1,0 0 0,-1 1 1,-1-1-1,1 1 1,-2-1-1,1 1 1,-5 12-1,-29 74 1852,25-70-1780,-8 15 191,10-23-404,1 0 1,0 0-1,1 1 1,-6 31-1,12-49-303,0 0 0,-1 0 0,1 1 0,0-1 1,0 0-1,0 0 0,0 0 0,1 0 0,-1 1 0,0-1 0,0 0 0,1 0 0,-1 0 0,1 0 0,-1 0 0,1 0 0,-1 0 0,1 0 0,-1 0 1,1 0-1,0 0 0,0 0 0,1 1 0,0-1-4,-1 0 0,1-1 1,0 1-1,-1 0 0,1-1 1,0 1-1,0-1 0,0 1 1,0-1-1,0 0 0,-1 0 1,1 0-1,3 0 0,4-2 3,0 1-1,0-1 1,0-1-1,16-6 0,-5 1-395,-1-1-1,31-19 0,-45 25 248,-1 0 0,1-1 0,-1 1 0,1-1 0,-1 0-1,0 0 1,0 0 0,-1-1 0,0 1 0,1-1 0,-1 0 0,-1 0 0,1 0 0,-1 0 0,2-8 0,-3-7-503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4.350"/>
    </inkml:context>
    <inkml:brush xml:id="br0">
      <inkml:brushProperty name="width" value="0.05" units="cm"/>
      <inkml:brushProperty name="height" value="0.05" units="cm"/>
    </inkml:brush>
  </inkml:definitions>
  <inkml:trace contextRef="#ctx0" brushRef="#br0">25 116 16612,'-16'6'1720,"9"-3"-1144,6 0-224,12-3 864,6 0-239,9-3-545,1-4-392,9-4-824,1-3-337,2-12 929,-2-2-240,-4-11-184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5.114"/>
    </inkml:context>
    <inkml:brush xml:id="br0">
      <inkml:brushProperty name="width" value="0.05" units="cm"/>
      <inkml:brushProperty name="height" value="0.05" units="cm"/>
    </inkml:brush>
  </inkml:definitions>
  <inkml:trace contextRef="#ctx0" brushRef="#br0">69 395 17580,'-3'23'897,"-1"0"0,0 0 1,-10 25-1,-2 12 627,16-57-1438,-24 122 2309,22-110-2212,1 0-1,0 0 1,1 0 0,1 0-1,0 0 1,5 19-1,-6-33-207,0 1-1,0-1 1,1 1-1,-1-1 1,1 1-1,-1-1 0,1 0 1,-1 1-1,1-1 1,0 0-1,0 1 1,0-1-1,0 0 1,0 0-1,0 0 0,0 0 1,0 0-1,0 0 1,0 0-1,0 0 1,1 0-1,-1 0 1,0-1-1,1 1 0,-1-1 1,0 1-1,1-1 1,-1 1-1,4 0 1,-3-2-97,0 1 1,0-1-1,0 1 1,0-1-1,-1 1 1,1-1 0,0 0-1,0 0 1,0 0-1,-1 0 1,1 0 0,0 0-1,-1-1 1,1 1-1,-1-1 1,0 1-1,1-1 1,-1 1 0,0-1-1,0 0 1,1-1-1,3-7-473,0-1-1,-1 1 1,0-1-1,-1 0 1,0 0-1,-1 0 1,1-12-1,2-81-2668,-4 81 2806,-1-36 1293,3 65 1885,-1 0-2349,0-1 0,1 1 1,-1-1-1,1 1 0,0-1 0,1 0 0,-1 0 1,1 0-1,0-1 0,5 5 0,-5-7-283,1 0-1,0 0 0,0 0 1,1-1-1,-1 0 1,0 0-1,0 0 1,1-1-1,-1 1 0,0-1 1,1-1-1,-1 1 1,0-1-1,0 0 1,1 0-1,-1 0 0,0-1 1,0 0-1,0 0 1,7-4-1,0 0-23,0-1 0,-1 0-1,0 0 1,0-1 0,-1-1-1,0 0 1,10-12 0,-15 15-31,0 0-1,-1 0 1,0 0 0,0 0-1,-1-1 1,0 0 0,0 0-1,0 0 1,2-11 0,-5 18-30,0-1 0,1 0 0,-1 1 0,0-1 0,0 1 0,0-1 0,0 0 0,0 1 0,0-1 0,0 1 0,0-1 0,0 0 0,0 1 1,0-1-1,-1 1 0,1-1 0,0 1 0,0-1 0,0 0 0,-1 1 0,1-1 0,-10 3 30,-10 18-13,14-10-19,0 0 0,1 1 1,0 0-1,1 0 0,0 0 1,0 1-1,1-1 0,1 1 1,0 0-1,1-1 0,0 1 1,1 17-1,0-27 1,0 0-1,0 0 1,1 0 0,-1 0 0,1 0-1,-1 0 1,1 0 0,-1-1 0,1 1-1,0 0 1,0 0 0,0-1-1,0 1 1,0-1 0,1 1 0,-1-1-1,0 1 1,1-1 0,-1 0 0,1 0-1,-1 1 1,1-1 0,2 1-1,-1-1-1,1 0 0,-1 0 0,0-1 0,0 1 0,0-1 0,0 0 0,0 0 0,1 0 0,-1 0 0,0-1 0,0 1 0,0-1 0,0 0 0,5-1 0,3-3-26,0 1 0,0-2 0,0 0 0,-1 0 0,0-1-1,0 0 1,10-10 0,58-65-333,-27 27 2,-51 54 346,1 0 0,-1 1 1,1-1-1,0 0 0,-1 1 1,1-1-1,0 0 0,-1 1 0,1-1 1,0 1-1,0 0 0,-1-1 1,1 1-1,0 0 0,0-1 0,0 1 1,0 0-1,-1 0 0,1 0 1,0 0-1,1-1 0,-1 2 7,-1-1 1,1 1-1,-1-1 1,1 0-1,-1 1 0,1-1 1,-1 1-1,0-1 0,1 1 1,-1-1-1,0 1 0,1-1 1,-1 1-1,0-1 0,1 1 1,-1 0-1,0-1 1,0 1-1,0 0 0,0-1 1,0 1-1,0 0 0,1 8 21,-1 0 0,0 0-1,-1 11 1,0-9 13,-1 19 90,0-17-16,2 0-1,-1 0 1,2-1 0,2 24 0,-3-36-99,0 0 1,0 1-1,0-1 0,0 0 1,0 1-1,0-1 0,0 0 1,0 1-1,0-1 1,1 0-1,-1 1 0,0-1 1,0 0-1,0 1 0,0-1 1,1 0-1,-1 0 1,0 1-1,0-1 0,0 0 1,1 0-1,-1 1 0,0-1 1,0 0-1,1 0 0,-1 0 1,0 0-1,1 1 1,-1-1-1,0 0 0,1 0 1,-1 0-1,0 0 0,1 0 1,-1 0-1,0 0 0,0 0 1,1 0-1,-1 0 1,0 0-1,1 0 0,-1 0 1,0 0-1,1 0 0,-1 0 1,0 0-1,1 0 1,-1-1-1,0 1 0,1 0 1,-1 0-1,0 0 0,0 0 1,1-1-1,-1 1 0,0 0 1,0 0-1,1-1 1,-1 1-1,0 0 0,0 0 1,1-1-1,14-20 106,26-57-1074,-3-2-1,-4-1 1,45-165-1,-76 236 868,3-10-88,-2 1-1,1-1 0,-2 0 1,1-28-1,-6 35 178,-4 16 158,-8 23 295,4 2-116,0 0 0,2 1 0,1 0 0,1 1 0,2 0 1,0 0-1,3 0 0,0 0 0,2 0 0,5 30 0,-5-53-286,1 0 0,0 0 0,0-1 0,1 1 0,-1-1-1,2 1 1,-1-1 0,7 8 0,-10-13-38,1 0 1,0 0-1,0 0 0,0 0 1,0 0-1,0 0 0,0 0 1,0-1-1,0 1 0,0 0 1,1-1-1,-1 1 0,0-1 1,0 1-1,0-1 0,1 1 1,-1-1-1,0 0 0,1 0 1,0 0-1,0 0-1,0-1 0,0 1 1,-1-1-1,1 0 0,0 1 0,-1-1 0,1 0 1,-1 0-1,1-1 0,-1 1 0,0 0 1,1 0-1,-1-1 0,0 1 0,0 0 0,0-1 1,0 1-1,0-1 0,1-2 0,3-6 37,0-1 0,-1 0-1,0 0 1,0 0 0,-1-1 0,-1 1-1,0-1 1,-1 1 0,0-1-1,-1 0 1,0 1 0,0-1-1,-2 0 1,-2-12 0,1 18 30,1 10-16,2-3-52,0 0 0,0 1 0,0-1 0,1 0 0,-1 0 0,0 1 1,0-1-1,1 0 0,-1 1 0,1-1 0,-1 0 0,1 2 0,2 1-6,0 0 1,0 0-1,0 0 0,0-1 1,1 1-1,0-1 0,-1 1 1,1-1-1,1-1 0,-1 1 0,0 0 1,0-1-1,1 0 0,8 3 1,-6-3 0,1-1-1,0 1 1,-1-1 0,1-1 0,0 1 0,0-1 0,-1-1 0,15-2 0,-8 1-1,-1-2 1,0 0 0,0 0 0,0-1 0,0-1 0,-1 0 0,0-1 0,0 0-1,-1-1 1,16-13 0,-24 17 4,1 1 0,-1-1 0,0 0 0,0 0 0,-1 0 0,1 0 0,-1 0 0,3-8 0,-5 11-2,0 1 0,1-1 0,-1 0 0,0 0 0,0 0 0,0 0 0,0 0 0,0 0 0,0 0 0,0 0 0,0 0 0,0 0 0,0 0 0,-1 0 0,1 0 0,0 0 0,0 0 0,-2-1 0,1 1 0,1 0 0,-1 0 0,0 1-1,0-1 1,0 1 0,0-1 0,0 0 0,0 1-1,0 0 1,0-1 0,-1 1 0,1 0-1,0-1 1,0 1 0,0 0 0,0 0 0,0 0-1,0 0 1,-1 0 0,0 0 0,-6 1 0,1 0 1,0 1 0,0 0-1,0 0 1,0 1-1,0-1 1,0 2 0,1-1-1,-1 1 1,1 0 0,0 0-1,0 0 1,-5 6-1,0 0 2,0 1-1,0 1 1,1-1-1,1 1 1,-10 17-1,16-23-12,0-1-1,0 0 1,1 1-1,0-1 1,0 1-1,1 0 1,-1-1-1,1 1 1,0 7-1,1-12-10,0 0-1,0 0 0,0 1 0,0-1 0,1 0 1,-1 1-1,0-1 0,1 0 0,-1 0 0,1 1 1,-1-1-1,1 0 0,-1 0 0,1 0 0,0 0 1,0 0-1,0 0 0,1 2 0,-1-2-30,1 0-1,0-1 1,-1 1-1,1 0 1,0-1 0,-1 1-1,1-1 1,0 1-1,0-1 1,-1 0-1,1 0 1,0 0-1,0 0 1,-1 0 0,1 0-1,0 0 1,3-2-1,3 0-215,-1 0 1,1-1-1,-1 1 0,1-2 0,-1 1 1,0-1-1,0-1 0,8-6 0,3-2-318,28-32 0,-9 3-265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5.612"/>
    </inkml:context>
    <inkml:brush xml:id="br0">
      <inkml:brushProperty name="width" value="0.05" units="cm"/>
      <inkml:brushProperty name="height" value="0.05" units="cm"/>
    </inkml:brush>
  </inkml:definitions>
  <inkml:trace contextRef="#ctx0" brushRef="#br0">859 254 16035,'-5'5'297,"0"1"-1,1 0 0,-1-1 1,1 2-1,0-1 0,1 0 1,-1 1-1,1 0 0,1 0 1,-1 0-1,1 0 0,0 0 0,1 0 1,0 1-1,-1 13 0,3-18-260,-1 0 0,0-1 0,1 1 0,0-1 0,0 1 0,0-1 0,0 1 0,0-1 0,0 1 1,1-1-1,-1 0 0,1 0 0,-1 0 0,1 0 0,0 0 0,0 0 0,0 0 0,0 0 0,0-1 0,0 1 0,1-1 0,-1 1 0,1-1 0,-1 0 0,1 0 0,-1 0 0,4 0 0,9 3-43,1 0 0,0-1 0,23 2 0,-15-3 45,-10 0-20,5 0-22,31 8-1,-46-9 25,-1-1 1,0 1-1,0 0 1,0 0-1,-1 1 1,1-1-1,0 1 1,0-1-1,-1 1 1,1 0-1,-1 0 1,1 0-1,-1 0 0,0 0 1,0 1-1,0-1 1,0 1-1,1 2 1,-2-3 20,0 1 1,-1-1 0,0 1-1,1-1 1,-1 0 0,0 1-1,0-1 1,0 1-1,-1-1 1,1 1 0,-1-1-1,1 1 1,-1-1 0,0 0-1,0 1 1,0-1 0,0 0-1,0 0 1,0 0-1,-1 0 1,1 0 0,-3 3-1,-4 4 151,0 0-1,-1-1 0,-11 9 1,9-8-131,-1 0 1,-1-1-1,0 0 1,0-1-1,0 0 1,-1-1-1,0 0 1,0-1-1,0-1 1,-1-1-1,1 0 1,-1 0-1,0-2 1,0 1-1,-30-3 1,-28-8-102,-6-5-95</inkml:trace>
  <inkml:trace contextRef="#ctx0" brushRef="#br0" timeOffset="1">1 12 19116,'11'-5'1840,"18"1"-1247,2 1-193,5 3 640,4 2-1008,-2-1 272,-4 0-136,-1 1-312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6.331"/>
    </inkml:context>
    <inkml:brush xml:id="br0">
      <inkml:brushProperty name="width" value="0.05" units="cm"/>
      <inkml:brushProperty name="height" value="0.05" units="cm"/>
    </inkml:brush>
  </inkml:definitions>
  <inkml:trace contextRef="#ctx0" brushRef="#br0">309 1 19652,'-3'0'158,"-1"0"-1,1-1 1,-1 1 0,1 1-1,-1-1 1,1 0-1,-1 1 1,1 0 0,0 0-1,-1 0 1,1 0-1,0 0 1,0 1 0,0-1-1,0 1 1,0 0-1,0 0 1,-3 3 0,-4 4 128,1 0 0,0 0-1,-14 19 1,0 4 5,2 1 0,1 1 1,2 1-1,1 1 0,-13 41 0,15-30-163,2 0 1,2 0-1,-8 86 1,18-119-103,-3 80 114,4-84-126,1 0 0,0 0 0,1-1 0,0 1 0,1 0 1,0-1-1,5 13 0,-6-19-12,-1 0 1,1 0 0,-1-1 0,1 1-1,0 0 1,0-1 0,1 1 0,-1-1-1,0 0 1,1 1 0,-1-1-1,1 0 1,0-1 0,0 1 0,0 0-1,0-1 1,0 0 0,0 0 0,0 0-1,0 0 1,0 0 0,1 0 0,-1-1-1,0 0 1,0 1 0,1-1 0,-1 0-1,0-1 1,1 1 0,-1-1-1,0 1 1,0-1 0,5-2 0,2 0 6,0-1 1,-1 0 0,1-1 0,-1 0-1,0-1 1,0 0 0,-1 0 0,1 0 0,9-12-1,-10 10 9,-1-1 0,0 0 0,-1 0 0,0 0 0,0-1-1,-1 0 1,7-21 0,-10 27-11,-1 0-1,0-1 1,0 1 0,-1 0-1,1 0 1,-1-1-1,0 1 1,0 0 0,-1-1-1,0-5 1,0 7-5,0 1 0,0-1 0,0 0 0,-1 1 0,1-1 1,0 1-1,-1 0 0,0-1 0,0 1 0,1 0 0,-1 0 0,0 0 0,-1 0 0,1 0 0,0 1 1,0-1-1,-4-1 0,2 1-6,0 1 1,0-1 0,0 1-1,-1 0 1,1 0-1,0 0 1,0 1 0,-1-1-1,1 1 1,-1 0-1,1 1 1,0-1 0,-1 1-1,1-1 1,0 1 0,0 1-1,-1-1 1,1 1-1,-4 1 1,3 0-7,0-1-1,0 1 1,0 0 0,1 0-1,-1 0 1,1 1 0,0-1-1,0 1 1,0 0 0,0 0-1,0 1 1,1-1 0,0 1-1,-4 7 1,7-11 6,-1 0 1,1 0-1,-1 0 0,1 0 1,-1 0-1,1 0 0,-1 0 1,1 1-1,0-1 0,0 0 1,0 0-1,0 0 0,0 0 1,0 0-1,0 1 0,0-1 1,0 0-1,0 0 0,1 0 1,-1 0-1,0 0 0,1 0 1,-1 1-1,1-1 0,-1 0 1,1 0-1,0 0 0,-1-1 1,1 1-1,0 0 0,0 0 1,-1 0-1,1 0 0,0-1 0,0 1 1,0 0-1,0-1 0,0 1 1,2 0-1,1 0-8,0 0 1,1 0-1,-1 0 0,0 0 0,0-1 1,1 0-1,-1 0 0,0 0 0,1 0 1,4-2-1,8-2-62,-1 0-1,1-2 1,-1 0-1,-1-1 1,1 0 0,25-18-1,80-66-407,-21-2-77,-99 92 555,0 0-1,-1 1 0,1-1 1,0 1-1,-1-1 0,1 1 1,0-1-1,0 1 1,0-1-1,-1 1 0,1 0 1,0-1-1,0 1 0,0 0 1,0 0-1,0 0 0,0 0 1,0-1-1,-1 1 1,1 0-1,0 1 0,2-1 1,-3 0 1,1 1 1,0 0-1,-1-1 1,1 1 0,0-1-1,-1 1 1,1 0-1,-1-1 1,1 1-1,-1 0 1,0 0 0,1-1-1,-1 1 1,0 0-1,1 0 1,-1 0 0,0 0-1,0-1 1,0 2-1,1 7-2,0 0-1,-1-1 1,-2 15-1,2-22 6,-15 119-13,-5 82-1013,19-192 949,1-7 54,0-1 0,-1 1 1,1 0-1,0-1 0,0 1 1,1 0-1,-1-1 0,0 1 1,1-1-1,0 1 0,-1 0 1,1-1-1,2 4 0,6 2-226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6.833"/>
    </inkml:context>
    <inkml:brush xml:id="br0">
      <inkml:brushProperty name="width" value="0.05" units="cm"/>
      <inkml:brushProperty name="height" value="0.05" units="cm"/>
    </inkml:brush>
  </inkml:definitions>
  <inkml:trace contextRef="#ctx0" brushRef="#br0">0 14 17724,'18'-13'1792,"-7"17"-1072,-7 13-264,-2 16 1417,-2 13-753,0 20-424,-3 7-152,1 14-168,-2 1-16,0-4-71,2-2-113,2-13-304,2-9-209,2-23-607,2-9-144,1-23 808,3-3-208,2-15-240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7.298"/>
    </inkml:context>
    <inkml:brush xml:id="br0">
      <inkml:brushProperty name="width" value="0.05" units="cm"/>
      <inkml:brushProperty name="height" value="0.05" units="cm"/>
    </inkml:brush>
  </inkml:definitions>
  <inkml:trace contextRef="#ctx0" brushRef="#br0">1 208 16075,'4'5'267,"0"0"-1,0 0 0,1 0 1,0-1-1,0 1 0,0-1 1,1-1-1,-1 1 0,1-1 0,0 0 1,0 0-1,7 2 0,-9-4-135,0 0-1,1-1 0,-1 1 1,0-1-1,0 0 0,0 0 1,0-1-1,0 1 0,0-1 1,0 0-1,0 0 0,0 0 1,0 0-1,0-1 0,-1 0 1,1 1-1,-1-2 0,1 1 0,-1 0 1,6-6-1,-2 2-52,0-1 1,-1 0-1,0 0 0,0-1 1,0 0-1,-1 0 0,-1 0 0,1 0 1,-1-1-1,-1 0 0,0 0 0,0 0 1,0 0-1,-1 0 0,-1-1 1,0 1-1,0-1 0,0 1 0,-3-19 1,2 27-78,0-1 1,-1 1-1,1-1 0,0 1 1,-1-1-1,0 1 1,1-1-1,-1 1 0,0 0 1,1-1-1,-1 1 1,-1-2-1,1 3-2,1 0 1,-1-1-1,1 1 1,-1 0-1,1-1 1,-1 1-1,1 0 1,-1 0-1,1-1 0,-1 1 1,1 0-1,-1 0 1,1 0-1,-1 0 1,1 0-1,-1 0 1,0 0-1,1 0 1,-1 0-1,1 0 0,-1 0 1,1 0-1,-2 0 1,0 1-4,0 0 1,1 0-1,-1 1 1,0-1-1,0 0 1,0 1-1,1-1 1,-1 1-1,1 0 1,-1-1-1,1 1 1,0 0 0,0 0-1,-1 0 1,0 3-1,-6 15-15,1-1 0,1 1 1,1 0-1,1 1 0,1-1 0,0 1 0,2 0 1,0 0-1,4 34 0,-3-50 21,1 0 1,0 0-1,0 0 0,1 0 1,-1 0-1,1 0 0,0 0 0,0 0 1,1 0-1,-1-1 0,5 5 1,-6-7 2,1 0 1,0 0 0,0 0-1,0-1 1,0 1 0,0-1 0,0 1-1,0-1 1,1 0 0,-1 0 0,1 0-1,-1 0 1,0 0 0,1 0-1,-1-1 1,1 1 0,-1-1 0,1 0-1,0 0 1,-1 0 0,1 0 0,-1 0-1,1-1 1,4 0 0,1-2 10,1 0 0,-1 0-1,1-1 1,-1 0 0,0-1 0,0 1 0,-1-2 0,0 1 0,11-10 0,56-64 110,-67 70-107,32-40 123,61-105 1,-87 132-129,-3 9 35,-9 14-48,-1-1 0,0 0 0,0 0 0,0 0 0,1 1 0,-1-1 0,0 0 0,0 0 0,0 1 1,1-1-1,-1 0 0,0 0 0,0 1 0,0-1 0,0 0 0,0 1 0,0-1 0,1 0 0,-1 1 0,0-1 0,0 0 0,0 0 0,0 1 1,0-1-1,0 0 0,0 1 0,-1-1 0,1 1 0,-4 35 29,3-30-24,-3 15-306,1 1 1,1-1-1,1 1 1,1 0 0,4 37-1,0-49-914,1-13 564,6-18-8,-10 18 513,11-27-702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7.753"/>
    </inkml:context>
    <inkml:brush xml:id="br0">
      <inkml:brushProperty name="width" value="0.05" units="cm"/>
      <inkml:brushProperty name="height" value="0.05" units="cm"/>
    </inkml:brush>
  </inkml:definitions>
  <inkml:trace contextRef="#ctx0" brushRef="#br0">0 1 16684,'5'21'1056,"5"5"-984,3 3-176,8 2-128,8-1 120,4-2 24,1-5-56,1-9-112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18.200"/>
    </inkml:context>
    <inkml:brush xml:id="br0">
      <inkml:brushProperty name="width" value="0.05" units="cm"/>
      <inkml:brushProperty name="height" value="0.05" units="cm"/>
    </inkml:brush>
  </inkml:definitions>
  <inkml:trace contextRef="#ctx0" brushRef="#br0">53 462 15427,'-8'14'783,"-23"51"880,29-59-1454,-1 0 0,1 0 0,1 0 0,-1 1 0,1-1 0,0 1 1,1-1-1,-1 9 0,1-15-185,0 1 0,0-1 0,0 1 0,0-1 1,0 0-1,0 1 0,0-1 0,0 1 0,0-1 0,0 0 0,0 1 1,0-1-1,0 1 0,0-1 0,1 0 0,-1 1 0,0-1 0,0 1 1,0-1-1,1 0 0,-1 1 0,0-1 0,0 0 0,1 1 0,-1-1 1,0 0-1,1 0 0,-1 1 0,0-1 0,1 0 0,-1 0 0,0 0 1,1 1-1,-1-1 0,0 0 0,1 0 0,-1 0 0,1 0 0,-1 0 1,1 0-1,-1 0 0,0 0 0,1 0 0,-1 0 0,1 0 0,-1 0 1,0 0-1,1 0 0,-1 0 0,1 0 0,-1 0 0,0-1 0,1 1 1,-1 0-1,0 0 0,1-1 0,19-15 556,-19 16-577,36-41 189,-1-2 0,-2-1 0,-3-1 0,-1-2 0,41-88 0,-59 108-333,16-51 0,-26 69 96,1 0-1,-2 0 1,1 0-1,-1-1 1,-1 1-1,1 0 0,-2-1 1,1 1-1,-4-14 1,4 21 33,0 1 0,0-1 0,-1 1 0,1-1 1,-1 0-1,1 1 0,-1 0 0,0-1 0,0 1 0,1-1 1,-1 1-1,0 0 0,0-1 0,0 1 0,-1 0 1,1 0-1,0 0 0,0 0 0,-1 0 0,1 0 0,0 0 1,-1 1-1,1-1 0,-1 0 0,1 1 0,-1-1 0,1 1 1,-1-1-1,1 1 0,-1 0 0,0 0 0,1 0 0,-1 0 1,1 0-1,-1 0 0,0 0 0,1 0 0,-1 1 1,-2 0-1,-3 1 14,1 1 1,-1 0-1,1 0 1,0 0-1,0 1 0,0 0 1,-10 9-1,0 2 187,0 0 0,2 1 0,0 1 0,1 1 1,0 0-1,2 0 0,0 1 0,1 1 0,1 0 0,1 0 0,-9 32 0,16-46-128,0-1 0,0 1 0,0 0 0,1-1 0,0 1 0,0 0 0,0-1 0,1 1 0,0-1 0,0 1 0,0 0 0,1-1 0,0 0 0,0 1 0,0-1 0,1 0 0,-1 0 0,1 0 0,0-1 0,1 1 0,-1-1 0,1 1 0,0-1 0,0 0 0,0-1 0,9 7 0,33 22-285,16 12-823,-56-40 959,-1 1 0,0 0 0,0 1-1,0-1 1,0 1 0,-1 0 0,6 10-1,-6 4-320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1.966"/>
    </inkml:context>
    <inkml:brush xml:id="br0">
      <inkml:brushProperty name="width" value="0.05" units="cm"/>
      <inkml:brushProperty name="height" value="0.05" units="cm"/>
    </inkml:brush>
  </inkml:definitions>
  <inkml:trace contextRef="#ctx0" brushRef="#br0">0 154 14643,'5'-11'356,"0"0"0,0 1-1,1-1 1,1 1 0,0 0-1,11-12 1,-12 16-193,0 1-1,0-1 1,1 1 0,0 0 0,0 1-1,1 0 1,-1 0 0,1 0-1,15-4 1,-7 3 10,-1 1-1,1 1 1,0 0-1,1 2 1,-1-1-1,31 3 1,-41-1-162,0 1-1,1 0 1,-1 0-1,0 0 1,0 1 0,0 0-1,0 0 1,0 1 0,-1 0-1,1 0 1,-1 0-1,1 0 1,-1 1 0,0 0-1,0 0 1,-1 0-1,1 1 1,-1-1 0,0 1-1,5 8 1,-7-8 22,1 0 1,-1 0-1,-1 0 0,1 0 1,-1 1-1,0-1 1,0 0-1,0 0 0,-1 1 1,0-1-1,0 1 0,0-1 1,-2 9-1,-2 4 146,0-1 0,-12 29 0,10-29-71,5-15-125,0-1 0,1 0 0,-1 1 0,0-1 0,1 1 0,0-1 0,-1 1 0,1-1 0,0 1 0,0-1 0,0 1 0,0-1 0,0 1 0,0-1 0,0 1 1,1-1-1,-1 1 0,0-1 0,1 0 0,-1 1 0,1-1 0,1 2 0,0-1-84,0 0 1,0 0 0,0-1 0,1 1-1,-1-1 1,1 0 0,-1 0 0,1 0-1,5 1 1,1 2-70,2-1-69,-1 1 0,1 1 0,-1-1 0,0 2 0,15 10 0,-22-14 221,0 1 0,-1-1 0,1 1 0,-1-1 0,1 1 0,-1 0 0,0 0 0,0 0 0,-1 0 0,1 1 0,-1-1 0,1 0 0,-1 1 0,0-1-1,0 1 1,-1-1 0,1 1 0,-1-1 0,1 1 0,-1 0 0,-1 6 0,-1 0 130,0 0 0,0 0 0,-1-1 0,0 1 0,-1-1 0,0 0-1,-1 0 1,-10 16 0,1-5 405,-1 0-1,-25 24 1,29-33-204,1-1 0,-1-1 1,-1 0-1,0-1 1,-22 13-1,30-19-247,0-1 0,-1 1 1,1 0-1,-1-1 0,1 0 0,-1 0 0,0-1 1,1 1-1,-9-1 0,10 0-73,1-1 0,-1 1 1,0-1-1,0 0 0,0 0 0,1 0 1,-1 0-1,0 0 0,1 0 0,-1-1 1,1 1-1,0-1 0,-1 0 0,1 0 0,0 0 1,-4-4-1,3 1-119,0 0-1,1 0 1,-1 0-1,1 0 1,0 0 0,0-1-1,0 1 1,1-1 0,0 1-1,0-1 1,0 0-1,1 1 1,0-1 0,0 0-1,0 1 1,1-1-1,0 0 1,0 1 0,0-1-1,5-9 1,12-17-573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20.188"/>
    </inkml:context>
    <inkml:brush xml:id="br0">
      <inkml:brushProperty name="width" value="0.05" units="cm"/>
      <inkml:brushProperty name="height" value="0.05" units="cm"/>
    </inkml:brush>
  </inkml:definitions>
  <inkml:trace contextRef="#ctx0" brushRef="#br0">107 164 17756,'0'-1'37,"0"1"0,1 0 0,-1-1 0,0 1 1,0 0-1,0-1 0,0 1 0,0-1 0,0 1 0,0 0 1,0-1-1,0 1 0,0 0 0,0-1 0,0 1 0,0-1 0,0 1 1,0 0-1,0-1 0,0 1 0,0 0 0,-1-1 0,1 1 1,0 0-1,0-1 0,0 1 0,0 0 0,-1-1 0,1 1 1,0 0-1,-1 0 0,1-1 0,0 1 0,0 0 0,-1 0 0,1-1 1,0 1-1,-1 0 0,1 0 0,0 0 0,-1 0 0,1 0 1,0-1-1,-1 1 0,1 0 0,-1 0 0,1 0 0,0 0 0,-1 0 1,1 0-1,0 0 0,-1 0 0,1 1 0,-1-1 0,1 0 1,0 0-1,-1 0 0,1 0 0,0 0 0,-1 0 0,1 1 1,0-1-1,-1 0 0,1 0 0,0 1 0,-1-1 0,-2 2 74,0 0-1,1 0 1,-1-1-1,0 2 0,1-1 1,0 0-1,-3 3 1,-4 8-47,1 1 0,1-1 0,0 1 0,1 0 0,1 1 0,-6 23 1,6-15-97,0 0 0,2 1 1,0 37-1,3-58 28,0 0-1,0 1 0,0-1 0,1 0 1,-1 1-1,1-1 0,0 0 1,0 0-1,0 0 0,0 0 1,0 0-1,4 6 0,-4-8 3,1 1 0,0-1 0,-1 1 0,1-1 1,0 1-1,0-1 0,0 0 0,0 0 0,0 0 0,0 0 0,0 0 0,0 0 0,0-1 0,1 1 0,-1-1 0,0 0 0,0 1 0,1-1 0,2 0 0,37-1-16,-23 0 9,1 1 1,-1 1-1,0 0 0,0 2 0,30 6 0,-46-7 9,1-1-1,0 0 0,0 1 0,-1 0 0,1 0 1,-1 0-1,1 0 0,-1 1 0,0-1 0,0 1 1,0 0-1,0 0 0,-1 0 0,1 0 0,-1 0 1,0 1-1,0-1 0,0 1 0,0-1 0,0 1 1,-1 0-1,0 0 0,0 0 0,0 0 0,0 0 1,0 0-1,-1 0 0,0 0 0,0 0 0,0 0 1,0 0-1,-2 5 0,0 4 19,-1 0 0,0 0 0,-1-1 1,0 1-1,-1-1 0,0 0 0,-1-1 0,-1 1 0,1-1 1,-13 14-1,6-9 156,-1 0-1,0-1 1,-1-1 0,0 0 0,-34 23 0,45-35-109,0 0 0,0 1 0,0-1 0,-1 0-1,1-1 1,-1 1 0,1-1 0,-1 0 0,0 0 0,0-1 0,1 1 0,-6-1 0,8 0-37,1 0 1,-1 0-1,1-1 0,-1 1 1,0-1-1,1 1 0,0-1 1,-1 1-1,1-1 0,-1 0 1,1 0-1,0 0 0,0 0 1,-1 0-1,1 0 0,-1-1 1,0 0-9,1 0 1,0 0-1,0-1 1,0 1-1,0 0 0,0 0 1,1 0-1,-1-1 1,1 1-1,-1 0 0,1-1 1,0 1-1,0 0 1,0-3-1,1-7-13,1 0 0,0 0 1,0 0-1,1 0 0,1 1 0,0-1 0,6-11 0,46-80-170,-38 73 125,128-197-244,-85 139 274,90-176 1,-147 252 86,-7 12-6,-9 15 4,-4 15-55,2 1 1,2 0-1,1 1 0,1 1 0,2-1 0,1 2 1,1-1-1,-1 41 0,7-65-22,0 0-1,0 0 1,1 0 0,0 0-1,1-1 1,0 1 0,0 0-1,1-1 1,3 9 0,-5-15 0,0 0 0,0 0 1,1 0-1,-1 0 1,0-1-1,1 1 1,-1 0-1,1-1 0,0 1 1,-1-1-1,1 0 1,0 1-1,0-1 1,0 0-1,0 0 0,4 1 1,-3-1 0,0-1 1,-1 0-1,1 0 1,0 0-1,0 0 0,0 0 1,0 0-1,0-1 1,0 0-1,0 1 1,0-1-1,0 0 0,-1-1 1,1 1-1,0 0 1,2-2-1,8-6 7,0 0 0,0-1-1,-1-1 1,0 0 0,-1 0 0,0-1-1,-1 0 1,14-22 0,-6 4 32,-1 0 0,25-60 0,-36 74-13,0 0 0,-1 0 0,0-1 0,2-23 1,-7 40-27,1-1 0,-1 1 0,0-1 0,0 1 0,0-1 0,0 1 1,1 0-1,-1-1 0,0 1 0,0-1 0,0 1 0,0-1 0,0 1 1,0-1-1,0 1 0,0 0 0,0-1 0,-1 1 0,1-1 0,0 1 1,0-1-1,0 1 0,0 0 0,-1-1 0,1 1 0,0 0 0,0-1 1,-1 1-1,1-1 0,0 1 0,-1 0 0,1 0 0,-1-1 0,0 2 2,0-1-1,0 1 1,0 0-1,1 0 0,-1 0 1,0 0-1,0 0 0,0 0 1,1 0-1,-1 0 0,1 0 1,-1 1-1,0 0 1,-8 20-7,0 1 0,2-1 0,0 1 0,1 0 0,2 1 0,0-1 1,2 1-1,0 33 0,2-54 8,0-1 0,0 0 1,0 0-1,1 0 0,-1 0 1,1 0-1,-1 0 0,1 0 0,0 0 1,0 0-1,-1 0 0,1 0 0,1 0 1,-1 0-1,0-1 0,3 4 1,-3-5 0,0 1 0,0 0 1,0-1-1,0 1 1,0-1-1,0 1 1,1-1-1,-1 0 1,0 0-1,0 1 1,0-1-1,1 0 0,-1 0 1,0 0-1,0 0 1,1 0-1,-1-1 1,0 1-1,0 0 1,2-1-1,4-2 18,0 0 0,0-1 0,0 0 0,-1 0 0,0-1 0,0 1 0,8-9 0,33-36 185,-2-2 0,44-65 0,-53 67-156,-45 67-102,1 0 1,1 0 0,-7 29-1,13-43 48,-6 21-9,-8 46 0,14-65 18,0-1 0,1 1 0,0 0 0,0-1 1,0 1-1,1-1 0,-1 1 0,1-1 0,0 1 0,1-1 0,0 0 0,-1 1 0,2-1 1,-1 0-1,4 6 0,-5-10 2,1 0 0,-1 1 1,0-1-1,1 0 0,0 1 1,-1-1-1,1 0 1,0 0-1,-1 0 0,1-1 1,0 1-1,0 0 0,0-1 1,0 1-1,-1-1 0,1 1 1,0-1-1,0 0 0,0 0 1,0 0-1,0 0 0,0 0 1,0-1-1,0 1 0,0 0 1,0-1-1,0 1 0,0-1 1,1-1-1,5-1 31,0-1 1,-1 0-1,1 0 0,-1-1 0,9-7 0,3-5 24,-1-1 1,0 0-1,-1-2 0,-1 0 0,-1 0 1,-1-1-1,-1-1 0,0-1 0,-2 1 1,-1-2-1,13-42 0,-21 46-13,-5 16-17,-4 11-27,4-3-7,1 1 0,-1 0 0,1-1 0,1 1 0,-1 0 0,1 0 0,-1 0 0,1 0 0,1 0 0,-1 0 0,1 0 0,0 7 0,0-10 1,0-1 0,0 1-1,0-1 1,1 1 0,-1-1-1,0 1 1,1-1 0,-1 0-1,1 1 1,-1-1 0,1 0-1,0 1 1,-1-1 0,1 0-1,0 0 1,0 1 0,0-1-1,0 0 1,0 0 0,0 0 0,0 0-1,1 0 1,-1-1 0,0 1-1,0 0 1,1 0 0,-1-1-1,0 1 1,1-1 0,-1 1-1,1-1 1,-1 0 0,1 1-1,-1-1 1,1 0 0,-1 0-1,1 0 1,-1 0 0,1 0-1,-1-1 1,0 1 0,1 0-1,-1-1 1,3 0 0,7-3 14,0 0 0,-1-1 0,0 0 1,0 0-1,0-1 0,0 0 0,16-15 1,55-59 152,-78 79-157,-4 10-10,-9 19-9,7-17 7,-3 5-79,1 0-1,1 1 0,0 0 1,1-1-1,1 1 1,0 26-1,2-42 18,0 1 0,0-1 0,0 0 0,0 0 0,1 0 1,-1 1-1,0-1 0,1 0 0,-1 0 0,0 0 0,1 0 0,-1 0 0,1 0 0,0 0 0,-1 0 0,1 0 1,1 2-1,-1-3 8,-1 0 0,1 1 1,-1-1-1,1 0 1,-1 0-1,1 0 0,0 0 1,-1 0-1,1 0 0,-1 0 1,1 0-1,0 0 1,-1 0-1,1 0 0,-1 0 1,1 0-1,-1-1 0,1 1 1,0 0-1,-1 0 1,1-1-1,-1 1 0,1 0 1,0-1-1,3-3-177,1 0 0,-1 0 0,0 0 0,-1 0 0,7-9 0,9-15-560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20.654"/>
    </inkml:context>
    <inkml:brush xml:id="br0">
      <inkml:brushProperty name="width" value="0.05" units="cm"/>
      <inkml:brushProperty name="height" value="0.05" units="cm"/>
    </inkml:brush>
  </inkml:definitions>
  <inkml:trace contextRef="#ctx0" brushRef="#br0">26 1 18588,'-11'8'1328,"1"15"-1080,5 7-120,5 3 216,5 5-544,6-3-920,5-2 1008,4-11-208,4-2-128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21.170"/>
    </inkml:context>
    <inkml:brush xml:id="br0">
      <inkml:brushProperty name="width" value="0.05" units="cm"/>
      <inkml:brushProperty name="height" value="0.05" units="cm"/>
    </inkml:brush>
  </inkml:definitions>
  <inkml:trace contextRef="#ctx0" brushRef="#br0">41 518 14339,'11'-2'1476,"-8"6"397,-9 15 1105,4-14-2760,-12 25 1169,-12 29-88,25-55-1217,-1 1 1,1-1 0,0 0-1,1 1 1,-1-1 0,1 1-1,0-1 1,0 1-1,0-1 1,0 1 0,2 5-1,-1-9-64,-1 0 0,0 0-1,0-1 1,1 1-1,-1 0 1,0 0 0,1-1-1,-1 1 1,1 0 0,-1-1-1,1 1 1,0 0 0,-1-1-1,1 1 1,-1-1 0,1 1-1,0-1 1,0 1-1,-1-1 1,1 1 0,0-1-1,0 0 1,-1 0 0,1 1-1,0-1 1,0 0 0,0 0-1,0 0 1,-1 0 0,1 0-1,0 0 1,0 0-1,0 0 1,0 0 0,-1 0-1,1 0 1,0-1 0,0 1-1,0-1 1,4 0 15,-1-1 0,0 0 0,0 0 0,0 0 1,-1 0-1,6-4 0,1-4 32,1 0 0,-1 0 1,-1-1-1,0-1 0,0 0 1,-1 0-1,0 0 0,-2-1 1,1 0-1,7-25 0,-3 3 42,-1 0 0,-2-1 0,4-42-1,-9 44-17,0-43 1,-3 66-78,0 0-1,-1 0 1,-1 0 0,0 0 0,0 1 0,-1-1 0,-1 1 0,-4-11 0,8 20-13,-1 0 0,1 0 0,-1-1 0,0 1 0,1 0 0,-1 0 0,0 0 0,0 0 0,1 0 0,-1 0 0,0 0 0,0 0 0,0 0 0,0 0 0,0 1 0,-1-1 1,1 0-1,0 1 0,0-1 0,0 1 0,-1-1 0,1 1 0,0 0 0,0-1 0,-1 1 0,1 0 0,0 0 0,-1 0 0,1 0 0,0 0 0,-1 0 0,1 0 0,0 0 0,-1 1 0,1-1 0,0 0 0,0 1 1,-1-1-1,1 1 0,0 0 0,0-1 0,0 1 0,-2 1 0,-3 3-7,0 0 0,1 0 1,0 0-1,-1 1 0,2-1 0,-8 12 1,1 0-109,1 1 1,0 0 0,1 1 0,1 0-1,1 1 1,0 0 0,2 0-1,0 0 1,2 0 0,-3 31-1,6-48 22,0 0 0,0 1 0,0-1-1,1 0 1,-1 0 0,1 1-1,0-1 1,-1 0 0,2 0 0,-1 0-1,0 0 1,0 0 0,1 0-1,0-1 1,0 1 0,-1 0 0,1-1-1,1 1 1,-1-1 0,0 0-1,1 0 1,-1 0 0,1 0 0,0 0-1,-1 0 1,1-1 0,6 3-1,4 0-417,0-1-1,0 0 0,0-1 1,1 0-1,20-1 0,25 5-409,-51-5 988,-1 0 0,0 1 0,0 0 0,0 0 1,0 1-1,0 0 0,-1 0 0,1 1 0,-1-1 0,0 2 1,0-1-1,0 0 0,-1 1 0,0 0 0,1 1 0,-2-1 1,1 1-1,-1 0 0,0 0 0,6 11 0,-10-17-79,0 1 0,0-1 0,1 0-1,-1 0 1,0 1 0,0-1 0,0 0-1,0 1 1,1-1 0,-1 0 0,0 0-1,0 0 1,1 1 0,-1-1 0,0 0 0,0 0-1,1 0 1,-1 1 0,0-1 0,1 0-1,-1 0 1,0 0 0,1 0 0,-1 0-1,0 0 1,0 0 0,1 0 0,-1 0-1,0 0 1,1 0 0,-1 0 0,0 0-1,1 0 1,-1 0 0,0 0 0,1 0-1,-1 0 1,0 0 0,1 0 0,-1-1 0,0 1-1,1 0 1,-1 0 0,0 0 0,0 0-1,1-1 1,-1 1 0,0 0 0,0 0-1,0-1 1,1 1 0,-1 0 0,0-1-1,0 1 1,0 0 0,0 0 0,1-1-1,11-22-1126,-10 19 968,18-44-2134,-2 0 0,14-64 0,-12 41 1429,-1 3 557,39-114 2878,-41 149-296,-6 24-674,-11 9-1524,1 0 0,-1 0 0,0 0 0,1 0 0,-1 1-1,1-1 1,-1 0 0,1 0 0,-1 0 0,0 1 0,1-1 0,-1 0 0,1 0 0,-1 1 0,0-1 0,1 0 0,-1 1 0,0-1-1,1 0 1,-1 1 0,0-1 0,0 1 0,0-1 0,1 0 0,-1 1 0,0-1 0,0 1 0,0-1 0,0 1 0,3 9 311,0 0 0,-1 0 0,-1 0 0,0 1 0,0-1 1,-1 0-1,-2 18 0,1 9 159,1-28-445,4 203 1465,-1-159-879,21 103 0,-22-145-604,0 0 1,1 0 0,1-1 0,0 1-1,0-1 1,1 0 0,0 0-1,9 12 1,-14-22-73,0 0 0,0 0-1,0-1 1,0 1 0,1 0-1,-1 0 1,0 0 0,0-1-1,0 1 1,0 0 0,0 0 0,0-1-1,0 1 1,0 0 0,1 0-1,-1 0 1,0-1 0,0 1-1,0 0 1,0 0 0,0-1 0,0 1-1,0 0 1,-1 0 0,1-1-1,0 1 1,0 0 0,0 0-1,0 0 1,0-1 0,0 1 0,0 0-1,0 0 1,-1 0 0,1-1-1,0 1 1,0 0 0,0 0-1,-21-35-533,-48-59 0,12 17 61,45 60 397,-57-88-197,58 85 378,0 0 0,1-2-1,-9-27 1,18 47-87,0 1 0,1-1-1,-1 1 1,1-1 0,0 1-1,0-1 1,-1 1 0,1-1-1,0 0 1,0 1 0,0-1-1,1 1 1,-1-1 0,0 1-1,1-1 1,-1 1 0,1-1 0,0-2-1,1 3 2,-1 0-1,0-1 1,1 1 0,-1 0-1,0 0 1,1 1 0,-1-1-1,1 0 1,0 0 0,-1 1-1,1-1 1,-1 1-1,1-1 1,0 1 0,0 0-1,-1 0 1,1 0 0,3 0-1,21 0-73,1 2-1,40 7 1,26 3-780,-58-11 656,0-2 1,43-6-1,5-6-164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21.791"/>
    </inkml:context>
    <inkml:brush xml:id="br0">
      <inkml:brushProperty name="width" value="0.05" units="cm"/>
      <inkml:brushProperty name="height" value="0.05" units="cm"/>
    </inkml:brush>
  </inkml:definitions>
  <inkml:trace contextRef="#ctx0" brushRef="#br0">37 1078 14619,'-36'9'2125,"62"-5"90,640-37 653,-74-65-2856,-1-38-746,-559 129 685,1024-274-1414,-11-31 2530,-849 252-378,-135 42-520,82-27 32,189-31-1,-315 73-493,-10 3 136,0-1 1,0-1-1,0 1 1,12-5-1,-19 6 151,1 0-1,-1 0 1,0 0 0,0 0-1,0 0 1,0-1 0,0 1-1,1 0 1,-1 0 0,0 0-1,0 0 1,0 0 0,0 0-1,0 0 1,1 0 0,-1 0-1,0 0 1,0 0 0,0 0-1,0 0 1,0-1 0,0 1-1,0 0 1,0 0 0,1 0-1,-1 0 1,0 0 0,0 0-1,0 0 1,0-1 0,0 1-1,0 0 1,0 0 0,0 0-1,0 0 1,0 0 0,0-1-1,0 1 1,0 0 0,0 0-1,0 0 1,0 0 0,0 0-1,0-1 1,0 1-1,0 0 1,0 0 0,0 0-1,0 0 1,0 0 0,0 0-1,-1-1 1,1 1 0,0 0-1,0 0 1,0 0 0,-14-6-488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29:22.263"/>
    </inkml:context>
    <inkml:brush xml:id="br0">
      <inkml:brushProperty name="width" value="0.05" units="cm"/>
      <inkml:brushProperty name="height" value="0.05" units="cm"/>
    </inkml:brush>
  </inkml:definitions>
  <inkml:trace contextRef="#ctx0" brushRef="#br0">33 1 21165,'-14'30'1336,"4"-3"-1216,1 2-72,9 2 72,3-1-520,6-5 376,4-2-72,-1-6-32</inkml:trace>
  <inkml:trace contextRef="#ctx0" brushRef="#br0" timeOffset="1">22 684 17604,'-5'15'1800,"4"-5"-1312,-2-6-752,0-3-584,5-3 880,-2-17-488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2:47.331"/>
    </inkml:context>
    <inkml:brush xml:id="br0">
      <inkml:brushProperty name="width" value="0.05" units="cm"/>
      <inkml:brushProperty name="height" value="0.05" units="cm"/>
    </inkml:brush>
  </inkml:definitions>
  <inkml:trace contextRef="#ctx0" brushRef="#br0">0 163 10682,'3'1'35,"299"91"1592,-247-79-1590,1-2 0,0-3 0,89 1 0,126-27 170,-1-22 68,69-8 74,-150 35-171,224 13 1,191 43-95,-230-13-45,806 11-30,-822-41 2,895 9 28,-890 2-19,444 7-10,-1-43 6,516-112 18,-491 44-129,-1 28-72,-469 55 572,-253 13 319,139 21 0,-109 3-346,-137-27-378,2 1-9,-5 0-4,-24-1-25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2:53.717"/>
    </inkml:context>
    <inkml:brush xml:id="br0">
      <inkml:brushProperty name="width" value="0.05" units="cm"/>
      <inkml:brushProperty name="height" value="0.05" units="cm"/>
    </inkml:brush>
  </inkml:definitions>
  <inkml:trace contextRef="#ctx0" brushRef="#br0">0 1 12027,'167'14'2472,"235"36"-2467,-161-16 1,1546 88 111,-166-82-117,-574-3 45,-307-12-17,414-55 28,-652-2 95,-359 30 86,216 25 1,-25 32 743,-237-29-788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2:59.534"/>
    </inkml:context>
    <inkml:brush xml:id="br0">
      <inkml:brushProperty name="width" value="0.05" units="cm"/>
      <inkml:brushProperty name="height" value="0.05" units="cm"/>
    </inkml:brush>
  </inkml:definitions>
  <inkml:trace contextRef="#ctx0" brushRef="#br0">584 113 10466,'-93'-2'280,"-3"-11"-728,-2-3-24,4-8 376,-4-4-160,-6-2-160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3:00.870"/>
    </inkml:context>
    <inkml:brush xml:id="br0">
      <inkml:brushProperty name="width" value="0.05" units="cm"/>
      <inkml:brushProperty name="height" value="0.05" units="cm"/>
    </inkml:brush>
  </inkml:definitions>
  <inkml:trace contextRef="#ctx0" brushRef="#br0">9105 181 7314,'-738'-21'3732,"283"13"-2142,173-1-1093,-1198-26-1013,-1311-48 2143,2222 58-1544,-1 33-136,6 54-17,405-32 86,-236 78 0,-55 72 89,376-142-77,1 2 1,2 4-1,-117 95 1,164-118-27,1 2 1,0 0-1,2 2 0,1 0 0,1 2 0,1 0 1,1 1-1,2 0 0,-19 48 0,27-59-3,1 2 0,1-1 0,1 0-1,0 1 1,2 0 0,0 0 0,1 0-1,1 0 1,1-1 0,0 1 0,1 0-1,1 0 1,1-1 0,1 1 0,1-1 0,0 0-1,13 25 1,-2-14-12,1-1 0,1-1 0,1 0 0,1-2 1,2 0-1,0-2 0,39 31 0,-7-14-15,1-2 1,99 49 0,-77-51 11,1-3 0,2-4 0,0-3 0,127 22 0,347 23-28,-523-67 42,1009 87-20,5-42 16,601-4-12,510 11 19,-1841-52 3,419 2 38,2-39-17,1037-192-16,-1146 104-41,-440 72 16,230-93-1,-232 58-3,-154 67 17,-1-2 0,0-1 0,42-37 0,-62 46 3,0-1 0,0 0 0,-2 0 0,1-1-1,-1 0 1,-1 0 0,-1-1 0,11-24 0,-11 18 11,-1-1-1,-1 1 0,0-1 1,-2 0-1,0 0 1,0-23-1,-3 19 18,-1 1-1,-1-1 1,-1 1-1,-2 0 1,0 0-1,-1 1 1,-1-1 0,-2 1-1,0 1 1,-1 0-1,-1 0 1,-15-20-1,-5 0 20,-2 2 0,-1 2-1,-3 1 1,0 1 0,-3 3-1,-82-55 1,53 46-40,-2 4 0,-2 2 0,-130-44 0,114 54-15,0 3 1,-1 5-1,-161-13 0,-282 29-145,143 28 10,129-7 93,30-8-5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3:48.572"/>
    </inkml:context>
    <inkml:brush xml:id="br0">
      <inkml:brushProperty name="width" value="0.05" units="cm"/>
      <inkml:brushProperty name="height" value="0.05" units="cm"/>
    </inkml:brush>
  </inkml:definitions>
  <inkml:trace contextRef="#ctx0" brushRef="#br0">1 246 12811,'0'0'18,"0"0"-1,0 0 1,0 0 0,0 0 0,0 0 0,0 0-1,0 0 1,1 0 0,-1 0 0,0 0 0,0 0-1,0 0 1,0 0 0,0 0 0,0 0 0,0 0-1,0-1 1,0 1 0,0 0 0,0 0 0,0 0-1,0 0 1,1 0 0,-1 0 0,0 0 0,0 0-1,0 0 1,0 0 0,0 0 0,0 0 0,0 0-1,0-1 1,0 1 0,0 0 0,0 0 0,0 0-1,0 0 1,0 0 0,0 0 0,0 0 0,0 0-1,0 0 1,0 0 0,0-1 0,0 1 0,0 0-1,0 0 1,0 0 0,0 0 0,-1 0 0,1 0-1,0 0 1,0 0 0,0 0 0,0 0 0,0 0-1,0 0 1,0 0 0,0 0 0,0-1 0,0 1-1,0 0 1,0 0 0,-1 0 0,13-8 175,15-7-354,36-11-11,1 3-1,0 3 0,117-20 0,205-5 260,215 18 687,0 29-348,-71 8-337,262 2-51,599-9 186,-294-28-178,-147 0-20,-431 22-13,564-8 41,98 43 537,-413 6 181,-729-37-376,-26 0-208,-28 1-299,-16-2 78,-14-1-52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2.379"/>
    </inkml:context>
    <inkml:brush xml:id="br0">
      <inkml:brushProperty name="width" value="0.05" units="cm"/>
      <inkml:brushProperty name="height" value="0.05" units="cm"/>
    </inkml:brush>
  </inkml:definitions>
  <inkml:trace contextRef="#ctx0" brushRef="#br0">18 177 13475,'7'2'200,"0"0"1,1 1-1,-1-2 1,1 1-1,0-1 1,-1-1-1,10 1 1,-14-2-124,1 1 0,-1-1 0,1 0 0,-1 0 0,0 0 1,1 0-1,-1-1 0,0 1 0,0-1 0,0 0 0,0 0 1,0 0-1,0 0 0,0-1 0,-1 1 0,1-1 0,3-4 1,-1 0 130,-1 0 0,1 0 0,-1 0 0,0-1 0,-1 1 0,0-1 0,3-10 0,-5 15-117,0 0 0,-1 0 1,1 0-1,-1 0 1,1-1-1,-1 1 0,0 0 1,0 0-1,-1 0 1,1-1-1,0 1 0,-1 0 1,0 0-1,0 0 1,0 0-1,0 0 0,0 0 1,-1 0-1,0 1 0,1-1 1,-1 0-1,-2-2 1,2 3-52,1 1 0,-1 0 0,1 0 0,-1 0 0,0 0 0,0 0-1,1 0 1,-1 0 0,0 0 0,0 1 0,0-1 0,0 1 0,0-1 0,0 1 0,0 0 0,0 0 0,0 0 0,0 0 0,0 0 0,0 0 0,0 0 0,0 1 0,1-1 0,-1 1 0,0-1 0,0 1 0,0 0 0,0 0 0,0 0 0,1 0 0,-1 0 0,-1 2 0,-3 1 0,0 0 0,1 1 0,0 0 0,0 0 0,0 1 0,0-1 0,-6 13 0,2-1-38,1 1 0,0-1 0,2 1 0,0 1 0,1-1 0,0 1 0,2 0 1,1 0-1,0 0 0,1 0 0,2 21 0,-1-34-82,1 0 1,0 0-1,0 0 0,0-1 1,1 1-1,0 0 0,0-1 1,1 1-1,5 8 0,-7-12 60,0 0 0,0-1-1,1 1 1,-1-1-1,0 0 1,1 1-1,-1-1 1,1 0 0,0 0-1,-1 0 1,1 0-1,0 0 1,0 0 0,0 0-1,0-1 1,0 1-1,-1-1 1,1 1 0,0-1-1,0 0 1,0 0-1,0 0 1,0 0 0,0 0-1,0 0 1,0 0-1,0-1 1,0 1 0,0-1-1,0 0 1,3-1-1,31-15-279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09.883"/>
    </inkml:context>
    <inkml:brush xml:id="br0">
      <inkml:brushProperty name="width" value="0.05" units="cm"/>
      <inkml:brushProperty name="height" value="0.05" units="cm"/>
    </inkml:brush>
  </inkml:definitions>
  <inkml:trace contextRef="#ctx0" brushRef="#br0">1 0 9362,'10'3'135,"1"0"0,-1-1-1,1 0 1,0-1 0,0 0 0,18-1-1,-3 0-7,92 3 68,171 13-17,104 54-89,-181-28-77,659 77 127,446-64 153,-277-97-110,23-1 202,1319 165 2168,-2371-120-2536,648 67 519,-3-40-651,-473-35 84,-9-13-39,-174 19 71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11.075"/>
    </inkml:context>
    <inkml:brush xml:id="br0">
      <inkml:brushProperty name="width" value="0.05" units="cm"/>
      <inkml:brushProperty name="height" value="0.05" units="cm"/>
    </inkml:brush>
  </inkml:definitions>
  <inkml:trace contextRef="#ctx0" brushRef="#br0">5 1 12851,'-1'1'82,"1"0"0,-1 0 0,1 1 0,-1-1 0,1 0 1,0 0-1,-1 1 0,1-1 0,0 1 0,0-1 0,0 0 1,0 1-1,0-1 0,0 0 0,0 1 0,1 2 0,0-3-18,0 0 0,0 1-1,1-1 1,-1 0 0,0 0-1,0 0 1,1 0-1,-1 0 1,1 0 0,-1 0-1,1-1 1,-1 1 0,1 0-1,2 0 1,45 15-244,2-1 1,72 11-1,107 4-917,-207-27 1001,389 33-2141,42 6 725,-107 1 1554,613 62 1939,512-36-1000,3-50-590,-1417-19-358,2354 106 730,-99 50-688,-2004-140-56,1058 43 101,-725-54 1407,-534-5 96,-114 1-1586,0 0 0,0 1 1,0 0-1,-1 0 0,2 0 0,-9 4 1,-11 4-102,-9 0-77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23.421"/>
    </inkml:context>
    <inkml:brush xml:id="br0">
      <inkml:brushProperty name="width" value="0.05" units="cm"/>
      <inkml:brushProperty name="height" value="0.05" units="cm"/>
    </inkml:brush>
  </inkml:definitions>
  <inkml:trace contextRef="#ctx0" brushRef="#br0">1 1 13395,'0'2'36,"1"0"1,-1 0-1,0 0 1,1 0-1,0 0 1,0 0-1,-1 0 1,1 0-1,0-1 1,0 1-1,1 0 1,-1-1-1,0 1 1,1 0-1,-1-1 1,1 0-1,-1 1 1,1-1-1,-1 0 1,1 0-1,0 0 1,0 0-1,0 0 1,0 0-1,-1 0 1,1-1-1,0 1 1,0 0-1,3-1 1,10 3-21,-1 0-1,1-1 1,15 0 0,-15-2 87,189 11 339,169 18-186,588 127-104,-439-87-139,3-39-25,27-2 141,433 6-58,-760-37-20,598 4 1077,-802 0-1000,5-1 216,0 1-1,46 10 1,-61-6-636,-11-4 287,0 0 0,0-1-1,0 1 1,0-1 0,-1 1 0,1-1 0,0 1-1,0-1 1,-1 1 0,1-1 0,0 0-1,0 1 1,-1-1 0,1 1 0,-1-1-1,1 0 1,0 1 0,-1-1 0,1 0-1,-1 1 1,1-1 0,-1 0 0,1 1-1,-1-1 1,1 0 0,-2 0 0,-23 12-131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7.177"/>
    </inkml:context>
    <inkml:brush xml:id="br0">
      <inkml:brushProperty name="width" value="0.05" units="cm"/>
      <inkml:brushProperty name="height" value="0.05" units="cm"/>
    </inkml:brush>
  </inkml:definitions>
  <inkml:trace contextRef="#ctx0" brushRef="#br0">1 79 16428,'0'1'58,"0"-1"0,0 0 1,0 0-1,0 0 1,0 0-1,0 0 1,0 0-1,0 1 1,0-1-1,0 0 1,0 0-1,0 0 1,0 0-1,0 0 0,0 0 1,0 1-1,0-1 1,0 0-1,0 0 1,0 0-1,0 0 1,0 0-1,0 1 1,0-1-1,0 0 1,1 0-1,-1 0 0,0 0 1,0 0-1,0 0 1,0 0-1,0 0 1,0 1-1,0-1 1,0 0-1,1 0 1,-1 0-1,0 0 1,0 0-1,0 0 0,0 0 1,0 0-1,0 0 1,1 0-1,9 1 598,12-3-239,-10-2-215,49-13 341,0 3 1,77-9-1,136 10-551,-50 3-2205,-216 10 2111,-6-1 39,0 1 1,0 0-1,0-1 1,0 1-1,0 0 1,0 0-1,0 1 1,0-1-1,0 0 1,3 2-1,-8 3-461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7.618"/>
    </inkml:context>
    <inkml:brush xml:id="br0">
      <inkml:brushProperty name="width" value="0.05" units="cm"/>
      <inkml:brushProperty name="height" value="0.05" units="cm"/>
    </inkml:brush>
  </inkml:definitions>
  <inkml:trace contextRef="#ctx0" brushRef="#br0">2 121 16251,'-1'24'1289,"9"-8"-825,11-6-120,17-12 536,11-6-80,17-11-144,5-2-103,3-2-161,2-2-208,-2 1-720,-6 4 1984,-14 6-1408,-6 4 8,-18 5-16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8.060"/>
    </inkml:context>
    <inkml:brush xml:id="br0">
      <inkml:brushProperty name="width" value="0.05" units="cm"/>
      <inkml:brushProperty name="height" value="0.05" units="cm"/>
    </inkml:brush>
  </inkml:definitions>
  <inkml:trace contextRef="#ctx0" brushRef="#br0">1 26 15371,'12'-10'1321,"7"-2"-1105,3 9-104,3 2 672,5 5-648,5 5-40,-1 8 16,-1 8 8,-4 13 96,-8 5 56,-11 13 16,-5 6 16,-14 7-16,-5 2 8,-11 2-520,-2-4 360,-3-16-112,6-6-72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8.482"/>
    </inkml:context>
    <inkml:brush xml:id="br0">
      <inkml:brushProperty name="width" value="0.05" units="cm"/>
      <inkml:brushProperty name="height" value="0.05" units="cm"/>
    </inkml:brush>
  </inkml:definitions>
  <inkml:trace contextRef="#ctx0" brushRef="#br0">1 47 19124,'2'-18'1303,"2"-8"-521,-1 24-241,1 14 429,90 389 402,-93-397-1356,2 6 34,0-1 0,0 1 0,8 14 0,-11-23-42,0 0 0,1 0 0,-1 0 1,1 0-1,-1 0 0,1 0 0,0 0 0,-1-1 0,1 1 0,0 0 0,0 0 0,-1 0 1,1-1-1,0 1 0,0 0 0,0-1 0,0 1 0,0-1 0,0 1 0,0-1 1,0 1-1,0-1 0,0 0 0,0 1 0,1-1 0,-1 0 0,0 0 0,0 0 1,0 0-1,0 0 0,0 0 0,0 0 0,0 0 0,1-1 0,-1 1 0,0 0 1,0-1-1,0 1 0,0 0 0,0-1 0,0 0 0,1 0 0,5-6 23,1-1 0,-1 0 0,-1-1 0,0 0 0,0 0 0,-1 0-1,0 0 1,0-1 0,3-10 0,-1 4-5,88-196 262,-94 210-289,16-26 10,-17 27-9,0 1-1,1-1 0,-1 1 0,0 0 0,1-1 0,-1 1 0,0-1 0,1 1 0,-1 0 0,1-1 1,-1 1-1,0 0 0,1 0 0,-1-1 0,1 1 0,-1 0 0,1 0 0,-1 0 0,1-1 1,-1 1-1,1 0 0,-1 0 0,1 0 0,-1 0 0,1 0 0,-1 0 0,1 0 0,-1 0 0,1 0 1,-1 0-1,1 1 0,-1-1 0,1 0 0,-1 0 0,1 0 0,-1 1 0,1-1 0,-1 0 1,1 0-1,-1 1 0,0-1 0,1 0 0,-1 1 0,1-1 0,-1 0 0,0 1 0,1-1 0,-1 1 1,0-1-1,0 1 0,1-1 0,-1 1 0,0-1 0,0 1 0,0-1 0,1 2 0,5 17-13,-1 0 0,0 1 0,-1 0-1,2 34 1,-3-21-16,0-4 8,-3-21 22,1 0 0,0 0 0,0 0 0,0 0 0,1 0 1,1 0-1,2 8 0,-5-16 2,1 0 0,-1 1 1,0-1-1,0 1 0,0-1 0,1 0 1,-1 1-1,0-1 0,1 0 0,-1 1 1,0-1-1,1 0 0,-1 0 1,0 1-1,1-1 0,-1 0 0,1 0 1,-1 0-1,1 0 0,-1 1 1,0-1-1,1 0 0,-1 0 0,1 0 1,-1 0-1,1 0 0,-1 0 0,0 0 1,1 0-1,-1 0 0,1 0 1,-1 0-1,1-1 0,-1 1 0,0 0 1,1 0-1,-1 0 0,1-1 1,-1 1-1,0 0 0,1 0 0,-1-1 1,0 1-1,1 0 0,-1 0 0,0-1 1,1 1-1,-1-1 0,0 1 1,0 0-1,1-1 0,-1 1 0,0 0 1,0-1-1,0 0 0,17-26 76,-16 25-69,26-54 139,-20 37-92,2 0 1,0 1-1,2 0 0,16-22 1,-27 39-56,1 0-1,0 0 1,-1 1 0,1-1 0,0 0-1,-1 1 1,1-1 0,0 0 0,0 1-1,-1-1 1,1 1 0,0-1-1,0 1 1,0 0 0,0-1 0,0 1-1,-1 0 1,1 0 0,0-1 0,0 1-1,0 0 1,0 0 0,0 0 0,1 0-1,0 1 0,-1-1 0,0 1-1,0 0 1,0-1-1,0 1 1,0 0-1,0 0 1,0 0-1,0 0 1,0 0 0,0 0-1,0 0 1,0 0-1,0 0 1,0 2-1,4 6-8,-1 1 0,0 0 0,4 17 0,-5-18 4,10 44-59,-8-32-398,11 34-1,-15-54 372,-1 0 1,1 1-1,-1-1 1,1 0-1,-1 0 1,1 0-1,-1 0 0,1 0 1,0 0-1,0 0 1,0 0-1,-1 0 1,1 0-1,0-1 0,0 1 1,0 0-1,2 0 1,-2-1 40,0 0 0,0 0 0,-1 0 0,1 0 0,0 0 0,0 0 0,-1 0 0,1-1 0,0 1 0,0 0 0,-1-1 0,1 1 0,0 0 0,-1-1 0,1 1 0,0-1 0,-1 1 0,1-1 0,-1 0 0,1 1 0,-1-1 0,1 1 0,-1-1 0,1 0 0,-1 1 0,0-1 0,1-1 0,11-16-672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8.934"/>
    </inkml:context>
    <inkml:brush xml:id="br0">
      <inkml:brushProperty name="width" value="0.05" units="cm"/>
      <inkml:brushProperty name="height" value="0.05" units="cm"/>
    </inkml:brush>
  </inkml:definitions>
  <inkml:trace contextRef="#ctx0" brushRef="#br0">112 59 14771,'1'-4'371,"-1"0"0,0 0-1,0 0 1,-1 0 0,1 0 0,-1 0-1,0 0 1,0 1 0,0-1-1,-3-6 1,3 9-283,1 1-1,0-1 0,-1 1 1,1-1-1,0 1 0,-1-1 1,1 0-1,-1 1 1,1 0-1,-1-1 0,1 1 1,-1-1-1,1 1 0,-1-1 1,0 1-1,1 0 1,-1 0-1,0-1 0,1 1 1,-1 0-1,0 0 0,1 0 1,-1 0-1,-1-1 0,1 2 4,-1-1-1,1 1 0,0 0 1,-1-1-1,1 1 0,0 0 1,-1 0-1,1-1 0,0 1 1,0 0-1,0 0 0,0 1 1,0-1-1,0 0 0,0 0 1,-1 3-1,-7 9 164,1 1-1,1 0 1,0 1 0,1-1 0,1 1 0,-6 29-1,5-19-93,2 1-1,2 0 0,-1 36 1,3-57-140,1 0 0,-1-1-1,1 1 1,-1 0 0,1 0 0,1-1 0,-1 1 0,1-1 0,2 6 0,-3-9-15,0 1 0,-1-1 1,1 0-1,0 0 0,1 1 1,-1-1-1,0 0 0,0 0 0,0 0 1,1 0-1,-1-1 0,0 1 1,1 0-1,-1-1 0,0 1 0,1 0 1,-1-1-1,1 0 0,0 1 0,-1-1 1,1 0-1,-1 0 0,1 0 1,-1 0-1,1 0 0,-1 0 0,1 0 1,0 0-1,-1-1 0,1 1 1,2-2-1,15-5 4,-1-2 1,1 0-1,-2-2 1,1 0-1,25-21 1,9-6 11,-46 34-18,50-29 30,-50 30-36,-1 0 0,1 1 0,0 0 0,0 0 0,0 0 1,0 1-1,0 0 0,8 0 0,-12 1 0,0 0 1,1 1 0,-1-1-1,0 1 1,0-1-1,0 1 1,0 0 0,-1 0-1,1 0 1,0 0 0,3 2-1,-5-2 13,1-1 1,-1 0-1,1 1 0,0-1 0,-1 1 0,1-1 1,-1 1-1,0-1 0,1 1 0,-1 0 0,1-1 0,-1 1 1,0-1-1,1 1 0,-1 0 0,0-1 0,0 1 1,0 0-1,1-1 0,-1 1 0,0 0 0,0-1 0,0 1 1,0 0-1,0 0 0,0-1 0,0 1 0,0 0 1,-1-1-1,1 1 0,0 0 0,0-1 0,-1 1 0,1 0 1,0-1-1,-1 1 0,1-1 0,0 1 0,-1 0 1,0 0 15,0-1 1,0 1 0,0-1 0,0 0 0,1 1 0,-1-1 0,0 0 0,0 0 0,0 0 0,0 1 0,0-1 0,0 0 0,0 0 0,0 0 0,0-1 0,0 1 0,1 0 0,-1 0 0,0 0 0,0-1 0,0 1 0,0 0 0,0-1 0,0 1 0,1-1 0,-1 1 0,-1-1 0,-24-16 440,24 15-421,-25-21 397,-29-29-1,56 49-637,5 3 61,9 2-101,-13-2 195,13 1-261,0 1 0,-1-2 0,1 0 0,0-1 0,0 0 0,0-1-1,0 0 1,-1-2 0,1 1 0,-1-1 0,0-1 0,0-1 0,0 0 0,-1 0 0,0-1 0,0-1-1,15-12 1,20-21-553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39.636"/>
    </inkml:context>
    <inkml:brush xml:id="br0">
      <inkml:brushProperty name="width" value="0.05" units="cm"/>
      <inkml:brushProperty name="height" value="0.05" units="cm"/>
    </inkml:brush>
  </inkml:definitions>
  <inkml:trace contextRef="#ctx0" brushRef="#br0">13 1 16484,'-5'25'564,"2"1"1,0-1 0,2 1 0,1 0 0,1 0-1,6 35 1,2-9-2,3-1-1,20 55 1,-27-90-507,-1 0-15,2-1 0,0 1 0,0-1 0,2 0-1,15 24 1,-23-39-39,0 0-1,0 0 0,0 1 1,0-1-1,0 0 1,0 0-1,1 1 1,-1-1-1,0 0 1,0 0-1,0 0 1,1 0-1,-1 1 1,0-1-1,0 0 0,0 0 1,1 0-1,-1 0 1,0 0-1,0 1 1,1-1-1,-1 0 1,0 0-1,0 0 1,1 0-1,-1 0 0,0 0 1,0 0-1,1 0 1,-1 0-1,0 0 1,0 0-1,1 0 1,-1 0-1,0 0 1,1-1-1,-1 1 0,4-11 39,-3-22 14,-1 28-43,-8-141 140,24 202-299,-14-44 135,-1-5-29,1 1 0,-1-1 0,1 0 0,1 0 0,-1 0 0,1 0 0,0 0 0,1-1 0,0 1 0,0-1-1,5 6 1,-8-11 26,0 0 0,0 0-1,0 0 1,1 0 0,-1-1-1,0 1 1,1 0-1,-1-1 1,1 1 0,-1-1-1,1 1 1,-1-1 0,0 0-1,1 0 1,-1 0-1,1 0 1,-1 0 0,1 0-1,-1 0 1,1 0 0,-1 0-1,1-1 1,-1 1-1,1-1 1,-1 1 0,1-1-1,-1 0 1,0 1 0,0-1-1,1 0 1,-1 0-1,0 0 1,0 0 0,0 0-1,2-2 1,3-3-75,0 0 0,-1 0 0,0-1-1,0 0 1,5-9 0,1-7-253,-1 0 0,-1-1 0,-1 0 0,-1 0 0,-1-1 0,4-31 1,-3-8-800,-2-79 0,-4 194 2844,2-1-1,18 95 1,-16-119-1519,2-1-1,1 0 1,0-1 0,2 0 0,1 0 0,1-1-1,26 38 1,-35-57-150,-2-2-13,0 0 0,0-1 0,0 1 0,0-1 1,1 1-1,-1-1 0,0 0 0,1 0 0,-1 1 0,1-1 0,-1 0 1,1 0-1,0 0 0,3 1 0,-5-2-14,0 0 0,0 0 0,0 0 0,0 0 0,1 0 1,-1 0-1,0 0 0,0 0 0,0 0 0,0 0 0,0 0 0,1 0 0,-1 0 0,0-1 0,0 1 0,0 0 1,0 0-1,0 0 0,0 0 0,0 0 0,1 0 0,-1 0 0,0 0 0,0 0 0,0 0 0,0-1 1,0 1-1,0 0 0,0 0 0,0 0 0,0 0 0,0 0 0,0 0 0,0-1 0,1 1 0,-1 0 0,0 0 1,0 0-1,0 0 0,0 0 0,0-1 0,0 1 0,0 0 0,0 0 0,0 0 0,-1 0 0,-1-12 116,-8-10 14,-1 6-83,-1 0 0,0 1-1,0 0 1,-2 1 0,0 1 0,0 0 0,-2 1 0,1 0 0,-1 1 0,-1 1 0,0 1 0,-1 0 0,-28-10 0,27 12 310,27 5 133,17-3-311,190-66-3334,-195 64 3223,38-15-707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0.225"/>
    </inkml:context>
    <inkml:brush xml:id="br0">
      <inkml:brushProperty name="width" value="0.05" units="cm"/>
      <inkml:brushProperty name="height" value="0.05" units="cm"/>
    </inkml:brush>
  </inkml:definitions>
  <inkml:trace contextRef="#ctx0" brushRef="#br0">6 48 18140,'-5'-16'1549,"5"18"-152,10 29 14,38 180-2,4 14-683,-51-220-688,1 0 1,0-1-1,-1 1 0,2-1 1,-1 1-1,0-1 0,1 0 1,0 0-1,0 0 1,5 5-1,-7-8-21,0 0 0,0-1 0,0 1 0,0-1-1,0 1 1,0-1 0,0 1 0,0-1 0,0 0 0,1 1 0,-1-1 0,0 0 0,0 0 0,0 0 0,0 0 0,1 0 0,-1 0 0,2 0-1,-1-1 8,1 0-1,-1 0 0,1 0 0,-1-1 0,1 1 0,-1 0 0,0-1 0,0 0 0,0 1 0,0-1 0,2-3 0,12-12 110,-1-2 0,-1 0 0,0-1-1,17-36 1,37-96 362,-56 124-404,2-6-44,-2 10-225,-2 0 0,-1-1 0,-1 0 0,9-51 0,-16 75 137,-1 0 0,0 0 0,0 1 0,0-1 0,0 0 1,0 0-1,0 1 0,0-1 0,0 0 0,0 0 0,0 1 0,0-1 0,0 0 1,0 0-1,-1 1 0,1-1 0,0 0 0,-1 0 0,1 1 0,0-1 0,-1 0 0,1 1 1,-1-1-1,1 1 0,-1-1 0,0 0 0,-1 1 2,1-1 0,-1 1 0,1 0 0,0 1 0,-1-1 0,1 0 0,-1 0 0,1 1 0,0-1 0,-1 0 0,1 1 0,0-1 0,-1 1 0,1 0 0,-1 0 0,-23 13-487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3.407"/>
    </inkml:context>
    <inkml:brush xml:id="br0">
      <inkml:brushProperty name="width" value="0.05" units="cm"/>
      <inkml:brushProperty name="height" value="0.05" units="cm"/>
    </inkml:brush>
  </inkml:definitions>
  <inkml:trace contextRef="#ctx0" brushRef="#br0">232 181 17052,'0'-3'166,"-1"-1"0,1 0 0,0 0 0,-1 0 0,0 0 0,0 0 0,0 1 0,0-1 0,-1 0 0,1 1 0,-1-1 0,0 1 0,0 0 0,0 0 0,-1-1 0,1 1 0,-1 1 0,1-1 0,-1 0 0,0 1 0,0-1 0,0 1 0,-1 0 0,1 0 0,0 0 0,-1 0 0,-4-1 0,3 2-106,0-1 1,1 1-1,-1 0 1,0 1 0,0-1-1,0 1 1,0 0-1,0 0 1,0 0 0,0 1-1,0 0 1,0 0-1,1 0 1,-1 0 0,0 1-1,1 0 1,-1 0-1,1 0 1,-1 0 0,1 1-1,-4 3 1,2-1-70,1-1 1,0 1-1,0 0 1,0 1-1,1-1 1,-1 1-1,1 0 1,1 0-1,-1 0 1,1 0-1,0 1 1,1-1-1,-1 1 0,-1 12 1,3-18 1,1 0 1,0 0-1,0 0 1,0 0 0,0 0-1,0-1 1,0 1-1,0 0 1,0 0-1,0 0 1,0 0-1,0 0 1,1 0-1,-1 0 1,0 0-1,1 0 1,-1 0-1,0 0 1,1 0-1,-1-1 1,1 1-1,0 0 1,-1 0 0,1-1-1,0 1 1,1 1-1,-1-2-5,1 1 1,-1-1-1,1 0 1,-1 1-1,1-1 0,-1 0 1,1 0-1,-1 0 0,1 0 1,-1 0-1,1 0 0,0-1 1,-1 1-1,3-2 1,5-1-39,0 0 1,0-1-1,-1-1 1,12-7 0,98-86-429,-117 97 466,0 0 0,1 0-1,-1 0 1,0 0-1,1 0 1,-1 0 0,1 0-1,-1 1 1,1-1-1,0 0 1,-1 1 0,1-1-1,-1 1 1,1 0-1,0 0 1,0-1-1,-1 1 1,1 0 0,0 0-1,-1 1 1,4-1-1,-4 2-1,1-1 0,-1 0 0,1 0 0,-1 1 0,0-1 0,1 1 0,-1 0 0,0-1 0,0 1 0,0 0 0,0-1 0,0 1 0,-1 0 0,1 0-1,0 0 1,-1 0 0,0 0 0,1 3 0,8 58-53,-2 1 1,-3 104-1,-4-105 154,1-48-61,0 34 164,-2 0 0,-13 85 0,14-131-173,-1 0 1,0 0 0,0 0-1,0 0 1,0 0-1,0 0 1,0 0-1,-1-1 1,0 1-1,1 0 1,-1-1-1,-4 4 1,5-5-11,1 0 0,-1-1 1,0 0-1,0 1 0,1-1 1,-1 1-1,0-1 1,0 0-1,0 0 0,1 1 1,-1-1-1,0 0 0,0 0 1,0 0-1,0 0 1,1 0-1,-1 0 0,0 0 1,-1 0-1,0-1 2,1 1 0,-1-1 0,0 0 0,1 0 0,-1 0 0,1 0-1,0 0 1,-1 0 0,1 0 0,0 0 0,-1 0 0,-1-3 0,-1-2 4,0 0 0,1 0 1,-1 0-1,1-1 0,0 1 1,1-1-1,0 0 0,0 0 0,0 1 1,1-1-1,-1-11 0,1 0-16,0 0 1,2 0-1,3-25 0,1 17-31,1 0 1,1 0 0,1 0-1,23-47 1,61-94-138,-56 105 134,66-96-291,-101 156 316,1 0 0,-1 0 1,0 1-1,1-1 0,0 0 0,-1 1 0,1 0 1,0-1-1,3-1 0,-5 3 7,1 0 0,-1-1 0,0 1 0,1 0 1,-1 0-1,0 0 0,1 0 0,-1 0 0,0 0 0,1 0 0,-1 0 0,0 0 0,1 0 0,-1 0 1,0 0-1,1 1 0,-1-1 0,0 0 0,1 0 0,-1 0 0,0 0 0,0 0 0,1 1 0,-1-1 1,0 0-1,0 0 0,1 1 0,-1-1 0,0 0 0,0 0 0,1 1 0,-1-1 0,0 0 0,0 1 1,0-1-1,2 5-14,-1-1 1,0 1 0,-1-1-1,1 1 1,-1-1-1,1 1 1,-2 5 0,0 19-1,0 0 15,1 0 0,4 33 0,-3-60 6,-1 0-1,0 1 1,1-1-1,-1 0 1,1 0 0,-1 0-1,1 1 1,0-1 0,0 0-1,0 0 1,0 0-1,1-1 1,-1 1 0,0 0-1,1 0 1,-1-1 0,1 1-1,0-1 1,-1 1 0,5 1-1,-4-2 1,0 0 0,0-1 0,1 1 0,-1-1-1,0 0 1,1 0 0,-1 0 0,0 0 0,1 0 0,-1 0 0,0 0-1,1-1 1,-1 0 0,0 1 0,0-1 0,0 0 0,1 0 0,-1 0 0,0 0-1,2-2 1,15-10 12,0-1 0,-1 0-1,0-2 1,-2 0 0,17-20-1,-10 11 27,36-31 0,-57 54-35,0 0 1,1 0-1,-1 1 0,0-1 1,1 1-1,-1 0 1,1 0-1,-1-1 1,1 2-1,3-2 1,-5 2-3,-1 0 1,1 0 0,-1 0-1,1 0 1,-1 0-1,1 0 1,-1 0-1,0 0 1,1 0 0,-1 0-1,1 1 1,-1-1-1,1 0 1,-1 0 0,1 1-1,-1-1 1,0 0-1,1 0 1,-1 1 0,0-1-1,1 0 1,0 1-1,-1 1 5,1-1 1,-1 0-1,1 0 0,-1 1 0,1-1 0,-1 0 0,0 1 0,0-1 0,1 0 0,-1 1 1,0 1-1,-2 28 151,0 19 78,3-46-208,-1 0 0,0 0-1,1 0 1,-1-1 0,1 1 0,0 0 0,1 0 0,-1-1 0,3 6 0,-3-8-16,-1 0 1,1-1-1,0 1 1,0 0-1,0 0 0,0 0 1,0-1-1,0 1 0,0-1 1,0 1-1,0-1 1,1 1-1,-1-1 0,0 1 1,0-1-1,0 0 0,1 0 1,-1 0-1,0 1 0,0-1 1,0 0-1,1-1 1,-1 1-1,0 0 0,0 0 1,1 0-1,-1-1 0,0 1 1,0-1-1,0 1 0,0-1 1,0 1-1,2-2 1,4-1 41,0-1 0,-1-1 1,11-7-1,-2-1 65,20-24 0,-26 26-78,0 1-1,1 0 1,0 1 0,1 0-1,12-8 1,-22 17-44,0-1 1,0 0-1,1 1 1,-1-1-1,0 0 1,0 1 0,1 0-1,-1-1 1,1 1-1,-1 0 1,0-1-1,1 1 1,-1 0-1,1 0 1,-1 0 0,1 1-1,-1-1 1,0 0-1,1 0 1,-1 1-1,0-1 1,1 1-1,-1-1 1,0 1 0,1-1-1,-1 1 1,0 0-1,0 0 1,0 0-1,0 0 1,0 0-1,0 0 1,0 0-1,0 0 1,0 0 0,1 1-1,2 6-13,1 0 0,-1 0-1,-1 0 1,6 15 0,-3-6 3,-3-6-27,12 26 66,-14-36-49,0 0 0,-1 1 0,1-1 0,0 0 0,0 1 0,-1-1 1,1 0-1,0 0 0,0 0 0,0 0 0,1 0 0,-1 0 0,0 0 0,0 0 0,0 0 0,1 0 0,-1-1 0,1 1 0,1 0 1,-2-1-66,0 0 0,0 0 1,-1 0-1,1-1 1,0 1-1,0-1 1,0 1-1,-1 0 1,1-1-1,0 1 1,-1-1-1,1 1 0,0-1 1,-1 0-1,1 1 1,-1-1-1,1 0 1,-1 1-1,1-1 1,-1 0-1,1 0 1,-1 0-1,0 1 0,1-1 1,-1 0-1,0 0 1,0 0-1,0 0 1,1-1-1,3-30-1026,-4 31 1131,1-40-673,-1-12-198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0.743"/>
    </inkml:context>
    <inkml:brush xml:id="br0">
      <inkml:brushProperty name="width" value="0.05" units="cm"/>
      <inkml:brushProperty name="height" value="0.05" units="cm"/>
    </inkml:brush>
  </inkml:definitions>
  <inkml:trace contextRef="#ctx0" brushRef="#br0">0 109 15747,'22'16'872,"-10"-7"-312,1-1 0,-1 0 0,15 6 0,-22-12-481,0 0 0,1-1-1,-1 1 1,1-1 0,-1 0 0,1 0 0,-1-1 0,1 0 0,0 0 0,-1 0 0,10-2 0,-5 0-366,-1-1 1,0 0-1,0-1 1,0 0-1,0 0 0,0-1 1,-1 0-1,0-1 1,0 0-1,9-8 1,-12 10 93,1-2 0,-1 1-1,0 0 1,0-1 0,-1 0 0,1 0 0,-1-1 0,-1 1-1,1-1 1,-1 0 0,0 0 0,-1 0 0,0 0-1,2-8 1,-6 3 803,-5 10 657,5 2-1123,1 1 1,-1 0-1,1 0 1,0-1 0,-1 1-1,1 0 1,0 0-1,-1 0 1,1 0 0,0 1-1,0-1 1,0 0-1,-1 2 1,-4 7 316,0 0-1,1 1 1,0-1 0,0 1 0,1 0-1,1 1 1,0-1 0,-3 23-1,6-33-448,0-1-1,0 1 0,-1-1 0,1 0 0,0 1 1,0-1-1,0 0 0,0 1 0,0-1 0,0 1 0,0-1 1,0 0-1,0 1 0,0-1 0,1 0 0,-1 1 1,0-1-1,0 0 0,0 1 0,0-1 0,0 0 1,1 1-1,-1-1 0,0 0 0,0 1 0,1-1 1,-1 0-1,0 0 0,0 1 0,1-1 0,-1 0 1,0 0-1,1 0 0,-1 1 0,0-1 0,1 0 1,-1 0-1,1 0 0,-1 0 0,0 0 0,1 0 1,-1 0-1,0 1 0,1-1 0,-1 0 0,1-1 1,-1 1-1,0 0 0,1 0 0,-1 0 0,0 0 1,1 0-1,-1 0 0,0 0 0,1 0 0,-1-1 1,0 1-1,1 0 0,-1 0 0,1-1 0,21-14 99,-21 14-97,14-11-2,0 0 1,0 1-1,1 1 1,1 0-1,32-13 1,-44 21-10,1 0 0,0 1 1,0-1-1,0 1 0,0 0 0,0 1 1,0-1-1,0 1 0,1 0 1,-1 1-1,0 0 0,0 0 0,0 0 1,0 0-1,-1 1 0,1 0 0,0 0 1,-1 1-1,1 0 0,-1 0 1,0 0-1,6 5 0,-1 0 0,-1 1 0,12 14 0,15 14 60,-35-36-45,1 0-1,0 0 0,-1 0 1,1 0-1,-1-1 0,1 1 1,0 0-1,0-1 1,-1 1-1,1-1 0,0 0 1,0 0-1,0 0 0,-1 1 1,1-2-1,0 1 1,0 0-1,0 0 0,-1-1 1,1 1-1,0-1 0,0 1 1,-1-1-1,1 0 1,0 1-1,-1-1 0,1 0 1,-1 0-1,1 0 0,-1 0 1,1-1-1,1-1 1,7-6 101,-1-1 1,0 0 0,11-17 0,-5 8 8,-10 13-143,-1 0 14,1 0 1,0 1-1,0 0 1,8-6-1,-12 10-60,1 0-1,-1 0 0,0 0 0,0 1 0,1-1 1,-1 0-1,0 1 0,1-1 0,-1 1 1,1 0-1,-1-1 0,0 1 0,1 0 0,-1 0 1,1 0-1,-1 0 0,1 0 0,-1 0 0,1 0 1,-1 1-1,1-1 0,-1 0 0,0 1 1,1-1-1,-1 1 0,0 0 0,1-1 0,0 2 1,7 3-313,2 0-78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1.255"/>
    </inkml:context>
    <inkml:brush xml:id="br0">
      <inkml:brushProperty name="width" value="0.05" units="cm"/>
      <inkml:brushProperty name="height" value="0.05" units="cm"/>
    </inkml:brush>
  </inkml:definitions>
  <inkml:trace contextRef="#ctx0" brushRef="#br0">1 0 17428,'7'12'417,"0"0"1,-1 0-1,-1 0 1,0 1-1,0 0 0,4 21 1,2 3 355,81 275 1745,66 187-1139,-157-495-1373,1 2 9,1 1-1,-1-1 0,1 1 1,1-1-1,-1 0 1,1 0-1,8 9 0,-12-15-12,0 1 0,0-1 0,0 1 0,1-1 0,-1 0 0,0 1-1,0-1 1,1 0 0,-1 0 0,0 1 0,1-1 0,-1 0 0,0 1-1,1-1 1,-1 0 0,0 0 0,1 0 0,-1 0 0,0 1 0,1-1-1,-1 0 1,1 0 0,-1 0 0,0 0 0,1 0 0,-1 0 0,1 0-1,-1 0 1,1 0 0,-1 0 0,0 0 0,1 0 0,-1 0 0,1 0-1,-1-1 1,0 1 0,1 0 0,-1 0 0,0 0 0,1 0 0,-1-1-1,0 1 1,1 0 0,-1-1 0,0 1 0,1 0 0,-1 0 0,0-1-1,0 1 1,1 0 0,-1-1 0,0 1 0,0-1 0,0 1 0,1 0-1,-1-1 1,0 1 0,0-1 0,0 1 0,0 0 0,0-1 0,2-32 86,-5 6-26,-1 1 0,-2-1-1,-1 1 1,0 0-1,-14-29 1,-5-1 93,-37-62-1,61 114-150,-3-6 0,-1-1 0,-1 1 0,0 0 0,0 0-1,-1 1 1,0 0 0,0 1 0,-13-11 0,9 13-112,11 6 97,1 0 0,0 0 0,0 0 0,0 0 0,0 0 0,0 0 0,0 0 0,0 0 0,0 1 0,-1-1 0,1 0 0,0 0 0,0 0 0,0 0 0,0 0 0,0 0 0,0 0 0,0 0 0,0 0 0,0 0 0,0 0 0,0 0 0,-1 0 0,1 0 0,0 1 0,0-1 0,0 0 0,0 0 0,0 0 0,0 0 0,0 0 0,0 0 0,0 0 0,0 0 0,0 1 0,0-1 0,0 0 0,0 0 0,0 0 0,0 0 0,0 0 0,0 0 0,0 0 0,0 0 0,0 1 0,0-1 0,0 0 0,0 0 0,0 0 0,0 0 0,1 0 0,-1 2-131,1 0 0,0-1 0,0 1-1,1-1 1,-1 1 0,0-1 0,0 0 0,1 1 0,-1-1 0,3 2 0,3 1-92,-1-1-1,1 1 1,0-1 0,0-1 0,0 1 0,0-1-1,1-1 1,-1 1 0,13 0 0,25-1-520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2.500"/>
    </inkml:context>
    <inkml:brush xml:id="br0">
      <inkml:brushProperty name="width" value="0.05" units="cm"/>
      <inkml:brushProperty name="height" value="0.05" units="cm"/>
    </inkml:brush>
  </inkml:definitions>
  <inkml:trace contextRef="#ctx0" brushRef="#br0">182 63 15883,'-3'-3'197,"0"1"-1,-1 0 1,1-1-1,-1 1 0,0 0 1,0 1-1,1-1 1,-1 1-1,0 0 0,0 0 1,-1 0-1,1 0 1,0 1-1,0 0 1,0-1-1,0 1 0,-1 1 1,1-1-1,0 1 1,0 0-1,0 0 0,0 0 1,0 0-1,0 1 1,0-1-1,0 1 0,1 0 1,-1 0-1,1 1 1,-1-1-1,1 1 0,0-1 1,0 1-1,0 0 1,0 1-1,1-1 0,-1 0 1,1 1-1,-2 3 1,-3 7-163,2-1 1,-1 2-1,2-1 0,0 1 1,1-1-1,0 1 1,1 0-1,1 0 0,1 0 1,0 0-1,0 0 1,2 0-1,0 0 0,4 17 1,-5-29-28,0 0 0,0-1 0,0 1 1,0 0-1,0-1 0,1 1 0,-1 0 0,1-1 0,-1 0 1,1 1-1,0-1 0,0 0 0,0 0 0,0 0 0,1 0 1,-1-1-1,0 1 0,1 0 0,-1-1 0,1 0 1,5 2-1,-5-2 1,0-1 1,0 1-1,0-1 1,0 0-1,1 0 1,-1-1 0,0 1-1,0-1 1,0 1-1,0-1 1,0 0-1,0 0 1,0 0-1,0-1 1,-1 1-1,1-1 1,0 1 0,-1-1-1,1 0 1,1-2-1,6-5 53,-2 0-1,1-1 0,-1 1 1,0-2-1,-1 1 1,-1-1-1,1 0 0,-2 0 1,0-1-1,6-16 1,-9 20 12,0-1 1,0 1-1,-1 0 1,0-1 0,0 0-1,-1 1 1,0-11-1,-1 14-16,0 0-1,0 0 1,0 0 0,-1 0-1,1 0 1,-1 0-1,0 0 1,-1 1-1,1-1 1,-1 1 0,0-1-1,-5-5 1,5 7-25,1 1 1,-1-1 0,-1 1 0,1 0 0,0 0-1,0 0 1,-1 0 0,1 1 0,-1-1 0,0 1 0,1 0-1,-1 0 1,0 0 0,0 1 0,1-1 0,-1 1-1,0 0 1,-6 0 0,7 1-30,0-1 1,1 0-1,-1 1 1,1-1-1,-1 1 1,1 0-1,-1 0 1,1 0-1,-1 0 1,1 0-1,0 0 0,0 1 1,0-1-1,0 1 1,0 0-1,0-1 1,0 1-1,0 0 1,0 0-1,1 0 1,-1 1-1,1-1 1,0 0-1,-1 0 0,1 1 1,0-1-1,-1 5 1,2-6-5,0 0-1,-1 0 1,1 0 0,0 0 0,0 0-1,0 0 1,0 0 0,0 0-1,0 0 1,0 0 0,0 0 0,0 0-1,1-1 1,-1 1 0,0 0 0,1 0-1,-1 0 1,0 0 0,1 0 0,-1 0-1,1-1 1,-1 1 0,1 0-1,0 0 1,-1-1 0,1 1 0,0 0-1,0-1 1,-1 1 0,1-1 0,0 1-1,0-1 1,0 1 0,0-1 0,-1 1-1,1-1 1,0 0 0,0 0 0,0 1-1,0-1 1,0 0 0,0 0-1,0 0 1,0 0 0,1 0 0,5 0-3,-1-1 1,1 1-1,-1-1 1,1 0 0,9-4-1,53-21 1,-41 13-39,35-8 1,-55 19 22,0 0-1,0 0 1,0 1-1,1 0 0,-1 0 1,0 1-1,1 1 1,-1-1-1,9 2 1,-13-1 6,0 1 1,0-1-1,1 1 1,-1 0-1,0 0 0,0 0 1,-1 0-1,1 1 1,0-1-1,-1 1 1,1 0-1,-1 0 1,0 0-1,0 1 1,0-1-1,-1 1 0,1 0 1,-1-1-1,3 8 1,2 5 1,-1 1 0,-1 0 0,5 30 0,2 4 146,-12-50-130,0-1 0,0 0 0,0 1 0,0-1 1,0 1-1,0-1 0,1 0 0,-1 1 0,0-1 0,0 1 1,0-1-1,0 0 0,1 1 0,-1-1 0,0 0 1,0 1-1,1-1 0,-1 0 0,0 0 0,1 1 0,-1-1 1,0 0-1,1 0 0,-1 1 0,0-1 0,1 0 1,-1 0-1,1 0 0,-1 0 0,1 1 0,9-10 94,8-23-21,-16 28-73,3-7-2,-2 0 0,1 0 0,-1-1-1,-1 1 1,0-1 0,-1 0-1,0 1 1,-1-19 0,1 9 124,3-32 0,-3 51-118,0 0 1,0 0-1,0 0 0,0 0 0,0 0 0,0 1 1,0-1-1,1 0 0,-1 0 0,1 1 0,-1-1 0,1 1 1,0 0-1,-1-1 0,1 1 0,0 0 0,0 0 1,0 0-1,0 0 0,0 0 0,0 0 0,0 1 1,0-1-1,1 1 0,-1-1 0,0 1 0,0 0 0,3 0 1,7-1-19,0 1 0,1 0 1,20 3-1,-27-2 8,1 0-1,0 0 0,-1 1 1,0 0-1,1 0 0,-1 1 1,0-1-1,0 1 0,0 1 1,-1-1-1,1 1 0,-1 0 1,0 0-1,0 1 0,0 0 1,-1-1-1,1 2 1,-1-1-1,0 0 0,5 10 1,-3-1-6,1 1 0,-2 0 0,0 0 0,-1 1 0,0-1 0,-1 1 0,1 22 0,-4-38 7,0 0 0,0 0 0,0 0 0,0 1 1,0-1-1,0 0 0,0 0 0,0 1 0,0-1 1,1 0-1,-1 0 0,0 0 0,0 0 0,0 1 1,0-1-1,1 0 0,-1 0 0,0 0 0,0 0 1,0 0-1,1 0 0,-1 1 0,0-1 1,0 0-1,1 0 0,-1 0 0,0 0 0,0 0 1,0 0-1,1 0 0,-1 0 0,0 0 0,0 0 1,1 0-1,-1 0 0,0 0 0,0 0 0,1 0 1,-1 0-1,0-1 0,0 1 0,0 0 0,1 0 1,-1 0-1,0 0 0,0 0 0,0 0 0,1-1 1,-1 1-1,0 0 0,0 0 0,0 0 1,0 0-1,1-1 0,-1 1 0,0 0 0,0 0 1,0-1-1,0 1 0,0 0 0,12-13 4,19-34-13,-17 23-114,1 0 0,2 1 0,0 1 1,27-25-1,-42 45 79,1 0 0,0-1 1,0 1-1,0 0 1,0 1-1,1-1 0,-1 0 1,0 1-1,6-2 0,-8 3 26,1 0 0,-1-1 0,0 1 0,0 0 0,1 0 0,-1 0 0,0 1 0,0-1 0,1 0 0,-1 0 0,0 1 0,0-1 0,0 0-1,1 1 1,-1-1 0,0 1 0,0 0 0,0-1 0,0 1 0,0 0 0,0 0 0,0-1 0,0 1 0,0 0 0,-1 0 0,1 0 0,0 0 0,-1 0 0,1 0 0,0 2 0,2 5-8,0-1 0,0 1 0,-1 0 0,-1 0 0,1 0 0,-1 0 0,-1 9 0,1-8 100,0 0 0,0 0 0,0 0 0,1 0 0,4 11 0,-6-20-66,1 1 1,-1-1-1,0 0 1,0 1-1,0-1 1,1 0-1,-1 1 1,0-1-1,0 0 1,1 1-1,-1-1 1,0 0-1,1 0 1,-1 1-1,0-1 1,1 0-1,-1 0 1,0 1-1,1-1 1,-1 0-1,1 0 1,-1 0-1,0 0 1,1 0-1,-1 0 1,1 0 0,-1 0-1,0 0 1,1 0-1,-1 0 1,1 0-1,-1 0 1,0 0-1,1 0 1,-1 0-1,1 0 1,-1 0-1,0-1 1,1 1-1,-1 0 1,1-1-1,14-10 162,-15 10-159,38-39 209,-30 29-219,1 1-1,0 1 1,0 0 0,1 0 0,0 1-1,0 0 1,20-10 0,-29 17-8,1 0-1,-1 0 1,1 1 0,-1-1 0,1 0 0,0 1 0,-1-1-1,1 1 1,0 0 0,-1 0 0,1 0 0,0-1 0,-1 1-1,1 1 1,0-1 0,-1 0 0,1 0 0,0 1 0,-1-1-1,1 1 1,0-1 0,-1 1 0,1 0 0,-1 0 0,1-1-1,-1 1 1,0 0 0,1 0 0,-1 1 0,0-1 0,0 0 0,1 0-1,-1 1 1,0-1 0,0 0 0,0 1 0,-1-1 0,1 1-1,1 2 1,2 7 13,-1 0 1,-1 0-1,1 0 0,-2 0 1,1 12-1,1 3 204,-3-26-219,0-1 0,0 1-1,0 0 1,0 0 0,1 0 0,-1 0-1,0 0 1,0 0 0,0 0 0,0-1 0,0 1-1,0 0 1,1 0 0,-1 0 0,0 0-1,0 0 1,0 0 0,0 0 0,0 0-1,1 0 1,-1 0 0,0 0 0,0 0 0,0 0-1,0 0 1,1 0 0,-1 0 0,0 0-1,0 0 1,0 0 0,0 0 0,0 0-1,1 0 1,-1 0 0,0 0 0,0 0 0,0 1-1,0-1 1,0 0 0,0 0 0,1 0-1,-1 0 1,0 0 0,0 0 0,0 0 0,0 1-1,0-1 1,0 0 0,0 0 0,0 0-1,0 0 1,0 0 0,0 1 0,1-1-1,-1 0 1,0 0 0,0 0 0,0 0 0,0 0-1,0 1 1,0-1 0,0 0 0,0 0-1,-1 0 1,1 0 0,0 1 0,7-4-1260,-5 5 898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3"/>
    </inkml:context>
    <inkml:brush xml:id="br0">
      <inkml:brushProperty name="width" value="0.05" units="cm"/>
      <inkml:brushProperty name="height" value="0.05" units="cm"/>
    </inkml:brush>
  </inkml:definitions>
  <inkml:trace contextRef="#ctx0" brushRef="#br0">0 265 17980,'6'4'255,"0"0"0,0 0 1,1-1-1,-1 0 0,1 0 1,0-1-1,0 1 0,0-2 1,0 1-1,0-1 0,0 0 1,0 0-1,0-1 0,1 0 1,-1 0-1,0-1 0,0 0 1,0 0-1,0-1 0,0 0 1,0 0-1,0 0 0,0-1 1,-1 0-1,1-1 0,-1 1 1,11-9-1,-10 7-165,0-1 0,0 1 0,-1-1 1,1-1-1,-1 1 0,-1-1 0,1 0 0,-1 0 1,-1-1-1,1 1 0,-1-1 0,0 0 0,-1 0 0,0-1 1,0 1-1,-1-1 0,0 1 0,-1-1 0,0 0 1,0 0-1,0 1 0,-2-13 0,0 17-66,1 1 1,-1-1-1,0 1 0,0-1 0,0 1 0,0-1 1,0 1-1,-1 0 0,0 0 0,1 0 0,-1 0 1,0 0-1,-1 0 0,1 0 0,0 1 0,-1-1 1,0 1-1,1 0 0,-1 0 0,0 0 1,0 0-1,0 0 0,0 0 0,-1 1 0,1 0 1,0-1-1,-1 1 0,1 0 0,-1 1 0,1-1 1,-1 1-1,1-1 0,-1 1 0,1 0 0,-1 1 1,0-1-1,1 0 0,-1 1 0,1 0 0,0 0 1,-1 0-1,1 0 0,0 1 0,-1-1 1,-5 5-1,-1 0-21,1 1 0,0 1 0,0 0 0,1 0 0,-1 0-1,2 1 1,-1 0 0,2 1 0,-12 18 0,10-12-10,0 0 0,1 1-1,1 0 1,0 0-1,-5 32 1,9-40-1,1 1 0,0 0 0,1 0 0,0 0 0,1 0-1,0 0 1,0-1 0,5 19 0,-5-24-48,1-1 0,-1 1-1,1 0 1,0-1 0,0 1-1,0-1 1,0 1 0,1-1-1,-1 0 1,1 0 0,0 0 0,-1-1-1,2 1 1,-1-1 0,0 1-1,0-1 1,1 0 0,-1 0 0,1 0-1,0-1 1,-1 1 0,1-1-1,0 0 1,7 1 0,2-1-346,0-1 1,1-1-1,-1 0 1,0 0 0,0-1-1,0-1 1,23-8-1,3-4-411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3.653"/>
    </inkml:context>
    <inkml:brush xml:id="br0">
      <inkml:brushProperty name="width" value="0.05" units="cm"/>
      <inkml:brushProperty name="height" value="0.05" units="cm"/>
    </inkml:brush>
  </inkml:definitions>
  <inkml:trace contextRef="#ctx0" brushRef="#br0">1 0 18404,'6'3'1688,"-2"20"-1096,-3 10-224,2 20 881,0 3-345,4 11-464,2 3-96,1 1-120,0-5-64,0-12-168,1-8-144,1-22-248,-2-8-208,-4-19-440,-5-14 824,-8-23-216,-3-12-153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4.154"/>
    </inkml:context>
    <inkml:brush xml:id="br0">
      <inkml:brushProperty name="width" value="0.05" units="cm"/>
      <inkml:brushProperty name="height" value="0.05" units="cm"/>
    </inkml:brush>
  </inkml:definitions>
  <inkml:trace contextRef="#ctx0" brushRef="#br0">1 71 17164,'16'-2'1960,"5"7"-1056,5 2-320,4 0 937,4-1-257,8-5-280,4-1-240,3-6-344,1-2-167,-3-7-562,-4 0-399,-14-7 640,-12 5-96,-21 5-104</inkml:trace>
  <inkml:trace contextRef="#ctx0" brushRef="#br0" timeOffset="1">120 435 19740,'17'8'1913,"13"-22"-1241,9-10-288,7-9 720,4 0-232,-1-2-336,-2 2-352,-10 9-1088,-5 7-1608,-24 10 2120,-8 4-337,-18 8-287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4.591"/>
    </inkml:context>
    <inkml:brush xml:id="br0">
      <inkml:brushProperty name="width" value="0.05" units="cm"/>
      <inkml:brushProperty name="height" value="0.05" units="cm"/>
    </inkml:brush>
  </inkml:definitions>
  <inkml:trace contextRef="#ctx0" brushRef="#br0">0 327 18516,'3'3'136,"0"0"1,0-1-1,0 0 1,0 1-1,0-1 1,0 0-1,0 0 1,1-1-1,-1 1 1,1-1-1,-1 0 1,1 1-1,0-2 1,-1 1-1,1 0 0,0-1 1,0 0-1,0 1 1,-1-2-1,1 1 1,0 0-1,5-2 1,8-1 72,-1-2-1,1 0 1,24-11 0,-38 15-168,25-11-200,-1-2-1,0 0 0,0-2 0,-2-1 1,36-31-1,-48 37-144,1-2-1,-2 0 1,0-1 0,0 0 0,-1-1 0,-1 0-1,0 0 1,-1-1 0,-1-1 0,9-26 0,-16 43 287,-1-1 0,0 0 1,1 1-1,-1-1 0,0 0 0,0 0 1,0 1-1,0-1 0,1 0 1,-1 1-1,0-1 0,0 0 1,0 0-1,0 1 0,-1-1 1,1 0-1,0 1 0,0-1 1,0 0-1,-1-1 0,0 3 25,0-1 0,1 0 0,-1 1 0,0-1 0,1 1 0,-1-1 1,1 1-1,-1-1 0,1 1 0,-1-1 0,1 1 0,-1-1 0,1 1 0,-1 0 0,1-1 0,-1 1 0,1 0 0,0-1 0,0 1 0,-1 0 0,1 1 0,-9 22 535,0 0 0,2 1 0,1 0-1,1 1 1,-2 37 0,6-59-450,1-1 0,0 0-1,0 1 1,0-1 0,1 0 0,-1 1 0,1-1 0,0 0 0,0 0-1,0 0 1,2 4 0,-3-6-68,1-1-1,-1 1 0,1 0 1,0 0-1,-1-1 0,1 1 1,0-1-1,-1 1 1,1 0-1,0-1 0,0 1 1,0-1-1,0 0 0,0 1 1,-1-1-1,1 0 1,0 1-1,0-1 0,0 0 1,0 0-1,0 0 0,0 0 1,0 0-1,0 0 1,0 0-1,0 0 0,0 0 1,0-1-1,0 1 1,0 0-1,0 0 0,-1-1 1,1 1-1,0-1 0,0 1 1,0-1-1,0 1 1,-1-1-1,1 0 0,1-1 1,14-10 77,0-2 1,-1 0-1,-1-1 1,0 0 0,21-31-1,-23 28-102,2 1 0,-1 0 0,2 2 0,0-1 0,18-12-1,-32 27-2,0 0-1,0 0 1,1 0-1,-1 0 0,0 0 1,0 0-1,1 0 0,-1 1 1,1-1-1,-1 1 0,1-1 1,-1 1-1,1-1 0,-1 1 1,1 0-1,-1 0 0,1 0 1,-1 0-1,1 0 0,-1 0 1,1 0-1,-1 0 0,1 1 1,0-1-1,-1 0 1,0 1-1,1 0 0,-1-1 1,1 1-1,-1 0 0,0-1 1,1 1-1,-1 0 0,0 0 1,0 0-1,0 0 0,0 1 1,0-1-1,0 0 0,0 0 1,0 1-1,0-1 0,0 2 1,4 7 1,0 0 0,-1 1 0,-1 0 1,5 21-1,-4-13 39,-1-11 3,-1 1 0,1 0 0,0-1-1,1 0 1,8 13 0,-11-19-21,0 0 1,0 0-1,1 0 1,-1-1-1,1 1 0,0-1 1,-1 1-1,1-1 1,0 1-1,0-1 1,0 0-1,0 0 0,0 0 1,0 0-1,0 0 1,0-1-1,0 1 0,0-1 1,1 1-1,-1-1 1,0 0-1,0 0 0,0 0 1,1 0-1,-1 0 1,0 0-1,0-1 1,3 0-1,9-4 15,0-1 0,0 0 0,-1-1 0,1-1 0,-2 0 0,1-1 0,12-12 0,9-4-555,-16 12-55,-11 9 262,0 0 0,0-1 0,0 0 1,-1-1-1,0 1 0,0-1 0,6-9 1,-8 4-480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5.073"/>
    </inkml:context>
    <inkml:brush xml:id="br0">
      <inkml:brushProperty name="width" value="0.05" units="cm"/>
      <inkml:brushProperty name="height" value="0.05" units="cm"/>
    </inkml:brush>
  </inkml:definitions>
  <inkml:trace contextRef="#ctx0" brushRef="#br0">4 3 21117,'-2'-2'2032,"1"2"-1456,5 0 544,3 1-704,-4-1-160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6.504"/>
    </inkml:context>
    <inkml:brush xml:id="br0">
      <inkml:brushProperty name="width" value="0.05" units="cm"/>
      <inkml:brushProperty name="height" value="0.05" units="cm"/>
    </inkml:brush>
  </inkml:definitions>
  <inkml:trace contextRef="#ctx0" brushRef="#br0">146 555 15787,'-1'-5'521,"-14"-48"2012,14 51-2339,0-1 0,0 0 0,0 1 0,-1-1 0,1 1 0,-1-1 0,0 1 0,0 0 0,1 0 0,-2 0 0,1 0 0,0 0 0,0 0 0,0 0 0,-6-2 0,7 4-89,0-1 1,-1 1 0,1 0 0,0 0 0,-1-1-1,1 1 1,0 0 0,-1 0 0,1 1-1,0-1 1,-1 0 0,1 0 0,0 1 0,0-1-1,-1 1 1,1-1 0,0 1 0,0-1-1,0 1 1,-1 0 0,1-1 0,0 1 0,0 0-1,0 0 1,0 0 0,0 0 0,1 0-1,-1 0 1,0 0 0,0 0 0,0 2 0,-4 4 120,1 1 0,0 0 0,-4 13 0,6-17-172,-6 17 13,2 0 0,0 0 0,0 1 0,2 0 0,1 0 0,0 34-1,2-54-65,1-1-1,0 1 1,1 0-1,-1 0 1,0-1-1,0 1 1,1 0-1,-1-1 1,1 1-1,0-1 1,-1 1-1,1 0 1,0-1-1,1 2 1,-1-2-2,-1-1 0,1 1 1,0-1-1,-1 1 1,1-1-1,0 1 0,-1-1 1,1 0-1,0 0 1,0 1-1,-1-1 0,1 0 1,0 0-1,0 0 0,-1 0 1,1 0-1,0 0 1,0 0-1,-1 0 0,1 0 1,0 0-1,1-1 1,4-1-13,0-1 1,0 1 0,0-2-1,0 1 1,10-9 0,0 1-29,-7 6 7,0 0 0,0 1 1,0-1-1,0 2 0,1-1 0,-1 2 1,1-1-1,0 1 0,15-1 0,-20 3 14,0 0-1,0 0 0,0 1 1,1-1-1,-1 1 1,0 0-1,0 1 0,0-1 1,-1 1-1,1 0 0,0 1 1,-1-1-1,1 1 1,-1 0-1,0 0 0,0 0 1,0 0-1,0 1 0,0-1 1,4 8-1,0 0 1,-1 1 0,-1-1-1,0 1 1,0 0 0,-2 0 0,1 1 0,-1 0-1,-1 0 1,-1 0 0,1 0 0,-2 0-1,0 0 1,-1 22 0,-2-3 98,-2 1 0,-1 0 0,-1-1 0,-14 43 0,17-66-44,-15 43 168,16-48-177,0 0 1,0-1-1,0 1 1,0-1-1,-1 0 1,1 1-1,-1-1 1,0 0-1,0 0 1,-5 3-1,7-5-19,1-1 1,-1 1-1,0-1 0,0 1 1,0-1-1,0 1 0,0-1 1,1 0-1,-1 0 0,0 1 1,0-1-1,0 0 0,0 0 1,0 0-1,0 0 0,0 0 1,0 0-1,0 0 0,0 0 1,0 0-1,1-1 0,-1 1 1,0 0-1,0-1 0,-1 0 1,1 0-8,-1 0 0,0 0 0,1-1 1,0 1-1,-1-1 0,1 1 1,0-1-1,0 0 0,0 1 0,0-1 1,-1-2-1,-2-4-40,1-1-1,1 1 1,-1-1 0,0-12-1,1 1-59,0 0 0,2 0 0,1-1-1,0 1 1,1 0 0,2 0-1,0 1 1,1-1 0,0 1 0,16-34-1,-11 32-24,1-1 0,2 2 0,0 0 0,1 0 0,0 2 0,2-1 0,0 2 0,35-29 0,-47 43 87,0 0 0,0 0 0,1 0 1,-1 1-1,1 0 0,6-3 0,-10 5 37,0-1-1,-1 1 0,1 0 1,0 0-1,0 0 0,-1 0 0,1 0 1,0 0-1,0 0 0,0 0 1,-1 0-1,1 0 0,0 0 1,0 0-1,0 0 0,-1 1 1,1-1-1,0 0 0,-1 1 1,1-1-1,0 0 0,0 1 1,-1-1-1,1 1 0,-1-1 1,1 1-1,0 0 0,-1-1 1,1 1-1,-1-1 0,0 1 1,1 0-1,-1-1 0,1 1 1,-1 0-1,0 0 0,0-1 0,1 1 1,-1 0-1,0 0 0,0 0 1,0-1-1,0 1 0,0 0 1,0 0-1,0 1 0,2 48 157,-1-51-122,1 0 1,-1 0-1,0 0 1,0 0-1,0 0 0,1 0 1,-1-1-1,0 1 1,-1 0-1,1-1 1,1-2-1,8-25 208,-1 0-1,-2-1 0,-1 0 1,-1 0-1,1-40 1,-6 65-74,-2 8-122,-1 11-33,2-11-6,-1 76 66,3-69-69,-1-1 0,2 0 1,-1 0-1,1 1 0,0-1 1,6 13-1,-7-21 2,-1 1 0,1-1 0,-1 1-1,1-1 1,0 0 0,0 1 0,0-1 0,0 0 0,0 0 0,0 0-1,0 0 1,0 0 0,0 0 0,0 0 0,1 0 0,-1 0 0,0 0 0,3 0-1,-2 0 5,-1-1 0,0 0 0,0 0 0,0 0 0,1 0 0,-1-1 0,0 1 0,0 0 0,1 0 0,-1-1 0,0 1 0,0-1 0,0 1 0,0-1 0,0 1 0,0-1 0,0 0 0,2 0 0,2-4 26,0 0-1,-1 0 1,1 0-1,-1-1 1,0 0-1,6-11 1,6-18 26,-1-1-1,-2 0 1,-1 0 0,-2-1-1,-2-1 1,-1 1 0,1-46-1,-19 119-324,8-20 234,0-1 17,0 0-1,1 1 1,1-1 0,1 1-1,1 20 1,-1-34 11,0-1 0,0 0 1,0 0-1,1 0 1,-1 0-1,0 1 1,1-1-1,-1 0 0,0 0 1,1 0-1,0 0 1,-1 0-1,1 0 0,-1 0 1,1 0-1,0 0 1,0 0-1,0-1 0,0 1 1,-1 0-1,1 0 1,0-1-1,0 1 0,0 0 1,1-1-1,-1 1 1,0-1-1,0 0 0,0 1 1,0-1-1,0 0 1,0 0-1,1 1 0,-1-1 1,0 0-1,0 0 1,0 0-1,1 0 0,-1-1 1,0 1-1,0 0 1,0 0-1,0-1 0,2 0 1,3-1-30,0 0 0,-1-1 0,1 0 0,0 0-1,-1-1 1,10-7 0,2-5-10,0-1-1,-2 0 0,0-1 1,0-1-1,-2 0 0,19-37 0,-19 30 85,-1-1 0,-2 0-1,0-1 1,-2 1-1,5-30 1,-12 49-9,0 0 0,0 0-1,-1 0 1,0-11 0,0 19-31,0 0 0,0 0 0,0-1 0,0 1 0,0 0 0,0 0 0,0-1 0,0 1 0,-1 0-1,1 0 1,0-1 0,0 1 0,0 0 0,0 0 0,0 0 0,0-1 0,0 1 0,-1 0 0,1 0 0,0 0 0,0-1 0,0 1 0,0 0 0,-1 0 0,1 0 0,0 0 0,0-1 0,-1 1 0,1 0 0,0 0-1,0 0 1,0 0 0,-1 0 0,1 0 0,0 0 0,0 0 0,-1 0 0,-9 6 30,-4 13-15,4 3-12,1 0 1,1 0-1,1 1 1,1 0-1,-3 24 1,2 4 38,0 64 0,6-77 12,9 64-1,-6-85-35,1 0-1,1 1 1,1-2-1,1 1 1,14 30-1,-18-44-15,-1 0-1,1 1 1,0-1-1,1-1 1,-1 1-1,0 0 1,1 0-1,-1-1 1,1 1-1,0-1 1,0 0-1,6 3 1,-7-4-2,-1 0 0,1-1 0,0 0 0,-1 1 0,1-1 0,0 0 0,0 0 0,-1 0 0,1 0 0,0 0 0,0 0 0,0-1 0,-1 1 1,1 0-1,0-1 0,-1 1 0,1-1 0,0 0 0,-1 0 0,1 0 0,-1 0 0,1 0 0,-1 0 0,0 0 0,1 0 0,-1 0 0,0-1 0,2-2 0,4-4 7,-1 0-1,0-1 0,-1 0 0,0 0 1,6-15-1,16-53 32,-22 60-34,105-424 234,-96 375-190,-8 42-14,-3 19-12,-3 13-20,-13 126-22,1-14 55,5 146 120,9-211-79,2 0-1,21 97 1,-11-108-58,-14-44-24,0 0 1,0 0-1,0 1 0,0-1 0,0 0 0,0 0 0,0 0 0,0 0 0,0 0 1,0 0-1,0 1 0,0-1 0,0 0 0,1 0 0,-1 0 0,0 0 0,0 0 1,0 0-1,0 0 0,0 1 0,0-1 0,0 0 0,0 0 0,1 0 0,-1 0 1,0 0-1,0 0 0,0 0 0,0 0 0,0 0 0,0 0 0,1 0 0,-1 0 1,0 0-1,0 0 0,0 0 0,0 0 0,0 0 0,1 0 0,-1 0 1,0 0-1,0 0 0,0 0 0,0 0 0,0 0 0,1 0 0,2-8-170,-1-12-159,-5-121-2101,0 93 1538,1 0 0,3 0 0,10-61 1,-11 106 912,0 0 0,1 0 0,-1 1 1,1-1-1,0 0 0,0 0 0,0 0 1,0 1-1,0-1 0,1 0 0,-1 1 1,1-1-1,-1 1 0,1 0 0,0 0 1,0-1-1,0 1 0,1 0 0,-1 1 1,0-1-1,1 0 0,-1 1 0,1-1 1,-1 1-1,1 0 0,0 0 1,0 0-1,0 0 0,-1 0 0,1 1 1,0-1-1,0 1 0,6 0 0,1-1 151,0 0-1,0-1 1,0 0 0,-1-1-1,1 0 1,0 0-1,-1-1 1,16-8-1,-19 8-87,0 0-1,0-1 0,-1 1 0,1-1 1,-1 0-1,0 0 0,-1 0 1,1-1-1,-1 0 0,0 0 0,-1 0 1,1 0-1,2-9 0,-5 13-64,0 1 0,-1-1 0,0 1 1,1 0-1,-1-1 0,0 1 0,1-1 0,-1 1 0,0-1 0,0 1 0,0 0 0,-1-1 0,1 1 0,0-1 1,0 1-1,-1-1 0,0 0 0,1 1-9,-1 0 0,1 1 0,-1-1 0,1 1 0,-1 0 0,0-1 0,1 1-1,-1-1 1,1 1 0,-1 0 0,0-1 0,1 1 0,-1 0 0,0 0 0,0 0 0,1 0 0,-1-1 0,0 1 0,1 0 0,-1 0 0,0 0 0,0 0 0,1 1 0,-1-1 0,0 0 0,1 0 0,-1 0 0,0 0 0,1 1 0,-1-1 0,0 0 0,1 1-1,-1-1 1,0 0 0,1 1 0,-1 0 0,-5 3 22,1-1 0,1 1 0,-1 0 0,0 1 0,1-1 0,0 1 0,0 0 0,1 0 0,-1 0 0,1 1 0,0-1 0,-2 7 0,-1 0 41,2 0 0,0 0 0,0 1 0,-3 23-1,6-29-30,1 0 0,0 0 0,0 0-1,1 0 1,0 1 0,0-1-1,1 0 1,0 0 0,0 0 0,4 7-1,-5-10-42,0-1 0,1 0 1,0 0-1,0 0 0,0 0 0,0 0 0,1 0 0,-1 0 0,1 0 0,-1-1 0,1 0 0,0 1 0,0-1 0,0 0 1,0 0-1,1-1 0,-1 1 0,0-1 0,1 1 0,-1-1 0,5 1 0,-6-2-13,0 0 1,0 0-1,-1 0 0,1 0 0,0 0 1,-1 0-1,1-1 0,0 1 0,0 0 1,-1-1-1,1 1 0,-1-1 0,1 0 1,-1 0-1,1 1 0,-1-1 0,1 0 1,-1 0-1,1-1 0,-1 1 0,0 0 1,0 0-1,0 0 0,0-1 0,0 1 1,0-1-1,0 1 0,0-1 0,0 1 1,-1-1-1,1 1 0,-1-1 0,1 0 1,-1 1-1,1-1 0,-1 0 0,0 0 1,0 1-1,0-1 0,0 0 0,0-1 1,-5-31-201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6.999"/>
    </inkml:context>
    <inkml:brush xml:id="br0">
      <inkml:brushProperty name="width" value="0.05" units="cm"/>
      <inkml:brushProperty name="height" value="0.05" units="cm"/>
    </inkml:brush>
  </inkml:definitions>
  <inkml:trace contextRef="#ctx0" brushRef="#br0">6 6 22149,'-4'21'1040,"3"-16"-3841,9-19 2593,1-3-296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3.812"/>
    </inkml:context>
    <inkml:brush xml:id="br0">
      <inkml:brushProperty name="width" value="0.05" units="cm"/>
      <inkml:brushProperty name="height" value="0.05" units="cm"/>
    </inkml:brush>
  </inkml:definitions>
  <inkml:trace contextRef="#ctx0" brushRef="#br0">22 1 14723,'-11'35'872,"4"-6"-872,4-3-8,6-17 328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7.628"/>
    </inkml:context>
    <inkml:brush xml:id="br0">
      <inkml:brushProperty name="width" value="0.05" units="cm"/>
      <inkml:brushProperty name="height" value="0.05" units="cm"/>
    </inkml:brush>
  </inkml:definitions>
  <inkml:trace contextRef="#ctx0" brushRef="#br0">0 230 17596,'2'-2'181,"13"-26"2545,36-46 0,-46 67-2475,1 0 0,0 1 1,0 0-1,1 0 0,-1 1 1,1 0-1,1 0 0,-1 0 0,1 1 1,-1 0-1,16-5 0,-21 8-220,1 0 1,-1 1-1,1-1 0,-1 1 0,0-1 1,1 1-1,-1 0 0,1 0 0,-1 0 0,1 0 1,-1 1-1,1-1 0,-1 1 0,1-1 1,-1 1-1,0 0 0,1 0 0,-1 0 0,0 0 1,0 0-1,3 3 0,-2-2-14,0 1 1,-1 0-1,1 0 0,-1 1 1,0-1-1,0 0 0,0 1 1,-1-1-1,1 1 1,-1 0-1,0-1 0,1 6 1,1 10-23,0 1 0,-2-1 0,-1 0 0,-2 26 0,-5 34-27,-1 55-12,8-132 44,0 1 0,0 0 0,0-1-1,1 1 1,-1-1 0,1 1 0,0 0-1,-1-1 1,1 0 0,0 1 0,2 2-1,-2-4 1,-1-1 0,1 1 1,-1-1-1,1 1 0,-1-1 0,1 1 0,-1-1 0,1 0 0,-1 1 0,1-1 0,0 0 0,-1 1 0,1-1 0,-1 0 0,1 0 0,0 0 0,-1 1 0,1-1 0,1 0 0,-1 0 0,1-1 0,-1 1 1,1 0-1,-1-1 0,1 1 0,-1-1 0,1 1 1,-1-1-1,0 0 0,1 0 0,-1 0 0,2-1 0,6-6 6,0-1 0,0 0 0,0 0-1,-1-1 1,-1 0 0,10-17-1,36-75 34,-43 81-31,18-40 24,37-121 0,-59 154-56,-6 25-4,-3 16-1,3-12 27,-23 141-132,20-113 114,2-1 0,0 0 0,4 32 0,-2-54 17,0 0 1,0 0 0,0 0-1,1 0 1,3 6 0,-5-10 2,1-1 0,-1 0 0,1 0 0,0 0 0,-1 1 0,1-1 0,0 0 0,0 0 0,0 0 0,0 0 0,0 0 0,0 0 0,0-1-1,0 1 1,0 0 0,0 0 0,0-1 0,1 1 0,-1-1 0,0 1 0,1-1 0,-1 1 0,0-1 0,1 0 0,-1 0 0,0 0 0,1 0 0,-1 0 0,3 0 0,0-1 1,0 0-1,-1 0 1,1-1-1,0 1 1,-1-1-1,1 0 1,-1 0-1,0 0 0,1-1 1,-1 1-1,0-1 1,3-4-1,32-39 6,-37 45-6,12-18 4,0-1 0,-1-1 0,-1 0 0,0 0 0,-2-1 0,-1 0 0,10-38 0,-17 44-89,-6 23-11,-6 27-24,3-6 84,2 0 0,1 1 0,1 0 0,2 0 0,0 0 0,4 30 0,-2-56 39,1 0 1,-1 1 0,1-1 0,0 0 0,0 1-1,0-1 1,0 0 0,1 0 0,-1 0 0,4 4-1,-4-5 2,0-1-1,0 0 0,1 1 0,-1-1 0,1 0 0,-1 0 1,1 0-1,-1 0 0,1 0 0,0-1 0,-1 1 0,1 0 1,0-1-1,0 1 0,-1-1 0,1 0 0,0 1 0,0-1 0,0 0 1,-1 0-1,4-1 0,10-1 19,-1-2 1,0 0-1,0 0 1,0-2-1,0 1 0,19-13 1,12-4 8,-30 16-32,1-1 0,-1 2 0,1 0 0,0 1 0,19-2 0,-31 5-5,-1 1 0,1 0 0,0 0 1,-1 0-1,1 0 0,0 0 1,-1 1-1,1-1 0,0 1 0,-1 0 1,1 0-1,-1 1 0,0-1 1,1 1-1,-1 0 0,0-1 0,0 1 1,0 1-1,0-1 0,0 0 0,-1 1 1,1-1-1,-1 1 0,1 0 1,-1 0-1,0 0 0,0 0 0,2 5 1,-11-59 1033,-55-159 430,62 209-1503,-1 0 0,1 0 0,-1-1 0,1 1 0,0 0 0,0 0 0,0-1-1,0 1 1,0 0 0,0-1 0,0 1 0,0 0 0,0 0 0,0-1 0,1 1 0,-1 0 0,1 0 0,-1 0 0,1 0-1,-1-1 1,1 1 0,-1 0 0,1 0 0,0 0 0,0 0 0,0 0 0,1-1 0,1 1-123,0-1 1,0 1 0,1-1-1,-1 1 1,1 0-1,-1 0 1,7-1 0,4 0 193,15-5-573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8.758"/>
    </inkml:context>
    <inkml:brush xml:id="br0">
      <inkml:brushProperty name="width" value="0.05" units="cm"/>
      <inkml:brushProperty name="height" value="0.05" units="cm"/>
    </inkml:brush>
  </inkml:definitions>
  <inkml:trace contextRef="#ctx0" brushRef="#br0">0 202 14259,'0'0'106,"0"-1"0,0 1-1,0 0 1,0 0 0,0 0 0,0 0-1,0-1 1,0 1 0,0 0 0,0 0-1,0 0 1,0 0 0,0-1 0,0 1 0,1 0-1,-1 0 1,0 0 0,0 0 0,0 0-1,0-1 1,0 1 211,0 0-211,1 0 0,-1 0 0,0 0-1,0 0 1,0 0 0,0-1 0,0 1 0,1 0-1,-1 0 1,0 0 0,0 0 0,0 0-1,0 0 1,1 0 0,-1 0 0,0 0-1,0 0 1,0 0 0,0 0 0,1 0-1,-1 0 1,0 0 0,0 0 0,0 0 0,0 0-1,1 0 1,-1 0 0,0 1 0,0-1-1,0 0 1,0 0 0,4 15 2525,-2 37-2164,-1-30-33,-1-18-419,20 250 2750,-22-272-2486,2-1-1,0 1 1,0-1 0,2 1 0,0-1 0,9-29 0,-11 44-316,1-1 0,-1 0 1,1 1-1,-1-1 0,-1 0 0,1 1 0,-1-1 1,-1-8-1,-2-9-180,1-69-466,2 52 686,-1 0 0,-1 0 0,-16-66 0,19 105-4,0 0 1,0 0-1,0 0 0,0 0 0,0 0 0,0 0 0,0 0 1,0 0-1,0 0 0,0 0 0,0 0 0,0 0 1,0 0-1,0 1 0,0-1 0,0 0 0,0 0 0,0 0 1,0 0-1,0 0 0,-1 0 0,1 0 0,0 0 1,0 0-1,0 0 0,0 0 0,0 0 0,0 0 1,0 0-1,0 0 0,0 0 0,0 0 0,0 0 0,0 0 1,0 0-1,0 0 0,0 0 0,0 0 0,0 0 1,0 0-1,0 0 0,-1 0 0,1 0 0,0 0 1,-1 10-27,-1 15-1,2 89-45,-2 39 106,22 178 1,-19-326-55,8 45 54,-9-46-143,1-1 1,1 1-1,-1-1 0,0 1 0,1-1 1,0 0-1,0 0 0,0 1 0,0-1 1,4 4-1,-6-7 60,0 1 1,1-1 0,-1 0-1,0 0 1,0 1 0,0-1-1,1 0 1,-1 1-1,0-1 1,0 0 0,1 0-1,-1 0 1,0 1 0,1-1-1,-1 0 1,0 0-1,1 0 1,-1 0 0,0 1-1,1-1 1,-1 0-1,0 0 1,1 0 0,-1 0-1,0 0 1,1 0 0,-1 0-1,0 0 1,1 0-1,-1 0 1,1 0 0,-1 0-1,0 0 1,1-1 0,-1 1-1,0 0 1,1 0-1,-1 0 1,0 0 0,0-1-1,1 1 1,-1 0-1,0 0 1,1-1 0,-1 1-1,0 0 1,0 0 0,1-1-1,1-18-1198,-6 5 306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9.208"/>
    </inkml:context>
    <inkml:brush xml:id="br0">
      <inkml:brushProperty name="width" value="0.05" units="cm"/>
      <inkml:brushProperty name="height" value="0.05" units="cm"/>
    </inkml:brush>
  </inkml:definitions>
  <inkml:trace contextRef="#ctx0" brushRef="#br0">4 207 15363,'-4'7'1713,"4"1"-793,4-6-264,8 0 992,4-2-159,8-4-313,3-2-192,9-7-264,4-1-96,3-5-352,3-2-248,-6-1-648,-4-1-304,-7-1 1760,-8-2-1000,-17 2-64,-5-5-144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49.627"/>
    </inkml:context>
    <inkml:brush xml:id="br0">
      <inkml:brushProperty name="width" value="0.05" units="cm"/>
      <inkml:brushProperty name="height" value="0.05" units="cm"/>
    </inkml:brush>
  </inkml:definitions>
  <inkml:trace contextRef="#ctx0" brushRef="#br0">31 122 16844,'-23'-16'1864,"16"8"-1128,7-2-280,18 1 993,8-2-313,14 1-408,3-3-160,13 0-384,6 0-184,7 3-528,-1 4-336,-7 3 720,-4 8-168,-7 6-88</inkml:trace>
  <inkml:trace contextRef="#ctx0" brushRef="#br0" timeOffset="1">616 415 15387,'-6'46'1827,"3"-27"-1232,1-1-1,1 0 1,0 1 0,2-1-1,3 26 1,-4-43-526,0 1-1,0-1 1,0 0 0,1 1 0,-1-1 0,0 0-1,1 1 1,0-1 0,-1 0 0,1 1-1,0-1 1,-1 0 0,1 0 0,0 0 0,0 0-1,0 0 1,0 0 0,0 0 0,0 0 0,0 0-1,0 0 1,1 0 0,-1-1 0,0 1-1,2 0 1,-1-1-13,0 0-1,0 0 0,-1 0 0,1-1 1,0 1-1,0 0 0,0-1 1,0 1-1,-1-1 0,1 0 1,0 0-1,0 0 0,-1 0 0,1 0 1,2-2-1,6-6 72,0 0 0,-1 0 0,15-20-1,88-130 321,-111 157-444,20-23 9,-20 25-12,-1-1 0,1 1 0,-1-1 1,1 1-1,-1-1 0,1 1 0,-1-1 0,1 1 1,0-1-1,-1 1 0,1 0 0,0-1 0,-1 1 1,1 0-1,0 0 0,-1-1 0,1 1 1,0 0-1,0 0 0,-1 0 0,1 0 0,0 0 1,0 0-1,-1 0 0,1 0 0,0 0 0,0 1 1,-1-1-1,1 0 0,0 0 0,-1 1 0,1-1 1,0 0-1,-1 1 0,1-1 0,0 0 1,-1 1-1,2 0 0,1 6 0,0 1 1,0-1-1,-1 0 1,0 1-1,0-1 1,-1 1-1,0 0 1,0 11-1,1-7 0,1 29-9,-1-18-51,0 0 0,7 24 1,-9-46 40,0-1 0,0 1 0,0 0 0,0-1 1,0 1-1,0 0 0,1-1 0,-1 1 0,0 0 0,0-1 1,1 1-1,-1-1 0,0 1 0,1-1 0,-1 1 0,1-1 0,-1 1 1,1-1-1,-1 1 0,1-1 0,-1 1 0,1-1 0,0 1 0,0-1-30,-1-1-1,1 1 1,-1 0-1,1 0 1,-1 0-1,1-1 1,-1 1-1,1 0 1,-1-1-1,1 1 1,-1 0-1,1-1 1,-1 1-1,0-1 1,1 1-1,-1 0 1,0-1-1,1 1 1,-1-1-1,1 0 1,14-36-1466,10-53 365,-12 34 359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0.408"/>
    </inkml:context>
    <inkml:brush xml:id="br0">
      <inkml:brushProperty name="width" value="0.05" units="cm"/>
      <inkml:brushProperty name="height" value="0.05" units="cm"/>
    </inkml:brush>
  </inkml:definitions>
  <inkml:trace contextRef="#ctx0" brushRef="#br0">46 1 16444,'0'1'131,"1"0"1,0 0 0,0 0 0,-1 0 0,1 0 0,-1 1 0,1-1 0,-1 0 0,1 0 0,-1 1 0,0-1 0,1 0 0,-1 0 0,0 1 0,0-1 0,0 0 0,0 1 0,0-1 0,-1 2 0,-4 31 272,3-24 19,0-2-175,-37 272 4546,37-243-4523,1-1-1,1 1 0,3 0 0,0-1 0,16 62 1,-18-94-248,0 0 0,0 0 0,1-1 0,0 1 0,0 0 0,0-1 0,0 0 0,5 7 0,-7-9-20,1-1 1,-1 0-1,1 1 1,-1-1-1,1 0 1,-1 1 0,1-1-1,-1 0 1,1 1-1,-1-1 1,1 0 0,-1 0-1,1 0 1,-1 0-1,1 1 1,-1-1-1,1 0 1,-1 0 0,1 0-1,0 0 1,-1 0-1,1 0 1,-1 0 0,1 0-1,0-1 1,0 1-1,0-1 0,0 0 0,0 0 1,0 0-1,0 0 0,0 0 0,0 0 1,0 0-1,-1 0 0,1 0 0,0 0 1,-1 0-1,1-1 0,-1 1 0,2-2 1,1-12-1,1 0 1,-2 0-1,0-1 1,-1 1-1,0 0 0,-3-28 1,1 12-60,-10-95-678,19 130 210,8 11 382,-3-3 47,-9-8 85,1 0-1,0-1 1,0 0 0,1 0 0,-1 0 0,1 0 0,-1-1-1,1 0 1,0 0 0,0-1 0,0 0 0,0 0-1,0 0 1,0-1 0,0 1 0,0-1 0,0-1 0,0 1-1,0-1 1,8-2 0,-7 1 24,-1 0-1,1-1 1,-1 1-1,0-1 1,0-1-1,0 1 1,0-1-1,0 0 1,-1 0-1,1-1 1,-1 1-1,0-1 1,-1 0-1,1-1 1,-1 1-1,0-1 1,5-9-1,-9 14-4,1-1 0,-1 1 0,1 0 1,-1 0-1,1 0 0,-1 0 0,0-1 0,1 1 0,-1 0 0,0 0 1,0-1-1,0 1 0,0 0 0,0 0 0,0-1 0,-1-1 0,1 3-6,0 0-1,0-1 0,-1 1 1,1 0-1,0 0 1,0 0-1,0 0 0,0 0 1,0 0-1,0-1 0,-1 1 1,1 0-1,0 0 1,0 0-1,0 0 0,0 0 1,0 0-1,-1 0 0,1 0 1,0 0-1,0 0 1,0 0-1,0 0 0,-1 0 1,1 0-1,0 0 0,0 0 1,0 0-1,0 0 0,-1 0 1,1 0-1,0 0 1,0 0-1,0 0 0,0 0 1,0 0-1,-1 0 0,1 1 1,-10 10 42,1 4-29,1 0-1,0 1 0,1 0 0,1 0 0,1 1 0,0-1 0,1 1 0,1 1 0,0-1 0,0 29 0,3-43-9,0 0 1,0 0 0,0 0-1,1 0 1,-1 0 0,1 0-1,0 0 1,0 0-1,0 0 1,0-1 0,0 1-1,1 0 1,-1-1 0,1 1-1,-1-1 1,1 0-1,0 1 1,0-1 0,0 0-1,3 2 1,0-1 7,-1-1 1,1 0-1,0 0 1,0 0-1,0-1 1,0 1 0,0-1-1,1-1 1,-1 1-1,9 0 1,32-1-43,-31 0-35,-1 0 0,0 0 0,0 1 0,0 1 0,0 0 0,-1 1 0,1 0 0,-1 1 0,23 11 0,-35-15 59,0 1 1,0 0-1,-1-1 0,1 1 0,0-1 0,0 1 1,0-1-1,0 1 0,0-1 0,0 0 0,0 1 1,0-1-1,-1 0 0,1 0 0,0 1 0,0-1 1,0 0-1,0 0 0,0 0 0,0 0 0,0-1 1,0 1-1,2 0 0,-3-2 22,1 0 0,-1 0 1,0 1-1,1-1 0,-1 0 0,0 0 1,0 0-1,0 1 0,0-1 0,0 0 1,-1-3-1,0-2-2,-4-44 217,1 13-20,1-1 0,5-64 0,-2 102-210,0 0-1,0 0 0,0 0 0,0 1 1,1-1-1,-1 0 0,0 0 0,1 0 1,-1 0-1,1 0 0,-1 0 0,1 1 1,-1-1-1,1 0 0,-1 0 0,1 1 1,0-1-1,0 0 0,-1 1 0,1-1 1,0 1-1,0-1 0,0 1 0,-1-1 1,1 1-1,0-1 0,0 1 0,0 0 1,0 0-1,0-1 0,0 1 0,0 0 1,0 0-1,0 0 0,0 0 0,0 0 1,1 0-1,6 1 2,-1 1 0,0-1 1,0 1-1,9 3 0,-1 0-11,38 7-19,-35-9-28,0 1 1,0 0 0,21 9-1,-31-8 34,0 0 0,-1 0 1,0 1-1,0-1 0,0 2 0,-1-1 0,0 1 0,0 0 0,0 0 0,-1 1 0,0-1 0,-1 1 0,0 0 0,0 1 0,4 11 1,-7-12 130,2 0-897,5-19 331,2-8 284,2-6-57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1.283"/>
    </inkml:context>
    <inkml:brush xml:id="br0">
      <inkml:brushProperty name="width" value="0.05" units="cm"/>
      <inkml:brushProperty name="height" value="0.05" units="cm"/>
    </inkml:brush>
  </inkml:definitions>
  <inkml:trace contextRef="#ctx0" brushRef="#br0">129 290 16804,'-2'-2'185,"0"0"1,-1 0 0,1 1 0,-1-1-1,1 0 1,-1 1 0,0-1 0,1 1 0,-1 0-1,0 0 1,0 0 0,0 1 0,0-1 0,0 0-1,0 1 1,0 0 0,0 0 0,0 0-1,0 0 1,0 0 0,0 1 0,0 0 0,-5 1-1,5-1-63,0 1-1,0 0 1,0 0-1,0 1 0,0-1 1,0 1-1,1-1 1,-1 1-1,1 0 0,0 0 1,0 0-1,0 0 1,0 0-1,0 0 0,1 1 1,0-1-1,-1 0 1,1 1-1,-1 4 0,-1 9 23,-1-1-1,-1 34 1,5-43-137,0-1 1,0 1 0,1 0 0,0-1 0,0 1-1,0-1 1,1 1 0,0-1 0,0 1 0,5 7 0,-7-13-8,1 0 1,0 0-1,-1 1 1,1-1 0,0 0-1,0 0 1,0 0-1,0 0 1,0-1 0,0 1-1,0 0 1,0 0-1,0-1 1,0 1 0,0 0-1,0-1 1,1 1 0,-1-1-1,0 1 1,0-1-1,1 0 1,-1 0 0,0 1-1,2-1 1,0-1 2,0 1 1,-1-1 0,1 1 0,-1-1-1,1 0 1,-1 0 0,1 0 0,-1-1-1,0 1 1,0 0 0,4-4-1,4-4 14,1-1 1,-1 0-1,13-18 0,-22 26-17,31-42 6,28-54 0,-35 55-200,-24 42 178,-1 0 0,1 0-1,-1 0 1,1 0 0,-1 0 0,1 0 0,0 0-1,0 0 1,-1 0 0,1 0 0,0 1-1,0-1 1,0 0 0,0 1 0,0-1 0,0 0-1,0 1 1,0-1 0,0 1 0,0 0-1,2-1 1,-1 1-1,-1 1 0,0-1-1,0 1 1,0-1-1,-1 1 1,1-1 0,0 1-1,0 0 1,0-1 0,0 1-1,0 0 1,-1 0 0,1 0-1,0 0 1,-1-1 0,1 1-1,-1 0 1,1 0-1,-1 0 1,1 0 0,-1 0-1,1 2 1,3 8-93,-1-3 58,0 0 0,1 0-1,0 0 1,0 0-1,7 9 1,-10-16 61,0 0 0,0 1-1,1-1 1,-1 0 0,0 0 0,1 0-1,-1 0 1,1 0 0,-1 0 0,1 0-1,-1 0 1,1-1 0,-1 1-1,1 0 1,0-1 0,0 1 0,-1-1-1,1 0 1,0 0 0,-1 0 0,1 0-1,0 0 1,0 0 0,-1 0 0,1 0-1,0-1 1,0 1 0,-1 0 0,1-1-1,0 0 1,-1 1 0,1-1 0,1-1-1,4-3 68,0 0-1,-1 0 0,0 0 1,0-1-1,0 0 1,0 0-1,-1-1 0,0 1 1,0-1-1,5-12 1,0 0 148,-1 0 0,-1-1 1,6-21-1,-8 20 74,4-33 0,-9 48-257,0 0 0,-1 0 0,1 0 0,-1-1 0,-1 1 0,1 0 0,-1 0 0,0 0 0,-1 0 0,-2-6 0,4 12-39,0-1 1,0 0-1,0 1 0,-1-1 0,1 0 1,0 1-1,-1-1 0,1 1 0,0-1 0,-1 1 1,1-1-1,-1 1 0,1-1 0,-1 1 0,1-1 1,-1 1-1,1 0 0,-1-1 0,0 1 1,1 0-1,-1-1 0,1 1 0,-1 0 0,0 0 1,1 0-1,-2-1 0,1 1-4,0 1 1,0-1-1,0 0 1,0 1-1,0-1 0,0 1 1,0-1-1,1 1 1,-1 0-1,0-1 0,0 1 1,1 0-1,-1-1 0,0 1 1,-1 1-1,-1 3-16,0 0 0,0 0 1,0 1-1,1-1 0,-3 7 0,-2 14-34,1 0 1,1 0 0,1 0-1,0 28 1,3-36 42,1 1-1,1-1 1,1 1 0,1-1 0,0 0 0,10 30-1,-12-44 10,1-1-1,-1 1 0,1 0 0,0 0 1,0-1-1,1 1 0,-1-1 0,1 0 1,0 0-1,-1 0 0,1 0 0,1 0 1,5 4-1,-7-6 2,1 0 0,-1 0 0,1 0 0,-1 0 1,1-1-1,0 1 0,-1 0 0,1-1 0,0 0 0,-1 0 1,1 0-1,0 0 0,-1 0 0,1 0 0,0-1 0,-1 0 0,1 1 1,-1-1-1,1 0 0,-1 0 0,5-3 0,3-1 6,-2-1-1,1-1 0,-1 0 1,0 0-1,0-1 0,-1 0 1,0 0-1,0 0 0,-1-1 1,7-13-1,0-2 18,-1 0 0,17-50 0,-19 31-2,-21 70 22,5-3 21,2 1 0,-3 36 0,6-51-36,1 0 1,0 0-1,1 0 0,0-1 1,1 1-1,0 0 0,0 0 1,1-1-1,4 11 0,-7-19-43,1 0-1,-1 0 1,1 0-1,-1 0 1,1 0-1,-1 0 1,1 0-1,-1 0 1,1 0-1,0 0 1,0 0-1,-1-1 1,1 1-1,0 0 1,0-1-1,0 1 1,0 0-1,0-1 1,0 1-1,0-1 1,0 0-1,0 1 1,0-1-1,0 0 1,1 1-1,0-2-32,-1 1-1,0 0 1,1-1 0,-1 0 0,0 1-1,0-1 1,1 0 0,-1 1-1,0-1 1,0 0 0,0 0 0,0 0-1,0 0 1,0 0 0,0 0-1,1-2 1,3-5-100,-1 1 0,0-1-1,0 0 1,-1 0 0,4-12 0,2-25-235,-3-3-135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1.762"/>
    </inkml:context>
    <inkml:brush xml:id="br0">
      <inkml:brushProperty name="width" value="0.05" units="cm"/>
      <inkml:brushProperty name="height" value="0.05" units="cm"/>
    </inkml:brush>
  </inkml:definitions>
  <inkml:trace contextRef="#ctx0" brushRef="#br0">7 1 17884,'-3'5'1824,"1"7"-1344,0 2-216,2 3 1025,2 5-1273,3-2-488,5-1-185,2-2 473,2-4-184,0-3-168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2.234"/>
    </inkml:context>
    <inkml:brush xml:id="br0">
      <inkml:brushProperty name="width" value="0.05" units="cm"/>
      <inkml:brushProperty name="height" value="0.05" units="cm"/>
    </inkml:brush>
  </inkml:definitions>
  <inkml:trace contextRef="#ctx0" brushRef="#br0">187 1 9426,'0'1'300,"1"0"1,-1 1-1,0-1 0,0 0 1,0 0-1,1 1 0,-1-1 1,0 0-1,1 0 0,0 0 1,-1 1-1,1-1 0,2 7 7019,-19-3-3991,-2-1-2593,1 1 0,0 1-1,-22 11 1,30-13-742,0 0 0,1 1 0,0 1 0,0-1-1,0 2 1,1-1 0,-14 15 0,20-20-15,0 0 0,1 0 0,-1 0 0,0 0 0,0 1 0,0-1 0,1 0 0,-1 0 0,1 1 0,-1-1 0,1 1 0,-1-1 0,1 0 0,0 1 0,0-1 0,0 1 0,0-1 0,0 3 0,0-3-3,1 0 1,-1 0-1,1 0 1,0 0 0,-1 0-1,1 0 1,0 0 0,0-1-1,-1 1 1,1 0-1,0-1 1,0 1 0,0 0-1,0-1 1,0 1 0,0-1-1,0 1 1,0-1-1,0 0 1,0 1 0,0-1-1,0 0 1,0 0 0,0 0-1,2 0 1,16 1-310,1 0 0,0-2 0,25-3 0,-23 1 51,0 2 0,41 1 0,-57 1 246,0 0 0,0 0 0,0 0 0,0 0 0,0 1 0,-1 0 0,1 1 0,-1-1 0,1 1 0,-1 0 0,0 0-1,0 1 1,0 0 0,8 8 0,-11-10 77,0 0 0,0 1-1,0 0 1,0-1 0,-1 1 0,1 0-1,-1 0 1,0 0 0,0 0-1,0 0 1,0 0 0,0 0-1,-1 0 1,1 0 0,-1 0 0,0 5-1,0-3 79,-1 0 0,0 0 0,0 0 0,0 0 0,-1 0 0,1 0 0,-1 0 0,-1 0 0,-3 6 0,1-3 86,0 0 1,-1 0-1,0-1 0,-1 0 0,0 0 0,0 0 0,0-1 0,-1 0 0,0 0 0,-11 5 0,14-8-256,1-1-1,-1 0 1,1-1 0,-1 1 0,0-1-1,1 0 1,-1 0 0,0-1 0,0 1-1,-9-1 1,13-1-43,0 1-1,-1 0 1,1 0 0,0-1-1,0 1 1,-1-1-1,1 1 1,0-1 0,0 0-1,0 1 1,0-1-1,0 0 1,0 0 0,0 0-1,0 0 1,0 0-1,-1-1 1,1 0-24,0 0 0,0 0 0,1 0 0,-1 0 0,0 0-1,1 0 1,-1 0 0,1 0 0,0 0 0,0 0 0,0 0 0,0 0 0,0 0 0,1-3 0,5-18-683,8 0-239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2.790"/>
    </inkml:context>
    <inkml:brush xml:id="br0">
      <inkml:brushProperty name="width" value="0.05" units="cm"/>
      <inkml:brushProperty name="height" value="0.05" units="cm"/>
    </inkml:brush>
  </inkml:definitions>
  <inkml:trace contextRef="#ctx0" brushRef="#br0">1 14 17524,'14'-12'2148,"-14"12"-2077,0 0 0,0 0 0,0 0 0,0 0 0,0 0 0,0-1 1,1 1-1,-1 0 0,0 0 0,0 0 0,0 0 0,0 0 0,1 0 0,-1 0 0,0 0 0,0 0 0,0 0 0,1 0 0,-1 0 0,0 0 0,0 0 0,0 0 0,0 0 0,1 0 0,-1 0 0,0 0 1,0 0-1,0 0 0,0 0 0,1 0 0,-1 0 0,0 1 0,0-1 0,0 0 0,0 0 0,1 0 0,-1 0 0,0 3 338,0-1 0,1 1 0,-1 0 0,0-1 0,-1 1 0,1-1 0,0 1 0,-1 2 0,-1 6-486,1-1 300,-4 21 10,1 0 0,2-1 0,1 1-1,4 44 1,-3-73-247,1 1 0,-1-1 0,1 1 0,0-1 1,-1 0-1,1 1 0,0-1 0,0 0 0,1 0 0,-1 1 0,0-1 0,3 2 0,-4-4-16,1 1-1,0-1 1,-1 1-1,1-1 1,0 0-1,0 1 1,0-1-1,-1 0 1,1 0-1,0 1 1,0-1 0,0 0-1,0 0 1,0 0-1,-1 0 1,1 0-1,0 0 1,0 0-1,0 0 1,0-1-1,0 1 1,-1 0-1,1 0 1,0-1-1,0 1 1,0 0 0,-1-1-1,1 1 1,0-1-1,-1 1 1,1-1-1,0 0 1,-1 1-1,1-1 1,0 1-1,0-3 1,7-6-526,0 0 0,0-1 0,-1-1 0,0 1 0,-1-1 0,-1 0 0,9-21 0,-2-3-1582,9-47-1,-19 60 1647,-4 19 733,-2 13 501,3-5-554,0-1 0,0 0 0,0 1 0,1-1 0,0 0 0,0 1 0,0-1 0,0 1 0,1-1 0,-1 0 0,1 1 0,0-1 0,1 0 0,-1 0 0,1 0 0,0 0 0,0 0 0,0 0 0,4 5 0,-4-6-97,1-1 0,-1 1 0,1 0 0,0-1-1,0 0 1,0 0 0,0 0 0,0 0 0,0 0 0,1 0-1,-1-1 1,1 1 0,-1-1 0,1 0 0,-1-1-1,1 1 1,0 0 0,-1-1 0,1 0 0,0 0 0,-1 0-1,1 0 1,5-1 0,-1-1 22,0 0-1,-1-1 0,1 0 1,-1 0-1,1 0 1,-1-1-1,0 0 1,13-10-1,-16 10-57,1 0-1,0 0 0,-1 0 1,0 0-1,0-1 1,0 0-1,-1 0 0,1 0 1,-1 0-1,-1-1 0,1 1 1,2-9-1,-4 13-49,-1 1 0,0-1-1,0 0 1,1 1 0,-1-1 0,0 0 0,0 0-1,0 1 1,0-1 0,0 0 0,0 0 0,0 1-1,0-1 1,0 0 0,0 0 0,0 1 0,0-1-1,-1 0 1,1 0 0,0 1 0,-1-1-1,1 0 1,0 1 0,-1-1 0,1 0 0,-1 1-1,0-1 1,0 0-1,0 1-1,0 0 1,0-1-1,0 1 1,0 0-1,0 0 1,0 0-1,0 0 1,0 0 0,0 0-1,0 0 1,0 0-1,0 0 1,0 1-1,0-1 1,-2 1-1,-2 1 1,-1 0 0,1 1-1,0 0 1,-1 0 0,-6 5-1,4 0 9,0 0 0,0 0 0,1 1 0,-10 15-1,14-20-3,0 1-1,1-1 1,0 0 0,0 1-1,0 0 1,0-1-1,1 1 1,0 0-1,0 0 1,0 0-1,0 0 1,1 7 0,0-10-4,0-1 0,1 0 0,-1 0 0,1 1 0,-1-1 1,0 0-1,1 0 0,0 0 0,-1 1 0,1-1 0,0 0 1,0 0-1,-1 0 0,1 0 0,0 0 0,0-1 0,0 1 1,0 0-1,0 0 0,0-1 0,1 1 0,-1 0 1,0-1-1,0 1 0,0-1 0,1 0 0,-1 1 0,0-1 1,0 0-1,1 0 0,-1 0 0,0 1 0,2-2 0,6 1 21,-1 0-1,1-1 1,15-3-1,-24 4-23,121-31-129,19-4-285,-118 31 361,0 1-1,1 1 1,-1 1-1,36 3 1,-52-1 118,1-1-1,-1 0 1,1-1 0,-1 0 0,1 0 0,-1 0 0,0-1 0,10-3 0,49-25 211,-53 22-282,1 2 0,0 0 0,0 0 1,28-6-1,-37 11-13,1 0 1,0 1 0,0 0-1,-1 0 1,1 0-1,0 1 1,0-1-1,0 1 1,-1 0 0,1 0-1,-1 1 1,1 0-1,-1 0 1,1 0-1,-1 0 1,0 0-1,0 1 1,0 0 0,4 3-1,2 4 4,1 1 0,-1-1 0,-1 2 0,0-1-1,-1 2 1,0-1 0,-1 1 0,0 0 0,-1 0 0,6 18 0,0 9 55,-1 0 1,7 54 0,-14-76 42,-1 1 1,-1 0-1,-1 0 1,0 0-1,-2-1 1,0 1-1,-4 21 1,4-38-57,1 0 1,-1 0 0,1 0-1,-1-1 1,0 1 0,1 0-1,-1 0 1,0-1 0,0 1-1,0-1 1,0 1-1,-1-1 1,1 1 0,0-1-1,-1 0 1,1 1 0,-1-1-1,-1 1 1,1-1-2,1-1 1,0 0-1,-1 1 1,1-1-1,-1 0 1,1 0-1,-1 0 0,0 0 1,1 0-1,-1 0 1,1 0-1,-1 0 0,1-1 1,0 1-1,-1 0 1,1-1-1,-3-1 0,-2-1 16,1 0 0,0 0-1,0-1 1,1 0 0,-1 0-1,1 0 1,0 0 0,0-1-1,0 0 1,-3-6 0,0-2-56,0-1 0,0 0 1,2 0-1,0 0 1,-4-19-1,-10-77-1232,15 77 691,-1 0 0,-20-62 1,2 45 23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3.241"/>
    </inkml:context>
    <inkml:brush xml:id="br0">
      <inkml:brushProperty name="width" value="0.05" units="cm"/>
      <inkml:brushProperty name="height" value="0.05" units="cm"/>
    </inkml:brush>
  </inkml:definitions>
  <inkml:trace contextRef="#ctx0" brushRef="#br0">5 1 23013,'-5'15'1704,"8"-2"-1368,6-1-120,4-4 409,4 1-721,-4-9 168,-2-3-40,-4-7-168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4.279"/>
    </inkml:context>
    <inkml:brush xml:id="br0">
      <inkml:brushProperty name="width" value="0.05" units="cm"/>
      <inkml:brushProperty name="height" value="0.05" units="cm"/>
    </inkml:brush>
  </inkml:definitions>
  <inkml:trace contextRef="#ctx0" brushRef="#br0">38 10 13923,'0'-1'170,"-1"0"-1,0 1 1,1-1 0,-1 0-1,0 1 1,0-1 0,1 1 0,-1-1-1,0 1 1,0-1 0,0 1-1,0-1 1,0 1 0,0 0-1,0-1 1,0 1 0,0 0 0,0 0-1,0 0 1,0 0 0,0 0-1,0 0 1,-1 0 0,1 1-44,0 0-1,0 1 1,0-1 0,1 0 0,-1 0-1,0 1 1,1-1 0,-1 0 0,1 1 0,-1-1-1,1 0 1,-1 1 0,1-1 0,0 1 0,0 2-1,-3 11 115,1 1 0,1 0 0,0 0 0,1 0 0,1 0 0,0 0 0,2 0-1,6 29 1,-8-43-227,0 0 0,0 0 1,-1 0-1,1 0 0,0 0 0,1 0 0,-1 0 0,0-1 0,0 1 0,1 0 0,-1-1 0,1 1 0,0-1 0,-1 1 0,1-1 0,0 0 0,0 1 0,0-1 0,0 0 0,0 0 0,3 1 0,-1-2 4,-1 0 1,0 0-1,0 0 0,0 0 0,0 0 1,0-1-1,0 1 0,0-1 0,1 0 0,-1 0 1,-1 0-1,1 0 0,4-3 0,7-4 60,-1-1-1,-1 0 0,1-1 1,19-21-1,-6 1 54,-20 22-102,1 0 0,0 0 0,0 1 0,1 0 0,0 0-1,13-8 1,-21 14-27,0 1-1,1 0 0,-1 0 1,1 0-1,-1-1 0,1 1 1,-1 0-1,1 0 1,-1 0-1,0 0 0,1 0 1,-1 0-1,1 0 0,-1 0 1,1 0-1,-1 0 0,1 0 1,-1 0-1,1 0 0,-1 1 1,0-1-1,1 0 1,-1 0-1,1 0 0,-1 1 1,0-1-1,1 0 0,-1 0 1,1 1-1,-1-1 0,0 0 1,1 1-1,-1-1 0,0 1 1,0-1-1,1 0 0,-1 1 1,0-1-1,0 1 1,1 0-1,4 19 4,-5-17-4,2 20 46,-1 37 0,-1-37 1,4 36-1,-4-59-62,0 0 0,0 0 0,0 0 0,0 1 0,0-1-1,0 0 1,-1 0 0,1 0 0,0 0 0,0 1 0,0-1 0,0 0-1,0 0 1,0 0 0,0 1 0,0-1 0,0 0 0,0 0-1,1 0 1,-1 0 0,0 1 0,0-1 0,0 0 0,0 0 0,0 0-1,0 0 1,0 1 0,0-1 0,0 0 0,1 0 0,-1 0 0,0 0-1,0 0 1,0 0 0,0 1 0,0-1 0,1 0 0,-1 0-1,0 0 1,0 0 0,0 0 0,0 0 0,1 0 0,-1 0 0,0 0-1,0 0 1,0 0 0,0 0 0,1 0 0,-1 0 0,0 0-1,0 0 1,0 0 0,0 0 0,1 0 0,-1 0 0,0 0 0,0 0-1,1 0 1,7-15-695,8-27 53,-16 41 652,11-37-444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3.728"/>
    </inkml:context>
    <inkml:brush xml:id="br0">
      <inkml:brushProperty name="width" value="0.05" units="cm"/>
      <inkml:brushProperty name="height" value="0.05" units="cm"/>
    </inkml:brush>
  </inkml:definitions>
  <inkml:trace contextRef="#ctx0" brushRef="#br0">0 304 16043,'0'3'139,"0"0"0,0-1 0,0 1 0,0-1 0,1 1 0,-1-1 0,1 1 0,0-1 0,-1 0 0,1 1 0,0-1 0,0 0 0,1 1 0,-1-1 0,0 0 0,1 0 0,-1 0 0,1 0 0,0 0 0,-1 0 0,1-1 0,0 1 0,0-1 0,0 1 0,1-1 0,-1 0 0,0 1 0,0-1 0,1 0 0,-1-1 0,5 2 0,3 1 134,1-1 0,-1 0-1,1-1 1,-1 0 0,1 0 0,14-2 0,-10-1-157,-1 0 1,1-1-1,0-1 0,-1 0 1,0-1-1,0-1 1,0 0-1,-1-1 1,0 0-1,0-1 0,-1 0 1,0-1-1,0-1 1,-1 0-1,0 0 0,-1-1 1,0 0-1,-1-1 1,0 0-1,-1-1 0,-1 0 1,0 0-1,11-27 1,-16 34-98,-1 0 0,0 0 1,0 0-1,0 0 0,0-1 1,-1 1-1,0 0 0,-1 0 1,1 0-1,-1-1 0,0 1 1,-1 0-1,1 0 0,-4-8 1,3 11-14,0-1 0,1 1 0,-1 0 0,-1 0-1,1 0 1,0 1 0,-1-1 0,1 0 0,-1 1 0,0 0 0,1 0 0,-1 0 0,0 0 0,-1 0 0,1 0 0,0 1 0,0-1 0,-1 1 0,1 0 0,-1 0 0,1 0 0,-1 1 0,1-1 0,-1 1 0,0 0 0,-4 0-1,-1 1-3,1 0 0,0 1 0,0 0 0,1 0 0,-1 1 0,0 0 0,1 1 0,-1-1 0,1 1 0,0 1 0,0-1 0,1 1 0,-1 0 0,1 1 0,-7 7 0,0 1-9,1 1 0,0 0 0,1 1 0,1 0 0,-13 26 0,16-26 10,0 1 0,1-1 1,0 2-1,1-1 0,1 0 0,1 1 1,1 0-1,0 0 0,1 0 1,1 0-1,1 0 0,3 18 0,-4-32-5,1 1 0,0-1 0,0 0-1,1 1 1,-1-1 0,1 0 0,0 0-1,0 0 1,0 0 0,1 0 0,-1-1-1,1 1 1,0-1 0,0 1-1,0-1 1,0 0 0,1 0 0,-1-1-1,1 1 1,0-1 0,0 1 0,0-1-1,0 0 1,0-1 0,0 1-1,1-1 1,-1 0 0,0 0 0,1 0-1,-1 0 1,1-1 0,-1 0 0,1 0-1,-1 0 1,1 0 0,4-2-1,6-1-222,1-1 0,-1 0-1,0-2 1,0 1 0,-1-2-1,0 0 1,0-1 0,20-14-1,-3-1-246,-1-2-1,36-37 0,-17 6-245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4.251"/>
    </inkml:context>
    <inkml:brush xml:id="br0">
      <inkml:brushProperty name="width" value="0.05" units="cm"/>
      <inkml:brushProperty name="height" value="0.05" units="cm"/>
    </inkml:brush>
  </inkml:definitions>
  <inkml:trace contextRef="#ctx0" brushRef="#br0">209 7 14427,'20'-7'1472,"-10"20"-815,-9 7-233,-9 17 856,-7 8-232,-3 12-104,-5 5-39,-3 5-177,0-2-88,3-10-104,3-1-128,4-19-512,2-7-344,6-23-672,0-9-641,3-17 1313,-3-8-320,1-10-352</inkml:trace>
  <inkml:trace contextRef="#ctx0" brushRef="#br0" timeOffset="1">1 244 14035,'10'-17'1616,"6"11"-815,4 6-313,7 8 856,5 7-168,3 5-384,4 1-208,3 5-207,4 3-105,-1-3-544,1-2-417,-4-10 673,-5-5-104,-2-11-88,-3-6-72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5.076"/>
    </inkml:context>
    <inkml:brush xml:id="br0">
      <inkml:brushProperty name="width" value="0.05" units="cm"/>
      <inkml:brushProperty name="height" value="0.05" units="cm"/>
    </inkml:brush>
  </inkml:definitions>
  <inkml:trace contextRef="#ctx0" brushRef="#br0">0 1 19244,'1'75'1381,"3"0"0,23 120 1,-22-169-1215,85 367 2256,-85-377-2300,0-1 0,10 21 0,-6-27 39,-5-15-70,-1-15-14,-4-1-39,-1 0 1,-1 1-1,-1-1 1,0 1-1,-11-28 0,1 11-73,-37-71-1,22 65-84,23 38-69,6 10 100,8 12-1,-5-12 76,1 0 0,0 0 0,0-1 0,0 1 0,0-1 1,0 0-1,0 0 0,1 0 0,0 0 0,0-1 1,-1 0-1,1 0 0,6 1 0,-3-1 7,0-1 0,0 0 0,0 0 1,1-1-1,-1 0 0,0 0 0,15-3 0,-4-2 10,0 0 1,0-1-1,0-1 0,-1-1 0,0 0 0,22-15 0,-25 14 0,-1 0 0,0-1 0,0-1 0,13-14 0,-24 22 2,0 0-1,-1 0 0,1 0 0,-1 0 1,1 0-1,-1-1 0,0 1 0,0-1 1,0 0-1,-1 0 0,1 1 1,-1-1-1,0 0 0,0 0 0,-1 0 1,1 0-1,-1-1 0,0 1 1,0 0-1,0 0 0,0 0 0,-1 0 1,0-5-1,0 7-1,0 0 0,0 0 0,0 0 0,0 0 0,0 0 0,0 0 0,0 0 0,-1 0 0,1 1 0,-1-1 0,1 0 0,-1 1 0,0-1 0,0 1 0,1 0 0,-1 0 0,0-1 0,0 1 0,0 0 0,-1 1 0,1-1 0,0 0 0,0 1 0,0-1 0,0 1 1,-1-1-1,1 1 0,0 0 0,0 0 0,-4 1 0,1-1 1,1 1 0,-1 0 0,0 0 0,1 0 1,-1 0-1,1 1 0,-1 0 0,1 0 0,0 0 1,0 0-1,0 1 0,0 0 0,-5 4 0,2 1 5,0 0-1,1 1 1,0-1-1,1 1 1,0 1-1,0-1 1,1 1-1,0-1 1,0 1-1,1 1 1,1-1-1,0 0 1,0 0-1,1 1 1,0-1-1,1 1 1,0-1 0,1 1-1,0-1 1,1 1-1,0-1 1,5 16-1,-6-23-4,0 0 1,0 0-1,1-1 0,-1 1 0,1-1 1,0 1-1,-1-1 0,1 0 0,0 0 1,0 0-1,1 0 0,-1 0 0,0 0 0,1 0 1,-1-1-1,1 1 0,4 1 0,-3-2-1,0 0 0,-1 0 0,1-1 0,0 1 0,0-1 0,0 0-1,0 0 1,0 0 0,0-1 0,0 0 0,6-1 0,4-3-17,0-1 1,0 0-1,-1 0 1,0-1-1,22-17 0,2-6-39,19-13-43,-51 39 74,0 1 0,1 0 0,-1 0 0,1 0 0,0 1 0,0 0 0,0 0 0,8-1 0,-11 3 15,-1 0 0,1 0 0,-1 0 0,1 1 0,-1-1 0,1 1 0,-1 0 0,1-1 0,-1 1 0,1 0 0,-1 0 0,0 1 0,0-1 0,0 0 0,0 1 0,0 0-1,0-1 1,0 1 0,0 0 0,0 0 0,-1 0 0,1 0 0,-1 0 0,1 0 0,-1 0 0,0 1 0,1 2 0,4 8-12,-1 0-1,0 1 1,4 20 0,-8-29 10,4 30-11,-4-27 20,0-1 0,0 1 0,0-1 0,1 1-1,4 8 1,-6-16-2,0 1 0,0-1 1,1 0-1,-1 1 0,0-1 0,0 1 0,1-1 0,-1 0 0,0 0 0,1 1 0,-1-1 0,0 0 1,1 0-1,-1 1 0,1-1 0,-1 0 0,0 0 0,1 0 0,-1 1 0,1-1 0,-1 0 0,0 0 1,1 0-1,-1 0 0,1 0 0,-1 0 0,1 0 0,-1 0 0,0 0 0,1 0 0,-1 0 0,1 0 0,-1-1 1,1 1-1,-1 0 0,0 0 0,1 0 0,-1-1 0,1 1 0,-1 0 0,0 0 0,1-1 0,-1 1 1,1-1-1,16-16-102,-14 14 85,25-29-104,-16 17 72,1 1 0,0 0 0,1 0 0,1 2 0,31-23 0,-44 34 52,-1 0 0,1 0 0,-1 0 0,1 1-1,0-1 1,-1 0 0,1 1 0,0-1 0,0 1-1,0-1 1,0 1 0,-1 0 0,1 0 0,0 0-1,0 0 1,0 0 0,0 0 0,0 0-1,-1 1 1,1-1 0,0 1 0,0-1 0,0 1-1,-1 0 1,1 0 0,0 0 0,-1 0 0,4 2-1,-1 2 7,1 0-1,-1 0 1,0 1-1,-1 0 1,1-1-1,3 11 1,4 5 9,-11-21-16,1 1-1,-1 0 1,1 0 0,0-1 0,-1 1-1,1 0 1,-1-1 0,1 1 0,0 0-1,0-1 1,-1 1 0,1-1 0,0 1-1,0-1 1,0 0 0,-1 1-1,1-1 1,0 0 0,0 1 0,0-1-1,0 0 1,1 0 0,0 0-4,1 0 0,-1-1 0,0 1 1,0 0-1,1-1 0,-1 0 0,0 1 0,0-1 0,3-2 0,5-3-45,1-1 0,17-15 0,-16 13-15,-2 1 2,0 1 1,1 0-1,0 0 0,0 1 0,1 1 1,16-6-1,-25 10 50,0 0 0,0 1 0,0-1 0,0 0-1,1 1 1,-1 0 0,0 0 0,0 0 0,0 0 0,0 0 0,0 1 0,0 0 0,1-1 0,-1 1 0,0 0-1,-1 0 1,1 1 0,0-1 0,0 0 0,0 1 0,-1 0 0,1 0 0,-1 0 0,1 0 0,-1 0-1,0 0 1,0 1 0,0-1 0,0 1 0,0-1 0,1 4 0,2 4 30,-1 0 1,-1 0 0,0 0-1,0 0 1,-1 0-1,2 14 1,-1-6-112,-3-18 92,0 1 2,0 0 1,0-1-1,0 1 0,0 0 0,0 0 0,0 0 0,0-1 1,1 1-1,-1 0 0,0 0 0,1-1 0,-1 1 0,0 0 1,1 0-1,-1-1 0,1 1 0,-1 0 0,1-1 0,-1 1 1,1-1-1,0 1 0,-1-1 0,2 1 0,6-2-10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5.821"/>
    </inkml:context>
    <inkml:brush xml:id="br0">
      <inkml:brushProperty name="width" value="0.05" units="cm"/>
      <inkml:brushProperty name="height" value="0.05" units="cm"/>
    </inkml:brush>
  </inkml:definitions>
  <inkml:trace contextRef="#ctx0" brushRef="#br0">1 300 16027,'-1'5'287,"1"0"0,0 1 0,1-1 0,-1 0 0,1 0 0,0 0 0,1 0 0,-1 0 0,5 9 0,-5-12-181,0 0 1,1 0-1,0-1 1,-1 1-1,1-1 1,0 1 0,0-1-1,0 1 1,0-1-1,0 0 1,0 0-1,0 0 1,0 0-1,0 0 1,1 0 0,-1-1-1,0 1 1,0-1-1,1 0 1,-1 1-1,0-1 1,1 0-1,3-1 1,2 0 61,0 0 1,0-1 0,0 0-1,-1 0 1,1 0-1,-1-1 1,1 0-1,-1-1 1,0 0 0,-1 0-1,1 0 1,0-1-1,-1 0 1,0 0-1,-1-1 1,8-8-1,-2 1 32,0 0 0,-1-1-1,-1-1 1,0 1-1,-1-2 1,10-24-1,-13 27-56,-1-2 0,-1 1-1,0 0 1,1-20 0,-3 28-102,-1-1 0,0 1 0,0-1 0,0 1 0,-1-1 0,0 1 0,0 0 0,-1-1 0,0 1 0,0 0 0,-5-9 0,7 14-36,-1 0 0,1 0 1,-1 0-1,1 0 1,-1 0-1,0 0 0,1 0 1,-1 1-1,0-1 0,0 0 1,0 1-1,1-1 1,-1 0-1,0 1 0,0-1 1,0 1-1,0-1 0,0 1 1,0 0-1,0-1 0,0 1 1,0 0-1,0 0 1,-2 0-1,2 0-2,-1 0 0,1 1 0,-1-1 0,1 1 0,-1-1 0,1 1 0,0 0 0,-1 0 0,1 0 0,0 0 0,-1 0 0,1 0 0,0 0 0,-2 2 0,-2 3-5,1 0 0,0 0 0,-1 1 0,2-1 1,-6 14-1,1 1-15,2 0 1,0 0 0,2 1-1,0 0 1,-1 31-1,5-43 6,-1 1-1,2 0 1,0 0-1,0 0 0,1-1 1,0 1-1,0-1 0,1 1 1,1-1-1,0 0 0,0 0 1,1 0-1,7 10 0,-9-16 9,1 0 0,-1-1 0,1 1 0,0-1 0,0 1 0,0-1 0,1 0 0,-1-1 0,1 1 0,-1-1 0,1 0 0,0 0 0,0 0 0,0-1 0,0 1 0,0-1 0,0-1 0,1 1 0,-1-1 0,0 0 0,0 0 0,9-1 0,7-2-25,0-1 0,1-2 0,-1 0 0,20-9 0,-31 12 1,32-13-113,-23 8 22,-1 0 1,1 2-1,1 0 0,-1 1 0,1 1 0,0 1 0,28-1 0,-29 3 415,-24-9 673,-8-6-675,-37-55 913,25 38-1012,2 0 0,-31-61 1,54 93-233,0 1 0,0 0 0,-1-1 1,1 1-1,0-1 0,0 1 1,0 0-1,0-1 0,0 1 1,0-1-1,0 1 0,0-1 1,0 1-1,0 0 0,0-1 1,0 1-1,0-1 0,0 1 0,0-1 1,0 1-1,0 0 0,0-1 1,0 1-1,1-1 0,-1 1 1,0 0-1,0-1 0,1 1 1,-1 0-1,0-1 0,1 1 1,-1 0-1,0-1 0,1 1 1,-1 0-1,0 0 0,1-1 0,-1 1 1,0 0-1,1 0 0,-1 0 1,1-1-1,-1 1 0,0 0 1,1 0-1,-1 0 0,1 0 1,-1 0-1,1 0 0,-1 0 1,1 0-1,30 1-2079,-21 0 1320,11-1 147,0 0-1,36-7 1,13-7-545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6.316"/>
    </inkml:context>
    <inkml:brush xml:id="br0">
      <inkml:brushProperty name="width" value="0.05" units="cm"/>
      <inkml:brushProperty name="height" value="0.05" units="cm"/>
    </inkml:brush>
  </inkml:definitions>
  <inkml:trace contextRef="#ctx0" brushRef="#br0">0 12 18500,'3'-11'1904,"6"17"-1239,-1 8-297,2 17 1232,3 5-528,4 12-544,-1 2-200,3 7-208,1 0-16,-2-9-104,-2-7-136,-2-15-416,-2-9-144,-3-14-472,-2-9-120,-6-15 823,-2-9-303,-12-18-144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6.797"/>
    </inkml:context>
    <inkml:brush xml:id="br0">
      <inkml:brushProperty name="width" value="0.05" units="cm"/>
      <inkml:brushProperty name="height" value="0.05" units="cm"/>
    </inkml:brush>
  </inkml:definitions>
  <inkml:trace contextRef="#ctx0" brushRef="#br0">0 154 14907,'10'-10'1609,"7"6"-713,3 0-248,9 1 872,3-2-136,9-3-255,5-1-193,7-7-256,-3-2-224,-4 1-664,-3-2-544,-14 2 664,-14 2-168,-19 7-152</inkml:trace>
  <inkml:trace contextRef="#ctx0" brushRef="#br0" timeOffset="1">86 454 15819,'11'10'2089,"17"-15"-1017,2-9-432,7-13 1569,5-3-865,4-5-400,-1 0-296,-4 3-944,-7 5-504,-10 12 680,-9 5-152,-18 13-152</inkml:trace>
  <inkml:trace contextRef="#ctx0" brushRef="#br0" timeOffset="2">202 624 15267,'17'13'1849,"5"-6"-1193,9-10-256,5-7 1128,10-7-848,1-4-472,1-9 40,3 0-56,-1-6-192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7.890"/>
    </inkml:context>
    <inkml:brush xml:id="br0">
      <inkml:brushProperty name="width" value="0.05" units="cm"/>
      <inkml:brushProperty name="height" value="0.05" units="cm"/>
    </inkml:brush>
  </inkml:definitions>
  <inkml:trace contextRef="#ctx0" brushRef="#br0">1 162 14155,'6'5'398,"0"0"1,0 0-1,0 0 0,-1 1 1,0-1-1,0 1 0,0 1 0,7 12 1,2 7 496,10 29 1,-15-34-316,207 606 4316,-213-617-4867,-2-5-10,1-1 0,-1 1-1,0 0 1,0 0 0,0 6 0,-1-11-18,0 0 1,-1 0-1,1 0 0,0 0 0,0 0 0,0 0 0,0 0 0,0 1 0,0-1 0,-1 0 0,1 0 0,0 0 0,0 0 0,0 0 0,0 0 1,-1 0-1,1 0 0,0 0 0,0 0 0,0 0 0,0 0 0,0 0 0,-1 0 0,1 0 0,0 0 0,0 0 0,0-1 0,0 1 0,0 0 1,-1 0-1,1 0 0,0 0 0,0 0 0,0 0 0,0 0 0,0 0 0,0 0 0,0-1 0,-1 1 0,1 0 0,0 0 0,0 0 0,0 0 1,0 0-1,0-1 0,0 1 0,0 0 0,0 0 0,0 0 0,0 0 0,0-1 0,-8-9 10,-30-50-346,3-1 1,3-2-1,-45-125 0,71 172 235,1 1 0,0-1 0,1 1 0,1-1 0,0 0 0,1-1 0,1-16 0,1 32 93,0-1 0,0 0 0,0 0 0,0 1 0,1-1 0,-1 0 0,1 0 0,-1 1 0,1-1-1,0 1 1,0-1 0,-1 0 0,1 1 0,0-1 0,0 1 0,0 0 0,1-1 0,-1 1 0,0 0 0,1 0 0,-1 0 0,0 0 0,1 0 0,-1 0 0,1 0 0,-1 0 0,1 0 0,0 1 0,-1-1 0,1 1 0,3-1 0,4 0 8,0 0 0,0 1 0,1 0 0,-1 0 0,10 2 0,2 0-21,-3-1 22,0 0-1,0-2 1,0 0 0,0-1-1,-1-1 1,1-1 0,0 0-1,-1-2 1,31-13-1,-39 15 8,1-2-1,-1 1 0,0-1 0,-1-1 0,0 1 0,0-2 0,0 1 0,-1-1 0,0 0 0,0 0 0,-1-1 0,0 0 0,0 0 0,-1 0 0,-1-1 0,0 0 0,0 0 1,3-11-1,-4 7 15,-1-1 0,0-1 0,-1 1 1,0 0-1,-1 0 0,-1-1 1,-1 1-1,0 0 0,0 0 0,-9-24 1,10 36-22,-1-1 0,1 1 1,-1 0-1,0 0 1,0 0-1,0 0 0,0 0 1,0 0-1,-1 0 1,-5-4-1,7 7-4,1-1 0,-1 1 1,0-1-1,0 1 0,0-1 0,0 1 1,0 0-1,0-1 0,0 1 0,0 0 0,0 0 1,0 0-1,0 0 0,0 0 0,0 0 1,0 0-1,0 0 0,0 0 0,0 0 0,0 1 1,0-1-1,1 0 0,-1 1 0,0-1 1,0 0-1,0 1 0,0-1 0,0 1 0,1 0 1,-1-1-1,0 1 0,0 0 0,1-1 0,-1 1 1,0 0-1,1 0 0,-1-1 0,1 1 1,-1 0-1,1 0 0,0 0 0,-1 0 0,0 1 1,-4 10-15,1-1 1,0 1 0,1 0-1,0-1 1,0 2 0,0 15-1,-3 81 80,6-92-36,0 49 236,2-1 0,4 1 1,16 81-1,-14-111-134,2 0-1,1-1 1,2 0 0,1-1 0,1 0-1,2-1 1,29 40 0,-41-64-132,1-1-1,1 0 1,0 0 0,0 0 0,12 9-1,-19-17-1,0 0 0,0 0 0,0 1 0,0-1 0,1 0 0,-1 0 0,0 0 0,0 0 0,0 0 0,0 1 0,0-1 0,1 0-1,-1 0 1,0 0 0,0 0 0,0 0 0,1 0 0,-1 0 0,0 0 0,0 1 0,0-1 0,1 0 0,-1 0 0,0 0 0,0 0-1,0 0 1,1 0 0,-1 0 0,0 0 0,0 0 0,0-1 0,1 1 0,-1 0 0,0 0 0,0 0 0,0 0 0,0 0 0,1 0 0,-1 0-1,0 0 1,0 0 0,0-1 0,0 1 0,1 0 0,-1 0 0,0 0 0,-1-13-278,-9-15-315,-90-168-3463,69 141 4025,31 55 72,-1-1-1,1 1 0,0-1 1,-1 1-1,1-1 1,0 0-1,-1 1 0,1-1 1,0 1-1,0-1 0,-1 0 1,1 1-1,0-1 1,0 0-1,0 1 0,0-1 1,0 0-1,0 1 0,0-1 1,0 1-1,0-1 1,0 0-1,0 1 0,0-1 1,1 0-1,-1 1 0,0-1 1,0 0-1,1 1 1,-1-1-1,0 1 0,1-1 1,0 0-1,1 0 160,0 0-1,0 0 1,0 1-1,0-1 1,0 1 0,0-1-1,0 1 1,4-1-1,11-1 104,-8-2-260,1 1 0,-1-1 0,0 0 1,-1-1-1,1 0 0,-1 0 1,0-1-1,0 0 0,0 0 0,-1-1 1,0 0-1,-1 0 0,1-1 0,-1 0 1,-1 0-1,0 0 0,9-18 0,-6 7-563,0 0 0,-1-1 0,-1 0 0,-1 0 0,0 0 0,-2 0 0,2-34 0,-8 30-256,-2 21 568,-3 14 369,0 8 157,1 1 0,1 0 0,0 0 0,2 0 0,0 1 0,2 0 0,0-1 0,1 1 0,2 24 0,-1-41-257,0-1 0,1 0-1,-1 0 1,1 0-1,0 1 1,0-1-1,0 0 1,0 0-1,0 0 1,3 3-1,-3-5-36,-1 0-1,1 0 0,0 0 0,0-1 0,0 1 0,0 0 0,0-1 0,0 1 0,0 0 0,0-1 0,0 1 0,0-1 1,0 1-1,1-1 0,-1 0 0,0 0 0,0 1 0,0-1 0,0 0 0,1 0 0,-1 0 0,0 0 0,0 0 0,0-1 1,1 1-1,-1 0 0,0 0 0,0-1 0,0 1 0,2-2 0,9-4-36,-1 0 0,0-2 0,0 1-1,-1-1 1,0-1 0,0 0 0,12-15 0,9-7-91,-14 16 13,-10 10-82,0-1 0,-1 0 0,0 0 0,0 0-1,0-1 1,-1 0 0,1 0 0,-2 0 0,1-1 0,-1 0-1,3-8 1,-3-7-138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8.842"/>
    </inkml:context>
    <inkml:brush xml:id="br0">
      <inkml:brushProperty name="width" value="0.05" units="cm"/>
      <inkml:brushProperty name="height" value="0.05" units="cm"/>
    </inkml:brush>
  </inkml:definitions>
  <inkml:trace contextRef="#ctx0" brushRef="#br0">18 78 16604,'-3'6'803,"0"1"1,1-1 0,0 1 0,0 0 0,-1 9-1,1 8 208,1 35-1,2-21-397,-2 160 1068,4-156-1303,1-1 1,16 71-1,-20-110-371,1 2 4,-1 0 0,1 0 0,0-1 0,0 1 0,0-1 0,1 1 0,0-1 0,-1 1 0,1-1 0,0 0 0,1 1 0,-1-1 0,0 0 0,1-1 0,2 4 0,-4-6-17,1 0 0,-1 1 0,0-1 0,0 0-1,0 0 1,0 0 0,0 1 0,0-1 0,0-1 0,0 1 0,0 0-1,0 0 1,0 0 0,0 0 0,0-1 0,0 1 0,0 0 0,0-1 0,0 1-1,0-1 1,0 1 0,0-1 0,0 0 0,0 1 0,0-1 0,-1 0-1,1 0 1,0 0 0,0 1 0,-1-1 0,1 0 0,-1 0 0,2-2 0,18-35-419,-11 9-244,-1 0 1,-1-1-1,-2 0 1,0 0-1,-2 0 1,-2-57-1,-2 77-637,0 19 858,1 21 242,4-5 210,12 37 0,-14-56 46,0 0-1,0 0 1,0 0-1,1 0 1,0-1-1,0 1 1,1-1-1,-1 0 1,1 0-1,0 0 1,1 0-1,4 3 1,-7-7-24,0 1 1,-1-1 0,1-1 0,0 1-1,0 0 1,0 0 0,0-1-1,0 1 1,0-1 0,0 0-1,0 1 1,0-1 0,0 0 0,0 0-1,0 0 1,0 0 0,0-1-1,0 1 1,0-1 0,0 1 0,0-1-1,0 0 1,0 1 0,0-1-1,0 0 1,-1 0 0,1 0 0,2-3-1,3-2 52,0 0-1,0-1 1,-1 1 0,0-1-1,6-9 1,6-11 69,-1-1 0,-1-1 1,-1-1-1,-2 0 0,10-32 0,-2-10 240,13-79-1,-30 131-134,2-38-1,-8 45-82,2 13-166,-1 0-1,1 0 1,0 0 0,0 0-1,0 0 1,0-1 0,0 1 0,0 0-1,-1 0 1,1 0 0,0 0 0,0 0-1,0 0 1,0 0 0,0 0-1,-1 0 1,1 0 0,0 0 0,0 0-1,0 0 1,0 0 0,-1 0-1,1 0 1,0 0 0,0 0 0,0 0-1,0 0 1,0 0 0,-1 0-1,1 0 1,0 0 0,0 0 0,0 0-1,0 0 1,0 0 0,-1 1-1,1-1 1,0 0 0,0 0 0,0 0-1,0 0 1,0 0 0,0 0 0,0 0-1,-1 1 1,1-1 0,0 0-1,0 0 1,0 0 0,0 0 0,0 0-1,0 1 1,0-1 0,0 0-1,0 0 1,0 0 0,0 0 0,0 1-1,0-1 1,0 0 0,0 0 0,-6 21 98,0-1 1,1 1 0,1 0 0,1 0 0,0 27 0,1-18 11,-3 18 237,3 84-1,3-117-279,1 0-1,0-1 1,1 0-1,0 1 1,1-1-1,1-1 1,0 1-1,1 0 1,0-1-1,11 15 1,-14-23-88,0-1-1,1 0 1,0 0 0,0-1-1,0 1 1,8 4 0,-11-7-1,0-1 0,0 1 1,0-1-1,0 0 0,-1 1 1,1-1-1,0 0 0,0 1 1,0-1-1,0 0 0,0 0 0,0 0 1,0 0-1,0 0 0,0 0 1,0 0-1,0 0 0,1-1 1,-1 1-12,0-1 0,-1 1 1,1-1-1,0 0 0,-1 1 0,1-1 1,-1 0-1,1 1 0,-1-1 1,1 0-1,-1 0 0,1 0 0,-1 0 1,0 1-1,1-1 0,-1 0 1,0 0-1,0 0 0,0 0 1,0 0-1,0 0 0,0 0 0,0-1 1,0-4-113,-1-1 1,0 1 0,0 0-1,0 0 1,-1 0 0,0 0-1,0 1 1,0-1-1,-6-9 1,-3-3-272,-19-25-1,29 42 411,-1-3 0,-1 1 0,0-1 0,0 1-1,0-1 1,0 1 0,0 0 0,-1 0 0,0 0-1,1 0 1,-1 1 0,-5-3 0,9 5 9,0 0 0,0 0 0,-1 0 1,1 0-1,0 0 0,0 0 0,0 0 0,-1 0 1,1 0-1,0 0 0,0 0 0,0 0 0,0 0 0,-1 0 1,1 0-1,0 0 0,0 0 0,0 0 0,0 1 1,-1-1-1,1 0 0,0 0 0,0 0 0,0 0 1,0 0-1,0 0 0,-1 0 0,1 1 0,0-1 0,0 0 1,0 0-1,0 0 0,0 0 0,0 1 0,0-1 1,0 0-1,0 0 0,-1 0 0,1 0 0,0 1 0,0-1 1,0 0-1,0 0 0,0 0 0,0 1 0,0-1 1,0 0-1,0 0 0,0 0 0,1 0 0,-1 1 1,0-1-1,0 0 0,0 0 0,0 0 0,0 0 0,0 1 1,0-1-1,0 0 0,0 0 0,1 0 0,-1 0 1,0 0-1,0 1 0,0-1 0,0 0 0,0 0 0,1 0 1,7 12 195,-3-7-163,1-1 0,0 0 0,0 0 0,0 0 0,0-1-1,1 0 1,0 0 0,-1 0 0,1-1 0,0 0 0,0-1-1,0 1 1,0-1 0,8 0 0,3-1-17,-1 0 0,1 0 0,0-2 1,26-5-1,-24 2-6,0-1 0,0 0 0,-1-1 0,35-20 0,-43 21 26,0-1 0,-1 0 1,0 0-1,0-1 0,0-1 0,-2 0 0,1 0 0,-1-1 0,9-13 0,-15 21-1,-1-1 0,0 0 0,1 1 0,-1-1 0,0 0-1,-1 0 1,1 1 0,0-1 0,-1 0 0,1 0 0,-1 0-1,0 0 1,0 0 0,-1-3 0,1 5-19,0 0 0,0 0 0,0 1 0,-1-1-1,1 0 1,0 1 0,-1-1 0,1 0 0,-1 1 0,1-1 0,0 0 0,-1 1 0,1-1-1,-1 1 1,0-1 0,1 1 0,-1-1 0,1 1 0,-1-1 0,0 1 0,1 0 0,-2-1-1,0 1 8,1-1 0,-1 1 0,0 0-1,0 0 1,1 0 0,-1 0-1,0 0 1,1 1 0,-1-1 0,0 0-1,1 1 1,-1 0 0,0-1 0,-1 2-1,-4 2 40,1-1-1,-1 2 1,1-1-1,0 1 1,1 0 0,-1 0-1,1 0 1,0 1-1,0 0 1,1 0-1,0 0 1,0 0-1,0 1 1,1-1-1,0 1 1,-3 8 0,3-6-17,0 0 1,1 0 0,0 0-1,0 0 1,1 0 0,0 1-1,1-1 1,0 0 0,0 1 0,1-1-1,0 0 1,4 15 0,-4-20-41,0 0-1,1 0 1,-1-1 0,1 1 0,0-1 0,0 1 0,0-1 0,1 0 0,-1 1 0,1-1-1,0 0 1,0-1 0,0 1 0,0 0 0,0-1 0,0 0 0,1 0 0,-1 0 0,1 0 0,0 0-1,0-1 1,-1 0 0,1 1 0,7 0 0,-5-2 0,1 1 0,0-1 0,0 0 0,-1-1 0,1 0 1,0 0-1,-1 0 0,1-1 0,-1 0 0,1 0 0,-1-1 0,0 1 0,0-2 0,7-3 0,-1-1 7,0-1 0,0 0 0,17-18 0,-4-1-7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4:59.404"/>
    </inkml:context>
    <inkml:brush xml:id="br0">
      <inkml:brushProperty name="width" value="0.05" units="cm"/>
      <inkml:brushProperty name="height" value="0.05" units="cm"/>
    </inkml:brush>
  </inkml:definitions>
  <inkml:trace contextRef="#ctx0" brushRef="#br0">1 737 18140,'27'-1'425,"-1"-1"1,1-1-1,0-1 0,-1-1 1,32-11-1,-15 4 34,109-26 289,610-136 233,-394 113-1798,331-59 69,-15-43 2158,-619 143-2839,101-45 0,-159 62 1327,0-1 0,0 0-1,-1 0 1,9-7 0,-12 8-5,0 1-1,-1-1 1,1 0-1,-1 0 1,0-1-1,3-5 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5:02.189"/>
    </inkml:context>
    <inkml:brush xml:id="br0">
      <inkml:brushProperty name="width" value="0.05" units="cm"/>
      <inkml:brushProperty name="height" value="0.05" units="cm"/>
    </inkml:brush>
  </inkml:definitions>
  <inkml:trace contextRef="#ctx0" brushRef="#br0">41 1304 18340,'-2'0'73,"-3"4"95,0 0 0,0 0 1,0 1-1,1-1 0,0 1 1,-5 5-1,9-9-164,0-1 0,0 1 1,-1-1-1,1 1 0,0-1 0,0 1 0,0-1 0,-1 1 1,1-1-1,0 1 0,0-1 0,0 1 0,0-1 0,0 1 1,0 0-1,0-1 0,0 1 0,0-1 0,0 1 0,1-1 1,-1 1-1,0-1 0,0 1 0,0-1 0,1 1 0,-1-1 1,0 1-1,0-1 0,1 1 0,0-1 0,0 2 10,1-1-1,0 0 1,1 0-1,-1 0 0,0 0 1,0-1-1,0 1 1,0 0-1,1-1 1,-1 0-1,0 0 0,4 1 1,73 1-169,82-7 0,-110 2 25,440-28-1022,-352 21 791,124-12 146,515-111 0,392-165 1508,-825 215-1234,732-191-192,-931 232 111,907-244 252,-496 176-437,-556 110 201,3 0-7,1 0-1,-1-1 0,0 0 0,1 0 0,-1 0 1,0 0-1,0 0 0,0-1 0,0 0 1,0 0-1,0 0 0,0 0 0,-1-1 0,1 1 1,-1-1-1,4-3 0,-3-1-24,0 1 0,-1-1 0,6-13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5.137"/>
    </inkml:context>
    <inkml:brush xml:id="br0">
      <inkml:brushProperty name="width" value="0.05" units="cm"/>
      <inkml:brushProperty name="height" value="0.05" units="cm"/>
    </inkml:brush>
  </inkml:definitions>
  <inkml:trace contextRef="#ctx0" brushRef="#br0">152 312 16932,'0'-2'119,"0"0"0,0 0 0,-1 0 0,1 0 1,-1 0-1,1 0 0,-1 1 0,1-1 0,-1 0 0,0 0 1,0 1-1,0-1 0,0 0 0,0 1 0,-1-1 1,1 1-1,0-1 0,-1 1 0,1 0 0,-1-1 0,1 1 1,-1 0-1,0 0 0,1 0 0,-1 0 0,0 1 1,0-1-1,1 0 0,-5 0 0,3 1-46,0-1-1,1 1 1,-1 0 0,0 1-1,1-1 1,-1 0 0,0 1 0,0-1-1,1 1 1,-1 0 0,1 0-1,-1 0 1,1 0 0,-1 1-1,1-1 1,0 1 0,-1-1-1,1 1 1,0 0 0,0 0-1,-2 2 1,-3 5-46,0 1-1,1-1 1,0 1-1,1 0 1,0 0-1,-4 13 1,6-16-32,1 0-1,0 0 1,0 0 0,1 0 0,0 1-1,0-1 1,1 1 0,0-1 0,0 0-1,2 11 1,-2-17 2,1 0-1,-1 0 1,0 1 0,1-1 0,-1 0-1,1 0 1,-1 0 0,1 0-1,-1 0 1,1 0 0,0 0-1,0 0 1,0 0 0,-1 0-1,1 0 1,0 0 0,0-1-1,0 1 1,0 0 0,0-1 0,0 1-1,1 0 1,-1-1 0,0 0-1,0 1 1,0-1 0,0 0-1,1 1 1,-1-1 0,0 0-1,0 0 1,1 0 0,-1 0-1,0 0 1,0 0 0,0 0 0,1-1-1,-1 1 1,0 0 0,0-1-1,0 1 1,2-1 0,4-2-11,1-1 1,-1 1 0,0-1 0,0 0 0,10-8 0,8-9-9,0-1 1,-1-2 0,-2 0 0,31-43 0,-21 21 116,48-96 0,-72 126-52,0-1 0,-2 0 0,6-22 0,-11 23 15,-1 16-57,0 0 1,-1 0-1,1 0 0,0 0 0,0 0 1,0 0-1,-1 0 0,1 0 1,0 0-1,0 0 0,0 0 0,0 0 1,-1 0-1,1 0 0,0 0 0,0 0 1,0 0-1,-1 0 0,1 0 1,0 0-1,0 0 0,0 0 0,0 0 1,-1 0-1,1 0 0,0 0 0,0 0 1,0 1-1,0-1 0,0 0 1,-1 0-1,1 0 0,0 0 0,0 0 1,0 1-1,0-1 0,0 0 0,0 0 1,-16 23 40,-4 19 54,-28 80-1,41-97-38,0 1 0,2-1 0,0 1 0,-1 47 1,6-67-41,0 0 0,1-1 1,-1 1-1,1 0 0,0-1 0,0 1 1,1-1-1,0 1 0,3 7 1,-4-12-13,0 1 1,0-1-1,0 1 1,1-1 0,-1 1-1,0-1 1,1 0-1,-1 1 1,1-1-1,-1 0 1,1 0-1,0 0 1,-1 0 0,1-1-1,0 1 1,0 0-1,0-1 1,0 1-1,-1-1 1,1 1-1,0-1 1,0 0 0,0 0-1,0 0 1,0 0-1,0 0 1,0-1-1,0 1 1,0 0-1,3-2 1,3-1-3,-1 1-1,1-2 1,-1 1 0,1-1 0,-1 0-1,0 0 1,0-1 0,-1 0 0,1 0-1,-1-1 1,0 0 0,5-6-1,7-12-44,31-51 0,-27 40-65,-22 34 94,1 1 1,-1-1-1,1 0 1,-1 0-1,1 0 0,0 0 1,-1 1-1,1-1 0,0 0 1,-1 1-1,1-1 1,0 1-1,0-1 0,0 0 1,1 0-1,-2 1 9,1 1-1,-1-1 0,0 0 0,1 0 1,-1 0-1,0 0 0,0 1 1,1-1-1,-1 0 0,0 0 1,0 0-1,1 1 0,-1-1 0,0 0 1,0 1-1,0-1 0,0 0 1,1 0-1,-1 1 0,0-1 1,0 0-1,0 1 0,0-1 0,0 0 1,0 1-1,0-1 0,0 0 1,0 1-1,0 0 0,0 40-149,-1-28 117,0 13 16,1-15 33,-1 0-1,1 0 0,1 0 0,0 0 0,1 0 0,0-1 0,4 16 1,-5-25-3,-1 1 1,1-1 0,0 0-1,-1 1 1,1-1 0,0 0 0,0 0-1,0 1 1,0-1 0,0 0 0,0 0-1,0 0 1,0 0 0,1 0 0,-1-1-1,0 1 1,1 0 0,-1 0 0,0-1-1,4 2 1,-3-2 5,1 0-1,-1 0 0,1 0 1,-1 0-1,1 0 1,-1 0-1,1-1 1,-1 1-1,1-1 0,-1 0 1,4-1-1,7-4 49,-1-1-1,-1 0 1,21-15-1,-21 13-20,15-8 24,-16 11 160,1-1 0,15-15 0,-40 3 970,0 1-575,10 14-508,0-1-1,1 1 1,-1-1 0,1 0 0,0 0 0,0 0-1,1-1 1,0 1 0,-3-10 0,5 15-128,0 0 1,0-1 0,0 1-1,0-1 1,0 1-1,1 0 1,-1-1-1,0 1 1,0 0 0,1-1-1,-1 1 1,0 0-1,0-1 1,1 1 0,-1 0-1,0 0 1,1-1-1,-1 1 1,0 0 0,1 0-1,-1-1 1,0 1-1,1 0 1,-1 0 0,1 0-1,-1 0 1,0 0-1,1 0 1,-1 0-1,1 0 1,-1 0 0,0 0-1,2 0 1,18 0-592,-15 0 368,14-2-33,0 0-1,-1-1 1,0-1-1,1 0 1,-2-2-1,27-10 1,-30 10 104,64-26-517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5:28.403"/>
    </inkml:context>
    <inkml:brush xml:id="br0">
      <inkml:brushProperty name="width" value="0.05" units="cm"/>
      <inkml:brushProperty name="height" value="0.05" units="cm"/>
    </inkml:brush>
  </inkml:definitions>
  <inkml:trace contextRef="#ctx0" brushRef="#br0">0 1 9874,'0'2'315,"0"-2"-267,0 1 0,0 0-1,0-1 1,0 1 0,0-1 0,0 1-1,0-1 1,0 1 0,0-1 0,0 1-1,1-1 1,-1 1 0,0-1-1,0 1 1,0-1 0,1 1 0,-1-1-1,0 1 1,1-1 0,-1 0 0,0 1-1,1-1 1,-1 1 0,0-1 0,1 0-1,-1 1 1,1-1 0,-1 0 0,1 0-1,-1 1 1,1-1 0,-1 0 0,1 0-1,-1 0 1,1 0 0,-1 1 0,2-1-1,-2 0-45,7 4 274,1 1-1,-1 0 0,13 12 1,-14-12-235,0 1 0,0-2 0,0 1 0,1 0 0,10 4 1,5-2 27,0-1 1,0-1-1,1-1 1,0-1-1,0-1 1,27-1-1,19 3 71,97 4 0,6 1 174,581 12 167,-594-22-455,708 3 11,-139-22-8,-510 11-25,116-10 0,45-1 4,1 22-2,17 22 41,490 22 10,-588-39-38,326 16-22,-121-9 25,-331-12-12,86-12-5,-152 4-4,-90 5-1,773-14 15,-354 30 9,-273-10-27,240-21-1,-310 6 17,4-1 30,154 2 0,-210 11 132,-40-3-180,0 0 1,0 0 0,0 0-1,-1 1 1,1-2-1,-1 1 1,1 0 0,0 0-1,-1 0 1,0 0 0,1 0-1,-1 0 1,0-1-1,1 1 1,-1 0 0,0 0-1,0-2 1,2-20-23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5:49.887"/>
    </inkml:context>
    <inkml:brush xml:id="br0">
      <inkml:brushProperty name="width" value="0.05" units="cm"/>
      <inkml:brushProperty name="height" value="0.05" units="cm"/>
    </inkml:brush>
  </inkml:definitions>
  <inkml:trace contextRef="#ctx0" brushRef="#br0">12 130 10506,'-11'6'2449,"25"-5"-2179,32-6-927,-44 5 794,150-23-428,-63 8 371,125-5-1,109 29 50,-42-1 106,28-16 38,233 8 151,-474 6-412,546 30 121,28-45-114,-222 0-7,-207 6-9,1316-2 12,-60-19 8,0-34-23,495 42 231,-388 32-191,-1518-17 72,160 8 1824,-213-7-1488,-5 0-494,1-1-1,-1 1 1,1 0 0,-1 0-1,1 0 1,-1 0 0,1 0-1,-1 0 1,0 0 0,1 0-1,-1 0 1,1 0 0,-1 0-1,1 0 1,-1 1 0,1-1-1,-1 0 1,1 0-1,-1 0 1,0 1 0,1-1-1,-1 0 1,0 0 0,1 1-1,-1-1 1,1 0 0,-1 1-1,0-1 1,0 0 0,1 1-1,-1-1 1,0 0 0,0 1-1,1-1 1,-1 1 0,0 0-1,-1 6-445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12.914"/>
    </inkml:context>
    <inkml:brush xml:id="br0">
      <inkml:brushProperty name="width" value="0.05" units="cm"/>
      <inkml:brushProperty name="height" value="0.05" units="cm"/>
    </inkml:brush>
  </inkml:definitions>
  <inkml:trace contextRef="#ctx0" brushRef="#br0">21 140 12795,'-17'4'764,"13"-1"-694,13-1-37,148 3 228,227-20 0,154-53-278,-52 11-17,4 43 24,-151 29 23,256 6 386,-460-20-44,0 7 0,212 38 1,-176-19-608,-135-22 178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33.672"/>
    </inkml:context>
    <inkml:brush xml:id="br0">
      <inkml:brushProperty name="width" value="0.05" units="cm"/>
      <inkml:brushProperty name="height" value="0.05" units="cm"/>
    </inkml:brush>
  </inkml:definitions>
  <inkml:trace contextRef="#ctx0" brushRef="#br0">12 39 10554,'-12'-1'2373,"20"-3"-1419,2 0-1240,6-2 246,0 1 1,0 0 0,1 1-1,0 0 1,0 2-1,0 0 1,0 1-1,17 1 1,142 19 52,-84-7-6,398 6 113,-245-16-106,1688 27 75,-1309-59-147,-376 13 44,128 14 152,-1 25 457,-110-10-50,168 17-811,-388-22 166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47.342"/>
    </inkml:context>
    <inkml:brush xml:id="br0">
      <inkml:brushProperty name="width" value="0.05" units="cm"/>
      <inkml:brushProperty name="height" value="0.05" units="cm"/>
    </inkml:brush>
  </inkml:definitions>
  <inkml:trace contextRef="#ctx0" brushRef="#br0">5 1 9970,'-4'8'858,"9"-9"-63,13-3-162,-7 5-433,1 0 0,-1 1 0,0 1 1,0 0-1,0 1 0,-1 0 0,12 6 0,13 4 95,44 13 52,2-4-1,0-3 1,120 14-1,892 62 805,-57-90-1096,-1-73-30,-132 7-22,-287 49 305,-602 12-282,-17 0-173,-24-3-3,-1-9 107,-2-9-23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48.366"/>
    </inkml:context>
    <inkml:brush xml:id="br0">
      <inkml:brushProperty name="width" value="0.05" units="cm"/>
      <inkml:brushProperty name="height" value="0.05" units="cm"/>
    </inkml:brush>
  </inkml:definitions>
  <inkml:trace contextRef="#ctx0" brushRef="#br0">0 207 15555,'50'-28'4366,"-17"8"-3551,64-28 0,-66 37-746,0 2 0,1 1 0,0 1 0,1 2 1,-1 1-1,1 1 0,0 2 0,61 6 0,-67-1-314,-2-1-424,0 0 0,29-2 1,-51-1 585,-1 0 1,1 0 0,-1-1 0,0 1 0,1-1-1,-1 0 1,0 1 0,1-1 0,-1 0-1,0 0 1,0 0 0,0-1 0,0 1 0,0 0-1,0-1 1,0 1 0,0-1 0,0 0 0,-1 0-1,1 0 1,-1 1 0,1-1 0,-1-1 0,0 1-1,0 0 1,0 0 0,0 0 0,0-1-1,0 1 1,0-4 0,3-25-751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48.823"/>
    </inkml:context>
    <inkml:brush xml:id="br0">
      <inkml:brushProperty name="width" value="0.05" units="cm"/>
      <inkml:brushProperty name="height" value="0.05" units="cm"/>
    </inkml:brush>
  </inkml:definitions>
  <inkml:trace contextRef="#ctx0" brushRef="#br0">305 107 16396,'-1'0'47,"1"0"1,-1 0 0,0 0-1,1 0 1,-1 0 0,0 0 0,1 0-1,-1 0 1,0 0 0,1-1 0,-1 1-1,1 0 1,-1 0 0,0 0 0,1-1-1,-1 1 1,1 0 0,-1-1 0,1 1-1,-1-1 1,0 1 0,1-1-1,0 1 1,-1-1 0,1 1 0,-1-1-1,1 1 1,0-1 0,-1 1 0,1-1-1,0 0 1,0 1 0,-1-1 0,1 1-1,0-1 1,0 0 0,0 1 0,0-1-1,0 0 1,0 1 0,0-1-1,0 0 1,0 1 0,0-1 0,0 0-1,0 1 1,0-1 0,1 0 0,-1 1-1,0-1 1,1 0 0,0-4 145,1 0 0,-1 1 0,1-1 0,0 1-1,1 0 1,3-6 0,-1 4-33,0 0 0,0 0-1,1 1 1,-1 0 0,12-8-1,-16 12-151,0 1 0,0-1 0,0 1 1,0-1-1,0 1 0,0-1 0,0 1 0,0-1 0,1 1 0,-1 0 0,0 0 0,0 0 0,0 0 0,0 0 0,1 0 0,-1 0 0,0 0 0,2 0 0,-2 1-9,0 0 0,0 0 0,0 0 0,0 0-1,0-1 1,0 1 0,0 0 0,-1 0 0,1 1 0,0-1 0,-1 0-1,1 0 1,-1 0 0,1 0 0,-1 1 0,1-1 0,-1 0-1,0 0 1,0 1 0,0-1 0,0 0 0,0 2 0,1 11-5,-1-1 1,-1 0 0,0 1 0,-1-1 0,-1 0 0,0 0 0,-1 0 0,-8 21 0,-4 2 1,-34 58 0,16-44 100,-1-2 0,-3-1-1,-2-2 1,-59 53 0,93-92-82,0-2 7,1 1 0,0 0 0,0 1 0,1-1-1,-1 1 1,-6 10 0,11-15-21,0 0 1,0-1-1,0 1 1,0 0-1,-1-1 0,1 1 1,0 0-1,0-1 0,0 1 1,0 0-1,1-1 1,-1 1-1,0 0 0,0-1 1,0 1-1,0 0 0,1-1 1,-1 1-1,0 0 1,1-1-1,-1 1 0,0-1 1,1 1-1,-1-1 0,1 1 1,-1-1-1,1 1 1,-1-1-1,1 1 0,-1-1 1,1 0-1,-1 1 0,1-1 1,0 0-1,-1 1 1,1-1-1,-1 0 0,1 0 1,0 0-1,-1 1 0,1-1 1,0 0-1,-1 0 1,1 0-1,1 0 0,35 2-164,-32-2 128,268-11-1220,-219 5 977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6.175"/>
    </inkml:context>
    <inkml:brush xml:id="br0">
      <inkml:brushProperty name="width" value="0.05" units="cm"/>
      <inkml:brushProperty name="height" value="0.05" units="cm"/>
    </inkml:brush>
  </inkml:definitions>
  <inkml:trace contextRef="#ctx0" brushRef="#br0">52 105 19228,'-23'-17'2137,"6"-2"-1729,8-2 520,6 1 1184,10 5-1560,5 2-55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6.646"/>
    </inkml:context>
    <inkml:brush xml:id="br0">
      <inkml:brushProperty name="width" value="0.05" units="cm"/>
      <inkml:brushProperty name="height" value="0.05" units="cm"/>
    </inkml:brush>
  </inkml:definitions>
  <inkml:trace contextRef="#ctx0" brushRef="#br0">47 0 19876,'-8'19'361,"0"0"-1,1 1 0,1 0 0,1 0 1,1 0-1,0 0 0,2 1 0,0 25 1,1-29-334,2 1 0,1 0 1,0 0-1,1 0 0,1-1 0,0 1 1,2-1-1,0 0 0,13 26 1,-16-37-22,1-1 0,-1 1 0,1-1 0,0 0 0,1 0 0,-1 0 0,1-1 0,0 0 0,0 1-1,0-2 1,9 6 0,-10-7 17,1 0-1,-1 0 0,1-1 0,0 1 0,0-1 1,0 0-1,-1-1 0,1 1 0,0-1 0,0 0 1,0 0-1,0 0 0,0-1 0,0 0 0,7-2 0,0-1 54,-1-1 0,0 0 0,0-1 0,0 0-1,-1-1 1,0 0 0,0-1 0,-1 0-1,0 0 1,0-1 0,-1 0 0,13-18 0,-3-1 234,0 1 1,-2-2 0,20-48 0,-28 56-105,-1 0 0,0 0 0,4-27 0,-17 87-52,0 46 0,5-67-167,1-1-1,1 1 1,1-1-1,1 0 0,8 29 1,-10-42 14,0-1 1,0 1-1,1-1 1,-1 1 0,1-1-1,0 0 1,0 0-1,0 0 1,1 0-1,-1 0 1,1-1-1,-1 1 1,1-1-1,0 1 1,0-1 0,0 0-1,0 0 1,1 0-1,-1-1 1,6 3-1,-4-3 20,-1 0 0,1 0 0,-1-1 0,1 0-1,0 0 1,-1 0 0,1 0 0,-1-1 0,1 0 0,-1 0-1,1 0 1,-1 0 0,1-1 0,-1 0 0,0 1 0,6-5 0,0 0 60,-1 0 0,-1-1 0,1 0 0,-1-1 0,0 0 0,0 0 0,-1 0 0,0-1 0,-1 0 0,0-1 0,0 1 0,6-16 0,-7 13-46,-1 1-1,0-1 1,-1 0 0,0 0-1,-1-1 1,0 1 0,-1 0-1,-1-1 1,1 1 0,-4-25 0,2 32-206,-1 1 1,1-1 0,-1 1 0,1 0 0,-1-1-1,0 1 1,-1 0 0,1 0 0,-6-6 0,7 9 92,0 0 1,1 0 0,-1 1-1,0-1 1,1 0 0,-1 1-1,0-1 1,0 1 0,0-1-1,0 1 1,1 0 0,-1-1-1,0 1 1,0 0-1,0-1 1,0 1 0,0 0-1,0 0 1,0 0 0,-2 0-1,2 0 30,0 1 0,0-1-1,-1 1 1,1 0 0,0 0-1,0-1 1,0 1 0,0 0-1,0 0 1,0 0 0,0 0-1,0 0 1,0 0 0,0 0-1,1 1 1,-1-1 0,0 0-1,1 0 1,-1 3 0,-10 25-822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7:36:57.153"/>
    </inkml:context>
    <inkml:brush xml:id="br0">
      <inkml:brushProperty name="width" value="0.05" units="cm"/>
      <inkml:brushProperty name="height" value="0.05" units="cm"/>
    </inkml:brush>
  </inkml:definitions>
  <inkml:trace contextRef="#ctx0" brushRef="#br0">172 108 17220,'-1'0'143,"0"-1"1,0 0-1,-1 1 1,1 0-1,0-1 1,0 1 0,0 0-1,-1-1 1,1 1-1,0 0 1,0 0-1,-1 0 1,1 0-1,0 0 1,-1 0 0,1 1-1,0-1 1,0 0-1,-1 1 1,1-1-1,0 0 1,-1 2-1,-30 13 1310,29-14-978,-7 5-166,1 0 0,-1 0 1,1 1-1,1 0 1,0 1-1,-11 12 0,15-16-274,1 0-1,-1 1 0,1 0 1,0-1-1,0 1 1,1 0-1,0 0 1,0 1-1,0-1 1,0 0-1,1 1 0,0-1 1,0 1-1,0 8 1,1-13-23,0 0 0,-1 1 1,2-1-1,-1 0 0,0 0 1,0 0-1,0 0 0,0 1 1,1-1-1,-1 0 0,1 0 1,-1 0-1,1 0 0,-1 0 1,1 0-1,-1 0 0,1 0 1,0 0-1,0 0 0,0 0 1,-1 0-1,1-1 0,0 1 1,0 0-1,0-1 0,0 1 1,0 0-1,0-1 0,0 1 1,0-1-1,1 0 0,-1 1 1,0-1-1,0 0 0,0 0 0,0 1 1,1-1-1,-1 0 0,0 0 1,0 0-1,0-1 0,1 1 1,-1 0-1,0 0 0,0-1 1,0 1-1,2-1 0,3-1 48,0 0-1,1-1 0,-1 0 0,0 0 1,0 0-1,0-1 0,6-5 0,-1 0 41,0-2 0,-1 1 0,-1-1 0,0 0 0,0-1 0,-1 0 0,0-1 0,-1 1 0,-1-1 0,0-1 0,0 1 1,-2-1-1,0 0 0,4-22 0,-8 32-104,0 0-1,1 0 1,-2 1 0,1-1 0,0 0 0,-1 0 0,0 0 0,0 0 0,0 1 0,-2-5 0,3 7-22,-1 0-1,1 0 0,0 0 1,-1 1-1,0-1 1,1 0-1,-1 0 1,1 0-1,-1 1 1,0-1-1,0 0 1,1 1-1,-1-1 1,0 0-1,0 1 0,0-1 1,0 1-1,1 0 1,-1-1-1,0 1 1,0-1-1,0 1 1,0 0-1,0 0 1,0 0-1,0 0 1,0 0-1,0 0 0,0 0 1,0 0-1,0 0 1,0 0-1,0 0 1,0 1-1,0-1 1,0 0-1,0 1 1,0-1-1,0 1 1,0-1-1,1 1 1,-2 0-1,0 0-159,0 1 1,0-1-1,0 1 0,1 0 1,-1-1-1,1 1 1,-1 0-1,1 0 0,-1 0 1,1 0-1,0 1 0,0-1 1,0 0-1,-1 5 0,2-6 89,-1 1-1,1 0 0,-1-1 0,1 1 0,0 0 0,0-1 0,0 1 0,0 0 0,0-1 0,0 1 1,1 0-1,-1-1 0,0 1 0,1 0 0,-1-1 0,1 1 0,0-1 0,-1 1 0,1-1 0,0 1 1,2 2-1,11 4-759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25.04.2023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25.04.2023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25.04.2023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25.04.2023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25.04.2023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25.04.2023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25.04.2023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25.04.2023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25.04.2023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25.04.2023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25.04.2023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25.04.2023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25.04.2023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ink/ink215.xml"/><Relationship Id="rId7" Type="http://schemas.openxmlformats.org/officeDocument/2006/relationships/customXml" Target="../ink/ink21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customXml" Target="../ink/ink216.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218.xml"/></Relationships>
</file>

<file path=ppt/slides/_rels/slide12.xml.rels><?xml version="1.0" encoding="UTF-8" standalone="yes"?>
<Relationships xmlns="http://schemas.openxmlformats.org/package/2006/relationships"><Relationship Id="rId117" Type="http://schemas.openxmlformats.org/officeDocument/2006/relationships/customXml" Target="../ink/ink276.xml"/><Relationship Id="rId299" Type="http://schemas.openxmlformats.org/officeDocument/2006/relationships/customXml" Target="../ink/ink367.xml"/><Relationship Id="rId21" Type="http://schemas.openxmlformats.org/officeDocument/2006/relationships/customXml" Target="../ink/ink228.xml"/><Relationship Id="rId63" Type="http://schemas.openxmlformats.org/officeDocument/2006/relationships/customXml" Target="../ink/ink249.xml"/><Relationship Id="rId159" Type="http://schemas.openxmlformats.org/officeDocument/2006/relationships/customXml" Target="../ink/ink297.xml"/><Relationship Id="rId324" Type="http://schemas.openxmlformats.org/officeDocument/2006/relationships/image" Target="../media/image194.png"/><Relationship Id="rId170" Type="http://schemas.openxmlformats.org/officeDocument/2006/relationships/image" Target="../media/image117.png"/><Relationship Id="rId226" Type="http://schemas.openxmlformats.org/officeDocument/2006/relationships/image" Target="../media/image145.png"/><Relationship Id="rId268" Type="http://schemas.openxmlformats.org/officeDocument/2006/relationships/image" Target="../media/image166.png"/><Relationship Id="rId32" Type="http://schemas.openxmlformats.org/officeDocument/2006/relationships/image" Target="../media/image48.png"/><Relationship Id="rId74" Type="http://schemas.openxmlformats.org/officeDocument/2006/relationships/image" Target="../media/image69.png"/><Relationship Id="rId128" Type="http://schemas.openxmlformats.org/officeDocument/2006/relationships/image" Target="../media/image96.png"/><Relationship Id="rId335" Type="http://schemas.openxmlformats.org/officeDocument/2006/relationships/customXml" Target="../ink/ink385.xml"/><Relationship Id="rId5" Type="http://schemas.openxmlformats.org/officeDocument/2006/relationships/customXml" Target="../ink/ink220.xml"/><Relationship Id="rId181" Type="http://schemas.openxmlformats.org/officeDocument/2006/relationships/customXml" Target="../ink/ink308.xml"/><Relationship Id="rId237" Type="http://schemas.openxmlformats.org/officeDocument/2006/relationships/customXml" Target="../ink/ink336.xml"/><Relationship Id="rId279" Type="http://schemas.openxmlformats.org/officeDocument/2006/relationships/customXml" Target="../ink/ink357.xml"/><Relationship Id="rId43" Type="http://schemas.openxmlformats.org/officeDocument/2006/relationships/customXml" Target="../ink/ink239.xml"/><Relationship Id="rId139" Type="http://schemas.openxmlformats.org/officeDocument/2006/relationships/customXml" Target="../ink/ink287.xml"/><Relationship Id="rId290" Type="http://schemas.openxmlformats.org/officeDocument/2006/relationships/image" Target="../media/image177.png"/><Relationship Id="rId304" Type="http://schemas.openxmlformats.org/officeDocument/2006/relationships/image" Target="../media/image184.png"/><Relationship Id="rId346" Type="http://schemas.openxmlformats.org/officeDocument/2006/relationships/image" Target="../media/image205.png"/><Relationship Id="rId85" Type="http://schemas.openxmlformats.org/officeDocument/2006/relationships/customXml" Target="../ink/ink260.xml"/><Relationship Id="rId150" Type="http://schemas.openxmlformats.org/officeDocument/2006/relationships/image" Target="../media/image107.png"/><Relationship Id="rId192" Type="http://schemas.openxmlformats.org/officeDocument/2006/relationships/image" Target="../media/image128.png"/><Relationship Id="rId206" Type="http://schemas.openxmlformats.org/officeDocument/2006/relationships/image" Target="../media/image135.png"/><Relationship Id="rId248" Type="http://schemas.openxmlformats.org/officeDocument/2006/relationships/image" Target="../media/image156.png"/><Relationship Id="rId12" Type="http://schemas.openxmlformats.org/officeDocument/2006/relationships/image" Target="../media/image38.png"/><Relationship Id="rId108" Type="http://schemas.openxmlformats.org/officeDocument/2006/relationships/image" Target="../media/image86.png"/><Relationship Id="rId315" Type="http://schemas.openxmlformats.org/officeDocument/2006/relationships/customXml" Target="../ink/ink375.xml"/><Relationship Id="rId357" Type="http://schemas.openxmlformats.org/officeDocument/2006/relationships/customXml" Target="../ink/ink396.xml"/><Relationship Id="rId54" Type="http://schemas.openxmlformats.org/officeDocument/2006/relationships/image" Target="../media/image59.png"/><Relationship Id="rId96" Type="http://schemas.openxmlformats.org/officeDocument/2006/relationships/image" Target="../media/image80.png"/><Relationship Id="rId161" Type="http://schemas.openxmlformats.org/officeDocument/2006/relationships/customXml" Target="../ink/ink298.xml"/><Relationship Id="rId217" Type="http://schemas.openxmlformats.org/officeDocument/2006/relationships/customXml" Target="../ink/ink326.xml"/><Relationship Id="rId259" Type="http://schemas.openxmlformats.org/officeDocument/2006/relationships/customXml" Target="../ink/ink347.xml"/><Relationship Id="rId23" Type="http://schemas.openxmlformats.org/officeDocument/2006/relationships/customXml" Target="../ink/ink229.xml"/><Relationship Id="rId119" Type="http://schemas.openxmlformats.org/officeDocument/2006/relationships/customXml" Target="../ink/ink277.xml"/><Relationship Id="rId270" Type="http://schemas.openxmlformats.org/officeDocument/2006/relationships/image" Target="../media/image167.png"/><Relationship Id="rId326" Type="http://schemas.openxmlformats.org/officeDocument/2006/relationships/image" Target="../media/image195.png"/><Relationship Id="rId65" Type="http://schemas.openxmlformats.org/officeDocument/2006/relationships/customXml" Target="../ink/ink250.xml"/><Relationship Id="rId130" Type="http://schemas.openxmlformats.org/officeDocument/2006/relationships/image" Target="../media/image97.png"/><Relationship Id="rId172" Type="http://schemas.openxmlformats.org/officeDocument/2006/relationships/image" Target="../media/image118.png"/><Relationship Id="rId228" Type="http://schemas.openxmlformats.org/officeDocument/2006/relationships/image" Target="../media/image146.png"/><Relationship Id="rId281" Type="http://schemas.openxmlformats.org/officeDocument/2006/relationships/customXml" Target="../ink/ink358.xml"/><Relationship Id="rId337" Type="http://schemas.openxmlformats.org/officeDocument/2006/relationships/customXml" Target="../ink/ink386.xml"/><Relationship Id="rId34" Type="http://schemas.openxmlformats.org/officeDocument/2006/relationships/image" Target="../media/image49.png"/><Relationship Id="rId76" Type="http://schemas.openxmlformats.org/officeDocument/2006/relationships/image" Target="../media/image70.png"/><Relationship Id="rId141" Type="http://schemas.openxmlformats.org/officeDocument/2006/relationships/customXml" Target="../ink/ink288.xml"/><Relationship Id="rId7" Type="http://schemas.openxmlformats.org/officeDocument/2006/relationships/customXml" Target="../ink/ink221.xml"/><Relationship Id="rId183" Type="http://schemas.openxmlformats.org/officeDocument/2006/relationships/customXml" Target="../ink/ink309.xml"/><Relationship Id="rId239" Type="http://schemas.openxmlformats.org/officeDocument/2006/relationships/customXml" Target="../ink/ink337.xml"/><Relationship Id="rId250" Type="http://schemas.openxmlformats.org/officeDocument/2006/relationships/image" Target="../media/image157.png"/><Relationship Id="rId292" Type="http://schemas.openxmlformats.org/officeDocument/2006/relationships/image" Target="../media/image178.png"/><Relationship Id="rId306" Type="http://schemas.openxmlformats.org/officeDocument/2006/relationships/image" Target="../media/image185.png"/><Relationship Id="rId45" Type="http://schemas.openxmlformats.org/officeDocument/2006/relationships/customXml" Target="../ink/ink240.xml"/><Relationship Id="rId87" Type="http://schemas.openxmlformats.org/officeDocument/2006/relationships/customXml" Target="../ink/ink261.xml"/><Relationship Id="rId110" Type="http://schemas.openxmlformats.org/officeDocument/2006/relationships/image" Target="../media/image87.png"/><Relationship Id="rId348" Type="http://schemas.openxmlformats.org/officeDocument/2006/relationships/image" Target="../media/image206.png"/><Relationship Id="rId152" Type="http://schemas.openxmlformats.org/officeDocument/2006/relationships/image" Target="../media/image108.png"/><Relationship Id="rId194" Type="http://schemas.openxmlformats.org/officeDocument/2006/relationships/image" Target="../media/image129.png"/><Relationship Id="rId208" Type="http://schemas.openxmlformats.org/officeDocument/2006/relationships/image" Target="../media/image136.png"/><Relationship Id="rId261" Type="http://schemas.openxmlformats.org/officeDocument/2006/relationships/customXml" Target="../ink/ink348.xml"/><Relationship Id="rId14" Type="http://schemas.openxmlformats.org/officeDocument/2006/relationships/image" Target="../media/image39.png"/><Relationship Id="rId56" Type="http://schemas.openxmlformats.org/officeDocument/2006/relationships/image" Target="../media/image60.png"/><Relationship Id="rId317" Type="http://schemas.openxmlformats.org/officeDocument/2006/relationships/customXml" Target="../ink/ink376.xml"/><Relationship Id="rId98" Type="http://schemas.openxmlformats.org/officeDocument/2006/relationships/image" Target="../media/image81.png"/><Relationship Id="rId121" Type="http://schemas.openxmlformats.org/officeDocument/2006/relationships/customXml" Target="../ink/ink278.xml"/><Relationship Id="rId163" Type="http://schemas.openxmlformats.org/officeDocument/2006/relationships/customXml" Target="../ink/ink299.xml"/><Relationship Id="rId219" Type="http://schemas.openxmlformats.org/officeDocument/2006/relationships/customXml" Target="../ink/ink327.xml"/><Relationship Id="rId230" Type="http://schemas.openxmlformats.org/officeDocument/2006/relationships/image" Target="../media/image147.png"/><Relationship Id="rId25" Type="http://schemas.openxmlformats.org/officeDocument/2006/relationships/customXml" Target="../ink/ink230.xml"/><Relationship Id="rId46" Type="http://schemas.openxmlformats.org/officeDocument/2006/relationships/image" Target="../media/image55.png"/><Relationship Id="rId67" Type="http://schemas.openxmlformats.org/officeDocument/2006/relationships/customXml" Target="../ink/ink251.xml"/><Relationship Id="rId272" Type="http://schemas.openxmlformats.org/officeDocument/2006/relationships/image" Target="../media/image168.png"/><Relationship Id="rId293" Type="http://schemas.openxmlformats.org/officeDocument/2006/relationships/customXml" Target="../ink/ink364.xml"/><Relationship Id="rId307" Type="http://schemas.openxmlformats.org/officeDocument/2006/relationships/customXml" Target="../ink/ink371.xml"/><Relationship Id="rId328" Type="http://schemas.openxmlformats.org/officeDocument/2006/relationships/image" Target="../media/image196.png"/><Relationship Id="rId349" Type="http://schemas.openxmlformats.org/officeDocument/2006/relationships/customXml" Target="../ink/ink392.xml"/><Relationship Id="rId88" Type="http://schemas.openxmlformats.org/officeDocument/2006/relationships/image" Target="../media/image76.png"/><Relationship Id="rId111" Type="http://schemas.openxmlformats.org/officeDocument/2006/relationships/customXml" Target="../ink/ink273.xml"/><Relationship Id="rId132" Type="http://schemas.openxmlformats.org/officeDocument/2006/relationships/image" Target="../media/image98.png"/><Relationship Id="rId153" Type="http://schemas.openxmlformats.org/officeDocument/2006/relationships/customXml" Target="../ink/ink294.xml"/><Relationship Id="rId174" Type="http://schemas.openxmlformats.org/officeDocument/2006/relationships/image" Target="../media/image119.png"/><Relationship Id="rId195" Type="http://schemas.openxmlformats.org/officeDocument/2006/relationships/customXml" Target="../ink/ink315.xml"/><Relationship Id="rId209" Type="http://schemas.openxmlformats.org/officeDocument/2006/relationships/customXml" Target="../ink/ink322.xml"/><Relationship Id="rId220" Type="http://schemas.openxmlformats.org/officeDocument/2006/relationships/image" Target="../media/image142.png"/><Relationship Id="rId241" Type="http://schemas.openxmlformats.org/officeDocument/2006/relationships/customXml" Target="../ink/ink338.xml"/><Relationship Id="rId15" Type="http://schemas.openxmlformats.org/officeDocument/2006/relationships/customXml" Target="../ink/ink225.xml"/><Relationship Id="rId36" Type="http://schemas.openxmlformats.org/officeDocument/2006/relationships/image" Target="../media/image50.png"/><Relationship Id="rId57" Type="http://schemas.openxmlformats.org/officeDocument/2006/relationships/customXml" Target="../ink/ink246.xml"/><Relationship Id="rId262" Type="http://schemas.openxmlformats.org/officeDocument/2006/relationships/image" Target="../media/image163.png"/><Relationship Id="rId283" Type="http://schemas.openxmlformats.org/officeDocument/2006/relationships/customXml" Target="../ink/ink359.xml"/><Relationship Id="rId318" Type="http://schemas.openxmlformats.org/officeDocument/2006/relationships/image" Target="../media/image191.png"/><Relationship Id="rId339" Type="http://schemas.openxmlformats.org/officeDocument/2006/relationships/customXml" Target="../ink/ink387.xml"/><Relationship Id="rId78" Type="http://schemas.openxmlformats.org/officeDocument/2006/relationships/image" Target="../media/image71.png"/><Relationship Id="rId99" Type="http://schemas.openxmlformats.org/officeDocument/2006/relationships/customXml" Target="../ink/ink267.xml"/><Relationship Id="rId101" Type="http://schemas.openxmlformats.org/officeDocument/2006/relationships/customXml" Target="../ink/ink268.xml"/><Relationship Id="rId122" Type="http://schemas.openxmlformats.org/officeDocument/2006/relationships/image" Target="../media/image93.png"/><Relationship Id="rId143" Type="http://schemas.openxmlformats.org/officeDocument/2006/relationships/customXml" Target="../ink/ink289.xml"/><Relationship Id="rId164" Type="http://schemas.openxmlformats.org/officeDocument/2006/relationships/image" Target="../media/image114.png"/><Relationship Id="rId185" Type="http://schemas.openxmlformats.org/officeDocument/2006/relationships/customXml" Target="../ink/ink310.xml"/><Relationship Id="rId350" Type="http://schemas.openxmlformats.org/officeDocument/2006/relationships/image" Target="../media/image207.png"/><Relationship Id="rId9" Type="http://schemas.openxmlformats.org/officeDocument/2006/relationships/customXml" Target="../ink/ink222.xml"/><Relationship Id="rId210" Type="http://schemas.openxmlformats.org/officeDocument/2006/relationships/image" Target="../media/image137.png"/><Relationship Id="rId26" Type="http://schemas.openxmlformats.org/officeDocument/2006/relationships/image" Target="../media/image45.png"/><Relationship Id="rId231" Type="http://schemas.openxmlformats.org/officeDocument/2006/relationships/customXml" Target="../ink/ink333.xml"/><Relationship Id="rId252" Type="http://schemas.openxmlformats.org/officeDocument/2006/relationships/image" Target="../media/image158.png"/><Relationship Id="rId273" Type="http://schemas.openxmlformats.org/officeDocument/2006/relationships/customXml" Target="../ink/ink354.xml"/><Relationship Id="rId294" Type="http://schemas.openxmlformats.org/officeDocument/2006/relationships/image" Target="../media/image179.png"/><Relationship Id="rId308" Type="http://schemas.openxmlformats.org/officeDocument/2006/relationships/image" Target="../media/image186.png"/><Relationship Id="rId329" Type="http://schemas.openxmlformats.org/officeDocument/2006/relationships/customXml" Target="../ink/ink382.xml"/><Relationship Id="rId47" Type="http://schemas.openxmlformats.org/officeDocument/2006/relationships/customXml" Target="../ink/ink241.xml"/><Relationship Id="rId68" Type="http://schemas.openxmlformats.org/officeDocument/2006/relationships/image" Target="../media/image66.png"/><Relationship Id="rId89" Type="http://schemas.openxmlformats.org/officeDocument/2006/relationships/customXml" Target="../ink/ink262.xml"/><Relationship Id="rId112" Type="http://schemas.openxmlformats.org/officeDocument/2006/relationships/image" Target="../media/image88.png"/><Relationship Id="rId133" Type="http://schemas.openxmlformats.org/officeDocument/2006/relationships/customXml" Target="../ink/ink284.xml"/><Relationship Id="rId154" Type="http://schemas.openxmlformats.org/officeDocument/2006/relationships/image" Target="../media/image109.png"/><Relationship Id="rId175" Type="http://schemas.openxmlformats.org/officeDocument/2006/relationships/customXml" Target="../ink/ink305.xml"/><Relationship Id="rId340" Type="http://schemas.openxmlformats.org/officeDocument/2006/relationships/image" Target="../media/image202.png"/><Relationship Id="rId196" Type="http://schemas.openxmlformats.org/officeDocument/2006/relationships/image" Target="../media/image130.png"/><Relationship Id="rId200" Type="http://schemas.openxmlformats.org/officeDocument/2006/relationships/image" Target="../media/image132.png"/><Relationship Id="rId16" Type="http://schemas.openxmlformats.org/officeDocument/2006/relationships/image" Target="../media/image40.png"/><Relationship Id="rId221" Type="http://schemas.openxmlformats.org/officeDocument/2006/relationships/customXml" Target="../ink/ink328.xml"/><Relationship Id="rId242" Type="http://schemas.openxmlformats.org/officeDocument/2006/relationships/image" Target="../media/image153.png"/><Relationship Id="rId263" Type="http://schemas.openxmlformats.org/officeDocument/2006/relationships/customXml" Target="../ink/ink349.xml"/><Relationship Id="rId284" Type="http://schemas.openxmlformats.org/officeDocument/2006/relationships/image" Target="../media/image174.png"/><Relationship Id="rId319" Type="http://schemas.openxmlformats.org/officeDocument/2006/relationships/customXml" Target="../ink/ink377.xml"/><Relationship Id="rId37" Type="http://schemas.openxmlformats.org/officeDocument/2006/relationships/customXml" Target="../ink/ink236.xml"/><Relationship Id="rId58" Type="http://schemas.openxmlformats.org/officeDocument/2006/relationships/image" Target="../media/image61.png"/><Relationship Id="rId79" Type="http://schemas.openxmlformats.org/officeDocument/2006/relationships/customXml" Target="../ink/ink257.xml"/><Relationship Id="rId102" Type="http://schemas.openxmlformats.org/officeDocument/2006/relationships/image" Target="../media/image83.png"/><Relationship Id="rId123" Type="http://schemas.openxmlformats.org/officeDocument/2006/relationships/customXml" Target="../ink/ink279.xml"/><Relationship Id="rId144" Type="http://schemas.openxmlformats.org/officeDocument/2006/relationships/image" Target="../media/image104.png"/><Relationship Id="rId330" Type="http://schemas.openxmlformats.org/officeDocument/2006/relationships/image" Target="../media/image197.png"/><Relationship Id="rId90" Type="http://schemas.openxmlformats.org/officeDocument/2006/relationships/image" Target="../media/image77.png"/><Relationship Id="rId165" Type="http://schemas.openxmlformats.org/officeDocument/2006/relationships/customXml" Target="../ink/ink300.xml"/><Relationship Id="rId186" Type="http://schemas.openxmlformats.org/officeDocument/2006/relationships/image" Target="../media/image125.png"/><Relationship Id="rId351" Type="http://schemas.openxmlformats.org/officeDocument/2006/relationships/customXml" Target="../ink/ink393.xml"/><Relationship Id="rId211" Type="http://schemas.openxmlformats.org/officeDocument/2006/relationships/customXml" Target="../ink/ink323.xml"/><Relationship Id="rId232" Type="http://schemas.openxmlformats.org/officeDocument/2006/relationships/image" Target="../media/image148.png"/><Relationship Id="rId253" Type="http://schemas.openxmlformats.org/officeDocument/2006/relationships/customXml" Target="../ink/ink344.xml"/><Relationship Id="rId274" Type="http://schemas.openxmlformats.org/officeDocument/2006/relationships/image" Target="../media/image169.png"/><Relationship Id="rId295" Type="http://schemas.openxmlformats.org/officeDocument/2006/relationships/customXml" Target="../ink/ink365.xml"/><Relationship Id="rId309" Type="http://schemas.openxmlformats.org/officeDocument/2006/relationships/customXml" Target="../ink/ink372.xml"/><Relationship Id="rId27" Type="http://schemas.openxmlformats.org/officeDocument/2006/relationships/customXml" Target="../ink/ink231.xml"/><Relationship Id="rId48" Type="http://schemas.openxmlformats.org/officeDocument/2006/relationships/image" Target="../media/image56.png"/><Relationship Id="rId69" Type="http://schemas.openxmlformats.org/officeDocument/2006/relationships/customXml" Target="../ink/ink252.xml"/><Relationship Id="rId113" Type="http://schemas.openxmlformats.org/officeDocument/2006/relationships/customXml" Target="../ink/ink274.xml"/><Relationship Id="rId134" Type="http://schemas.openxmlformats.org/officeDocument/2006/relationships/image" Target="../media/image99.png"/><Relationship Id="rId320" Type="http://schemas.openxmlformats.org/officeDocument/2006/relationships/image" Target="../media/image192.png"/><Relationship Id="rId80" Type="http://schemas.openxmlformats.org/officeDocument/2006/relationships/image" Target="../media/image72.png"/><Relationship Id="rId155" Type="http://schemas.openxmlformats.org/officeDocument/2006/relationships/customXml" Target="../ink/ink295.xml"/><Relationship Id="rId176" Type="http://schemas.openxmlformats.org/officeDocument/2006/relationships/image" Target="../media/image120.png"/><Relationship Id="rId197" Type="http://schemas.openxmlformats.org/officeDocument/2006/relationships/customXml" Target="../ink/ink316.xml"/><Relationship Id="rId341" Type="http://schemas.openxmlformats.org/officeDocument/2006/relationships/customXml" Target="../ink/ink388.xml"/><Relationship Id="rId201" Type="http://schemas.openxmlformats.org/officeDocument/2006/relationships/customXml" Target="../ink/ink318.xml"/><Relationship Id="rId222" Type="http://schemas.openxmlformats.org/officeDocument/2006/relationships/image" Target="../media/image143.png"/><Relationship Id="rId243" Type="http://schemas.openxmlformats.org/officeDocument/2006/relationships/customXml" Target="../ink/ink339.xml"/><Relationship Id="rId264" Type="http://schemas.openxmlformats.org/officeDocument/2006/relationships/image" Target="../media/image164.png"/><Relationship Id="rId285" Type="http://schemas.openxmlformats.org/officeDocument/2006/relationships/customXml" Target="../ink/ink360.xml"/><Relationship Id="rId17" Type="http://schemas.openxmlformats.org/officeDocument/2006/relationships/customXml" Target="../ink/ink226.xml"/><Relationship Id="rId38" Type="http://schemas.openxmlformats.org/officeDocument/2006/relationships/image" Target="../media/image51.png"/><Relationship Id="rId59" Type="http://schemas.openxmlformats.org/officeDocument/2006/relationships/customXml" Target="../ink/ink247.xml"/><Relationship Id="rId103" Type="http://schemas.openxmlformats.org/officeDocument/2006/relationships/customXml" Target="../ink/ink269.xml"/><Relationship Id="rId124" Type="http://schemas.openxmlformats.org/officeDocument/2006/relationships/image" Target="../media/image94.png"/><Relationship Id="rId310" Type="http://schemas.openxmlformats.org/officeDocument/2006/relationships/image" Target="../media/image187.png"/><Relationship Id="rId70" Type="http://schemas.openxmlformats.org/officeDocument/2006/relationships/image" Target="../media/image67.png"/><Relationship Id="rId91" Type="http://schemas.openxmlformats.org/officeDocument/2006/relationships/customXml" Target="../ink/ink263.xml"/><Relationship Id="rId145" Type="http://schemas.openxmlformats.org/officeDocument/2006/relationships/customXml" Target="../ink/ink290.xml"/><Relationship Id="rId166" Type="http://schemas.openxmlformats.org/officeDocument/2006/relationships/image" Target="../media/image115.png"/><Relationship Id="rId187" Type="http://schemas.openxmlformats.org/officeDocument/2006/relationships/customXml" Target="../ink/ink311.xml"/><Relationship Id="rId331" Type="http://schemas.openxmlformats.org/officeDocument/2006/relationships/customXml" Target="../ink/ink383.xml"/><Relationship Id="rId352" Type="http://schemas.openxmlformats.org/officeDocument/2006/relationships/image" Target="../media/image208.png"/><Relationship Id="rId1" Type="http://schemas.openxmlformats.org/officeDocument/2006/relationships/slideLayout" Target="../slideLayouts/slideLayout7.xml"/><Relationship Id="rId212" Type="http://schemas.openxmlformats.org/officeDocument/2006/relationships/image" Target="../media/image138.png"/><Relationship Id="rId233" Type="http://schemas.openxmlformats.org/officeDocument/2006/relationships/customXml" Target="../ink/ink334.xml"/><Relationship Id="rId254" Type="http://schemas.openxmlformats.org/officeDocument/2006/relationships/image" Target="../media/image159.png"/><Relationship Id="rId28" Type="http://schemas.openxmlformats.org/officeDocument/2006/relationships/image" Target="../media/image46.png"/><Relationship Id="rId49" Type="http://schemas.openxmlformats.org/officeDocument/2006/relationships/customXml" Target="../ink/ink242.xml"/><Relationship Id="rId114" Type="http://schemas.openxmlformats.org/officeDocument/2006/relationships/image" Target="../media/image89.png"/><Relationship Id="rId275" Type="http://schemas.openxmlformats.org/officeDocument/2006/relationships/customXml" Target="../ink/ink355.xml"/><Relationship Id="rId296" Type="http://schemas.openxmlformats.org/officeDocument/2006/relationships/image" Target="../media/image180.png"/><Relationship Id="rId300" Type="http://schemas.openxmlformats.org/officeDocument/2006/relationships/image" Target="../media/image182.png"/><Relationship Id="rId60" Type="http://schemas.openxmlformats.org/officeDocument/2006/relationships/image" Target="../media/image62.png"/><Relationship Id="rId81" Type="http://schemas.openxmlformats.org/officeDocument/2006/relationships/customXml" Target="../ink/ink258.xml"/><Relationship Id="rId135" Type="http://schemas.openxmlformats.org/officeDocument/2006/relationships/customXml" Target="../ink/ink285.xml"/><Relationship Id="rId156" Type="http://schemas.openxmlformats.org/officeDocument/2006/relationships/image" Target="../media/image110.png"/><Relationship Id="rId177" Type="http://schemas.openxmlformats.org/officeDocument/2006/relationships/customXml" Target="../ink/ink306.xml"/><Relationship Id="rId198" Type="http://schemas.openxmlformats.org/officeDocument/2006/relationships/image" Target="../media/image131.png"/><Relationship Id="rId321" Type="http://schemas.openxmlformats.org/officeDocument/2006/relationships/customXml" Target="../ink/ink378.xml"/><Relationship Id="rId342" Type="http://schemas.openxmlformats.org/officeDocument/2006/relationships/image" Target="../media/image203.png"/><Relationship Id="rId202" Type="http://schemas.openxmlformats.org/officeDocument/2006/relationships/image" Target="../media/image133.png"/><Relationship Id="rId223" Type="http://schemas.openxmlformats.org/officeDocument/2006/relationships/customXml" Target="../ink/ink329.xml"/><Relationship Id="rId244" Type="http://schemas.openxmlformats.org/officeDocument/2006/relationships/image" Target="../media/image154.png"/><Relationship Id="rId18" Type="http://schemas.openxmlformats.org/officeDocument/2006/relationships/image" Target="../media/image41.png"/><Relationship Id="rId39" Type="http://schemas.openxmlformats.org/officeDocument/2006/relationships/customXml" Target="../ink/ink237.xml"/><Relationship Id="rId265" Type="http://schemas.openxmlformats.org/officeDocument/2006/relationships/customXml" Target="../ink/ink350.xml"/><Relationship Id="rId286" Type="http://schemas.openxmlformats.org/officeDocument/2006/relationships/image" Target="../media/image175.png"/><Relationship Id="rId50" Type="http://schemas.openxmlformats.org/officeDocument/2006/relationships/image" Target="../media/image57.png"/><Relationship Id="rId104" Type="http://schemas.openxmlformats.org/officeDocument/2006/relationships/image" Target="../media/image84.png"/><Relationship Id="rId125" Type="http://schemas.openxmlformats.org/officeDocument/2006/relationships/customXml" Target="../ink/ink280.xml"/><Relationship Id="rId146" Type="http://schemas.openxmlformats.org/officeDocument/2006/relationships/image" Target="../media/image105.png"/><Relationship Id="rId167" Type="http://schemas.openxmlformats.org/officeDocument/2006/relationships/customXml" Target="../ink/ink301.xml"/><Relationship Id="rId188" Type="http://schemas.openxmlformats.org/officeDocument/2006/relationships/image" Target="../media/image126.png"/><Relationship Id="rId311" Type="http://schemas.openxmlformats.org/officeDocument/2006/relationships/customXml" Target="../ink/ink373.xml"/><Relationship Id="rId332" Type="http://schemas.openxmlformats.org/officeDocument/2006/relationships/image" Target="../media/image198.png"/><Relationship Id="rId353" Type="http://schemas.openxmlformats.org/officeDocument/2006/relationships/customXml" Target="../ink/ink394.xml"/><Relationship Id="rId71" Type="http://schemas.openxmlformats.org/officeDocument/2006/relationships/customXml" Target="../ink/ink253.xml"/><Relationship Id="rId92" Type="http://schemas.openxmlformats.org/officeDocument/2006/relationships/image" Target="../media/image78.png"/><Relationship Id="rId213" Type="http://schemas.openxmlformats.org/officeDocument/2006/relationships/customXml" Target="../ink/ink324.xml"/><Relationship Id="rId234" Type="http://schemas.openxmlformats.org/officeDocument/2006/relationships/image" Target="../media/image149.png"/><Relationship Id="rId2" Type="http://schemas.openxmlformats.org/officeDocument/2006/relationships/notesSlide" Target="../notesSlides/notesSlide12.xml"/><Relationship Id="rId29" Type="http://schemas.openxmlformats.org/officeDocument/2006/relationships/customXml" Target="../ink/ink232.xml"/><Relationship Id="rId255" Type="http://schemas.openxmlformats.org/officeDocument/2006/relationships/customXml" Target="../ink/ink345.xml"/><Relationship Id="rId276" Type="http://schemas.openxmlformats.org/officeDocument/2006/relationships/image" Target="../media/image170.png"/><Relationship Id="rId297" Type="http://schemas.openxmlformats.org/officeDocument/2006/relationships/customXml" Target="../ink/ink366.xml"/><Relationship Id="rId40" Type="http://schemas.openxmlformats.org/officeDocument/2006/relationships/image" Target="../media/image52.png"/><Relationship Id="rId115" Type="http://schemas.openxmlformats.org/officeDocument/2006/relationships/customXml" Target="../ink/ink275.xml"/><Relationship Id="rId136" Type="http://schemas.openxmlformats.org/officeDocument/2006/relationships/image" Target="../media/image100.png"/><Relationship Id="rId157" Type="http://schemas.openxmlformats.org/officeDocument/2006/relationships/customXml" Target="../ink/ink296.xml"/><Relationship Id="rId178" Type="http://schemas.openxmlformats.org/officeDocument/2006/relationships/image" Target="../media/image121.png"/><Relationship Id="rId301" Type="http://schemas.openxmlformats.org/officeDocument/2006/relationships/customXml" Target="../ink/ink368.xml"/><Relationship Id="rId322" Type="http://schemas.openxmlformats.org/officeDocument/2006/relationships/image" Target="../media/image193.png"/><Relationship Id="rId343" Type="http://schemas.openxmlformats.org/officeDocument/2006/relationships/customXml" Target="../ink/ink389.xml"/><Relationship Id="rId61" Type="http://schemas.openxmlformats.org/officeDocument/2006/relationships/customXml" Target="../ink/ink248.xml"/><Relationship Id="rId82" Type="http://schemas.openxmlformats.org/officeDocument/2006/relationships/image" Target="../media/image73.png"/><Relationship Id="rId199" Type="http://schemas.openxmlformats.org/officeDocument/2006/relationships/customXml" Target="../ink/ink317.xml"/><Relationship Id="rId203" Type="http://schemas.openxmlformats.org/officeDocument/2006/relationships/customXml" Target="../ink/ink319.xml"/><Relationship Id="rId19" Type="http://schemas.openxmlformats.org/officeDocument/2006/relationships/customXml" Target="../ink/ink227.xml"/><Relationship Id="rId224" Type="http://schemas.openxmlformats.org/officeDocument/2006/relationships/image" Target="../media/image144.png"/><Relationship Id="rId245" Type="http://schemas.openxmlformats.org/officeDocument/2006/relationships/customXml" Target="../ink/ink340.xml"/><Relationship Id="rId266" Type="http://schemas.openxmlformats.org/officeDocument/2006/relationships/image" Target="../media/image165.png"/><Relationship Id="rId287" Type="http://schemas.openxmlformats.org/officeDocument/2006/relationships/customXml" Target="../ink/ink361.xml"/><Relationship Id="rId30" Type="http://schemas.openxmlformats.org/officeDocument/2006/relationships/image" Target="../media/image47.png"/><Relationship Id="rId105" Type="http://schemas.openxmlformats.org/officeDocument/2006/relationships/customXml" Target="../ink/ink270.xml"/><Relationship Id="rId126" Type="http://schemas.openxmlformats.org/officeDocument/2006/relationships/image" Target="../media/image95.png"/><Relationship Id="rId147" Type="http://schemas.openxmlformats.org/officeDocument/2006/relationships/customXml" Target="../ink/ink291.xml"/><Relationship Id="rId168" Type="http://schemas.openxmlformats.org/officeDocument/2006/relationships/image" Target="../media/image116.png"/><Relationship Id="rId312" Type="http://schemas.openxmlformats.org/officeDocument/2006/relationships/image" Target="../media/image188.png"/><Relationship Id="rId333" Type="http://schemas.openxmlformats.org/officeDocument/2006/relationships/customXml" Target="../ink/ink384.xml"/><Relationship Id="rId354" Type="http://schemas.openxmlformats.org/officeDocument/2006/relationships/image" Target="../media/image209.png"/><Relationship Id="rId51" Type="http://schemas.openxmlformats.org/officeDocument/2006/relationships/customXml" Target="../ink/ink243.xml"/><Relationship Id="rId72" Type="http://schemas.openxmlformats.org/officeDocument/2006/relationships/image" Target="../media/image68.png"/><Relationship Id="rId93" Type="http://schemas.openxmlformats.org/officeDocument/2006/relationships/customXml" Target="../ink/ink264.xml"/><Relationship Id="rId189" Type="http://schemas.openxmlformats.org/officeDocument/2006/relationships/customXml" Target="../ink/ink312.xml"/><Relationship Id="rId3" Type="http://schemas.openxmlformats.org/officeDocument/2006/relationships/customXml" Target="../ink/ink219.xml"/><Relationship Id="rId214" Type="http://schemas.openxmlformats.org/officeDocument/2006/relationships/image" Target="../media/image139.png"/><Relationship Id="rId235" Type="http://schemas.openxmlformats.org/officeDocument/2006/relationships/customXml" Target="../ink/ink335.xml"/><Relationship Id="rId256" Type="http://schemas.openxmlformats.org/officeDocument/2006/relationships/image" Target="../media/image160.png"/><Relationship Id="rId277" Type="http://schemas.openxmlformats.org/officeDocument/2006/relationships/customXml" Target="../ink/ink356.xml"/><Relationship Id="rId298" Type="http://schemas.openxmlformats.org/officeDocument/2006/relationships/image" Target="../media/image181.png"/><Relationship Id="rId116" Type="http://schemas.openxmlformats.org/officeDocument/2006/relationships/image" Target="../media/image90.png"/><Relationship Id="rId137" Type="http://schemas.openxmlformats.org/officeDocument/2006/relationships/customXml" Target="../ink/ink286.xml"/><Relationship Id="rId158" Type="http://schemas.openxmlformats.org/officeDocument/2006/relationships/image" Target="../media/image111.png"/><Relationship Id="rId302" Type="http://schemas.openxmlformats.org/officeDocument/2006/relationships/image" Target="../media/image183.png"/><Relationship Id="rId323" Type="http://schemas.openxmlformats.org/officeDocument/2006/relationships/customXml" Target="../ink/ink379.xml"/><Relationship Id="rId344" Type="http://schemas.openxmlformats.org/officeDocument/2006/relationships/image" Target="../media/image204.png"/><Relationship Id="rId20" Type="http://schemas.openxmlformats.org/officeDocument/2006/relationships/image" Target="../media/image42.png"/><Relationship Id="rId41" Type="http://schemas.openxmlformats.org/officeDocument/2006/relationships/customXml" Target="../ink/ink238.xml"/><Relationship Id="rId62" Type="http://schemas.openxmlformats.org/officeDocument/2006/relationships/image" Target="../media/image63.png"/><Relationship Id="rId83" Type="http://schemas.openxmlformats.org/officeDocument/2006/relationships/customXml" Target="../ink/ink259.xml"/><Relationship Id="rId179" Type="http://schemas.openxmlformats.org/officeDocument/2006/relationships/customXml" Target="../ink/ink307.xml"/><Relationship Id="rId190" Type="http://schemas.openxmlformats.org/officeDocument/2006/relationships/image" Target="../media/image127.png"/><Relationship Id="rId204" Type="http://schemas.openxmlformats.org/officeDocument/2006/relationships/image" Target="../media/image134.png"/><Relationship Id="rId225" Type="http://schemas.openxmlformats.org/officeDocument/2006/relationships/customXml" Target="../ink/ink330.xml"/><Relationship Id="rId246" Type="http://schemas.openxmlformats.org/officeDocument/2006/relationships/image" Target="../media/image155.png"/><Relationship Id="rId267" Type="http://schemas.openxmlformats.org/officeDocument/2006/relationships/customXml" Target="../ink/ink351.xml"/><Relationship Id="rId288" Type="http://schemas.openxmlformats.org/officeDocument/2006/relationships/image" Target="../media/image176.png"/><Relationship Id="rId106" Type="http://schemas.openxmlformats.org/officeDocument/2006/relationships/image" Target="../media/image85.png"/><Relationship Id="rId127" Type="http://schemas.openxmlformats.org/officeDocument/2006/relationships/customXml" Target="../ink/ink281.xml"/><Relationship Id="rId313" Type="http://schemas.openxmlformats.org/officeDocument/2006/relationships/customXml" Target="../ink/ink374.xml"/><Relationship Id="rId10" Type="http://schemas.openxmlformats.org/officeDocument/2006/relationships/image" Target="../media/image37.png"/><Relationship Id="rId31" Type="http://schemas.openxmlformats.org/officeDocument/2006/relationships/customXml" Target="../ink/ink233.xml"/><Relationship Id="rId52" Type="http://schemas.openxmlformats.org/officeDocument/2006/relationships/image" Target="../media/image58.png"/><Relationship Id="rId73" Type="http://schemas.openxmlformats.org/officeDocument/2006/relationships/customXml" Target="../ink/ink254.xml"/><Relationship Id="rId94" Type="http://schemas.openxmlformats.org/officeDocument/2006/relationships/image" Target="../media/image79.png"/><Relationship Id="rId148" Type="http://schemas.openxmlformats.org/officeDocument/2006/relationships/image" Target="../media/image106.png"/><Relationship Id="rId169" Type="http://schemas.openxmlformats.org/officeDocument/2006/relationships/customXml" Target="../ink/ink302.xml"/><Relationship Id="rId334" Type="http://schemas.openxmlformats.org/officeDocument/2006/relationships/image" Target="../media/image199.png"/><Relationship Id="rId355" Type="http://schemas.openxmlformats.org/officeDocument/2006/relationships/customXml" Target="../ink/ink395.xml"/><Relationship Id="rId4" Type="http://schemas.openxmlformats.org/officeDocument/2006/relationships/image" Target="../media/image34.png"/><Relationship Id="rId180" Type="http://schemas.openxmlformats.org/officeDocument/2006/relationships/image" Target="../media/image122.png"/><Relationship Id="rId215" Type="http://schemas.openxmlformats.org/officeDocument/2006/relationships/customXml" Target="../ink/ink325.xml"/><Relationship Id="rId236" Type="http://schemas.openxmlformats.org/officeDocument/2006/relationships/image" Target="../media/image150.png"/><Relationship Id="rId257" Type="http://schemas.openxmlformats.org/officeDocument/2006/relationships/customXml" Target="../ink/ink346.xml"/><Relationship Id="rId278" Type="http://schemas.openxmlformats.org/officeDocument/2006/relationships/image" Target="../media/image171.png"/><Relationship Id="rId303" Type="http://schemas.openxmlformats.org/officeDocument/2006/relationships/customXml" Target="../ink/ink369.xml"/><Relationship Id="rId42" Type="http://schemas.openxmlformats.org/officeDocument/2006/relationships/image" Target="../media/image53.png"/><Relationship Id="rId84" Type="http://schemas.openxmlformats.org/officeDocument/2006/relationships/image" Target="../media/image74.png"/><Relationship Id="rId138" Type="http://schemas.openxmlformats.org/officeDocument/2006/relationships/image" Target="../media/image101.png"/><Relationship Id="rId345" Type="http://schemas.openxmlformats.org/officeDocument/2006/relationships/customXml" Target="../ink/ink390.xml"/><Relationship Id="rId191" Type="http://schemas.openxmlformats.org/officeDocument/2006/relationships/customXml" Target="../ink/ink313.xml"/><Relationship Id="rId205" Type="http://schemas.openxmlformats.org/officeDocument/2006/relationships/customXml" Target="../ink/ink320.xml"/><Relationship Id="rId247" Type="http://schemas.openxmlformats.org/officeDocument/2006/relationships/customXml" Target="../ink/ink341.xml"/><Relationship Id="rId107" Type="http://schemas.openxmlformats.org/officeDocument/2006/relationships/customXml" Target="../ink/ink271.xml"/><Relationship Id="rId289" Type="http://schemas.openxmlformats.org/officeDocument/2006/relationships/customXml" Target="../ink/ink362.xml"/><Relationship Id="rId11" Type="http://schemas.openxmlformats.org/officeDocument/2006/relationships/customXml" Target="../ink/ink223.xml"/><Relationship Id="rId53" Type="http://schemas.openxmlformats.org/officeDocument/2006/relationships/customXml" Target="../ink/ink244.xml"/><Relationship Id="rId149" Type="http://schemas.openxmlformats.org/officeDocument/2006/relationships/customXml" Target="../ink/ink292.xml"/><Relationship Id="rId314" Type="http://schemas.openxmlformats.org/officeDocument/2006/relationships/image" Target="../media/image189.png"/><Relationship Id="rId356" Type="http://schemas.openxmlformats.org/officeDocument/2006/relationships/image" Target="../media/image210.png"/><Relationship Id="rId95" Type="http://schemas.openxmlformats.org/officeDocument/2006/relationships/customXml" Target="../ink/ink265.xml"/><Relationship Id="rId160" Type="http://schemas.openxmlformats.org/officeDocument/2006/relationships/image" Target="../media/image112.png"/><Relationship Id="rId216" Type="http://schemas.openxmlformats.org/officeDocument/2006/relationships/image" Target="../media/image140.png"/><Relationship Id="rId258" Type="http://schemas.openxmlformats.org/officeDocument/2006/relationships/image" Target="../media/image161.png"/><Relationship Id="rId22" Type="http://schemas.openxmlformats.org/officeDocument/2006/relationships/image" Target="../media/image43.png"/><Relationship Id="rId64" Type="http://schemas.openxmlformats.org/officeDocument/2006/relationships/image" Target="../media/image64.png"/><Relationship Id="rId118" Type="http://schemas.openxmlformats.org/officeDocument/2006/relationships/image" Target="../media/image91.png"/><Relationship Id="rId325" Type="http://schemas.openxmlformats.org/officeDocument/2006/relationships/customXml" Target="../ink/ink380.xml"/><Relationship Id="rId171" Type="http://schemas.openxmlformats.org/officeDocument/2006/relationships/customXml" Target="../ink/ink303.xml"/><Relationship Id="rId227" Type="http://schemas.openxmlformats.org/officeDocument/2006/relationships/customXml" Target="../ink/ink331.xml"/><Relationship Id="rId269" Type="http://schemas.openxmlformats.org/officeDocument/2006/relationships/customXml" Target="../ink/ink352.xml"/><Relationship Id="rId33" Type="http://schemas.openxmlformats.org/officeDocument/2006/relationships/customXml" Target="../ink/ink234.xml"/><Relationship Id="rId129" Type="http://schemas.openxmlformats.org/officeDocument/2006/relationships/customXml" Target="../ink/ink282.xml"/><Relationship Id="rId280" Type="http://schemas.openxmlformats.org/officeDocument/2006/relationships/image" Target="../media/image172.png"/><Relationship Id="rId336" Type="http://schemas.openxmlformats.org/officeDocument/2006/relationships/image" Target="../media/image200.png"/><Relationship Id="rId75" Type="http://schemas.openxmlformats.org/officeDocument/2006/relationships/customXml" Target="../ink/ink255.xml"/><Relationship Id="rId140" Type="http://schemas.openxmlformats.org/officeDocument/2006/relationships/image" Target="../media/image102.png"/><Relationship Id="rId182" Type="http://schemas.openxmlformats.org/officeDocument/2006/relationships/image" Target="../media/image123.png"/><Relationship Id="rId6" Type="http://schemas.openxmlformats.org/officeDocument/2006/relationships/image" Target="../media/image35.png"/><Relationship Id="rId238" Type="http://schemas.openxmlformats.org/officeDocument/2006/relationships/image" Target="../media/image151.png"/><Relationship Id="rId291" Type="http://schemas.openxmlformats.org/officeDocument/2006/relationships/customXml" Target="../ink/ink363.xml"/><Relationship Id="rId305" Type="http://schemas.openxmlformats.org/officeDocument/2006/relationships/customXml" Target="../ink/ink370.xml"/><Relationship Id="rId347" Type="http://schemas.openxmlformats.org/officeDocument/2006/relationships/customXml" Target="../ink/ink391.xml"/><Relationship Id="rId44" Type="http://schemas.openxmlformats.org/officeDocument/2006/relationships/image" Target="../media/image54.png"/><Relationship Id="rId86" Type="http://schemas.openxmlformats.org/officeDocument/2006/relationships/image" Target="../media/image75.png"/><Relationship Id="rId151" Type="http://schemas.openxmlformats.org/officeDocument/2006/relationships/customXml" Target="../ink/ink293.xml"/><Relationship Id="rId193" Type="http://schemas.openxmlformats.org/officeDocument/2006/relationships/customXml" Target="../ink/ink314.xml"/><Relationship Id="rId207" Type="http://schemas.openxmlformats.org/officeDocument/2006/relationships/customXml" Target="../ink/ink321.xml"/><Relationship Id="rId249" Type="http://schemas.openxmlformats.org/officeDocument/2006/relationships/customXml" Target="../ink/ink342.xml"/><Relationship Id="rId13" Type="http://schemas.openxmlformats.org/officeDocument/2006/relationships/customXml" Target="../ink/ink224.xml"/><Relationship Id="rId109" Type="http://schemas.openxmlformats.org/officeDocument/2006/relationships/customXml" Target="../ink/ink272.xml"/><Relationship Id="rId260" Type="http://schemas.openxmlformats.org/officeDocument/2006/relationships/image" Target="../media/image162.png"/><Relationship Id="rId316" Type="http://schemas.openxmlformats.org/officeDocument/2006/relationships/image" Target="../media/image190.png"/><Relationship Id="rId55" Type="http://schemas.openxmlformats.org/officeDocument/2006/relationships/customXml" Target="../ink/ink245.xml"/><Relationship Id="rId97" Type="http://schemas.openxmlformats.org/officeDocument/2006/relationships/customXml" Target="../ink/ink266.xml"/><Relationship Id="rId120" Type="http://schemas.openxmlformats.org/officeDocument/2006/relationships/image" Target="../media/image92.png"/><Relationship Id="rId358" Type="http://schemas.openxmlformats.org/officeDocument/2006/relationships/image" Target="../media/image211.png"/><Relationship Id="rId162" Type="http://schemas.openxmlformats.org/officeDocument/2006/relationships/image" Target="../media/image113.png"/><Relationship Id="rId218" Type="http://schemas.openxmlformats.org/officeDocument/2006/relationships/image" Target="../media/image141.png"/><Relationship Id="rId271" Type="http://schemas.openxmlformats.org/officeDocument/2006/relationships/customXml" Target="../ink/ink353.xml"/><Relationship Id="rId24" Type="http://schemas.openxmlformats.org/officeDocument/2006/relationships/image" Target="../media/image44.png"/><Relationship Id="rId66" Type="http://schemas.openxmlformats.org/officeDocument/2006/relationships/image" Target="../media/image65.png"/><Relationship Id="rId131" Type="http://schemas.openxmlformats.org/officeDocument/2006/relationships/customXml" Target="../ink/ink283.xml"/><Relationship Id="rId327" Type="http://schemas.openxmlformats.org/officeDocument/2006/relationships/customXml" Target="../ink/ink381.xml"/><Relationship Id="rId173" Type="http://schemas.openxmlformats.org/officeDocument/2006/relationships/customXml" Target="../ink/ink304.xml"/><Relationship Id="rId229" Type="http://schemas.openxmlformats.org/officeDocument/2006/relationships/customXml" Target="../ink/ink332.xml"/><Relationship Id="rId240" Type="http://schemas.openxmlformats.org/officeDocument/2006/relationships/image" Target="../media/image152.png"/><Relationship Id="rId35" Type="http://schemas.openxmlformats.org/officeDocument/2006/relationships/customXml" Target="../ink/ink235.xml"/><Relationship Id="rId77" Type="http://schemas.openxmlformats.org/officeDocument/2006/relationships/customXml" Target="../ink/ink256.xml"/><Relationship Id="rId100" Type="http://schemas.openxmlformats.org/officeDocument/2006/relationships/image" Target="../media/image82.png"/><Relationship Id="rId282" Type="http://schemas.openxmlformats.org/officeDocument/2006/relationships/image" Target="../media/image173.png"/><Relationship Id="rId338" Type="http://schemas.openxmlformats.org/officeDocument/2006/relationships/image" Target="../media/image201.png"/><Relationship Id="rId8" Type="http://schemas.openxmlformats.org/officeDocument/2006/relationships/image" Target="../media/image36.png"/><Relationship Id="rId142" Type="http://schemas.openxmlformats.org/officeDocument/2006/relationships/image" Target="../media/image103.png"/><Relationship Id="rId184" Type="http://schemas.openxmlformats.org/officeDocument/2006/relationships/image" Target="../media/image124.png"/><Relationship Id="rId251" Type="http://schemas.openxmlformats.org/officeDocument/2006/relationships/customXml" Target="../ink/ink343.xml"/></Relationships>
</file>

<file path=ppt/slides/_rels/slide13.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customXml" Target="../ink/ink397.xml"/><Relationship Id="rId7" Type="http://schemas.openxmlformats.org/officeDocument/2006/relationships/customXml" Target="../ink/ink39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3.png"/><Relationship Id="rId5" Type="http://schemas.openxmlformats.org/officeDocument/2006/relationships/customXml" Target="../ink/ink398.xml"/><Relationship Id="rId10" Type="http://schemas.openxmlformats.org/officeDocument/2006/relationships/image" Target="../media/image215.png"/><Relationship Id="rId4" Type="http://schemas.openxmlformats.org/officeDocument/2006/relationships/image" Target="../media/image212.png"/><Relationship Id="rId9" Type="http://schemas.openxmlformats.org/officeDocument/2006/relationships/customXml" Target="../ink/ink400.xml"/></Relationships>
</file>

<file path=ppt/slides/_rels/slide14.xml.rels><?xml version="1.0" encoding="UTF-8" standalone="yes"?>
<Relationships xmlns="http://schemas.openxmlformats.org/package/2006/relationships"><Relationship Id="rId117" Type="http://schemas.openxmlformats.org/officeDocument/2006/relationships/customXml" Target="../ink/ink458.xml"/><Relationship Id="rId21" Type="http://schemas.openxmlformats.org/officeDocument/2006/relationships/customXml" Target="../ink/ink410.xml"/><Relationship Id="rId63" Type="http://schemas.openxmlformats.org/officeDocument/2006/relationships/customXml" Target="../ink/ink431.xml"/><Relationship Id="rId159" Type="http://schemas.openxmlformats.org/officeDocument/2006/relationships/customXml" Target="../ink/ink479.xml"/><Relationship Id="rId170" Type="http://schemas.openxmlformats.org/officeDocument/2006/relationships/image" Target="../media/image298.png"/><Relationship Id="rId191" Type="http://schemas.openxmlformats.org/officeDocument/2006/relationships/image" Target="../media/image308.png"/><Relationship Id="rId205" Type="http://schemas.openxmlformats.org/officeDocument/2006/relationships/image" Target="../media/image315.png"/><Relationship Id="rId226" Type="http://schemas.openxmlformats.org/officeDocument/2006/relationships/customXml" Target="../ink/ink513.xml"/><Relationship Id="rId247" Type="http://schemas.openxmlformats.org/officeDocument/2006/relationships/image" Target="../media/image336.png"/><Relationship Id="rId107" Type="http://schemas.openxmlformats.org/officeDocument/2006/relationships/customXml" Target="../ink/ink453.xml"/><Relationship Id="rId11" Type="http://schemas.openxmlformats.org/officeDocument/2006/relationships/customXml" Target="../ink/ink405.xml"/><Relationship Id="rId32" Type="http://schemas.openxmlformats.org/officeDocument/2006/relationships/image" Target="../media/image230.png"/><Relationship Id="rId53" Type="http://schemas.openxmlformats.org/officeDocument/2006/relationships/customXml" Target="../ink/ink426.xml"/><Relationship Id="rId74" Type="http://schemas.openxmlformats.org/officeDocument/2006/relationships/image" Target="../media/image251.png"/><Relationship Id="rId128" Type="http://schemas.openxmlformats.org/officeDocument/2006/relationships/image" Target="../media/image278.png"/><Relationship Id="rId149" Type="http://schemas.openxmlformats.org/officeDocument/2006/relationships/customXml" Target="../ink/ink474.xml"/><Relationship Id="rId5" Type="http://schemas.openxmlformats.org/officeDocument/2006/relationships/customXml" Target="../ink/ink402.xml"/><Relationship Id="rId95" Type="http://schemas.openxmlformats.org/officeDocument/2006/relationships/customXml" Target="../ink/ink447.xml"/><Relationship Id="rId160" Type="http://schemas.openxmlformats.org/officeDocument/2006/relationships/image" Target="../media/image293.png"/><Relationship Id="rId181" Type="http://schemas.openxmlformats.org/officeDocument/2006/relationships/image" Target="../media/image303.png"/><Relationship Id="rId216" Type="http://schemas.openxmlformats.org/officeDocument/2006/relationships/customXml" Target="../ink/ink508.xml"/><Relationship Id="rId237" Type="http://schemas.openxmlformats.org/officeDocument/2006/relationships/image" Target="../media/image331.png"/><Relationship Id="rId258" Type="http://schemas.openxmlformats.org/officeDocument/2006/relationships/customXml" Target="../ink/ink529.xml"/><Relationship Id="rId22" Type="http://schemas.openxmlformats.org/officeDocument/2006/relationships/image" Target="../media/image225.png"/><Relationship Id="rId43" Type="http://schemas.openxmlformats.org/officeDocument/2006/relationships/customXml" Target="../ink/ink421.xml"/><Relationship Id="rId64" Type="http://schemas.openxmlformats.org/officeDocument/2006/relationships/image" Target="../media/image246.png"/><Relationship Id="rId118" Type="http://schemas.openxmlformats.org/officeDocument/2006/relationships/image" Target="../media/image273.png"/><Relationship Id="rId139" Type="http://schemas.openxmlformats.org/officeDocument/2006/relationships/customXml" Target="../ink/ink469.xml"/><Relationship Id="rId85" Type="http://schemas.openxmlformats.org/officeDocument/2006/relationships/customXml" Target="../ink/ink442.xml"/><Relationship Id="rId150" Type="http://schemas.openxmlformats.org/officeDocument/2006/relationships/image" Target="../media/image288.png"/><Relationship Id="rId171" Type="http://schemas.openxmlformats.org/officeDocument/2006/relationships/customXml" Target="../ink/ink485.xml"/><Relationship Id="rId192" Type="http://schemas.openxmlformats.org/officeDocument/2006/relationships/customXml" Target="../ink/ink496.xml"/><Relationship Id="rId206" Type="http://schemas.openxmlformats.org/officeDocument/2006/relationships/customXml" Target="../ink/ink503.xml"/><Relationship Id="rId227" Type="http://schemas.openxmlformats.org/officeDocument/2006/relationships/image" Target="../media/image326.png"/><Relationship Id="rId248" Type="http://schemas.openxmlformats.org/officeDocument/2006/relationships/customXml" Target="../ink/ink524.xml"/><Relationship Id="rId12" Type="http://schemas.openxmlformats.org/officeDocument/2006/relationships/image" Target="../media/image220.png"/><Relationship Id="rId33" Type="http://schemas.openxmlformats.org/officeDocument/2006/relationships/customXml" Target="../ink/ink416.xml"/><Relationship Id="rId108" Type="http://schemas.openxmlformats.org/officeDocument/2006/relationships/image" Target="../media/image268.png"/><Relationship Id="rId129" Type="http://schemas.openxmlformats.org/officeDocument/2006/relationships/customXml" Target="../ink/ink464.xml"/><Relationship Id="rId54" Type="http://schemas.openxmlformats.org/officeDocument/2006/relationships/image" Target="../media/image241.png"/><Relationship Id="rId75" Type="http://schemas.openxmlformats.org/officeDocument/2006/relationships/customXml" Target="../ink/ink437.xml"/><Relationship Id="rId96" Type="http://schemas.openxmlformats.org/officeDocument/2006/relationships/image" Target="../media/image262.png"/><Relationship Id="rId140" Type="http://schemas.openxmlformats.org/officeDocument/2006/relationships/image" Target="../media/image283.png"/><Relationship Id="rId161" Type="http://schemas.openxmlformats.org/officeDocument/2006/relationships/customXml" Target="../ink/ink480.xml"/><Relationship Id="rId182" Type="http://schemas.openxmlformats.org/officeDocument/2006/relationships/customXml" Target="../ink/ink491.xml"/><Relationship Id="rId217" Type="http://schemas.openxmlformats.org/officeDocument/2006/relationships/image" Target="../media/image321.png"/><Relationship Id="rId6" Type="http://schemas.openxmlformats.org/officeDocument/2006/relationships/image" Target="../media/image217.png"/><Relationship Id="rId238" Type="http://schemas.openxmlformats.org/officeDocument/2006/relationships/customXml" Target="../ink/ink519.xml"/><Relationship Id="rId259" Type="http://schemas.openxmlformats.org/officeDocument/2006/relationships/image" Target="../media/image342.png"/><Relationship Id="rId23" Type="http://schemas.openxmlformats.org/officeDocument/2006/relationships/customXml" Target="../ink/ink411.xml"/><Relationship Id="rId119" Type="http://schemas.openxmlformats.org/officeDocument/2006/relationships/customXml" Target="../ink/ink459.xml"/><Relationship Id="rId44" Type="http://schemas.openxmlformats.org/officeDocument/2006/relationships/image" Target="../media/image236.png"/><Relationship Id="rId65" Type="http://schemas.openxmlformats.org/officeDocument/2006/relationships/customXml" Target="../ink/ink432.xml"/><Relationship Id="rId86" Type="http://schemas.openxmlformats.org/officeDocument/2006/relationships/image" Target="../media/image257.png"/><Relationship Id="rId130" Type="http://schemas.openxmlformats.org/officeDocument/2006/relationships/image" Target="../media/image279.png"/><Relationship Id="rId151" Type="http://schemas.openxmlformats.org/officeDocument/2006/relationships/customXml" Target="../ink/ink475.xml"/><Relationship Id="rId172" Type="http://schemas.openxmlformats.org/officeDocument/2006/relationships/image" Target="../media/image299.png"/><Relationship Id="rId193" Type="http://schemas.openxmlformats.org/officeDocument/2006/relationships/image" Target="../media/image309.png"/><Relationship Id="rId207" Type="http://schemas.openxmlformats.org/officeDocument/2006/relationships/image" Target="../media/image316.png"/><Relationship Id="rId228" Type="http://schemas.openxmlformats.org/officeDocument/2006/relationships/customXml" Target="../ink/ink514.xml"/><Relationship Id="rId249" Type="http://schemas.openxmlformats.org/officeDocument/2006/relationships/image" Target="../media/image337.png"/><Relationship Id="rId13" Type="http://schemas.openxmlformats.org/officeDocument/2006/relationships/customXml" Target="../ink/ink406.xml"/><Relationship Id="rId109" Type="http://schemas.openxmlformats.org/officeDocument/2006/relationships/customXml" Target="../ink/ink454.xml"/><Relationship Id="rId260" Type="http://schemas.openxmlformats.org/officeDocument/2006/relationships/customXml" Target="../ink/ink530.xml"/><Relationship Id="rId34" Type="http://schemas.openxmlformats.org/officeDocument/2006/relationships/image" Target="../media/image231.png"/><Relationship Id="rId55" Type="http://schemas.openxmlformats.org/officeDocument/2006/relationships/customXml" Target="../ink/ink427.xml"/><Relationship Id="rId76" Type="http://schemas.openxmlformats.org/officeDocument/2006/relationships/image" Target="../media/image252.png"/><Relationship Id="rId97" Type="http://schemas.openxmlformats.org/officeDocument/2006/relationships/customXml" Target="../ink/ink448.xml"/><Relationship Id="rId120" Type="http://schemas.openxmlformats.org/officeDocument/2006/relationships/image" Target="../media/image274.png"/><Relationship Id="rId141" Type="http://schemas.openxmlformats.org/officeDocument/2006/relationships/customXml" Target="../ink/ink470.xml"/><Relationship Id="rId7" Type="http://schemas.openxmlformats.org/officeDocument/2006/relationships/customXml" Target="../ink/ink403.xml"/><Relationship Id="rId162" Type="http://schemas.openxmlformats.org/officeDocument/2006/relationships/image" Target="../media/image294.png"/><Relationship Id="rId183" Type="http://schemas.openxmlformats.org/officeDocument/2006/relationships/image" Target="../media/image304.png"/><Relationship Id="rId218" Type="http://schemas.openxmlformats.org/officeDocument/2006/relationships/customXml" Target="../ink/ink509.xml"/><Relationship Id="rId239" Type="http://schemas.openxmlformats.org/officeDocument/2006/relationships/image" Target="../media/image332.png"/><Relationship Id="rId250" Type="http://schemas.openxmlformats.org/officeDocument/2006/relationships/customXml" Target="../ink/ink525.xml"/><Relationship Id="rId24" Type="http://schemas.openxmlformats.org/officeDocument/2006/relationships/image" Target="../media/image226.png"/><Relationship Id="rId45" Type="http://schemas.openxmlformats.org/officeDocument/2006/relationships/customXml" Target="../ink/ink422.xml"/><Relationship Id="rId66" Type="http://schemas.openxmlformats.org/officeDocument/2006/relationships/image" Target="../media/image247.png"/><Relationship Id="rId87" Type="http://schemas.openxmlformats.org/officeDocument/2006/relationships/customXml" Target="../ink/ink443.xml"/><Relationship Id="rId110" Type="http://schemas.openxmlformats.org/officeDocument/2006/relationships/image" Target="../media/image269.png"/><Relationship Id="rId131" Type="http://schemas.openxmlformats.org/officeDocument/2006/relationships/customXml" Target="../ink/ink465.xml"/><Relationship Id="rId152" Type="http://schemas.openxmlformats.org/officeDocument/2006/relationships/image" Target="../media/image289.png"/><Relationship Id="rId173" Type="http://schemas.openxmlformats.org/officeDocument/2006/relationships/customXml" Target="../ink/ink486.xml"/><Relationship Id="rId194" Type="http://schemas.openxmlformats.org/officeDocument/2006/relationships/customXml" Target="../ink/ink497.xml"/><Relationship Id="rId208" Type="http://schemas.openxmlformats.org/officeDocument/2006/relationships/customXml" Target="../ink/ink504.xml"/><Relationship Id="rId229" Type="http://schemas.openxmlformats.org/officeDocument/2006/relationships/image" Target="../media/image327.png"/><Relationship Id="rId240" Type="http://schemas.openxmlformats.org/officeDocument/2006/relationships/customXml" Target="../ink/ink520.xml"/><Relationship Id="rId261" Type="http://schemas.openxmlformats.org/officeDocument/2006/relationships/image" Target="../media/image343.png"/><Relationship Id="rId14" Type="http://schemas.openxmlformats.org/officeDocument/2006/relationships/image" Target="../media/image221.png"/><Relationship Id="rId35" Type="http://schemas.openxmlformats.org/officeDocument/2006/relationships/customXml" Target="../ink/ink417.xml"/><Relationship Id="rId56" Type="http://schemas.openxmlformats.org/officeDocument/2006/relationships/image" Target="../media/image242.png"/><Relationship Id="rId77" Type="http://schemas.openxmlformats.org/officeDocument/2006/relationships/customXml" Target="../ink/ink438.xml"/><Relationship Id="rId100" Type="http://schemas.openxmlformats.org/officeDocument/2006/relationships/image" Target="../media/image264.png"/><Relationship Id="rId8" Type="http://schemas.openxmlformats.org/officeDocument/2006/relationships/image" Target="../media/image218.png"/><Relationship Id="rId98" Type="http://schemas.openxmlformats.org/officeDocument/2006/relationships/image" Target="../media/image263.png"/><Relationship Id="rId121" Type="http://schemas.openxmlformats.org/officeDocument/2006/relationships/customXml" Target="../ink/ink460.xml"/><Relationship Id="rId142" Type="http://schemas.openxmlformats.org/officeDocument/2006/relationships/image" Target="../media/image284.png"/><Relationship Id="rId163" Type="http://schemas.openxmlformats.org/officeDocument/2006/relationships/customXml" Target="../ink/ink481.xml"/><Relationship Id="rId184" Type="http://schemas.openxmlformats.org/officeDocument/2006/relationships/customXml" Target="../ink/ink492.xml"/><Relationship Id="rId219" Type="http://schemas.openxmlformats.org/officeDocument/2006/relationships/image" Target="../media/image322.png"/><Relationship Id="rId230" Type="http://schemas.openxmlformats.org/officeDocument/2006/relationships/customXml" Target="../ink/ink515.xml"/><Relationship Id="rId251" Type="http://schemas.openxmlformats.org/officeDocument/2006/relationships/image" Target="../media/image338.png"/><Relationship Id="rId25" Type="http://schemas.openxmlformats.org/officeDocument/2006/relationships/customXml" Target="../ink/ink412.xml"/><Relationship Id="rId46" Type="http://schemas.openxmlformats.org/officeDocument/2006/relationships/image" Target="../media/image237.png"/><Relationship Id="rId67" Type="http://schemas.openxmlformats.org/officeDocument/2006/relationships/customXml" Target="../ink/ink433.xml"/><Relationship Id="rId88" Type="http://schemas.openxmlformats.org/officeDocument/2006/relationships/image" Target="../media/image258.png"/><Relationship Id="rId111" Type="http://schemas.openxmlformats.org/officeDocument/2006/relationships/customXml" Target="../ink/ink455.xml"/><Relationship Id="rId132" Type="http://schemas.openxmlformats.org/officeDocument/2006/relationships/image" Target="../media/image280.png"/><Relationship Id="rId153" Type="http://schemas.openxmlformats.org/officeDocument/2006/relationships/customXml" Target="../ink/ink476.xml"/><Relationship Id="rId174" Type="http://schemas.openxmlformats.org/officeDocument/2006/relationships/image" Target="../media/image300.png"/><Relationship Id="rId195" Type="http://schemas.openxmlformats.org/officeDocument/2006/relationships/image" Target="../media/image310.png"/><Relationship Id="rId209" Type="http://schemas.openxmlformats.org/officeDocument/2006/relationships/image" Target="../media/image317.png"/><Relationship Id="rId220" Type="http://schemas.openxmlformats.org/officeDocument/2006/relationships/customXml" Target="../ink/ink510.xml"/><Relationship Id="rId241" Type="http://schemas.openxmlformats.org/officeDocument/2006/relationships/image" Target="../media/image333.png"/><Relationship Id="rId15" Type="http://schemas.openxmlformats.org/officeDocument/2006/relationships/customXml" Target="../ink/ink407.xml"/><Relationship Id="rId36" Type="http://schemas.openxmlformats.org/officeDocument/2006/relationships/image" Target="../media/image232.png"/><Relationship Id="rId57" Type="http://schemas.openxmlformats.org/officeDocument/2006/relationships/customXml" Target="../ink/ink428.xml"/><Relationship Id="rId262" Type="http://schemas.openxmlformats.org/officeDocument/2006/relationships/customXml" Target="../ink/ink531.xml"/><Relationship Id="rId78" Type="http://schemas.openxmlformats.org/officeDocument/2006/relationships/image" Target="../media/image253.png"/><Relationship Id="rId99" Type="http://schemas.openxmlformats.org/officeDocument/2006/relationships/customXml" Target="../ink/ink449.xml"/><Relationship Id="rId101" Type="http://schemas.openxmlformats.org/officeDocument/2006/relationships/customXml" Target="../ink/ink450.xml"/><Relationship Id="rId122" Type="http://schemas.openxmlformats.org/officeDocument/2006/relationships/image" Target="../media/image275.png"/><Relationship Id="rId143" Type="http://schemas.openxmlformats.org/officeDocument/2006/relationships/customXml" Target="../ink/ink471.xml"/><Relationship Id="rId164" Type="http://schemas.openxmlformats.org/officeDocument/2006/relationships/image" Target="../media/image295.png"/><Relationship Id="rId185" Type="http://schemas.openxmlformats.org/officeDocument/2006/relationships/image" Target="../media/image305.png"/><Relationship Id="rId9" Type="http://schemas.openxmlformats.org/officeDocument/2006/relationships/customXml" Target="../ink/ink404.xml"/><Relationship Id="rId210" Type="http://schemas.openxmlformats.org/officeDocument/2006/relationships/customXml" Target="../ink/ink505.xml"/><Relationship Id="rId26" Type="http://schemas.openxmlformats.org/officeDocument/2006/relationships/image" Target="../media/image227.png"/><Relationship Id="rId231" Type="http://schemas.openxmlformats.org/officeDocument/2006/relationships/image" Target="../media/image328.png"/><Relationship Id="rId252" Type="http://schemas.openxmlformats.org/officeDocument/2006/relationships/customXml" Target="../ink/ink526.xml"/><Relationship Id="rId47" Type="http://schemas.openxmlformats.org/officeDocument/2006/relationships/customXml" Target="../ink/ink423.xml"/><Relationship Id="rId68" Type="http://schemas.openxmlformats.org/officeDocument/2006/relationships/image" Target="../media/image248.png"/><Relationship Id="rId89" Type="http://schemas.openxmlformats.org/officeDocument/2006/relationships/customXml" Target="../ink/ink444.xml"/><Relationship Id="rId112" Type="http://schemas.openxmlformats.org/officeDocument/2006/relationships/image" Target="../media/image270.png"/><Relationship Id="rId133" Type="http://schemas.openxmlformats.org/officeDocument/2006/relationships/customXml" Target="../ink/ink466.xml"/><Relationship Id="rId154" Type="http://schemas.openxmlformats.org/officeDocument/2006/relationships/image" Target="../media/image290.png"/><Relationship Id="rId175" Type="http://schemas.openxmlformats.org/officeDocument/2006/relationships/customXml" Target="../ink/ink487.xml"/><Relationship Id="rId196" Type="http://schemas.openxmlformats.org/officeDocument/2006/relationships/customXml" Target="../ink/ink498.xml"/><Relationship Id="rId200" Type="http://schemas.openxmlformats.org/officeDocument/2006/relationships/customXml" Target="../ink/ink500.xml"/><Relationship Id="rId16" Type="http://schemas.openxmlformats.org/officeDocument/2006/relationships/image" Target="../media/image222.png"/><Relationship Id="rId221" Type="http://schemas.openxmlformats.org/officeDocument/2006/relationships/image" Target="../media/image323.png"/><Relationship Id="rId242" Type="http://schemas.openxmlformats.org/officeDocument/2006/relationships/customXml" Target="../ink/ink521.xml"/><Relationship Id="rId263" Type="http://schemas.openxmlformats.org/officeDocument/2006/relationships/image" Target="../media/image344.png"/><Relationship Id="rId37" Type="http://schemas.openxmlformats.org/officeDocument/2006/relationships/customXml" Target="../ink/ink418.xml"/><Relationship Id="rId58" Type="http://schemas.openxmlformats.org/officeDocument/2006/relationships/image" Target="../media/image243.png"/><Relationship Id="rId79" Type="http://schemas.openxmlformats.org/officeDocument/2006/relationships/customXml" Target="../ink/ink439.xml"/><Relationship Id="rId102" Type="http://schemas.openxmlformats.org/officeDocument/2006/relationships/image" Target="../media/image265.png"/><Relationship Id="rId123" Type="http://schemas.openxmlformats.org/officeDocument/2006/relationships/customXml" Target="../ink/ink461.xml"/><Relationship Id="rId144" Type="http://schemas.openxmlformats.org/officeDocument/2006/relationships/image" Target="../media/image285.png"/><Relationship Id="rId90" Type="http://schemas.openxmlformats.org/officeDocument/2006/relationships/image" Target="../media/image259.png"/><Relationship Id="rId165" Type="http://schemas.openxmlformats.org/officeDocument/2006/relationships/customXml" Target="../ink/ink482.xml"/><Relationship Id="rId186" Type="http://schemas.openxmlformats.org/officeDocument/2006/relationships/customXml" Target="../ink/ink493.xml"/><Relationship Id="rId211" Type="http://schemas.openxmlformats.org/officeDocument/2006/relationships/image" Target="../media/image318.png"/><Relationship Id="rId232" Type="http://schemas.openxmlformats.org/officeDocument/2006/relationships/customXml" Target="../ink/ink516.xml"/><Relationship Id="rId253" Type="http://schemas.openxmlformats.org/officeDocument/2006/relationships/image" Target="../media/image339.png"/><Relationship Id="rId27" Type="http://schemas.openxmlformats.org/officeDocument/2006/relationships/customXml" Target="../ink/ink413.xml"/><Relationship Id="rId48" Type="http://schemas.openxmlformats.org/officeDocument/2006/relationships/image" Target="../media/image238.png"/><Relationship Id="rId69" Type="http://schemas.openxmlformats.org/officeDocument/2006/relationships/customXml" Target="../ink/ink434.xml"/><Relationship Id="rId113" Type="http://schemas.openxmlformats.org/officeDocument/2006/relationships/customXml" Target="../ink/ink456.xml"/><Relationship Id="rId134" Type="http://schemas.openxmlformats.org/officeDocument/2006/relationships/image" Target="../media/image281.png"/><Relationship Id="rId80" Type="http://schemas.openxmlformats.org/officeDocument/2006/relationships/image" Target="../media/image254.png"/><Relationship Id="rId155" Type="http://schemas.openxmlformats.org/officeDocument/2006/relationships/customXml" Target="../ink/ink477.xml"/><Relationship Id="rId176" Type="http://schemas.openxmlformats.org/officeDocument/2006/relationships/image" Target="../media/image301.png"/><Relationship Id="rId197" Type="http://schemas.openxmlformats.org/officeDocument/2006/relationships/image" Target="../media/image311.png"/><Relationship Id="rId201" Type="http://schemas.openxmlformats.org/officeDocument/2006/relationships/image" Target="../media/image313.png"/><Relationship Id="rId222" Type="http://schemas.openxmlformats.org/officeDocument/2006/relationships/customXml" Target="../ink/ink511.xml"/><Relationship Id="rId243" Type="http://schemas.openxmlformats.org/officeDocument/2006/relationships/image" Target="../media/image334.png"/><Relationship Id="rId17" Type="http://schemas.openxmlformats.org/officeDocument/2006/relationships/customXml" Target="../ink/ink408.xml"/><Relationship Id="rId38" Type="http://schemas.openxmlformats.org/officeDocument/2006/relationships/image" Target="../media/image233.png"/><Relationship Id="rId59" Type="http://schemas.openxmlformats.org/officeDocument/2006/relationships/customXml" Target="../ink/ink429.xml"/><Relationship Id="rId103" Type="http://schemas.openxmlformats.org/officeDocument/2006/relationships/customXml" Target="../ink/ink451.xml"/><Relationship Id="rId124" Type="http://schemas.openxmlformats.org/officeDocument/2006/relationships/image" Target="../media/image276.png"/><Relationship Id="rId70" Type="http://schemas.openxmlformats.org/officeDocument/2006/relationships/image" Target="../media/image249.png"/><Relationship Id="rId91" Type="http://schemas.openxmlformats.org/officeDocument/2006/relationships/customXml" Target="../ink/ink445.xml"/><Relationship Id="rId145" Type="http://schemas.openxmlformats.org/officeDocument/2006/relationships/customXml" Target="../ink/ink472.xml"/><Relationship Id="rId166" Type="http://schemas.openxmlformats.org/officeDocument/2006/relationships/image" Target="../media/image296.png"/><Relationship Id="rId187" Type="http://schemas.openxmlformats.org/officeDocument/2006/relationships/image" Target="../media/image306.png"/><Relationship Id="rId1" Type="http://schemas.openxmlformats.org/officeDocument/2006/relationships/slideLayout" Target="../slideLayouts/slideLayout7.xml"/><Relationship Id="rId212" Type="http://schemas.openxmlformats.org/officeDocument/2006/relationships/customXml" Target="../ink/ink506.xml"/><Relationship Id="rId233" Type="http://schemas.openxmlformats.org/officeDocument/2006/relationships/image" Target="../media/image329.png"/><Relationship Id="rId254" Type="http://schemas.openxmlformats.org/officeDocument/2006/relationships/customXml" Target="../ink/ink527.xml"/><Relationship Id="rId28" Type="http://schemas.openxmlformats.org/officeDocument/2006/relationships/image" Target="../media/image228.png"/><Relationship Id="rId49" Type="http://schemas.openxmlformats.org/officeDocument/2006/relationships/customXml" Target="../ink/ink424.xml"/><Relationship Id="rId114" Type="http://schemas.openxmlformats.org/officeDocument/2006/relationships/image" Target="../media/image271.png"/><Relationship Id="rId60" Type="http://schemas.openxmlformats.org/officeDocument/2006/relationships/image" Target="../media/image244.png"/><Relationship Id="rId81" Type="http://schemas.openxmlformats.org/officeDocument/2006/relationships/customXml" Target="../ink/ink440.xml"/><Relationship Id="rId135" Type="http://schemas.openxmlformats.org/officeDocument/2006/relationships/customXml" Target="../ink/ink467.xml"/><Relationship Id="rId156" Type="http://schemas.openxmlformats.org/officeDocument/2006/relationships/image" Target="../media/image291.png"/><Relationship Id="rId177" Type="http://schemas.openxmlformats.org/officeDocument/2006/relationships/customXml" Target="../ink/ink488.xml"/><Relationship Id="rId198" Type="http://schemas.openxmlformats.org/officeDocument/2006/relationships/customXml" Target="../ink/ink499.xml"/><Relationship Id="rId202" Type="http://schemas.openxmlformats.org/officeDocument/2006/relationships/customXml" Target="../ink/ink501.xml"/><Relationship Id="rId223" Type="http://schemas.openxmlformats.org/officeDocument/2006/relationships/image" Target="../media/image324.png"/><Relationship Id="rId244" Type="http://schemas.openxmlformats.org/officeDocument/2006/relationships/customXml" Target="../ink/ink522.xml"/><Relationship Id="rId18" Type="http://schemas.openxmlformats.org/officeDocument/2006/relationships/image" Target="../media/image223.png"/><Relationship Id="rId39" Type="http://schemas.openxmlformats.org/officeDocument/2006/relationships/customXml" Target="../ink/ink419.xml"/><Relationship Id="rId50" Type="http://schemas.openxmlformats.org/officeDocument/2006/relationships/image" Target="../media/image239.png"/><Relationship Id="rId104" Type="http://schemas.openxmlformats.org/officeDocument/2006/relationships/image" Target="../media/image266.png"/><Relationship Id="rId125" Type="http://schemas.openxmlformats.org/officeDocument/2006/relationships/customXml" Target="../ink/ink462.xml"/><Relationship Id="rId146" Type="http://schemas.openxmlformats.org/officeDocument/2006/relationships/image" Target="../media/image286.png"/><Relationship Id="rId167" Type="http://schemas.openxmlformats.org/officeDocument/2006/relationships/customXml" Target="../ink/ink483.xml"/><Relationship Id="rId188" Type="http://schemas.openxmlformats.org/officeDocument/2006/relationships/customXml" Target="../ink/ink494.xml"/><Relationship Id="rId71" Type="http://schemas.openxmlformats.org/officeDocument/2006/relationships/customXml" Target="../ink/ink435.xml"/><Relationship Id="rId92" Type="http://schemas.openxmlformats.org/officeDocument/2006/relationships/image" Target="../media/image260.png"/><Relationship Id="rId213" Type="http://schemas.openxmlformats.org/officeDocument/2006/relationships/image" Target="../media/image319.png"/><Relationship Id="rId234" Type="http://schemas.openxmlformats.org/officeDocument/2006/relationships/customXml" Target="../ink/ink517.xml"/><Relationship Id="rId2" Type="http://schemas.openxmlformats.org/officeDocument/2006/relationships/notesSlide" Target="../notesSlides/notesSlide14.xml"/><Relationship Id="rId29" Type="http://schemas.openxmlformats.org/officeDocument/2006/relationships/customXml" Target="../ink/ink414.xml"/><Relationship Id="rId255" Type="http://schemas.openxmlformats.org/officeDocument/2006/relationships/image" Target="../media/image340.png"/><Relationship Id="rId40" Type="http://schemas.openxmlformats.org/officeDocument/2006/relationships/image" Target="../media/image234.png"/><Relationship Id="rId115" Type="http://schemas.openxmlformats.org/officeDocument/2006/relationships/customXml" Target="../ink/ink457.xml"/><Relationship Id="rId136" Type="http://schemas.openxmlformats.org/officeDocument/2006/relationships/image" Target="../media/image282.png"/><Relationship Id="rId157" Type="http://schemas.openxmlformats.org/officeDocument/2006/relationships/customXml" Target="../ink/ink478.xml"/><Relationship Id="rId178" Type="http://schemas.openxmlformats.org/officeDocument/2006/relationships/image" Target="../media/image302.png"/><Relationship Id="rId61" Type="http://schemas.openxmlformats.org/officeDocument/2006/relationships/customXml" Target="../ink/ink430.xml"/><Relationship Id="rId82" Type="http://schemas.openxmlformats.org/officeDocument/2006/relationships/image" Target="../media/image255.png"/><Relationship Id="rId199" Type="http://schemas.openxmlformats.org/officeDocument/2006/relationships/image" Target="../media/image312.png"/><Relationship Id="rId203" Type="http://schemas.openxmlformats.org/officeDocument/2006/relationships/image" Target="../media/image314.png"/><Relationship Id="rId19" Type="http://schemas.openxmlformats.org/officeDocument/2006/relationships/customXml" Target="../ink/ink409.xml"/><Relationship Id="rId224" Type="http://schemas.openxmlformats.org/officeDocument/2006/relationships/customXml" Target="../ink/ink512.xml"/><Relationship Id="rId245" Type="http://schemas.openxmlformats.org/officeDocument/2006/relationships/image" Target="../media/image335.png"/><Relationship Id="rId30" Type="http://schemas.openxmlformats.org/officeDocument/2006/relationships/image" Target="../media/image229.png"/><Relationship Id="rId105" Type="http://schemas.openxmlformats.org/officeDocument/2006/relationships/customXml" Target="../ink/ink452.xml"/><Relationship Id="rId126" Type="http://schemas.openxmlformats.org/officeDocument/2006/relationships/image" Target="../media/image277.png"/><Relationship Id="rId147" Type="http://schemas.openxmlformats.org/officeDocument/2006/relationships/customXml" Target="../ink/ink473.xml"/><Relationship Id="rId168" Type="http://schemas.openxmlformats.org/officeDocument/2006/relationships/image" Target="../media/image297.png"/><Relationship Id="rId51" Type="http://schemas.openxmlformats.org/officeDocument/2006/relationships/customXml" Target="../ink/ink425.xml"/><Relationship Id="rId72" Type="http://schemas.openxmlformats.org/officeDocument/2006/relationships/image" Target="../media/image250.png"/><Relationship Id="rId93" Type="http://schemas.openxmlformats.org/officeDocument/2006/relationships/customXml" Target="../ink/ink446.xml"/><Relationship Id="rId189" Type="http://schemas.openxmlformats.org/officeDocument/2006/relationships/image" Target="../media/image307.png"/><Relationship Id="rId3" Type="http://schemas.openxmlformats.org/officeDocument/2006/relationships/customXml" Target="../ink/ink401.xml"/><Relationship Id="rId214" Type="http://schemas.openxmlformats.org/officeDocument/2006/relationships/customXml" Target="../ink/ink507.xml"/><Relationship Id="rId235" Type="http://schemas.openxmlformats.org/officeDocument/2006/relationships/image" Target="../media/image330.png"/><Relationship Id="rId256" Type="http://schemas.openxmlformats.org/officeDocument/2006/relationships/customXml" Target="../ink/ink528.xml"/><Relationship Id="rId116" Type="http://schemas.openxmlformats.org/officeDocument/2006/relationships/image" Target="../media/image272.png"/><Relationship Id="rId137" Type="http://schemas.openxmlformats.org/officeDocument/2006/relationships/customXml" Target="../ink/ink468.xml"/><Relationship Id="rId158" Type="http://schemas.openxmlformats.org/officeDocument/2006/relationships/image" Target="../media/image292.png"/><Relationship Id="rId20" Type="http://schemas.openxmlformats.org/officeDocument/2006/relationships/image" Target="../media/image224.png"/><Relationship Id="rId41" Type="http://schemas.openxmlformats.org/officeDocument/2006/relationships/customXml" Target="../ink/ink420.xml"/><Relationship Id="rId62" Type="http://schemas.openxmlformats.org/officeDocument/2006/relationships/image" Target="../media/image245.png"/><Relationship Id="rId83" Type="http://schemas.openxmlformats.org/officeDocument/2006/relationships/customXml" Target="../ink/ink441.xml"/><Relationship Id="rId179" Type="http://schemas.openxmlformats.org/officeDocument/2006/relationships/customXml" Target="../ink/ink489.xml"/><Relationship Id="rId190" Type="http://schemas.openxmlformats.org/officeDocument/2006/relationships/customXml" Target="../ink/ink495.xml"/><Relationship Id="rId204" Type="http://schemas.openxmlformats.org/officeDocument/2006/relationships/customXml" Target="../ink/ink502.xml"/><Relationship Id="rId225" Type="http://schemas.openxmlformats.org/officeDocument/2006/relationships/image" Target="../media/image325.png"/><Relationship Id="rId246" Type="http://schemas.openxmlformats.org/officeDocument/2006/relationships/customXml" Target="../ink/ink523.xml"/><Relationship Id="rId106" Type="http://schemas.openxmlformats.org/officeDocument/2006/relationships/image" Target="../media/image267.png"/><Relationship Id="rId127" Type="http://schemas.openxmlformats.org/officeDocument/2006/relationships/customXml" Target="../ink/ink463.xml"/><Relationship Id="rId10" Type="http://schemas.openxmlformats.org/officeDocument/2006/relationships/image" Target="../media/image219.png"/><Relationship Id="rId31" Type="http://schemas.openxmlformats.org/officeDocument/2006/relationships/customXml" Target="../ink/ink415.xml"/><Relationship Id="rId52" Type="http://schemas.openxmlformats.org/officeDocument/2006/relationships/image" Target="../media/image240.png"/><Relationship Id="rId73" Type="http://schemas.openxmlformats.org/officeDocument/2006/relationships/customXml" Target="../ink/ink436.xml"/><Relationship Id="rId94" Type="http://schemas.openxmlformats.org/officeDocument/2006/relationships/image" Target="../media/image261.png"/><Relationship Id="rId148" Type="http://schemas.openxmlformats.org/officeDocument/2006/relationships/image" Target="../media/image287.png"/><Relationship Id="rId169" Type="http://schemas.openxmlformats.org/officeDocument/2006/relationships/customXml" Target="../ink/ink484.xml"/><Relationship Id="rId4" Type="http://schemas.openxmlformats.org/officeDocument/2006/relationships/image" Target="../media/image216.png"/><Relationship Id="rId180" Type="http://schemas.openxmlformats.org/officeDocument/2006/relationships/customXml" Target="../ink/ink490.xml"/><Relationship Id="rId215" Type="http://schemas.openxmlformats.org/officeDocument/2006/relationships/image" Target="../media/image320.png"/><Relationship Id="rId236" Type="http://schemas.openxmlformats.org/officeDocument/2006/relationships/customXml" Target="../ink/ink518.xml"/><Relationship Id="rId257" Type="http://schemas.openxmlformats.org/officeDocument/2006/relationships/image" Target="../media/image341.png"/><Relationship Id="rId42" Type="http://schemas.openxmlformats.org/officeDocument/2006/relationships/image" Target="../media/image235.png"/><Relationship Id="rId84" Type="http://schemas.openxmlformats.org/officeDocument/2006/relationships/image" Target="../media/image256.png"/><Relationship Id="rId138" Type="http://schemas.openxmlformats.org/officeDocument/2006/relationships/image" Target="../media/image207.png"/></Relationships>
</file>

<file path=ppt/slides/_rels/slide15.xml.rels><?xml version="1.0" encoding="UTF-8" standalone="yes"?>
<Relationships xmlns="http://schemas.openxmlformats.org/package/2006/relationships"><Relationship Id="rId8" Type="http://schemas.openxmlformats.org/officeDocument/2006/relationships/image" Target="../media/image347.png"/><Relationship Id="rId13" Type="http://schemas.openxmlformats.org/officeDocument/2006/relationships/customXml" Target="../ink/ink537.xml"/><Relationship Id="rId3" Type="http://schemas.openxmlformats.org/officeDocument/2006/relationships/customXml" Target="../ink/ink532.xml"/><Relationship Id="rId7" Type="http://schemas.openxmlformats.org/officeDocument/2006/relationships/customXml" Target="../ink/ink534.xml"/><Relationship Id="rId12" Type="http://schemas.openxmlformats.org/officeDocument/2006/relationships/image" Target="../media/image34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6.png"/><Relationship Id="rId11" Type="http://schemas.openxmlformats.org/officeDocument/2006/relationships/customXml" Target="../ink/ink536.xml"/><Relationship Id="rId5" Type="http://schemas.openxmlformats.org/officeDocument/2006/relationships/customXml" Target="../ink/ink533.xml"/><Relationship Id="rId10" Type="http://schemas.openxmlformats.org/officeDocument/2006/relationships/image" Target="../media/image348.png"/><Relationship Id="rId4" Type="http://schemas.openxmlformats.org/officeDocument/2006/relationships/image" Target="../media/image345.png"/><Relationship Id="rId9" Type="http://schemas.openxmlformats.org/officeDocument/2006/relationships/customXml" Target="../ink/ink535.xml"/><Relationship Id="rId14" Type="http://schemas.openxmlformats.org/officeDocument/2006/relationships/image" Target="../media/image350.png"/></Relationships>
</file>

<file path=ppt/slides/_rels/slide16.xml.rels><?xml version="1.0" encoding="UTF-8" standalone="yes"?>
<Relationships xmlns="http://schemas.openxmlformats.org/package/2006/relationships"><Relationship Id="rId117" Type="http://schemas.openxmlformats.org/officeDocument/2006/relationships/customXml" Target="../ink/ink595.xml"/><Relationship Id="rId21" Type="http://schemas.openxmlformats.org/officeDocument/2006/relationships/customXml" Target="../ink/ink547.xml"/><Relationship Id="rId324" Type="http://schemas.openxmlformats.org/officeDocument/2006/relationships/image" Target="../media/image510.png"/><Relationship Id="rId531" Type="http://schemas.openxmlformats.org/officeDocument/2006/relationships/customXml" Target="../ink/ink802.xml"/><Relationship Id="rId170" Type="http://schemas.openxmlformats.org/officeDocument/2006/relationships/image" Target="../media/image434.png"/><Relationship Id="rId268" Type="http://schemas.openxmlformats.org/officeDocument/2006/relationships/image" Target="../media/image482.png"/><Relationship Id="rId475" Type="http://schemas.openxmlformats.org/officeDocument/2006/relationships/customXml" Target="../ink/ink774.xml"/><Relationship Id="rId32" Type="http://schemas.openxmlformats.org/officeDocument/2006/relationships/image" Target="../media/image365.png"/><Relationship Id="rId128" Type="http://schemas.openxmlformats.org/officeDocument/2006/relationships/image" Target="../media/image413.png"/><Relationship Id="rId335" Type="http://schemas.openxmlformats.org/officeDocument/2006/relationships/customXml" Target="../ink/ink704.xml"/><Relationship Id="rId542" Type="http://schemas.openxmlformats.org/officeDocument/2006/relationships/image" Target="../media/image619.png"/><Relationship Id="rId181" Type="http://schemas.openxmlformats.org/officeDocument/2006/relationships/customXml" Target="../ink/ink627.xml"/><Relationship Id="rId402" Type="http://schemas.openxmlformats.org/officeDocument/2006/relationships/image" Target="../media/image549.png"/><Relationship Id="rId279" Type="http://schemas.openxmlformats.org/officeDocument/2006/relationships/customXml" Target="../ink/ink676.xml"/><Relationship Id="rId486" Type="http://schemas.openxmlformats.org/officeDocument/2006/relationships/image" Target="../media/image591.png"/><Relationship Id="rId43" Type="http://schemas.openxmlformats.org/officeDocument/2006/relationships/customXml" Target="../ink/ink558.xml"/><Relationship Id="rId139" Type="http://schemas.openxmlformats.org/officeDocument/2006/relationships/customXml" Target="../ink/ink606.xml"/><Relationship Id="rId346" Type="http://schemas.openxmlformats.org/officeDocument/2006/relationships/image" Target="../media/image521.png"/><Relationship Id="rId553" Type="http://schemas.openxmlformats.org/officeDocument/2006/relationships/customXml" Target="../ink/ink813.xml"/><Relationship Id="rId192" Type="http://schemas.openxmlformats.org/officeDocument/2006/relationships/image" Target="../media/image445.png"/><Relationship Id="rId206" Type="http://schemas.openxmlformats.org/officeDocument/2006/relationships/image" Target="../media/image452.png"/><Relationship Id="rId413" Type="http://schemas.openxmlformats.org/officeDocument/2006/relationships/customXml" Target="../ink/ink743.xml"/><Relationship Id="rId497" Type="http://schemas.openxmlformats.org/officeDocument/2006/relationships/customXml" Target="../ink/ink785.xml"/><Relationship Id="rId357" Type="http://schemas.openxmlformats.org/officeDocument/2006/relationships/customXml" Target="../ink/ink715.xml"/><Relationship Id="rId54" Type="http://schemas.openxmlformats.org/officeDocument/2006/relationships/image" Target="../media/image376.png"/><Relationship Id="rId217" Type="http://schemas.openxmlformats.org/officeDocument/2006/relationships/customXml" Target="../ink/ink645.xml"/><Relationship Id="rId564" Type="http://schemas.openxmlformats.org/officeDocument/2006/relationships/image" Target="../media/image630.png"/><Relationship Id="rId424" Type="http://schemas.openxmlformats.org/officeDocument/2006/relationships/image" Target="../media/image560.png"/><Relationship Id="rId270" Type="http://schemas.openxmlformats.org/officeDocument/2006/relationships/image" Target="../media/image483.png"/><Relationship Id="rId65" Type="http://schemas.openxmlformats.org/officeDocument/2006/relationships/customXml" Target="../ink/ink569.xml"/><Relationship Id="rId130" Type="http://schemas.openxmlformats.org/officeDocument/2006/relationships/image" Target="../media/image414.png"/><Relationship Id="rId368" Type="http://schemas.openxmlformats.org/officeDocument/2006/relationships/image" Target="../media/image532.png"/><Relationship Id="rId575" Type="http://schemas.openxmlformats.org/officeDocument/2006/relationships/customXml" Target="../ink/ink824.xml"/><Relationship Id="rId228" Type="http://schemas.openxmlformats.org/officeDocument/2006/relationships/image" Target="../media/image463.png"/><Relationship Id="rId435" Type="http://schemas.openxmlformats.org/officeDocument/2006/relationships/customXml" Target="../ink/ink754.xml"/><Relationship Id="rId281" Type="http://schemas.openxmlformats.org/officeDocument/2006/relationships/customXml" Target="../ink/ink677.xml"/><Relationship Id="rId502" Type="http://schemas.openxmlformats.org/officeDocument/2006/relationships/image" Target="../media/image599.png"/><Relationship Id="rId76" Type="http://schemas.openxmlformats.org/officeDocument/2006/relationships/image" Target="../media/image387.png"/><Relationship Id="rId141" Type="http://schemas.openxmlformats.org/officeDocument/2006/relationships/customXml" Target="../ink/ink607.xml"/><Relationship Id="rId379" Type="http://schemas.openxmlformats.org/officeDocument/2006/relationships/customXml" Target="../ink/ink726.xml"/><Relationship Id="rId586" Type="http://schemas.openxmlformats.org/officeDocument/2006/relationships/image" Target="../media/image641.png"/><Relationship Id="rId7" Type="http://schemas.openxmlformats.org/officeDocument/2006/relationships/customXml" Target="../ink/ink540.xml"/><Relationship Id="rId239" Type="http://schemas.openxmlformats.org/officeDocument/2006/relationships/customXml" Target="../ink/ink656.xml"/><Relationship Id="rId446" Type="http://schemas.openxmlformats.org/officeDocument/2006/relationships/image" Target="../media/image571.png"/><Relationship Id="rId292" Type="http://schemas.openxmlformats.org/officeDocument/2006/relationships/image" Target="../media/image494.png"/><Relationship Id="rId306" Type="http://schemas.openxmlformats.org/officeDocument/2006/relationships/image" Target="../media/image501.png"/><Relationship Id="rId87" Type="http://schemas.openxmlformats.org/officeDocument/2006/relationships/customXml" Target="../ink/ink580.xml"/><Relationship Id="rId513" Type="http://schemas.openxmlformats.org/officeDocument/2006/relationships/customXml" Target="../ink/ink793.xml"/><Relationship Id="rId597" Type="http://schemas.openxmlformats.org/officeDocument/2006/relationships/customXml" Target="../ink/ink835.xml"/><Relationship Id="rId152" Type="http://schemas.openxmlformats.org/officeDocument/2006/relationships/image" Target="../media/image425.png"/><Relationship Id="rId457" Type="http://schemas.openxmlformats.org/officeDocument/2006/relationships/customXml" Target="../ink/ink765.xml"/><Relationship Id="rId14" Type="http://schemas.openxmlformats.org/officeDocument/2006/relationships/image" Target="../media/image356.png"/><Relationship Id="rId317" Type="http://schemas.openxmlformats.org/officeDocument/2006/relationships/customXml" Target="../ink/ink695.xml"/><Relationship Id="rId524" Type="http://schemas.openxmlformats.org/officeDocument/2006/relationships/image" Target="../media/image610.png"/><Relationship Id="rId98" Type="http://schemas.openxmlformats.org/officeDocument/2006/relationships/image" Target="../media/image398.png"/><Relationship Id="rId163" Type="http://schemas.openxmlformats.org/officeDocument/2006/relationships/customXml" Target="../ink/ink618.xml"/><Relationship Id="rId370" Type="http://schemas.openxmlformats.org/officeDocument/2006/relationships/image" Target="../media/image533.png"/><Relationship Id="rId230" Type="http://schemas.openxmlformats.org/officeDocument/2006/relationships/image" Target="../media/image464.png"/><Relationship Id="rId468" Type="http://schemas.openxmlformats.org/officeDocument/2006/relationships/image" Target="../media/image582.png"/><Relationship Id="rId25" Type="http://schemas.openxmlformats.org/officeDocument/2006/relationships/customXml" Target="../ink/ink549.xml"/><Relationship Id="rId328" Type="http://schemas.openxmlformats.org/officeDocument/2006/relationships/image" Target="../media/image512.png"/><Relationship Id="rId535" Type="http://schemas.openxmlformats.org/officeDocument/2006/relationships/customXml" Target="../ink/ink804.xml"/><Relationship Id="rId132" Type="http://schemas.openxmlformats.org/officeDocument/2006/relationships/image" Target="../media/image415.png"/><Relationship Id="rId174" Type="http://schemas.openxmlformats.org/officeDocument/2006/relationships/image" Target="../media/image436.png"/><Relationship Id="rId381" Type="http://schemas.openxmlformats.org/officeDocument/2006/relationships/customXml" Target="../ink/ink727.xml"/><Relationship Id="rId602" Type="http://schemas.openxmlformats.org/officeDocument/2006/relationships/image" Target="../media/image649.png"/><Relationship Id="rId241" Type="http://schemas.openxmlformats.org/officeDocument/2006/relationships/customXml" Target="../ink/ink657.xml"/><Relationship Id="rId437" Type="http://schemas.openxmlformats.org/officeDocument/2006/relationships/customXml" Target="../ink/ink755.xml"/><Relationship Id="rId479" Type="http://schemas.openxmlformats.org/officeDocument/2006/relationships/customXml" Target="../ink/ink776.xml"/><Relationship Id="rId36" Type="http://schemas.openxmlformats.org/officeDocument/2006/relationships/image" Target="../media/image367.png"/><Relationship Id="rId283" Type="http://schemas.openxmlformats.org/officeDocument/2006/relationships/customXml" Target="../ink/ink678.xml"/><Relationship Id="rId339" Type="http://schemas.openxmlformats.org/officeDocument/2006/relationships/customXml" Target="../ink/ink706.xml"/><Relationship Id="rId490" Type="http://schemas.openxmlformats.org/officeDocument/2006/relationships/image" Target="../media/image593.png"/><Relationship Id="rId504" Type="http://schemas.openxmlformats.org/officeDocument/2006/relationships/image" Target="../media/image600.png"/><Relationship Id="rId546" Type="http://schemas.openxmlformats.org/officeDocument/2006/relationships/image" Target="../media/image621.png"/><Relationship Id="rId78" Type="http://schemas.openxmlformats.org/officeDocument/2006/relationships/image" Target="../media/image388.png"/><Relationship Id="rId101" Type="http://schemas.openxmlformats.org/officeDocument/2006/relationships/customXml" Target="../ink/ink587.xml"/><Relationship Id="rId143" Type="http://schemas.openxmlformats.org/officeDocument/2006/relationships/customXml" Target="../ink/ink608.xml"/><Relationship Id="rId185" Type="http://schemas.openxmlformats.org/officeDocument/2006/relationships/customXml" Target="../ink/ink629.xml"/><Relationship Id="rId350" Type="http://schemas.openxmlformats.org/officeDocument/2006/relationships/image" Target="../media/image523.png"/><Relationship Id="rId406" Type="http://schemas.openxmlformats.org/officeDocument/2006/relationships/image" Target="../media/image551.png"/><Relationship Id="rId588" Type="http://schemas.openxmlformats.org/officeDocument/2006/relationships/image" Target="../media/image642.png"/><Relationship Id="rId9" Type="http://schemas.openxmlformats.org/officeDocument/2006/relationships/customXml" Target="../ink/ink541.xml"/><Relationship Id="rId210" Type="http://schemas.openxmlformats.org/officeDocument/2006/relationships/image" Target="../media/image454.png"/><Relationship Id="rId392" Type="http://schemas.openxmlformats.org/officeDocument/2006/relationships/image" Target="../media/image544.png"/><Relationship Id="rId448" Type="http://schemas.openxmlformats.org/officeDocument/2006/relationships/image" Target="../media/image572.png"/><Relationship Id="rId613" Type="http://schemas.openxmlformats.org/officeDocument/2006/relationships/customXml" Target="../ink/ink843.xml"/><Relationship Id="rId252" Type="http://schemas.openxmlformats.org/officeDocument/2006/relationships/image" Target="../media/image474.png"/><Relationship Id="rId294" Type="http://schemas.openxmlformats.org/officeDocument/2006/relationships/image" Target="../media/image495.png"/><Relationship Id="rId308" Type="http://schemas.openxmlformats.org/officeDocument/2006/relationships/image" Target="../media/image502.png"/><Relationship Id="rId515" Type="http://schemas.openxmlformats.org/officeDocument/2006/relationships/customXml" Target="../ink/ink794.xml"/><Relationship Id="rId47" Type="http://schemas.openxmlformats.org/officeDocument/2006/relationships/customXml" Target="../ink/ink560.xml"/><Relationship Id="rId89" Type="http://schemas.openxmlformats.org/officeDocument/2006/relationships/customXml" Target="../ink/ink581.xml"/><Relationship Id="rId112" Type="http://schemas.openxmlformats.org/officeDocument/2006/relationships/image" Target="../media/image405.png"/><Relationship Id="rId154" Type="http://schemas.openxmlformats.org/officeDocument/2006/relationships/image" Target="../media/image426.png"/><Relationship Id="rId361" Type="http://schemas.openxmlformats.org/officeDocument/2006/relationships/customXml" Target="../ink/ink717.xml"/><Relationship Id="rId557" Type="http://schemas.openxmlformats.org/officeDocument/2006/relationships/customXml" Target="../ink/ink815.xml"/><Relationship Id="rId599" Type="http://schemas.openxmlformats.org/officeDocument/2006/relationships/customXml" Target="../ink/ink836.xml"/><Relationship Id="rId196" Type="http://schemas.openxmlformats.org/officeDocument/2006/relationships/image" Target="../media/image447.png"/><Relationship Id="rId417" Type="http://schemas.openxmlformats.org/officeDocument/2006/relationships/customXml" Target="../ink/ink745.xml"/><Relationship Id="rId459" Type="http://schemas.openxmlformats.org/officeDocument/2006/relationships/customXml" Target="../ink/ink766.xml"/><Relationship Id="rId16" Type="http://schemas.openxmlformats.org/officeDocument/2006/relationships/image" Target="../media/image357.png"/><Relationship Id="rId221" Type="http://schemas.openxmlformats.org/officeDocument/2006/relationships/customXml" Target="../ink/ink647.xml"/><Relationship Id="rId263" Type="http://schemas.openxmlformats.org/officeDocument/2006/relationships/customXml" Target="../ink/ink668.xml"/><Relationship Id="rId319" Type="http://schemas.openxmlformats.org/officeDocument/2006/relationships/customXml" Target="../ink/ink696.xml"/><Relationship Id="rId470" Type="http://schemas.openxmlformats.org/officeDocument/2006/relationships/image" Target="../media/image583.png"/><Relationship Id="rId526" Type="http://schemas.openxmlformats.org/officeDocument/2006/relationships/image" Target="../media/image611.png"/><Relationship Id="rId58" Type="http://schemas.openxmlformats.org/officeDocument/2006/relationships/image" Target="../media/image378.png"/><Relationship Id="rId123" Type="http://schemas.openxmlformats.org/officeDocument/2006/relationships/customXml" Target="../ink/ink598.xml"/><Relationship Id="rId330" Type="http://schemas.openxmlformats.org/officeDocument/2006/relationships/image" Target="../media/image513.png"/><Relationship Id="rId568" Type="http://schemas.openxmlformats.org/officeDocument/2006/relationships/image" Target="../media/image632.png"/><Relationship Id="rId165" Type="http://schemas.openxmlformats.org/officeDocument/2006/relationships/customXml" Target="../ink/ink619.xml"/><Relationship Id="rId372" Type="http://schemas.openxmlformats.org/officeDocument/2006/relationships/image" Target="../media/image534.png"/><Relationship Id="rId428" Type="http://schemas.openxmlformats.org/officeDocument/2006/relationships/image" Target="../media/image562.png"/><Relationship Id="rId232" Type="http://schemas.openxmlformats.org/officeDocument/2006/relationships/image" Target="../media/image465.png"/><Relationship Id="rId274" Type="http://schemas.openxmlformats.org/officeDocument/2006/relationships/image" Target="../media/image485.png"/><Relationship Id="rId481" Type="http://schemas.openxmlformats.org/officeDocument/2006/relationships/customXml" Target="../ink/ink777.xml"/><Relationship Id="rId27" Type="http://schemas.openxmlformats.org/officeDocument/2006/relationships/customXml" Target="../ink/ink550.xml"/><Relationship Id="rId69" Type="http://schemas.openxmlformats.org/officeDocument/2006/relationships/customXml" Target="../ink/ink571.xml"/><Relationship Id="rId134" Type="http://schemas.openxmlformats.org/officeDocument/2006/relationships/image" Target="../media/image416.png"/><Relationship Id="rId537" Type="http://schemas.openxmlformats.org/officeDocument/2006/relationships/customXml" Target="../ink/ink805.xml"/><Relationship Id="rId579" Type="http://schemas.openxmlformats.org/officeDocument/2006/relationships/customXml" Target="../ink/ink826.xml"/><Relationship Id="rId80" Type="http://schemas.openxmlformats.org/officeDocument/2006/relationships/image" Target="../media/image389.png"/><Relationship Id="rId176" Type="http://schemas.openxmlformats.org/officeDocument/2006/relationships/image" Target="../media/image437.png"/><Relationship Id="rId341" Type="http://schemas.openxmlformats.org/officeDocument/2006/relationships/customXml" Target="../ink/ink707.xml"/><Relationship Id="rId383" Type="http://schemas.openxmlformats.org/officeDocument/2006/relationships/customXml" Target="../ink/ink728.xml"/><Relationship Id="rId439" Type="http://schemas.openxmlformats.org/officeDocument/2006/relationships/customXml" Target="../ink/ink756.xml"/><Relationship Id="rId590" Type="http://schemas.openxmlformats.org/officeDocument/2006/relationships/image" Target="../media/image643.png"/><Relationship Id="rId604" Type="http://schemas.openxmlformats.org/officeDocument/2006/relationships/image" Target="../media/image650.png"/><Relationship Id="rId201" Type="http://schemas.openxmlformats.org/officeDocument/2006/relationships/customXml" Target="../ink/ink637.xml"/><Relationship Id="rId243" Type="http://schemas.openxmlformats.org/officeDocument/2006/relationships/customXml" Target="../ink/ink658.xml"/><Relationship Id="rId285" Type="http://schemas.openxmlformats.org/officeDocument/2006/relationships/customXml" Target="../ink/ink679.xml"/><Relationship Id="rId450" Type="http://schemas.openxmlformats.org/officeDocument/2006/relationships/image" Target="../media/image573.png"/><Relationship Id="rId506" Type="http://schemas.openxmlformats.org/officeDocument/2006/relationships/image" Target="../media/image601.png"/><Relationship Id="rId38" Type="http://schemas.openxmlformats.org/officeDocument/2006/relationships/image" Target="../media/image368.png"/><Relationship Id="rId103" Type="http://schemas.openxmlformats.org/officeDocument/2006/relationships/customXml" Target="../ink/ink588.xml"/><Relationship Id="rId310" Type="http://schemas.openxmlformats.org/officeDocument/2006/relationships/image" Target="../media/image503.png"/><Relationship Id="rId492" Type="http://schemas.openxmlformats.org/officeDocument/2006/relationships/image" Target="../media/image594.png"/><Relationship Id="rId548" Type="http://schemas.openxmlformats.org/officeDocument/2006/relationships/image" Target="../media/image622.png"/><Relationship Id="rId91" Type="http://schemas.openxmlformats.org/officeDocument/2006/relationships/customXml" Target="../ink/ink582.xml"/><Relationship Id="rId145" Type="http://schemas.openxmlformats.org/officeDocument/2006/relationships/customXml" Target="../ink/ink609.xml"/><Relationship Id="rId187" Type="http://schemas.openxmlformats.org/officeDocument/2006/relationships/customXml" Target="../ink/ink630.xml"/><Relationship Id="rId352" Type="http://schemas.openxmlformats.org/officeDocument/2006/relationships/image" Target="../media/image524.png"/><Relationship Id="rId394" Type="http://schemas.openxmlformats.org/officeDocument/2006/relationships/image" Target="../media/image545.png"/><Relationship Id="rId408" Type="http://schemas.openxmlformats.org/officeDocument/2006/relationships/image" Target="../media/image552.png"/><Relationship Id="rId615" Type="http://schemas.openxmlformats.org/officeDocument/2006/relationships/customXml" Target="../ink/ink844.xml"/><Relationship Id="rId212" Type="http://schemas.openxmlformats.org/officeDocument/2006/relationships/image" Target="../media/image455.png"/><Relationship Id="rId254" Type="http://schemas.openxmlformats.org/officeDocument/2006/relationships/image" Target="../media/image475.png"/><Relationship Id="rId49" Type="http://schemas.openxmlformats.org/officeDocument/2006/relationships/customXml" Target="../ink/ink561.xml"/><Relationship Id="rId114" Type="http://schemas.openxmlformats.org/officeDocument/2006/relationships/image" Target="../media/image406.png"/><Relationship Id="rId296" Type="http://schemas.openxmlformats.org/officeDocument/2006/relationships/image" Target="../media/image496.png"/><Relationship Id="rId461" Type="http://schemas.openxmlformats.org/officeDocument/2006/relationships/customXml" Target="../ink/ink767.xml"/><Relationship Id="rId517" Type="http://schemas.openxmlformats.org/officeDocument/2006/relationships/customXml" Target="../ink/ink795.xml"/><Relationship Id="rId559" Type="http://schemas.openxmlformats.org/officeDocument/2006/relationships/customXml" Target="../ink/ink816.xml"/><Relationship Id="rId60" Type="http://schemas.openxmlformats.org/officeDocument/2006/relationships/image" Target="../media/image379.png"/><Relationship Id="rId156" Type="http://schemas.openxmlformats.org/officeDocument/2006/relationships/image" Target="../media/image427.png"/><Relationship Id="rId198" Type="http://schemas.openxmlformats.org/officeDocument/2006/relationships/image" Target="../media/image448.png"/><Relationship Id="rId321" Type="http://schemas.openxmlformats.org/officeDocument/2006/relationships/customXml" Target="../ink/ink697.xml"/><Relationship Id="rId363" Type="http://schemas.openxmlformats.org/officeDocument/2006/relationships/customXml" Target="../ink/ink718.xml"/><Relationship Id="rId419" Type="http://schemas.openxmlformats.org/officeDocument/2006/relationships/customXml" Target="../ink/ink746.xml"/><Relationship Id="rId570" Type="http://schemas.openxmlformats.org/officeDocument/2006/relationships/image" Target="../media/image633.png"/><Relationship Id="rId223" Type="http://schemas.openxmlformats.org/officeDocument/2006/relationships/customXml" Target="../ink/ink648.xml"/><Relationship Id="rId430" Type="http://schemas.openxmlformats.org/officeDocument/2006/relationships/image" Target="../media/image563.png"/><Relationship Id="rId18" Type="http://schemas.openxmlformats.org/officeDocument/2006/relationships/image" Target="../media/image358.png"/><Relationship Id="rId265" Type="http://schemas.openxmlformats.org/officeDocument/2006/relationships/customXml" Target="../ink/ink669.xml"/><Relationship Id="rId472" Type="http://schemas.openxmlformats.org/officeDocument/2006/relationships/image" Target="../media/image584.png"/><Relationship Id="rId528" Type="http://schemas.openxmlformats.org/officeDocument/2006/relationships/image" Target="../media/image612.png"/><Relationship Id="rId125" Type="http://schemas.openxmlformats.org/officeDocument/2006/relationships/customXml" Target="../ink/ink599.xml"/><Relationship Id="rId167" Type="http://schemas.openxmlformats.org/officeDocument/2006/relationships/customXml" Target="../ink/ink620.xml"/><Relationship Id="rId332" Type="http://schemas.openxmlformats.org/officeDocument/2006/relationships/image" Target="../media/image514.png"/><Relationship Id="rId374" Type="http://schemas.openxmlformats.org/officeDocument/2006/relationships/image" Target="../media/image535.png"/><Relationship Id="rId581" Type="http://schemas.openxmlformats.org/officeDocument/2006/relationships/customXml" Target="../ink/ink827.xml"/><Relationship Id="rId71" Type="http://schemas.openxmlformats.org/officeDocument/2006/relationships/customXml" Target="../ink/ink572.xml"/><Relationship Id="rId234" Type="http://schemas.openxmlformats.org/officeDocument/2006/relationships/image" Target="../media/image466.png"/><Relationship Id="rId2" Type="http://schemas.openxmlformats.org/officeDocument/2006/relationships/notesSlide" Target="../notesSlides/notesSlide16.xml"/><Relationship Id="rId29" Type="http://schemas.openxmlformats.org/officeDocument/2006/relationships/customXml" Target="../ink/ink551.xml"/><Relationship Id="rId276" Type="http://schemas.openxmlformats.org/officeDocument/2006/relationships/image" Target="../media/image486.png"/><Relationship Id="rId441" Type="http://schemas.openxmlformats.org/officeDocument/2006/relationships/customXml" Target="../ink/ink757.xml"/><Relationship Id="rId483" Type="http://schemas.openxmlformats.org/officeDocument/2006/relationships/customXml" Target="../ink/ink778.xml"/><Relationship Id="rId539" Type="http://schemas.openxmlformats.org/officeDocument/2006/relationships/customXml" Target="../ink/ink806.xml"/><Relationship Id="rId40" Type="http://schemas.openxmlformats.org/officeDocument/2006/relationships/image" Target="../media/image369.png"/><Relationship Id="rId136" Type="http://schemas.openxmlformats.org/officeDocument/2006/relationships/image" Target="../media/image417.png"/><Relationship Id="rId178" Type="http://schemas.openxmlformats.org/officeDocument/2006/relationships/image" Target="../media/image438.png"/><Relationship Id="rId301" Type="http://schemas.openxmlformats.org/officeDocument/2006/relationships/customXml" Target="../ink/ink687.xml"/><Relationship Id="rId343" Type="http://schemas.openxmlformats.org/officeDocument/2006/relationships/customXml" Target="../ink/ink708.xml"/><Relationship Id="rId550" Type="http://schemas.openxmlformats.org/officeDocument/2006/relationships/image" Target="../media/image623.png"/><Relationship Id="rId82" Type="http://schemas.openxmlformats.org/officeDocument/2006/relationships/image" Target="../media/image390.png"/><Relationship Id="rId203" Type="http://schemas.openxmlformats.org/officeDocument/2006/relationships/customXml" Target="../ink/ink638.xml"/><Relationship Id="rId385" Type="http://schemas.openxmlformats.org/officeDocument/2006/relationships/customXml" Target="../ink/ink729.xml"/><Relationship Id="rId592" Type="http://schemas.openxmlformats.org/officeDocument/2006/relationships/image" Target="../media/image644.png"/><Relationship Id="rId606" Type="http://schemas.openxmlformats.org/officeDocument/2006/relationships/image" Target="../media/image651.png"/><Relationship Id="rId245" Type="http://schemas.openxmlformats.org/officeDocument/2006/relationships/customXml" Target="../ink/ink659.xml"/><Relationship Id="rId287" Type="http://schemas.openxmlformats.org/officeDocument/2006/relationships/customXml" Target="../ink/ink680.xml"/><Relationship Id="rId410" Type="http://schemas.openxmlformats.org/officeDocument/2006/relationships/image" Target="../media/image553.png"/><Relationship Id="rId452" Type="http://schemas.openxmlformats.org/officeDocument/2006/relationships/image" Target="../media/image574.png"/><Relationship Id="rId494" Type="http://schemas.openxmlformats.org/officeDocument/2006/relationships/image" Target="../media/image595.png"/><Relationship Id="rId508" Type="http://schemas.openxmlformats.org/officeDocument/2006/relationships/image" Target="../media/image602.png"/><Relationship Id="rId105" Type="http://schemas.openxmlformats.org/officeDocument/2006/relationships/customXml" Target="../ink/ink589.xml"/><Relationship Id="rId147" Type="http://schemas.openxmlformats.org/officeDocument/2006/relationships/customXml" Target="../ink/ink610.xml"/><Relationship Id="rId312" Type="http://schemas.openxmlformats.org/officeDocument/2006/relationships/image" Target="../media/image504.png"/><Relationship Id="rId354" Type="http://schemas.openxmlformats.org/officeDocument/2006/relationships/image" Target="../media/image525.png"/><Relationship Id="rId51" Type="http://schemas.openxmlformats.org/officeDocument/2006/relationships/customXml" Target="../ink/ink562.xml"/><Relationship Id="rId93" Type="http://schemas.openxmlformats.org/officeDocument/2006/relationships/customXml" Target="../ink/ink583.xml"/><Relationship Id="rId189" Type="http://schemas.openxmlformats.org/officeDocument/2006/relationships/customXml" Target="../ink/ink631.xml"/><Relationship Id="rId396" Type="http://schemas.openxmlformats.org/officeDocument/2006/relationships/image" Target="../media/image546.png"/><Relationship Id="rId561" Type="http://schemas.openxmlformats.org/officeDocument/2006/relationships/customXml" Target="../ink/ink817.xml"/><Relationship Id="rId617" Type="http://schemas.openxmlformats.org/officeDocument/2006/relationships/customXml" Target="../ink/ink845.xml"/><Relationship Id="rId214" Type="http://schemas.openxmlformats.org/officeDocument/2006/relationships/image" Target="../media/image456.png"/><Relationship Id="rId256" Type="http://schemas.openxmlformats.org/officeDocument/2006/relationships/image" Target="../media/image476.png"/><Relationship Id="rId298" Type="http://schemas.openxmlformats.org/officeDocument/2006/relationships/image" Target="../media/image497.png"/><Relationship Id="rId421" Type="http://schemas.openxmlformats.org/officeDocument/2006/relationships/customXml" Target="../ink/ink747.xml"/><Relationship Id="rId463" Type="http://schemas.openxmlformats.org/officeDocument/2006/relationships/customXml" Target="../ink/ink768.xml"/><Relationship Id="rId519" Type="http://schemas.openxmlformats.org/officeDocument/2006/relationships/customXml" Target="../ink/ink796.xml"/><Relationship Id="rId116" Type="http://schemas.openxmlformats.org/officeDocument/2006/relationships/image" Target="../media/image407.png"/><Relationship Id="rId158" Type="http://schemas.openxmlformats.org/officeDocument/2006/relationships/image" Target="../media/image428.png"/><Relationship Id="rId323" Type="http://schemas.openxmlformats.org/officeDocument/2006/relationships/customXml" Target="../ink/ink698.xml"/><Relationship Id="rId530" Type="http://schemas.openxmlformats.org/officeDocument/2006/relationships/image" Target="../media/image613.png"/><Relationship Id="rId20" Type="http://schemas.openxmlformats.org/officeDocument/2006/relationships/image" Target="../media/image359.png"/><Relationship Id="rId62" Type="http://schemas.openxmlformats.org/officeDocument/2006/relationships/image" Target="../media/image380.png"/><Relationship Id="rId365" Type="http://schemas.openxmlformats.org/officeDocument/2006/relationships/customXml" Target="../ink/ink719.xml"/><Relationship Id="rId572" Type="http://schemas.openxmlformats.org/officeDocument/2006/relationships/image" Target="../media/image634.png"/><Relationship Id="rId225" Type="http://schemas.openxmlformats.org/officeDocument/2006/relationships/customXml" Target="../ink/ink649.xml"/><Relationship Id="rId267" Type="http://schemas.openxmlformats.org/officeDocument/2006/relationships/customXml" Target="../ink/ink670.xml"/><Relationship Id="rId432" Type="http://schemas.openxmlformats.org/officeDocument/2006/relationships/image" Target="../media/image564.png"/><Relationship Id="rId474" Type="http://schemas.openxmlformats.org/officeDocument/2006/relationships/image" Target="../media/image585.png"/><Relationship Id="rId127" Type="http://schemas.openxmlformats.org/officeDocument/2006/relationships/customXml" Target="../ink/ink600.xml"/><Relationship Id="rId31" Type="http://schemas.openxmlformats.org/officeDocument/2006/relationships/customXml" Target="../ink/ink552.xml"/><Relationship Id="rId73" Type="http://schemas.openxmlformats.org/officeDocument/2006/relationships/customXml" Target="../ink/ink573.xml"/><Relationship Id="rId169" Type="http://schemas.openxmlformats.org/officeDocument/2006/relationships/customXml" Target="../ink/ink621.xml"/><Relationship Id="rId334" Type="http://schemas.openxmlformats.org/officeDocument/2006/relationships/image" Target="../media/image515.png"/><Relationship Id="rId376" Type="http://schemas.openxmlformats.org/officeDocument/2006/relationships/image" Target="../media/image536.png"/><Relationship Id="rId541" Type="http://schemas.openxmlformats.org/officeDocument/2006/relationships/customXml" Target="../ink/ink807.xml"/><Relationship Id="rId583" Type="http://schemas.openxmlformats.org/officeDocument/2006/relationships/customXml" Target="../ink/ink828.xml"/><Relationship Id="rId4" Type="http://schemas.openxmlformats.org/officeDocument/2006/relationships/image" Target="../media/image351.png"/><Relationship Id="rId180" Type="http://schemas.openxmlformats.org/officeDocument/2006/relationships/image" Target="../media/image439.png"/><Relationship Id="rId236" Type="http://schemas.openxmlformats.org/officeDocument/2006/relationships/image" Target="../media/image467.png"/><Relationship Id="rId278" Type="http://schemas.openxmlformats.org/officeDocument/2006/relationships/image" Target="../media/image487.png"/><Relationship Id="rId401" Type="http://schemas.openxmlformats.org/officeDocument/2006/relationships/customXml" Target="../ink/ink737.xml"/><Relationship Id="rId443" Type="http://schemas.openxmlformats.org/officeDocument/2006/relationships/customXml" Target="../ink/ink758.xml"/><Relationship Id="rId303" Type="http://schemas.openxmlformats.org/officeDocument/2006/relationships/customXml" Target="../ink/ink688.xml"/><Relationship Id="rId485" Type="http://schemas.openxmlformats.org/officeDocument/2006/relationships/customXml" Target="../ink/ink779.xml"/><Relationship Id="rId42" Type="http://schemas.openxmlformats.org/officeDocument/2006/relationships/image" Target="../media/image370.png"/><Relationship Id="rId84" Type="http://schemas.openxmlformats.org/officeDocument/2006/relationships/image" Target="../media/image391.png"/><Relationship Id="rId138" Type="http://schemas.openxmlformats.org/officeDocument/2006/relationships/image" Target="../media/image418.png"/><Relationship Id="rId345" Type="http://schemas.openxmlformats.org/officeDocument/2006/relationships/customXml" Target="../ink/ink709.xml"/><Relationship Id="rId387" Type="http://schemas.openxmlformats.org/officeDocument/2006/relationships/customXml" Target="../ink/ink730.xml"/><Relationship Id="rId510" Type="http://schemas.openxmlformats.org/officeDocument/2006/relationships/image" Target="../media/image603.png"/><Relationship Id="rId552" Type="http://schemas.openxmlformats.org/officeDocument/2006/relationships/image" Target="../media/image624.png"/><Relationship Id="rId594" Type="http://schemas.openxmlformats.org/officeDocument/2006/relationships/image" Target="../media/image645.png"/><Relationship Id="rId608" Type="http://schemas.openxmlformats.org/officeDocument/2006/relationships/image" Target="../media/image652.png"/><Relationship Id="rId191" Type="http://schemas.openxmlformats.org/officeDocument/2006/relationships/customXml" Target="../ink/ink632.xml"/><Relationship Id="rId205" Type="http://schemas.openxmlformats.org/officeDocument/2006/relationships/customXml" Target="../ink/ink639.xml"/><Relationship Id="rId247" Type="http://schemas.openxmlformats.org/officeDocument/2006/relationships/customXml" Target="../ink/ink660.xml"/><Relationship Id="rId412" Type="http://schemas.openxmlformats.org/officeDocument/2006/relationships/image" Target="../media/image554.png"/><Relationship Id="rId107" Type="http://schemas.openxmlformats.org/officeDocument/2006/relationships/customXml" Target="../ink/ink590.xml"/><Relationship Id="rId289" Type="http://schemas.openxmlformats.org/officeDocument/2006/relationships/customXml" Target="../ink/ink681.xml"/><Relationship Id="rId454" Type="http://schemas.openxmlformats.org/officeDocument/2006/relationships/image" Target="../media/image575.png"/><Relationship Id="rId496" Type="http://schemas.openxmlformats.org/officeDocument/2006/relationships/image" Target="../media/image596.png"/><Relationship Id="rId11" Type="http://schemas.openxmlformats.org/officeDocument/2006/relationships/customXml" Target="../ink/ink542.xml"/><Relationship Id="rId53" Type="http://schemas.openxmlformats.org/officeDocument/2006/relationships/customXml" Target="../ink/ink563.xml"/><Relationship Id="rId149" Type="http://schemas.openxmlformats.org/officeDocument/2006/relationships/customXml" Target="../ink/ink611.xml"/><Relationship Id="rId314" Type="http://schemas.openxmlformats.org/officeDocument/2006/relationships/image" Target="../media/image505.png"/><Relationship Id="rId356" Type="http://schemas.openxmlformats.org/officeDocument/2006/relationships/image" Target="../media/image526.png"/><Relationship Id="rId398" Type="http://schemas.openxmlformats.org/officeDocument/2006/relationships/image" Target="../media/image547.png"/><Relationship Id="rId521" Type="http://schemas.openxmlformats.org/officeDocument/2006/relationships/customXml" Target="../ink/ink797.xml"/><Relationship Id="rId563" Type="http://schemas.openxmlformats.org/officeDocument/2006/relationships/customXml" Target="../ink/ink818.xml"/><Relationship Id="rId95" Type="http://schemas.openxmlformats.org/officeDocument/2006/relationships/customXml" Target="../ink/ink584.xml"/><Relationship Id="rId160" Type="http://schemas.openxmlformats.org/officeDocument/2006/relationships/image" Target="../media/image429.png"/><Relationship Id="rId216" Type="http://schemas.openxmlformats.org/officeDocument/2006/relationships/image" Target="../media/image457.png"/><Relationship Id="rId423" Type="http://schemas.openxmlformats.org/officeDocument/2006/relationships/customXml" Target="../ink/ink748.xml"/><Relationship Id="rId258" Type="http://schemas.openxmlformats.org/officeDocument/2006/relationships/image" Target="../media/image477.png"/><Relationship Id="rId465" Type="http://schemas.openxmlformats.org/officeDocument/2006/relationships/customXml" Target="../ink/ink769.xml"/><Relationship Id="rId22" Type="http://schemas.openxmlformats.org/officeDocument/2006/relationships/image" Target="../media/image360.png"/><Relationship Id="rId64" Type="http://schemas.openxmlformats.org/officeDocument/2006/relationships/image" Target="../media/image381.png"/><Relationship Id="rId118" Type="http://schemas.openxmlformats.org/officeDocument/2006/relationships/image" Target="../media/image408.png"/><Relationship Id="rId325" Type="http://schemas.openxmlformats.org/officeDocument/2006/relationships/customXml" Target="../ink/ink699.xml"/><Relationship Id="rId367" Type="http://schemas.openxmlformats.org/officeDocument/2006/relationships/customXml" Target="../ink/ink720.xml"/><Relationship Id="rId532" Type="http://schemas.openxmlformats.org/officeDocument/2006/relationships/image" Target="../media/image614.png"/><Relationship Id="rId574" Type="http://schemas.openxmlformats.org/officeDocument/2006/relationships/image" Target="../media/image635.png"/><Relationship Id="rId171" Type="http://schemas.openxmlformats.org/officeDocument/2006/relationships/customXml" Target="../ink/ink622.xml"/><Relationship Id="rId227" Type="http://schemas.openxmlformats.org/officeDocument/2006/relationships/customXml" Target="../ink/ink650.xml"/><Relationship Id="rId269" Type="http://schemas.openxmlformats.org/officeDocument/2006/relationships/customXml" Target="../ink/ink671.xml"/><Relationship Id="rId434" Type="http://schemas.openxmlformats.org/officeDocument/2006/relationships/image" Target="../media/image565.png"/><Relationship Id="rId476" Type="http://schemas.openxmlformats.org/officeDocument/2006/relationships/image" Target="../media/image586.png"/><Relationship Id="rId33" Type="http://schemas.openxmlformats.org/officeDocument/2006/relationships/customXml" Target="../ink/ink553.xml"/><Relationship Id="rId129" Type="http://schemas.openxmlformats.org/officeDocument/2006/relationships/customXml" Target="../ink/ink601.xml"/><Relationship Id="rId280" Type="http://schemas.openxmlformats.org/officeDocument/2006/relationships/image" Target="../media/image488.png"/><Relationship Id="rId336" Type="http://schemas.openxmlformats.org/officeDocument/2006/relationships/image" Target="../media/image516.png"/><Relationship Id="rId501" Type="http://schemas.openxmlformats.org/officeDocument/2006/relationships/customXml" Target="../ink/ink787.xml"/><Relationship Id="rId543" Type="http://schemas.openxmlformats.org/officeDocument/2006/relationships/customXml" Target="../ink/ink808.xml"/><Relationship Id="rId75" Type="http://schemas.openxmlformats.org/officeDocument/2006/relationships/customXml" Target="../ink/ink574.xml"/><Relationship Id="rId140" Type="http://schemas.openxmlformats.org/officeDocument/2006/relationships/image" Target="../media/image419.png"/><Relationship Id="rId182" Type="http://schemas.openxmlformats.org/officeDocument/2006/relationships/image" Target="../media/image440.png"/><Relationship Id="rId378" Type="http://schemas.openxmlformats.org/officeDocument/2006/relationships/image" Target="../media/image537.png"/><Relationship Id="rId403" Type="http://schemas.openxmlformats.org/officeDocument/2006/relationships/customXml" Target="../ink/ink738.xml"/><Relationship Id="rId585" Type="http://schemas.openxmlformats.org/officeDocument/2006/relationships/customXml" Target="../ink/ink829.xml"/><Relationship Id="rId6" Type="http://schemas.openxmlformats.org/officeDocument/2006/relationships/image" Target="../media/image352.png"/><Relationship Id="rId238" Type="http://schemas.openxmlformats.org/officeDocument/2006/relationships/image" Target="../media/image468.png"/><Relationship Id="rId445" Type="http://schemas.openxmlformats.org/officeDocument/2006/relationships/customXml" Target="../ink/ink759.xml"/><Relationship Id="rId487" Type="http://schemas.openxmlformats.org/officeDocument/2006/relationships/customXml" Target="../ink/ink780.xml"/><Relationship Id="rId610" Type="http://schemas.openxmlformats.org/officeDocument/2006/relationships/image" Target="../media/image653.png"/><Relationship Id="rId291" Type="http://schemas.openxmlformats.org/officeDocument/2006/relationships/customXml" Target="../ink/ink682.xml"/><Relationship Id="rId305" Type="http://schemas.openxmlformats.org/officeDocument/2006/relationships/customXml" Target="../ink/ink689.xml"/><Relationship Id="rId347" Type="http://schemas.openxmlformats.org/officeDocument/2006/relationships/customXml" Target="../ink/ink710.xml"/><Relationship Id="rId512" Type="http://schemas.openxmlformats.org/officeDocument/2006/relationships/image" Target="../media/image604.png"/><Relationship Id="rId44" Type="http://schemas.openxmlformats.org/officeDocument/2006/relationships/image" Target="../media/image371.png"/><Relationship Id="rId86" Type="http://schemas.openxmlformats.org/officeDocument/2006/relationships/image" Target="../media/image392.png"/><Relationship Id="rId151" Type="http://schemas.openxmlformats.org/officeDocument/2006/relationships/customXml" Target="../ink/ink612.xml"/><Relationship Id="rId389" Type="http://schemas.openxmlformats.org/officeDocument/2006/relationships/customXml" Target="../ink/ink731.xml"/><Relationship Id="rId554" Type="http://schemas.openxmlformats.org/officeDocument/2006/relationships/image" Target="../media/image625.png"/><Relationship Id="rId596" Type="http://schemas.openxmlformats.org/officeDocument/2006/relationships/image" Target="../media/image646.png"/><Relationship Id="rId193" Type="http://schemas.openxmlformats.org/officeDocument/2006/relationships/customXml" Target="../ink/ink633.xml"/><Relationship Id="rId207" Type="http://schemas.openxmlformats.org/officeDocument/2006/relationships/customXml" Target="../ink/ink640.xml"/><Relationship Id="rId249" Type="http://schemas.openxmlformats.org/officeDocument/2006/relationships/customXml" Target="../ink/ink661.xml"/><Relationship Id="rId414" Type="http://schemas.openxmlformats.org/officeDocument/2006/relationships/image" Target="../media/image555.png"/><Relationship Id="rId456" Type="http://schemas.openxmlformats.org/officeDocument/2006/relationships/image" Target="../media/image576.png"/><Relationship Id="rId498" Type="http://schemas.openxmlformats.org/officeDocument/2006/relationships/image" Target="../media/image597.png"/><Relationship Id="rId13" Type="http://schemas.openxmlformats.org/officeDocument/2006/relationships/customXml" Target="../ink/ink543.xml"/><Relationship Id="rId109" Type="http://schemas.openxmlformats.org/officeDocument/2006/relationships/customXml" Target="../ink/ink591.xml"/><Relationship Id="rId260" Type="http://schemas.openxmlformats.org/officeDocument/2006/relationships/image" Target="../media/image478.png"/><Relationship Id="rId316" Type="http://schemas.openxmlformats.org/officeDocument/2006/relationships/image" Target="../media/image506.png"/><Relationship Id="rId523" Type="http://schemas.openxmlformats.org/officeDocument/2006/relationships/customXml" Target="../ink/ink798.xml"/><Relationship Id="rId55" Type="http://schemas.openxmlformats.org/officeDocument/2006/relationships/customXml" Target="../ink/ink564.xml"/><Relationship Id="rId97" Type="http://schemas.openxmlformats.org/officeDocument/2006/relationships/customXml" Target="../ink/ink585.xml"/><Relationship Id="rId120" Type="http://schemas.openxmlformats.org/officeDocument/2006/relationships/image" Target="../media/image409.png"/><Relationship Id="rId358" Type="http://schemas.openxmlformats.org/officeDocument/2006/relationships/image" Target="../media/image527.png"/><Relationship Id="rId565" Type="http://schemas.openxmlformats.org/officeDocument/2006/relationships/customXml" Target="../ink/ink819.xml"/><Relationship Id="rId162" Type="http://schemas.openxmlformats.org/officeDocument/2006/relationships/image" Target="../media/image430.png"/><Relationship Id="rId218" Type="http://schemas.openxmlformats.org/officeDocument/2006/relationships/image" Target="../media/image458.png"/><Relationship Id="rId425" Type="http://schemas.openxmlformats.org/officeDocument/2006/relationships/customXml" Target="../ink/ink749.xml"/><Relationship Id="rId467" Type="http://schemas.openxmlformats.org/officeDocument/2006/relationships/customXml" Target="../ink/ink770.xml"/><Relationship Id="rId271" Type="http://schemas.openxmlformats.org/officeDocument/2006/relationships/customXml" Target="../ink/ink672.xml"/><Relationship Id="rId24" Type="http://schemas.openxmlformats.org/officeDocument/2006/relationships/image" Target="../media/image361.png"/><Relationship Id="rId66" Type="http://schemas.openxmlformats.org/officeDocument/2006/relationships/image" Target="../media/image382.png"/><Relationship Id="rId131" Type="http://schemas.openxmlformats.org/officeDocument/2006/relationships/customXml" Target="../ink/ink602.xml"/><Relationship Id="rId327" Type="http://schemas.openxmlformats.org/officeDocument/2006/relationships/customXml" Target="../ink/ink700.xml"/><Relationship Id="rId369" Type="http://schemas.openxmlformats.org/officeDocument/2006/relationships/customXml" Target="../ink/ink721.xml"/><Relationship Id="rId534" Type="http://schemas.openxmlformats.org/officeDocument/2006/relationships/image" Target="../media/image615.png"/><Relationship Id="rId576" Type="http://schemas.openxmlformats.org/officeDocument/2006/relationships/image" Target="../media/image636.png"/><Relationship Id="rId173" Type="http://schemas.openxmlformats.org/officeDocument/2006/relationships/customXml" Target="../ink/ink623.xml"/><Relationship Id="rId229" Type="http://schemas.openxmlformats.org/officeDocument/2006/relationships/customXml" Target="../ink/ink651.xml"/><Relationship Id="rId380" Type="http://schemas.openxmlformats.org/officeDocument/2006/relationships/image" Target="../media/image538.png"/><Relationship Id="rId436" Type="http://schemas.openxmlformats.org/officeDocument/2006/relationships/image" Target="../media/image566.png"/><Relationship Id="rId601" Type="http://schemas.openxmlformats.org/officeDocument/2006/relationships/customXml" Target="../ink/ink837.xml"/><Relationship Id="rId240" Type="http://schemas.openxmlformats.org/officeDocument/2006/relationships/image" Target="../media/image469.png"/><Relationship Id="rId478" Type="http://schemas.openxmlformats.org/officeDocument/2006/relationships/image" Target="../media/image587.png"/><Relationship Id="rId35" Type="http://schemas.openxmlformats.org/officeDocument/2006/relationships/customXml" Target="../ink/ink554.xml"/><Relationship Id="rId77" Type="http://schemas.openxmlformats.org/officeDocument/2006/relationships/customXml" Target="../ink/ink575.xml"/><Relationship Id="rId100" Type="http://schemas.openxmlformats.org/officeDocument/2006/relationships/image" Target="../media/image399.png"/><Relationship Id="rId282" Type="http://schemas.openxmlformats.org/officeDocument/2006/relationships/image" Target="../media/image489.png"/><Relationship Id="rId338" Type="http://schemas.openxmlformats.org/officeDocument/2006/relationships/image" Target="../media/image517.png"/><Relationship Id="rId503" Type="http://schemas.openxmlformats.org/officeDocument/2006/relationships/customXml" Target="../ink/ink788.xml"/><Relationship Id="rId545" Type="http://schemas.openxmlformats.org/officeDocument/2006/relationships/customXml" Target="../ink/ink809.xml"/><Relationship Id="rId587" Type="http://schemas.openxmlformats.org/officeDocument/2006/relationships/customXml" Target="../ink/ink830.xml"/><Relationship Id="rId8" Type="http://schemas.openxmlformats.org/officeDocument/2006/relationships/image" Target="../media/image353.png"/><Relationship Id="rId142" Type="http://schemas.openxmlformats.org/officeDocument/2006/relationships/image" Target="../media/image420.png"/><Relationship Id="rId184" Type="http://schemas.openxmlformats.org/officeDocument/2006/relationships/image" Target="../media/image441.png"/><Relationship Id="rId391" Type="http://schemas.openxmlformats.org/officeDocument/2006/relationships/customXml" Target="../ink/ink732.xml"/><Relationship Id="rId405" Type="http://schemas.openxmlformats.org/officeDocument/2006/relationships/customXml" Target="../ink/ink739.xml"/><Relationship Id="rId447" Type="http://schemas.openxmlformats.org/officeDocument/2006/relationships/customXml" Target="../ink/ink760.xml"/><Relationship Id="rId612" Type="http://schemas.openxmlformats.org/officeDocument/2006/relationships/image" Target="../media/image654.png"/><Relationship Id="rId251" Type="http://schemas.openxmlformats.org/officeDocument/2006/relationships/customXml" Target="../ink/ink662.xml"/><Relationship Id="rId489" Type="http://schemas.openxmlformats.org/officeDocument/2006/relationships/customXml" Target="../ink/ink781.xml"/><Relationship Id="rId46" Type="http://schemas.openxmlformats.org/officeDocument/2006/relationships/image" Target="../media/image372.png"/><Relationship Id="rId293" Type="http://schemas.openxmlformats.org/officeDocument/2006/relationships/customXml" Target="../ink/ink683.xml"/><Relationship Id="rId307" Type="http://schemas.openxmlformats.org/officeDocument/2006/relationships/customXml" Target="../ink/ink690.xml"/><Relationship Id="rId349" Type="http://schemas.openxmlformats.org/officeDocument/2006/relationships/customXml" Target="../ink/ink711.xml"/><Relationship Id="rId514" Type="http://schemas.openxmlformats.org/officeDocument/2006/relationships/image" Target="../media/image605.png"/><Relationship Id="rId556" Type="http://schemas.openxmlformats.org/officeDocument/2006/relationships/image" Target="../media/image626.png"/><Relationship Id="rId88" Type="http://schemas.openxmlformats.org/officeDocument/2006/relationships/image" Target="../media/image393.png"/><Relationship Id="rId111" Type="http://schemas.openxmlformats.org/officeDocument/2006/relationships/customXml" Target="../ink/ink592.xml"/><Relationship Id="rId153" Type="http://schemas.openxmlformats.org/officeDocument/2006/relationships/customXml" Target="../ink/ink613.xml"/><Relationship Id="rId195" Type="http://schemas.openxmlformats.org/officeDocument/2006/relationships/customXml" Target="../ink/ink634.xml"/><Relationship Id="rId209" Type="http://schemas.openxmlformats.org/officeDocument/2006/relationships/customXml" Target="../ink/ink641.xml"/><Relationship Id="rId360" Type="http://schemas.openxmlformats.org/officeDocument/2006/relationships/image" Target="../media/image528.png"/><Relationship Id="rId416" Type="http://schemas.openxmlformats.org/officeDocument/2006/relationships/image" Target="../media/image556.png"/><Relationship Id="rId598" Type="http://schemas.openxmlformats.org/officeDocument/2006/relationships/image" Target="../media/image647.png"/><Relationship Id="rId220" Type="http://schemas.openxmlformats.org/officeDocument/2006/relationships/image" Target="../media/image459.png"/><Relationship Id="rId458" Type="http://schemas.openxmlformats.org/officeDocument/2006/relationships/image" Target="../media/image577.png"/><Relationship Id="rId15" Type="http://schemas.openxmlformats.org/officeDocument/2006/relationships/customXml" Target="../ink/ink544.xml"/><Relationship Id="rId57" Type="http://schemas.openxmlformats.org/officeDocument/2006/relationships/customXml" Target="../ink/ink565.xml"/><Relationship Id="rId262" Type="http://schemas.openxmlformats.org/officeDocument/2006/relationships/image" Target="../media/image479.png"/><Relationship Id="rId318" Type="http://schemas.openxmlformats.org/officeDocument/2006/relationships/image" Target="../media/image507.png"/><Relationship Id="rId525" Type="http://schemas.openxmlformats.org/officeDocument/2006/relationships/customXml" Target="../ink/ink799.xml"/><Relationship Id="rId567" Type="http://schemas.openxmlformats.org/officeDocument/2006/relationships/customXml" Target="../ink/ink820.xml"/><Relationship Id="rId99" Type="http://schemas.openxmlformats.org/officeDocument/2006/relationships/customXml" Target="../ink/ink586.xml"/><Relationship Id="rId122" Type="http://schemas.openxmlformats.org/officeDocument/2006/relationships/image" Target="../media/image410.png"/><Relationship Id="rId164" Type="http://schemas.openxmlformats.org/officeDocument/2006/relationships/image" Target="../media/image431.png"/><Relationship Id="rId371" Type="http://schemas.openxmlformats.org/officeDocument/2006/relationships/customXml" Target="../ink/ink722.xml"/><Relationship Id="rId427" Type="http://schemas.openxmlformats.org/officeDocument/2006/relationships/customXml" Target="../ink/ink750.xml"/><Relationship Id="rId469" Type="http://schemas.openxmlformats.org/officeDocument/2006/relationships/customXml" Target="../ink/ink771.xml"/><Relationship Id="rId26" Type="http://schemas.openxmlformats.org/officeDocument/2006/relationships/image" Target="../media/image362.png"/><Relationship Id="rId231" Type="http://schemas.openxmlformats.org/officeDocument/2006/relationships/customXml" Target="../ink/ink652.xml"/><Relationship Id="rId273" Type="http://schemas.openxmlformats.org/officeDocument/2006/relationships/customXml" Target="../ink/ink673.xml"/><Relationship Id="rId329" Type="http://schemas.openxmlformats.org/officeDocument/2006/relationships/customXml" Target="../ink/ink701.xml"/><Relationship Id="rId480" Type="http://schemas.openxmlformats.org/officeDocument/2006/relationships/image" Target="../media/image588.png"/><Relationship Id="rId536" Type="http://schemas.openxmlformats.org/officeDocument/2006/relationships/image" Target="../media/image616.png"/><Relationship Id="rId68" Type="http://schemas.openxmlformats.org/officeDocument/2006/relationships/image" Target="../media/image383.png"/><Relationship Id="rId133" Type="http://schemas.openxmlformats.org/officeDocument/2006/relationships/customXml" Target="../ink/ink603.xml"/><Relationship Id="rId175" Type="http://schemas.openxmlformats.org/officeDocument/2006/relationships/customXml" Target="../ink/ink624.xml"/><Relationship Id="rId340" Type="http://schemas.openxmlformats.org/officeDocument/2006/relationships/image" Target="../media/image518.png"/><Relationship Id="rId578" Type="http://schemas.openxmlformats.org/officeDocument/2006/relationships/image" Target="../media/image637.png"/><Relationship Id="rId200" Type="http://schemas.openxmlformats.org/officeDocument/2006/relationships/image" Target="../media/image449.png"/><Relationship Id="rId382" Type="http://schemas.openxmlformats.org/officeDocument/2006/relationships/image" Target="../media/image539.png"/><Relationship Id="rId438" Type="http://schemas.openxmlformats.org/officeDocument/2006/relationships/image" Target="../media/image567.png"/><Relationship Id="rId603" Type="http://schemas.openxmlformats.org/officeDocument/2006/relationships/customXml" Target="../ink/ink838.xml"/><Relationship Id="rId242" Type="http://schemas.openxmlformats.org/officeDocument/2006/relationships/image" Target="../media/image470.png"/><Relationship Id="rId284" Type="http://schemas.openxmlformats.org/officeDocument/2006/relationships/image" Target="../media/image490.png"/><Relationship Id="rId491" Type="http://schemas.openxmlformats.org/officeDocument/2006/relationships/customXml" Target="../ink/ink782.xml"/><Relationship Id="rId505" Type="http://schemas.openxmlformats.org/officeDocument/2006/relationships/customXml" Target="../ink/ink789.xml"/><Relationship Id="rId37" Type="http://schemas.openxmlformats.org/officeDocument/2006/relationships/customXml" Target="../ink/ink555.xml"/><Relationship Id="rId79" Type="http://schemas.openxmlformats.org/officeDocument/2006/relationships/customXml" Target="../ink/ink576.xml"/><Relationship Id="rId102" Type="http://schemas.openxmlformats.org/officeDocument/2006/relationships/image" Target="../media/image400.png"/><Relationship Id="rId144" Type="http://schemas.openxmlformats.org/officeDocument/2006/relationships/image" Target="../media/image421.png"/><Relationship Id="rId547" Type="http://schemas.openxmlformats.org/officeDocument/2006/relationships/customXml" Target="../ink/ink810.xml"/><Relationship Id="rId589" Type="http://schemas.openxmlformats.org/officeDocument/2006/relationships/customXml" Target="../ink/ink831.xml"/><Relationship Id="rId90" Type="http://schemas.openxmlformats.org/officeDocument/2006/relationships/image" Target="../media/image394.png"/><Relationship Id="rId186" Type="http://schemas.openxmlformats.org/officeDocument/2006/relationships/image" Target="../media/image442.png"/><Relationship Id="rId351" Type="http://schemas.openxmlformats.org/officeDocument/2006/relationships/customXml" Target="../ink/ink712.xml"/><Relationship Id="rId393" Type="http://schemas.openxmlformats.org/officeDocument/2006/relationships/customXml" Target="../ink/ink733.xml"/><Relationship Id="rId407" Type="http://schemas.openxmlformats.org/officeDocument/2006/relationships/customXml" Target="../ink/ink740.xml"/><Relationship Id="rId449" Type="http://schemas.openxmlformats.org/officeDocument/2006/relationships/customXml" Target="../ink/ink761.xml"/><Relationship Id="rId614" Type="http://schemas.openxmlformats.org/officeDocument/2006/relationships/image" Target="../media/image655.png"/><Relationship Id="rId211" Type="http://schemas.openxmlformats.org/officeDocument/2006/relationships/customXml" Target="../ink/ink642.xml"/><Relationship Id="rId253" Type="http://schemas.openxmlformats.org/officeDocument/2006/relationships/customXml" Target="../ink/ink663.xml"/><Relationship Id="rId295" Type="http://schemas.openxmlformats.org/officeDocument/2006/relationships/customXml" Target="../ink/ink684.xml"/><Relationship Id="rId309" Type="http://schemas.openxmlformats.org/officeDocument/2006/relationships/customXml" Target="../ink/ink691.xml"/><Relationship Id="rId460" Type="http://schemas.openxmlformats.org/officeDocument/2006/relationships/image" Target="../media/image578.png"/><Relationship Id="rId516" Type="http://schemas.openxmlformats.org/officeDocument/2006/relationships/image" Target="../media/image606.png"/><Relationship Id="rId48" Type="http://schemas.openxmlformats.org/officeDocument/2006/relationships/image" Target="../media/image373.png"/><Relationship Id="rId113" Type="http://schemas.openxmlformats.org/officeDocument/2006/relationships/customXml" Target="../ink/ink593.xml"/><Relationship Id="rId320" Type="http://schemas.openxmlformats.org/officeDocument/2006/relationships/image" Target="../media/image508.png"/><Relationship Id="rId558" Type="http://schemas.openxmlformats.org/officeDocument/2006/relationships/image" Target="../media/image627.png"/><Relationship Id="rId155" Type="http://schemas.openxmlformats.org/officeDocument/2006/relationships/customXml" Target="../ink/ink614.xml"/><Relationship Id="rId197" Type="http://schemas.openxmlformats.org/officeDocument/2006/relationships/customXml" Target="../ink/ink635.xml"/><Relationship Id="rId362" Type="http://schemas.openxmlformats.org/officeDocument/2006/relationships/image" Target="../media/image529.png"/><Relationship Id="rId418" Type="http://schemas.openxmlformats.org/officeDocument/2006/relationships/image" Target="../media/image557.png"/><Relationship Id="rId222" Type="http://schemas.openxmlformats.org/officeDocument/2006/relationships/image" Target="../media/image460.png"/><Relationship Id="rId264" Type="http://schemas.openxmlformats.org/officeDocument/2006/relationships/image" Target="../media/image480.png"/><Relationship Id="rId471" Type="http://schemas.openxmlformats.org/officeDocument/2006/relationships/customXml" Target="../ink/ink772.xml"/><Relationship Id="rId17" Type="http://schemas.openxmlformats.org/officeDocument/2006/relationships/customXml" Target="../ink/ink545.xml"/><Relationship Id="rId59" Type="http://schemas.openxmlformats.org/officeDocument/2006/relationships/customXml" Target="../ink/ink566.xml"/><Relationship Id="rId124" Type="http://schemas.openxmlformats.org/officeDocument/2006/relationships/image" Target="../media/image411.png"/><Relationship Id="rId527" Type="http://schemas.openxmlformats.org/officeDocument/2006/relationships/customXml" Target="../ink/ink800.xml"/><Relationship Id="rId569" Type="http://schemas.openxmlformats.org/officeDocument/2006/relationships/customXml" Target="../ink/ink821.xml"/><Relationship Id="rId70" Type="http://schemas.openxmlformats.org/officeDocument/2006/relationships/image" Target="../media/image384.png"/><Relationship Id="rId166" Type="http://schemas.openxmlformats.org/officeDocument/2006/relationships/image" Target="../media/image432.png"/><Relationship Id="rId331" Type="http://schemas.openxmlformats.org/officeDocument/2006/relationships/customXml" Target="../ink/ink702.xml"/><Relationship Id="rId373" Type="http://schemas.openxmlformats.org/officeDocument/2006/relationships/customXml" Target="../ink/ink723.xml"/><Relationship Id="rId429" Type="http://schemas.openxmlformats.org/officeDocument/2006/relationships/customXml" Target="../ink/ink751.xml"/><Relationship Id="rId580" Type="http://schemas.openxmlformats.org/officeDocument/2006/relationships/image" Target="../media/image638.png"/><Relationship Id="rId1" Type="http://schemas.openxmlformats.org/officeDocument/2006/relationships/slideLayout" Target="../slideLayouts/slideLayout7.xml"/><Relationship Id="rId233" Type="http://schemas.openxmlformats.org/officeDocument/2006/relationships/customXml" Target="../ink/ink653.xml"/><Relationship Id="rId440" Type="http://schemas.openxmlformats.org/officeDocument/2006/relationships/image" Target="../media/image568.png"/><Relationship Id="rId28" Type="http://schemas.openxmlformats.org/officeDocument/2006/relationships/image" Target="../media/image363.png"/><Relationship Id="rId275" Type="http://schemas.openxmlformats.org/officeDocument/2006/relationships/customXml" Target="../ink/ink674.xml"/><Relationship Id="rId300" Type="http://schemas.openxmlformats.org/officeDocument/2006/relationships/image" Target="../media/image498.png"/><Relationship Id="rId482" Type="http://schemas.openxmlformats.org/officeDocument/2006/relationships/image" Target="../media/image589.png"/><Relationship Id="rId538" Type="http://schemas.openxmlformats.org/officeDocument/2006/relationships/image" Target="../media/image617.png"/><Relationship Id="rId81" Type="http://schemas.openxmlformats.org/officeDocument/2006/relationships/customXml" Target="../ink/ink577.xml"/><Relationship Id="rId135" Type="http://schemas.openxmlformats.org/officeDocument/2006/relationships/customXml" Target="../ink/ink604.xml"/><Relationship Id="rId177" Type="http://schemas.openxmlformats.org/officeDocument/2006/relationships/customXml" Target="../ink/ink625.xml"/><Relationship Id="rId342" Type="http://schemas.openxmlformats.org/officeDocument/2006/relationships/image" Target="../media/image519.png"/><Relationship Id="rId384" Type="http://schemas.openxmlformats.org/officeDocument/2006/relationships/image" Target="../media/image540.png"/><Relationship Id="rId591" Type="http://schemas.openxmlformats.org/officeDocument/2006/relationships/customXml" Target="../ink/ink832.xml"/><Relationship Id="rId605" Type="http://schemas.openxmlformats.org/officeDocument/2006/relationships/customXml" Target="../ink/ink839.xml"/><Relationship Id="rId202" Type="http://schemas.openxmlformats.org/officeDocument/2006/relationships/image" Target="../media/image450.png"/><Relationship Id="rId244" Type="http://schemas.openxmlformats.org/officeDocument/2006/relationships/image" Target="../media/image471.png"/><Relationship Id="rId39" Type="http://schemas.openxmlformats.org/officeDocument/2006/relationships/customXml" Target="../ink/ink556.xml"/><Relationship Id="rId286" Type="http://schemas.openxmlformats.org/officeDocument/2006/relationships/image" Target="../media/image491.png"/><Relationship Id="rId451" Type="http://schemas.openxmlformats.org/officeDocument/2006/relationships/customXml" Target="../ink/ink762.xml"/><Relationship Id="rId493" Type="http://schemas.openxmlformats.org/officeDocument/2006/relationships/customXml" Target="../ink/ink783.xml"/><Relationship Id="rId507" Type="http://schemas.openxmlformats.org/officeDocument/2006/relationships/customXml" Target="../ink/ink790.xml"/><Relationship Id="rId549" Type="http://schemas.openxmlformats.org/officeDocument/2006/relationships/customXml" Target="../ink/ink811.xml"/><Relationship Id="rId50" Type="http://schemas.openxmlformats.org/officeDocument/2006/relationships/image" Target="../media/image374.png"/><Relationship Id="rId104" Type="http://schemas.openxmlformats.org/officeDocument/2006/relationships/image" Target="../media/image401.png"/><Relationship Id="rId146" Type="http://schemas.openxmlformats.org/officeDocument/2006/relationships/image" Target="../media/image422.png"/><Relationship Id="rId188" Type="http://schemas.openxmlformats.org/officeDocument/2006/relationships/image" Target="../media/image443.png"/><Relationship Id="rId311" Type="http://schemas.openxmlformats.org/officeDocument/2006/relationships/customXml" Target="../ink/ink692.xml"/><Relationship Id="rId353" Type="http://schemas.openxmlformats.org/officeDocument/2006/relationships/customXml" Target="../ink/ink713.xml"/><Relationship Id="rId395" Type="http://schemas.openxmlformats.org/officeDocument/2006/relationships/customXml" Target="../ink/ink734.xml"/><Relationship Id="rId409" Type="http://schemas.openxmlformats.org/officeDocument/2006/relationships/customXml" Target="../ink/ink741.xml"/><Relationship Id="rId560" Type="http://schemas.openxmlformats.org/officeDocument/2006/relationships/image" Target="../media/image628.png"/><Relationship Id="rId92" Type="http://schemas.openxmlformats.org/officeDocument/2006/relationships/image" Target="../media/image395.png"/><Relationship Id="rId213" Type="http://schemas.openxmlformats.org/officeDocument/2006/relationships/customXml" Target="../ink/ink643.xml"/><Relationship Id="rId420" Type="http://schemas.openxmlformats.org/officeDocument/2006/relationships/image" Target="../media/image558.png"/><Relationship Id="rId616" Type="http://schemas.openxmlformats.org/officeDocument/2006/relationships/image" Target="../media/image656.png"/><Relationship Id="rId255" Type="http://schemas.openxmlformats.org/officeDocument/2006/relationships/customXml" Target="../ink/ink664.xml"/><Relationship Id="rId297" Type="http://schemas.openxmlformats.org/officeDocument/2006/relationships/customXml" Target="../ink/ink685.xml"/><Relationship Id="rId462" Type="http://schemas.openxmlformats.org/officeDocument/2006/relationships/image" Target="../media/image579.png"/><Relationship Id="rId518" Type="http://schemas.openxmlformats.org/officeDocument/2006/relationships/image" Target="../media/image607.png"/><Relationship Id="rId115" Type="http://schemas.openxmlformats.org/officeDocument/2006/relationships/customXml" Target="../ink/ink594.xml"/><Relationship Id="rId157" Type="http://schemas.openxmlformats.org/officeDocument/2006/relationships/customXml" Target="../ink/ink615.xml"/><Relationship Id="rId322" Type="http://schemas.openxmlformats.org/officeDocument/2006/relationships/image" Target="../media/image509.png"/><Relationship Id="rId364" Type="http://schemas.openxmlformats.org/officeDocument/2006/relationships/image" Target="../media/image530.png"/><Relationship Id="rId61" Type="http://schemas.openxmlformats.org/officeDocument/2006/relationships/customXml" Target="../ink/ink567.xml"/><Relationship Id="rId199" Type="http://schemas.openxmlformats.org/officeDocument/2006/relationships/customXml" Target="../ink/ink636.xml"/><Relationship Id="rId571" Type="http://schemas.openxmlformats.org/officeDocument/2006/relationships/customXml" Target="../ink/ink822.xml"/><Relationship Id="rId19" Type="http://schemas.openxmlformats.org/officeDocument/2006/relationships/customXml" Target="../ink/ink546.xml"/><Relationship Id="rId224" Type="http://schemas.openxmlformats.org/officeDocument/2006/relationships/image" Target="../media/image461.png"/><Relationship Id="rId266" Type="http://schemas.openxmlformats.org/officeDocument/2006/relationships/image" Target="../media/image481.png"/><Relationship Id="rId431" Type="http://schemas.openxmlformats.org/officeDocument/2006/relationships/customXml" Target="../ink/ink752.xml"/><Relationship Id="rId473" Type="http://schemas.openxmlformats.org/officeDocument/2006/relationships/customXml" Target="../ink/ink773.xml"/><Relationship Id="rId529" Type="http://schemas.openxmlformats.org/officeDocument/2006/relationships/customXml" Target="../ink/ink801.xml"/><Relationship Id="rId30" Type="http://schemas.openxmlformats.org/officeDocument/2006/relationships/image" Target="../media/image364.png"/><Relationship Id="rId126" Type="http://schemas.openxmlformats.org/officeDocument/2006/relationships/image" Target="../media/image412.png"/><Relationship Id="rId168" Type="http://schemas.openxmlformats.org/officeDocument/2006/relationships/image" Target="../media/image433.png"/><Relationship Id="rId333" Type="http://schemas.openxmlformats.org/officeDocument/2006/relationships/customXml" Target="../ink/ink703.xml"/><Relationship Id="rId540" Type="http://schemas.openxmlformats.org/officeDocument/2006/relationships/image" Target="../media/image618.png"/><Relationship Id="rId72" Type="http://schemas.openxmlformats.org/officeDocument/2006/relationships/image" Target="../media/image385.png"/><Relationship Id="rId375" Type="http://schemas.openxmlformats.org/officeDocument/2006/relationships/customXml" Target="../ink/ink724.xml"/><Relationship Id="rId582" Type="http://schemas.openxmlformats.org/officeDocument/2006/relationships/image" Target="../media/image639.png"/><Relationship Id="rId3" Type="http://schemas.openxmlformats.org/officeDocument/2006/relationships/customXml" Target="../ink/ink538.xml"/><Relationship Id="rId235" Type="http://schemas.openxmlformats.org/officeDocument/2006/relationships/customXml" Target="../ink/ink654.xml"/><Relationship Id="rId277" Type="http://schemas.openxmlformats.org/officeDocument/2006/relationships/customXml" Target="../ink/ink675.xml"/><Relationship Id="rId400" Type="http://schemas.openxmlformats.org/officeDocument/2006/relationships/image" Target="../media/image548.png"/><Relationship Id="rId442" Type="http://schemas.openxmlformats.org/officeDocument/2006/relationships/image" Target="../media/image569.png"/><Relationship Id="rId484" Type="http://schemas.openxmlformats.org/officeDocument/2006/relationships/image" Target="../media/image590.png"/><Relationship Id="rId137" Type="http://schemas.openxmlformats.org/officeDocument/2006/relationships/customXml" Target="../ink/ink605.xml"/><Relationship Id="rId302" Type="http://schemas.openxmlformats.org/officeDocument/2006/relationships/image" Target="../media/image499.png"/><Relationship Id="rId344" Type="http://schemas.openxmlformats.org/officeDocument/2006/relationships/image" Target="../media/image520.png"/><Relationship Id="rId41" Type="http://schemas.openxmlformats.org/officeDocument/2006/relationships/customXml" Target="../ink/ink557.xml"/><Relationship Id="rId83" Type="http://schemas.openxmlformats.org/officeDocument/2006/relationships/customXml" Target="../ink/ink578.xml"/><Relationship Id="rId179" Type="http://schemas.openxmlformats.org/officeDocument/2006/relationships/customXml" Target="../ink/ink626.xml"/><Relationship Id="rId386" Type="http://schemas.openxmlformats.org/officeDocument/2006/relationships/image" Target="../media/image541.png"/><Relationship Id="rId551" Type="http://schemas.openxmlformats.org/officeDocument/2006/relationships/customXml" Target="../ink/ink812.xml"/><Relationship Id="rId593" Type="http://schemas.openxmlformats.org/officeDocument/2006/relationships/customXml" Target="../ink/ink833.xml"/><Relationship Id="rId607" Type="http://schemas.openxmlformats.org/officeDocument/2006/relationships/customXml" Target="../ink/ink840.xml"/><Relationship Id="rId190" Type="http://schemas.openxmlformats.org/officeDocument/2006/relationships/image" Target="../media/image444.png"/><Relationship Id="rId204" Type="http://schemas.openxmlformats.org/officeDocument/2006/relationships/image" Target="../media/image451.png"/><Relationship Id="rId246" Type="http://schemas.openxmlformats.org/officeDocument/2006/relationships/image" Target="../media/image148.png"/><Relationship Id="rId288" Type="http://schemas.openxmlformats.org/officeDocument/2006/relationships/image" Target="../media/image492.png"/><Relationship Id="rId411" Type="http://schemas.openxmlformats.org/officeDocument/2006/relationships/customXml" Target="../ink/ink742.xml"/><Relationship Id="rId453" Type="http://schemas.openxmlformats.org/officeDocument/2006/relationships/customXml" Target="../ink/ink763.xml"/><Relationship Id="rId509" Type="http://schemas.openxmlformats.org/officeDocument/2006/relationships/customXml" Target="../ink/ink791.xml"/><Relationship Id="rId106" Type="http://schemas.openxmlformats.org/officeDocument/2006/relationships/image" Target="../media/image402.png"/><Relationship Id="rId313" Type="http://schemas.openxmlformats.org/officeDocument/2006/relationships/customXml" Target="../ink/ink693.xml"/><Relationship Id="rId495" Type="http://schemas.openxmlformats.org/officeDocument/2006/relationships/customXml" Target="../ink/ink784.xml"/><Relationship Id="rId10" Type="http://schemas.openxmlformats.org/officeDocument/2006/relationships/image" Target="../media/image354.png"/><Relationship Id="rId52" Type="http://schemas.openxmlformats.org/officeDocument/2006/relationships/image" Target="../media/image375.png"/><Relationship Id="rId94" Type="http://schemas.openxmlformats.org/officeDocument/2006/relationships/image" Target="../media/image396.png"/><Relationship Id="rId148" Type="http://schemas.openxmlformats.org/officeDocument/2006/relationships/image" Target="../media/image423.png"/><Relationship Id="rId355" Type="http://schemas.openxmlformats.org/officeDocument/2006/relationships/customXml" Target="../ink/ink714.xml"/><Relationship Id="rId397" Type="http://schemas.openxmlformats.org/officeDocument/2006/relationships/customXml" Target="../ink/ink735.xml"/><Relationship Id="rId520" Type="http://schemas.openxmlformats.org/officeDocument/2006/relationships/image" Target="../media/image608.png"/><Relationship Id="rId562" Type="http://schemas.openxmlformats.org/officeDocument/2006/relationships/image" Target="../media/image629.png"/><Relationship Id="rId618" Type="http://schemas.openxmlformats.org/officeDocument/2006/relationships/image" Target="../media/image657.png"/><Relationship Id="rId215" Type="http://schemas.openxmlformats.org/officeDocument/2006/relationships/customXml" Target="../ink/ink644.xml"/><Relationship Id="rId257" Type="http://schemas.openxmlformats.org/officeDocument/2006/relationships/customXml" Target="../ink/ink665.xml"/><Relationship Id="rId422" Type="http://schemas.openxmlformats.org/officeDocument/2006/relationships/image" Target="../media/image559.png"/><Relationship Id="rId464" Type="http://schemas.openxmlformats.org/officeDocument/2006/relationships/image" Target="../media/image580.png"/><Relationship Id="rId299" Type="http://schemas.openxmlformats.org/officeDocument/2006/relationships/customXml" Target="../ink/ink686.xml"/><Relationship Id="rId63" Type="http://schemas.openxmlformats.org/officeDocument/2006/relationships/customXml" Target="../ink/ink568.xml"/><Relationship Id="rId159" Type="http://schemas.openxmlformats.org/officeDocument/2006/relationships/customXml" Target="../ink/ink616.xml"/><Relationship Id="rId366" Type="http://schemas.openxmlformats.org/officeDocument/2006/relationships/image" Target="../media/image531.png"/><Relationship Id="rId573" Type="http://schemas.openxmlformats.org/officeDocument/2006/relationships/customXml" Target="../ink/ink823.xml"/><Relationship Id="rId226" Type="http://schemas.openxmlformats.org/officeDocument/2006/relationships/image" Target="../media/image462.png"/><Relationship Id="rId433" Type="http://schemas.openxmlformats.org/officeDocument/2006/relationships/customXml" Target="../ink/ink753.xml"/><Relationship Id="rId74" Type="http://schemas.openxmlformats.org/officeDocument/2006/relationships/image" Target="../media/image386.png"/><Relationship Id="rId377" Type="http://schemas.openxmlformats.org/officeDocument/2006/relationships/customXml" Target="../ink/ink725.xml"/><Relationship Id="rId500" Type="http://schemas.openxmlformats.org/officeDocument/2006/relationships/image" Target="../media/image598.png"/><Relationship Id="rId584" Type="http://schemas.openxmlformats.org/officeDocument/2006/relationships/image" Target="../media/image640.png"/><Relationship Id="rId5" Type="http://schemas.openxmlformats.org/officeDocument/2006/relationships/customXml" Target="../ink/ink539.xml"/><Relationship Id="rId237" Type="http://schemas.openxmlformats.org/officeDocument/2006/relationships/customXml" Target="../ink/ink655.xml"/><Relationship Id="rId444" Type="http://schemas.openxmlformats.org/officeDocument/2006/relationships/image" Target="../media/image570.png"/><Relationship Id="rId290" Type="http://schemas.openxmlformats.org/officeDocument/2006/relationships/image" Target="../media/image493.png"/><Relationship Id="rId304" Type="http://schemas.openxmlformats.org/officeDocument/2006/relationships/image" Target="../media/image500.png"/><Relationship Id="rId388" Type="http://schemas.openxmlformats.org/officeDocument/2006/relationships/image" Target="../media/image542.png"/><Relationship Id="rId511" Type="http://schemas.openxmlformats.org/officeDocument/2006/relationships/customXml" Target="../ink/ink792.xml"/><Relationship Id="rId609" Type="http://schemas.openxmlformats.org/officeDocument/2006/relationships/customXml" Target="../ink/ink841.xml"/><Relationship Id="rId85" Type="http://schemas.openxmlformats.org/officeDocument/2006/relationships/customXml" Target="../ink/ink579.xml"/><Relationship Id="rId150" Type="http://schemas.openxmlformats.org/officeDocument/2006/relationships/image" Target="../media/image424.png"/><Relationship Id="rId595" Type="http://schemas.openxmlformats.org/officeDocument/2006/relationships/customXml" Target="../ink/ink834.xml"/><Relationship Id="rId248" Type="http://schemas.openxmlformats.org/officeDocument/2006/relationships/image" Target="../media/image472.png"/><Relationship Id="rId455" Type="http://schemas.openxmlformats.org/officeDocument/2006/relationships/customXml" Target="../ink/ink764.xml"/><Relationship Id="rId12" Type="http://schemas.openxmlformats.org/officeDocument/2006/relationships/image" Target="../media/image355.png"/><Relationship Id="rId108" Type="http://schemas.openxmlformats.org/officeDocument/2006/relationships/image" Target="../media/image403.png"/><Relationship Id="rId315" Type="http://schemas.openxmlformats.org/officeDocument/2006/relationships/customXml" Target="../ink/ink694.xml"/><Relationship Id="rId522" Type="http://schemas.openxmlformats.org/officeDocument/2006/relationships/image" Target="../media/image609.png"/><Relationship Id="rId96" Type="http://schemas.openxmlformats.org/officeDocument/2006/relationships/image" Target="../media/image397.png"/><Relationship Id="rId161" Type="http://schemas.openxmlformats.org/officeDocument/2006/relationships/customXml" Target="../ink/ink617.xml"/><Relationship Id="rId399" Type="http://schemas.openxmlformats.org/officeDocument/2006/relationships/customXml" Target="../ink/ink736.xml"/><Relationship Id="rId259" Type="http://schemas.openxmlformats.org/officeDocument/2006/relationships/customXml" Target="../ink/ink666.xml"/><Relationship Id="rId466" Type="http://schemas.openxmlformats.org/officeDocument/2006/relationships/image" Target="../media/image581.png"/><Relationship Id="rId23" Type="http://schemas.openxmlformats.org/officeDocument/2006/relationships/customXml" Target="../ink/ink548.xml"/><Relationship Id="rId119" Type="http://schemas.openxmlformats.org/officeDocument/2006/relationships/customXml" Target="../ink/ink596.xml"/><Relationship Id="rId326" Type="http://schemas.openxmlformats.org/officeDocument/2006/relationships/image" Target="../media/image511.png"/><Relationship Id="rId533" Type="http://schemas.openxmlformats.org/officeDocument/2006/relationships/customXml" Target="../ink/ink803.xml"/><Relationship Id="rId172" Type="http://schemas.openxmlformats.org/officeDocument/2006/relationships/image" Target="../media/image435.png"/><Relationship Id="rId477" Type="http://schemas.openxmlformats.org/officeDocument/2006/relationships/customXml" Target="../ink/ink775.xml"/><Relationship Id="rId600" Type="http://schemas.openxmlformats.org/officeDocument/2006/relationships/image" Target="../media/image648.png"/><Relationship Id="rId337" Type="http://schemas.openxmlformats.org/officeDocument/2006/relationships/customXml" Target="../ink/ink705.xml"/><Relationship Id="rId34" Type="http://schemas.openxmlformats.org/officeDocument/2006/relationships/image" Target="../media/image366.png"/><Relationship Id="rId544" Type="http://schemas.openxmlformats.org/officeDocument/2006/relationships/image" Target="../media/image620.png"/><Relationship Id="rId183" Type="http://schemas.openxmlformats.org/officeDocument/2006/relationships/customXml" Target="../ink/ink628.xml"/><Relationship Id="rId390" Type="http://schemas.openxmlformats.org/officeDocument/2006/relationships/image" Target="../media/image543.png"/><Relationship Id="rId404" Type="http://schemas.openxmlformats.org/officeDocument/2006/relationships/image" Target="../media/image550.png"/><Relationship Id="rId611" Type="http://schemas.openxmlformats.org/officeDocument/2006/relationships/customXml" Target="../ink/ink842.xml"/><Relationship Id="rId250" Type="http://schemas.openxmlformats.org/officeDocument/2006/relationships/image" Target="../media/image473.png"/><Relationship Id="rId488" Type="http://schemas.openxmlformats.org/officeDocument/2006/relationships/image" Target="../media/image592.png"/><Relationship Id="rId45" Type="http://schemas.openxmlformats.org/officeDocument/2006/relationships/customXml" Target="../ink/ink559.xml"/><Relationship Id="rId110" Type="http://schemas.openxmlformats.org/officeDocument/2006/relationships/image" Target="../media/image404.png"/><Relationship Id="rId348" Type="http://schemas.openxmlformats.org/officeDocument/2006/relationships/image" Target="../media/image522.png"/><Relationship Id="rId555" Type="http://schemas.openxmlformats.org/officeDocument/2006/relationships/customXml" Target="../ink/ink814.xml"/><Relationship Id="rId194" Type="http://schemas.openxmlformats.org/officeDocument/2006/relationships/image" Target="../media/image446.png"/><Relationship Id="rId208" Type="http://schemas.openxmlformats.org/officeDocument/2006/relationships/image" Target="../media/image453.png"/><Relationship Id="rId415" Type="http://schemas.openxmlformats.org/officeDocument/2006/relationships/customXml" Target="../ink/ink744.xml"/><Relationship Id="rId261" Type="http://schemas.openxmlformats.org/officeDocument/2006/relationships/customXml" Target="../ink/ink667.xml"/><Relationship Id="rId499" Type="http://schemas.openxmlformats.org/officeDocument/2006/relationships/customXml" Target="../ink/ink786.xml"/><Relationship Id="rId56" Type="http://schemas.openxmlformats.org/officeDocument/2006/relationships/image" Target="../media/image377.png"/><Relationship Id="rId359" Type="http://schemas.openxmlformats.org/officeDocument/2006/relationships/customXml" Target="../ink/ink716.xml"/><Relationship Id="rId566" Type="http://schemas.openxmlformats.org/officeDocument/2006/relationships/image" Target="../media/image631.png"/><Relationship Id="rId121" Type="http://schemas.openxmlformats.org/officeDocument/2006/relationships/customXml" Target="../ink/ink597.xml"/><Relationship Id="rId219" Type="http://schemas.openxmlformats.org/officeDocument/2006/relationships/customXml" Target="../ink/ink646.xml"/><Relationship Id="rId426" Type="http://schemas.openxmlformats.org/officeDocument/2006/relationships/image" Target="../media/image561.png"/><Relationship Id="rId67" Type="http://schemas.openxmlformats.org/officeDocument/2006/relationships/customXml" Target="../ink/ink570.xml"/><Relationship Id="rId272" Type="http://schemas.openxmlformats.org/officeDocument/2006/relationships/image" Target="../media/image484.png"/><Relationship Id="rId577" Type="http://schemas.openxmlformats.org/officeDocument/2006/relationships/customXml" Target="../ink/ink825.xml"/></Relationships>
</file>

<file path=ppt/slides/_rels/slide17.xml.rels><?xml version="1.0" encoding="UTF-8" standalone="yes"?>
<Relationships xmlns="http://schemas.openxmlformats.org/package/2006/relationships"><Relationship Id="rId8" Type="http://schemas.openxmlformats.org/officeDocument/2006/relationships/image" Target="../media/image660.png"/><Relationship Id="rId13" Type="http://schemas.openxmlformats.org/officeDocument/2006/relationships/customXml" Target="../ink/ink851.xml"/><Relationship Id="rId18" Type="http://schemas.openxmlformats.org/officeDocument/2006/relationships/image" Target="../media/image665.png"/><Relationship Id="rId3" Type="http://schemas.openxmlformats.org/officeDocument/2006/relationships/customXml" Target="../ink/ink846.xml"/><Relationship Id="rId7" Type="http://schemas.openxmlformats.org/officeDocument/2006/relationships/customXml" Target="../ink/ink848.xml"/><Relationship Id="rId12" Type="http://schemas.openxmlformats.org/officeDocument/2006/relationships/image" Target="../media/image662.png"/><Relationship Id="rId17" Type="http://schemas.openxmlformats.org/officeDocument/2006/relationships/customXml" Target="../ink/ink853.xml"/><Relationship Id="rId2" Type="http://schemas.openxmlformats.org/officeDocument/2006/relationships/notesSlide" Target="../notesSlides/notesSlide17.xml"/><Relationship Id="rId16" Type="http://schemas.openxmlformats.org/officeDocument/2006/relationships/image" Target="../media/image664.png"/><Relationship Id="rId1" Type="http://schemas.openxmlformats.org/officeDocument/2006/relationships/slideLayout" Target="../slideLayouts/slideLayout7.xml"/><Relationship Id="rId6" Type="http://schemas.openxmlformats.org/officeDocument/2006/relationships/image" Target="../media/image659.png"/><Relationship Id="rId11" Type="http://schemas.openxmlformats.org/officeDocument/2006/relationships/customXml" Target="../ink/ink850.xml"/><Relationship Id="rId5" Type="http://schemas.openxmlformats.org/officeDocument/2006/relationships/customXml" Target="../ink/ink847.xml"/><Relationship Id="rId15" Type="http://schemas.openxmlformats.org/officeDocument/2006/relationships/customXml" Target="../ink/ink852.xml"/><Relationship Id="rId10" Type="http://schemas.openxmlformats.org/officeDocument/2006/relationships/image" Target="../media/image661.png"/><Relationship Id="rId4" Type="http://schemas.openxmlformats.org/officeDocument/2006/relationships/image" Target="../media/image658.png"/><Relationship Id="rId9" Type="http://schemas.openxmlformats.org/officeDocument/2006/relationships/customXml" Target="../ink/ink849.xml"/><Relationship Id="rId14" Type="http://schemas.openxmlformats.org/officeDocument/2006/relationships/image" Target="../media/image663.png"/></Relationships>
</file>

<file path=ppt/slides/_rels/slide18.xml.rels><?xml version="1.0" encoding="UTF-8" standalone="yes"?>
<Relationships xmlns="http://schemas.openxmlformats.org/package/2006/relationships"><Relationship Id="rId117" Type="http://schemas.openxmlformats.org/officeDocument/2006/relationships/customXml" Target="../ink/ink911.xml"/><Relationship Id="rId21" Type="http://schemas.openxmlformats.org/officeDocument/2006/relationships/customXml" Target="../ink/ink863.xml"/><Relationship Id="rId42" Type="http://schemas.openxmlformats.org/officeDocument/2006/relationships/image" Target="../media/image685.png"/><Relationship Id="rId63" Type="http://schemas.openxmlformats.org/officeDocument/2006/relationships/customXml" Target="../ink/ink884.xml"/><Relationship Id="rId84" Type="http://schemas.openxmlformats.org/officeDocument/2006/relationships/image" Target="../media/image706.png"/><Relationship Id="rId138" Type="http://schemas.openxmlformats.org/officeDocument/2006/relationships/image" Target="../media/image732.png"/><Relationship Id="rId159" Type="http://schemas.openxmlformats.org/officeDocument/2006/relationships/customXml" Target="../ink/ink932.xml"/><Relationship Id="rId170" Type="http://schemas.openxmlformats.org/officeDocument/2006/relationships/image" Target="../media/image748.png"/><Relationship Id="rId107" Type="http://schemas.openxmlformats.org/officeDocument/2006/relationships/customXml" Target="../ink/ink906.xml"/><Relationship Id="rId11" Type="http://schemas.openxmlformats.org/officeDocument/2006/relationships/customXml" Target="../ink/ink858.xml"/><Relationship Id="rId32" Type="http://schemas.openxmlformats.org/officeDocument/2006/relationships/image" Target="../media/image680.png"/><Relationship Id="rId53" Type="http://schemas.openxmlformats.org/officeDocument/2006/relationships/customXml" Target="../ink/ink879.xml"/><Relationship Id="rId74" Type="http://schemas.openxmlformats.org/officeDocument/2006/relationships/image" Target="../media/image701.png"/><Relationship Id="rId128" Type="http://schemas.openxmlformats.org/officeDocument/2006/relationships/image" Target="../media/image727.png"/><Relationship Id="rId149" Type="http://schemas.openxmlformats.org/officeDocument/2006/relationships/customXml" Target="../ink/ink927.xml"/><Relationship Id="rId5" Type="http://schemas.openxmlformats.org/officeDocument/2006/relationships/customXml" Target="../ink/ink855.xml"/><Relationship Id="rId95" Type="http://schemas.openxmlformats.org/officeDocument/2006/relationships/customXml" Target="../ink/ink900.xml"/><Relationship Id="rId160" Type="http://schemas.openxmlformats.org/officeDocument/2006/relationships/image" Target="../media/image743.png"/><Relationship Id="rId181" Type="http://schemas.openxmlformats.org/officeDocument/2006/relationships/customXml" Target="../ink/ink943.xml"/><Relationship Id="rId22" Type="http://schemas.openxmlformats.org/officeDocument/2006/relationships/image" Target="../media/image675.png"/><Relationship Id="rId43" Type="http://schemas.openxmlformats.org/officeDocument/2006/relationships/customXml" Target="../ink/ink874.xml"/><Relationship Id="rId64" Type="http://schemas.openxmlformats.org/officeDocument/2006/relationships/image" Target="../media/image696.png"/><Relationship Id="rId118" Type="http://schemas.openxmlformats.org/officeDocument/2006/relationships/image" Target="../media/image722.png"/><Relationship Id="rId139" Type="http://schemas.openxmlformats.org/officeDocument/2006/relationships/customXml" Target="../ink/ink922.xml"/><Relationship Id="rId85" Type="http://schemas.openxmlformats.org/officeDocument/2006/relationships/customXml" Target="../ink/ink895.xml"/><Relationship Id="rId150" Type="http://schemas.openxmlformats.org/officeDocument/2006/relationships/image" Target="../media/image738.png"/><Relationship Id="rId171" Type="http://schemas.openxmlformats.org/officeDocument/2006/relationships/customXml" Target="../ink/ink938.xml"/><Relationship Id="rId12" Type="http://schemas.openxmlformats.org/officeDocument/2006/relationships/image" Target="../media/image670.png"/><Relationship Id="rId33" Type="http://schemas.openxmlformats.org/officeDocument/2006/relationships/customXml" Target="../ink/ink869.xml"/><Relationship Id="rId108" Type="http://schemas.openxmlformats.org/officeDocument/2006/relationships/image" Target="../media/image717.png"/><Relationship Id="rId129" Type="http://schemas.openxmlformats.org/officeDocument/2006/relationships/customXml" Target="../ink/ink917.xml"/><Relationship Id="rId54" Type="http://schemas.openxmlformats.org/officeDocument/2006/relationships/image" Target="../media/image691.png"/><Relationship Id="rId75" Type="http://schemas.openxmlformats.org/officeDocument/2006/relationships/customXml" Target="../ink/ink890.xml"/><Relationship Id="rId96" Type="http://schemas.openxmlformats.org/officeDocument/2006/relationships/image" Target="../media/image712.png"/><Relationship Id="rId140" Type="http://schemas.openxmlformats.org/officeDocument/2006/relationships/image" Target="../media/image733.png"/><Relationship Id="rId161" Type="http://schemas.openxmlformats.org/officeDocument/2006/relationships/customXml" Target="../ink/ink933.xml"/><Relationship Id="rId182" Type="http://schemas.openxmlformats.org/officeDocument/2006/relationships/image" Target="../media/image754.png"/><Relationship Id="rId6" Type="http://schemas.openxmlformats.org/officeDocument/2006/relationships/image" Target="../media/image667.png"/><Relationship Id="rId23" Type="http://schemas.openxmlformats.org/officeDocument/2006/relationships/customXml" Target="../ink/ink864.xml"/><Relationship Id="rId119" Type="http://schemas.openxmlformats.org/officeDocument/2006/relationships/customXml" Target="../ink/ink912.xml"/><Relationship Id="rId44" Type="http://schemas.openxmlformats.org/officeDocument/2006/relationships/image" Target="../media/image686.png"/><Relationship Id="rId60" Type="http://schemas.openxmlformats.org/officeDocument/2006/relationships/image" Target="../media/image694.png"/><Relationship Id="rId65" Type="http://schemas.openxmlformats.org/officeDocument/2006/relationships/customXml" Target="../ink/ink885.xml"/><Relationship Id="rId81" Type="http://schemas.openxmlformats.org/officeDocument/2006/relationships/customXml" Target="../ink/ink893.xml"/><Relationship Id="rId86" Type="http://schemas.openxmlformats.org/officeDocument/2006/relationships/image" Target="../media/image707.png"/><Relationship Id="rId130" Type="http://schemas.openxmlformats.org/officeDocument/2006/relationships/image" Target="../media/image728.png"/><Relationship Id="rId135" Type="http://schemas.openxmlformats.org/officeDocument/2006/relationships/customXml" Target="../ink/ink920.xml"/><Relationship Id="rId151" Type="http://schemas.openxmlformats.org/officeDocument/2006/relationships/customXml" Target="../ink/ink928.xml"/><Relationship Id="rId156" Type="http://schemas.openxmlformats.org/officeDocument/2006/relationships/image" Target="../media/image741.png"/><Relationship Id="rId177" Type="http://schemas.openxmlformats.org/officeDocument/2006/relationships/customXml" Target="../ink/ink941.xml"/><Relationship Id="rId172" Type="http://schemas.openxmlformats.org/officeDocument/2006/relationships/image" Target="../media/image749.png"/><Relationship Id="rId13" Type="http://schemas.openxmlformats.org/officeDocument/2006/relationships/customXml" Target="../ink/ink859.xml"/><Relationship Id="rId18" Type="http://schemas.openxmlformats.org/officeDocument/2006/relationships/image" Target="../media/image673.png"/><Relationship Id="rId39" Type="http://schemas.openxmlformats.org/officeDocument/2006/relationships/customXml" Target="../ink/ink872.xml"/><Relationship Id="rId109" Type="http://schemas.openxmlformats.org/officeDocument/2006/relationships/customXml" Target="../ink/ink907.xml"/><Relationship Id="rId34" Type="http://schemas.openxmlformats.org/officeDocument/2006/relationships/image" Target="../media/image681.png"/><Relationship Id="rId50" Type="http://schemas.openxmlformats.org/officeDocument/2006/relationships/image" Target="../media/image689.png"/><Relationship Id="rId55" Type="http://schemas.openxmlformats.org/officeDocument/2006/relationships/customXml" Target="../ink/ink880.xml"/><Relationship Id="rId76" Type="http://schemas.openxmlformats.org/officeDocument/2006/relationships/image" Target="../media/image702.png"/><Relationship Id="rId97" Type="http://schemas.openxmlformats.org/officeDocument/2006/relationships/customXml" Target="../ink/ink901.xml"/><Relationship Id="rId104" Type="http://schemas.openxmlformats.org/officeDocument/2006/relationships/image" Target="../media/image192.png"/><Relationship Id="rId120" Type="http://schemas.openxmlformats.org/officeDocument/2006/relationships/image" Target="../media/image723.png"/><Relationship Id="rId125" Type="http://schemas.openxmlformats.org/officeDocument/2006/relationships/customXml" Target="../ink/ink915.xml"/><Relationship Id="rId141" Type="http://schemas.openxmlformats.org/officeDocument/2006/relationships/customXml" Target="../ink/ink923.xml"/><Relationship Id="rId146" Type="http://schemas.openxmlformats.org/officeDocument/2006/relationships/image" Target="../media/image736.png"/><Relationship Id="rId167" Type="http://schemas.openxmlformats.org/officeDocument/2006/relationships/customXml" Target="../ink/ink936.xml"/><Relationship Id="rId7" Type="http://schemas.openxmlformats.org/officeDocument/2006/relationships/customXml" Target="../ink/ink856.xml"/><Relationship Id="rId71" Type="http://schemas.openxmlformats.org/officeDocument/2006/relationships/customXml" Target="../ink/ink888.xml"/><Relationship Id="rId92" Type="http://schemas.openxmlformats.org/officeDocument/2006/relationships/image" Target="../media/image710.png"/><Relationship Id="rId162" Type="http://schemas.openxmlformats.org/officeDocument/2006/relationships/image" Target="../media/image744.png"/><Relationship Id="rId183" Type="http://schemas.openxmlformats.org/officeDocument/2006/relationships/customXml" Target="../ink/ink944.xml"/><Relationship Id="rId2" Type="http://schemas.openxmlformats.org/officeDocument/2006/relationships/notesSlide" Target="../notesSlides/notesSlide18.xml"/><Relationship Id="rId29" Type="http://schemas.openxmlformats.org/officeDocument/2006/relationships/customXml" Target="../ink/ink867.xml"/><Relationship Id="rId24" Type="http://schemas.openxmlformats.org/officeDocument/2006/relationships/image" Target="../media/image676.png"/><Relationship Id="rId40" Type="http://schemas.openxmlformats.org/officeDocument/2006/relationships/image" Target="../media/image684.png"/><Relationship Id="rId45" Type="http://schemas.openxmlformats.org/officeDocument/2006/relationships/customXml" Target="../ink/ink875.xml"/><Relationship Id="rId66" Type="http://schemas.openxmlformats.org/officeDocument/2006/relationships/image" Target="../media/image697.png"/><Relationship Id="rId87" Type="http://schemas.openxmlformats.org/officeDocument/2006/relationships/customXml" Target="../ink/ink896.xml"/><Relationship Id="rId110" Type="http://schemas.openxmlformats.org/officeDocument/2006/relationships/image" Target="../media/image718.png"/><Relationship Id="rId115" Type="http://schemas.openxmlformats.org/officeDocument/2006/relationships/customXml" Target="../ink/ink910.xml"/><Relationship Id="rId131" Type="http://schemas.openxmlformats.org/officeDocument/2006/relationships/customXml" Target="../ink/ink918.xml"/><Relationship Id="rId136" Type="http://schemas.openxmlformats.org/officeDocument/2006/relationships/image" Target="../media/image731.png"/><Relationship Id="rId157" Type="http://schemas.openxmlformats.org/officeDocument/2006/relationships/customXml" Target="../ink/ink931.xml"/><Relationship Id="rId178" Type="http://schemas.openxmlformats.org/officeDocument/2006/relationships/image" Target="../media/image752.png"/><Relationship Id="rId61" Type="http://schemas.openxmlformats.org/officeDocument/2006/relationships/customXml" Target="../ink/ink883.xml"/><Relationship Id="rId82" Type="http://schemas.openxmlformats.org/officeDocument/2006/relationships/image" Target="../media/image705.png"/><Relationship Id="rId152" Type="http://schemas.openxmlformats.org/officeDocument/2006/relationships/image" Target="../media/image739.png"/><Relationship Id="rId173" Type="http://schemas.openxmlformats.org/officeDocument/2006/relationships/customXml" Target="../ink/ink939.xml"/><Relationship Id="rId19" Type="http://schemas.openxmlformats.org/officeDocument/2006/relationships/customXml" Target="../ink/ink862.xml"/><Relationship Id="rId14" Type="http://schemas.openxmlformats.org/officeDocument/2006/relationships/image" Target="../media/image671.png"/><Relationship Id="rId30" Type="http://schemas.openxmlformats.org/officeDocument/2006/relationships/image" Target="../media/image679.png"/><Relationship Id="rId35" Type="http://schemas.openxmlformats.org/officeDocument/2006/relationships/customXml" Target="../ink/ink870.xml"/><Relationship Id="rId56" Type="http://schemas.openxmlformats.org/officeDocument/2006/relationships/image" Target="../media/image692.png"/><Relationship Id="rId77" Type="http://schemas.openxmlformats.org/officeDocument/2006/relationships/customXml" Target="../ink/ink891.xml"/><Relationship Id="rId100" Type="http://schemas.openxmlformats.org/officeDocument/2006/relationships/image" Target="../media/image714.png"/><Relationship Id="rId105" Type="http://schemas.openxmlformats.org/officeDocument/2006/relationships/customXml" Target="../ink/ink905.xml"/><Relationship Id="rId126" Type="http://schemas.openxmlformats.org/officeDocument/2006/relationships/image" Target="../media/image726.png"/><Relationship Id="rId147" Type="http://schemas.openxmlformats.org/officeDocument/2006/relationships/customXml" Target="../ink/ink926.xml"/><Relationship Id="rId168" Type="http://schemas.openxmlformats.org/officeDocument/2006/relationships/image" Target="../media/image747.png"/><Relationship Id="rId8" Type="http://schemas.openxmlformats.org/officeDocument/2006/relationships/image" Target="../media/image668.png"/><Relationship Id="rId51" Type="http://schemas.openxmlformats.org/officeDocument/2006/relationships/customXml" Target="../ink/ink878.xml"/><Relationship Id="rId72" Type="http://schemas.openxmlformats.org/officeDocument/2006/relationships/image" Target="../media/image700.png"/><Relationship Id="rId93" Type="http://schemas.openxmlformats.org/officeDocument/2006/relationships/customXml" Target="../ink/ink899.xml"/><Relationship Id="rId98" Type="http://schemas.openxmlformats.org/officeDocument/2006/relationships/image" Target="../media/image713.png"/><Relationship Id="rId121" Type="http://schemas.openxmlformats.org/officeDocument/2006/relationships/customXml" Target="../ink/ink913.xml"/><Relationship Id="rId142" Type="http://schemas.openxmlformats.org/officeDocument/2006/relationships/image" Target="../media/image734.png"/><Relationship Id="rId163" Type="http://schemas.openxmlformats.org/officeDocument/2006/relationships/customXml" Target="../ink/ink934.xml"/><Relationship Id="rId184" Type="http://schemas.openxmlformats.org/officeDocument/2006/relationships/image" Target="../media/image755.png"/><Relationship Id="rId3" Type="http://schemas.openxmlformats.org/officeDocument/2006/relationships/customXml" Target="../ink/ink854.xml"/><Relationship Id="rId25" Type="http://schemas.openxmlformats.org/officeDocument/2006/relationships/customXml" Target="../ink/ink865.xml"/><Relationship Id="rId46" Type="http://schemas.openxmlformats.org/officeDocument/2006/relationships/image" Target="../media/image687.png"/><Relationship Id="rId67" Type="http://schemas.openxmlformats.org/officeDocument/2006/relationships/customXml" Target="../ink/ink886.xml"/><Relationship Id="rId116" Type="http://schemas.openxmlformats.org/officeDocument/2006/relationships/image" Target="../media/image721.png"/><Relationship Id="rId137" Type="http://schemas.openxmlformats.org/officeDocument/2006/relationships/customXml" Target="../ink/ink921.xml"/><Relationship Id="rId158" Type="http://schemas.openxmlformats.org/officeDocument/2006/relationships/image" Target="../media/image742.png"/><Relationship Id="rId20" Type="http://schemas.openxmlformats.org/officeDocument/2006/relationships/image" Target="../media/image674.png"/><Relationship Id="rId41" Type="http://schemas.openxmlformats.org/officeDocument/2006/relationships/customXml" Target="../ink/ink873.xml"/><Relationship Id="rId62" Type="http://schemas.openxmlformats.org/officeDocument/2006/relationships/image" Target="../media/image695.png"/><Relationship Id="rId83" Type="http://schemas.openxmlformats.org/officeDocument/2006/relationships/customXml" Target="../ink/ink894.xml"/><Relationship Id="rId88" Type="http://schemas.openxmlformats.org/officeDocument/2006/relationships/image" Target="../media/image708.png"/><Relationship Id="rId111" Type="http://schemas.openxmlformats.org/officeDocument/2006/relationships/customXml" Target="../ink/ink908.xml"/><Relationship Id="rId132" Type="http://schemas.openxmlformats.org/officeDocument/2006/relationships/image" Target="../media/image729.png"/><Relationship Id="rId153" Type="http://schemas.openxmlformats.org/officeDocument/2006/relationships/customXml" Target="../ink/ink929.xml"/><Relationship Id="rId174" Type="http://schemas.openxmlformats.org/officeDocument/2006/relationships/image" Target="../media/image750.png"/><Relationship Id="rId179" Type="http://schemas.openxmlformats.org/officeDocument/2006/relationships/customXml" Target="../ink/ink942.xml"/><Relationship Id="rId15" Type="http://schemas.openxmlformats.org/officeDocument/2006/relationships/customXml" Target="../ink/ink860.xml"/><Relationship Id="rId36" Type="http://schemas.openxmlformats.org/officeDocument/2006/relationships/image" Target="../media/image682.png"/><Relationship Id="rId57" Type="http://schemas.openxmlformats.org/officeDocument/2006/relationships/customXml" Target="../ink/ink881.xml"/><Relationship Id="rId106" Type="http://schemas.openxmlformats.org/officeDocument/2006/relationships/image" Target="../media/image716.png"/><Relationship Id="rId127" Type="http://schemas.openxmlformats.org/officeDocument/2006/relationships/customXml" Target="../ink/ink916.xml"/><Relationship Id="rId10" Type="http://schemas.openxmlformats.org/officeDocument/2006/relationships/image" Target="../media/image669.png"/><Relationship Id="rId31" Type="http://schemas.openxmlformats.org/officeDocument/2006/relationships/customXml" Target="../ink/ink868.xml"/><Relationship Id="rId52" Type="http://schemas.openxmlformats.org/officeDocument/2006/relationships/image" Target="../media/image690.png"/><Relationship Id="rId73" Type="http://schemas.openxmlformats.org/officeDocument/2006/relationships/customXml" Target="../ink/ink889.xml"/><Relationship Id="rId78" Type="http://schemas.openxmlformats.org/officeDocument/2006/relationships/image" Target="../media/image703.png"/><Relationship Id="rId94" Type="http://schemas.openxmlformats.org/officeDocument/2006/relationships/image" Target="../media/image711.png"/><Relationship Id="rId99" Type="http://schemas.openxmlformats.org/officeDocument/2006/relationships/customXml" Target="../ink/ink902.xml"/><Relationship Id="rId101" Type="http://schemas.openxmlformats.org/officeDocument/2006/relationships/customXml" Target="../ink/ink903.xml"/><Relationship Id="rId122" Type="http://schemas.openxmlformats.org/officeDocument/2006/relationships/image" Target="../media/image724.png"/><Relationship Id="rId143" Type="http://schemas.openxmlformats.org/officeDocument/2006/relationships/customXml" Target="../ink/ink924.xml"/><Relationship Id="rId148" Type="http://schemas.openxmlformats.org/officeDocument/2006/relationships/image" Target="../media/image737.png"/><Relationship Id="rId164" Type="http://schemas.openxmlformats.org/officeDocument/2006/relationships/image" Target="../media/image745.png"/><Relationship Id="rId169" Type="http://schemas.openxmlformats.org/officeDocument/2006/relationships/customXml" Target="../ink/ink937.xml"/><Relationship Id="rId4" Type="http://schemas.openxmlformats.org/officeDocument/2006/relationships/image" Target="../media/image666.png"/><Relationship Id="rId9" Type="http://schemas.openxmlformats.org/officeDocument/2006/relationships/customXml" Target="../ink/ink857.xml"/><Relationship Id="rId180" Type="http://schemas.openxmlformats.org/officeDocument/2006/relationships/image" Target="../media/image753.png"/><Relationship Id="rId26" Type="http://schemas.openxmlformats.org/officeDocument/2006/relationships/image" Target="../media/image677.png"/><Relationship Id="rId47" Type="http://schemas.openxmlformats.org/officeDocument/2006/relationships/customXml" Target="../ink/ink876.xml"/><Relationship Id="rId68" Type="http://schemas.openxmlformats.org/officeDocument/2006/relationships/image" Target="../media/image698.png"/><Relationship Id="rId89" Type="http://schemas.openxmlformats.org/officeDocument/2006/relationships/customXml" Target="../ink/ink897.xml"/><Relationship Id="rId112" Type="http://schemas.openxmlformats.org/officeDocument/2006/relationships/image" Target="../media/image719.png"/><Relationship Id="rId133" Type="http://schemas.openxmlformats.org/officeDocument/2006/relationships/customXml" Target="../ink/ink919.xml"/><Relationship Id="rId154" Type="http://schemas.openxmlformats.org/officeDocument/2006/relationships/image" Target="../media/image740.png"/><Relationship Id="rId175" Type="http://schemas.openxmlformats.org/officeDocument/2006/relationships/customXml" Target="../ink/ink940.xml"/><Relationship Id="rId16" Type="http://schemas.openxmlformats.org/officeDocument/2006/relationships/image" Target="../media/image672.png"/><Relationship Id="rId37" Type="http://schemas.openxmlformats.org/officeDocument/2006/relationships/customXml" Target="../ink/ink871.xml"/><Relationship Id="rId58" Type="http://schemas.openxmlformats.org/officeDocument/2006/relationships/image" Target="../media/image693.png"/><Relationship Id="rId79" Type="http://schemas.openxmlformats.org/officeDocument/2006/relationships/customXml" Target="../ink/ink892.xml"/><Relationship Id="rId102" Type="http://schemas.openxmlformats.org/officeDocument/2006/relationships/image" Target="../media/image715.png"/><Relationship Id="rId123" Type="http://schemas.openxmlformats.org/officeDocument/2006/relationships/customXml" Target="../ink/ink914.xml"/><Relationship Id="rId144" Type="http://schemas.openxmlformats.org/officeDocument/2006/relationships/image" Target="../media/image735.png"/><Relationship Id="rId90" Type="http://schemas.openxmlformats.org/officeDocument/2006/relationships/image" Target="../media/image709.png"/><Relationship Id="rId165" Type="http://schemas.openxmlformats.org/officeDocument/2006/relationships/customXml" Target="../ink/ink935.xml"/><Relationship Id="rId27" Type="http://schemas.openxmlformats.org/officeDocument/2006/relationships/customXml" Target="../ink/ink866.xml"/><Relationship Id="rId48" Type="http://schemas.openxmlformats.org/officeDocument/2006/relationships/image" Target="../media/image688.png"/><Relationship Id="rId69" Type="http://schemas.openxmlformats.org/officeDocument/2006/relationships/customXml" Target="../ink/ink887.xml"/><Relationship Id="rId113" Type="http://schemas.openxmlformats.org/officeDocument/2006/relationships/customXml" Target="../ink/ink909.xml"/><Relationship Id="rId134" Type="http://schemas.openxmlformats.org/officeDocument/2006/relationships/image" Target="../media/image730.png"/><Relationship Id="rId80" Type="http://schemas.openxmlformats.org/officeDocument/2006/relationships/image" Target="../media/image704.png"/><Relationship Id="rId155" Type="http://schemas.openxmlformats.org/officeDocument/2006/relationships/customXml" Target="../ink/ink930.xml"/><Relationship Id="rId176" Type="http://schemas.openxmlformats.org/officeDocument/2006/relationships/image" Target="../media/image751.png"/><Relationship Id="rId17" Type="http://schemas.openxmlformats.org/officeDocument/2006/relationships/customXml" Target="../ink/ink861.xml"/><Relationship Id="rId38" Type="http://schemas.openxmlformats.org/officeDocument/2006/relationships/image" Target="../media/image683.png"/><Relationship Id="rId59" Type="http://schemas.openxmlformats.org/officeDocument/2006/relationships/customXml" Target="../ink/ink882.xml"/><Relationship Id="rId103" Type="http://schemas.openxmlformats.org/officeDocument/2006/relationships/customXml" Target="../ink/ink904.xml"/><Relationship Id="rId124" Type="http://schemas.openxmlformats.org/officeDocument/2006/relationships/image" Target="../media/image725.png"/><Relationship Id="rId70" Type="http://schemas.openxmlformats.org/officeDocument/2006/relationships/image" Target="../media/image699.png"/><Relationship Id="rId91" Type="http://schemas.openxmlformats.org/officeDocument/2006/relationships/customXml" Target="../ink/ink898.xml"/><Relationship Id="rId145" Type="http://schemas.openxmlformats.org/officeDocument/2006/relationships/customXml" Target="../ink/ink925.xml"/><Relationship Id="rId166" Type="http://schemas.openxmlformats.org/officeDocument/2006/relationships/image" Target="../media/image746.png"/><Relationship Id="rId1" Type="http://schemas.openxmlformats.org/officeDocument/2006/relationships/slideLayout" Target="../slideLayouts/slideLayout7.xml"/><Relationship Id="rId28" Type="http://schemas.openxmlformats.org/officeDocument/2006/relationships/image" Target="../media/image678.png"/><Relationship Id="rId49" Type="http://schemas.openxmlformats.org/officeDocument/2006/relationships/customXml" Target="../ink/ink877.xml"/><Relationship Id="rId114" Type="http://schemas.openxmlformats.org/officeDocument/2006/relationships/image" Target="../media/image720.png"/></Relationships>
</file>

<file path=ppt/slides/_rels/slide19.xml.rels><?xml version="1.0" encoding="UTF-8" standalone="yes"?>
<Relationships xmlns="http://schemas.openxmlformats.org/package/2006/relationships"><Relationship Id="rId26" Type="http://schemas.openxmlformats.org/officeDocument/2006/relationships/image" Target="../media/image767.png"/><Relationship Id="rId21" Type="http://schemas.openxmlformats.org/officeDocument/2006/relationships/customXml" Target="../ink/ink954.xml"/><Relationship Id="rId42" Type="http://schemas.openxmlformats.org/officeDocument/2006/relationships/image" Target="../media/image775.png"/><Relationship Id="rId47" Type="http://schemas.openxmlformats.org/officeDocument/2006/relationships/customXml" Target="../ink/ink967.xml"/><Relationship Id="rId63" Type="http://schemas.openxmlformats.org/officeDocument/2006/relationships/customXml" Target="../ink/ink975.xml"/><Relationship Id="rId68" Type="http://schemas.openxmlformats.org/officeDocument/2006/relationships/image" Target="../media/image786.png"/><Relationship Id="rId84" Type="http://schemas.openxmlformats.org/officeDocument/2006/relationships/image" Target="../media/image794.png"/><Relationship Id="rId89" Type="http://schemas.openxmlformats.org/officeDocument/2006/relationships/customXml" Target="../ink/ink988.xml"/><Relationship Id="rId16" Type="http://schemas.openxmlformats.org/officeDocument/2006/relationships/image" Target="../media/image762.png"/><Relationship Id="rId11" Type="http://schemas.openxmlformats.org/officeDocument/2006/relationships/customXml" Target="../ink/ink949.xml"/><Relationship Id="rId32" Type="http://schemas.openxmlformats.org/officeDocument/2006/relationships/image" Target="../media/image770.png"/><Relationship Id="rId37" Type="http://schemas.openxmlformats.org/officeDocument/2006/relationships/customXml" Target="../ink/ink962.xml"/><Relationship Id="rId53" Type="http://schemas.openxmlformats.org/officeDocument/2006/relationships/customXml" Target="../ink/ink970.xml"/><Relationship Id="rId58" Type="http://schemas.openxmlformats.org/officeDocument/2006/relationships/image" Target="../media/image781.png"/><Relationship Id="rId74" Type="http://schemas.openxmlformats.org/officeDocument/2006/relationships/image" Target="../media/image789.png"/><Relationship Id="rId79" Type="http://schemas.openxmlformats.org/officeDocument/2006/relationships/customXml" Target="../ink/ink983.xml"/><Relationship Id="rId5" Type="http://schemas.openxmlformats.org/officeDocument/2006/relationships/customXml" Target="../ink/ink946.xml"/><Relationship Id="rId90" Type="http://schemas.openxmlformats.org/officeDocument/2006/relationships/image" Target="../media/image797.png"/><Relationship Id="rId14" Type="http://schemas.openxmlformats.org/officeDocument/2006/relationships/image" Target="../media/image761.png"/><Relationship Id="rId22" Type="http://schemas.openxmlformats.org/officeDocument/2006/relationships/image" Target="../media/image765.png"/><Relationship Id="rId27" Type="http://schemas.openxmlformats.org/officeDocument/2006/relationships/customXml" Target="../ink/ink957.xml"/><Relationship Id="rId30" Type="http://schemas.openxmlformats.org/officeDocument/2006/relationships/image" Target="../media/image769.png"/><Relationship Id="rId35" Type="http://schemas.openxmlformats.org/officeDocument/2006/relationships/customXml" Target="../ink/ink961.xml"/><Relationship Id="rId43" Type="http://schemas.openxmlformats.org/officeDocument/2006/relationships/customXml" Target="../ink/ink965.xml"/><Relationship Id="rId48" Type="http://schemas.openxmlformats.org/officeDocument/2006/relationships/image" Target="../media/image148.png"/><Relationship Id="rId56" Type="http://schemas.openxmlformats.org/officeDocument/2006/relationships/image" Target="../media/image780.png"/><Relationship Id="rId64" Type="http://schemas.openxmlformats.org/officeDocument/2006/relationships/image" Target="../media/image784.png"/><Relationship Id="rId69" Type="http://schemas.openxmlformats.org/officeDocument/2006/relationships/customXml" Target="../ink/ink978.xml"/><Relationship Id="rId77" Type="http://schemas.openxmlformats.org/officeDocument/2006/relationships/customXml" Target="../ink/ink982.xml"/><Relationship Id="rId8" Type="http://schemas.openxmlformats.org/officeDocument/2006/relationships/image" Target="../media/image758.png"/><Relationship Id="rId51" Type="http://schemas.openxmlformats.org/officeDocument/2006/relationships/customXml" Target="../ink/ink969.xml"/><Relationship Id="rId72" Type="http://schemas.openxmlformats.org/officeDocument/2006/relationships/image" Target="../media/image788.png"/><Relationship Id="rId80" Type="http://schemas.openxmlformats.org/officeDocument/2006/relationships/image" Target="../media/image792.png"/><Relationship Id="rId85" Type="http://schemas.openxmlformats.org/officeDocument/2006/relationships/customXml" Target="../ink/ink986.xml"/><Relationship Id="rId3" Type="http://schemas.openxmlformats.org/officeDocument/2006/relationships/customXml" Target="../ink/ink945.xml"/><Relationship Id="rId12" Type="http://schemas.openxmlformats.org/officeDocument/2006/relationships/image" Target="../media/image760.png"/><Relationship Id="rId17" Type="http://schemas.openxmlformats.org/officeDocument/2006/relationships/customXml" Target="../ink/ink952.xml"/><Relationship Id="rId25" Type="http://schemas.openxmlformats.org/officeDocument/2006/relationships/customXml" Target="../ink/ink956.xml"/><Relationship Id="rId33" Type="http://schemas.openxmlformats.org/officeDocument/2006/relationships/customXml" Target="../ink/ink960.xml"/><Relationship Id="rId38" Type="http://schemas.openxmlformats.org/officeDocument/2006/relationships/image" Target="../media/image773.png"/><Relationship Id="rId46" Type="http://schemas.openxmlformats.org/officeDocument/2006/relationships/image" Target="../media/image777.png"/><Relationship Id="rId59" Type="http://schemas.openxmlformats.org/officeDocument/2006/relationships/customXml" Target="../ink/ink973.xml"/><Relationship Id="rId67" Type="http://schemas.openxmlformats.org/officeDocument/2006/relationships/customXml" Target="../ink/ink977.xml"/><Relationship Id="rId20" Type="http://schemas.openxmlformats.org/officeDocument/2006/relationships/image" Target="../media/image764.png"/><Relationship Id="rId41" Type="http://schemas.openxmlformats.org/officeDocument/2006/relationships/customXml" Target="../ink/ink964.xml"/><Relationship Id="rId54" Type="http://schemas.openxmlformats.org/officeDocument/2006/relationships/image" Target="../media/image779.png"/><Relationship Id="rId62" Type="http://schemas.openxmlformats.org/officeDocument/2006/relationships/image" Target="../media/image783.png"/><Relationship Id="rId70" Type="http://schemas.openxmlformats.org/officeDocument/2006/relationships/image" Target="../media/image787.png"/><Relationship Id="rId75" Type="http://schemas.openxmlformats.org/officeDocument/2006/relationships/customXml" Target="../ink/ink981.xml"/><Relationship Id="rId83" Type="http://schemas.openxmlformats.org/officeDocument/2006/relationships/customXml" Target="../ink/ink985.xml"/><Relationship Id="rId88" Type="http://schemas.openxmlformats.org/officeDocument/2006/relationships/image" Target="../media/image796.png"/><Relationship Id="rId91" Type="http://schemas.openxmlformats.org/officeDocument/2006/relationships/customXml" Target="../ink/ink989.xml"/><Relationship Id="rId1" Type="http://schemas.openxmlformats.org/officeDocument/2006/relationships/slideLayout" Target="../slideLayouts/slideLayout7.xml"/><Relationship Id="rId6" Type="http://schemas.openxmlformats.org/officeDocument/2006/relationships/image" Target="../media/image757.png"/><Relationship Id="rId15" Type="http://schemas.openxmlformats.org/officeDocument/2006/relationships/customXml" Target="../ink/ink951.xml"/><Relationship Id="rId23" Type="http://schemas.openxmlformats.org/officeDocument/2006/relationships/customXml" Target="../ink/ink955.xml"/><Relationship Id="rId28" Type="http://schemas.openxmlformats.org/officeDocument/2006/relationships/image" Target="../media/image768.png"/><Relationship Id="rId36" Type="http://schemas.openxmlformats.org/officeDocument/2006/relationships/image" Target="../media/image772.png"/><Relationship Id="rId49" Type="http://schemas.openxmlformats.org/officeDocument/2006/relationships/customXml" Target="../ink/ink968.xml"/><Relationship Id="rId57" Type="http://schemas.openxmlformats.org/officeDocument/2006/relationships/customXml" Target="../ink/ink972.xml"/><Relationship Id="rId10" Type="http://schemas.openxmlformats.org/officeDocument/2006/relationships/image" Target="../media/image759.png"/><Relationship Id="rId31" Type="http://schemas.openxmlformats.org/officeDocument/2006/relationships/customXml" Target="../ink/ink959.xml"/><Relationship Id="rId44" Type="http://schemas.openxmlformats.org/officeDocument/2006/relationships/image" Target="../media/image776.png"/><Relationship Id="rId52" Type="http://schemas.openxmlformats.org/officeDocument/2006/relationships/image" Target="../media/image155.png"/><Relationship Id="rId60" Type="http://schemas.openxmlformats.org/officeDocument/2006/relationships/image" Target="../media/image782.png"/><Relationship Id="rId65" Type="http://schemas.openxmlformats.org/officeDocument/2006/relationships/customXml" Target="../ink/ink976.xml"/><Relationship Id="rId73" Type="http://schemas.openxmlformats.org/officeDocument/2006/relationships/customXml" Target="../ink/ink980.xml"/><Relationship Id="rId78" Type="http://schemas.openxmlformats.org/officeDocument/2006/relationships/image" Target="../media/image791.png"/><Relationship Id="rId81" Type="http://schemas.openxmlformats.org/officeDocument/2006/relationships/customXml" Target="../ink/ink984.xml"/><Relationship Id="rId86" Type="http://schemas.openxmlformats.org/officeDocument/2006/relationships/image" Target="../media/image795.png"/><Relationship Id="rId4" Type="http://schemas.openxmlformats.org/officeDocument/2006/relationships/image" Target="../media/image756.png"/><Relationship Id="rId9" Type="http://schemas.openxmlformats.org/officeDocument/2006/relationships/customXml" Target="../ink/ink948.xml"/><Relationship Id="rId13" Type="http://schemas.openxmlformats.org/officeDocument/2006/relationships/customXml" Target="../ink/ink950.xml"/><Relationship Id="rId18" Type="http://schemas.openxmlformats.org/officeDocument/2006/relationships/image" Target="../media/image763.png"/><Relationship Id="rId39" Type="http://schemas.openxmlformats.org/officeDocument/2006/relationships/customXml" Target="../ink/ink963.xml"/><Relationship Id="rId34" Type="http://schemas.openxmlformats.org/officeDocument/2006/relationships/image" Target="../media/image771.png"/><Relationship Id="rId50" Type="http://schemas.openxmlformats.org/officeDocument/2006/relationships/image" Target="../media/image778.png"/><Relationship Id="rId55" Type="http://schemas.openxmlformats.org/officeDocument/2006/relationships/customXml" Target="../ink/ink971.xml"/><Relationship Id="rId76" Type="http://schemas.openxmlformats.org/officeDocument/2006/relationships/image" Target="../media/image790.png"/><Relationship Id="rId7" Type="http://schemas.openxmlformats.org/officeDocument/2006/relationships/customXml" Target="../ink/ink947.xml"/><Relationship Id="rId71" Type="http://schemas.openxmlformats.org/officeDocument/2006/relationships/customXml" Target="../ink/ink979.xml"/><Relationship Id="rId92" Type="http://schemas.openxmlformats.org/officeDocument/2006/relationships/image" Target="../media/image798.png"/><Relationship Id="rId2" Type="http://schemas.openxmlformats.org/officeDocument/2006/relationships/notesSlide" Target="../notesSlides/notesSlide19.xml"/><Relationship Id="rId29" Type="http://schemas.openxmlformats.org/officeDocument/2006/relationships/customXml" Target="../ink/ink958.xml"/><Relationship Id="rId24" Type="http://schemas.openxmlformats.org/officeDocument/2006/relationships/image" Target="../media/image766.png"/><Relationship Id="rId40" Type="http://schemas.openxmlformats.org/officeDocument/2006/relationships/image" Target="../media/image774.png"/><Relationship Id="rId45" Type="http://schemas.openxmlformats.org/officeDocument/2006/relationships/customXml" Target="../ink/ink966.xml"/><Relationship Id="rId66" Type="http://schemas.openxmlformats.org/officeDocument/2006/relationships/image" Target="../media/image785.png"/><Relationship Id="rId87" Type="http://schemas.openxmlformats.org/officeDocument/2006/relationships/customXml" Target="../ink/ink987.xml"/><Relationship Id="rId61" Type="http://schemas.openxmlformats.org/officeDocument/2006/relationships/customXml" Target="../ink/ink974.xml"/><Relationship Id="rId82" Type="http://schemas.openxmlformats.org/officeDocument/2006/relationships/image" Target="../media/image793.png"/><Relationship Id="rId19" Type="http://schemas.openxmlformats.org/officeDocument/2006/relationships/customXml" Target="../ink/ink953.xml"/></Relationships>
</file>

<file path=ppt/slides/_rels/slide2.xml.rels><?xml version="1.0" encoding="UTF-8" standalone="yes"?>
<Relationships xmlns="http://schemas.openxmlformats.org/package/2006/relationships"><Relationship Id="rId26" Type="http://schemas.openxmlformats.org/officeDocument/2006/relationships/image" Target="../media/image1813.png"/><Relationship Id="rId21" Type="http://schemas.openxmlformats.org/officeDocument/2006/relationships/customXml" Target="../ink/ink23.xml"/><Relationship Id="rId42" Type="http://schemas.openxmlformats.org/officeDocument/2006/relationships/image" Target="../media/image1821.png"/><Relationship Id="rId47" Type="http://schemas.openxmlformats.org/officeDocument/2006/relationships/customXml" Target="../ink/ink36.xml"/><Relationship Id="rId63" Type="http://schemas.openxmlformats.org/officeDocument/2006/relationships/customXml" Target="../ink/ink44.xml"/><Relationship Id="rId68" Type="http://schemas.openxmlformats.org/officeDocument/2006/relationships/image" Target="../media/image1834.png"/><Relationship Id="rId84" Type="http://schemas.openxmlformats.org/officeDocument/2006/relationships/image" Target="../media/image1842.png"/><Relationship Id="rId89" Type="http://schemas.openxmlformats.org/officeDocument/2006/relationships/customXml" Target="../ink/ink57.xml"/><Relationship Id="rId112" Type="http://schemas.openxmlformats.org/officeDocument/2006/relationships/image" Target="../media/image16.png"/><Relationship Id="rId16" Type="http://schemas.openxmlformats.org/officeDocument/2006/relationships/image" Target="../media/image1808.png"/><Relationship Id="rId107" Type="http://schemas.openxmlformats.org/officeDocument/2006/relationships/customXml" Target="../ink/ink66.xml"/><Relationship Id="rId11" Type="http://schemas.openxmlformats.org/officeDocument/2006/relationships/customXml" Target="../ink/ink18.xml"/><Relationship Id="rId32" Type="http://schemas.openxmlformats.org/officeDocument/2006/relationships/image" Target="../media/image1816.png"/><Relationship Id="rId37" Type="http://schemas.openxmlformats.org/officeDocument/2006/relationships/customXml" Target="../ink/ink31.xml"/><Relationship Id="rId53" Type="http://schemas.openxmlformats.org/officeDocument/2006/relationships/customXml" Target="../ink/ink39.xml"/><Relationship Id="rId58" Type="http://schemas.openxmlformats.org/officeDocument/2006/relationships/image" Target="../media/image1829.png"/><Relationship Id="rId74" Type="http://schemas.openxmlformats.org/officeDocument/2006/relationships/image" Target="../media/image1837.png"/><Relationship Id="rId79" Type="http://schemas.openxmlformats.org/officeDocument/2006/relationships/customXml" Target="../ink/ink52.xml"/><Relationship Id="rId102" Type="http://schemas.openxmlformats.org/officeDocument/2006/relationships/image" Target="../media/image1851.png"/><Relationship Id="rId5" Type="http://schemas.openxmlformats.org/officeDocument/2006/relationships/customXml" Target="../ink/ink15.xml"/><Relationship Id="rId90" Type="http://schemas.openxmlformats.org/officeDocument/2006/relationships/image" Target="../media/image1845.png"/><Relationship Id="rId95" Type="http://schemas.openxmlformats.org/officeDocument/2006/relationships/customXml" Target="../ink/ink60.xml"/><Relationship Id="rId22" Type="http://schemas.openxmlformats.org/officeDocument/2006/relationships/image" Target="../media/image1811.png"/><Relationship Id="rId27" Type="http://schemas.openxmlformats.org/officeDocument/2006/relationships/customXml" Target="../ink/ink26.xml"/><Relationship Id="rId43" Type="http://schemas.openxmlformats.org/officeDocument/2006/relationships/customXml" Target="../ink/ink34.xml"/><Relationship Id="rId48" Type="http://schemas.openxmlformats.org/officeDocument/2006/relationships/image" Target="../media/image1824.png"/><Relationship Id="rId64" Type="http://schemas.openxmlformats.org/officeDocument/2006/relationships/image" Target="../media/image1832.png"/><Relationship Id="rId69" Type="http://schemas.openxmlformats.org/officeDocument/2006/relationships/customXml" Target="../ink/ink47.xml"/><Relationship Id="rId80" Type="http://schemas.openxmlformats.org/officeDocument/2006/relationships/image" Target="../media/image1840.png"/><Relationship Id="rId85" Type="http://schemas.openxmlformats.org/officeDocument/2006/relationships/customXml" Target="../ink/ink55.xml"/><Relationship Id="rId12" Type="http://schemas.openxmlformats.org/officeDocument/2006/relationships/image" Target="../media/image1806.png"/><Relationship Id="rId17" Type="http://schemas.openxmlformats.org/officeDocument/2006/relationships/customXml" Target="../ink/ink21.xml"/><Relationship Id="rId33" Type="http://schemas.openxmlformats.org/officeDocument/2006/relationships/customXml" Target="../ink/ink29.xml"/><Relationship Id="rId38" Type="http://schemas.openxmlformats.org/officeDocument/2006/relationships/image" Target="../media/image1819.png"/><Relationship Id="rId59" Type="http://schemas.openxmlformats.org/officeDocument/2006/relationships/customXml" Target="../ink/ink42.xml"/><Relationship Id="rId103" Type="http://schemas.openxmlformats.org/officeDocument/2006/relationships/customXml" Target="../ink/ink64.xml"/><Relationship Id="rId108" Type="http://schemas.openxmlformats.org/officeDocument/2006/relationships/image" Target="../media/image1854.png"/><Relationship Id="rId54" Type="http://schemas.openxmlformats.org/officeDocument/2006/relationships/image" Target="../media/image1827.png"/><Relationship Id="rId70" Type="http://schemas.openxmlformats.org/officeDocument/2006/relationships/image" Target="../media/image1835.png"/><Relationship Id="rId75" Type="http://schemas.openxmlformats.org/officeDocument/2006/relationships/customXml" Target="../ink/ink50.xml"/><Relationship Id="rId91" Type="http://schemas.openxmlformats.org/officeDocument/2006/relationships/customXml" Target="../ink/ink58.xml"/><Relationship Id="rId96" Type="http://schemas.openxmlformats.org/officeDocument/2006/relationships/image" Target="../media/image1848.png"/><Relationship Id="rId1" Type="http://schemas.openxmlformats.org/officeDocument/2006/relationships/slideLayout" Target="../slideLayouts/slideLayout7.xml"/><Relationship Id="rId6" Type="http://schemas.openxmlformats.org/officeDocument/2006/relationships/image" Target="../media/image1803.png"/><Relationship Id="rId15" Type="http://schemas.openxmlformats.org/officeDocument/2006/relationships/customXml" Target="../ink/ink20.xml"/><Relationship Id="rId23" Type="http://schemas.openxmlformats.org/officeDocument/2006/relationships/customXml" Target="../ink/ink24.xml"/><Relationship Id="rId28" Type="http://schemas.openxmlformats.org/officeDocument/2006/relationships/image" Target="../media/image1814.png"/><Relationship Id="rId36" Type="http://schemas.openxmlformats.org/officeDocument/2006/relationships/image" Target="../media/image1818.png"/><Relationship Id="rId49" Type="http://schemas.openxmlformats.org/officeDocument/2006/relationships/customXml" Target="../ink/ink37.xml"/><Relationship Id="rId57" Type="http://schemas.openxmlformats.org/officeDocument/2006/relationships/customXml" Target="../ink/ink41.xml"/><Relationship Id="rId106" Type="http://schemas.openxmlformats.org/officeDocument/2006/relationships/image" Target="../media/image1853.png"/><Relationship Id="rId10" Type="http://schemas.openxmlformats.org/officeDocument/2006/relationships/image" Target="../media/image1805.png"/><Relationship Id="rId31" Type="http://schemas.openxmlformats.org/officeDocument/2006/relationships/customXml" Target="../ink/ink28.xml"/><Relationship Id="rId44" Type="http://schemas.openxmlformats.org/officeDocument/2006/relationships/image" Target="../media/image1822.png"/><Relationship Id="rId52" Type="http://schemas.openxmlformats.org/officeDocument/2006/relationships/image" Target="../media/image1826.png"/><Relationship Id="rId60" Type="http://schemas.openxmlformats.org/officeDocument/2006/relationships/image" Target="../media/image1830.png"/><Relationship Id="rId65" Type="http://schemas.openxmlformats.org/officeDocument/2006/relationships/customXml" Target="../ink/ink45.xml"/><Relationship Id="rId73" Type="http://schemas.openxmlformats.org/officeDocument/2006/relationships/customXml" Target="../ink/ink49.xml"/><Relationship Id="rId78" Type="http://schemas.openxmlformats.org/officeDocument/2006/relationships/image" Target="../media/image1839.png"/><Relationship Id="rId81" Type="http://schemas.openxmlformats.org/officeDocument/2006/relationships/customXml" Target="../ink/ink53.xml"/><Relationship Id="rId86" Type="http://schemas.openxmlformats.org/officeDocument/2006/relationships/image" Target="../media/image1843.png"/><Relationship Id="rId94" Type="http://schemas.openxmlformats.org/officeDocument/2006/relationships/image" Target="../media/image1847.png"/><Relationship Id="rId99" Type="http://schemas.openxmlformats.org/officeDocument/2006/relationships/customXml" Target="../ink/ink62.xml"/><Relationship Id="rId101" Type="http://schemas.openxmlformats.org/officeDocument/2006/relationships/customXml" Target="../ink/ink63.xml"/><Relationship Id="rId4" Type="http://schemas.openxmlformats.org/officeDocument/2006/relationships/image" Target="../media/image1802.png"/><Relationship Id="rId9" Type="http://schemas.openxmlformats.org/officeDocument/2006/relationships/customXml" Target="../ink/ink17.xml"/><Relationship Id="rId13" Type="http://schemas.openxmlformats.org/officeDocument/2006/relationships/customXml" Target="../ink/ink19.xml"/><Relationship Id="rId18" Type="http://schemas.openxmlformats.org/officeDocument/2006/relationships/image" Target="../media/image1809.png"/><Relationship Id="rId39" Type="http://schemas.openxmlformats.org/officeDocument/2006/relationships/customXml" Target="../ink/ink32.xml"/><Relationship Id="rId109" Type="http://schemas.openxmlformats.org/officeDocument/2006/relationships/customXml" Target="../ink/ink67.xml"/><Relationship Id="rId34" Type="http://schemas.openxmlformats.org/officeDocument/2006/relationships/image" Target="../media/image1817.png"/><Relationship Id="rId50" Type="http://schemas.openxmlformats.org/officeDocument/2006/relationships/image" Target="../media/image1825.png"/><Relationship Id="rId55" Type="http://schemas.openxmlformats.org/officeDocument/2006/relationships/customXml" Target="../ink/ink40.xml"/><Relationship Id="rId76" Type="http://schemas.openxmlformats.org/officeDocument/2006/relationships/image" Target="../media/image1838.png"/><Relationship Id="rId97" Type="http://schemas.openxmlformats.org/officeDocument/2006/relationships/customXml" Target="../ink/ink61.xml"/><Relationship Id="rId104" Type="http://schemas.openxmlformats.org/officeDocument/2006/relationships/image" Target="../media/image1852.png"/><Relationship Id="rId7" Type="http://schemas.openxmlformats.org/officeDocument/2006/relationships/customXml" Target="../ink/ink16.xml"/><Relationship Id="rId71" Type="http://schemas.openxmlformats.org/officeDocument/2006/relationships/customXml" Target="../ink/ink48.xml"/><Relationship Id="rId92" Type="http://schemas.openxmlformats.org/officeDocument/2006/relationships/image" Target="../media/image1846.png"/><Relationship Id="rId2" Type="http://schemas.openxmlformats.org/officeDocument/2006/relationships/notesSlide" Target="../notesSlides/notesSlide2.xml"/><Relationship Id="rId29" Type="http://schemas.openxmlformats.org/officeDocument/2006/relationships/customXml" Target="../ink/ink27.xml"/><Relationship Id="rId24" Type="http://schemas.openxmlformats.org/officeDocument/2006/relationships/image" Target="../media/image1812.png"/><Relationship Id="rId40" Type="http://schemas.openxmlformats.org/officeDocument/2006/relationships/image" Target="../media/image1820.png"/><Relationship Id="rId45" Type="http://schemas.openxmlformats.org/officeDocument/2006/relationships/customXml" Target="../ink/ink35.xml"/><Relationship Id="rId66" Type="http://schemas.openxmlformats.org/officeDocument/2006/relationships/image" Target="../media/image1833.png"/><Relationship Id="rId87" Type="http://schemas.openxmlformats.org/officeDocument/2006/relationships/customXml" Target="../ink/ink56.xml"/><Relationship Id="rId110" Type="http://schemas.openxmlformats.org/officeDocument/2006/relationships/image" Target="../media/image15.png"/><Relationship Id="rId61" Type="http://schemas.openxmlformats.org/officeDocument/2006/relationships/customXml" Target="../ink/ink43.xml"/><Relationship Id="rId82" Type="http://schemas.openxmlformats.org/officeDocument/2006/relationships/image" Target="../media/image1841.png"/><Relationship Id="rId19" Type="http://schemas.openxmlformats.org/officeDocument/2006/relationships/customXml" Target="../ink/ink22.xml"/><Relationship Id="rId14" Type="http://schemas.openxmlformats.org/officeDocument/2006/relationships/image" Target="../media/image1807.png"/><Relationship Id="rId30" Type="http://schemas.openxmlformats.org/officeDocument/2006/relationships/image" Target="../media/image1815.png"/><Relationship Id="rId35" Type="http://schemas.openxmlformats.org/officeDocument/2006/relationships/customXml" Target="../ink/ink30.xml"/><Relationship Id="rId56" Type="http://schemas.openxmlformats.org/officeDocument/2006/relationships/image" Target="../media/image1828.png"/><Relationship Id="rId77" Type="http://schemas.openxmlformats.org/officeDocument/2006/relationships/customXml" Target="../ink/ink51.xml"/><Relationship Id="rId100" Type="http://schemas.openxmlformats.org/officeDocument/2006/relationships/image" Target="../media/image1850.png"/><Relationship Id="rId105" Type="http://schemas.openxmlformats.org/officeDocument/2006/relationships/customXml" Target="../ink/ink65.xml"/><Relationship Id="rId8" Type="http://schemas.openxmlformats.org/officeDocument/2006/relationships/image" Target="../media/image1804.png"/><Relationship Id="rId51" Type="http://schemas.openxmlformats.org/officeDocument/2006/relationships/customXml" Target="../ink/ink38.xml"/><Relationship Id="rId72" Type="http://schemas.openxmlformats.org/officeDocument/2006/relationships/image" Target="../media/image1836.png"/><Relationship Id="rId93" Type="http://schemas.openxmlformats.org/officeDocument/2006/relationships/customXml" Target="../ink/ink59.xml"/><Relationship Id="rId98" Type="http://schemas.openxmlformats.org/officeDocument/2006/relationships/image" Target="../media/image1849.png"/><Relationship Id="rId3" Type="http://schemas.openxmlformats.org/officeDocument/2006/relationships/customXml" Target="../ink/ink14.xml"/><Relationship Id="rId25" Type="http://schemas.openxmlformats.org/officeDocument/2006/relationships/customXml" Target="../ink/ink25.xml"/><Relationship Id="rId46" Type="http://schemas.openxmlformats.org/officeDocument/2006/relationships/image" Target="../media/image1823.png"/><Relationship Id="rId67" Type="http://schemas.openxmlformats.org/officeDocument/2006/relationships/customXml" Target="../ink/ink46.xml"/><Relationship Id="rId20" Type="http://schemas.openxmlformats.org/officeDocument/2006/relationships/image" Target="../media/image1810.png"/><Relationship Id="rId41" Type="http://schemas.openxmlformats.org/officeDocument/2006/relationships/customXml" Target="../ink/ink33.xml"/><Relationship Id="rId62" Type="http://schemas.openxmlformats.org/officeDocument/2006/relationships/image" Target="../media/image1831.png"/><Relationship Id="rId83" Type="http://schemas.openxmlformats.org/officeDocument/2006/relationships/customXml" Target="../ink/ink54.xml"/><Relationship Id="rId88" Type="http://schemas.openxmlformats.org/officeDocument/2006/relationships/image" Target="../media/image1844.png"/><Relationship Id="rId111" Type="http://schemas.openxmlformats.org/officeDocument/2006/relationships/customXml" Target="../ink/ink68.xml"/></Relationships>
</file>

<file path=ppt/slides/_rels/slide20.xml.rels><?xml version="1.0" encoding="UTF-8" standalone="yes"?>
<Relationships xmlns="http://schemas.openxmlformats.org/package/2006/relationships"><Relationship Id="rId117" Type="http://schemas.openxmlformats.org/officeDocument/2006/relationships/customXml" Target="../ink/ink1047.xml"/><Relationship Id="rId21" Type="http://schemas.openxmlformats.org/officeDocument/2006/relationships/customXml" Target="../ink/ink999.xml"/><Relationship Id="rId42" Type="http://schemas.openxmlformats.org/officeDocument/2006/relationships/image" Target="../media/image817.png"/><Relationship Id="rId63" Type="http://schemas.openxmlformats.org/officeDocument/2006/relationships/customXml" Target="../ink/ink1020.xml"/><Relationship Id="rId84" Type="http://schemas.openxmlformats.org/officeDocument/2006/relationships/image" Target="../media/image838.png"/><Relationship Id="rId138" Type="http://schemas.openxmlformats.org/officeDocument/2006/relationships/image" Target="../media/image865.png"/><Relationship Id="rId159" Type="http://schemas.openxmlformats.org/officeDocument/2006/relationships/customXml" Target="../ink/ink1068.xml"/><Relationship Id="rId170" Type="http://schemas.openxmlformats.org/officeDocument/2006/relationships/image" Target="../media/image881.png"/><Relationship Id="rId107" Type="http://schemas.openxmlformats.org/officeDocument/2006/relationships/customXml" Target="../ink/ink1042.xml"/><Relationship Id="rId11" Type="http://schemas.openxmlformats.org/officeDocument/2006/relationships/customXml" Target="../ink/ink994.xml"/><Relationship Id="rId32" Type="http://schemas.openxmlformats.org/officeDocument/2006/relationships/image" Target="../media/image813.png"/><Relationship Id="rId53" Type="http://schemas.openxmlformats.org/officeDocument/2006/relationships/customXml" Target="../ink/ink1015.xml"/><Relationship Id="rId74" Type="http://schemas.openxmlformats.org/officeDocument/2006/relationships/image" Target="../media/image833.png"/><Relationship Id="rId128" Type="http://schemas.openxmlformats.org/officeDocument/2006/relationships/image" Target="../media/image860.png"/><Relationship Id="rId149" Type="http://schemas.openxmlformats.org/officeDocument/2006/relationships/customXml" Target="../ink/ink1063.xml"/><Relationship Id="rId5" Type="http://schemas.openxmlformats.org/officeDocument/2006/relationships/customXml" Target="../ink/ink991.xml"/><Relationship Id="rId95" Type="http://schemas.openxmlformats.org/officeDocument/2006/relationships/customXml" Target="../ink/ink1036.xml"/><Relationship Id="rId160" Type="http://schemas.openxmlformats.org/officeDocument/2006/relationships/image" Target="../media/image876.png"/><Relationship Id="rId22" Type="http://schemas.openxmlformats.org/officeDocument/2006/relationships/image" Target="../media/image808.png"/><Relationship Id="rId43" Type="http://schemas.openxmlformats.org/officeDocument/2006/relationships/customXml" Target="../ink/ink1010.xml"/><Relationship Id="rId64" Type="http://schemas.openxmlformats.org/officeDocument/2006/relationships/image" Target="../media/image828.png"/><Relationship Id="rId118" Type="http://schemas.openxmlformats.org/officeDocument/2006/relationships/image" Target="../media/image855.png"/><Relationship Id="rId139" Type="http://schemas.openxmlformats.org/officeDocument/2006/relationships/customXml" Target="../ink/ink1058.xml"/><Relationship Id="rId85" Type="http://schemas.openxmlformats.org/officeDocument/2006/relationships/customXml" Target="../ink/ink1031.xml"/><Relationship Id="rId150" Type="http://schemas.openxmlformats.org/officeDocument/2006/relationships/image" Target="../media/image871.png"/><Relationship Id="rId171" Type="http://schemas.openxmlformats.org/officeDocument/2006/relationships/customXml" Target="../ink/ink1074.xml"/><Relationship Id="rId12" Type="http://schemas.openxmlformats.org/officeDocument/2006/relationships/image" Target="../media/image803.png"/><Relationship Id="rId33" Type="http://schemas.openxmlformats.org/officeDocument/2006/relationships/customXml" Target="../ink/ink1005.xml"/><Relationship Id="rId108" Type="http://schemas.openxmlformats.org/officeDocument/2006/relationships/image" Target="../media/image850.png"/><Relationship Id="rId129" Type="http://schemas.openxmlformats.org/officeDocument/2006/relationships/customXml" Target="../ink/ink1053.xml"/><Relationship Id="rId54" Type="http://schemas.openxmlformats.org/officeDocument/2006/relationships/image" Target="../media/image823.png"/><Relationship Id="rId70" Type="http://schemas.openxmlformats.org/officeDocument/2006/relationships/image" Target="../media/image831.png"/><Relationship Id="rId75" Type="http://schemas.openxmlformats.org/officeDocument/2006/relationships/customXml" Target="../ink/ink1026.xml"/><Relationship Id="rId91" Type="http://schemas.openxmlformats.org/officeDocument/2006/relationships/customXml" Target="../ink/ink1034.xml"/><Relationship Id="rId96" Type="http://schemas.openxmlformats.org/officeDocument/2006/relationships/image" Target="../media/image844.png"/><Relationship Id="rId140" Type="http://schemas.openxmlformats.org/officeDocument/2006/relationships/image" Target="../media/image866.png"/><Relationship Id="rId145" Type="http://schemas.openxmlformats.org/officeDocument/2006/relationships/customXml" Target="../ink/ink1061.xml"/><Relationship Id="rId161" Type="http://schemas.openxmlformats.org/officeDocument/2006/relationships/customXml" Target="../ink/ink1069.xml"/><Relationship Id="rId166" Type="http://schemas.openxmlformats.org/officeDocument/2006/relationships/image" Target="../media/image879.png"/><Relationship Id="rId1" Type="http://schemas.openxmlformats.org/officeDocument/2006/relationships/slideLayout" Target="../slideLayouts/slideLayout7.xml"/><Relationship Id="rId6" Type="http://schemas.openxmlformats.org/officeDocument/2006/relationships/image" Target="../media/image800.png"/><Relationship Id="rId23" Type="http://schemas.openxmlformats.org/officeDocument/2006/relationships/customXml" Target="../ink/ink1000.xml"/><Relationship Id="rId28" Type="http://schemas.openxmlformats.org/officeDocument/2006/relationships/image" Target="../media/image811.png"/><Relationship Id="rId49" Type="http://schemas.openxmlformats.org/officeDocument/2006/relationships/customXml" Target="../ink/ink1013.xml"/><Relationship Id="rId114" Type="http://schemas.openxmlformats.org/officeDocument/2006/relationships/image" Target="../media/image853.png"/><Relationship Id="rId119" Type="http://schemas.openxmlformats.org/officeDocument/2006/relationships/customXml" Target="../ink/ink1048.xml"/><Relationship Id="rId44" Type="http://schemas.openxmlformats.org/officeDocument/2006/relationships/image" Target="../media/image818.png"/><Relationship Id="rId60" Type="http://schemas.openxmlformats.org/officeDocument/2006/relationships/image" Target="../media/image826.png"/><Relationship Id="rId65" Type="http://schemas.openxmlformats.org/officeDocument/2006/relationships/customXml" Target="../ink/ink1021.xml"/><Relationship Id="rId81" Type="http://schemas.openxmlformats.org/officeDocument/2006/relationships/customXml" Target="../ink/ink1029.xml"/><Relationship Id="rId86" Type="http://schemas.openxmlformats.org/officeDocument/2006/relationships/image" Target="../media/image839.png"/><Relationship Id="rId130" Type="http://schemas.openxmlformats.org/officeDocument/2006/relationships/image" Target="../media/image861.png"/><Relationship Id="rId135" Type="http://schemas.openxmlformats.org/officeDocument/2006/relationships/customXml" Target="../ink/ink1056.xml"/><Relationship Id="rId151" Type="http://schemas.openxmlformats.org/officeDocument/2006/relationships/customXml" Target="../ink/ink1064.xml"/><Relationship Id="rId156" Type="http://schemas.openxmlformats.org/officeDocument/2006/relationships/image" Target="../media/image874.png"/><Relationship Id="rId172" Type="http://schemas.openxmlformats.org/officeDocument/2006/relationships/image" Target="../media/image882.png"/><Relationship Id="rId13" Type="http://schemas.openxmlformats.org/officeDocument/2006/relationships/customXml" Target="../ink/ink995.xml"/><Relationship Id="rId18" Type="http://schemas.openxmlformats.org/officeDocument/2006/relationships/image" Target="../media/image806.png"/><Relationship Id="rId39" Type="http://schemas.openxmlformats.org/officeDocument/2006/relationships/customXml" Target="../ink/ink1008.xml"/><Relationship Id="rId109" Type="http://schemas.openxmlformats.org/officeDocument/2006/relationships/customXml" Target="../ink/ink1043.xml"/><Relationship Id="rId34" Type="http://schemas.openxmlformats.org/officeDocument/2006/relationships/image" Target="../media/image814.png"/><Relationship Id="rId50" Type="http://schemas.openxmlformats.org/officeDocument/2006/relationships/image" Target="../media/image821.png"/><Relationship Id="rId55" Type="http://schemas.openxmlformats.org/officeDocument/2006/relationships/customXml" Target="../ink/ink1016.xml"/><Relationship Id="rId76" Type="http://schemas.openxmlformats.org/officeDocument/2006/relationships/image" Target="../media/image834.png"/><Relationship Id="rId97" Type="http://schemas.openxmlformats.org/officeDocument/2006/relationships/customXml" Target="../ink/ink1037.xml"/><Relationship Id="rId104" Type="http://schemas.openxmlformats.org/officeDocument/2006/relationships/image" Target="../media/image848.png"/><Relationship Id="rId120" Type="http://schemas.openxmlformats.org/officeDocument/2006/relationships/image" Target="../media/image856.png"/><Relationship Id="rId125" Type="http://schemas.openxmlformats.org/officeDocument/2006/relationships/customXml" Target="../ink/ink1051.xml"/><Relationship Id="rId141" Type="http://schemas.openxmlformats.org/officeDocument/2006/relationships/customXml" Target="../ink/ink1059.xml"/><Relationship Id="rId146" Type="http://schemas.openxmlformats.org/officeDocument/2006/relationships/image" Target="../media/image869.png"/><Relationship Id="rId167" Type="http://schemas.openxmlformats.org/officeDocument/2006/relationships/customXml" Target="../ink/ink1072.xml"/><Relationship Id="rId7" Type="http://schemas.openxmlformats.org/officeDocument/2006/relationships/customXml" Target="../ink/ink992.xml"/><Relationship Id="rId71" Type="http://schemas.openxmlformats.org/officeDocument/2006/relationships/customXml" Target="../ink/ink1024.xml"/><Relationship Id="rId92" Type="http://schemas.openxmlformats.org/officeDocument/2006/relationships/image" Target="../media/image842.png"/><Relationship Id="rId162" Type="http://schemas.openxmlformats.org/officeDocument/2006/relationships/image" Target="../media/image877.png"/><Relationship Id="rId2" Type="http://schemas.openxmlformats.org/officeDocument/2006/relationships/notesSlide" Target="../notesSlides/notesSlide20.xml"/><Relationship Id="rId29" Type="http://schemas.openxmlformats.org/officeDocument/2006/relationships/customXml" Target="../ink/ink1003.xml"/><Relationship Id="rId24" Type="http://schemas.openxmlformats.org/officeDocument/2006/relationships/image" Target="../media/image809.png"/><Relationship Id="rId40" Type="http://schemas.openxmlformats.org/officeDocument/2006/relationships/image" Target="../media/image816.png"/><Relationship Id="rId45" Type="http://schemas.openxmlformats.org/officeDocument/2006/relationships/customXml" Target="../ink/ink1011.xml"/><Relationship Id="rId66" Type="http://schemas.openxmlformats.org/officeDocument/2006/relationships/image" Target="../media/image829.png"/><Relationship Id="rId87" Type="http://schemas.openxmlformats.org/officeDocument/2006/relationships/customXml" Target="../ink/ink1032.xml"/><Relationship Id="rId110" Type="http://schemas.openxmlformats.org/officeDocument/2006/relationships/image" Target="../media/image851.png"/><Relationship Id="rId115" Type="http://schemas.openxmlformats.org/officeDocument/2006/relationships/customXml" Target="../ink/ink1046.xml"/><Relationship Id="rId131" Type="http://schemas.openxmlformats.org/officeDocument/2006/relationships/customXml" Target="../ink/ink1054.xml"/><Relationship Id="rId136" Type="http://schemas.openxmlformats.org/officeDocument/2006/relationships/image" Target="../media/image864.png"/><Relationship Id="rId157" Type="http://schemas.openxmlformats.org/officeDocument/2006/relationships/customXml" Target="../ink/ink1067.xml"/><Relationship Id="rId61" Type="http://schemas.openxmlformats.org/officeDocument/2006/relationships/customXml" Target="../ink/ink1019.xml"/><Relationship Id="rId82" Type="http://schemas.openxmlformats.org/officeDocument/2006/relationships/image" Target="../media/image837.png"/><Relationship Id="rId152" Type="http://schemas.openxmlformats.org/officeDocument/2006/relationships/image" Target="../media/image872.png"/><Relationship Id="rId19" Type="http://schemas.openxmlformats.org/officeDocument/2006/relationships/customXml" Target="../ink/ink998.xml"/><Relationship Id="rId14" Type="http://schemas.openxmlformats.org/officeDocument/2006/relationships/image" Target="../media/image804.png"/><Relationship Id="rId30" Type="http://schemas.openxmlformats.org/officeDocument/2006/relationships/image" Target="../media/image812.png"/><Relationship Id="rId35" Type="http://schemas.openxmlformats.org/officeDocument/2006/relationships/customXml" Target="../ink/ink1006.xml"/><Relationship Id="rId56" Type="http://schemas.openxmlformats.org/officeDocument/2006/relationships/image" Target="../media/image824.png"/><Relationship Id="rId77" Type="http://schemas.openxmlformats.org/officeDocument/2006/relationships/customXml" Target="../ink/ink1027.xml"/><Relationship Id="rId100" Type="http://schemas.openxmlformats.org/officeDocument/2006/relationships/image" Target="../media/image846.png"/><Relationship Id="rId105" Type="http://schemas.openxmlformats.org/officeDocument/2006/relationships/customXml" Target="../ink/ink1041.xml"/><Relationship Id="rId126" Type="http://schemas.openxmlformats.org/officeDocument/2006/relationships/image" Target="../media/image859.png"/><Relationship Id="rId147" Type="http://schemas.openxmlformats.org/officeDocument/2006/relationships/customXml" Target="../ink/ink1062.xml"/><Relationship Id="rId168" Type="http://schemas.openxmlformats.org/officeDocument/2006/relationships/image" Target="../media/image880.png"/><Relationship Id="rId8" Type="http://schemas.openxmlformats.org/officeDocument/2006/relationships/image" Target="../media/image801.png"/><Relationship Id="rId51" Type="http://schemas.openxmlformats.org/officeDocument/2006/relationships/customXml" Target="../ink/ink1014.xml"/><Relationship Id="rId72" Type="http://schemas.openxmlformats.org/officeDocument/2006/relationships/image" Target="../media/image832.png"/><Relationship Id="rId93" Type="http://schemas.openxmlformats.org/officeDocument/2006/relationships/customXml" Target="../ink/ink1035.xml"/><Relationship Id="rId98" Type="http://schemas.openxmlformats.org/officeDocument/2006/relationships/image" Target="../media/image845.png"/><Relationship Id="rId121" Type="http://schemas.openxmlformats.org/officeDocument/2006/relationships/customXml" Target="../ink/ink1049.xml"/><Relationship Id="rId142" Type="http://schemas.openxmlformats.org/officeDocument/2006/relationships/image" Target="../media/image867.png"/><Relationship Id="rId163" Type="http://schemas.openxmlformats.org/officeDocument/2006/relationships/customXml" Target="../ink/ink1070.xml"/><Relationship Id="rId3" Type="http://schemas.openxmlformats.org/officeDocument/2006/relationships/customXml" Target="../ink/ink990.xml"/><Relationship Id="rId25" Type="http://schemas.openxmlformats.org/officeDocument/2006/relationships/customXml" Target="../ink/ink1001.xml"/><Relationship Id="rId46" Type="http://schemas.openxmlformats.org/officeDocument/2006/relationships/image" Target="../media/image819.png"/><Relationship Id="rId67" Type="http://schemas.openxmlformats.org/officeDocument/2006/relationships/customXml" Target="../ink/ink1022.xml"/><Relationship Id="rId116" Type="http://schemas.openxmlformats.org/officeDocument/2006/relationships/image" Target="../media/image854.png"/><Relationship Id="rId137" Type="http://schemas.openxmlformats.org/officeDocument/2006/relationships/customXml" Target="../ink/ink1057.xml"/><Relationship Id="rId158" Type="http://schemas.openxmlformats.org/officeDocument/2006/relationships/image" Target="../media/image875.png"/><Relationship Id="rId20" Type="http://schemas.openxmlformats.org/officeDocument/2006/relationships/image" Target="../media/image807.png"/><Relationship Id="rId41" Type="http://schemas.openxmlformats.org/officeDocument/2006/relationships/customXml" Target="../ink/ink1009.xml"/><Relationship Id="rId62" Type="http://schemas.openxmlformats.org/officeDocument/2006/relationships/image" Target="../media/image827.png"/><Relationship Id="rId83" Type="http://schemas.openxmlformats.org/officeDocument/2006/relationships/customXml" Target="../ink/ink1030.xml"/><Relationship Id="rId88" Type="http://schemas.openxmlformats.org/officeDocument/2006/relationships/image" Target="../media/image840.png"/><Relationship Id="rId111" Type="http://schemas.openxmlformats.org/officeDocument/2006/relationships/customXml" Target="../ink/ink1044.xml"/><Relationship Id="rId132" Type="http://schemas.openxmlformats.org/officeDocument/2006/relationships/image" Target="../media/image862.png"/><Relationship Id="rId153" Type="http://schemas.openxmlformats.org/officeDocument/2006/relationships/customXml" Target="../ink/ink1065.xml"/><Relationship Id="rId15" Type="http://schemas.openxmlformats.org/officeDocument/2006/relationships/customXml" Target="../ink/ink996.xml"/><Relationship Id="rId36" Type="http://schemas.openxmlformats.org/officeDocument/2006/relationships/image" Target="../media/image815.png"/><Relationship Id="rId57" Type="http://schemas.openxmlformats.org/officeDocument/2006/relationships/customXml" Target="../ink/ink1017.xml"/><Relationship Id="rId106" Type="http://schemas.openxmlformats.org/officeDocument/2006/relationships/image" Target="../media/image849.png"/><Relationship Id="rId127" Type="http://schemas.openxmlformats.org/officeDocument/2006/relationships/customXml" Target="../ink/ink1052.xml"/><Relationship Id="rId10" Type="http://schemas.openxmlformats.org/officeDocument/2006/relationships/image" Target="../media/image802.png"/><Relationship Id="rId31" Type="http://schemas.openxmlformats.org/officeDocument/2006/relationships/customXml" Target="../ink/ink1004.xml"/><Relationship Id="rId52" Type="http://schemas.openxmlformats.org/officeDocument/2006/relationships/image" Target="../media/image822.png"/><Relationship Id="rId73" Type="http://schemas.openxmlformats.org/officeDocument/2006/relationships/customXml" Target="../ink/ink1025.xml"/><Relationship Id="rId78" Type="http://schemas.openxmlformats.org/officeDocument/2006/relationships/image" Target="../media/image835.png"/><Relationship Id="rId94" Type="http://schemas.openxmlformats.org/officeDocument/2006/relationships/image" Target="../media/image843.png"/><Relationship Id="rId99" Type="http://schemas.openxmlformats.org/officeDocument/2006/relationships/customXml" Target="../ink/ink1038.xml"/><Relationship Id="rId101" Type="http://schemas.openxmlformats.org/officeDocument/2006/relationships/customXml" Target="../ink/ink1039.xml"/><Relationship Id="rId122" Type="http://schemas.openxmlformats.org/officeDocument/2006/relationships/image" Target="../media/image857.png"/><Relationship Id="rId143" Type="http://schemas.openxmlformats.org/officeDocument/2006/relationships/customXml" Target="../ink/ink1060.xml"/><Relationship Id="rId148" Type="http://schemas.openxmlformats.org/officeDocument/2006/relationships/image" Target="../media/image870.png"/><Relationship Id="rId164" Type="http://schemas.openxmlformats.org/officeDocument/2006/relationships/image" Target="../media/image878.png"/><Relationship Id="rId169" Type="http://schemas.openxmlformats.org/officeDocument/2006/relationships/customXml" Target="../ink/ink1073.xml"/><Relationship Id="rId4" Type="http://schemas.openxmlformats.org/officeDocument/2006/relationships/image" Target="../media/image799.png"/><Relationship Id="rId9" Type="http://schemas.openxmlformats.org/officeDocument/2006/relationships/customXml" Target="../ink/ink993.xml"/><Relationship Id="rId26" Type="http://schemas.openxmlformats.org/officeDocument/2006/relationships/image" Target="../media/image810.png"/><Relationship Id="rId47" Type="http://schemas.openxmlformats.org/officeDocument/2006/relationships/customXml" Target="../ink/ink1012.xml"/><Relationship Id="rId68" Type="http://schemas.openxmlformats.org/officeDocument/2006/relationships/image" Target="../media/image830.png"/><Relationship Id="rId89" Type="http://schemas.openxmlformats.org/officeDocument/2006/relationships/customXml" Target="../ink/ink1033.xml"/><Relationship Id="rId112" Type="http://schemas.openxmlformats.org/officeDocument/2006/relationships/image" Target="../media/image852.png"/><Relationship Id="rId133" Type="http://schemas.openxmlformats.org/officeDocument/2006/relationships/customXml" Target="../ink/ink1055.xml"/><Relationship Id="rId154" Type="http://schemas.openxmlformats.org/officeDocument/2006/relationships/image" Target="../media/image873.png"/><Relationship Id="rId16" Type="http://schemas.openxmlformats.org/officeDocument/2006/relationships/image" Target="../media/image805.png"/><Relationship Id="rId37" Type="http://schemas.openxmlformats.org/officeDocument/2006/relationships/customXml" Target="../ink/ink1007.xml"/><Relationship Id="rId58" Type="http://schemas.openxmlformats.org/officeDocument/2006/relationships/image" Target="../media/image825.png"/><Relationship Id="rId79" Type="http://schemas.openxmlformats.org/officeDocument/2006/relationships/customXml" Target="../ink/ink1028.xml"/><Relationship Id="rId102" Type="http://schemas.openxmlformats.org/officeDocument/2006/relationships/image" Target="../media/image847.png"/><Relationship Id="rId123" Type="http://schemas.openxmlformats.org/officeDocument/2006/relationships/customXml" Target="../ink/ink1050.xml"/><Relationship Id="rId144" Type="http://schemas.openxmlformats.org/officeDocument/2006/relationships/image" Target="../media/image868.png"/><Relationship Id="rId90" Type="http://schemas.openxmlformats.org/officeDocument/2006/relationships/image" Target="../media/image841.png"/><Relationship Id="rId165" Type="http://schemas.openxmlformats.org/officeDocument/2006/relationships/customXml" Target="../ink/ink1071.xml"/><Relationship Id="rId27" Type="http://schemas.openxmlformats.org/officeDocument/2006/relationships/customXml" Target="../ink/ink1002.xml"/><Relationship Id="rId48" Type="http://schemas.openxmlformats.org/officeDocument/2006/relationships/image" Target="../media/image820.png"/><Relationship Id="rId69" Type="http://schemas.openxmlformats.org/officeDocument/2006/relationships/customXml" Target="../ink/ink1023.xml"/><Relationship Id="rId113" Type="http://schemas.openxmlformats.org/officeDocument/2006/relationships/customXml" Target="../ink/ink1045.xml"/><Relationship Id="rId134" Type="http://schemas.openxmlformats.org/officeDocument/2006/relationships/image" Target="../media/image863.png"/><Relationship Id="rId80" Type="http://schemas.openxmlformats.org/officeDocument/2006/relationships/image" Target="../media/image836.png"/><Relationship Id="rId155" Type="http://schemas.openxmlformats.org/officeDocument/2006/relationships/customXml" Target="../ink/ink1066.xml"/><Relationship Id="rId17" Type="http://schemas.openxmlformats.org/officeDocument/2006/relationships/customXml" Target="../ink/ink997.xml"/><Relationship Id="rId38" Type="http://schemas.openxmlformats.org/officeDocument/2006/relationships/image" Target="../media/image148.png"/><Relationship Id="rId59" Type="http://schemas.openxmlformats.org/officeDocument/2006/relationships/customXml" Target="../ink/ink1018.xml"/><Relationship Id="rId103" Type="http://schemas.openxmlformats.org/officeDocument/2006/relationships/customXml" Target="../ink/ink1040.xml"/><Relationship Id="rId124" Type="http://schemas.openxmlformats.org/officeDocument/2006/relationships/image" Target="../media/image858.png"/></Relationships>
</file>

<file path=ppt/slides/_rels/slide3.xml.rels><?xml version="1.0" encoding="UTF-8" standalone="yes"?>
<Relationships xmlns="http://schemas.openxmlformats.org/package/2006/relationships"><Relationship Id="rId13" Type="http://schemas.openxmlformats.org/officeDocument/2006/relationships/customXml" Target="../ink/ink74.xml"/><Relationship Id="rId18" Type="http://schemas.openxmlformats.org/officeDocument/2006/relationships/image" Target="../media/image1862.png"/><Relationship Id="rId26" Type="http://schemas.openxmlformats.org/officeDocument/2006/relationships/image" Target="../media/image1866.png"/><Relationship Id="rId39" Type="http://schemas.openxmlformats.org/officeDocument/2006/relationships/customXml" Target="../ink/ink87.xml"/><Relationship Id="rId21" Type="http://schemas.openxmlformats.org/officeDocument/2006/relationships/customXml" Target="../ink/ink78.xml"/><Relationship Id="rId34" Type="http://schemas.openxmlformats.org/officeDocument/2006/relationships/image" Target="../media/image1870.png"/><Relationship Id="rId42" Type="http://schemas.openxmlformats.org/officeDocument/2006/relationships/image" Target="../media/image20.png"/><Relationship Id="rId7" Type="http://schemas.openxmlformats.org/officeDocument/2006/relationships/customXml" Target="../ink/ink71.xml"/><Relationship Id="rId2" Type="http://schemas.openxmlformats.org/officeDocument/2006/relationships/notesSlide" Target="../notesSlides/notesSlide3.xml"/><Relationship Id="rId16" Type="http://schemas.openxmlformats.org/officeDocument/2006/relationships/image" Target="../media/image1861.png"/><Relationship Id="rId20" Type="http://schemas.openxmlformats.org/officeDocument/2006/relationships/image" Target="../media/image1863.png"/><Relationship Id="rId29" Type="http://schemas.openxmlformats.org/officeDocument/2006/relationships/customXml" Target="../ink/ink82.xml"/><Relationship Id="rId41" Type="http://schemas.openxmlformats.org/officeDocument/2006/relationships/customXml" Target="../ink/ink88.xml"/><Relationship Id="rId1" Type="http://schemas.openxmlformats.org/officeDocument/2006/relationships/slideLayout" Target="../slideLayouts/slideLayout7.xml"/><Relationship Id="rId6" Type="http://schemas.openxmlformats.org/officeDocument/2006/relationships/image" Target="../media/image1856.png"/><Relationship Id="rId11" Type="http://schemas.openxmlformats.org/officeDocument/2006/relationships/customXml" Target="../ink/ink73.xml"/><Relationship Id="rId24" Type="http://schemas.openxmlformats.org/officeDocument/2006/relationships/image" Target="../media/image1865.png"/><Relationship Id="rId32" Type="http://schemas.openxmlformats.org/officeDocument/2006/relationships/image" Target="../media/image1869.png"/><Relationship Id="rId37" Type="http://schemas.openxmlformats.org/officeDocument/2006/relationships/customXml" Target="../ink/ink86.xml"/><Relationship Id="rId40" Type="http://schemas.openxmlformats.org/officeDocument/2006/relationships/image" Target="../media/image19.png"/><Relationship Id="rId5" Type="http://schemas.openxmlformats.org/officeDocument/2006/relationships/customXml" Target="../ink/ink70.xml"/><Relationship Id="rId15" Type="http://schemas.openxmlformats.org/officeDocument/2006/relationships/customXml" Target="../ink/ink75.xml"/><Relationship Id="rId23" Type="http://schemas.openxmlformats.org/officeDocument/2006/relationships/customXml" Target="../ink/ink79.xml"/><Relationship Id="rId28" Type="http://schemas.openxmlformats.org/officeDocument/2006/relationships/image" Target="../media/image1867.png"/><Relationship Id="rId36" Type="http://schemas.openxmlformats.org/officeDocument/2006/relationships/image" Target="../media/image17.png"/><Relationship Id="rId10" Type="http://schemas.openxmlformats.org/officeDocument/2006/relationships/image" Target="../media/image1858.png"/><Relationship Id="rId19" Type="http://schemas.openxmlformats.org/officeDocument/2006/relationships/customXml" Target="../ink/ink77.xml"/><Relationship Id="rId31" Type="http://schemas.openxmlformats.org/officeDocument/2006/relationships/customXml" Target="../ink/ink83.xml"/><Relationship Id="rId4" Type="http://schemas.openxmlformats.org/officeDocument/2006/relationships/image" Target="../media/image1855.png"/><Relationship Id="rId9" Type="http://schemas.openxmlformats.org/officeDocument/2006/relationships/customXml" Target="../ink/ink72.xml"/><Relationship Id="rId14" Type="http://schemas.openxmlformats.org/officeDocument/2006/relationships/image" Target="../media/image1860.png"/><Relationship Id="rId22" Type="http://schemas.openxmlformats.org/officeDocument/2006/relationships/image" Target="../media/image1864.png"/><Relationship Id="rId27" Type="http://schemas.openxmlformats.org/officeDocument/2006/relationships/customXml" Target="../ink/ink81.xml"/><Relationship Id="rId30" Type="http://schemas.openxmlformats.org/officeDocument/2006/relationships/image" Target="../media/image1868.png"/><Relationship Id="rId35" Type="http://schemas.openxmlformats.org/officeDocument/2006/relationships/customXml" Target="../ink/ink85.xml"/><Relationship Id="rId8" Type="http://schemas.openxmlformats.org/officeDocument/2006/relationships/image" Target="../media/image1857.png"/><Relationship Id="rId3" Type="http://schemas.openxmlformats.org/officeDocument/2006/relationships/customXml" Target="../ink/ink69.xml"/><Relationship Id="rId12" Type="http://schemas.openxmlformats.org/officeDocument/2006/relationships/image" Target="../media/image1859.png"/><Relationship Id="rId17" Type="http://schemas.openxmlformats.org/officeDocument/2006/relationships/customXml" Target="../ink/ink76.xml"/><Relationship Id="rId25" Type="http://schemas.openxmlformats.org/officeDocument/2006/relationships/customXml" Target="../ink/ink80.xml"/><Relationship Id="rId33" Type="http://schemas.openxmlformats.org/officeDocument/2006/relationships/customXml" Target="../ink/ink84.xml"/><Relationship Id="rId38" Type="http://schemas.openxmlformats.org/officeDocument/2006/relationships/image" Target="../media/image18.png"/></Relationships>
</file>

<file path=ppt/slides/_rels/slide4.xml.rels><?xml version="1.0" encoding="UTF-8" standalone="yes"?>
<Relationships xmlns="http://schemas.openxmlformats.org/package/2006/relationships"><Relationship Id="rId26" Type="http://schemas.openxmlformats.org/officeDocument/2006/relationships/customXml" Target="../ink/ink100.xml"/><Relationship Id="rId21" Type="http://schemas.openxmlformats.org/officeDocument/2006/relationships/image" Target="../media/image1880.png"/><Relationship Id="rId42" Type="http://schemas.openxmlformats.org/officeDocument/2006/relationships/customXml" Target="../ink/ink108.xml"/><Relationship Id="rId47" Type="http://schemas.openxmlformats.org/officeDocument/2006/relationships/image" Target="../media/image1892.png"/><Relationship Id="rId63" Type="http://schemas.openxmlformats.org/officeDocument/2006/relationships/image" Target="../media/image1900.png"/><Relationship Id="rId68" Type="http://schemas.openxmlformats.org/officeDocument/2006/relationships/customXml" Target="../ink/ink121.xml"/><Relationship Id="rId7" Type="http://schemas.openxmlformats.org/officeDocument/2006/relationships/image" Target="../media/image1873.png"/><Relationship Id="rId2" Type="http://schemas.openxmlformats.org/officeDocument/2006/relationships/notesSlide" Target="../notesSlides/notesSlide4.xml"/><Relationship Id="rId16" Type="http://schemas.openxmlformats.org/officeDocument/2006/relationships/customXml" Target="../ink/ink95.xml"/><Relationship Id="rId29" Type="http://schemas.openxmlformats.org/officeDocument/2006/relationships/image" Target="../media/image1884.png"/><Relationship Id="rId11" Type="http://schemas.openxmlformats.org/officeDocument/2006/relationships/image" Target="../media/image1875.png"/><Relationship Id="rId24" Type="http://schemas.openxmlformats.org/officeDocument/2006/relationships/customXml" Target="../ink/ink99.xml"/><Relationship Id="rId32" Type="http://schemas.openxmlformats.org/officeDocument/2006/relationships/customXml" Target="../ink/ink103.xml"/><Relationship Id="rId37" Type="http://schemas.openxmlformats.org/officeDocument/2006/relationships/image" Target="../media/image1887.png"/><Relationship Id="rId40" Type="http://schemas.openxmlformats.org/officeDocument/2006/relationships/customXml" Target="../ink/ink107.xml"/><Relationship Id="rId45" Type="http://schemas.openxmlformats.org/officeDocument/2006/relationships/image" Target="../media/image1891.png"/><Relationship Id="rId53" Type="http://schemas.openxmlformats.org/officeDocument/2006/relationships/image" Target="../media/image1895.png"/><Relationship Id="rId58" Type="http://schemas.openxmlformats.org/officeDocument/2006/relationships/customXml" Target="../ink/ink116.xml"/><Relationship Id="rId66" Type="http://schemas.openxmlformats.org/officeDocument/2006/relationships/customXml" Target="../ink/ink120.xml"/><Relationship Id="rId5" Type="http://schemas.openxmlformats.org/officeDocument/2006/relationships/image" Target="../media/image1872.png"/><Relationship Id="rId61" Type="http://schemas.openxmlformats.org/officeDocument/2006/relationships/image" Target="../media/image1899.png"/><Relationship Id="rId19" Type="http://schemas.openxmlformats.org/officeDocument/2006/relationships/image" Target="../media/image1879.png"/><Relationship Id="rId14" Type="http://schemas.openxmlformats.org/officeDocument/2006/relationships/customXml" Target="../ink/ink94.xml"/><Relationship Id="rId22" Type="http://schemas.openxmlformats.org/officeDocument/2006/relationships/customXml" Target="../ink/ink98.xml"/><Relationship Id="rId27" Type="http://schemas.openxmlformats.org/officeDocument/2006/relationships/image" Target="../media/image1883.png"/><Relationship Id="rId30" Type="http://schemas.openxmlformats.org/officeDocument/2006/relationships/customXml" Target="../ink/ink102.xml"/><Relationship Id="rId35" Type="http://schemas.openxmlformats.org/officeDocument/2006/relationships/image" Target="../media/image1886.png"/><Relationship Id="rId43" Type="http://schemas.openxmlformats.org/officeDocument/2006/relationships/image" Target="../media/image1890.png"/><Relationship Id="rId48" Type="http://schemas.openxmlformats.org/officeDocument/2006/relationships/customXml" Target="../ink/ink111.xml"/><Relationship Id="rId56" Type="http://schemas.openxmlformats.org/officeDocument/2006/relationships/customXml" Target="../ink/ink115.xml"/><Relationship Id="rId64" Type="http://schemas.openxmlformats.org/officeDocument/2006/relationships/customXml" Target="../ink/ink119.xml"/><Relationship Id="rId69" Type="http://schemas.openxmlformats.org/officeDocument/2006/relationships/image" Target="../media/image1903.png"/><Relationship Id="rId8" Type="http://schemas.openxmlformats.org/officeDocument/2006/relationships/customXml" Target="../ink/ink91.xml"/><Relationship Id="rId51" Type="http://schemas.openxmlformats.org/officeDocument/2006/relationships/image" Target="../media/image1894.png"/><Relationship Id="rId3" Type="http://schemas.openxmlformats.org/officeDocument/2006/relationships/chart" Target="../charts/chart1.xml"/><Relationship Id="rId12" Type="http://schemas.openxmlformats.org/officeDocument/2006/relationships/customXml" Target="../ink/ink93.xml"/><Relationship Id="rId17" Type="http://schemas.openxmlformats.org/officeDocument/2006/relationships/image" Target="../media/image1878.png"/><Relationship Id="rId25" Type="http://schemas.openxmlformats.org/officeDocument/2006/relationships/image" Target="../media/image1882.png"/><Relationship Id="rId33" Type="http://schemas.openxmlformats.org/officeDocument/2006/relationships/image" Target="../media/image1752.png"/><Relationship Id="rId38" Type="http://schemas.openxmlformats.org/officeDocument/2006/relationships/customXml" Target="../ink/ink106.xml"/><Relationship Id="rId46" Type="http://schemas.openxmlformats.org/officeDocument/2006/relationships/customXml" Target="../ink/ink110.xml"/><Relationship Id="rId59" Type="http://schemas.openxmlformats.org/officeDocument/2006/relationships/image" Target="../media/image1898.png"/><Relationship Id="rId67" Type="http://schemas.openxmlformats.org/officeDocument/2006/relationships/image" Target="../media/image1902.png"/><Relationship Id="rId20" Type="http://schemas.openxmlformats.org/officeDocument/2006/relationships/customXml" Target="../ink/ink97.xml"/><Relationship Id="rId41" Type="http://schemas.openxmlformats.org/officeDocument/2006/relationships/image" Target="../media/image1889.png"/><Relationship Id="rId54" Type="http://schemas.openxmlformats.org/officeDocument/2006/relationships/customXml" Target="../ink/ink114.xml"/><Relationship Id="rId62" Type="http://schemas.openxmlformats.org/officeDocument/2006/relationships/customXml" Target="../ink/ink118.xml"/><Relationship Id="rId1" Type="http://schemas.openxmlformats.org/officeDocument/2006/relationships/slideLayout" Target="../slideLayouts/slideLayout7.xml"/><Relationship Id="rId6" Type="http://schemas.openxmlformats.org/officeDocument/2006/relationships/customXml" Target="../ink/ink90.xml"/><Relationship Id="rId15" Type="http://schemas.openxmlformats.org/officeDocument/2006/relationships/image" Target="../media/image1877.png"/><Relationship Id="rId23" Type="http://schemas.openxmlformats.org/officeDocument/2006/relationships/image" Target="../media/image1881.png"/><Relationship Id="rId28" Type="http://schemas.openxmlformats.org/officeDocument/2006/relationships/customXml" Target="../ink/ink101.xml"/><Relationship Id="rId36" Type="http://schemas.openxmlformats.org/officeDocument/2006/relationships/customXml" Target="../ink/ink105.xml"/><Relationship Id="rId49" Type="http://schemas.openxmlformats.org/officeDocument/2006/relationships/image" Target="../media/image1893.png"/><Relationship Id="rId57" Type="http://schemas.openxmlformats.org/officeDocument/2006/relationships/image" Target="../media/image1897.png"/><Relationship Id="rId10" Type="http://schemas.openxmlformats.org/officeDocument/2006/relationships/customXml" Target="../ink/ink92.xml"/><Relationship Id="rId31" Type="http://schemas.openxmlformats.org/officeDocument/2006/relationships/image" Target="../media/image1885.png"/><Relationship Id="rId44" Type="http://schemas.openxmlformats.org/officeDocument/2006/relationships/customXml" Target="../ink/ink109.xml"/><Relationship Id="rId52" Type="http://schemas.openxmlformats.org/officeDocument/2006/relationships/customXml" Target="../ink/ink113.xml"/><Relationship Id="rId60" Type="http://schemas.openxmlformats.org/officeDocument/2006/relationships/customXml" Target="../ink/ink117.xml"/><Relationship Id="rId65" Type="http://schemas.openxmlformats.org/officeDocument/2006/relationships/image" Target="../media/image1901.png"/><Relationship Id="rId4" Type="http://schemas.openxmlformats.org/officeDocument/2006/relationships/customXml" Target="../ink/ink89.xml"/><Relationship Id="rId9" Type="http://schemas.openxmlformats.org/officeDocument/2006/relationships/image" Target="../media/image1874.png"/><Relationship Id="rId13" Type="http://schemas.openxmlformats.org/officeDocument/2006/relationships/image" Target="../media/image1876.png"/><Relationship Id="rId18" Type="http://schemas.openxmlformats.org/officeDocument/2006/relationships/customXml" Target="../ink/ink96.xml"/><Relationship Id="rId39" Type="http://schemas.openxmlformats.org/officeDocument/2006/relationships/image" Target="../media/image1888.png"/><Relationship Id="rId34" Type="http://schemas.openxmlformats.org/officeDocument/2006/relationships/customXml" Target="../ink/ink104.xml"/><Relationship Id="rId50" Type="http://schemas.openxmlformats.org/officeDocument/2006/relationships/customXml" Target="../ink/ink112.xml"/><Relationship Id="rId55" Type="http://schemas.openxmlformats.org/officeDocument/2006/relationships/image" Target="../media/image1896.png"/></Relationships>
</file>

<file path=ppt/slides/_rels/slide5.xml.rels><?xml version="1.0" encoding="UTF-8" standalone="yes"?>
<Relationships xmlns="http://schemas.openxmlformats.org/package/2006/relationships"><Relationship Id="rId26" Type="http://schemas.openxmlformats.org/officeDocument/2006/relationships/customXml" Target="../ink/ink133.xml"/><Relationship Id="rId21" Type="http://schemas.openxmlformats.org/officeDocument/2006/relationships/image" Target="../media/image1912.png"/><Relationship Id="rId42" Type="http://schemas.openxmlformats.org/officeDocument/2006/relationships/customXml" Target="../ink/ink141.xml"/><Relationship Id="rId47" Type="http://schemas.openxmlformats.org/officeDocument/2006/relationships/image" Target="../media/image1925.png"/><Relationship Id="rId63" Type="http://schemas.openxmlformats.org/officeDocument/2006/relationships/image" Target="../media/image1933.png"/><Relationship Id="rId68" Type="http://schemas.openxmlformats.org/officeDocument/2006/relationships/customXml" Target="../ink/ink154.xml"/><Relationship Id="rId7" Type="http://schemas.openxmlformats.org/officeDocument/2006/relationships/image" Target="../media/image1905.png"/><Relationship Id="rId2" Type="http://schemas.openxmlformats.org/officeDocument/2006/relationships/notesSlide" Target="../notesSlides/notesSlide5.xml"/><Relationship Id="rId16" Type="http://schemas.openxmlformats.org/officeDocument/2006/relationships/customXml" Target="../ink/ink128.xml"/><Relationship Id="rId29" Type="http://schemas.openxmlformats.org/officeDocument/2006/relationships/image" Target="../media/image1916.png"/><Relationship Id="rId11" Type="http://schemas.openxmlformats.org/officeDocument/2006/relationships/image" Target="../media/image1907.png"/><Relationship Id="rId24" Type="http://schemas.openxmlformats.org/officeDocument/2006/relationships/customXml" Target="../ink/ink132.xml"/><Relationship Id="rId32" Type="http://schemas.openxmlformats.org/officeDocument/2006/relationships/customXml" Target="../ink/ink136.xml"/><Relationship Id="rId37" Type="http://schemas.openxmlformats.org/officeDocument/2006/relationships/image" Target="../media/image1920.png"/><Relationship Id="rId40" Type="http://schemas.openxmlformats.org/officeDocument/2006/relationships/customXml" Target="../ink/ink140.xml"/><Relationship Id="rId45" Type="http://schemas.openxmlformats.org/officeDocument/2006/relationships/image" Target="../media/image1924.png"/><Relationship Id="rId53" Type="http://schemas.openxmlformats.org/officeDocument/2006/relationships/image" Target="../media/image1928.png"/><Relationship Id="rId58" Type="http://schemas.openxmlformats.org/officeDocument/2006/relationships/customXml" Target="../ink/ink149.xml"/><Relationship Id="rId66" Type="http://schemas.openxmlformats.org/officeDocument/2006/relationships/customXml" Target="../ink/ink153.xml"/><Relationship Id="rId5" Type="http://schemas.openxmlformats.org/officeDocument/2006/relationships/image" Target="../media/image1904.png"/><Relationship Id="rId61" Type="http://schemas.openxmlformats.org/officeDocument/2006/relationships/image" Target="../media/image1932.png"/><Relationship Id="rId19" Type="http://schemas.openxmlformats.org/officeDocument/2006/relationships/image" Target="../media/image1911.png"/><Relationship Id="rId14" Type="http://schemas.openxmlformats.org/officeDocument/2006/relationships/customXml" Target="../ink/ink127.xml"/><Relationship Id="rId22" Type="http://schemas.openxmlformats.org/officeDocument/2006/relationships/customXml" Target="../ink/ink131.xml"/><Relationship Id="rId27" Type="http://schemas.openxmlformats.org/officeDocument/2006/relationships/image" Target="../media/image1915.png"/><Relationship Id="rId30" Type="http://schemas.openxmlformats.org/officeDocument/2006/relationships/customXml" Target="../ink/ink135.xml"/><Relationship Id="rId35" Type="http://schemas.openxmlformats.org/officeDocument/2006/relationships/image" Target="../media/image1919.png"/><Relationship Id="rId43" Type="http://schemas.openxmlformats.org/officeDocument/2006/relationships/image" Target="../media/image1923.png"/><Relationship Id="rId48" Type="http://schemas.openxmlformats.org/officeDocument/2006/relationships/customXml" Target="../ink/ink144.xml"/><Relationship Id="rId56" Type="http://schemas.openxmlformats.org/officeDocument/2006/relationships/customXml" Target="../ink/ink148.xml"/><Relationship Id="rId64" Type="http://schemas.openxmlformats.org/officeDocument/2006/relationships/customXml" Target="../ink/ink152.xml"/><Relationship Id="rId69" Type="http://schemas.openxmlformats.org/officeDocument/2006/relationships/image" Target="../media/image1936.png"/><Relationship Id="rId8" Type="http://schemas.openxmlformats.org/officeDocument/2006/relationships/customXml" Target="../ink/ink124.xml"/><Relationship Id="rId51" Type="http://schemas.openxmlformats.org/officeDocument/2006/relationships/image" Target="../media/image1927.png"/><Relationship Id="rId3" Type="http://schemas.openxmlformats.org/officeDocument/2006/relationships/chart" Target="../charts/chart2.xml"/><Relationship Id="rId12" Type="http://schemas.openxmlformats.org/officeDocument/2006/relationships/customXml" Target="../ink/ink126.xml"/><Relationship Id="rId17" Type="http://schemas.openxmlformats.org/officeDocument/2006/relationships/image" Target="../media/image1910.png"/><Relationship Id="rId25" Type="http://schemas.openxmlformats.org/officeDocument/2006/relationships/image" Target="../media/image1914.png"/><Relationship Id="rId33" Type="http://schemas.openxmlformats.org/officeDocument/2006/relationships/image" Target="../media/image1918.png"/><Relationship Id="rId38" Type="http://schemas.openxmlformats.org/officeDocument/2006/relationships/customXml" Target="../ink/ink139.xml"/><Relationship Id="rId46" Type="http://schemas.openxmlformats.org/officeDocument/2006/relationships/customXml" Target="../ink/ink143.xml"/><Relationship Id="rId59" Type="http://schemas.openxmlformats.org/officeDocument/2006/relationships/image" Target="../media/image1931.png"/><Relationship Id="rId67" Type="http://schemas.openxmlformats.org/officeDocument/2006/relationships/image" Target="../media/image1935.png"/><Relationship Id="rId20" Type="http://schemas.openxmlformats.org/officeDocument/2006/relationships/customXml" Target="../ink/ink130.xml"/><Relationship Id="rId41" Type="http://schemas.openxmlformats.org/officeDocument/2006/relationships/image" Target="../media/image1922.png"/><Relationship Id="rId54" Type="http://schemas.openxmlformats.org/officeDocument/2006/relationships/customXml" Target="../ink/ink147.xml"/><Relationship Id="rId62" Type="http://schemas.openxmlformats.org/officeDocument/2006/relationships/customXml" Target="../ink/ink151.xml"/><Relationship Id="rId1" Type="http://schemas.openxmlformats.org/officeDocument/2006/relationships/slideLayout" Target="../slideLayouts/slideLayout7.xml"/><Relationship Id="rId6" Type="http://schemas.openxmlformats.org/officeDocument/2006/relationships/customXml" Target="../ink/ink123.xml"/><Relationship Id="rId15" Type="http://schemas.openxmlformats.org/officeDocument/2006/relationships/image" Target="../media/image1909.png"/><Relationship Id="rId23" Type="http://schemas.openxmlformats.org/officeDocument/2006/relationships/image" Target="../media/image1913.png"/><Relationship Id="rId28" Type="http://schemas.openxmlformats.org/officeDocument/2006/relationships/customXml" Target="../ink/ink134.xml"/><Relationship Id="rId36" Type="http://schemas.openxmlformats.org/officeDocument/2006/relationships/customXml" Target="../ink/ink138.xml"/><Relationship Id="rId49" Type="http://schemas.openxmlformats.org/officeDocument/2006/relationships/image" Target="../media/image1926.png"/><Relationship Id="rId57" Type="http://schemas.openxmlformats.org/officeDocument/2006/relationships/image" Target="../media/image1930.png"/><Relationship Id="rId10" Type="http://schemas.openxmlformats.org/officeDocument/2006/relationships/customXml" Target="../ink/ink125.xml"/><Relationship Id="rId31" Type="http://schemas.openxmlformats.org/officeDocument/2006/relationships/image" Target="../media/image1917.png"/><Relationship Id="rId44" Type="http://schemas.openxmlformats.org/officeDocument/2006/relationships/customXml" Target="../ink/ink142.xml"/><Relationship Id="rId52" Type="http://schemas.openxmlformats.org/officeDocument/2006/relationships/customXml" Target="../ink/ink146.xml"/><Relationship Id="rId60" Type="http://schemas.openxmlformats.org/officeDocument/2006/relationships/customXml" Target="../ink/ink150.xml"/><Relationship Id="rId65" Type="http://schemas.openxmlformats.org/officeDocument/2006/relationships/image" Target="../media/image1934.png"/><Relationship Id="rId4" Type="http://schemas.openxmlformats.org/officeDocument/2006/relationships/customXml" Target="../ink/ink122.xml"/><Relationship Id="rId9" Type="http://schemas.openxmlformats.org/officeDocument/2006/relationships/image" Target="../media/image1906.png"/><Relationship Id="rId13" Type="http://schemas.openxmlformats.org/officeDocument/2006/relationships/image" Target="../media/image1908.png"/><Relationship Id="rId18" Type="http://schemas.openxmlformats.org/officeDocument/2006/relationships/customXml" Target="../ink/ink129.xml"/><Relationship Id="rId39" Type="http://schemas.openxmlformats.org/officeDocument/2006/relationships/image" Target="../media/image1921.png"/><Relationship Id="rId34" Type="http://schemas.openxmlformats.org/officeDocument/2006/relationships/customXml" Target="../ink/ink137.xml"/><Relationship Id="rId50" Type="http://schemas.openxmlformats.org/officeDocument/2006/relationships/customXml" Target="../ink/ink145.xml"/><Relationship Id="rId55" Type="http://schemas.openxmlformats.org/officeDocument/2006/relationships/image" Target="../media/image1929.png"/></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6" Type="http://schemas.openxmlformats.org/officeDocument/2006/relationships/customXml" Target="../ink/ink166.xml"/><Relationship Id="rId21" Type="http://schemas.openxmlformats.org/officeDocument/2006/relationships/image" Target="../media/image1947.png"/><Relationship Id="rId42" Type="http://schemas.openxmlformats.org/officeDocument/2006/relationships/customXml" Target="../ink/ink174.xml"/><Relationship Id="rId47" Type="http://schemas.openxmlformats.org/officeDocument/2006/relationships/image" Target="../media/image1960.png"/><Relationship Id="rId63" Type="http://schemas.openxmlformats.org/officeDocument/2006/relationships/image" Target="../media/image1968.png"/><Relationship Id="rId68" Type="http://schemas.openxmlformats.org/officeDocument/2006/relationships/customXml" Target="../ink/ink187.xml"/><Relationship Id="rId84" Type="http://schemas.openxmlformats.org/officeDocument/2006/relationships/customXml" Target="../ink/ink195.xml"/><Relationship Id="rId89" Type="http://schemas.openxmlformats.org/officeDocument/2006/relationships/image" Target="../media/image1981.png"/><Relationship Id="rId112" Type="http://schemas.openxmlformats.org/officeDocument/2006/relationships/customXml" Target="../ink/ink209.xml"/><Relationship Id="rId16" Type="http://schemas.openxmlformats.org/officeDocument/2006/relationships/customXml" Target="../ink/ink161.xml"/><Relationship Id="rId107" Type="http://schemas.openxmlformats.org/officeDocument/2006/relationships/image" Target="../media/image1990.png"/><Relationship Id="rId11" Type="http://schemas.openxmlformats.org/officeDocument/2006/relationships/image" Target="../media/image1942.png"/><Relationship Id="rId32" Type="http://schemas.openxmlformats.org/officeDocument/2006/relationships/customXml" Target="../ink/ink169.xml"/><Relationship Id="rId37" Type="http://schemas.openxmlformats.org/officeDocument/2006/relationships/image" Target="../media/image1955.png"/><Relationship Id="rId53" Type="http://schemas.openxmlformats.org/officeDocument/2006/relationships/image" Target="../media/image1963.png"/><Relationship Id="rId58" Type="http://schemas.openxmlformats.org/officeDocument/2006/relationships/customXml" Target="../ink/ink182.xml"/><Relationship Id="rId74" Type="http://schemas.openxmlformats.org/officeDocument/2006/relationships/customXml" Target="../ink/ink190.xml"/><Relationship Id="rId79" Type="http://schemas.openxmlformats.org/officeDocument/2006/relationships/image" Target="../media/image1976.png"/><Relationship Id="rId102" Type="http://schemas.openxmlformats.org/officeDocument/2006/relationships/customXml" Target="../ink/ink204.xml"/><Relationship Id="rId5" Type="http://schemas.openxmlformats.org/officeDocument/2006/relationships/image" Target="../media/image1939.png"/><Relationship Id="rId90" Type="http://schemas.openxmlformats.org/officeDocument/2006/relationships/customXml" Target="../ink/ink198.xml"/><Relationship Id="rId95" Type="http://schemas.openxmlformats.org/officeDocument/2006/relationships/image" Target="../media/image1984.png"/><Relationship Id="rId22" Type="http://schemas.openxmlformats.org/officeDocument/2006/relationships/customXml" Target="../ink/ink164.xml"/><Relationship Id="rId27" Type="http://schemas.openxmlformats.org/officeDocument/2006/relationships/image" Target="../media/image1950.png"/><Relationship Id="rId43" Type="http://schemas.openxmlformats.org/officeDocument/2006/relationships/image" Target="../media/image1958.png"/><Relationship Id="rId48" Type="http://schemas.openxmlformats.org/officeDocument/2006/relationships/customXml" Target="../ink/ink177.xml"/><Relationship Id="rId64" Type="http://schemas.openxmlformats.org/officeDocument/2006/relationships/customXml" Target="../ink/ink185.xml"/><Relationship Id="rId69" Type="http://schemas.openxmlformats.org/officeDocument/2006/relationships/image" Target="../media/image1971.png"/><Relationship Id="rId113" Type="http://schemas.openxmlformats.org/officeDocument/2006/relationships/image" Target="../media/image1993.png"/><Relationship Id="rId80" Type="http://schemas.openxmlformats.org/officeDocument/2006/relationships/customXml" Target="../ink/ink193.xml"/><Relationship Id="rId85" Type="http://schemas.openxmlformats.org/officeDocument/2006/relationships/image" Target="../media/image1979.png"/><Relationship Id="rId12" Type="http://schemas.openxmlformats.org/officeDocument/2006/relationships/customXml" Target="../ink/ink159.xml"/><Relationship Id="rId17" Type="http://schemas.openxmlformats.org/officeDocument/2006/relationships/image" Target="../media/image1945.png"/><Relationship Id="rId33" Type="http://schemas.openxmlformats.org/officeDocument/2006/relationships/image" Target="../media/image1953.png"/><Relationship Id="rId38" Type="http://schemas.openxmlformats.org/officeDocument/2006/relationships/customXml" Target="../ink/ink172.xml"/><Relationship Id="rId59" Type="http://schemas.openxmlformats.org/officeDocument/2006/relationships/image" Target="../media/image1966.png"/><Relationship Id="rId103" Type="http://schemas.openxmlformats.org/officeDocument/2006/relationships/image" Target="../media/image1988.png"/><Relationship Id="rId108" Type="http://schemas.openxmlformats.org/officeDocument/2006/relationships/customXml" Target="../ink/ink207.xml"/><Relationship Id="rId54" Type="http://schemas.openxmlformats.org/officeDocument/2006/relationships/customXml" Target="../ink/ink180.xml"/><Relationship Id="rId70" Type="http://schemas.openxmlformats.org/officeDocument/2006/relationships/customXml" Target="../ink/ink188.xml"/><Relationship Id="rId75" Type="http://schemas.openxmlformats.org/officeDocument/2006/relationships/image" Target="../media/image1974.png"/><Relationship Id="rId91" Type="http://schemas.openxmlformats.org/officeDocument/2006/relationships/image" Target="../media/image1982.png"/><Relationship Id="rId96" Type="http://schemas.openxmlformats.org/officeDocument/2006/relationships/customXml" Target="../ink/ink201.xml"/><Relationship Id="rId1" Type="http://schemas.openxmlformats.org/officeDocument/2006/relationships/slideLayout" Target="../slideLayouts/slideLayout7.xml"/><Relationship Id="rId6" Type="http://schemas.openxmlformats.org/officeDocument/2006/relationships/customXml" Target="../ink/ink156.xml"/><Relationship Id="rId15" Type="http://schemas.openxmlformats.org/officeDocument/2006/relationships/image" Target="../media/image1944.png"/><Relationship Id="rId23" Type="http://schemas.openxmlformats.org/officeDocument/2006/relationships/image" Target="../media/image1948.png"/><Relationship Id="rId28" Type="http://schemas.openxmlformats.org/officeDocument/2006/relationships/customXml" Target="../ink/ink167.xml"/><Relationship Id="rId36" Type="http://schemas.openxmlformats.org/officeDocument/2006/relationships/customXml" Target="../ink/ink171.xml"/><Relationship Id="rId49" Type="http://schemas.openxmlformats.org/officeDocument/2006/relationships/image" Target="../media/image1961.png"/><Relationship Id="rId57" Type="http://schemas.openxmlformats.org/officeDocument/2006/relationships/image" Target="../media/image1965.png"/><Relationship Id="rId106" Type="http://schemas.openxmlformats.org/officeDocument/2006/relationships/customXml" Target="../ink/ink206.xml"/><Relationship Id="rId10" Type="http://schemas.openxmlformats.org/officeDocument/2006/relationships/customXml" Target="../ink/ink158.xml"/><Relationship Id="rId31" Type="http://schemas.openxmlformats.org/officeDocument/2006/relationships/image" Target="../media/image1952.png"/><Relationship Id="rId44" Type="http://schemas.openxmlformats.org/officeDocument/2006/relationships/customXml" Target="../ink/ink175.xml"/><Relationship Id="rId52" Type="http://schemas.openxmlformats.org/officeDocument/2006/relationships/customXml" Target="../ink/ink179.xml"/><Relationship Id="rId60" Type="http://schemas.openxmlformats.org/officeDocument/2006/relationships/customXml" Target="../ink/ink183.xml"/><Relationship Id="rId65" Type="http://schemas.openxmlformats.org/officeDocument/2006/relationships/image" Target="../media/image1969.png"/><Relationship Id="rId73" Type="http://schemas.openxmlformats.org/officeDocument/2006/relationships/image" Target="../media/image1973.png"/><Relationship Id="rId78" Type="http://schemas.openxmlformats.org/officeDocument/2006/relationships/customXml" Target="../ink/ink192.xml"/><Relationship Id="rId81" Type="http://schemas.openxmlformats.org/officeDocument/2006/relationships/image" Target="../media/image1977.png"/><Relationship Id="rId86" Type="http://schemas.openxmlformats.org/officeDocument/2006/relationships/customXml" Target="../ink/ink196.xml"/><Relationship Id="rId94" Type="http://schemas.openxmlformats.org/officeDocument/2006/relationships/customXml" Target="../ink/ink200.xml"/><Relationship Id="rId99" Type="http://schemas.openxmlformats.org/officeDocument/2006/relationships/image" Target="../media/image1986.png"/><Relationship Id="rId101" Type="http://schemas.openxmlformats.org/officeDocument/2006/relationships/image" Target="../media/image1987.png"/><Relationship Id="rId4" Type="http://schemas.openxmlformats.org/officeDocument/2006/relationships/customXml" Target="../ink/ink155.xml"/><Relationship Id="rId9" Type="http://schemas.openxmlformats.org/officeDocument/2006/relationships/image" Target="../media/image1941.png"/><Relationship Id="rId13" Type="http://schemas.openxmlformats.org/officeDocument/2006/relationships/image" Target="../media/image1943.png"/><Relationship Id="rId18" Type="http://schemas.openxmlformats.org/officeDocument/2006/relationships/customXml" Target="../ink/ink162.xml"/><Relationship Id="rId39" Type="http://schemas.openxmlformats.org/officeDocument/2006/relationships/image" Target="../media/image1956.png"/><Relationship Id="rId109" Type="http://schemas.openxmlformats.org/officeDocument/2006/relationships/image" Target="../media/image1991.png"/><Relationship Id="rId34" Type="http://schemas.openxmlformats.org/officeDocument/2006/relationships/customXml" Target="../ink/ink170.xml"/><Relationship Id="rId50" Type="http://schemas.openxmlformats.org/officeDocument/2006/relationships/customXml" Target="../ink/ink178.xml"/><Relationship Id="rId55" Type="http://schemas.openxmlformats.org/officeDocument/2006/relationships/image" Target="../media/image1964.png"/><Relationship Id="rId76" Type="http://schemas.openxmlformats.org/officeDocument/2006/relationships/customXml" Target="../ink/ink191.xml"/><Relationship Id="rId97" Type="http://schemas.openxmlformats.org/officeDocument/2006/relationships/image" Target="../media/image1985.png"/><Relationship Id="rId104" Type="http://schemas.openxmlformats.org/officeDocument/2006/relationships/customXml" Target="../ink/ink205.xml"/><Relationship Id="rId7" Type="http://schemas.openxmlformats.org/officeDocument/2006/relationships/image" Target="../media/image1940.png"/><Relationship Id="rId71" Type="http://schemas.openxmlformats.org/officeDocument/2006/relationships/image" Target="../media/image1972.png"/><Relationship Id="rId92" Type="http://schemas.openxmlformats.org/officeDocument/2006/relationships/customXml" Target="../ink/ink199.xml"/><Relationship Id="rId2" Type="http://schemas.openxmlformats.org/officeDocument/2006/relationships/notesSlide" Target="../notesSlides/notesSlide7.xml"/><Relationship Id="rId29" Type="http://schemas.openxmlformats.org/officeDocument/2006/relationships/image" Target="../media/image1951.png"/><Relationship Id="rId24" Type="http://schemas.openxmlformats.org/officeDocument/2006/relationships/customXml" Target="../ink/ink165.xml"/><Relationship Id="rId40" Type="http://schemas.openxmlformats.org/officeDocument/2006/relationships/customXml" Target="../ink/ink173.xml"/><Relationship Id="rId45" Type="http://schemas.openxmlformats.org/officeDocument/2006/relationships/image" Target="../media/image1959.png"/><Relationship Id="rId66" Type="http://schemas.openxmlformats.org/officeDocument/2006/relationships/customXml" Target="../ink/ink186.xml"/><Relationship Id="rId87" Type="http://schemas.openxmlformats.org/officeDocument/2006/relationships/image" Target="../media/image1980.png"/><Relationship Id="rId110" Type="http://schemas.openxmlformats.org/officeDocument/2006/relationships/customXml" Target="../ink/ink208.xml"/><Relationship Id="rId61" Type="http://schemas.openxmlformats.org/officeDocument/2006/relationships/image" Target="../media/image1967.png"/><Relationship Id="rId82" Type="http://schemas.openxmlformats.org/officeDocument/2006/relationships/customXml" Target="../ink/ink194.xml"/><Relationship Id="rId19" Type="http://schemas.openxmlformats.org/officeDocument/2006/relationships/image" Target="../media/image1946.png"/><Relationship Id="rId14" Type="http://schemas.openxmlformats.org/officeDocument/2006/relationships/customXml" Target="../ink/ink160.xml"/><Relationship Id="rId30" Type="http://schemas.openxmlformats.org/officeDocument/2006/relationships/customXml" Target="../ink/ink168.xml"/><Relationship Id="rId35" Type="http://schemas.openxmlformats.org/officeDocument/2006/relationships/image" Target="../media/image1954.png"/><Relationship Id="rId56" Type="http://schemas.openxmlformats.org/officeDocument/2006/relationships/customXml" Target="../ink/ink181.xml"/><Relationship Id="rId77" Type="http://schemas.openxmlformats.org/officeDocument/2006/relationships/image" Target="../media/image1975.png"/><Relationship Id="rId100" Type="http://schemas.openxmlformats.org/officeDocument/2006/relationships/customXml" Target="../ink/ink203.xml"/><Relationship Id="rId105" Type="http://schemas.openxmlformats.org/officeDocument/2006/relationships/image" Target="../media/image1989.png"/><Relationship Id="rId8" Type="http://schemas.openxmlformats.org/officeDocument/2006/relationships/customXml" Target="../ink/ink157.xml"/><Relationship Id="rId51" Type="http://schemas.openxmlformats.org/officeDocument/2006/relationships/image" Target="../media/image1962.png"/><Relationship Id="rId72" Type="http://schemas.openxmlformats.org/officeDocument/2006/relationships/customXml" Target="../ink/ink189.xml"/><Relationship Id="rId93" Type="http://schemas.openxmlformats.org/officeDocument/2006/relationships/image" Target="../media/image1983.png"/><Relationship Id="rId98" Type="http://schemas.openxmlformats.org/officeDocument/2006/relationships/customXml" Target="../ink/ink202.xml"/><Relationship Id="rId3" Type="http://schemas.openxmlformats.org/officeDocument/2006/relationships/image" Target="../media/image23.png"/><Relationship Id="rId25" Type="http://schemas.openxmlformats.org/officeDocument/2006/relationships/image" Target="../media/image1949.png"/><Relationship Id="rId46" Type="http://schemas.openxmlformats.org/officeDocument/2006/relationships/customXml" Target="../ink/ink176.xml"/><Relationship Id="rId67" Type="http://schemas.openxmlformats.org/officeDocument/2006/relationships/image" Target="../media/image1970.png"/><Relationship Id="rId20" Type="http://schemas.openxmlformats.org/officeDocument/2006/relationships/customXml" Target="../ink/ink163.xml"/><Relationship Id="rId41" Type="http://schemas.openxmlformats.org/officeDocument/2006/relationships/image" Target="../media/image1957.png"/><Relationship Id="rId62" Type="http://schemas.openxmlformats.org/officeDocument/2006/relationships/customXml" Target="../ink/ink184.xml"/><Relationship Id="rId83" Type="http://schemas.openxmlformats.org/officeDocument/2006/relationships/image" Target="../media/image1978.png"/><Relationship Id="rId88" Type="http://schemas.openxmlformats.org/officeDocument/2006/relationships/customXml" Target="../ink/ink197.xml"/><Relationship Id="rId111" Type="http://schemas.openxmlformats.org/officeDocument/2006/relationships/image" Target="../media/image199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211.xml"/><Relationship Id="rId5" Type="http://schemas.openxmlformats.org/officeDocument/2006/relationships/image" Target="../media/image25.png"/><Relationship Id="rId4" Type="http://schemas.openxmlformats.org/officeDocument/2006/relationships/customXml" Target="../ink/ink210.xml"/></Relationships>
</file>

<file path=ppt/slides/_rels/slide9.xml.rels><?xml version="1.0" encoding="UTF-8" standalone="yes"?>
<Relationships xmlns="http://schemas.openxmlformats.org/package/2006/relationships"><Relationship Id="rId8" Type="http://schemas.openxmlformats.org/officeDocument/2006/relationships/image" Target="../media/image1997.png"/><Relationship Id="rId3" Type="http://schemas.openxmlformats.org/officeDocument/2006/relationships/hyperlink" Target="https://coastal.climatecentral.org/" TargetMode="External"/><Relationship Id="rId7" Type="http://schemas.openxmlformats.org/officeDocument/2006/relationships/customXml" Target="../ink/ink21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96.png"/><Relationship Id="rId5" Type="http://schemas.openxmlformats.org/officeDocument/2006/relationships/customXml" Target="../ink/ink212.xml"/><Relationship Id="rId10" Type="http://schemas.openxmlformats.org/officeDocument/2006/relationships/image" Target="../media/image1998.png"/><Relationship Id="rId4" Type="http://schemas.openxmlformats.org/officeDocument/2006/relationships/image" Target="../media/image27.png"/><Relationship Id="rId9" Type="http://schemas.openxmlformats.org/officeDocument/2006/relationships/customXml" Target="../ink/ink2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B0120C8-D5C4-A358-A236-22F4BEDE5FD7}"/>
                  </a:ext>
                </a:extLst>
              </p14:cNvPr>
              <p14:cNvContentPartPr/>
              <p14:nvPr/>
            </p14:nvContentPartPr>
            <p14:xfrm>
              <a:off x="11567684" y="1341622"/>
              <a:ext cx="33480" cy="13680"/>
            </p14:xfrm>
          </p:contentPart>
        </mc:Choice>
        <mc:Fallback xmlns="">
          <p:pic>
            <p:nvPicPr>
              <p:cNvPr id="2" name="Freihand 1">
                <a:extLst>
                  <a:ext uri="{FF2B5EF4-FFF2-40B4-BE49-F238E27FC236}">
                    <a16:creationId xmlns:a16="http://schemas.microsoft.com/office/drawing/2014/main" id="{FB0120C8-D5C4-A358-A236-22F4BEDE5FD7}"/>
                  </a:ext>
                </a:extLst>
              </p:cNvPr>
              <p:cNvPicPr/>
              <p:nvPr/>
            </p:nvPicPr>
            <p:blipFill>
              <a:blip r:embed="rId6"/>
              <a:stretch>
                <a:fillRect/>
              </a:stretch>
            </p:blipFill>
            <p:spPr>
              <a:xfrm>
                <a:off x="11558684" y="1332622"/>
                <a:ext cx="51120" cy="31320"/>
              </a:xfrm>
              <a:prstGeom prst="rect">
                <a:avLst/>
              </a:prstGeom>
            </p:spPr>
          </p:pic>
        </mc:Fallback>
      </mc:AlternateContent>
      <p:grpSp>
        <p:nvGrpSpPr>
          <p:cNvPr id="6" name="Gruppieren 5">
            <a:extLst>
              <a:ext uri="{FF2B5EF4-FFF2-40B4-BE49-F238E27FC236}">
                <a16:creationId xmlns:a16="http://schemas.microsoft.com/office/drawing/2014/main" id="{1B1CB0D4-566D-84CD-6145-D576B6EE313E}"/>
              </a:ext>
            </a:extLst>
          </p:cNvPr>
          <p:cNvGrpSpPr/>
          <p:nvPr/>
        </p:nvGrpSpPr>
        <p:grpSpPr>
          <a:xfrm>
            <a:off x="11439884" y="519742"/>
            <a:ext cx="344880" cy="246960"/>
            <a:chOff x="11439884" y="519742"/>
            <a:chExt cx="344880" cy="2469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DD7B884-9F38-CBC3-BA41-3C92C593FD8D}"/>
                    </a:ext>
                  </a:extLst>
                </p14:cNvPr>
                <p14:cNvContentPartPr/>
                <p14:nvPr/>
              </p14:nvContentPartPr>
              <p14:xfrm>
                <a:off x="11508284" y="519742"/>
                <a:ext cx="138600" cy="246960"/>
              </p14:xfrm>
            </p:contentPart>
          </mc:Choice>
          <mc:Fallback xmlns="">
            <p:pic>
              <p:nvPicPr>
                <p:cNvPr id="3" name="Freihand 2">
                  <a:extLst>
                    <a:ext uri="{FF2B5EF4-FFF2-40B4-BE49-F238E27FC236}">
                      <a16:creationId xmlns:a16="http://schemas.microsoft.com/office/drawing/2014/main" id="{9DD7B884-9F38-CBC3-BA41-3C92C593FD8D}"/>
                    </a:ext>
                  </a:extLst>
                </p:cNvPr>
                <p:cNvPicPr/>
                <p:nvPr/>
              </p:nvPicPr>
              <p:blipFill>
                <a:blip r:embed="rId8"/>
                <a:stretch>
                  <a:fillRect/>
                </a:stretch>
              </p:blipFill>
              <p:spPr>
                <a:xfrm>
                  <a:off x="11499644" y="510742"/>
                  <a:ext cx="156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EC4ECFA-AF69-8AC8-F278-9D1DEB797390}"/>
                    </a:ext>
                  </a:extLst>
                </p14:cNvPr>
                <p14:cNvContentPartPr/>
                <p14:nvPr/>
              </p14:nvContentPartPr>
              <p14:xfrm>
                <a:off x="11439884" y="542422"/>
                <a:ext cx="344880" cy="202680"/>
              </p14:xfrm>
            </p:contentPart>
          </mc:Choice>
          <mc:Fallback xmlns="">
            <p:pic>
              <p:nvPicPr>
                <p:cNvPr id="4" name="Freihand 3">
                  <a:extLst>
                    <a:ext uri="{FF2B5EF4-FFF2-40B4-BE49-F238E27FC236}">
                      <a16:creationId xmlns:a16="http://schemas.microsoft.com/office/drawing/2014/main" id="{8EC4ECFA-AF69-8AC8-F278-9D1DEB797390}"/>
                    </a:ext>
                  </a:extLst>
                </p:cNvPr>
                <p:cNvPicPr/>
                <p:nvPr/>
              </p:nvPicPr>
              <p:blipFill>
                <a:blip r:embed="rId10"/>
                <a:stretch>
                  <a:fillRect/>
                </a:stretch>
              </p:blipFill>
              <p:spPr>
                <a:xfrm>
                  <a:off x="11430884" y="533422"/>
                  <a:ext cx="362520" cy="220320"/>
                </a:xfrm>
                <a:prstGeom prst="rect">
                  <a:avLst/>
                </a:prstGeom>
              </p:spPr>
            </p:pic>
          </mc:Fallback>
        </mc:AlternateContent>
      </p:grpSp>
      <p:grpSp>
        <p:nvGrpSpPr>
          <p:cNvPr id="15" name="Gruppieren 14">
            <a:extLst>
              <a:ext uri="{FF2B5EF4-FFF2-40B4-BE49-F238E27FC236}">
                <a16:creationId xmlns:a16="http://schemas.microsoft.com/office/drawing/2014/main" id="{C5B01F20-3CBB-48D0-8747-02422213AE57}"/>
              </a:ext>
            </a:extLst>
          </p:cNvPr>
          <p:cNvGrpSpPr/>
          <p:nvPr/>
        </p:nvGrpSpPr>
        <p:grpSpPr>
          <a:xfrm>
            <a:off x="11094800" y="1085347"/>
            <a:ext cx="403200" cy="407160"/>
            <a:chOff x="11094800" y="1085347"/>
            <a:chExt cx="403200" cy="4071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52BB81C-540A-449B-82D8-B79B5277C452}"/>
                    </a:ext>
                  </a:extLst>
                </p14:cNvPr>
                <p14:cNvContentPartPr/>
                <p14:nvPr/>
              </p14:nvContentPartPr>
              <p14:xfrm>
                <a:off x="11237360" y="1085347"/>
                <a:ext cx="132120" cy="348120"/>
              </p14:xfrm>
            </p:contentPart>
          </mc:Choice>
          <mc:Fallback xmlns="">
            <p:pic>
              <p:nvPicPr>
                <p:cNvPr id="9" name="Freihand 8">
                  <a:extLst>
                    <a:ext uri="{FF2B5EF4-FFF2-40B4-BE49-F238E27FC236}">
                      <a16:creationId xmlns:a16="http://schemas.microsoft.com/office/drawing/2014/main" id="{352BB81C-540A-449B-82D8-B79B5277C452}"/>
                    </a:ext>
                  </a:extLst>
                </p:cNvPr>
                <p:cNvPicPr/>
                <p:nvPr/>
              </p:nvPicPr>
              <p:blipFill>
                <a:blip r:embed="rId12"/>
                <a:stretch>
                  <a:fillRect/>
                </a:stretch>
              </p:blipFill>
              <p:spPr>
                <a:xfrm>
                  <a:off x="11233040" y="1081027"/>
                  <a:ext cx="1407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4E4EBC1F-46E0-41CA-9FD8-C1D095245091}"/>
                    </a:ext>
                  </a:extLst>
                </p14:cNvPr>
                <p14:cNvContentPartPr/>
                <p14:nvPr/>
              </p14:nvContentPartPr>
              <p14:xfrm>
                <a:off x="11094800" y="1147987"/>
                <a:ext cx="403200" cy="344520"/>
              </p14:xfrm>
            </p:contentPart>
          </mc:Choice>
          <mc:Fallback xmlns="">
            <p:pic>
              <p:nvPicPr>
                <p:cNvPr id="14" name="Freihand 13">
                  <a:extLst>
                    <a:ext uri="{FF2B5EF4-FFF2-40B4-BE49-F238E27FC236}">
                      <a16:creationId xmlns:a16="http://schemas.microsoft.com/office/drawing/2014/main" id="{4E4EBC1F-46E0-41CA-9FD8-C1D095245091}"/>
                    </a:ext>
                  </a:extLst>
                </p:cNvPr>
                <p:cNvPicPr/>
                <p:nvPr/>
              </p:nvPicPr>
              <p:blipFill>
                <a:blip r:embed="rId14"/>
                <a:stretch>
                  <a:fillRect/>
                </a:stretch>
              </p:blipFill>
              <p:spPr>
                <a:xfrm>
                  <a:off x="11090480" y="1143667"/>
                  <a:ext cx="411840" cy="353160"/>
                </a:xfrm>
                <a:prstGeom prst="rect">
                  <a:avLst/>
                </a:prstGeom>
              </p:spPr>
            </p:pic>
          </mc:Fallback>
        </mc:AlternateContent>
      </p:grpSp>
      <p:grpSp>
        <p:nvGrpSpPr>
          <p:cNvPr id="18" name="Gruppieren 17">
            <a:extLst>
              <a:ext uri="{FF2B5EF4-FFF2-40B4-BE49-F238E27FC236}">
                <a16:creationId xmlns:a16="http://schemas.microsoft.com/office/drawing/2014/main" id="{71787947-3093-4FA1-96C8-02A90180A01E}"/>
              </a:ext>
            </a:extLst>
          </p:cNvPr>
          <p:cNvGrpSpPr/>
          <p:nvPr/>
        </p:nvGrpSpPr>
        <p:grpSpPr>
          <a:xfrm>
            <a:off x="10969053" y="361147"/>
            <a:ext cx="289800" cy="230040"/>
            <a:chOff x="10969053" y="361147"/>
            <a:chExt cx="289800" cy="23004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108ECA25-2664-4032-A2C2-6950A1DFE9C0}"/>
                    </a:ext>
                  </a:extLst>
                </p14:cNvPr>
                <p14:cNvContentPartPr/>
                <p14:nvPr/>
              </p14:nvContentPartPr>
              <p14:xfrm>
                <a:off x="10969053" y="375187"/>
                <a:ext cx="197280" cy="216000"/>
              </p14:xfrm>
            </p:contentPart>
          </mc:Choice>
          <mc:Fallback xmlns="">
            <p:pic>
              <p:nvPicPr>
                <p:cNvPr id="16" name="Freihand 15">
                  <a:extLst>
                    <a:ext uri="{FF2B5EF4-FFF2-40B4-BE49-F238E27FC236}">
                      <a16:creationId xmlns:a16="http://schemas.microsoft.com/office/drawing/2014/main" id="{108ECA25-2664-4032-A2C2-6950A1DFE9C0}"/>
                    </a:ext>
                  </a:extLst>
                </p:cNvPr>
                <p:cNvPicPr/>
                <p:nvPr/>
              </p:nvPicPr>
              <p:blipFill>
                <a:blip r:embed="rId16"/>
                <a:stretch>
                  <a:fillRect/>
                </a:stretch>
              </p:blipFill>
              <p:spPr>
                <a:xfrm>
                  <a:off x="10964733" y="370867"/>
                  <a:ext cx="205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256A71A7-B2BD-4165-84A5-68ECD44F1765}"/>
                    </a:ext>
                  </a:extLst>
                </p14:cNvPr>
                <p14:cNvContentPartPr/>
                <p14:nvPr/>
              </p14:nvContentPartPr>
              <p14:xfrm>
                <a:off x="10978413" y="361147"/>
                <a:ext cx="280440" cy="230040"/>
              </p14:xfrm>
            </p:contentPart>
          </mc:Choice>
          <mc:Fallback xmlns="">
            <p:pic>
              <p:nvPicPr>
                <p:cNvPr id="17" name="Freihand 16">
                  <a:extLst>
                    <a:ext uri="{FF2B5EF4-FFF2-40B4-BE49-F238E27FC236}">
                      <a16:creationId xmlns:a16="http://schemas.microsoft.com/office/drawing/2014/main" id="{256A71A7-B2BD-4165-84A5-68ECD44F1765}"/>
                    </a:ext>
                  </a:extLst>
                </p:cNvPr>
                <p:cNvPicPr/>
                <p:nvPr/>
              </p:nvPicPr>
              <p:blipFill>
                <a:blip r:embed="rId18"/>
                <a:stretch>
                  <a:fillRect/>
                </a:stretch>
              </p:blipFill>
              <p:spPr>
                <a:xfrm>
                  <a:off x="10974093" y="356827"/>
                  <a:ext cx="289080" cy="238680"/>
                </a:xfrm>
                <a:prstGeom prst="rect">
                  <a:avLst/>
                </a:prstGeom>
              </p:spPr>
            </p:pic>
          </mc:Fallback>
        </mc:AlternateContent>
      </p:grpSp>
      <p:grpSp>
        <p:nvGrpSpPr>
          <p:cNvPr id="21" name="Gruppieren 20">
            <a:extLst>
              <a:ext uri="{FF2B5EF4-FFF2-40B4-BE49-F238E27FC236}">
                <a16:creationId xmlns:a16="http://schemas.microsoft.com/office/drawing/2014/main" id="{391C225D-5A6E-43D6-8545-D0A4DA55C69B}"/>
              </a:ext>
            </a:extLst>
          </p:cNvPr>
          <p:cNvGrpSpPr/>
          <p:nvPr/>
        </p:nvGrpSpPr>
        <p:grpSpPr>
          <a:xfrm>
            <a:off x="11529102" y="1547947"/>
            <a:ext cx="280800" cy="304200"/>
            <a:chOff x="11529102" y="1547947"/>
            <a:chExt cx="280800" cy="30420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EE46C6BE-70F8-4733-98DF-87CBFF5EA4ED}"/>
                    </a:ext>
                  </a:extLst>
                </p14:cNvPr>
                <p14:cNvContentPartPr/>
                <p14:nvPr/>
              </p14:nvContentPartPr>
              <p14:xfrm>
                <a:off x="11576982" y="1569187"/>
                <a:ext cx="201960" cy="282960"/>
              </p14:xfrm>
            </p:contentPart>
          </mc:Choice>
          <mc:Fallback xmlns="">
            <p:pic>
              <p:nvPicPr>
                <p:cNvPr id="19" name="Freihand 18">
                  <a:extLst>
                    <a:ext uri="{FF2B5EF4-FFF2-40B4-BE49-F238E27FC236}">
                      <a16:creationId xmlns:a16="http://schemas.microsoft.com/office/drawing/2014/main" id="{EE46C6BE-70F8-4733-98DF-87CBFF5EA4ED}"/>
                    </a:ext>
                  </a:extLst>
                </p:cNvPr>
                <p:cNvPicPr/>
                <p:nvPr/>
              </p:nvPicPr>
              <p:blipFill>
                <a:blip r:embed="rId20"/>
                <a:stretch>
                  <a:fillRect/>
                </a:stretch>
              </p:blipFill>
              <p:spPr>
                <a:xfrm>
                  <a:off x="11572662" y="1564867"/>
                  <a:ext cx="210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615C2A2E-F8A9-40DA-82CB-C6087B47CCA1}"/>
                    </a:ext>
                  </a:extLst>
                </p14:cNvPr>
                <p14:cNvContentPartPr/>
                <p14:nvPr/>
              </p14:nvContentPartPr>
              <p14:xfrm>
                <a:off x="11529102" y="1547947"/>
                <a:ext cx="280800" cy="244080"/>
              </p14:xfrm>
            </p:contentPart>
          </mc:Choice>
          <mc:Fallback xmlns="">
            <p:pic>
              <p:nvPicPr>
                <p:cNvPr id="20" name="Freihand 19">
                  <a:extLst>
                    <a:ext uri="{FF2B5EF4-FFF2-40B4-BE49-F238E27FC236}">
                      <a16:creationId xmlns:a16="http://schemas.microsoft.com/office/drawing/2014/main" id="{615C2A2E-F8A9-40DA-82CB-C6087B47CCA1}"/>
                    </a:ext>
                  </a:extLst>
                </p:cNvPr>
                <p:cNvPicPr/>
                <p:nvPr/>
              </p:nvPicPr>
              <p:blipFill>
                <a:blip r:embed="rId22"/>
                <a:stretch>
                  <a:fillRect/>
                </a:stretch>
              </p:blipFill>
              <p:spPr>
                <a:xfrm>
                  <a:off x="11524782" y="1543627"/>
                  <a:ext cx="289440" cy="252720"/>
                </a:xfrm>
                <a:prstGeom prst="rect">
                  <a:avLst/>
                </a:prstGeom>
              </p:spPr>
            </p:pic>
          </mc:Fallback>
        </mc:AlternateContent>
      </p:grpSp>
      <p:grpSp>
        <p:nvGrpSpPr>
          <p:cNvPr id="24" name="Gruppieren 23">
            <a:extLst>
              <a:ext uri="{FF2B5EF4-FFF2-40B4-BE49-F238E27FC236}">
                <a16:creationId xmlns:a16="http://schemas.microsoft.com/office/drawing/2014/main" id="{773CC36B-61EC-40D5-9888-4D979B3DE6BC}"/>
              </a:ext>
            </a:extLst>
          </p:cNvPr>
          <p:cNvGrpSpPr/>
          <p:nvPr/>
        </p:nvGrpSpPr>
        <p:grpSpPr>
          <a:xfrm>
            <a:off x="10418413" y="533107"/>
            <a:ext cx="226080" cy="267120"/>
            <a:chOff x="10418413" y="533107"/>
            <a:chExt cx="226080" cy="2671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230694D7-3C24-4829-AB6E-8FCF5FC2EA9D}"/>
                    </a:ext>
                  </a:extLst>
                </p14:cNvPr>
                <p14:cNvContentPartPr/>
                <p14:nvPr/>
              </p14:nvContentPartPr>
              <p14:xfrm>
                <a:off x="10418413" y="533107"/>
                <a:ext cx="149760" cy="267120"/>
              </p14:xfrm>
            </p:contentPart>
          </mc:Choice>
          <mc:Fallback xmlns="">
            <p:pic>
              <p:nvPicPr>
                <p:cNvPr id="22" name="Freihand 21">
                  <a:extLst>
                    <a:ext uri="{FF2B5EF4-FFF2-40B4-BE49-F238E27FC236}">
                      <a16:creationId xmlns:a16="http://schemas.microsoft.com/office/drawing/2014/main" id="{230694D7-3C24-4829-AB6E-8FCF5FC2EA9D}"/>
                    </a:ext>
                  </a:extLst>
                </p:cNvPr>
                <p:cNvPicPr/>
                <p:nvPr/>
              </p:nvPicPr>
              <p:blipFill>
                <a:blip r:embed="rId24"/>
                <a:stretch>
                  <a:fillRect/>
                </a:stretch>
              </p:blipFill>
              <p:spPr>
                <a:xfrm>
                  <a:off x="10414093" y="528787"/>
                  <a:ext cx="158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73504F22-8DD7-496A-8D2C-1D8010C82EC7}"/>
                    </a:ext>
                  </a:extLst>
                </p14:cNvPr>
                <p14:cNvContentPartPr/>
                <p14:nvPr/>
              </p14:nvContentPartPr>
              <p14:xfrm>
                <a:off x="10427053" y="545347"/>
                <a:ext cx="217440" cy="252000"/>
              </p14:xfrm>
            </p:contentPart>
          </mc:Choice>
          <mc:Fallback xmlns="">
            <p:pic>
              <p:nvPicPr>
                <p:cNvPr id="23" name="Freihand 22">
                  <a:extLst>
                    <a:ext uri="{FF2B5EF4-FFF2-40B4-BE49-F238E27FC236}">
                      <a16:creationId xmlns:a16="http://schemas.microsoft.com/office/drawing/2014/main" id="{73504F22-8DD7-496A-8D2C-1D8010C82EC7}"/>
                    </a:ext>
                  </a:extLst>
                </p:cNvPr>
                <p:cNvPicPr/>
                <p:nvPr/>
              </p:nvPicPr>
              <p:blipFill>
                <a:blip r:embed="rId26"/>
                <a:stretch>
                  <a:fillRect/>
                </a:stretch>
              </p:blipFill>
              <p:spPr>
                <a:xfrm>
                  <a:off x="10422733" y="541027"/>
                  <a:ext cx="226080" cy="260640"/>
                </a:xfrm>
                <a:prstGeom prst="rect">
                  <a:avLst/>
                </a:prstGeom>
              </p:spPr>
            </p:pic>
          </mc:Fallback>
        </mc:AlternateContent>
      </p:grpSp>
      <p:grpSp>
        <p:nvGrpSpPr>
          <p:cNvPr id="27" name="Gruppieren 26">
            <a:extLst>
              <a:ext uri="{FF2B5EF4-FFF2-40B4-BE49-F238E27FC236}">
                <a16:creationId xmlns:a16="http://schemas.microsoft.com/office/drawing/2014/main" id="{AA8C9F60-E873-27D2-5671-276AB58ED616}"/>
              </a:ext>
            </a:extLst>
          </p:cNvPr>
          <p:cNvGrpSpPr/>
          <p:nvPr/>
        </p:nvGrpSpPr>
        <p:grpSpPr>
          <a:xfrm>
            <a:off x="10185480" y="1623862"/>
            <a:ext cx="376920" cy="280440"/>
            <a:chOff x="10185480" y="1623862"/>
            <a:chExt cx="376920" cy="280440"/>
          </a:xfrm>
        </p:grpSpPr>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3BE310F5-C330-624A-7AEB-97FF1E91CAC1}"/>
                    </a:ext>
                  </a:extLst>
                </p14:cNvPr>
                <p14:cNvContentPartPr/>
                <p14:nvPr/>
              </p14:nvContentPartPr>
              <p14:xfrm>
                <a:off x="10185480" y="1670662"/>
                <a:ext cx="176400" cy="233640"/>
              </p14:xfrm>
            </p:contentPart>
          </mc:Choice>
          <mc:Fallback>
            <p:pic>
              <p:nvPicPr>
                <p:cNvPr id="25" name="Freihand 24">
                  <a:extLst>
                    <a:ext uri="{FF2B5EF4-FFF2-40B4-BE49-F238E27FC236}">
                      <a16:creationId xmlns:a16="http://schemas.microsoft.com/office/drawing/2014/main" id="{3BE310F5-C330-624A-7AEB-97FF1E91CAC1}"/>
                    </a:ext>
                  </a:extLst>
                </p:cNvPr>
                <p:cNvPicPr/>
                <p:nvPr/>
              </p:nvPicPr>
              <p:blipFill>
                <a:blip r:embed="rId28"/>
                <a:stretch>
                  <a:fillRect/>
                </a:stretch>
              </p:blipFill>
              <p:spPr>
                <a:xfrm>
                  <a:off x="10176480" y="1662022"/>
                  <a:ext cx="1940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83B183DA-4050-97AA-50A0-7A79624F8751}"/>
                    </a:ext>
                  </a:extLst>
                </p14:cNvPr>
                <p14:cNvContentPartPr/>
                <p14:nvPr/>
              </p14:nvContentPartPr>
              <p14:xfrm>
                <a:off x="10189440" y="1623862"/>
                <a:ext cx="372960" cy="273960"/>
              </p14:xfrm>
            </p:contentPart>
          </mc:Choice>
          <mc:Fallback>
            <p:pic>
              <p:nvPicPr>
                <p:cNvPr id="26" name="Freihand 25">
                  <a:extLst>
                    <a:ext uri="{FF2B5EF4-FFF2-40B4-BE49-F238E27FC236}">
                      <a16:creationId xmlns:a16="http://schemas.microsoft.com/office/drawing/2014/main" id="{83B183DA-4050-97AA-50A0-7A79624F8751}"/>
                    </a:ext>
                  </a:extLst>
                </p:cNvPr>
                <p:cNvPicPr/>
                <p:nvPr/>
              </p:nvPicPr>
              <p:blipFill>
                <a:blip r:embed="rId30"/>
                <a:stretch>
                  <a:fillRect/>
                </a:stretch>
              </p:blipFill>
              <p:spPr>
                <a:xfrm>
                  <a:off x="10180800" y="1614862"/>
                  <a:ext cx="390600" cy="2916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747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C4EC41B-A06B-A241-7431-5AC6B52E2842}"/>
                  </a:ext>
                </a:extLst>
              </p14:cNvPr>
              <p14:cNvContentPartPr/>
              <p14:nvPr/>
            </p14:nvContentPartPr>
            <p14:xfrm>
              <a:off x="6314040" y="1604782"/>
              <a:ext cx="5494680" cy="87120"/>
            </p14:xfrm>
          </p:contentPart>
        </mc:Choice>
        <mc:Fallback>
          <p:pic>
            <p:nvPicPr>
              <p:cNvPr id="2" name="Freihand 1">
                <a:extLst>
                  <a:ext uri="{FF2B5EF4-FFF2-40B4-BE49-F238E27FC236}">
                    <a16:creationId xmlns:a16="http://schemas.microsoft.com/office/drawing/2014/main" id="{8C4EC41B-A06B-A241-7431-5AC6B52E2842}"/>
                  </a:ext>
                </a:extLst>
              </p:cNvPr>
              <p:cNvPicPr/>
              <p:nvPr/>
            </p:nvPicPr>
            <p:blipFill>
              <a:blip r:embed="rId4"/>
              <a:stretch>
                <a:fillRect/>
              </a:stretch>
            </p:blipFill>
            <p:spPr>
              <a:xfrm>
                <a:off x="6305040" y="1595782"/>
                <a:ext cx="5512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9A8B8B7-8A26-EE17-A2C4-C29E2A2204E9}"/>
                  </a:ext>
                </a:extLst>
              </p14:cNvPr>
              <p14:cNvContentPartPr/>
              <p14:nvPr/>
            </p14:nvContentPartPr>
            <p14:xfrm>
              <a:off x="5197320" y="2494702"/>
              <a:ext cx="4507560" cy="131400"/>
            </p14:xfrm>
          </p:contentPart>
        </mc:Choice>
        <mc:Fallback>
          <p:pic>
            <p:nvPicPr>
              <p:cNvPr id="5" name="Freihand 4">
                <a:extLst>
                  <a:ext uri="{FF2B5EF4-FFF2-40B4-BE49-F238E27FC236}">
                    <a16:creationId xmlns:a16="http://schemas.microsoft.com/office/drawing/2014/main" id="{D9A8B8B7-8A26-EE17-A2C4-C29E2A2204E9}"/>
                  </a:ext>
                </a:extLst>
              </p:cNvPr>
              <p:cNvPicPr/>
              <p:nvPr/>
            </p:nvPicPr>
            <p:blipFill>
              <a:blip r:embed="rId6"/>
              <a:stretch>
                <a:fillRect/>
              </a:stretch>
            </p:blipFill>
            <p:spPr>
              <a:xfrm>
                <a:off x="5188680" y="2486062"/>
                <a:ext cx="452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6454CB85-B95D-916B-6A1D-68411FABF8F0}"/>
                  </a:ext>
                </a:extLst>
              </p14:cNvPr>
              <p14:cNvContentPartPr/>
              <p14:nvPr/>
            </p14:nvContentPartPr>
            <p14:xfrm>
              <a:off x="568440" y="2843182"/>
              <a:ext cx="4630320" cy="183960"/>
            </p14:xfrm>
          </p:contentPart>
        </mc:Choice>
        <mc:Fallback>
          <p:pic>
            <p:nvPicPr>
              <p:cNvPr id="7" name="Freihand 6">
                <a:extLst>
                  <a:ext uri="{FF2B5EF4-FFF2-40B4-BE49-F238E27FC236}">
                    <a16:creationId xmlns:a16="http://schemas.microsoft.com/office/drawing/2014/main" id="{6454CB85-B95D-916B-6A1D-68411FABF8F0}"/>
                  </a:ext>
                </a:extLst>
              </p:cNvPr>
              <p:cNvPicPr/>
              <p:nvPr/>
            </p:nvPicPr>
            <p:blipFill>
              <a:blip r:embed="rId8"/>
              <a:stretch>
                <a:fillRect/>
              </a:stretch>
            </p:blipFill>
            <p:spPr>
              <a:xfrm>
                <a:off x="559800" y="2834182"/>
                <a:ext cx="4647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9FB37AC-00D1-43E1-C49A-636C2932E34D}"/>
                  </a:ext>
                </a:extLst>
              </p14:cNvPr>
              <p14:cNvContentPartPr/>
              <p14:nvPr/>
            </p14:nvContentPartPr>
            <p14:xfrm>
              <a:off x="592560" y="4309462"/>
              <a:ext cx="7720920" cy="234360"/>
            </p14:xfrm>
          </p:contentPart>
        </mc:Choice>
        <mc:Fallback>
          <p:pic>
            <p:nvPicPr>
              <p:cNvPr id="8" name="Freihand 7">
                <a:extLst>
                  <a:ext uri="{FF2B5EF4-FFF2-40B4-BE49-F238E27FC236}">
                    <a16:creationId xmlns:a16="http://schemas.microsoft.com/office/drawing/2014/main" id="{99FB37AC-00D1-43E1-C49A-636C2932E34D}"/>
                  </a:ext>
                </a:extLst>
              </p:cNvPr>
              <p:cNvPicPr/>
              <p:nvPr/>
            </p:nvPicPr>
            <p:blipFill>
              <a:blip r:embed="rId10"/>
              <a:stretch>
                <a:fillRect/>
              </a:stretch>
            </p:blipFill>
            <p:spPr>
              <a:xfrm>
                <a:off x="583920" y="4300822"/>
                <a:ext cx="7738560" cy="252000"/>
              </a:xfrm>
              <a:prstGeom prst="rect">
                <a:avLst/>
              </a:prstGeom>
            </p:spPr>
          </p:pic>
        </mc:Fallback>
      </mc:AlternateContent>
    </p:spTree>
    <p:extLst>
      <p:ext uri="{BB962C8B-B14F-4D97-AF65-F5344CB8AC3E}">
        <p14:creationId xmlns:p14="http://schemas.microsoft.com/office/powerpoint/2010/main" val="212236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mc:AlternateContent xmlns:mc="http://schemas.openxmlformats.org/markup-compatibility/2006">
        <mc:Choice xmlns:p14="http://schemas.microsoft.com/office/powerpoint/2010/main" Requires="p14">
          <p:contentPart p14:bwMode="auto" r:id="rId3">
            <p14:nvContentPartPr>
              <p14:cNvPr id="130" name="Freihand 129">
                <a:extLst>
                  <a:ext uri="{FF2B5EF4-FFF2-40B4-BE49-F238E27FC236}">
                    <a16:creationId xmlns:a16="http://schemas.microsoft.com/office/drawing/2014/main" id="{98409906-79B0-B431-E9D5-81511A52D1D8}"/>
                  </a:ext>
                </a:extLst>
              </p14:cNvPr>
              <p14:cNvContentPartPr/>
              <p14:nvPr/>
            </p14:nvContentPartPr>
            <p14:xfrm>
              <a:off x="3888000" y="2029942"/>
              <a:ext cx="21600" cy="41040"/>
            </p14:xfrm>
          </p:contentPart>
        </mc:Choice>
        <mc:Fallback>
          <p:pic>
            <p:nvPicPr>
              <p:cNvPr id="130" name="Freihand 129">
                <a:extLst>
                  <a:ext uri="{FF2B5EF4-FFF2-40B4-BE49-F238E27FC236}">
                    <a16:creationId xmlns:a16="http://schemas.microsoft.com/office/drawing/2014/main" id="{98409906-79B0-B431-E9D5-81511A52D1D8}"/>
                  </a:ext>
                </a:extLst>
              </p:cNvPr>
              <p:cNvPicPr/>
              <p:nvPr/>
            </p:nvPicPr>
            <p:blipFill>
              <a:blip r:embed="rId4"/>
              <a:stretch>
                <a:fillRect/>
              </a:stretch>
            </p:blipFill>
            <p:spPr>
              <a:xfrm>
                <a:off x="3879000" y="2021302"/>
                <a:ext cx="39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4" name="Freihand 133">
                <a:extLst>
                  <a:ext uri="{FF2B5EF4-FFF2-40B4-BE49-F238E27FC236}">
                    <a16:creationId xmlns:a16="http://schemas.microsoft.com/office/drawing/2014/main" id="{237E4B5B-ECDF-15B3-1C7C-201BD90E7562}"/>
                  </a:ext>
                </a:extLst>
              </p14:cNvPr>
              <p14:cNvContentPartPr/>
              <p14:nvPr/>
            </p14:nvContentPartPr>
            <p14:xfrm>
              <a:off x="3942000" y="3880702"/>
              <a:ext cx="44640" cy="53640"/>
            </p14:xfrm>
          </p:contentPart>
        </mc:Choice>
        <mc:Fallback>
          <p:pic>
            <p:nvPicPr>
              <p:cNvPr id="134" name="Freihand 133">
                <a:extLst>
                  <a:ext uri="{FF2B5EF4-FFF2-40B4-BE49-F238E27FC236}">
                    <a16:creationId xmlns:a16="http://schemas.microsoft.com/office/drawing/2014/main" id="{237E4B5B-ECDF-15B3-1C7C-201BD90E7562}"/>
                  </a:ext>
                </a:extLst>
              </p:cNvPr>
              <p:cNvPicPr/>
              <p:nvPr/>
            </p:nvPicPr>
            <p:blipFill>
              <a:blip r:embed="rId6"/>
              <a:stretch>
                <a:fillRect/>
              </a:stretch>
            </p:blipFill>
            <p:spPr>
              <a:xfrm>
                <a:off x="3933000" y="3871702"/>
                <a:ext cx="62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1" name="Freihand 140">
                <a:extLst>
                  <a:ext uri="{FF2B5EF4-FFF2-40B4-BE49-F238E27FC236}">
                    <a16:creationId xmlns:a16="http://schemas.microsoft.com/office/drawing/2014/main" id="{FBB857C4-5C11-BE40-4346-FDB6D0B8B9AC}"/>
                  </a:ext>
                </a:extLst>
              </p14:cNvPr>
              <p14:cNvContentPartPr/>
              <p14:nvPr/>
            </p14:nvContentPartPr>
            <p14:xfrm>
              <a:off x="5593680" y="3274462"/>
              <a:ext cx="30600" cy="78120"/>
            </p14:xfrm>
          </p:contentPart>
        </mc:Choice>
        <mc:Fallback>
          <p:pic>
            <p:nvPicPr>
              <p:cNvPr id="141" name="Freihand 140">
                <a:extLst>
                  <a:ext uri="{FF2B5EF4-FFF2-40B4-BE49-F238E27FC236}">
                    <a16:creationId xmlns:a16="http://schemas.microsoft.com/office/drawing/2014/main" id="{FBB857C4-5C11-BE40-4346-FDB6D0B8B9AC}"/>
                  </a:ext>
                </a:extLst>
              </p:cNvPr>
              <p:cNvPicPr/>
              <p:nvPr/>
            </p:nvPicPr>
            <p:blipFill>
              <a:blip r:embed="rId8"/>
              <a:stretch>
                <a:fillRect/>
              </a:stretch>
            </p:blipFill>
            <p:spPr>
              <a:xfrm>
                <a:off x="5584680" y="3265822"/>
                <a:ext cx="48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5" name="Freihand 144">
                <a:extLst>
                  <a:ext uri="{FF2B5EF4-FFF2-40B4-BE49-F238E27FC236}">
                    <a16:creationId xmlns:a16="http://schemas.microsoft.com/office/drawing/2014/main" id="{E6FE3B0B-3AA9-5A0E-6480-3A1F89B2C686}"/>
                  </a:ext>
                </a:extLst>
              </p14:cNvPr>
              <p14:cNvContentPartPr/>
              <p14:nvPr/>
            </p14:nvContentPartPr>
            <p14:xfrm>
              <a:off x="5581440" y="3278782"/>
              <a:ext cx="29880" cy="107640"/>
            </p14:xfrm>
          </p:contentPart>
        </mc:Choice>
        <mc:Fallback>
          <p:pic>
            <p:nvPicPr>
              <p:cNvPr id="145" name="Freihand 144">
                <a:extLst>
                  <a:ext uri="{FF2B5EF4-FFF2-40B4-BE49-F238E27FC236}">
                    <a16:creationId xmlns:a16="http://schemas.microsoft.com/office/drawing/2014/main" id="{E6FE3B0B-3AA9-5A0E-6480-3A1F89B2C686}"/>
                  </a:ext>
                </a:extLst>
              </p:cNvPr>
              <p:cNvPicPr/>
              <p:nvPr/>
            </p:nvPicPr>
            <p:blipFill>
              <a:blip r:embed="rId10"/>
              <a:stretch>
                <a:fillRect/>
              </a:stretch>
            </p:blipFill>
            <p:spPr>
              <a:xfrm>
                <a:off x="5572440" y="3269782"/>
                <a:ext cx="47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6" name="Freihand 145">
                <a:extLst>
                  <a:ext uri="{FF2B5EF4-FFF2-40B4-BE49-F238E27FC236}">
                    <a16:creationId xmlns:a16="http://schemas.microsoft.com/office/drawing/2014/main" id="{D9C3EC7B-0C4B-8529-2D51-31F4DDB84B67}"/>
                  </a:ext>
                </a:extLst>
              </p14:cNvPr>
              <p14:cNvContentPartPr/>
              <p14:nvPr/>
            </p14:nvContentPartPr>
            <p14:xfrm>
              <a:off x="4772160" y="2689462"/>
              <a:ext cx="94320" cy="104760"/>
            </p14:xfrm>
          </p:contentPart>
        </mc:Choice>
        <mc:Fallback>
          <p:pic>
            <p:nvPicPr>
              <p:cNvPr id="146" name="Freihand 145">
                <a:extLst>
                  <a:ext uri="{FF2B5EF4-FFF2-40B4-BE49-F238E27FC236}">
                    <a16:creationId xmlns:a16="http://schemas.microsoft.com/office/drawing/2014/main" id="{D9C3EC7B-0C4B-8529-2D51-31F4DDB84B67}"/>
                  </a:ext>
                </a:extLst>
              </p:cNvPr>
              <p:cNvPicPr/>
              <p:nvPr/>
            </p:nvPicPr>
            <p:blipFill>
              <a:blip r:embed="rId12"/>
              <a:stretch>
                <a:fillRect/>
              </a:stretch>
            </p:blipFill>
            <p:spPr>
              <a:xfrm>
                <a:off x="4763520" y="2680822"/>
                <a:ext cx="111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8" name="Freihand 147">
                <a:extLst>
                  <a:ext uri="{FF2B5EF4-FFF2-40B4-BE49-F238E27FC236}">
                    <a16:creationId xmlns:a16="http://schemas.microsoft.com/office/drawing/2014/main" id="{4AEF2A26-43DF-0423-26AF-570F7E651746}"/>
                  </a:ext>
                </a:extLst>
              </p14:cNvPr>
              <p14:cNvContentPartPr/>
              <p14:nvPr/>
            </p14:nvContentPartPr>
            <p14:xfrm>
              <a:off x="5579280" y="3285262"/>
              <a:ext cx="48240" cy="105120"/>
            </p14:xfrm>
          </p:contentPart>
        </mc:Choice>
        <mc:Fallback>
          <p:pic>
            <p:nvPicPr>
              <p:cNvPr id="148" name="Freihand 147">
                <a:extLst>
                  <a:ext uri="{FF2B5EF4-FFF2-40B4-BE49-F238E27FC236}">
                    <a16:creationId xmlns:a16="http://schemas.microsoft.com/office/drawing/2014/main" id="{4AEF2A26-43DF-0423-26AF-570F7E651746}"/>
                  </a:ext>
                </a:extLst>
              </p:cNvPr>
              <p:cNvPicPr/>
              <p:nvPr/>
            </p:nvPicPr>
            <p:blipFill>
              <a:blip r:embed="rId14"/>
              <a:stretch>
                <a:fillRect/>
              </a:stretch>
            </p:blipFill>
            <p:spPr>
              <a:xfrm>
                <a:off x="5570280" y="3276262"/>
                <a:ext cx="65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9" name="Freihand 148">
                <a:extLst>
                  <a:ext uri="{FF2B5EF4-FFF2-40B4-BE49-F238E27FC236}">
                    <a16:creationId xmlns:a16="http://schemas.microsoft.com/office/drawing/2014/main" id="{035C5628-C7B3-9A15-4C89-521C9F01BB90}"/>
                  </a:ext>
                </a:extLst>
              </p14:cNvPr>
              <p14:cNvContentPartPr/>
              <p14:nvPr/>
            </p14:nvContentPartPr>
            <p14:xfrm>
              <a:off x="7728120" y="1284382"/>
              <a:ext cx="444960" cy="489600"/>
            </p14:xfrm>
          </p:contentPart>
        </mc:Choice>
        <mc:Fallback>
          <p:pic>
            <p:nvPicPr>
              <p:cNvPr id="149" name="Freihand 148">
                <a:extLst>
                  <a:ext uri="{FF2B5EF4-FFF2-40B4-BE49-F238E27FC236}">
                    <a16:creationId xmlns:a16="http://schemas.microsoft.com/office/drawing/2014/main" id="{035C5628-C7B3-9A15-4C89-521C9F01BB90}"/>
                  </a:ext>
                </a:extLst>
              </p:cNvPr>
              <p:cNvPicPr/>
              <p:nvPr/>
            </p:nvPicPr>
            <p:blipFill>
              <a:blip r:embed="rId16"/>
              <a:stretch>
                <a:fillRect/>
              </a:stretch>
            </p:blipFill>
            <p:spPr>
              <a:xfrm>
                <a:off x="7719120" y="1275382"/>
                <a:ext cx="46260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1" name="Freihand 180">
                <a:extLst>
                  <a:ext uri="{FF2B5EF4-FFF2-40B4-BE49-F238E27FC236}">
                    <a16:creationId xmlns:a16="http://schemas.microsoft.com/office/drawing/2014/main" id="{BF0E5AFA-DF8F-C715-DB18-BA8F8FE97925}"/>
                  </a:ext>
                </a:extLst>
              </p14:cNvPr>
              <p14:cNvContentPartPr/>
              <p14:nvPr/>
            </p14:nvContentPartPr>
            <p14:xfrm>
              <a:off x="4819320" y="2458702"/>
              <a:ext cx="850680" cy="846000"/>
            </p14:xfrm>
          </p:contentPart>
        </mc:Choice>
        <mc:Fallback>
          <p:pic>
            <p:nvPicPr>
              <p:cNvPr id="181" name="Freihand 180">
                <a:extLst>
                  <a:ext uri="{FF2B5EF4-FFF2-40B4-BE49-F238E27FC236}">
                    <a16:creationId xmlns:a16="http://schemas.microsoft.com/office/drawing/2014/main" id="{BF0E5AFA-DF8F-C715-DB18-BA8F8FE97925}"/>
                  </a:ext>
                </a:extLst>
              </p:cNvPr>
              <p:cNvPicPr/>
              <p:nvPr/>
            </p:nvPicPr>
            <p:blipFill>
              <a:blip r:embed="rId18"/>
              <a:stretch>
                <a:fillRect/>
              </a:stretch>
            </p:blipFill>
            <p:spPr>
              <a:xfrm>
                <a:off x="4810320" y="2449702"/>
                <a:ext cx="868320" cy="86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7" name="Freihand 126">
                <a:extLst>
                  <a:ext uri="{FF2B5EF4-FFF2-40B4-BE49-F238E27FC236}">
                    <a16:creationId xmlns:a16="http://schemas.microsoft.com/office/drawing/2014/main" id="{959CA964-28DA-6412-79D7-14114EC5D332}"/>
                  </a:ext>
                </a:extLst>
              </p14:cNvPr>
              <p14:cNvContentPartPr/>
              <p14:nvPr/>
            </p14:nvContentPartPr>
            <p14:xfrm>
              <a:off x="2053080" y="3054142"/>
              <a:ext cx="118800" cy="445320"/>
            </p14:xfrm>
          </p:contentPart>
        </mc:Choice>
        <mc:Fallback>
          <p:pic>
            <p:nvPicPr>
              <p:cNvPr id="127" name="Freihand 126">
                <a:extLst>
                  <a:ext uri="{FF2B5EF4-FFF2-40B4-BE49-F238E27FC236}">
                    <a16:creationId xmlns:a16="http://schemas.microsoft.com/office/drawing/2014/main" id="{959CA964-28DA-6412-79D7-14114EC5D332}"/>
                  </a:ext>
                </a:extLst>
              </p:cNvPr>
              <p:cNvPicPr/>
              <p:nvPr/>
            </p:nvPicPr>
            <p:blipFill>
              <a:blip r:embed="rId20"/>
              <a:stretch>
                <a:fillRect/>
              </a:stretch>
            </p:blipFill>
            <p:spPr>
              <a:xfrm>
                <a:off x="2044080" y="3045142"/>
                <a:ext cx="13644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8" name="Freihand 127">
                <a:extLst>
                  <a:ext uri="{FF2B5EF4-FFF2-40B4-BE49-F238E27FC236}">
                    <a16:creationId xmlns:a16="http://schemas.microsoft.com/office/drawing/2014/main" id="{67DA3176-0616-8556-0050-1E015C90A89C}"/>
                  </a:ext>
                </a:extLst>
              </p14:cNvPr>
              <p14:cNvContentPartPr/>
              <p14:nvPr/>
            </p14:nvContentPartPr>
            <p14:xfrm>
              <a:off x="2062800" y="2938222"/>
              <a:ext cx="190080" cy="211680"/>
            </p14:xfrm>
          </p:contentPart>
        </mc:Choice>
        <mc:Fallback>
          <p:pic>
            <p:nvPicPr>
              <p:cNvPr id="128" name="Freihand 127">
                <a:extLst>
                  <a:ext uri="{FF2B5EF4-FFF2-40B4-BE49-F238E27FC236}">
                    <a16:creationId xmlns:a16="http://schemas.microsoft.com/office/drawing/2014/main" id="{67DA3176-0616-8556-0050-1E015C90A89C}"/>
                  </a:ext>
                </a:extLst>
              </p:cNvPr>
              <p:cNvPicPr/>
              <p:nvPr/>
            </p:nvPicPr>
            <p:blipFill>
              <a:blip r:embed="rId22"/>
              <a:stretch>
                <a:fillRect/>
              </a:stretch>
            </p:blipFill>
            <p:spPr>
              <a:xfrm>
                <a:off x="2053800" y="2929582"/>
                <a:ext cx="207720" cy="229320"/>
              </a:xfrm>
              <a:prstGeom prst="rect">
                <a:avLst/>
              </a:prstGeom>
            </p:spPr>
          </p:pic>
        </mc:Fallback>
      </mc:AlternateContent>
      <p:grpSp>
        <p:nvGrpSpPr>
          <p:cNvPr id="239" name="Gruppieren 238">
            <a:extLst>
              <a:ext uri="{FF2B5EF4-FFF2-40B4-BE49-F238E27FC236}">
                <a16:creationId xmlns:a16="http://schemas.microsoft.com/office/drawing/2014/main" id="{25328289-7A18-9313-6F8C-10911D9D2340}"/>
              </a:ext>
            </a:extLst>
          </p:cNvPr>
          <p:cNvGrpSpPr/>
          <p:nvPr/>
        </p:nvGrpSpPr>
        <p:grpSpPr>
          <a:xfrm>
            <a:off x="2381400" y="25102"/>
            <a:ext cx="9713520" cy="5808600"/>
            <a:chOff x="2381400" y="25102"/>
            <a:chExt cx="9713520" cy="5808600"/>
          </a:xfrm>
        </p:grpSpPr>
        <mc:AlternateContent xmlns:mc="http://schemas.openxmlformats.org/markup-compatibility/2006">
          <mc:Choice xmlns:p14="http://schemas.microsoft.com/office/powerpoint/2010/main" Requires="p14">
            <p:contentPart p14:bwMode="auto" r:id="rId23">
              <p14:nvContentPartPr>
                <p14:cNvPr id="2" name="Freihand 1">
                  <a:extLst>
                    <a:ext uri="{FF2B5EF4-FFF2-40B4-BE49-F238E27FC236}">
                      <a16:creationId xmlns:a16="http://schemas.microsoft.com/office/drawing/2014/main" id="{45A47626-514B-3570-E34C-69EF9081FE35}"/>
                    </a:ext>
                  </a:extLst>
                </p14:cNvPr>
                <p14:cNvContentPartPr/>
                <p14:nvPr/>
              </p14:nvContentPartPr>
              <p14:xfrm>
                <a:off x="7578000" y="2058022"/>
                <a:ext cx="374400" cy="653040"/>
              </p14:xfrm>
            </p:contentPart>
          </mc:Choice>
          <mc:Fallback>
            <p:pic>
              <p:nvPicPr>
                <p:cNvPr id="2" name="Freihand 1">
                  <a:extLst>
                    <a:ext uri="{FF2B5EF4-FFF2-40B4-BE49-F238E27FC236}">
                      <a16:creationId xmlns:a16="http://schemas.microsoft.com/office/drawing/2014/main" id="{45A47626-514B-3570-E34C-69EF9081FE35}"/>
                    </a:ext>
                  </a:extLst>
                </p:cNvPr>
                <p:cNvPicPr/>
                <p:nvPr/>
              </p:nvPicPr>
              <p:blipFill>
                <a:blip r:embed="rId24"/>
                <a:stretch>
                  <a:fillRect/>
                </a:stretch>
              </p:blipFill>
              <p:spPr>
                <a:xfrm>
                  <a:off x="7569000" y="2049022"/>
                  <a:ext cx="392040" cy="670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 name="Freihand 3">
                  <a:extLst>
                    <a:ext uri="{FF2B5EF4-FFF2-40B4-BE49-F238E27FC236}">
                      <a16:creationId xmlns:a16="http://schemas.microsoft.com/office/drawing/2014/main" id="{023685DB-6F27-889F-E521-7F116B6D2879}"/>
                    </a:ext>
                  </a:extLst>
                </p14:cNvPr>
                <p14:cNvContentPartPr/>
                <p14:nvPr/>
              </p14:nvContentPartPr>
              <p14:xfrm>
                <a:off x="6478560" y="3502702"/>
                <a:ext cx="302400" cy="729720"/>
              </p14:xfrm>
            </p:contentPart>
          </mc:Choice>
          <mc:Fallback>
            <p:pic>
              <p:nvPicPr>
                <p:cNvPr id="4" name="Freihand 3">
                  <a:extLst>
                    <a:ext uri="{FF2B5EF4-FFF2-40B4-BE49-F238E27FC236}">
                      <a16:creationId xmlns:a16="http://schemas.microsoft.com/office/drawing/2014/main" id="{023685DB-6F27-889F-E521-7F116B6D2879}"/>
                    </a:ext>
                  </a:extLst>
                </p:cNvPr>
                <p:cNvPicPr/>
                <p:nvPr/>
              </p:nvPicPr>
              <p:blipFill>
                <a:blip r:embed="rId26"/>
                <a:stretch>
                  <a:fillRect/>
                </a:stretch>
              </p:blipFill>
              <p:spPr>
                <a:xfrm>
                  <a:off x="6469920" y="3493702"/>
                  <a:ext cx="320040" cy="747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43EF695C-8CF9-07F4-F12E-5CC06BAEC756}"/>
                    </a:ext>
                  </a:extLst>
                </p14:cNvPr>
                <p14:cNvContentPartPr/>
                <p14:nvPr/>
              </p14:nvContentPartPr>
              <p14:xfrm>
                <a:off x="5412600" y="5073382"/>
                <a:ext cx="416160" cy="497160"/>
              </p14:xfrm>
            </p:contentPart>
          </mc:Choice>
          <mc:Fallback>
            <p:pic>
              <p:nvPicPr>
                <p:cNvPr id="22" name="Freihand 21">
                  <a:extLst>
                    <a:ext uri="{FF2B5EF4-FFF2-40B4-BE49-F238E27FC236}">
                      <a16:creationId xmlns:a16="http://schemas.microsoft.com/office/drawing/2014/main" id="{43EF695C-8CF9-07F4-F12E-5CC06BAEC756}"/>
                    </a:ext>
                  </a:extLst>
                </p:cNvPr>
                <p:cNvPicPr/>
                <p:nvPr/>
              </p:nvPicPr>
              <p:blipFill>
                <a:blip r:embed="rId28"/>
                <a:stretch>
                  <a:fillRect/>
                </a:stretch>
              </p:blipFill>
              <p:spPr>
                <a:xfrm>
                  <a:off x="5403960" y="5064742"/>
                  <a:ext cx="43380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0A7D2573-4ABD-D3BD-9B1A-26F2DB95E23E}"/>
                    </a:ext>
                  </a:extLst>
                </p14:cNvPr>
                <p14:cNvContentPartPr/>
                <p14:nvPr/>
              </p14:nvContentPartPr>
              <p14:xfrm>
                <a:off x="7147800" y="3321262"/>
                <a:ext cx="2813760" cy="141120"/>
              </p14:xfrm>
            </p:contentPart>
          </mc:Choice>
          <mc:Fallback>
            <p:pic>
              <p:nvPicPr>
                <p:cNvPr id="23" name="Freihand 22">
                  <a:extLst>
                    <a:ext uri="{FF2B5EF4-FFF2-40B4-BE49-F238E27FC236}">
                      <a16:creationId xmlns:a16="http://schemas.microsoft.com/office/drawing/2014/main" id="{0A7D2573-4ABD-D3BD-9B1A-26F2DB95E23E}"/>
                    </a:ext>
                  </a:extLst>
                </p:cNvPr>
                <p:cNvPicPr/>
                <p:nvPr/>
              </p:nvPicPr>
              <p:blipFill>
                <a:blip r:embed="rId30"/>
                <a:stretch>
                  <a:fillRect/>
                </a:stretch>
              </p:blipFill>
              <p:spPr>
                <a:xfrm>
                  <a:off x="7138800" y="3312622"/>
                  <a:ext cx="2831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3" name="Freihand 52">
                  <a:extLst>
                    <a:ext uri="{FF2B5EF4-FFF2-40B4-BE49-F238E27FC236}">
                      <a16:creationId xmlns:a16="http://schemas.microsoft.com/office/drawing/2014/main" id="{A9063056-CBF1-068C-B8B3-499AB7272279}"/>
                    </a:ext>
                  </a:extLst>
                </p14:cNvPr>
                <p14:cNvContentPartPr/>
                <p14:nvPr/>
              </p14:nvContentPartPr>
              <p14:xfrm>
                <a:off x="10942200" y="1559422"/>
                <a:ext cx="45360" cy="17280"/>
              </p14:xfrm>
            </p:contentPart>
          </mc:Choice>
          <mc:Fallback>
            <p:pic>
              <p:nvPicPr>
                <p:cNvPr id="53" name="Freihand 52">
                  <a:extLst>
                    <a:ext uri="{FF2B5EF4-FFF2-40B4-BE49-F238E27FC236}">
                      <a16:creationId xmlns:a16="http://schemas.microsoft.com/office/drawing/2014/main" id="{A9063056-CBF1-068C-B8B3-499AB7272279}"/>
                    </a:ext>
                  </a:extLst>
                </p:cNvPr>
                <p:cNvPicPr/>
                <p:nvPr/>
              </p:nvPicPr>
              <p:blipFill>
                <a:blip r:embed="rId32"/>
                <a:stretch>
                  <a:fillRect/>
                </a:stretch>
              </p:blipFill>
              <p:spPr>
                <a:xfrm>
                  <a:off x="10933560" y="1550422"/>
                  <a:ext cx="63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4" name="Freihand 53">
                  <a:extLst>
                    <a:ext uri="{FF2B5EF4-FFF2-40B4-BE49-F238E27FC236}">
                      <a16:creationId xmlns:a16="http://schemas.microsoft.com/office/drawing/2014/main" id="{ACF84D65-6F4F-02AB-E061-1AC449137AE7}"/>
                    </a:ext>
                  </a:extLst>
                </p14:cNvPr>
                <p14:cNvContentPartPr/>
                <p14:nvPr/>
              </p14:nvContentPartPr>
              <p14:xfrm>
                <a:off x="11187360" y="2978542"/>
                <a:ext cx="98280" cy="26280"/>
              </p14:xfrm>
            </p:contentPart>
          </mc:Choice>
          <mc:Fallback>
            <p:pic>
              <p:nvPicPr>
                <p:cNvPr id="54" name="Freihand 53">
                  <a:extLst>
                    <a:ext uri="{FF2B5EF4-FFF2-40B4-BE49-F238E27FC236}">
                      <a16:creationId xmlns:a16="http://schemas.microsoft.com/office/drawing/2014/main" id="{ACF84D65-6F4F-02AB-E061-1AC449137AE7}"/>
                    </a:ext>
                  </a:extLst>
                </p:cNvPr>
                <p:cNvPicPr/>
                <p:nvPr/>
              </p:nvPicPr>
              <p:blipFill>
                <a:blip r:embed="rId34"/>
                <a:stretch>
                  <a:fillRect/>
                </a:stretch>
              </p:blipFill>
              <p:spPr>
                <a:xfrm>
                  <a:off x="11178720" y="2969902"/>
                  <a:ext cx="115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7" name="Freihand 96">
                  <a:extLst>
                    <a:ext uri="{FF2B5EF4-FFF2-40B4-BE49-F238E27FC236}">
                      <a16:creationId xmlns:a16="http://schemas.microsoft.com/office/drawing/2014/main" id="{57E96AE3-2E61-EDFB-F32C-AB26D7825324}"/>
                    </a:ext>
                  </a:extLst>
                </p14:cNvPr>
                <p14:cNvContentPartPr/>
                <p14:nvPr/>
              </p14:nvContentPartPr>
              <p14:xfrm>
                <a:off x="4784040" y="4173022"/>
                <a:ext cx="29880" cy="854280"/>
              </p14:xfrm>
            </p:contentPart>
          </mc:Choice>
          <mc:Fallback>
            <p:pic>
              <p:nvPicPr>
                <p:cNvPr id="97" name="Freihand 96">
                  <a:extLst>
                    <a:ext uri="{FF2B5EF4-FFF2-40B4-BE49-F238E27FC236}">
                      <a16:creationId xmlns:a16="http://schemas.microsoft.com/office/drawing/2014/main" id="{57E96AE3-2E61-EDFB-F32C-AB26D7825324}"/>
                    </a:ext>
                  </a:extLst>
                </p:cNvPr>
                <p:cNvPicPr/>
                <p:nvPr/>
              </p:nvPicPr>
              <p:blipFill>
                <a:blip r:embed="rId36"/>
                <a:stretch>
                  <a:fillRect/>
                </a:stretch>
              </p:blipFill>
              <p:spPr>
                <a:xfrm>
                  <a:off x="4775400" y="4164382"/>
                  <a:ext cx="47520" cy="871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1" name="Freihand 120">
                  <a:extLst>
                    <a:ext uri="{FF2B5EF4-FFF2-40B4-BE49-F238E27FC236}">
                      <a16:creationId xmlns:a16="http://schemas.microsoft.com/office/drawing/2014/main" id="{6677EB29-C12E-E52A-31CD-FF01FEDB0506}"/>
                    </a:ext>
                  </a:extLst>
                </p14:cNvPr>
                <p14:cNvContentPartPr/>
                <p14:nvPr/>
              </p14:nvContentPartPr>
              <p14:xfrm>
                <a:off x="4670280" y="5238982"/>
                <a:ext cx="182880" cy="221760"/>
              </p14:xfrm>
            </p:contentPart>
          </mc:Choice>
          <mc:Fallback>
            <p:pic>
              <p:nvPicPr>
                <p:cNvPr id="121" name="Freihand 120">
                  <a:extLst>
                    <a:ext uri="{FF2B5EF4-FFF2-40B4-BE49-F238E27FC236}">
                      <a16:creationId xmlns:a16="http://schemas.microsoft.com/office/drawing/2014/main" id="{6677EB29-C12E-E52A-31CD-FF01FEDB0506}"/>
                    </a:ext>
                  </a:extLst>
                </p:cNvPr>
                <p:cNvPicPr/>
                <p:nvPr/>
              </p:nvPicPr>
              <p:blipFill>
                <a:blip r:embed="rId38"/>
                <a:stretch>
                  <a:fillRect/>
                </a:stretch>
              </p:blipFill>
              <p:spPr>
                <a:xfrm>
                  <a:off x="4661280" y="5230342"/>
                  <a:ext cx="2005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2" name="Freihand 121">
                  <a:extLst>
                    <a:ext uri="{FF2B5EF4-FFF2-40B4-BE49-F238E27FC236}">
                      <a16:creationId xmlns:a16="http://schemas.microsoft.com/office/drawing/2014/main" id="{F90510D0-7A91-0173-B7CA-AB2FFB9EF465}"/>
                    </a:ext>
                  </a:extLst>
                </p14:cNvPr>
                <p14:cNvContentPartPr/>
                <p14:nvPr/>
              </p14:nvContentPartPr>
              <p14:xfrm>
                <a:off x="4885920" y="5088502"/>
                <a:ext cx="101160" cy="169920"/>
              </p14:xfrm>
            </p:contentPart>
          </mc:Choice>
          <mc:Fallback>
            <p:pic>
              <p:nvPicPr>
                <p:cNvPr id="122" name="Freihand 121">
                  <a:extLst>
                    <a:ext uri="{FF2B5EF4-FFF2-40B4-BE49-F238E27FC236}">
                      <a16:creationId xmlns:a16="http://schemas.microsoft.com/office/drawing/2014/main" id="{F90510D0-7A91-0173-B7CA-AB2FFB9EF465}"/>
                    </a:ext>
                  </a:extLst>
                </p:cNvPr>
                <p:cNvPicPr/>
                <p:nvPr/>
              </p:nvPicPr>
              <p:blipFill>
                <a:blip r:embed="rId40"/>
                <a:stretch>
                  <a:fillRect/>
                </a:stretch>
              </p:blipFill>
              <p:spPr>
                <a:xfrm>
                  <a:off x="4877280" y="5079502"/>
                  <a:ext cx="118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4" name="Freihand 123">
                  <a:extLst>
                    <a:ext uri="{FF2B5EF4-FFF2-40B4-BE49-F238E27FC236}">
                      <a16:creationId xmlns:a16="http://schemas.microsoft.com/office/drawing/2014/main" id="{E5A77D26-FFA5-27FB-C66E-CFA848BE7F79}"/>
                    </a:ext>
                  </a:extLst>
                </p14:cNvPr>
                <p14:cNvContentPartPr/>
                <p14:nvPr/>
              </p14:nvContentPartPr>
              <p14:xfrm>
                <a:off x="5090040" y="5711662"/>
                <a:ext cx="232200" cy="26640"/>
              </p14:xfrm>
            </p:contentPart>
          </mc:Choice>
          <mc:Fallback>
            <p:pic>
              <p:nvPicPr>
                <p:cNvPr id="124" name="Freihand 123">
                  <a:extLst>
                    <a:ext uri="{FF2B5EF4-FFF2-40B4-BE49-F238E27FC236}">
                      <a16:creationId xmlns:a16="http://schemas.microsoft.com/office/drawing/2014/main" id="{E5A77D26-FFA5-27FB-C66E-CFA848BE7F79}"/>
                    </a:ext>
                  </a:extLst>
                </p:cNvPr>
                <p:cNvPicPr/>
                <p:nvPr/>
              </p:nvPicPr>
              <p:blipFill>
                <a:blip r:embed="rId42"/>
                <a:stretch>
                  <a:fillRect/>
                </a:stretch>
              </p:blipFill>
              <p:spPr>
                <a:xfrm>
                  <a:off x="5081400" y="5703022"/>
                  <a:ext cx="249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5" name="Freihand 124">
                  <a:extLst>
                    <a:ext uri="{FF2B5EF4-FFF2-40B4-BE49-F238E27FC236}">
                      <a16:creationId xmlns:a16="http://schemas.microsoft.com/office/drawing/2014/main" id="{93DADDC3-236F-B648-4172-D217C868ECF4}"/>
                    </a:ext>
                  </a:extLst>
                </p14:cNvPr>
                <p14:cNvContentPartPr/>
                <p14:nvPr/>
              </p14:nvContentPartPr>
              <p14:xfrm>
                <a:off x="4949640" y="5551462"/>
                <a:ext cx="200160" cy="282240"/>
              </p14:xfrm>
            </p:contentPart>
          </mc:Choice>
          <mc:Fallback>
            <p:pic>
              <p:nvPicPr>
                <p:cNvPr id="125" name="Freihand 124">
                  <a:extLst>
                    <a:ext uri="{FF2B5EF4-FFF2-40B4-BE49-F238E27FC236}">
                      <a16:creationId xmlns:a16="http://schemas.microsoft.com/office/drawing/2014/main" id="{93DADDC3-236F-B648-4172-D217C868ECF4}"/>
                    </a:ext>
                  </a:extLst>
                </p:cNvPr>
                <p:cNvPicPr/>
                <p:nvPr/>
              </p:nvPicPr>
              <p:blipFill>
                <a:blip r:embed="rId44"/>
                <a:stretch>
                  <a:fillRect/>
                </a:stretch>
              </p:blipFill>
              <p:spPr>
                <a:xfrm>
                  <a:off x="4941000" y="5542822"/>
                  <a:ext cx="2178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C29A6F1C-241D-9983-358A-EF167E995804}"/>
                    </a:ext>
                  </a:extLst>
                </p14:cNvPr>
                <p14:cNvContentPartPr/>
                <p14:nvPr/>
              </p14:nvContentPartPr>
              <p14:xfrm>
                <a:off x="7662600" y="1214182"/>
                <a:ext cx="515160" cy="641520"/>
              </p14:xfrm>
            </p:contentPart>
          </mc:Choice>
          <mc:Fallback>
            <p:pic>
              <p:nvPicPr>
                <p:cNvPr id="24" name="Freihand 23">
                  <a:extLst>
                    <a:ext uri="{FF2B5EF4-FFF2-40B4-BE49-F238E27FC236}">
                      <a16:creationId xmlns:a16="http://schemas.microsoft.com/office/drawing/2014/main" id="{C29A6F1C-241D-9983-358A-EF167E995804}"/>
                    </a:ext>
                  </a:extLst>
                </p:cNvPr>
                <p:cNvPicPr/>
                <p:nvPr/>
              </p:nvPicPr>
              <p:blipFill>
                <a:blip r:embed="rId46"/>
                <a:stretch>
                  <a:fillRect/>
                </a:stretch>
              </p:blipFill>
              <p:spPr>
                <a:xfrm>
                  <a:off x="7653960" y="1205182"/>
                  <a:ext cx="532800" cy="659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D7753EE9-60B5-3230-D4A4-B96426E40534}"/>
                    </a:ext>
                  </a:extLst>
                </p14:cNvPr>
                <p14:cNvContentPartPr/>
                <p14:nvPr/>
              </p14:nvContentPartPr>
              <p14:xfrm>
                <a:off x="8312760" y="1268182"/>
                <a:ext cx="283680" cy="160200"/>
              </p14:xfrm>
            </p:contentPart>
          </mc:Choice>
          <mc:Fallback>
            <p:pic>
              <p:nvPicPr>
                <p:cNvPr id="25" name="Freihand 24">
                  <a:extLst>
                    <a:ext uri="{FF2B5EF4-FFF2-40B4-BE49-F238E27FC236}">
                      <a16:creationId xmlns:a16="http://schemas.microsoft.com/office/drawing/2014/main" id="{D7753EE9-60B5-3230-D4A4-B96426E40534}"/>
                    </a:ext>
                  </a:extLst>
                </p:cNvPr>
                <p:cNvPicPr/>
                <p:nvPr/>
              </p:nvPicPr>
              <p:blipFill>
                <a:blip r:embed="rId48"/>
                <a:stretch>
                  <a:fillRect/>
                </a:stretch>
              </p:blipFill>
              <p:spPr>
                <a:xfrm>
                  <a:off x="8304120" y="1259542"/>
                  <a:ext cx="301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E67CA14E-E804-BC3B-E547-EA027DAED44D}"/>
                    </a:ext>
                  </a:extLst>
                </p14:cNvPr>
                <p14:cNvContentPartPr/>
                <p14:nvPr/>
              </p14:nvContentPartPr>
              <p14:xfrm>
                <a:off x="8199000" y="1284742"/>
                <a:ext cx="240480" cy="244080"/>
              </p14:xfrm>
            </p:contentPart>
          </mc:Choice>
          <mc:Fallback>
            <p:pic>
              <p:nvPicPr>
                <p:cNvPr id="26" name="Freihand 25">
                  <a:extLst>
                    <a:ext uri="{FF2B5EF4-FFF2-40B4-BE49-F238E27FC236}">
                      <a16:creationId xmlns:a16="http://schemas.microsoft.com/office/drawing/2014/main" id="{E67CA14E-E804-BC3B-E547-EA027DAED44D}"/>
                    </a:ext>
                  </a:extLst>
                </p:cNvPr>
                <p:cNvPicPr/>
                <p:nvPr/>
              </p:nvPicPr>
              <p:blipFill>
                <a:blip r:embed="rId50"/>
                <a:stretch>
                  <a:fillRect/>
                </a:stretch>
              </p:blipFill>
              <p:spPr>
                <a:xfrm>
                  <a:off x="8190360" y="1276102"/>
                  <a:ext cx="2581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2F843368-0A95-0D92-8DB7-711F9825E93A}"/>
                    </a:ext>
                  </a:extLst>
                </p14:cNvPr>
                <p14:cNvContentPartPr/>
                <p14:nvPr/>
              </p14:nvContentPartPr>
              <p14:xfrm>
                <a:off x="8832960" y="1136422"/>
                <a:ext cx="155160" cy="195480"/>
              </p14:xfrm>
            </p:contentPart>
          </mc:Choice>
          <mc:Fallback>
            <p:pic>
              <p:nvPicPr>
                <p:cNvPr id="28" name="Freihand 27">
                  <a:extLst>
                    <a:ext uri="{FF2B5EF4-FFF2-40B4-BE49-F238E27FC236}">
                      <a16:creationId xmlns:a16="http://schemas.microsoft.com/office/drawing/2014/main" id="{2F843368-0A95-0D92-8DB7-711F9825E93A}"/>
                    </a:ext>
                  </a:extLst>
                </p:cNvPr>
                <p:cNvPicPr/>
                <p:nvPr/>
              </p:nvPicPr>
              <p:blipFill>
                <a:blip r:embed="rId52"/>
                <a:stretch>
                  <a:fillRect/>
                </a:stretch>
              </p:blipFill>
              <p:spPr>
                <a:xfrm>
                  <a:off x="8823960" y="1127782"/>
                  <a:ext cx="172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2FA89FA9-22F6-32A5-2306-CF1E14357FC8}"/>
                    </a:ext>
                  </a:extLst>
                </p14:cNvPr>
                <p14:cNvContentPartPr/>
                <p14:nvPr/>
              </p14:nvContentPartPr>
              <p14:xfrm>
                <a:off x="9033480" y="1123102"/>
                <a:ext cx="127440" cy="155520"/>
              </p14:xfrm>
            </p:contentPart>
          </mc:Choice>
          <mc:Fallback>
            <p:pic>
              <p:nvPicPr>
                <p:cNvPr id="29" name="Freihand 28">
                  <a:extLst>
                    <a:ext uri="{FF2B5EF4-FFF2-40B4-BE49-F238E27FC236}">
                      <a16:creationId xmlns:a16="http://schemas.microsoft.com/office/drawing/2014/main" id="{2FA89FA9-22F6-32A5-2306-CF1E14357FC8}"/>
                    </a:ext>
                  </a:extLst>
                </p:cNvPr>
                <p:cNvPicPr/>
                <p:nvPr/>
              </p:nvPicPr>
              <p:blipFill>
                <a:blip r:embed="rId54"/>
                <a:stretch>
                  <a:fillRect/>
                </a:stretch>
              </p:blipFill>
              <p:spPr>
                <a:xfrm>
                  <a:off x="9024840" y="1114462"/>
                  <a:ext cx="145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666AFDB0-A869-7DCD-13DA-37CA261F3564}"/>
                    </a:ext>
                  </a:extLst>
                </p14:cNvPr>
                <p14:cNvContentPartPr/>
                <p14:nvPr/>
              </p14:nvContentPartPr>
              <p14:xfrm>
                <a:off x="8721360" y="1398142"/>
                <a:ext cx="72360" cy="70920"/>
              </p14:xfrm>
            </p:contentPart>
          </mc:Choice>
          <mc:Fallback>
            <p:pic>
              <p:nvPicPr>
                <p:cNvPr id="31" name="Freihand 30">
                  <a:extLst>
                    <a:ext uri="{FF2B5EF4-FFF2-40B4-BE49-F238E27FC236}">
                      <a16:creationId xmlns:a16="http://schemas.microsoft.com/office/drawing/2014/main" id="{666AFDB0-A869-7DCD-13DA-37CA261F3564}"/>
                    </a:ext>
                  </a:extLst>
                </p:cNvPr>
                <p:cNvPicPr/>
                <p:nvPr/>
              </p:nvPicPr>
              <p:blipFill>
                <a:blip r:embed="rId56"/>
                <a:stretch>
                  <a:fillRect/>
                </a:stretch>
              </p:blipFill>
              <p:spPr>
                <a:xfrm>
                  <a:off x="8712360" y="1389502"/>
                  <a:ext cx="90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C99DF181-4389-1806-CB34-E5247C376AA5}"/>
                    </a:ext>
                  </a:extLst>
                </p14:cNvPr>
                <p14:cNvContentPartPr/>
                <p14:nvPr/>
              </p14:nvContentPartPr>
              <p14:xfrm>
                <a:off x="9243720" y="1050022"/>
                <a:ext cx="103680" cy="184680"/>
              </p14:xfrm>
            </p:contentPart>
          </mc:Choice>
          <mc:Fallback>
            <p:pic>
              <p:nvPicPr>
                <p:cNvPr id="33" name="Freihand 32">
                  <a:extLst>
                    <a:ext uri="{FF2B5EF4-FFF2-40B4-BE49-F238E27FC236}">
                      <a16:creationId xmlns:a16="http://schemas.microsoft.com/office/drawing/2014/main" id="{C99DF181-4389-1806-CB34-E5247C376AA5}"/>
                    </a:ext>
                  </a:extLst>
                </p:cNvPr>
                <p:cNvPicPr/>
                <p:nvPr/>
              </p:nvPicPr>
              <p:blipFill>
                <a:blip r:embed="rId58"/>
                <a:stretch>
                  <a:fillRect/>
                </a:stretch>
              </p:blipFill>
              <p:spPr>
                <a:xfrm>
                  <a:off x="9235080" y="1041382"/>
                  <a:ext cx="121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ABD68605-C0BF-B0C4-0478-4FB349975A6B}"/>
                    </a:ext>
                  </a:extLst>
                </p14:cNvPr>
                <p14:cNvContentPartPr/>
                <p14:nvPr/>
              </p14:nvContentPartPr>
              <p14:xfrm>
                <a:off x="9234000" y="1073422"/>
                <a:ext cx="200520" cy="131040"/>
              </p14:xfrm>
            </p:contentPart>
          </mc:Choice>
          <mc:Fallback>
            <p:pic>
              <p:nvPicPr>
                <p:cNvPr id="37" name="Freihand 36">
                  <a:extLst>
                    <a:ext uri="{FF2B5EF4-FFF2-40B4-BE49-F238E27FC236}">
                      <a16:creationId xmlns:a16="http://schemas.microsoft.com/office/drawing/2014/main" id="{ABD68605-C0BF-B0C4-0478-4FB349975A6B}"/>
                    </a:ext>
                  </a:extLst>
                </p:cNvPr>
                <p:cNvPicPr/>
                <p:nvPr/>
              </p:nvPicPr>
              <p:blipFill>
                <a:blip r:embed="rId60"/>
                <a:stretch>
                  <a:fillRect/>
                </a:stretch>
              </p:blipFill>
              <p:spPr>
                <a:xfrm>
                  <a:off x="9225000" y="1064422"/>
                  <a:ext cx="218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2D46DB3E-CC75-01C8-C659-3E0351E97BC9}"/>
                    </a:ext>
                  </a:extLst>
                </p14:cNvPr>
                <p14:cNvContentPartPr/>
                <p14:nvPr/>
              </p14:nvContentPartPr>
              <p14:xfrm>
                <a:off x="9430560" y="994222"/>
                <a:ext cx="22680" cy="18000"/>
              </p14:xfrm>
            </p:contentPart>
          </mc:Choice>
          <mc:Fallback>
            <p:pic>
              <p:nvPicPr>
                <p:cNvPr id="38" name="Freihand 37">
                  <a:extLst>
                    <a:ext uri="{FF2B5EF4-FFF2-40B4-BE49-F238E27FC236}">
                      <a16:creationId xmlns:a16="http://schemas.microsoft.com/office/drawing/2014/main" id="{2D46DB3E-CC75-01C8-C659-3E0351E97BC9}"/>
                    </a:ext>
                  </a:extLst>
                </p:cNvPr>
                <p:cNvPicPr/>
                <p:nvPr/>
              </p:nvPicPr>
              <p:blipFill>
                <a:blip r:embed="rId62"/>
                <a:stretch>
                  <a:fillRect/>
                </a:stretch>
              </p:blipFill>
              <p:spPr>
                <a:xfrm>
                  <a:off x="9421560" y="985582"/>
                  <a:ext cx="40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B4CFF9CC-E752-C944-DCD6-3F70EBE98963}"/>
                    </a:ext>
                  </a:extLst>
                </p14:cNvPr>
                <p14:cNvContentPartPr/>
                <p14:nvPr/>
              </p14:nvContentPartPr>
              <p14:xfrm>
                <a:off x="9491760" y="896662"/>
                <a:ext cx="294480" cy="270360"/>
              </p14:xfrm>
            </p:contentPart>
          </mc:Choice>
          <mc:Fallback>
            <p:pic>
              <p:nvPicPr>
                <p:cNvPr id="39" name="Freihand 38">
                  <a:extLst>
                    <a:ext uri="{FF2B5EF4-FFF2-40B4-BE49-F238E27FC236}">
                      <a16:creationId xmlns:a16="http://schemas.microsoft.com/office/drawing/2014/main" id="{B4CFF9CC-E752-C944-DCD6-3F70EBE98963}"/>
                    </a:ext>
                  </a:extLst>
                </p:cNvPr>
                <p:cNvPicPr/>
                <p:nvPr/>
              </p:nvPicPr>
              <p:blipFill>
                <a:blip r:embed="rId64"/>
                <a:stretch>
                  <a:fillRect/>
                </a:stretch>
              </p:blipFill>
              <p:spPr>
                <a:xfrm>
                  <a:off x="9483120" y="887662"/>
                  <a:ext cx="3121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32A65FB8-9B93-9115-E533-1A97F46DD1A4}"/>
                    </a:ext>
                  </a:extLst>
                </p14:cNvPr>
                <p14:cNvContentPartPr/>
                <p14:nvPr/>
              </p14:nvContentPartPr>
              <p14:xfrm>
                <a:off x="9778680" y="754822"/>
                <a:ext cx="18000" cy="95760"/>
              </p14:xfrm>
            </p:contentPart>
          </mc:Choice>
          <mc:Fallback>
            <p:pic>
              <p:nvPicPr>
                <p:cNvPr id="40" name="Freihand 39">
                  <a:extLst>
                    <a:ext uri="{FF2B5EF4-FFF2-40B4-BE49-F238E27FC236}">
                      <a16:creationId xmlns:a16="http://schemas.microsoft.com/office/drawing/2014/main" id="{32A65FB8-9B93-9115-E533-1A97F46DD1A4}"/>
                    </a:ext>
                  </a:extLst>
                </p:cNvPr>
                <p:cNvPicPr/>
                <p:nvPr/>
              </p:nvPicPr>
              <p:blipFill>
                <a:blip r:embed="rId66"/>
                <a:stretch>
                  <a:fillRect/>
                </a:stretch>
              </p:blipFill>
              <p:spPr>
                <a:xfrm>
                  <a:off x="9770040" y="746182"/>
                  <a:ext cx="35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C27120C7-42D9-0BE5-D06F-8A6A9979D633}"/>
                    </a:ext>
                  </a:extLst>
                </p14:cNvPr>
                <p14:cNvContentPartPr/>
                <p14:nvPr/>
              </p14:nvContentPartPr>
              <p14:xfrm>
                <a:off x="9722160" y="1000342"/>
                <a:ext cx="155160" cy="157680"/>
              </p14:xfrm>
            </p:contentPart>
          </mc:Choice>
          <mc:Fallback>
            <p:pic>
              <p:nvPicPr>
                <p:cNvPr id="41" name="Freihand 40">
                  <a:extLst>
                    <a:ext uri="{FF2B5EF4-FFF2-40B4-BE49-F238E27FC236}">
                      <a16:creationId xmlns:a16="http://schemas.microsoft.com/office/drawing/2014/main" id="{C27120C7-42D9-0BE5-D06F-8A6A9979D633}"/>
                    </a:ext>
                  </a:extLst>
                </p:cNvPr>
                <p:cNvPicPr/>
                <p:nvPr/>
              </p:nvPicPr>
              <p:blipFill>
                <a:blip r:embed="rId68"/>
                <a:stretch>
                  <a:fillRect/>
                </a:stretch>
              </p:blipFill>
              <p:spPr>
                <a:xfrm>
                  <a:off x="9713160" y="991702"/>
                  <a:ext cx="172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CCD80E9C-E3B1-0064-674F-7CCB1E23C10D}"/>
                    </a:ext>
                  </a:extLst>
                </p14:cNvPr>
                <p14:cNvContentPartPr/>
                <p14:nvPr/>
              </p14:nvContentPartPr>
              <p14:xfrm>
                <a:off x="9830880" y="737542"/>
                <a:ext cx="108000" cy="123480"/>
              </p14:xfrm>
            </p:contentPart>
          </mc:Choice>
          <mc:Fallback>
            <p:pic>
              <p:nvPicPr>
                <p:cNvPr id="42" name="Freihand 41">
                  <a:extLst>
                    <a:ext uri="{FF2B5EF4-FFF2-40B4-BE49-F238E27FC236}">
                      <a16:creationId xmlns:a16="http://schemas.microsoft.com/office/drawing/2014/main" id="{CCD80E9C-E3B1-0064-674F-7CCB1E23C10D}"/>
                    </a:ext>
                  </a:extLst>
                </p:cNvPr>
                <p:cNvPicPr/>
                <p:nvPr/>
              </p:nvPicPr>
              <p:blipFill>
                <a:blip r:embed="rId70"/>
                <a:stretch>
                  <a:fillRect/>
                </a:stretch>
              </p:blipFill>
              <p:spPr>
                <a:xfrm>
                  <a:off x="9822240" y="728902"/>
                  <a:ext cx="125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26AE22CA-6F12-2EB4-E119-6E850B7DE9A0}"/>
                    </a:ext>
                  </a:extLst>
                </p14:cNvPr>
                <p14:cNvContentPartPr/>
                <p14:nvPr/>
              </p14:nvContentPartPr>
              <p14:xfrm>
                <a:off x="10188360" y="708382"/>
                <a:ext cx="289440" cy="244800"/>
              </p14:xfrm>
            </p:contentPart>
          </mc:Choice>
          <mc:Fallback>
            <p:pic>
              <p:nvPicPr>
                <p:cNvPr id="43" name="Freihand 42">
                  <a:extLst>
                    <a:ext uri="{FF2B5EF4-FFF2-40B4-BE49-F238E27FC236}">
                      <a16:creationId xmlns:a16="http://schemas.microsoft.com/office/drawing/2014/main" id="{26AE22CA-6F12-2EB4-E119-6E850B7DE9A0}"/>
                    </a:ext>
                  </a:extLst>
                </p:cNvPr>
                <p:cNvPicPr/>
                <p:nvPr/>
              </p:nvPicPr>
              <p:blipFill>
                <a:blip r:embed="rId72"/>
                <a:stretch>
                  <a:fillRect/>
                </a:stretch>
              </p:blipFill>
              <p:spPr>
                <a:xfrm>
                  <a:off x="10179720" y="699742"/>
                  <a:ext cx="307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38569FFB-6D2F-3188-1D05-43C0FCE67F3E}"/>
                    </a:ext>
                  </a:extLst>
                </p14:cNvPr>
                <p14:cNvContentPartPr/>
                <p14:nvPr/>
              </p14:nvContentPartPr>
              <p14:xfrm>
                <a:off x="10487160" y="749782"/>
                <a:ext cx="179640" cy="287640"/>
              </p14:xfrm>
            </p:contentPart>
          </mc:Choice>
          <mc:Fallback>
            <p:pic>
              <p:nvPicPr>
                <p:cNvPr id="45" name="Freihand 44">
                  <a:extLst>
                    <a:ext uri="{FF2B5EF4-FFF2-40B4-BE49-F238E27FC236}">
                      <a16:creationId xmlns:a16="http://schemas.microsoft.com/office/drawing/2014/main" id="{38569FFB-6D2F-3188-1D05-43C0FCE67F3E}"/>
                    </a:ext>
                  </a:extLst>
                </p:cNvPr>
                <p:cNvPicPr/>
                <p:nvPr/>
              </p:nvPicPr>
              <p:blipFill>
                <a:blip r:embed="rId74"/>
                <a:stretch>
                  <a:fillRect/>
                </a:stretch>
              </p:blipFill>
              <p:spPr>
                <a:xfrm>
                  <a:off x="10478160" y="740782"/>
                  <a:ext cx="1972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0E0D70C1-D24A-66BE-D560-8F3F98F26341}"/>
                    </a:ext>
                  </a:extLst>
                </p14:cNvPr>
                <p14:cNvContentPartPr/>
                <p14:nvPr/>
              </p14:nvContentPartPr>
              <p14:xfrm>
                <a:off x="10693080" y="661942"/>
                <a:ext cx="115200" cy="173160"/>
              </p14:xfrm>
            </p:contentPart>
          </mc:Choice>
          <mc:Fallback>
            <p:pic>
              <p:nvPicPr>
                <p:cNvPr id="46" name="Freihand 45">
                  <a:extLst>
                    <a:ext uri="{FF2B5EF4-FFF2-40B4-BE49-F238E27FC236}">
                      <a16:creationId xmlns:a16="http://schemas.microsoft.com/office/drawing/2014/main" id="{0E0D70C1-D24A-66BE-D560-8F3F98F26341}"/>
                    </a:ext>
                  </a:extLst>
                </p:cNvPr>
                <p:cNvPicPr/>
                <p:nvPr/>
              </p:nvPicPr>
              <p:blipFill>
                <a:blip r:embed="rId76"/>
                <a:stretch>
                  <a:fillRect/>
                </a:stretch>
              </p:blipFill>
              <p:spPr>
                <a:xfrm>
                  <a:off x="10684440" y="653302"/>
                  <a:ext cx="132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5B61ECEF-65F1-0C28-EA34-6263C2426C45}"/>
                    </a:ext>
                  </a:extLst>
                </p14:cNvPr>
                <p14:cNvContentPartPr/>
                <p14:nvPr/>
              </p14:nvContentPartPr>
              <p14:xfrm>
                <a:off x="10835280" y="590302"/>
                <a:ext cx="296640" cy="201960"/>
              </p14:xfrm>
            </p:contentPart>
          </mc:Choice>
          <mc:Fallback>
            <p:pic>
              <p:nvPicPr>
                <p:cNvPr id="48" name="Freihand 47">
                  <a:extLst>
                    <a:ext uri="{FF2B5EF4-FFF2-40B4-BE49-F238E27FC236}">
                      <a16:creationId xmlns:a16="http://schemas.microsoft.com/office/drawing/2014/main" id="{5B61ECEF-65F1-0C28-EA34-6263C2426C45}"/>
                    </a:ext>
                  </a:extLst>
                </p:cNvPr>
                <p:cNvPicPr/>
                <p:nvPr/>
              </p:nvPicPr>
              <p:blipFill>
                <a:blip r:embed="rId78"/>
                <a:stretch>
                  <a:fillRect/>
                </a:stretch>
              </p:blipFill>
              <p:spPr>
                <a:xfrm>
                  <a:off x="10826640" y="581662"/>
                  <a:ext cx="314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F8F79FA2-A6D5-9ECB-01AC-B616BA82624A}"/>
                    </a:ext>
                  </a:extLst>
                </p14:cNvPr>
                <p14:cNvContentPartPr/>
                <p14:nvPr/>
              </p14:nvContentPartPr>
              <p14:xfrm>
                <a:off x="11198880" y="491302"/>
                <a:ext cx="123120" cy="251280"/>
              </p14:xfrm>
            </p:contentPart>
          </mc:Choice>
          <mc:Fallback>
            <p:pic>
              <p:nvPicPr>
                <p:cNvPr id="49" name="Freihand 48">
                  <a:extLst>
                    <a:ext uri="{FF2B5EF4-FFF2-40B4-BE49-F238E27FC236}">
                      <a16:creationId xmlns:a16="http://schemas.microsoft.com/office/drawing/2014/main" id="{F8F79FA2-A6D5-9ECB-01AC-B616BA82624A}"/>
                    </a:ext>
                  </a:extLst>
                </p:cNvPr>
                <p:cNvPicPr/>
                <p:nvPr/>
              </p:nvPicPr>
              <p:blipFill>
                <a:blip r:embed="rId80"/>
                <a:stretch>
                  <a:fillRect/>
                </a:stretch>
              </p:blipFill>
              <p:spPr>
                <a:xfrm>
                  <a:off x="11189880" y="482302"/>
                  <a:ext cx="1407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5BD95EB2-24B2-F2DC-9AE6-BEC80E4614CD}"/>
                    </a:ext>
                  </a:extLst>
                </p14:cNvPr>
                <p14:cNvContentPartPr/>
                <p14:nvPr/>
              </p14:nvContentPartPr>
              <p14:xfrm>
                <a:off x="11264760" y="562222"/>
                <a:ext cx="609840" cy="181080"/>
              </p14:xfrm>
            </p:contentPart>
          </mc:Choice>
          <mc:Fallback>
            <p:pic>
              <p:nvPicPr>
                <p:cNvPr id="50" name="Freihand 49">
                  <a:extLst>
                    <a:ext uri="{FF2B5EF4-FFF2-40B4-BE49-F238E27FC236}">
                      <a16:creationId xmlns:a16="http://schemas.microsoft.com/office/drawing/2014/main" id="{5BD95EB2-24B2-F2DC-9AE6-BEC80E4614CD}"/>
                    </a:ext>
                  </a:extLst>
                </p:cNvPr>
                <p:cNvPicPr/>
                <p:nvPr/>
              </p:nvPicPr>
              <p:blipFill>
                <a:blip r:embed="rId82"/>
                <a:stretch>
                  <a:fillRect/>
                </a:stretch>
              </p:blipFill>
              <p:spPr>
                <a:xfrm>
                  <a:off x="11256120" y="553582"/>
                  <a:ext cx="627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061EB32E-F021-8885-53DF-74C800AD56AE}"/>
                    </a:ext>
                  </a:extLst>
                </p14:cNvPr>
                <p14:cNvContentPartPr/>
                <p14:nvPr/>
              </p14:nvContentPartPr>
              <p14:xfrm>
                <a:off x="8976240" y="1506142"/>
                <a:ext cx="275400" cy="260280"/>
              </p14:xfrm>
            </p:contentPart>
          </mc:Choice>
          <mc:Fallback>
            <p:pic>
              <p:nvPicPr>
                <p:cNvPr id="56" name="Freihand 55">
                  <a:extLst>
                    <a:ext uri="{FF2B5EF4-FFF2-40B4-BE49-F238E27FC236}">
                      <a16:creationId xmlns:a16="http://schemas.microsoft.com/office/drawing/2014/main" id="{061EB32E-F021-8885-53DF-74C800AD56AE}"/>
                    </a:ext>
                  </a:extLst>
                </p:cNvPr>
                <p:cNvPicPr/>
                <p:nvPr/>
              </p:nvPicPr>
              <p:blipFill>
                <a:blip r:embed="rId84"/>
                <a:stretch>
                  <a:fillRect/>
                </a:stretch>
              </p:blipFill>
              <p:spPr>
                <a:xfrm>
                  <a:off x="8967240" y="1497142"/>
                  <a:ext cx="2930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5D0D4A6F-B888-1D11-AE77-537ABA12AECC}"/>
                    </a:ext>
                  </a:extLst>
                </p14:cNvPr>
                <p14:cNvContentPartPr/>
                <p14:nvPr/>
              </p14:nvContentPartPr>
              <p14:xfrm>
                <a:off x="9163080" y="1488502"/>
                <a:ext cx="45360" cy="27720"/>
              </p14:xfrm>
            </p:contentPart>
          </mc:Choice>
          <mc:Fallback>
            <p:pic>
              <p:nvPicPr>
                <p:cNvPr id="57" name="Freihand 56">
                  <a:extLst>
                    <a:ext uri="{FF2B5EF4-FFF2-40B4-BE49-F238E27FC236}">
                      <a16:creationId xmlns:a16="http://schemas.microsoft.com/office/drawing/2014/main" id="{5D0D4A6F-B888-1D11-AE77-537ABA12AECC}"/>
                    </a:ext>
                  </a:extLst>
                </p:cNvPr>
                <p:cNvPicPr/>
                <p:nvPr/>
              </p:nvPicPr>
              <p:blipFill>
                <a:blip r:embed="rId86"/>
                <a:stretch>
                  <a:fillRect/>
                </a:stretch>
              </p:blipFill>
              <p:spPr>
                <a:xfrm>
                  <a:off x="9154440" y="1479862"/>
                  <a:ext cx="63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35564F65-9F11-FB2F-F951-03F20F77C223}"/>
                    </a:ext>
                  </a:extLst>
                </p14:cNvPr>
                <p14:cNvContentPartPr/>
                <p14:nvPr/>
              </p14:nvContentPartPr>
              <p14:xfrm>
                <a:off x="9281880" y="1396702"/>
                <a:ext cx="182520" cy="430920"/>
              </p14:xfrm>
            </p:contentPart>
          </mc:Choice>
          <mc:Fallback>
            <p:pic>
              <p:nvPicPr>
                <p:cNvPr id="58" name="Freihand 57">
                  <a:extLst>
                    <a:ext uri="{FF2B5EF4-FFF2-40B4-BE49-F238E27FC236}">
                      <a16:creationId xmlns:a16="http://schemas.microsoft.com/office/drawing/2014/main" id="{35564F65-9F11-FB2F-F951-03F20F77C223}"/>
                    </a:ext>
                  </a:extLst>
                </p:cNvPr>
                <p:cNvPicPr/>
                <p:nvPr/>
              </p:nvPicPr>
              <p:blipFill>
                <a:blip r:embed="rId88"/>
                <a:stretch>
                  <a:fillRect/>
                </a:stretch>
              </p:blipFill>
              <p:spPr>
                <a:xfrm>
                  <a:off x="9273240" y="1388062"/>
                  <a:ext cx="20016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D256929E-E5FE-4319-3E68-F07C8A5AF0A8}"/>
                    </a:ext>
                  </a:extLst>
                </p14:cNvPr>
                <p14:cNvContentPartPr/>
                <p14:nvPr/>
              </p14:nvContentPartPr>
              <p14:xfrm>
                <a:off x="9681840" y="1327222"/>
                <a:ext cx="371520" cy="307440"/>
              </p14:xfrm>
            </p:contentPart>
          </mc:Choice>
          <mc:Fallback>
            <p:pic>
              <p:nvPicPr>
                <p:cNvPr id="60" name="Freihand 59">
                  <a:extLst>
                    <a:ext uri="{FF2B5EF4-FFF2-40B4-BE49-F238E27FC236}">
                      <a16:creationId xmlns:a16="http://schemas.microsoft.com/office/drawing/2014/main" id="{D256929E-E5FE-4319-3E68-F07C8A5AF0A8}"/>
                    </a:ext>
                  </a:extLst>
                </p:cNvPr>
                <p:cNvPicPr/>
                <p:nvPr/>
              </p:nvPicPr>
              <p:blipFill>
                <a:blip r:embed="rId90"/>
                <a:stretch>
                  <a:fillRect/>
                </a:stretch>
              </p:blipFill>
              <p:spPr>
                <a:xfrm>
                  <a:off x="9672840" y="1318222"/>
                  <a:ext cx="3891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6D6879B9-564F-BC4D-7CC4-A427FE4FDB41}"/>
                    </a:ext>
                  </a:extLst>
                </p14:cNvPr>
                <p14:cNvContentPartPr/>
                <p14:nvPr/>
              </p14:nvContentPartPr>
              <p14:xfrm>
                <a:off x="10029240" y="1271422"/>
                <a:ext cx="21600" cy="50400"/>
              </p14:xfrm>
            </p:contentPart>
          </mc:Choice>
          <mc:Fallback>
            <p:pic>
              <p:nvPicPr>
                <p:cNvPr id="61" name="Freihand 60">
                  <a:extLst>
                    <a:ext uri="{FF2B5EF4-FFF2-40B4-BE49-F238E27FC236}">
                      <a16:creationId xmlns:a16="http://schemas.microsoft.com/office/drawing/2014/main" id="{6D6879B9-564F-BC4D-7CC4-A427FE4FDB41}"/>
                    </a:ext>
                  </a:extLst>
                </p:cNvPr>
                <p:cNvPicPr/>
                <p:nvPr/>
              </p:nvPicPr>
              <p:blipFill>
                <a:blip r:embed="rId92"/>
                <a:stretch>
                  <a:fillRect/>
                </a:stretch>
              </p:blipFill>
              <p:spPr>
                <a:xfrm>
                  <a:off x="10020240" y="1262422"/>
                  <a:ext cx="39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005CE6A5-45DE-1506-6FB0-7BD50C09A56F}"/>
                    </a:ext>
                  </a:extLst>
                </p14:cNvPr>
                <p14:cNvContentPartPr/>
                <p14:nvPr/>
              </p14:nvContentPartPr>
              <p14:xfrm>
                <a:off x="10164600" y="1367542"/>
                <a:ext cx="106920" cy="54360"/>
              </p14:xfrm>
            </p:contentPart>
          </mc:Choice>
          <mc:Fallback>
            <p:pic>
              <p:nvPicPr>
                <p:cNvPr id="62" name="Freihand 61">
                  <a:extLst>
                    <a:ext uri="{FF2B5EF4-FFF2-40B4-BE49-F238E27FC236}">
                      <a16:creationId xmlns:a16="http://schemas.microsoft.com/office/drawing/2014/main" id="{005CE6A5-45DE-1506-6FB0-7BD50C09A56F}"/>
                    </a:ext>
                  </a:extLst>
                </p:cNvPr>
                <p:cNvPicPr/>
                <p:nvPr/>
              </p:nvPicPr>
              <p:blipFill>
                <a:blip r:embed="rId94"/>
                <a:stretch>
                  <a:fillRect/>
                </a:stretch>
              </p:blipFill>
              <p:spPr>
                <a:xfrm>
                  <a:off x="10155600" y="1358542"/>
                  <a:ext cx="124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A2A43FDF-1B55-D697-2E37-87088C082BAB}"/>
                    </a:ext>
                  </a:extLst>
                </p14:cNvPr>
                <p14:cNvContentPartPr/>
                <p14:nvPr/>
              </p14:nvContentPartPr>
              <p14:xfrm>
                <a:off x="10333800" y="1245502"/>
                <a:ext cx="193320" cy="254160"/>
              </p14:xfrm>
            </p:contentPart>
          </mc:Choice>
          <mc:Fallback>
            <p:pic>
              <p:nvPicPr>
                <p:cNvPr id="63" name="Freihand 62">
                  <a:extLst>
                    <a:ext uri="{FF2B5EF4-FFF2-40B4-BE49-F238E27FC236}">
                      <a16:creationId xmlns:a16="http://schemas.microsoft.com/office/drawing/2014/main" id="{A2A43FDF-1B55-D697-2E37-87088C082BAB}"/>
                    </a:ext>
                  </a:extLst>
                </p:cNvPr>
                <p:cNvPicPr/>
                <p:nvPr/>
              </p:nvPicPr>
              <p:blipFill>
                <a:blip r:embed="rId96"/>
                <a:stretch>
                  <a:fillRect/>
                </a:stretch>
              </p:blipFill>
              <p:spPr>
                <a:xfrm>
                  <a:off x="10325160" y="1236502"/>
                  <a:ext cx="2109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4AD7769E-670A-7844-3E31-F3B67E2EC613}"/>
                    </a:ext>
                  </a:extLst>
                </p14:cNvPr>
                <p14:cNvContentPartPr/>
                <p14:nvPr/>
              </p14:nvContentPartPr>
              <p14:xfrm>
                <a:off x="10553760" y="1201222"/>
                <a:ext cx="111960" cy="110880"/>
              </p14:xfrm>
            </p:contentPart>
          </mc:Choice>
          <mc:Fallback>
            <p:pic>
              <p:nvPicPr>
                <p:cNvPr id="64" name="Freihand 63">
                  <a:extLst>
                    <a:ext uri="{FF2B5EF4-FFF2-40B4-BE49-F238E27FC236}">
                      <a16:creationId xmlns:a16="http://schemas.microsoft.com/office/drawing/2014/main" id="{4AD7769E-670A-7844-3E31-F3B67E2EC613}"/>
                    </a:ext>
                  </a:extLst>
                </p:cNvPr>
                <p:cNvPicPr/>
                <p:nvPr/>
              </p:nvPicPr>
              <p:blipFill>
                <a:blip r:embed="rId98"/>
                <a:stretch>
                  <a:fillRect/>
                </a:stretch>
              </p:blipFill>
              <p:spPr>
                <a:xfrm>
                  <a:off x="10545120" y="1192222"/>
                  <a:ext cx="129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113874D9-6825-F977-D34B-E7559C8B8758}"/>
                    </a:ext>
                  </a:extLst>
                </p14:cNvPr>
                <p14:cNvContentPartPr/>
                <p14:nvPr/>
              </p14:nvContentPartPr>
              <p14:xfrm>
                <a:off x="10673640" y="1040662"/>
                <a:ext cx="446040" cy="225360"/>
              </p14:xfrm>
            </p:contentPart>
          </mc:Choice>
          <mc:Fallback>
            <p:pic>
              <p:nvPicPr>
                <p:cNvPr id="66" name="Freihand 65">
                  <a:extLst>
                    <a:ext uri="{FF2B5EF4-FFF2-40B4-BE49-F238E27FC236}">
                      <a16:creationId xmlns:a16="http://schemas.microsoft.com/office/drawing/2014/main" id="{113874D9-6825-F977-D34B-E7559C8B8758}"/>
                    </a:ext>
                  </a:extLst>
                </p:cNvPr>
                <p:cNvPicPr/>
                <p:nvPr/>
              </p:nvPicPr>
              <p:blipFill>
                <a:blip r:embed="rId100"/>
                <a:stretch>
                  <a:fillRect/>
                </a:stretch>
              </p:blipFill>
              <p:spPr>
                <a:xfrm>
                  <a:off x="10665000" y="1032022"/>
                  <a:ext cx="4636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3B33BE0C-F6F1-5571-7FD4-732CC09EF98F}"/>
                    </a:ext>
                  </a:extLst>
                </p14:cNvPr>
                <p14:cNvContentPartPr/>
                <p14:nvPr/>
              </p14:nvContentPartPr>
              <p14:xfrm>
                <a:off x="11036880" y="945262"/>
                <a:ext cx="11160" cy="8640"/>
              </p14:xfrm>
            </p:contentPart>
          </mc:Choice>
          <mc:Fallback>
            <p:pic>
              <p:nvPicPr>
                <p:cNvPr id="67" name="Freihand 66">
                  <a:extLst>
                    <a:ext uri="{FF2B5EF4-FFF2-40B4-BE49-F238E27FC236}">
                      <a16:creationId xmlns:a16="http://schemas.microsoft.com/office/drawing/2014/main" id="{3B33BE0C-F6F1-5571-7FD4-732CC09EF98F}"/>
                    </a:ext>
                  </a:extLst>
                </p:cNvPr>
                <p:cNvPicPr/>
                <p:nvPr/>
              </p:nvPicPr>
              <p:blipFill>
                <a:blip r:embed="rId102"/>
                <a:stretch>
                  <a:fillRect/>
                </a:stretch>
              </p:blipFill>
              <p:spPr>
                <a:xfrm>
                  <a:off x="11027880" y="936622"/>
                  <a:ext cx="28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Freihand 68">
                  <a:extLst>
                    <a:ext uri="{FF2B5EF4-FFF2-40B4-BE49-F238E27FC236}">
                      <a16:creationId xmlns:a16="http://schemas.microsoft.com/office/drawing/2014/main" id="{24839727-FF95-F50E-9186-1C7AF1373296}"/>
                    </a:ext>
                  </a:extLst>
                </p14:cNvPr>
                <p14:cNvContentPartPr/>
                <p14:nvPr/>
              </p14:nvContentPartPr>
              <p14:xfrm>
                <a:off x="9283320" y="2000782"/>
                <a:ext cx="44280" cy="123120"/>
              </p14:xfrm>
            </p:contentPart>
          </mc:Choice>
          <mc:Fallback>
            <p:pic>
              <p:nvPicPr>
                <p:cNvPr id="69" name="Freihand 68">
                  <a:extLst>
                    <a:ext uri="{FF2B5EF4-FFF2-40B4-BE49-F238E27FC236}">
                      <a16:creationId xmlns:a16="http://schemas.microsoft.com/office/drawing/2014/main" id="{24839727-FF95-F50E-9186-1C7AF1373296}"/>
                    </a:ext>
                  </a:extLst>
                </p:cNvPr>
                <p:cNvPicPr/>
                <p:nvPr/>
              </p:nvPicPr>
              <p:blipFill>
                <a:blip r:embed="rId104"/>
                <a:stretch>
                  <a:fillRect/>
                </a:stretch>
              </p:blipFill>
              <p:spPr>
                <a:xfrm>
                  <a:off x="9274680" y="1992142"/>
                  <a:ext cx="61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0" name="Freihand 69">
                  <a:extLst>
                    <a:ext uri="{FF2B5EF4-FFF2-40B4-BE49-F238E27FC236}">
                      <a16:creationId xmlns:a16="http://schemas.microsoft.com/office/drawing/2014/main" id="{5ED062EF-746F-76F1-1247-05BCEE38E442}"/>
                    </a:ext>
                  </a:extLst>
                </p14:cNvPr>
                <p14:cNvContentPartPr/>
                <p14:nvPr/>
              </p14:nvContentPartPr>
              <p14:xfrm>
                <a:off x="9282600" y="1898902"/>
                <a:ext cx="183960" cy="157320"/>
              </p14:xfrm>
            </p:contentPart>
          </mc:Choice>
          <mc:Fallback>
            <p:pic>
              <p:nvPicPr>
                <p:cNvPr id="70" name="Freihand 69">
                  <a:extLst>
                    <a:ext uri="{FF2B5EF4-FFF2-40B4-BE49-F238E27FC236}">
                      <a16:creationId xmlns:a16="http://schemas.microsoft.com/office/drawing/2014/main" id="{5ED062EF-746F-76F1-1247-05BCEE38E442}"/>
                    </a:ext>
                  </a:extLst>
                </p:cNvPr>
                <p:cNvPicPr/>
                <p:nvPr/>
              </p:nvPicPr>
              <p:blipFill>
                <a:blip r:embed="rId106"/>
                <a:stretch>
                  <a:fillRect/>
                </a:stretch>
              </p:blipFill>
              <p:spPr>
                <a:xfrm>
                  <a:off x="9273600" y="1889902"/>
                  <a:ext cx="201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1" name="Freihand 70">
                  <a:extLst>
                    <a:ext uri="{FF2B5EF4-FFF2-40B4-BE49-F238E27FC236}">
                      <a16:creationId xmlns:a16="http://schemas.microsoft.com/office/drawing/2014/main" id="{B9D01727-081C-2384-63FB-C8B30E515EF5}"/>
                    </a:ext>
                  </a:extLst>
                </p14:cNvPr>
                <p14:cNvContentPartPr/>
                <p14:nvPr/>
              </p14:nvContentPartPr>
              <p14:xfrm>
                <a:off x="9359280" y="1950742"/>
                <a:ext cx="281520" cy="176760"/>
              </p14:xfrm>
            </p:contentPart>
          </mc:Choice>
          <mc:Fallback>
            <p:pic>
              <p:nvPicPr>
                <p:cNvPr id="71" name="Freihand 70">
                  <a:extLst>
                    <a:ext uri="{FF2B5EF4-FFF2-40B4-BE49-F238E27FC236}">
                      <a16:creationId xmlns:a16="http://schemas.microsoft.com/office/drawing/2014/main" id="{B9D01727-081C-2384-63FB-C8B30E515EF5}"/>
                    </a:ext>
                  </a:extLst>
                </p:cNvPr>
                <p:cNvPicPr/>
                <p:nvPr/>
              </p:nvPicPr>
              <p:blipFill>
                <a:blip r:embed="rId108"/>
                <a:stretch>
                  <a:fillRect/>
                </a:stretch>
              </p:blipFill>
              <p:spPr>
                <a:xfrm>
                  <a:off x="9350640" y="1942102"/>
                  <a:ext cx="299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049CE3E9-0D32-B3E6-8E60-C5C8EC3D72A9}"/>
                    </a:ext>
                  </a:extLst>
                </p14:cNvPr>
                <p14:cNvContentPartPr/>
                <p14:nvPr/>
              </p14:nvContentPartPr>
              <p14:xfrm>
                <a:off x="9641520" y="1858942"/>
                <a:ext cx="369000" cy="191880"/>
              </p14:xfrm>
            </p:contentPart>
          </mc:Choice>
          <mc:Fallback>
            <p:pic>
              <p:nvPicPr>
                <p:cNvPr id="72" name="Freihand 71">
                  <a:extLst>
                    <a:ext uri="{FF2B5EF4-FFF2-40B4-BE49-F238E27FC236}">
                      <a16:creationId xmlns:a16="http://schemas.microsoft.com/office/drawing/2014/main" id="{049CE3E9-0D32-B3E6-8E60-C5C8EC3D72A9}"/>
                    </a:ext>
                  </a:extLst>
                </p:cNvPr>
                <p:cNvPicPr/>
                <p:nvPr/>
              </p:nvPicPr>
              <p:blipFill>
                <a:blip r:embed="rId110"/>
                <a:stretch>
                  <a:fillRect/>
                </a:stretch>
              </p:blipFill>
              <p:spPr>
                <a:xfrm>
                  <a:off x="9632880" y="1850302"/>
                  <a:ext cx="386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68CB3C51-6882-B671-3769-EB4E2AD6B6AE}"/>
                    </a:ext>
                  </a:extLst>
                </p14:cNvPr>
                <p14:cNvContentPartPr/>
                <p14:nvPr/>
              </p14:nvContentPartPr>
              <p14:xfrm>
                <a:off x="10074600" y="1569502"/>
                <a:ext cx="579240" cy="314280"/>
              </p14:xfrm>
            </p:contentPart>
          </mc:Choice>
          <mc:Fallback>
            <p:pic>
              <p:nvPicPr>
                <p:cNvPr id="73" name="Freihand 72">
                  <a:extLst>
                    <a:ext uri="{FF2B5EF4-FFF2-40B4-BE49-F238E27FC236}">
                      <a16:creationId xmlns:a16="http://schemas.microsoft.com/office/drawing/2014/main" id="{68CB3C51-6882-B671-3769-EB4E2AD6B6AE}"/>
                    </a:ext>
                  </a:extLst>
                </p:cNvPr>
                <p:cNvPicPr/>
                <p:nvPr/>
              </p:nvPicPr>
              <p:blipFill>
                <a:blip r:embed="rId112"/>
                <a:stretch>
                  <a:fillRect/>
                </a:stretch>
              </p:blipFill>
              <p:spPr>
                <a:xfrm>
                  <a:off x="10065960" y="1560862"/>
                  <a:ext cx="5968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Freihand 73">
                  <a:extLst>
                    <a:ext uri="{FF2B5EF4-FFF2-40B4-BE49-F238E27FC236}">
                      <a16:creationId xmlns:a16="http://schemas.microsoft.com/office/drawing/2014/main" id="{34C9E15D-6433-536F-9374-3B9E5CD14507}"/>
                    </a:ext>
                  </a:extLst>
                </p14:cNvPr>
                <p14:cNvContentPartPr/>
                <p14:nvPr/>
              </p14:nvContentPartPr>
              <p14:xfrm>
                <a:off x="10456200" y="1572742"/>
                <a:ext cx="87480" cy="19440"/>
              </p14:xfrm>
            </p:contentPart>
          </mc:Choice>
          <mc:Fallback>
            <p:pic>
              <p:nvPicPr>
                <p:cNvPr id="74" name="Freihand 73">
                  <a:extLst>
                    <a:ext uri="{FF2B5EF4-FFF2-40B4-BE49-F238E27FC236}">
                      <a16:creationId xmlns:a16="http://schemas.microsoft.com/office/drawing/2014/main" id="{34C9E15D-6433-536F-9374-3B9E5CD14507}"/>
                    </a:ext>
                  </a:extLst>
                </p:cNvPr>
                <p:cNvPicPr/>
                <p:nvPr/>
              </p:nvPicPr>
              <p:blipFill>
                <a:blip r:embed="rId114"/>
                <a:stretch>
                  <a:fillRect/>
                </a:stretch>
              </p:blipFill>
              <p:spPr>
                <a:xfrm>
                  <a:off x="10447560" y="1563742"/>
                  <a:ext cx="105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904E4ACE-8DBB-D854-5714-EA872F3F9C10}"/>
                    </a:ext>
                  </a:extLst>
                </p14:cNvPr>
                <p14:cNvContentPartPr/>
                <p14:nvPr/>
              </p14:nvContentPartPr>
              <p14:xfrm>
                <a:off x="10911600" y="1458982"/>
                <a:ext cx="112320" cy="163080"/>
              </p14:xfrm>
            </p:contentPart>
          </mc:Choice>
          <mc:Fallback>
            <p:pic>
              <p:nvPicPr>
                <p:cNvPr id="75" name="Freihand 74">
                  <a:extLst>
                    <a:ext uri="{FF2B5EF4-FFF2-40B4-BE49-F238E27FC236}">
                      <a16:creationId xmlns:a16="http://schemas.microsoft.com/office/drawing/2014/main" id="{904E4ACE-8DBB-D854-5714-EA872F3F9C10}"/>
                    </a:ext>
                  </a:extLst>
                </p:cNvPr>
                <p:cNvPicPr/>
                <p:nvPr/>
              </p:nvPicPr>
              <p:blipFill>
                <a:blip r:embed="rId116"/>
                <a:stretch>
                  <a:fillRect/>
                </a:stretch>
              </p:blipFill>
              <p:spPr>
                <a:xfrm>
                  <a:off x="10902600" y="1450342"/>
                  <a:ext cx="129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BE63624E-26F8-77C3-03F8-119D0900AED1}"/>
                    </a:ext>
                  </a:extLst>
                </p14:cNvPr>
                <p14:cNvContentPartPr/>
                <p14:nvPr/>
              </p14:nvContentPartPr>
              <p14:xfrm>
                <a:off x="11052000" y="1356022"/>
                <a:ext cx="117360" cy="180720"/>
              </p14:xfrm>
            </p:contentPart>
          </mc:Choice>
          <mc:Fallback>
            <p:pic>
              <p:nvPicPr>
                <p:cNvPr id="76" name="Freihand 75">
                  <a:extLst>
                    <a:ext uri="{FF2B5EF4-FFF2-40B4-BE49-F238E27FC236}">
                      <a16:creationId xmlns:a16="http://schemas.microsoft.com/office/drawing/2014/main" id="{BE63624E-26F8-77C3-03F8-119D0900AED1}"/>
                    </a:ext>
                  </a:extLst>
                </p:cNvPr>
                <p:cNvPicPr/>
                <p:nvPr/>
              </p:nvPicPr>
              <p:blipFill>
                <a:blip r:embed="rId118"/>
                <a:stretch>
                  <a:fillRect/>
                </a:stretch>
              </p:blipFill>
              <p:spPr>
                <a:xfrm>
                  <a:off x="11043360" y="1347022"/>
                  <a:ext cx="135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1EE14652-D585-423A-D4F7-E3C188D8B9B2}"/>
                    </a:ext>
                  </a:extLst>
                </p14:cNvPr>
                <p14:cNvContentPartPr/>
                <p14:nvPr/>
              </p14:nvContentPartPr>
              <p14:xfrm>
                <a:off x="11189520" y="1362142"/>
                <a:ext cx="172800" cy="117000"/>
              </p14:xfrm>
            </p:contentPart>
          </mc:Choice>
          <mc:Fallback>
            <p:pic>
              <p:nvPicPr>
                <p:cNvPr id="77" name="Freihand 76">
                  <a:extLst>
                    <a:ext uri="{FF2B5EF4-FFF2-40B4-BE49-F238E27FC236}">
                      <a16:creationId xmlns:a16="http://schemas.microsoft.com/office/drawing/2014/main" id="{1EE14652-D585-423A-D4F7-E3C188D8B9B2}"/>
                    </a:ext>
                  </a:extLst>
                </p:cNvPr>
                <p:cNvPicPr/>
                <p:nvPr/>
              </p:nvPicPr>
              <p:blipFill>
                <a:blip r:embed="rId120"/>
                <a:stretch>
                  <a:fillRect/>
                </a:stretch>
              </p:blipFill>
              <p:spPr>
                <a:xfrm>
                  <a:off x="11180880" y="1353502"/>
                  <a:ext cx="190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A92950EA-D1E9-3AA2-787F-BF49E4A35024}"/>
                    </a:ext>
                  </a:extLst>
                </p14:cNvPr>
                <p14:cNvContentPartPr/>
                <p14:nvPr/>
              </p14:nvContentPartPr>
              <p14:xfrm>
                <a:off x="11368800" y="1205902"/>
                <a:ext cx="159480" cy="216720"/>
              </p14:xfrm>
            </p:contentPart>
          </mc:Choice>
          <mc:Fallback>
            <p:pic>
              <p:nvPicPr>
                <p:cNvPr id="78" name="Freihand 77">
                  <a:extLst>
                    <a:ext uri="{FF2B5EF4-FFF2-40B4-BE49-F238E27FC236}">
                      <a16:creationId xmlns:a16="http://schemas.microsoft.com/office/drawing/2014/main" id="{A92950EA-D1E9-3AA2-787F-BF49E4A35024}"/>
                    </a:ext>
                  </a:extLst>
                </p:cNvPr>
                <p:cNvPicPr/>
                <p:nvPr/>
              </p:nvPicPr>
              <p:blipFill>
                <a:blip r:embed="rId122"/>
                <a:stretch>
                  <a:fillRect/>
                </a:stretch>
              </p:blipFill>
              <p:spPr>
                <a:xfrm>
                  <a:off x="11360160" y="1196902"/>
                  <a:ext cx="1771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6941EF20-B1D0-0434-3F6F-CCAFCCCB507B}"/>
                    </a:ext>
                  </a:extLst>
                </p14:cNvPr>
                <p14:cNvContentPartPr/>
                <p14:nvPr/>
              </p14:nvContentPartPr>
              <p14:xfrm>
                <a:off x="11546280" y="1123822"/>
                <a:ext cx="437400" cy="284040"/>
              </p14:xfrm>
            </p:contentPart>
          </mc:Choice>
          <mc:Fallback>
            <p:pic>
              <p:nvPicPr>
                <p:cNvPr id="79" name="Freihand 78">
                  <a:extLst>
                    <a:ext uri="{FF2B5EF4-FFF2-40B4-BE49-F238E27FC236}">
                      <a16:creationId xmlns:a16="http://schemas.microsoft.com/office/drawing/2014/main" id="{6941EF20-B1D0-0434-3F6F-CCAFCCCB507B}"/>
                    </a:ext>
                  </a:extLst>
                </p:cNvPr>
                <p:cNvPicPr/>
                <p:nvPr/>
              </p:nvPicPr>
              <p:blipFill>
                <a:blip r:embed="rId124"/>
                <a:stretch>
                  <a:fillRect/>
                </a:stretch>
              </p:blipFill>
              <p:spPr>
                <a:xfrm>
                  <a:off x="11537640" y="1115182"/>
                  <a:ext cx="455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690EFDA0-2A8A-AD33-C377-9983ACCD5C7D}"/>
                    </a:ext>
                  </a:extLst>
                </p14:cNvPr>
                <p14:cNvContentPartPr/>
                <p14:nvPr/>
              </p14:nvContentPartPr>
              <p14:xfrm>
                <a:off x="10870560" y="1374742"/>
                <a:ext cx="1224360" cy="435240"/>
              </p14:xfrm>
            </p:contentPart>
          </mc:Choice>
          <mc:Fallback>
            <p:pic>
              <p:nvPicPr>
                <p:cNvPr id="80" name="Freihand 79">
                  <a:extLst>
                    <a:ext uri="{FF2B5EF4-FFF2-40B4-BE49-F238E27FC236}">
                      <a16:creationId xmlns:a16="http://schemas.microsoft.com/office/drawing/2014/main" id="{690EFDA0-2A8A-AD33-C377-9983ACCD5C7D}"/>
                    </a:ext>
                  </a:extLst>
                </p:cNvPr>
                <p:cNvPicPr/>
                <p:nvPr/>
              </p:nvPicPr>
              <p:blipFill>
                <a:blip r:embed="rId126"/>
                <a:stretch>
                  <a:fillRect/>
                </a:stretch>
              </p:blipFill>
              <p:spPr>
                <a:xfrm>
                  <a:off x="10861920" y="1365742"/>
                  <a:ext cx="124200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DECBAE45-2506-54C3-130E-58D4922372C2}"/>
                    </a:ext>
                  </a:extLst>
                </p14:cNvPr>
                <p14:cNvContentPartPr/>
                <p14:nvPr/>
              </p14:nvContentPartPr>
              <p14:xfrm>
                <a:off x="9335160" y="2424862"/>
                <a:ext cx="327240" cy="198000"/>
              </p14:xfrm>
            </p:contentPart>
          </mc:Choice>
          <mc:Fallback>
            <p:pic>
              <p:nvPicPr>
                <p:cNvPr id="81" name="Freihand 80">
                  <a:extLst>
                    <a:ext uri="{FF2B5EF4-FFF2-40B4-BE49-F238E27FC236}">
                      <a16:creationId xmlns:a16="http://schemas.microsoft.com/office/drawing/2014/main" id="{DECBAE45-2506-54C3-130E-58D4922372C2}"/>
                    </a:ext>
                  </a:extLst>
                </p:cNvPr>
                <p:cNvPicPr/>
                <p:nvPr/>
              </p:nvPicPr>
              <p:blipFill>
                <a:blip r:embed="rId128"/>
                <a:stretch>
                  <a:fillRect/>
                </a:stretch>
              </p:blipFill>
              <p:spPr>
                <a:xfrm>
                  <a:off x="9326160" y="2415862"/>
                  <a:ext cx="344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56D80601-5F56-5DA5-7051-9090FDA97A1A}"/>
                    </a:ext>
                  </a:extLst>
                </p14:cNvPr>
                <p14:cNvContentPartPr/>
                <p14:nvPr/>
              </p14:nvContentPartPr>
              <p14:xfrm>
                <a:off x="9825120" y="2556262"/>
                <a:ext cx="68040" cy="74160"/>
              </p14:xfrm>
            </p:contentPart>
          </mc:Choice>
          <mc:Fallback>
            <p:pic>
              <p:nvPicPr>
                <p:cNvPr id="82" name="Freihand 81">
                  <a:extLst>
                    <a:ext uri="{FF2B5EF4-FFF2-40B4-BE49-F238E27FC236}">
                      <a16:creationId xmlns:a16="http://schemas.microsoft.com/office/drawing/2014/main" id="{56D80601-5F56-5DA5-7051-9090FDA97A1A}"/>
                    </a:ext>
                  </a:extLst>
                </p:cNvPr>
                <p:cNvPicPr/>
                <p:nvPr/>
              </p:nvPicPr>
              <p:blipFill>
                <a:blip r:embed="rId130"/>
                <a:stretch>
                  <a:fillRect/>
                </a:stretch>
              </p:blipFill>
              <p:spPr>
                <a:xfrm>
                  <a:off x="9816480" y="2547262"/>
                  <a:ext cx="85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1F3CB9E9-A2DB-1AE5-48B2-CF3BD78AFE28}"/>
                    </a:ext>
                  </a:extLst>
                </p14:cNvPr>
                <p14:cNvContentPartPr/>
                <p14:nvPr/>
              </p14:nvContentPartPr>
              <p14:xfrm>
                <a:off x="9966600" y="2349982"/>
                <a:ext cx="133200" cy="325800"/>
              </p14:xfrm>
            </p:contentPart>
          </mc:Choice>
          <mc:Fallback>
            <p:pic>
              <p:nvPicPr>
                <p:cNvPr id="83" name="Freihand 82">
                  <a:extLst>
                    <a:ext uri="{FF2B5EF4-FFF2-40B4-BE49-F238E27FC236}">
                      <a16:creationId xmlns:a16="http://schemas.microsoft.com/office/drawing/2014/main" id="{1F3CB9E9-A2DB-1AE5-48B2-CF3BD78AFE28}"/>
                    </a:ext>
                  </a:extLst>
                </p:cNvPr>
                <p:cNvPicPr/>
                <p:nvPr/>
              </p:nvPicPr>
              <p:blipFill>
                <a:blip r:embed="rId132"/>
                <a:stretch>
                  <a:fillRect/>
                </a:stretch>
              </p:blipFill>
              <p:spPr>
                <a:xfrm>
                  <a:off x="9957960" y="2341342"/>
                  <a:ext cx="1508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AA2232BB-7BEA-D466-B809-0952F1D83666}"/>
                    </a:ext>
                  </a:extLst>
                </p14:cNvPr>
                <p14:cNvContentPartPr/>
                <p14:nvPr/>
              </p14:nvContentPartPr>
              <p14:xfrm>
                <a:off x="10125720" y="2259622"/>
                <a:ext cx="192240" cy="192600"/>
              </p14:xfrm>
            </p:contentPart>
          </mc:Choice>
          <mc:Fallback>
            <p:pic>
              <p:nvPicPr>
                <p:cNvPr id="84" name="Freihand 83">
                  <a:extLst>
                    <a:ext uri="{FF2B5EF4-FFF2-40B4-BE49-F238E27FC236}">
                      <a16:creationId xmlns:a16="http://schemas.microsoft.com/office/drawing/2014/main" id="{AA2232BB-7BEA-D466-B809-0952F1D83666}"/>
                    </a:ext>
                  </a:extLst>
                </p:cNvPr>
                <p:cNvPicPr/>
                <p:nvPr/>
              </p:nvPicPr>
              <p:blipFill>
                <a:blip r:embed="rId134"/>
                <a:stretch>
                  <a:fillRect/>
                </a:stretch>
              </p:blipFill>
              <p:spPr>
                <a:xfrm>
                  <a:off x="10117080" y="2250622"/>
                  <a:ext cx="209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D3AEC8C7-3B72-D8ED-8D66-B7204590F280}"/>
                    </a:ext>
                  </a:extLst>
                </p14:cNvPr>
                <p14:cNvContentPartPr/>
                <p14:nvPr/>
              </p14:nvContentPartPr>
              <p14:xfrm>
                <a:off x="10266480" y="2163862"/>
                <a:ext cx="66240" cy="64800"/>
              </p14:xfrm>
            </p:contentPart>
          </mc:Choice>
          <mc:Fallback>
            <p:pic>
              <p:nvPicPr>
                <p:cNvPr id="85" name="Freihand 84">
                  <a:extLst>
                    <a:ext uri="{FF2B5EF4-FFF2-40B4-BE49-F238E27FC236}">
                      <a16:creationId xmlns:a16="http://schemas.microsoft.com/office/drawing/2014/main" id="{D3AEC8C7-3B72-D8ED-8D66-B7204590F280}"/>
                    </a:ext>
                  </a:extLst>
                </p:cNvPr>
                <p:cNvPicPr/>
                <p:nvPr/>
              </p:nvPicPr>
              <p:blipFill>
                <a:blip r:embed="rId136"/>
                <a:stretch>
                  <a:fillRect/>
                </a:stretch>
              </p:blipFill>
              <p:spPr>
                <a:xfrm>
                  <a:off x="10257480" y="2155222"/>
                  <a:ext cx="83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6184D642-3615-89BD-6D7E-52EB05848014}"/>
                    </a:ext>
                  </a:extLst>
                </p14:cNvPr>
                <p14:cNvContentPartPr/>
                <p14:nvPr/>
              </p14:nvContentPartPr>
              <p14:xfrm>
                <a:off x="10357920" y="2113822"/>
                <a:ext cx="409320" cy="222480"/>
              </p14:xfrm>
            </p:contentPart>
          </mc:Choice>
          <mc:Fallback>
            <p:pic>
              <p:nvPicPr>
                <p:cNvPr id="86" name="Freihand 85">
                  <a:extLst>
                    <a:ext uri="{FF2B5EF4-FFF2-40B4-BE49-F238E27FC236}">
                      <a16:creationId xmlns:a16="http://schemas.microsoft.com/office/drawing/2014/main" id="{6184D642-3615-89BD-6D7E-52EB05848014}"/>
                    </a:ext>
                  </a:extLst>
                </p:cNvPr>
                <p:cNvPicPr/>
                <p:nvPr/>
              </p:nvPicPr>
              <p:blipFill>
                <a:blip r:embed="rId138"/>
                <a:stretch>
                  <a:fillRect/>
                </a:stretch>
              </p:blipFill>
              <p:spPr>
                <a:xfrm>
                  <a:off x="10348920" y="2105182"/>
                  <a:ext cx="4269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9EA0DFB9-E070-EF0C-6EB2-D56148D5D8BC}"/>
                    </a:ext>
                  </a:extLst>
                </p14:cNvPr>
                <p14:cNvContentPartPr/>
                <p14:nvPr/>
              </p14:nvContentPartPr>
              <p14:xfrm>
                <a:off x="10789560" y="1927702"/>
                <a:ext cx="67680" cy="136800"/>
              </p14:xfrm>
            </p:contentPart>
          </mc:Choice>
          <mc:Fallback>
            <p:pic>
              <p:nvPicPr>
                <p:cNvPr id="87" name="Freihand 86">
                  <a:extLst>
                    <a:ext uri="{FF2B5EF4-FFF2-40B4-BE49-F238E27FC236}">
                      <a16:creationId xmlns:a16="http://schemas.microsoft.com/office/drawing/2014/main" id="{9EA0DFB9-E070-EF0C-6EB2-D56148D5D8BC}"/>
                    </a:ext>
                  </a:extLst>
                </p:cNvPr>
                <p:cNvPicPr/>
                <p:nvPr/>
              </p:nvPicPr>
              <p:blipFill>
                <a:blip r:embed="rId140"/>
                <a:stretch>
                  <a:fillRect/>
                </a:stretch>
              </p:blipFill>
              <p:spPr>
                <a:xfrm>
                  <a:off x="10780920" y="1918702"/>
                  <a:ext cx="85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Freihand 87">
                  <a:extLst>
                    <a:ext uri="{FF2B5EF4-FFF2-40B4-BE49-F238E27FC236}">
                      <a16:creationId xmlns:a16="http://schemas.microsoft.com/office/drawing/2014/main" id="{D3A2AC0F-9423-4C50-2D3C-92591F1FC25C}"/>
                    </a:ext>
                  </a:extLst>
                </p14:cNvPr>
                <p14:cNvContentPartPr/>
                <p14:nvPr/>
              </p14:nvContentPartPr>
              <p14:xfrm>
                <a:off x="10314000" y="2589742"/>
                <a:ext cx="263880" cy="178920"/>
              </p14:xfrm>
            </p:contentPart>
          </mc:Choice>
          <mc:Fallback>
            <p:pic>
              <p:nvPicPr>
                <p:cNvPr id="88" name="Freihand 87">
                  <a:extLst>
                    <a:ext uri="{FF2B5EF4-FFF2-40B4-BE49-F238E27FC236}">
                      <a16:creationId xmlns:a16="http://schemas.microsoft.com/office/drawing/2014/main" id="{D3A2AC0F-9423-4C50-2D3C-92591F1FC25C}"/>
                    </a:ext>
                  </a:extLst>
                </p:cNvPr>
                <p:cNvPicPr/>
                <p:nvPr/>
              </p:nvPicPr>
              <p:blipFill>
                <a:blip r:embed="rId142"/>
                <a:stretch>
                  <a:fillRect/>
                </a:stretch>
              </p:blipFill>
              <p:spPr>
                <a:xfrm>
                  <a:off x="10305000" y="2581102"/>
                  <a:ext cx="281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Freihand 88">
                  <a:extLst>
                    <a:ext uri="{FF2B5EF4-FFF2-40B4-BE49-F238E27FC236}">
                      <a16:creationId xmlns:a16="http://schemas.microsoft.com/office/drawing/2014/main" id="{00D50BB8-63B4-DB47-6C28-6226B787E4B8}"/>
                    </a:ext>
                  </a:extLst>
                </p14:cNvPr>
                <p14:cNvContentPartPr/>
                <p14:nvPr/>
              </p14:nvContentPartPr>
              <p14:xfrm>
                <a:off x="10611720" y="2529262"/>
                <a:ext cx="146880" cy="266040"/>
              </p14:xfrm>
            </p:contentPart>
          </mc:Choice>
          <mc:Fallback>
            <p:pic>
              <p:nvPicPr>
                <p:cNvPr id="89" name="Freihand 88">
                  <a:extLst>
                    <a:ext uri="{FF2B5EF4-FFF2-40B4-BE49-F238E27FC236}">
                      <a16:creationId xmlns:a16="http://schemas.microsoft.com/office/drawing/2014/main" id="{00D50BB8-63B4-DB47-6C28-6226B787E4B8}"/>
                    </a:ext>
                  </a:extLst>
                </p:cNvPr>
                <p:cNvPicPr/>
                <p:nvPr/>
              </p:nvPicPr>
              <p:blipFill>
                <a:blip r:embed="rId144"/>
                <a:stretch>
                  <a:fillRect/>
                </a:stretch>
              </p:blipFill>
              <p:spPr>
                <a:xfrm>
                  <a:off x="10602720" y="2520622"/>
                  <a:ext cx="1645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0" name="Freihand 89">
                  <a:extLst>
                    <a:ext uri="{FF2B5EF4-FFF2-40B4-BE49-F238E27FC236}">
                      <a16:creationId xmlns:a16="http://schemas.microsoft.com/office/drawing/2014/main" id="{D6EA95DB-EA83-8F1F-54F4-A10D0846AE0B}"/>
                    </a:ext>
                  </a:extLst>
                </p14:cNvPr>
                <p14:cNvContentPartPr/>
                <p14:nvPr/>
              </p14:nvContentPartPr>
              <p14:xfrm>
                <a:off x="10751400" y="2400382"/>
                <a:ext cx="121320" cy="179280"/>
              </p14:xfrm>
            </p:contentPart>
          </mc:Choice>
          <mc:Fallback>
            <p:pic>
              <p:nvPicPr>
                <p:cNvPr id="90" name="Freihand 89">
                  <a:extLst>
                    <a:ext uri="{FF2B5EF4-FFF2-40B4-BE49-F238E27FC236}">
                      <a16:creationId xmlns:a16="http://schemas.microsoft.com/office/drawing/2014/main" id="{D6EA95DB-EA83-8F1F-54F4-A10D0846AE0B}"/>
                    </a:ext>
                  </a:extLst>
                </p:cNvPr>
                <p:cNvPicPr/>
                <p:nvPr/>
              </p:nvPicPr>
              <p:blipFill>
                <a:blip r:embed="rId146"/>
                <a:stretch>
                  <a:fillRect/>
                </a:stretch>
              </p:blipFill>
              <p:spPr>
                <a:xfrm>
                  <a:off x="10742760" y="2391382"/>
                  <a:ext cx="138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99C9872E-4EA5-3B0B-63AA-3EF54DECE322}"/>
                    </a:ext>
                  </a:extLst>
                </p14:cNvPr>
                <p14:cNvContentPartPr/>
                <p14:nvPr/>
              </p14:nvContentPartPr>
              <p14:xfrm>
                <a:off x="10896480" y="2286622"/>
                <a:ext cx="312840" cy="281160"/>
              </p14:xfrm>
            </p:contentPart>
          </mc:Choice>
          <mc:Fallback>
            <p:pic>
              <p:nvPicPr>
                <p:cNvPr id="91" name="Freihand 90">
                  <a:extLst>
                    <a:ext uri="{FF2B5EF4-FFF2-40B4-BE49-F238E27FC236}">
                      <a16:creationId xmlns:a16="http://schemas.microsoft.com/office/drawing/2014/main" id="{99C9872E-4EA5-3B0B-63AA-3EF54DECE322}"/>
                    </a:ext>
                  </a:extLst>
                </p:cNvPr>
                <p:cNvPicPr/>
                <p:nvPr/>
              </p:nvPicPr>
              <p:blipFill>
                <a:blip r:embed="rId148"/>
                <a:stretch>
                  <a:fillRect/>
                </a:stretch>
              </p:blipFill>
              <p:spPr>
                <a:xfrm>
                  <a:off x="10887480" y="2277982"/>
                  <a:ext cx="3304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7F4C335E-5FFB-E476-4DBB-9250083B795F}"/>
                    </a:ext>
                  </a:extLst>
                </p14:cNvPr>
                <p14:cNvContentPartPr/>
                <p14:nvPr/>
              </p14:nvContentPartPr>
              <p14:xfrm>
                <a:off x="11192760" y="2167822"/>
                <a:ext cx="123840" cy="295560"/>
              </p14:xfrm>
            </p:contentPart>
          </mc:Choice>
          <mc:Fallback>
            <p:pic>
              <p:nvPicPr>
                <p:cNvPr id="92" name="Freihand 91">
                  <a:extLst>
                    <a:ext uri="{FF2B5EF4-FFF2-40B4-BE49-F238E27FC236}">
                      <a16:creationId xmlns:a16="http://schemas.microsoft.com/office/drawing/2014/main" id="{7F4C335E-5FFB-E476-4DBB-9250083B795F}"/>
                    </a:ext>
                  </a:extLst>
                </p:cNvPr>
                <p:cNvPicPr/>
                <p:nvPr/>
              </p:nvPicPr>
              <p:blipFill>
                <a:blip r:embed="rId150"/>
                <a:stretch>
                  <a:fillRect/>
                </a:stretch>
              </p:blipFill>
              <p:spPr>
                <a:xfrm>
                  <a:off x="11183760" y="2158822"/>
                  <a:ext cx="1414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C9AC0D95-1EE4-09AC-6958-1FFA22218768}"/>
                    </a:ext>
                  </a:extLst>
                </p14:cNvPr>
                <p14:cNvContentPartPr/>
                <p14:nvPr/>
              </p14:nvContentPartPr>
              <p14:xfrm>
                <a:off x="11302920" y="2096902"/>
                <a:ext cx="587520" cy="310320"/>
              </p14:xfrm>
            </p:contentPart>
          </mc:Choice>
          <mc:Fallback>
            <p:pic>
              <p:nvPicPr>
                <p:cNvPr id="93" name="Freihand 92">
                  <a:extLst>
                    <a:ext uri="{FF2B5EF4-FFF2-40B4-BE49-F238E27FC236}">
                      <a16:creationId xmlns:a16="http://schemas.microsoft.com/office/drawing/2014/main" id="{C9AC0D95-1EE4-09AC-6958-1FFA22218768}"/>
                    </a:ext>
                  </a:extLst>
                </p:cNvPr>
                <p:cNvPicPr/>
                <p:nvPr/>
              </p:nvPicPr>
              <p:blipFill>
                <a:blip r:embed="rId152"/>
                <a:stretch>
                  <a:fillRect/>
                </a:stretch>
              </p:blipFill>
              <p:spPr>
                <a:xfrm>
                  <a:off x="11294280" y="2088262"/>
                  <a:ext cx="60516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2" name="Freihand 141">
                  <a:extLst>
                    <a:ext uri="{FF2B5EF4-FFF2-40B4-BE49-F238E27FC236}">
                      <a16:creationId xmlns:a16="http://schemas.microsoft.com/office/drawing/2014/main" id="{171F3FE8-EE9D-4187-6BB7-005ECA52CF5A}"/>
                    </a:ext>
                  </a:extLst>
                </p14:cNvPr>
                <p14:cNvContentPartPr/>
                <p14:nvPr/>
              </p14:nvContentPartPr>
              <p14:xfrm>
                <a:off x="8082360" y="1703782"/>
                <a:ext cx="84600" cy="690120"/>
              </p14:xfrm>
            </p:contentPart>
          </mc:Choice>
          <mc:Fallback>
            <p:pic>
              <p:nvPicPr>
                <p:cNvPr id="142" name="Freihand 141">
                  <a:extLst>
                    <a:ext uri="{FF2B5EF4-FFF2-40B4-BE49-F238E27FC236}">
                      <a16:creationId xmlns:a16="http://schemas.microsoft.com/office/drawing/2014/main" id="{171F3FE8-EE9D-4187-6BB7-005ECA52CF5A}"/>
                    </a:ext>
                  </a:extLst>
                </p:cNvPr>
                <p:cNvPicPr/>
                <p:nvPr/>
              </p:nvPicPr>
              <p:blipFill>
                <a:blip r:embed="rId154"/>
                <a:stretch>
                  <a:fillRect/>
                </a:stretch>
              </p:blipFill>
              <p:spPr>
                <a:xfrm>
                  <a:off x="8073360" y="1694782"/>
                  <a:ext cx="102240" cy="707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3" name="Freihand 142">
                  <a:extLst>
                    <a:ext uri="{FF2B5EF4-FFF2-40B4-BE49-F238E27FC236}">
                      <a16:creationId xmlns:a16="http://schemas.microsoft.com/office/drawing/2014/main" id="{C59BE767-9A9C-044B-1264-9BC27B47D228}"/>
                    </a:ext>
                  </a:extLst>
                </p14:cNvPr>
                <p14:cNvContentPartPr/>
                <p14:nvPr/>
              </p14:nvContentPartPr>
              <p14:xfrm>
                <a:off x="8045280" y="1603342"/>
                <a:ext cx="128520" cy="249480"/>
              </p14:xfrm>
            </p:contentPart>
          </mc:Choice>
          <mc:Fallback>
            <p:pic>
              <p:nvPicPr>
                <p:cNvPr id="143" name="Freihand 142">
                  <a:extLst>
                    <a:ext uri="{FF2B5EF4-FFF2-40B4-BE49-F238E27FC236}">
                      <a16:creationId xmlns:a16="http://schemas.microsoft.com/office/drawing/2014/main" id="{C59BE767-9A9C-044B-1264-9BC27B47D228}"/>
                    </a:ext>
                  </a:extLst>
                </p:cNvPr>
                <p:cNvPicPr/>
                <p:nvPr/>
              </p:nvPicPr>
              <p:blipFill>
                <a:blip r:embed="rId156"/>
                <a:stretch>
                  <a:fillRect/>
                </a:stretch>
              </p:blipFill>
              <p:spPr>
                <a:xfrm>
                  <a:off x="8036640" y="1594702"/>
                  <a:ext cx="146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 name="Freihand 13">
                  <a:extLst>
                    <a:ext uri="{FF2B5EF4-FFF2-40B4-BE49-F238E27FC236}">
                      <a16:creationId xmlns:a16="http://schemas.microsoft.com/office/drawing/2014/main" id="{9A314F33-5E76-F4FE-1275-48A26F14ECFB}"/>
                    </a:ext>
                  </a:extLst>
                </p14:cNvPr>
                <p14:cNvContentPartPr/>
                <p14:nvPr/>
              </p14:nvContentPartPr>
              <p14:xfrm>
                <a:off x="5076720" y="3358342"/>
                <a:ext cx="204840" cy="14400"/>
              </p14:xfrm>
            </p:contentPart>
          </mc:Choice>
          <mc:Fallback>
            <p:pic>
              <p:nvPicPr>
                <p:cNvPr id="14" name="Freihand 13">
                  <a:extLst>
                    <a:ext uri="{FF2B5EF4-FFF2-40B4-BE49-F238E27FC236}">
                      <a16:creationId xmlns:a16="http://schemas.microsoft.com/office/drawing/2014/main" id="{9A314F33-5E76-F4FE-1275-48A26F14ECFB}"/>
                    </a:ext>
                  </a:extLst>
                </p:cNvPr>
                <p:cNvPicPr/>
                <p:nvPr/>
              </p:nvPicPr>
              <p:blipFill>
                <a:blip r:embed="rId158"/>
                <a:stretch>
                  <a:fillRect/>
                </a:stretch>
              </p:blipFill>
              <p:spPr>
                <a:xfrm>
                  <a:off x="5067720" y="3349702"/>
                  <a:ext cx="222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 name="Freihand 14">
                  <a:extLst>
                    <a:ext uri="{FF2B5EF4-FFF2-40B4-BE49-F238E27FC236}">
                      <a16:creationId xmlns:a16="http://schemas.microsoft.com/office/drawing/2014/main" id="{2D989836-5AE9-35F5-936F-6F2D0C09F7BF}"/>
                    </a:ext>
                  </a:extLst>
                </p14:cNvPr>
                <p14:cNvContentPartPr/>
                <p14:nvPr/>
              </p14:nvContentPartPr>
              <p14:xfrm>
                <a:off x="3389040" y="3377062"/>
                <a:ext cx="1266120" cy="105840"/>
              </p14:xfrm>
            </p:contentPart>
          </mc:Choice>
          <mc:Fallback>
            <p:pic>
              <p:nvPicPr>
                <p:cNvPr id="15" name="Freihand 14">
                  <a:extLst>
                    <a:ext uri="{FF2B5EF4-FFF2-40B4-BE49-F238E27FC236}">
                      <a16:creationId xmlns:a16="http://schemas.microsoft.com/office/drawing/2014/main" id="{2D989836-5AE9-35F5-936F-6F2D0C09F7BF}"/>
                    </a:ext>
                  </a:extLst>
                </p:cNvPr>
                <p:cNvPicPr/>
                <p:nvPr/>
              </p:nvPicPr>
              <p:blipFill>
                <a:blip r:embed="rId160"/>
                <a:stretch>
                  <a:fillRect/>
                </a:stretch>
              </p:blipFill>
              <p:spPr>
                <a:xfrm>
                  <a:off x="3380040" y="3368062"/>
                  <a:ext cx="1283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8" name="Freihand 17">
                  <a:extLst>
                    <a:ext uri="{FF2B5EF4-FFF2-40B4-BE49-F238E27FC236}">
                      <a16:creationId xmlns:a16="http://schemas.microsoft.com/office/drawing/2014/main" id="{B2CD6882-5E7E-6C00-7B41-964119DA098C}"/>
                    </a:ext>
                  </a:extLst>
                </p14:cNvPr>
                <p14:cNvContentPartPr/>
                <p14:nvPr/>
              </p14:nvContentPartPr>
              <p14:xfrm>
                <a:off x="2877480" y="3457702"/>
                <a:ext cx="356400" cy="39960"/>
              </p14:xfrm>
            </p:contentPart>
          </mc:Choice>
          <mc:Fallback>
            <p:pic>
              <p:nvPicPr>
                <p:cNvPr id="18" name="Freihand 17">
                  <a:extLst>
                    <a:ext uri="{FF2B5EF4-FFF2-40B4-BE49-F238E27FC236}">
                      <a16:creationId xmlns:a16="http://schemas.microsoft.com/office/drawing/2014/main" id="{B2CD6882-5E7E-6C00-7B41-964119DA098C}"/>
                    </a:ext>
                  </a:extLst>
                </p:cNvPr>
                <p:cNvPicPr/>
                <p:nvPr/>
              </p:nvPicPr>
              <p:blipFill>
                <a:blip r:embed="rId162"/>
                <a:stretch>
                  <a:fillRect/>
                </a:stretch>
              </p:blipFill>
              <p:spPr>
                <a:xfrm>
                  <a:off x="2868480" y="3449062"/>
                  <a:ext cx="374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0" name="Freihand 19">
                  <a:extLst>
                    <a:ext uri="{FF2B5EF4-FFF2-40B4-BE49-F238E27FC236}">
                      <a16:creationId xmlns:a16="http://schemas.microsoft.com/office/drawing/2014/main" id="{2C29E10A-733C-3063-0436-AF427FD60A3C}"/>
                    </a:ext>
                  </a:extLst>
                </p14:cNvPr>
                <p14:cNvContentPartPr/>
                <p14:nvPr/>
              </p14:nvContentPartPr>
              <p14:xfrm>
                <a:off x="2381400" y="3088342"/>
                <a:ext cx="375120" cy="538920"/>
              </p14:xfrm>
            </p:contentPart>
          </mc:Choice>
          <mc:Fallback>
            <p:pic>
              <p:nvPicPr>
                <p:cNvPr id="20" name="Freihand 19">
                  <a:extLst>
                    <a:ext uri="{FF2B5EF4-FFF2-40B4-BE49-F238E27FC236}">
                      <a16:creationId xmlns:a16="http://schemas.microsoft.com/office/drawing/2014/main" id="{2C29E10A-733C-3063-0436-AF427FD60A3C}"/>
                    </a:ext>
                  </a:extLst>
                </p:cNvPr>
                <p:cNvPicPr/>
                <p:nvPr/>
              </p:nvPicPr>
              <p:blipFill>
                <a:blip r:embed="rId164"/>
                <a:stretch>
                  <a:fillRect/>
                </a:stretch>
              </p:blipFill>
              <p:spPr>
                <a:xfrm>
                  <a:off x="2372760" y="3079342"/>
                  <a:ext cx="39276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60DB232D-E5FF-683B-DDF8-97CE31CAB729}"/>
                    </a:ext>
                  </a:extLst>
                </p14:cNvPr>
                <p14:cNvContentPartPr/>
                <p14:nvPr/>
              </p14:nvContentPartPr>
              <p14:xfrm>
                <a:off x="4809240" y="3264382"/>
                <a:ext cx="9720" cy="92160"/>
              </p14:xfrm>
            </p:contentPart>
          </mc:Choice>
          <mc:Fallback>
            <p:pic>
              <p:nvPicPr>
                <p:cNvPr id="96" name="Freihand 95">
                  <a:extLst>
                    <a:ext uri="{FF2B5EF4-FFF2-40B4-BE49-F238E27FC236}">
                      <a16:creationId xmlns:a16="http://schemas.microsoft.com/office/drawing/2014/main" id="{60DB232D-E5FF-683B-DDF8-97CE31CAB729}"/>
                    </a:ext>
                  </a:extLst>
                </p:cNvPr>
                <p:cNvPicPr/>
                <p:nvPr/>
              </p:nvPicPr>
              <p:blipFill>
                <a:blip r:embed="rId166"/>
                <a:stretch>
                  <a:fillRect/>
                </a:stretch>
              </p:blipFill>
              <p:spPr>
                <a:xfrm>
                  <a:off x="4800600" y="3255742"/>
                  <a:ext cx="27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D97BDA83-10D9-A368-4377-A3702AA4FA79}"/>
                    </a:ext>
                  </a:extLst>
                </p14:cNvPr>
                <p14:cNvContentPartPr/>
                <p14:nvPr/>
              </p14:nvContentPartPr>
              <p14:xfrm>
                <a:off x="2876760" y="2801062"/>
                <a:ext cx="838080" cy="79560"/>
              </p14:xfrm>
            </p:contentPart>
          </mc:Choice>
          <mc:Fallback>
            <p:pic>
              <p:nvPicPr>
                <p:cNvPr id="100" name="Freihand 99">
                  <a:extLst>
                    <a:ext uri="{FF2B5EF4-FFF2-40B4-BE49-F238E27FC236}">
                      <a16:creationId xmlns:a16="http://schemas.microsoft.com/office/drawing/2014/main" id="{D97BDA83-10D9-A368-4377-A3702AA4FA79}"/>
                    </a:ext>
                  </a:extLst>
                </p:cNvPr>
                <p:cNvPicPr/>
                <p:nvPr/>
              </p:nvPicPr>
              <p:blipFill>
                <a:blip r:embed="rId168"/>
                <a:stretch>
                  <a:fillRect/>
                </a:stretch>
              </p:blipFill>
              <p:spPr>
                <a:xfrm>
                  <a:off x="2868120" y="2792422"/>
                  <a:ext cx="855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659D073A-2DFD-45FF-CD3A-B568208758E3}"/>
                    </a:ext>
                  </a:extLst>
                </p14:cNvPr>
                <p14:cNvContentPartPr/>
                <p14:nvPr/>
              </p14:nvContentPartPr>
              <p14:xfrm>
                <a:off x="4740120" y="1806022"/>
                <a:ext cx="104040" cy="179280"/>
              </p14:xfrm>
            </p:contentPart>
          </mc:Choice>
          <mc:Fallback>
            <p:pic>
              <p:nvPicPr>
                <p:cNvPr id="104" name="Freihand 103">
                  <a:extLst>
                    <a:ext uri="{FF2B5EF4-FFF2-40B4-BE49-F238E27FC236}">
                      <a16:creationId xmlns:a16="http://schemas.microsoft.com/office/drawing/2014/main" id="{659D073A-2DFD-45FF-CD3A-B568208758E3}"/>
                    </a:ext>
                  </a:extLst>
                </p:cNvPr>
                <p:cNvPicPr/>
                <p:nvPr/>
              </p:nvPicPr>
              <p:blipFill>
                <a:blip r:embed="rId170"/>
                <a:stretch>
                  <a:fillRect/>
                </a:stretch>
              </p:blipFill>
              <p:spPr>
                <a:xfrm>
                  <a:off x="4731480" y="1797022"/>
                  <a:ext cx="121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7D032C9B-CD7E-4A88-EE70-0038F3920A8C}"/>
                    </a:ext>
                  </a:extLst>
                </p14:cNvPr>
                <p14:cNvContentPartPr/>
                <p14:nvPr/>
              </p14:nvContentPartPr>
              <p14:xfrm>
                <a:off x="4905000" y="1781182"/>
                <a:ext cx="63000" cy="129240"/>
              </p14:xfrm>
            </p:contentPart>
          </mc:Choice>
          <mc:Fallback>
            <p:pic>
              <p:nvPicPr>
                <p:cNvPr id="105" name="Freihand 104">
                  <a:extLst>
                    <a:ext uri="{FF2B5EF4-FFF2-40B4-BE49-F238E27FC236}">
                      <a16:creationId xmlns:a16="http://schemas.microsoft.com/office/drawing/2014/main" id="{7D032C9B-CD7E-4A88-EE70-0038F3920A8C}"/>
                    </a:ext>
                  </a:extLst>
                </p:cNvPr>
                <p:cNvPicPr/>
                <p:nvPr/>
              </p:nvPicPr>
              <p:blipFill>
                <a:blip r:embed="rId172"/>
                <a:stretch>
                  <a:fillRect/>
                </a:stretch>
              </p:blipFill>
              <p:spPr>
                <a:xfrm>
                  <a:off x="4896000" y="1772182"/>
                  <a:ext cx="80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B04E319F-00A9-E267-6631-4727D7D317B5}"/>
                    </a:ext>
                  </a:extLst>
                </p14:cNvPr>
                <p14:cNvContentPartPr/>
                <p14:nvPr/>
              </p14:nvContentPartPr>
              <p14:xfrm>
                <a:off x="4949640" y="1724662"/>
                <a:ext cx="133920" cy="169200"/>
              </p14:xfrm>
            </p:contentPart>
          </mc:Choice>
          <mc:Fallback>
            <p:pic>
              <p:nvPicPr>
                <p:cNvPr id="106" name="Freihand 105">
                  <a:extLst>
                    <a:ext uri="{FF2B5EF4-FFF2-40B4-BE49-F238E27FC236}">
                      <a16:creationId xmlns:a16="http://schemas.microsoft.com/office/drawing/2014/main" id="{B04E319F-00A9-E267-6631-4727D7D317B5}"/>
                    </a:ext>
                  </a:extLst>
                </p:cNvPr>
                <p:cNvPicPr/>
                <p:nvPr/>
              </p:nvPicPr>
              <p:blipFill>
                <a:blip r:embed="rId174"/>
                <a:stretch>
                  <a:fillRect/>
                </a:stretch>
              </p:blipFill>
              <p:spPr>
                <a:xfrm>
                  <a:off x="4941000" y="1715662"/>
                  <a:ext cx="151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2C3BA290-0C38-E5B9-7E2F-1F225F62B840}"/>
                    </a:ext>
                  </a:extLst>
                </p14:cNvPr>
                <p14:cNvContentPartPr/>
                <p14:nvPr/>
              </p14:nvContentPartPr>
              <p14:xfrm>
                <a:off x="4988520" y="1693342"/>
                <a:ext cx="161640" cy="127440"/>
              </p14:xfrm>
            </p:contentPart>
          </mc:Choice>
          <mc:Fallback>
            <p:pic>
              <p:nvPicPr>
                <p:cNvPr id="107" name="Freihand 106">
                  <a:extLst>
                    <a:ext uri="{FF2B5EF4-FFF2-40B4-BE49-F238E27FC236}">
                      <a16:creationId xmlns:a16="http://schemas.microsoft.com/office/drawing/2014/main" id="{2C3BA290-0C38-E5B9-7E2F-1F225F62B840}"/>
                    </a:ext>
                  </a:extLst>
                </p:cNvPr>
                <p:cNvPicPr/>
                <p:nvPr/>
              </p:nvPicPr>
              <p:blipFill>
                <a:blip r:embed="rId176"/>
                <a:stretch>
                  <a:fillRect/>
                </a:stretch>
              </p:blipFill>
              <p:spPr>
                <a:xfrm>
                  <a:off x="4979520" y="1684702"/>
                  <a:ext cx="179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7603FF73-D0D9-15FF-F0A6-BEAF7C6B9559}"/>
                    </a:ext>
                  </a:extLst>
                </p14:cNvPr>
                <p14:cNvContentPartPr/>
                <p14:nvPr/>
              </p14:nvContentPartPr>
              <p14:xfrm>
                <a:off x="5153040" y="1595782"/>
                <a:ext cx="7920" cy="34920"/>
              </p14:xfrm>
            </p:contentPart>
          </mc:Choice>
          <mc:Fallback>
            <p:pic>
              <p:nvPicPr>
                <p:cNvPr id="108" name="Freihand 107">
                  <a:extLst>
                    <a:ext uri="{FF2B5EF4-FFF2-40B4-BE49-F238E27FC236}">
                      <a16:creationId xmlns:a16="http://schemas.microsoft.com/office/drawing/2014/main" id="{7603FF73-D0D9-15FF-F0A6-BEAF7C6B9559}"/>
                    </a:ext>
                  </a:extLst>
                </p:cNvPr>
                <p:cNvPicPr/>
                <p:nvPr/>
              </p:nvPicPr>
              <p:blipFill>
                <a:blip r:embed="rId178"/>
                <a:stretch>
                  <a:fillRect/>
                </a:stretch>
              </p:blipFill>
              <p:spPr>
                <a:xfrm>
                  <a:off x="5144040" y="1587142"/>
                  <a:ext cx="25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Freihand 108">
                  <a:extLst>
                    <a:ext uri="{FF2B5EF4-FFF2-40B4-BE49-F238E27FC236}">
                      <a16:creationId xmlns:a16="http://schemas.microsoft.com/office/drawing/2014/main" id="{0E62D9FC-457D-4052-71A9-C06D8A8592CC}"/>
                    </a:ext>
                  </a:extLst>
                </p14:cNvPr>
                <p14:cNvContentPartPr/>
                <p14:nvPr/>
              </p14:nvContentPartPr>
              <p14:xfrm>
                <a:off x="5213160" y="1552582"/>
                <a:ext cx="217080" cy="229320"/>
              </p14:xfrm>
            </p:contentPart>
          </mc:Choice>
          <mc:Fallback>
            <p:pic>
              <p:nvPicPr>
                <p:cNvPr id="109" name="Freihand 108">
                  <a:extLst>
                    <a:ext uri="{FF2B5EF4-FFF2-40B4-BE49-F238E27FC236}">
                      <a16:creationId xmlns:a16="http://schemas.microsoft.com/office/drawing/2014/main" id="{0E62D9FC-457D-4052-71A9-C06D8A8592CC}"/>
                    </a:ext>
                  </a:extLst>
                </p:cNvPr>
                <p:cNvPicPr/>
                <p:nvPr/>
              </p:nvPicPr>
              <p:blipFill>
                <a:blip r:embed="rId180"/>
                <a:stretch>
                  <a:fillRect/>
                </a:stretch>
              </p:blipFill>
              <p:spPr>
                <a:xfrm>
                  <a:off x="5204520" y="1543942"/>
                  <a:ext cx="2347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F55B29CD-DBD5-A597-0DDC-CBDCC118DDEA}"/>
                    </a:ext>
                  </a:extLst>
                </p14:cNvPr>
                <p14:cNvContentPartPr/>
                <p14:nvPr/>
              </p14:nvContentPartPr>
              <p14:xfrm>
                <a:off x="5463000" y="1555822"/>
                <a:ext cx="100080" cy="106200"/>
              </p14:xfrm>
            </p:contentPart>
          </mc:Choice>
          <mc:Fallback>
            <p:pic>
              <p:nvPicPr>
                <p:cNvPr id="110" name="Freihand 109">
                  <a:extLst>
                    <a:ext uri="{FF2B5EF4-FFF2-40B4-BE49-F238E27FC236}">
                      <a16:creationId xmlns:a16="http://schemas.microsoft.com/office/drawing/2014/main" id="{F55B29CD-DBD5-A597-0DDC-CBDCC118DDEA}"/>
                    </a:ext>
                  </a:extLst>
                </p:cNvPr>
                <p:cNvPicPr/>
                <p:nvPr/>
              </p:nvPicPr>
              <p:blipFill>
                <a:blip r:embed="rId182"/>
                <a:stretch>
                  <a:fillRect/>
                </a:stretch>
              </p:blipFill>
              <p:spPr>
                <a:xfrm>
                  <a:off x="5454000" y="1546822"/>
                  <a:ext cx="117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E0A0975E-4300-93E3-2400-DFDEBE9E7941}"/>
                    </a:ext>
                  </a:extLst>
                </p14:cNvPr>
                <p14:cNvContentPartPr/>
                <p14:nvPr/>
              </p14:nvContentPartPr>
              <p14:xfrm>
                <a:off x="5718600" y="1418662"/>
                <a:ext cx="97560" cy="170280"/>
              </p14:xfrm>
            </p:contentPart>
          </mc:Choice>
          <mc:Fallback>
            <p:pic>
              <p:nvPicPr>
                <p:cNvPr id="111" name="Freihand 110">
                  <a:extLst>
                    <a:ext uri="{FF2B5EF4-FFF2-40B4-BE49-F238E27FC236}">
                      <a16:creationId xmlns:a16="http://schemas.microsoft.com/office/drawing/2014/main" id="{E0A0975E-4300-93E3-2400-DFDEBE9E7941}"/>
                    </a:ext>
                  </a:extLst>
                </p:cNvPr>
                <p:cNvPicPr/>
                <p:nvPr/>
              </p:nvPicPr>
              <p:blipFill>
                <a:blip r:embed="rId184"/>
                <a:stretch>
                  <a:fillRect/>
                </a:stretch>
              </p:blipFill>
              <p:spPr>
                <a:xfrm>
                  <a:off x="5709600" y="1409662"/>
                  <a:ext cx="115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E1B3A7C0-D7CC-F9E8-4253-A44B068DB419}"/>
                    </a:ext>
                  </a:extLst>
                </p14:cNvPr>
                <p14:cNvContentPartPr/>
                <p14:nvPr/>
              </p14:nvContentPartPr>
              <p14:xfrm>
                <a:off x="5857920" y="1417582"/>
                <a:ext cx="92880" cy="228960"/>
              </p14:xfrm>
            </p:contentPart>
          </mc:Choice>
          <mc:Fallback>
            <p:pic>
              <p:nvPicPr>
                <p:cNvPr id="112" name="Freihand 111">
                  <a:extLst>
                    <a:ext uri="{FF2B5EF4-FFF2-40B4-BE49-F238E27FC236}">
                      <a16:creationId xmlns:a16="http://schemas.microsoft.com/office/drawing/2014/main" id="{E1B3A7C0-D7CC-F9E8-4253-A44B068DB419}"/>
                    </a:ext>
                  </a:extLst>
                </p:cNvPr>
                <p:cNvPicPr/>
                <p:nvPr/>
              </p:nvPicPr>
              <p:blipFill>
                <a:blip r:embed="rId186"/>
                <a:stretch>
                  <a:fillRect/>
                </a:stretch>
              </p:blipFill>
              <p:spPr>
                <a:xfrm>
                  <a:off x="5848920" y="1408582"/>
                  <a:ext cx="110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D391D90F-857D-4797-7466-798AFB510603}"/>
                    </a:ext>
                  </a:extLst>
                </p14:cNvPr>
                <p14:cNvContentPartPr/>
                <p14:nvPr/>
              </p14:nvContentPartPr>
              <p14:xfrm>
                <a:off x="6023160" y="1240102"/>
                <a:ext cx="317160" cy="243720"/>
              </p14:xfrm>
            </p:contentPart>
          </mc:Choice>
          <mc:Fallback>
            <p:pic>
              <p:nvPicPr>
                <p:cNvPr id="113" name="Freihand 112">
                  <a:extLst>
                    <a:ext uri="{FF2B5EF4-FFF2-40B4-BE49-F238E27FC236}">
                      <a16:creationId xmlns:a16="http://schemas.microsoft.com/office/drawing/2014/main" id="{D391D90F-857D-4797-7466-798AFB510603}"/>
                    </a:ext>
                  </a:extLst>
                </p:cNvPr>
                <p:cNvPicPr/>
                <p:nvPr/>
              </p:nvPicPr>
              <p:blipFill>
                <a:blip r:embed="rId188"/>
                <a:stretch>
                  <a:fillRect/>
                </a:stretch>
              </p:blipFill>
              <p:spPr>
                <a:xfrm>
                  <a:off x="6014160" y="1231462"/>
                  <a:ext cx="3348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B15AE2F6-0052-B69C-0908-01405C754F3C}"/>
                    </a:ext>
                  </a:extLst>
                </p14:cNvPr>
                <p14:cNvContentPartPr/>
                <p14:nvPr/>
              </p14:nvContentPartPr>
              <p14:xfrm>
                <a:off x="6269040" y="1156222"/>
                <a:ext cx="19800" cy="39960"/>
              </p14:xfrm>
            </p:contentPart>
          </mc:Choice>
          <mc:Fallback>
            <p:pic>
              <p:nvPicPr>
                <p:cNvPr id="114" name="Freihand 113">
                  <a:extLst>
                    <a:ext uri="{FF2B5EF4-FFF2-40B4-BE49-F238E27FC236}">
                      <a16:creationId xmlns:a16="http://schemas.microsoft.com/office/drawing/2014/main" id="{B15AE2F6-0052-B69C-0908-01405C754F3C}"/>
                    </a:ext>
                  </a:extLst>
                </p:cNvPr>
                <p:cNvPicPr/>
                <p:nvPr/>
              </p:nvPicPr>
              <p:blipFill>
                <a:blip r:embed="rId190"/>
                <a:stretch>
                  <a:fillRect/>
                </a:stretch>
              </p:blipFill>
              <p:spPr>
                <a:xfrm>
                  <a:off x="6260400" y="1147582"/>
                  <a:ext cx="37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33161C14-6A2F-697E-7DEA-2B446EDD29CE}"/>
                    </a:ext>
                  </a:extLst>
                </p14:cNvPr>
                <p14:cNvContentPartPr/>
                <p14:nvPr/>
              </p14:nvContentPartPr>
              <p14:xfrm>
                <a:off x="6398640" y="1190062"/>
                <a:ext cx="416880" cy="162360"/>
              </p14:xfrm>
            </p:contentPart>
          </mc:Choice>
          <mc:Fallback>
            <p:pic>
              <p:nvPicPr>
                <p:cNvPr id="115" name="Freihand 114">
                  <a:extLst>
                    <a:ext uri="{FF2B5EF4-FFF2-40B4-BE49-F238E27FC236}">
                      <a16:creationId xmlns:a16="http://schemas.microsoft.com/office/drawing/2014/main" id="{33161C14-6A2F-697E-7DEA-2B446EDD29CE}"/>
                    </a:ext>
                  </a:extLst>
                </p:cNvPr>
                <p:cNvPicPr/>
                <p:nvPr/>
              </p:nvPicPr>
              <p:blipFill>
                <a:blip r:embed="rId192"/>
                <a:stretch>
                  <a:fillRect/>
                </a:stretch>
              </p:blipFill>
              <p:spPr>
                <a:xfrm>
                  <a:off x="6390000" y="1181422"/>
                  <a:ext cx="434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8" name="Freihand 117">
                  <a:extLst>
                    <a:ext uri="{FF2B5EF4-FFF2-40B4-BE49-F238E27FC236}">
                      <a16:creationId xmlns:a16="http://schemas.microsoft.com/office/drawing/2014/main" id="{35B32E6D-8034-7819-97FF-A62AF2CDD54A}"/>
                    </a:ext>
                  </a:extLst>
                </p14:cNvPr>
                <p14:cNvContentPartPr/>
                <p14:nvPr/>
              </p14:nvContentPartPr>
              <p14:xfrm>
                <a:off x="2459160" y="2774062"/>
                <a:ext cx="124920" cy="254520"/>
              </p14:xfrm>
            </p:contentPart>
          </mc:Choice>
          <mc:Fallback>
            <p:pic>
              <p:nvPicPr>
                <p:cNvPr id="118" name="Freihand 117">
                  <a:extLst>
                    <a:ext uri="{FF2B5EF4-FFF2-40B4-BE49-F238E27FC236}">
                      <a16:creationId xmlns:a16="http://schemas.microsoft.com/office/drawing/2014/main" id="{35B32E6D-8034-7819-97FF-A62AF2CDD54A}"/>
                    </a:ext>
                  </a:extLst>
                </p:cNvPr>
                <p:cNvPicPr/>
                <p:nvPr/>
              </p:nvPicPr>
              <p:blipFill>
                <a:blip r:embed="rId194"/>
                <a:stretch>
                  <a:fillRect/>
                </a:stretch>
              </p:blipFill>
              <p:spPr>
                <a:xfrm>
                  <a:off x="2450520" y="2765422"/>
                  <a:ext cx="1425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9" name="Freihand 118">
                  <a:extLst>
                    <a:ext uri="{FF2B5EF4-FFF2-40B4-BE49-F238E27FC236}">
                      <a16:creationId xmlns:a16="http://schemas.microsoft.com/office/drawing/2014/main" id="{20B6773C-271D-A87A-13B2-5301B20F5F9C}"/>
                    </a:ext>
                  </a:extLst>
                </p14:cNvPr>
                <p14:cNvContentPartPr/>
                <p14:nvPr/>
              </p14:nvContentPartPr>
              <p14:xfrm>
                <a:off x="2612520" y="2586862"/>
                <a:ext cx="107280" cy="187200"/>
              </p14:xfrm>
            </p:contentPart>
          </mc:Choice>
          <mc:Fallback>
            <p:pic>
              <p:nvPicPr>
                <p:cNvPr id="119" name="Freihand 118">
                  <a:extLst>
                    <a:ext uri="{FF2B5EF4-FFF2-40B4-BE49-F238E27FC236}">
                      <a16:creationId xmlns:a16="http://schemas.microsoft.com/office/drawing/2014/main" id="{20B6773C-271D-A87A-13B2-5301B20F5F9C}"/>
                    </a:ext>
                  </a:extLst>
                </p:cNvPr>
                <p:cNvPicPr/>
                <p:nvPr/>
              </p:nvPicPr>
              <p:blipFill>
                <a:blip r:embed="rId196"/>
                <a:stretch>
                  <a:fillRect/>
                </a:stretch>
              </p:blipFill>
              <p:spPr>
                <a:xfrm>
                  <a:off x="2603880" y="2578222"/>
                  <a:ext cx="124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5" name="Freihand 94">
                  <a:extLst>
                    <a:ext uri="{FF2B5EF4-FFF2-40B4-BE49-F238E27FC236}">
                      <a16:creationId xmlns:a16="http://schemas.microsoft.com/office/drawing/2014/main" id="{16C13710-414E-AB22-8B8A-2FA1E9B1C2E8}"/>
                    </a:ext>
                  </a:extLst>
                </p14:cNvPr>
                <p14:cNvContentPartPr/>
                <p14:nvPr/>
              </p14:nvContentPartPr>
              <p14:xfrm>
                <a:off x="4810320" y="2789182"/>
                <a:ext cx="25200" cy="143640"/>
              </p14:xfrm>
            </p:contentPart>
          </mc:Choice>
          <mc:Fallback>
            <p:pic>
              <p:nvPicPr>
                <p:cNvPr id="95" name="Freihand 94">
                  <a:extLst>
                    <a:ext uri="{FF2B5EF4-FFF2-40B4-BE49-F238E27FC236}">
                      <a16:creationId xmlns:a16="http://schemas.microsoft.com/office/drawing/2014/main" id="{16C13710-414E-AB22-8B8A-2FA1E9B1C2E8}"/>
                    </a:ext>
                  </a:extLst>
                </p:cNvPr>
                <p:cNvPicPr/>
                <p:nvPr/>
              </p:nvPicPr>
              <p:blipFill>
                <a:blip r:embed="rId198"/>
                <a:stretch>
                  <a:fillRect/>
                </a:stretch>
              </p:blipFill>
              <p:spPr>
                <a:xfrm>
                  <a:off x="4801680" y="2780542"/>
                  <a:ext cx="42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9" name="Freihand 98">
                  <a:extLst>
                    <a:ext uri="{FF2B5EF4-FFF2-40B4-BE49-F238E27FC236}">
                      <a16:creationId xmlns:a16="http://schemas.microsoft.com/office/drawing/2014/main" id="{8A18D7C0-5CFF-F911-E002-C83A78D9803C}"/>
                    </a:ext>
                  </a:extLst>
                </p14:cNvPr>
                <p14:cNvContentPartPr/>
                <p14:nvPr/>
              </p14:nvContentPartPr>
              <p14:xfrm>
                <a:off x="4627800" y="2781982"/>
                <a:ext cx="140040" cy="17280"/>
              </p14:xfrm>
            </p:contentPart>
          </mc:Choice>
          <mc:Fallback>
            <p:pic>
              <p:nvPicPr>
                <p:cNvPr id="99" name="Freihand 98">
                  <a:extLst>
                    <a:ext uri="{FF2B5EF4-FFF2-40B4-BE49-F238E27FC236}">
                      <a16:creationId xmlns:a16="http://schemas.microsoft.com/office/drawing/2014/main" id="{8A18D7C0-5CFF-F911-E002-C83A78D9803C}"/>
                    </a:ext>
                  </a:extLst>
                </p:cNvPr>
                <p:cNvPicPr/>
                <p:nvPr/>
              </p:nvPicPr>
              <p:blipFill>
                <a:blip r:embed="rId200"/>
                <a:stretch>
                  <a:fillRect/>
                </a:stretch>
              </p:blipFill>
              <p:spPr>
                <a:xfrm>
                  <a:off x="4618800" y="2773342"/>
                  <a:ext cx="157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2" name="Freihand 101">
                  <a:extLst>
                    <a:ext uri="{FF2B5EF4-FFF2-40B4-BE49-F238E27FC236}">
                      <a16:creationId xmlns:a16="http://schemas.microsoft.com/office/drawing/2014/main" id="{2B62A6E9-A41D-429F-8750-4A8DAFD0A782}"/>
                    </a:ext>
                  </a:extLst>
                </p14:cNvPr>
                <p14:cNvContentPartPr/>
                <p14:nvPr/>
              </p14:nvContentPartPr>
              <p14:xfrm>
                <a:off x="4871880" y="2232622"/>
                <a:ext cx="51840" cy="277560"/>
              </p14:xfrm>
            </p:contentPart>
          </mc:Choice>
          <mc:Fallback>
            <p:pic>
              <p:nvPicPr>
                <p:cNvPr id="102" name="Freihand 101">
                  <a:extLst>
                    <a:ext uri="{FF2B5EF4-FFF2-40B4-BE49-F238E27FC236}">
                      <a16:creationId xmlns:a16="http://schemas.microsoft.com/office/drawing/2014/main" id="{2B62A6E9-A41D-429F-8750-4A8DAFD0A782}"/>
                    </a:ext>
                  </a:extLst>
                </p:cNvPr>
                <p:cNvPicPr/>
                <p:nvPr/>
              </p:nvPicPr>
              <p:blipFill>
                <a:blip r:embed="rId202"/>
                <a:stretch>
                  <a:fillRect/>
                </a:stretch>
              </p:blipFill>
              <p:spPr>
                <a:xfrm>
                  <a:off x="4862880" y="2223622"/>
                  <a:ext cx="694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3" name="Freihand 102">
                  <a:extLst>
                    <a:ext uri="{FF2B5EF4-FFF2-40B4-BE49-F238E27FC236}">
                      <a16:creationId xmlns:a16="http://schemas.microsoft.com/office/drawing/2014/main" id="{4B09D228-CB23-816F-4910-C3B666435D35}"/>
                    </a:ext>
                  </a:extLst>
                </p14:cNvPr>
                <p14:cNvContentPartPr/>
                <p14:nvPr/>
              </p14:nvContentPartPr>
              <p14:xfrm>
                <a:off x="4847400" y="2405422"/>
                <a:ext cx="124200" cy="186840"/>
              </p14:xfrm>
            </p:contentPart>
          </mc:Choice>
          <mc:Fallback>
            <p:pic>
              <p:nvPicPr>
                <p:cNvPr id="103" name="Freihand 102">
                  <a:extLst>
                    <a:ext uri="{FF2B5EF4-FFF2-40B4-BE49-F238E27FC236}">
                      <a16:creationId xmlns:a16="http://schemas.microsoft.com/office/drawing/2014/main" id="{4B09D228-CB23-816F-4910-C3B666435D35}"/>
                    </a:ext>
                  </a:extLst>
                </p:cNvPr>
                <p:cNvPicPr/>
                <p:nvPr/>
              </p:nvPicPr>
              <p:blipFill>
                <a:blip r:embed="rId204"/>
                <a:stretch>
                  <a:fillRect/>
                </a:stretch>
              </p:blipFill>
              <p:spPr>
                <a:xfrm>
                  <a:off x="4838760" y="2396782"/>
                  <a:ext cx="1418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8" name="Freihand 157">
                  <a:extLst>
                    <a:ext uri="{FF2B5EF4-FFF2-40B4-BE49-F238E27FC236}">
                      <a16:creationId xmlns:a16="http://schemas.microsoft.com/office/drawing/2014/main" id="{931B80E5-CD77-CA10-F66A-AFB23C5BE2E5}"/>
                    </a:ext>
                  </a:extLst>
                </p14:cNvPr>
                <p14:cNvContentPartPr/>
                <p14:nvPr/>
              </p14:nvContentPartPr>
              <p14:xfrm>
                <a:off x="5076720" y="3334942"/>
                <a:ext cx="479880" cy="36360"/>
              </p14:xfrm>
            </p:contentPart>
          </mc:Choice>
          <mc:Fallback>
            <p:pic>
              <p:nvPicPr>
                <p:cNvPr id="158" name="Freihand 157">
                  <a:extLst>
                    <a:ext uri="{FF2B5EF4-FFF2-40B4-BE49-F238E27FC236}">
                      <a16:creationId xmlns:a16="http://schemas.microsoft.com/office/drawing/2014/main" id="{931B80E5-CD77-CA10-F66A-AFB23C5BE2E5}"/>
                    </a:ext>
                  </a:extLst>
                </p:cNvPr>
                <p:cNvPicPr/>
                <p:nvPr/>
              </p:nvPicPr>
              <p:blipFill>
                <a:blip r:embed="rId206"/>
                <a:stretch>
                  <a:fillRect/>
                </a:stretch>
              </p:blipFill>
              <p:spPr>
                <a:xfrm>
                  <a:off x="5068080" y="3326302"/>
                  <a:ext cx="497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9" name="Freihand 158">
                  <a:extLst>
                    <a:ext uri="{FF2B5EF4-FFF2-40B4-BE49-F238E27FC236}">
                      <a16:creationId xmlns:a16="http://schemas.microsoft.com/office/drawing/2014/main" id="{4BCE7DA5-33E1-874B-DD16-0BCE4CEF3868}"/>
                    </a:ext>
                  </a:extLst>
                </p14:cNvPr>
                <p14:cNvContentPartPr/>
                <p14:nvPr/>
              </p14:nvContentPartPr>
              <p14:xfrm>
                <a:off x="4847400" y="3242062"/>
                <a:ext cx="285840" cy="200880"/>
              </p14:xfrm>
            </p:contentPart>
          </mc:Choice>
          <mc:Fallback>
            <p:pic>
              <p:nvPicPr>
                <p:cNvPr id="159" name="Freihand 158">
                  <a:extLst>
                    <a:ext uri="{FF2B5EF4-FFF2-40B4-BE49-F238E27FC236}">
                      <a16:creationId xmlns:a16="http://schemas.microsoft.com/office/drawing/2014/main" id="{4BCE7DA5-33E1-874B-DD16-0BCE4CEF3868}"/>
                    </a:ext>
                  </a:extLst>
                </p:cNvPr>
                <p:cNvPicPr/>
                <p:nvPr/>
              </p:nvPicPr>
              <p:blipFill>
                <a:blip r:embed="rId208"/>
                <a:stretch>
                  <a:fillRect/>
                </a:stretch>
              </p:blipFill>
              <p:spPr>
                <a:xfrm>
                  <a:off x="4838400" y="3233062"/>
                  <a:ext cx="303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1" name="Freihand 150">
                  <a:extLst>
                    <a:ext uri="{FF2B5EF4-FFF2-40B4-BE49-F238E27FC236}">
                      <a16:creationId xmlns:a16="http://schemas.microsoft.com/office/drawing/2014/main" id="{E32D3B8B-FFD5-B68D-3E65-BD9552209D82}"/>
                    </a:ext>
                  </a:extLst>
                </p14:cNvPr>
                <p14:cNvContentPartPr/>
                <p14:nvPr/>
              </p14:nvContentPartPr>
              <p14:xfrm>
                <a:off x="5605560" y="3267622"/>
                <a:ext cx="6120" cy="55440"/>
              </p14:xfrm>
            </p:contentPart>
          </mc:Choice>
          <mc:Fallback>
            <p:pic>
              <p:nvPicPr>
                <p:cNvPr id="151" name="Freihand 150">
                  <a:extLst>
                    <a:ext uri="{FF2B5EF4-FFF2-40B4-BE49-F238E27FC236}">
                      <a16:creationId xmlns:a16="http://schemas.microsoft.com/office/drawing/2014/main" id="{E32D3B8B-FFD5-B68D-3E65-BD9552209D82}"/>
                    </a:ext>
                  </a:extLst>
                </p:cNvPr>
                <p:cNvPicPr/>
                <p:nvPr/>
              </p:nvPicPr>
              <p:blipFill>
                <a:blip r:embed="rId210"/>
                <a:stretch>
                  <a:fillRect/>
                </a:stretch>
              </p:blipFill>
              <p:spPr>
                <a:xfrm>
                  <a:off x="5596560" y="3258982"/>
                  <a:ext cx="23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2" name="Freihand 151">
                  <a:extLst>
                    <a:ext uri="{FF2B5EF4-FFF2-40B4-BE49-F238E27FC236}">
                      <a16:creationId xmlns:a16="http://schemas.microsoft.com/office/drawing/2014/main" id="{381CF586-6C92-A707-BA04-C41AEFCC55C6}"/>
                    </a:ext>
                  </a:extLst>
                </p14:cNvPr>
                <p14:cNvContentPartPr/>
                <p14:nvPr/>
              </p14:nvContentPartPr>
              <p14:xfrm>
                <a:off x="5616360" y="2929582"/>
                <a:ext cx="11160" cy="289440"/>
              </p14:xfrm>
            </p:contentPart>
          </mc:Choice>
          <mc:Fallback>
            <p:pic>
              <p:nvPicPr>
                <p:cNvPr id="152" name="Freihand 151">
                  <a:extLst>
                    <a:ext uri="{FF2B5EF4-FFF2-40B4-BE49-F238E27FC236}">
                      <a16:creationId xmlns:a16="http://schemas.microsoft.com/office/drawing/2014/main" id="{381CF586-6C92-A707-BA04-C41AEFCC55C6}"/>
                    </a:ext>
                  </a:extLst>
                </p:cNvPr>
                <p:cNvPicPr/>
                <p:nvPr/>
              </p:nvPicPr>
              <p:blipFill>
                <a:blip r:embed="rId212"/>
                <a:stretch>
                  <a:fillRect/>
                </a:stretch>
              </p:blipFill>
              <p:spPr>
                <a:xfrm>
                  <a:off x="5607720" y="2920942"/>
                  <a:ext cx="288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1" name="Freihand 160">
                  <a:extLst>
                    <a:ext uri="{FF2B5EF4-FFF2-40B4-BE49-F238E27FC236}">
                      <a16:creationId xmlns:a16="http://schemas.microsoft.com/office/drawing/2014/main" id="{8446BC99-CABE-B107-7AB7-5F05EEEAFB17}"/>
                    </a:ext>
                  </a:extLst>
                </p14:cNvPr>
                <p14:cNvContentPartPr/>
                <p14:nvPr/>
              </p14:nvContentPartPr>
              <p14:xfrm>
                <a:off x="5427360" y="3190582"/>
                <a:ext cx="172800" cy="118080"/>
              </p14:xfrm>
            </p:contentPart>
          </mc:Choice>
          <mc:Fallback>
            <p:pic>
              <p:nvPicPr>
                <p:cNvPr id="161" name="Freihand 160">
                  <a:extLst>
                    <a:ext uri="{FF2B5EF4-FFF2-40B4-BE49-F238E27FC236}">
                      <a16:creationId xmlns:a16="http://schemas.microsoft.com/office/drawing/2014/main" id="{8446BC99-CABE-B107-7AB7-5F05EEEAFB17}"/>
                    </a:ext>
                  </a:extLst>
                </p:cNvPr>
                <p:cNvPicPr/>
                <p:nvPr/>
              </p:nvPicPr>
              <p:blipFill>
                <a:blip r:embed="rId214"/>
                <a:stretch>
                  <a:fillRect/>
                </a:stretch>
              </p:blipFill>
              <p:spPr>
                <a:xfrm>
                  <a:off x="5418720" y="3181942"/>
                  <a:ext cx="190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3" name="Freihand 152">
                  <a:extLst>
                    <a:ext uri="{FF2B5EF4-FFF2-40B4-BE49-F238E27FC236}">
                      <a16:creationId xmlns:a16="http://schemas.microsoft.com/office/drawing/2014/main" id="{2B8072B2-575A-63B7-27A3-4E4A7B4F3DE0}"/>
                    </a:ext>
                  </a:extLst>
                </p14:cNvPr>
                <p14:cNvContentPartPr/>
                <p14:nvPr/>
              </p14:nvContentPartPr>
              <p14:xfrm>
                <a:off x="5613840" y="2486782"/>
                <a:ext cx="15840" cy="259560"/>
              </p14:xfrm>
            </p:contentPart>
          </mc:Choice>
          <mc:Fallback>
            <p:pic>
              <p:nvPicPr>
                <p:cNvPr id="153" name="Freihand 152">
                  <a:extLst>
                    <a:ext uri="{FF2B5EF4-FFF2-40B4-BE49-F238E27FC236}">
                      <a16:creationId xmlns:a16="http://schemas.microsoft.com/office/drawing/2014/main" id="{2B8072B2-575A-63B7-27A3-4E4A7B4F3DE0}"/>
                    </a:ext>
                  </a:extLst>
                </p:cNvPr>
                <p:cNvPicPr/>
                <p:nvPr/>
              </p:nvPicPr>
              <p:blipFill>
                <a:blip r:embed="rId216"/>
                <a:stretch>
                  <a:fillRect/>
                </a:stretch>
              </p:blipFill>
              <p:spPr>
                <a:xfrm>
                  <a:off x="5604840" y="2478142"/>
                  <a:ext cx="334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4" name="Freihand 153">
                  <a:extLst>
                    <a:ext uri="{FF2B5EF4-FFF2-40B4-BE49-F238E27FC236}">
                      <a16:creationId xmlns:a16="http://schemas.microsoft.com/office/drawing/2014/main" id="{CE680C34-E1D1-E08D-9E26-C0767B0375B4}"/>
                    </a:ext>
                  </a:extLst>
                </p14:cNvPr>
                <p14:cNvContentPartPr/>
                <p14:nvPr/>
              </p14:nvContentPartPr>
              <p14:xfrm>
                <a:off x="5495040" y="2424502"/>
                <a:ext cx="147960" cy="81720"/>
              </p14:xfrm>
            </p:contentPart>
          </mc:Choice>
          <mc:Fallback>
            <p:pic>
              <p:nvPicPr>
                <p:cNvPr id="154" name="Freihand 153">
                  <a:extLst>
                    <a:ext uri="{FF2B5EF4-FFF2-40B4-BE49-F238E27FC236}">
                      <a16:creationId xmlns:a16="http://schemas.microsoft.com/office/drawing/2014/main" id="{CE680C34-E1D1-E08D-9E26-C0767B0375B4}"/>
                    </a:ext>
                  </a:extLst>
                </p:cNvPr>
                <p:cNvPicPr/>
                <p:nvPr/>
              </p:nvPicPr>
              <p:blipFill>
                <a:blip r:embed="rId218"/>
                <a:stretch>
                  <a:fillRect/>
                </a:stretch>
              </p:blipFill>
              <p:spPr>
                <a:xfrm>
                  <a:off x="5486040" y="2415862"/>
                  <a:ext cx="165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3" name="Freihand 162">
                  <a:extLst>
                    <a:ext uri="{FF2B5EF4-FFF2-40B4-BE49-F238E27FC236}">
                      <a16:creationId xmlns:a16="http://schemas.microsoft.com/office/drawing/2014/main" id="{B82616F7-22B8-689E-6B6B-0799DC869ADC}"/>
                    </a:ext>
                  </a:extLst>
                </p14:cNvPr>
                <p14:cNvContentPartPr/>
                <p14:nvPr/>
              </p14:nvContentPartPr>
              <p14:xfrm>
                <a:off x="5470920" y="2509102"/>
                <a:ext cx="22680" cy="71640"/>
              </p14:xfrm>
            </p:contentPart>
          </mc:Choice>
          <mc:Fallback>
            <p:pic>
              <p:nvPicPr>
                <p:cNvPr id="163" name="Freihand 162">
                  <a:extLst>
                    <a:ext uri="{FF2B5EF4-FFF2-40B4-BE49-F238E27FC236}">
                      <a16:creationId xmlns:a16="http://schemas.microsoft.com/office/drawing/2014/main" id="{B82616F7-22B8-689E-6B6B-0799DC869ADC}"/>
                    </a:ext>
                  </a:extLst>
                </p:cNvPr>
                <p:cNvPicPr/>
                <p:nvPr/>
              </p:nvPicPr>
              <p:blipFill>
                <a:blip r:embed="rId220"/>
                <a:stretch>
                  <a:fillRect/>
                </a:stretch>
              </p:blipFill>
              <p:spPr>
                <a:xfrm>
                  <a:off x="5461920" y="2500102"/>
                  <a:ext cx="40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4" name="Freihand 163">
                  <a:extLst>
                    <a:ext uri="{FF2B5EF4-FFF2-40B4-BE49-F238E27FC236}">
                      <a16:creationId xmlns:a16="http://schemas.microsoft.com/office/drawing/2014/main" id="{79729F0E-397C-BD7E-0557-2B7E91F0FB9F}"/>
                    </a:ext>
                  </a:extLst>
                </p14:cNvPr>
                <p14:cNvContentPartPr/>
                <p14:nvPr/>
              </p14:nvContentPartPr>
              <p14:xfrm>
                <a:off x="5472360" y="2543662"/>
                <a:ext cx="6120" cy="83520"/>
              </p14:xfrm>
            </p:contentPart>
          </mc:Choice>
          <mc:Fallback>
            <p:pic>
              <p:nvPicPr>
                <p:cNvPr id="164" name="Freihand 163">
                  <a:extLst>
                    <a:ext uri="{FF2B5EF4-FFF2-40B4-BE49-F238E27FC236}">
                      <a16:creationId xmlns:a16="http://schemas.microsoft.com/office/drawing/2014/main" id="{79729F0E-397C-BD7E-0557-2B7E91F0FB9F}"/>
                    </a:ext>
                  </a:extLst>
                </p:cNvPr>
                <p:cNvPicPr/>
                <p:nvPr/>
              </p:nvPicPr>
              <p:blipFill>
                <a:blip r:embed="rId222"/>
                <a:stretch>
                  <a:fillRect/>
                </a:stretch>
              </p:blipFill>
              <p:spPr>
                <a:xfrm>
                  <a:off x="5463720" y="2535022"/>
                  <a:ext cx="23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6" name="Freihand 165">
                  <a:extLst>
                    <a:ext uri="{FF2B5EF4-FFF2-40B4-BE49-F238E27FC236}">
                      <a16:creationId xmlns:a16="http://schemas.microsoft.com/office/drawing/2014/main" id="{4F076736-ADB0-CD0A-FFDC-5DF4D4AD1861}"/>
                    </a:ext>
                  </a:extLst>
                </p14:cNvPr>
                <p14:cNvContentPartPr/>
                <p14:nvPr/>
              </p14:nvContentPartPr>
              <p14:xfrm>
                <a:off x="5463360" y="2606662"/>
                <a:ext cx="23400" cy="259920"/>
              </p14:xfrm>
            </p:contentPart>
          </mc:Choice>
          <mc:Fallback>
            <p:pic>
              <p:nvPicPr>
                <p:cNvPr id="166" name="Freihand 165">
                  <a:extLst>
                    <a:ext uri="{FF2B5EF4-FFF2-40B4-BE49-F238E27FC236}">
                      <a16:creationId xmlns:a16="http://schemas.microsoft.com/office/drawing/2014/main" id="{4F076736-ADB0-CD0A-FFDC-5DF4D4AD1861}"/>
                    </a:ext>
                  </a:extLst>
                </p:cNvPr>
                <p:cNvPicPr/>
                <p:nvPr/>
              </p:nvPicPr>
              <p:blipFill>
                <a:blip r:embed="rId224"/>
                <a:stretch>
                  <a:fillRect/>
                </a:stretch>
              </p:blipFill>
              <p:spPr>
                <a:xfrm>
                  <a:off x="5454720" y="2598022"/>
                  <a:ext cx="410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7" name="Freihand 166">
                  <a:extLst>
                    <a:ext uri="{FF2B5EF4-FFF2-40B4-BE49-F238E27FC236}">
                      <a16:creationId xmlns:a16="http://schemas.microsoft.com/office/drawing/2014/main" id="{C026EAD8-F6B5-AF6C-57B5-12B544CC670A}"/>
                    </a:ext>
                  </a:extLst>
                </p14:cNvPr>
                <p14:cNvContentPartPr/>
                <p14:nvPr/>
              </p14:nvContentPartPr>
              <p14:xfrm>
                <a:off x="5473080" y="3129742"/>
                <a:ext cx="7560" cy="57240"/>
              </p14:xfrm>
            </p:contentPart>
          </mc:Choice>
          <mc:Fallback>
            <p:pic>
              <p:nvPicPr>
                <p:cNvPr id="167" name="Freihand 166">
                  <a:extLst>
                    <a:ext uri="{FF2B5EF4-FFF2-40B4-BE49-F238E27FC236}">
                      <a16:creationId xmlns:a16="http://schemas.microsoft.com/office/drawing/2014/main" id="{C026EAD8-F6B5-AF6C-57B5-12B544CC670A}"/>
                    </a:ext>
                  </a:extLst>
                </p:cNvPr>
                <p:cNvPicPr/>
                <p:nvPr/>
              </p:nvPicPr>
              <p:blipFill>
                <a:blip r:embed="rId226"/>
                <a:stretch>
                  <a:fillRect/>
                </a:stretch>
              </p:blipFill>
              <p:spPr>
                <a:xfrm>
                  <a:off x="5464080" y="3121102"/>
                  <a:ext cx="25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8" name="Freihand 167">
                  <a:extLst>
                    <a:ext uri="{FF2B5EF4-FFF2-40B4-BE49-F238E27FC236}">
                      <a16:creationId xmlns:a16="http://schemas.microsoft.com/office/drawing/2014/main" id="{DBB9A463-8A40-BC46-13DC-46E817075E5A}"/>
                    </a:ext>
                  </a:extLst>
                </p14:cNvPr>
                <p14:cNvContentPartPr/>
                <p14:nvPr/>
              </p14:nvContentPartPr>
              <p14:xfrm>
                <a:off x="5474520" y="2545822"/>
                <a:ext cx="17280" cy="380160"/>
              </p14:xfrm>
            </p:contentPart>
          </mc:Choice>
          <mc:Fallback>
            <p:pic>
              <p:nvPicPr>
                <p:cNvPr id="168" name="Freihand 167">
                  <a:extLst>
                    <a:ext uri="{FF2B5EF4-FFF2-40B4-BE49-F238E27FC236}">
                      <a16:creationId xmlns:a16="http://schemas.microsoft.com/office/drawing/2014/main" id="{DBB9A463-8A40-BC46-13DC-46E817075E5A}"/>
                    </a:ext>
                  </a:extLst>
                </p:cNvPr>
                <p:cNvPicPr/>
                <p:nvPr/>
              </p:nvPicPr>
              <p:blipFill>
                <a:blip r:embed="rId228"/>
                <a:stretch>
                  <a:fillRect/>
                </a:stretch>
              </p:blipFill>
              <p:spPr>
                <a:xfrm>
                  <a:off x="5465520" y="2536822"/>
                  <a:ext cx="3492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9" name="Freihand 168">
                  <a:extLst>
                    <a:ext uri="{FF2B5EF4-FFF2-40B4-BE49-F238E27FC236}">
                      <a16:creationId xmlns:a16="http://schemas.microsoft.com/office/drawing/2014/main" id="{A0A09BD0-F70B-689C-2E76-4F15550CFC6E}"/>
                    </a:ext>
                  </a:extLst>
                </p14:cNvPr>
                <p14:cNvContentPartPr/>
                <p14:nvPr/>
              </p14:nvContentPartPr>
              <p14:xfrm>
                <a:off x="5452920" y="3102382"/>
                <a:ext cx="10800" cy="115920"/>
              </p14:xfrm>
            </p:contentPart>
          </mc:Choice>
          <mc:Fallback>
            <p:pic>
              <p:nvPicPr>
                <p:cNvPr id="169" name="Freihand 168">
                  <a:extLst>
                    <a:ext uri="{FF2B5EF4-FFF2-40B4-BE49-F238E27FC236}">
                      <a16:creationId xmlns:a16="http://schemas.microsoft.com/office/drawing/2014/main" id="{A0A09BD0-F70B-689C-2E76-4F15550CFC6E}"/>
                    </a:ext>
                  </a:extLst>
                </p:cNvPr>
                <p:cNvPicPr/>
                <p:nvPr/>
              </p:nvPicPr>
              <p:blipFill>
                <a:blip r:embed="rId230"/>
                <a:stretch>
                  <a:fillRect/>
                </a:stretch>
              </p:blipFill>
              <p:spPr>
                <a:xfrm>
                  <a:off x="5443920" y="3093742"/>
                  <a:ext cx="28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0" name="Freihand 169">
                  <a:extLst>
                    <a:ext uri="{FF2B5EF4-FFF2-40B4-BE49-F238E27FC236}">
                      <a16:creationId xmlns:a16="http://schemas.microsoft.com/office/drawing/2014/main" id="{89A50BCF-657A-6D6A-2101-0D4C24C7FD4E}"/>
                    </a:ext>
                  </a:extLst>
                </p14:cNvPr>
                <p14:cNvContentPartPr/>
                <p14:nvPr/>
              </p14:nvContentPartPr>
              <p14:xfrm>
                <a:off x="5456520" y="3248182"/>
                <a:ext cx="720" cy="720"/>
              </p14:xfrm>
            </p:contentPart>
          </mc:Choice>
          <mc:Fallback>
            <p:pic>
              <p:nvPicPr>
                <p:cNvPr id="170" name="Freihand 169">
                  <a:extLst>
                    <a:ext uri="{FF2B5EF4-FFF2-40B4-BE49-F238E27FC236}">
                      <a16:creationId xmlns:a16="http://schemas.microsoft.com/office/drawing/2014/main" id="{89A50BCF-657A-6D6A-2101-0D4C24C7FD4E}"/>
                    </a:ext>
                  </a:extLst>
                </p:cNvPr>
                <p:cNvPicPr/>
                <p:nvPr/>
              </p:nvPicPr>
              <p:blipFill>
                <a:blip r:embed="rId232"/>
                <a:stretch>
                  <a:fillRect/>
                </a:stretch>
              </p:blipFill>
              <p:spPr>
                <a:xfrm>
                  <a:off x="5447520" y="3239182"/>
                  <a:ext cx="18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 name="Freihand 134">
                  <a:extLst>
                    <a:ext uri="{FF2B5EF4-FFF2-40B4-BE49-F238E27FC236}">
                      <a16:creationId xmlns:a16="http://schemas.microsoft.com/office/drawing/2014/main" id="{0B4E1DE6-B356-DCC3-E291-E988BC74E665}"/>
                    </a:ext>
                  </a:extLst>
                </p14:cNvPr>
                <p14:cNvContentPartPr/>
                <p14:nvPr/>
              </p14:nvContentPartPr>
              <p14:xfrm>
                <a:off x="3951360" y="3894022"/>
                <a:ext cx="44280" cy="32760"/>
              </p14:xfrm>
            </p:contentPart>
          </mc:Choice>
          <mc:Fallback>
            <p:pic>
              <p:nvPicPr>
                <p:cNvPr id="135" name="Freihand 134">
                  <a:extLst>
                    <a:ext uri="{FF2B5EF4-FFF2-40B4-BE49-F238E27FC236}">
                      <a16:creationId xmlns:a16="http://schemas.microsoft.com/office/drawing/2014/main" id="{0B4E1DE6-B356-DCC3-E291-E988BC74E665}"/>
                    </a:ext>
                  </a:extLst>
                </p:cNvPr>
                <p:cNvPicPr/>
                <p:nvPr/>
              </p:nvPicPr>
              <p:blipFill>
                <a:blip r:embed="rId234"/>
                <a:stretch>
                  <a:fillRect/>
                </a:stretch>
              </p:blipFill>
              <p:spPr>
                <a:xfrm>
                  <a:off x="3942360" y="3885022"/>
                  <a:ext cx="61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6" name="Freihand 135">
                  <a:extLst>
                    <a:ext uri="{FF2B5EF4-FFF2-40B4-BE49-F238E27FC236}">
                      <a16:creationId xmlns:a16="http://schemas.microsoft.com/office/drawing/2014/main" id="{AD6DCCA5-34BD-2614-3E2C-CEC4FA6DCB44}"/>
                    </a:ext>
                  </a:extLst>
                </p14:cNvPr>
                <p14:cNvContentPartPr/>
                <p14:nvPr/>
              </p14:nvContentPartPr>
              <p14:xfrm>
                <a:off x="3962160" y="3834262"/>
                <a:ext cx="13320" cy="68400"/>
              </p14:xfrm>
            </p:contentPart>
          </mc:Choice>
          <mc:Fallback>
            <p:pic>
              <p:nvPicPr>
                <p:cNvPr id="136" name="Freihand 135">
                  <a:extLst>
                    <a:ext uri="{FF2B5EF4-FFF2-40B4-BE49-F238E27FC236}">
                      <a16:creationId xmlns:a16="http://schemas.microsoft.com/office/drawing/2014/main" id="{AD6DCCA5-34BD-2614-3E2C-CEC4FA6DCB44}"/>
                    </a:ext>
                  </a:extLst>
                </p:cNvPr>
                <p:cNvPicPr/>
                <p:nvPr/>
              </p:nvPicPr>
              <p:blipFill>
                <a:blip r:embed="rId236"/>
                <a:stretch>
                  <a:fillRect/>
                </a:stretch>
              </p:blipFill>
              <p:spPr>
                <a:xfrm>
                  <a:off x="3953160" y="3825262"/>
                  <a:ext cx="30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1" name="Freihand 130">
                  <a:extLst>
                    <a:ext uri="{FF2B5EF4-FFF2-40B4-BE49-F238E27FC236}">
                      <a16:creationId xmlns:a16="http://schemas.microsoft.com/office/drawing/2014/main" id="{C5C1F1D5-1335-64CE-2660-43203C306869}"/>
                    </a:ext>
                  </a:extLst>
                </p14:cNvPr>
                <p14:cNvContentPartPr/>
                <p14:nvPr/>
              </p14:nvContentPartPr>
              <p14:xfrm>
                <a:off x="3905280" y="2085742"/>
                <a:ext cx="27720" cy="63720"/>
              </p14:xfrm>
            </p:contentPart>
          </mc:Choice>
          <mc:Fallback>
            <p:pic>
              <p:nvPicPr>
                <p:cNvPr id="131" name="Freihand 130">
                  <a:extLst>
                    <a:ext uri="{FF2B5EF4-FFF2-40B4-BE49-F238E27FC236}">
                      <a16:creationId xmlns:a16="http://schemas.microsoft.com/office/drawing/2014/main" id="{C5C1F1D5-1335-64CE-2660-43203C306869}"/>
                    </a:ext>
                  </a:extLst>
                </p:cNvPr>
                <p:cNvPicPr/>
                <p:nvPr/>
              </p:nvPicPr>
              <p:blipFill>
                <a:blip r:embed="rId238"/>
                <a:stretch>
                  <a:fillRect/>
                </a:stretch>
              </p:blipFill>
              <p:spPr>
                <a:xfrm>
                  <a:off x="3896640" y="2076742"/>
                  <a:ext cx="45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2" name="Freihand 131">
                  <a:extLst>
                    <a:ext uri="{FF2B5EF4-FFF2-40B4-BE49-F238E27FC236}">
                      <a16:creationId xmlns:a16="http://schemas.microsoft.com/office/drawing/2014/main" id="{A9E99196-F9A3-E48F-4101-2CD5B82B3E61}"/>
                    </a:ext>
                  </a:extLst>
                </p14:cNvPr>
                <p14:cNvContentPartPr/>
                <p14:nvPr/>
              </p14:nvContentPartPr>
              <p14:xfrm>
                <a:off x="3942360" y="2447902"/>
                <a:ext cx="10080" cy="560160"/>
              </p14:xfrm>
            </p:contentPart>
          </mc:Choice>
          <mc:Fallback>
            <p:pic>
              <p:nvPicPr>
                <p:cNvPr id="132" name="Freihand 131">
                  <a:extLst>
                    <a:ext uri="{FF2B5EF4-FFF2-40B4-BE49-F238E27FC236}">
                      <a16:creationId xmlns:a16="http://schemas.microsoft.com/office/drawing/2014/main" id="{A9E99196-F9A3-E48F-4101-2CD5B82B3E61}"/>
                    </a:ext>
                  </a:extLst>
                </p:cNvPr>
                <p:cNvPicPr/>
                <p:nvPr/>
              </p:nvPicPr>
              <p:blipFill>
                <a:blip r:embed="rId240"/>
                <a:stretch>
                  <a:fillRect/>
                </a:stretch>
              </p:blipFill>
              <p:spPr>
                <a:xfrm>
                  <a:off x="3933720" y="2438902"/>
                  <a:ext cx="2772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3" name="Freihand 132">
                  <a:extLst>
                    <a:ext uri="{FF2B5EF4-FFF2-40B4-BE49-F238E27FC236}">
                      <a16:creationId xmlns:a16="http://schemas.microsoft.com/office/drawing/2014/main" id="{08ADB367-FFEA-8FF5-E268-4C9DC1936EBE}"/>
                    </a:ext>
                  </a:extLst>
                </p14:cNvPr>
                <p14:cNvContentPartPr/>
                <p14:nvPr/>
              </p14:nvContentPartPr>
              <p14:xfrm>
                <a:off x="3936960" y="3258982"/>
                <a:ext cx="6480" cy="185760"/>
              </p14:xfrm>
            </p:contentPart>
          </mc:Choice>
          <mc:Fallback>
            <p:pic>
              <p:nvPicPr>
                <p:cNvPr id="133" name="Freihand 132">
                  <a:extLst>
                    <a:ext uri="{FF2B5EF4-FFF2-40B4-BE49-F238E27FC236}">
                      <a16:creationId xmlns:a16="http://schemas.microsoft.com/office/drawing/2014/main" id="{08ADB367-FFEA-8FF5-E268-4C9DC1936EBE}"/>
                    </a:ext>
                  </a:extLst>
                </p:cNvPr>
                <p:cNvPicPr/>
                <p:nvPr/>
              </p:nvPicPr>
              <p:blipFill>
                <a:blip r:embed="rId242"/>
                <a:stretch>
                  <a:fillRect/>
                </a:stretch>
              </p:blipFill>
              <p:spPr>
                <a:xfrm>
                  <a:off x="3927960" y="3249982"/>
                  <a:ext cx="24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7" name="Freihand 136">
                  <a:extLst>
                    <a:ext uri="{FF2B5EF4-FFF2-40B4-BE49-F238E27FC236}">
                      <a16:creationId xmlns:a16="http://schemas.microsoft.com/office/drawing/2014/main" id="{4169CC67-8C62-EA79-DC6A-5F9490AE2171}"/>
                    </a:ext>
                  </a:extLst>
                </p14:cNvPr>
                <p14:cNvContentPartPr/>
                <p14:nvPr/>
              </p14:nvContentPartPr>
              <p14:xfrm>
                <a:off x="3926160" y="3468862"/>
                <a:ext cx="26640" cy="163800"/>
              </p14:xfrm>
            </p:contentPart>
          </mc:Choice>
          <mc:Fallback>
            <p:pic>
              <p:nvPicPr>
                <p:cNvPr id="137" name="Freihand 136">
                  <a:extLst>
                    <a:ext uri="{FF2B5EF4-FFF2-40B4-BE49-F238E27FC236}">
                      <a16:creationId xmlns:a16="http://schemas.microsoft.com/office/drawing/2014/main" id="{4169CC67-8C62-EA79-DC6A-5F9490AE2171}"/>
                    </a:ext>
                  </a:extLst>
                </p:cNvPr>
                <p:cNvPicPr/>
                <p:nvPr/>
              </p:nvPicPr>
              <p:blipFill>
                <a:blip r:embed="rId244"/>
                <a:stretch>
                  <a:fillRect/>
                </a:stretch>
              </p:blipFill>
              <p:spPr>
                <a:xfrm>
                  <a:off x="3917160" y="3460222"/>
                  <a:ext cx="44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8" name="Freihand 137">
                  <a:extLst>
                    <a:ext uri="{FF2B5EF4-FFF2-40B4-BE49-F238E27FC236}">
                      <a16:creationId xmlns:a16="http://schemas.microsoft.com/office/drawing/2014/main" id="{CF4EE812-9B25-B452-A133-F5C6EDC8849A}"/>
                    </a:ext>
                  </a:extLst>
                </p14:cNvPr>
                <p14:cNvContentPartPr/>
                <p14:nvPr/>
              </p14:nvContentPartPr>
              <p14:xfrm>
                <a:off x="3981600" y="3503062"/>
                <a:ext cx="3960" cy="11160"/>
              </p14:xfrm>
            </p:contentPart>
          </mc:Choice>
          <mc:Fallback>
            <p:pic>
              <p:nvPicPr>
                <p:cNvPr id="138" name="Freihand 137">
                  <a:extLst>
                    <a:ext uri="{FF2B5EF4-FFF2-40B4-BE49-F238E27FC236}">
                      <a16:creationId xmlns:a16="http://schemas.microsoft.com/office/drawing/2014/main" id="{CF4EE812-9B25-B452-A133-F5C6EDC8849A}"/>
                    </a:ext>
                  </a:extLst>
                </p:cNvPr>
                <p:cNvPicPr/>
                <p:nvPr/>
              </p:nvPicPr>
              <p:blipFill>
                <a:blip r:embed="rId246"/>
                <a:stretch>
                  <a:fillRect/>
                </a:stretch>
              </p:blipFill>
              <p:spPr>
                <a:xfrm>
                  <a:off x="3972960" y="3494062"/>
                  <a:ext cx="21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2" name="Freihand 171">
                  <a:extLst>
                    <a:ext uri="{FF2B5EF4-FFF2-40B4-BE49-F238E27FC236}">
                      <a16:creationId xmlns:a16="http://schemas.microsoft.com/office/drawing/2014/main" id="{52B3C751-86AF-E574-CC74-2859D32FFEB1}"/>
                    </a:ext>
                  </a:extLst>
                </p14:cNvPr>
                <p14:cNvContentPartPr/>
                <p14:nvPr/>
              </p14:nvContentPartPr>
              <p14:xfrm>
                <a:off x="3898080" y="2103022"/>
                <a:ext cx="50040" cy="1304280"/>
              </p14:xfrm>
            </p:contentPart>
          </mc:Choice>
          <mc:Fallback>
            <p:pic>
              <p:nvPicPr>
                <p:cNvPr id="172" name="Freihand 171">
                  <a:extLst>
                    <a:ext uri="{FF2B5EF4-FFF2-40B4-BE49-F238E27FC236}">
                      <a16:creationId xmlns:a16="http://schemas.microsoft.com/office/drawing/2014/main" id="{52B3C751-86AF-E574-CC74-2859D32FFEB1}"/>
                    </a:ext>
                  </a:extLst>
                </p:cNvPr>
                <p:cNvPicPr/>
                <p:nvPr/>
              </p:nvPicPr>
              <p:blipFill>
                <a:blip r:embed="rId248"/>
                <a:stretch>
                  <a:fillRect/>
                </a:stretch>
              </p:blipFill>
              <p:spPr>
                <a:xfrm>
                  <a:off x="3889080" y="2094382"/>
                  <a:ext cx="67680" cy="1321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3" name="Freihand 172">
                  <a:extLst>
                    <a:ext uri="{FF2B5EF4-FFF2-40B4-BE49-F238E27FC236}">
                      <a16:creationId xmlns:a16="http://schemas.microsoft.com/office/drawing/2014/main" id="{693587B6-CAD7-066D-7513-86B34FB8A827}"/>
                    </a:ext>
                  </a:extLst>
                </p14:cNvPr>
                <p14:cNvContentPartPr/>
                <p14:nvPr/>
              </p14:nvContentPartPr>
              <p14:xfrm>
                <a:off x="3927960" y="3507742"/>
                <a:ext cx="14760" cy="406800"/>
              </p14:xfrm>
            </p:contentPart>
          </mc:Choice>
          <mc:Fallback>
            <p:pic>
              <p:nvPicPr>
                <p:cNvPr id="173" name="Freihand 172">
                  <a:extLst>
                    <a:ext uri="{FF2B5EF4-FFF2-40B4-BE49-F238E27FC236}">
                      <a16:creationId xmlns:a16="http://schemas.microsoft.com/office/drawing/2014/main" id="{693587B6-CAD7-066D-7513-86B34FB8A827}"/>
                    </a:ext>
                  </a:extLst>
                </p:cNvPr>
                <p:cNvPicPr/>
                <p:nvPr/>
              </p:nvPicPr>
              <p:blipFill>
                <a:blip r:embed="rId250"/>
                <a:stretch>
                  <a:fillRect/>
                </a:stretch>
              </p:blipFill>
              <p:spPr>
                <a:xfrm>
                  <a:off x="3919320" y="3498742"/>
                  <a:ext cx="324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5" name="Freihand 174">
                  <a:extLst>
                    <a:ext uri="{FF2B5EF4-FFF2-40B4-BE49-F238E27FC236}">
                      <a16:creationId xmlns:a16="http://schemas.microsoft.com/office/drawing/2014/main" id="{D222D53F-3427-09E7-BA38-B9CFA9BFEA17}"/>
                    </a:ext>
                  </a:extLst>
                </p14:cNvPr>
                <p14:cNvContentPartPr/>
                <p14:nvPr/>
              </p14:nvContentPartPr>
              <p14:xfrm>
                <a:off x="5328000" y="2618182"/>
                <a:ext cx="42840" cy="439560"/>
              </p14:xfrm>
            </p:contentPart>
          </mc:Choice>
          <mc:Fallback>
            <p:pic>
              <p:nvPicPr>
                <p:cNvPr id="175" name="Freihand 174">
                  <a:extLst>
                    <a:ext uri="{FF2B5EF4-FFF2-40B4-BE49-F238E27FC236}">
                      <a16:creationId xmlns:a16="http://schemas.microsoft.com/office/drawing/2014/main" id="{D222D53F-3427-09E7-BA38-B9CFA9BFEA17}"/>
                    </a:ext>
                  </a:extLst>
                </p:cNvPr>
                <p:cNvPicPr/>
                <p:nvPr/>
              </p:nvPicPr>
              <p:blipFill>
                <a:blip r:embed="rId252"/>
                <a:stretch>
                  <a:fillRect/>
                </a:stretch>
              </p:blipFill>
              <p:spPr>
                <a:xfrm>
                  <a:off x="5319000" y="2609182"/>
                  <a:ext cx="6048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6" name="Freihand 175">
                  <a:extLst>
                    <a:ext uri="{FF2B5EF4-FFF2-40B4-BE49-F238E27FC236}">
                      <a16:creationId xmlns:a16="http://schemas.microsoft.com/office/drawing/2014/main" id="{7BBA15FD-1427-0DD9-8388-663C7C30E701}"/>
                    </a:ext>
                  </a:extLst>
                </p14:cNvPr>
                <p14:cNvContentPartPr/>
                <p14:nvPr/>
              </p14:nvContentPartPr>
              <p14:xfrm>
                <a:off x="5232960" y="2610262"/>
                <a:ext cx="21600" cy="335520"/>
              </p14:xfrm>
            </p:contentPart>
          </mc:Choice>
          <mc:Fallback>
            <p:pic>
              <p:nvPicPr>
                <p:cNvPr id="176" name="Freihand 175">
                  <a:extLst>
                    <a:ext uri="{FF2B5EF4-FFF2-40B4-BE49-F238E27FC236}">
                      <a16:creationId xmlns:a16="http://schemas.microsoft.com/office/drawing/2014/main" id="{7BBA15FD-1427-0DD9-8388-663C7C30E701}"/>
                    </a:ext>
                  </a:extLst>
                </p:cNvPr>
                <p:cNvPicPr/>
                <p:nvPr/>
              </p:nvPicPr>
              <p:blipFill>
                <a:blip r:embed="rId254"/>
                <a:stretch>
                  <a:fillRect/>
                </a:stretch>
              </p:blipFill>
              <p:spPr>
                <a:xfrm>
                  <a:off x="5224320" y="2601262"/>
                  <a:ext cx="392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7" name="Freihand 176">
                  <a:extLst>
                    <a:ext uri="{FF2B5EF4-FFF2-40B4-BE49-F238E27FC236}">
                      <a16:creationId xmlns:a16="http://schemas.microsoft.com/office/drawing/2014/main" id="{DFBF875F-1684-50F9-33CC-925468663490}"/>
                    </a:ext>
                  </a:extLst>
                </p14:cNvPr>
                <p14:cNvContentPartPr/>
                <p14:nvPr/>
              </p14:nvContentPartPr>
              <p14:xfrm>
                <a:off x="5148720" y="2634022"/>
                <a:ext cx="14760" cy="277560"/>
              </p14:xfrm>
            </p:contentPart>
          </mc:Choice>
          <mc:Fallback>
            <p:pic>
              <p:nvPicPr>
                <p:cNvPr id="177" name="Freihand 176">
                  <a:extLst>
                    <a:ext uri="{FF2B5EF4-FFF2-40B4-BE49-F238E27FC236}">
                      <a16:creationId xmlns:a16="http://schemas.microsoft.com/office/drawing/2014/main" id="{DFBF875F-1684-50F9-33CC-925468663490}"/>
                    </a:ext>
                  </a:extLst>
                </p:cNvPr>
                <p:cNvPicPr/>
                <p:nvPr/>
              </p:nvPicPr>
              <p:blipFill>
                <a:blip r:embed="rId256"/>
                <a:stretch>
                  <a:fillRect/>
                </a:stretch>
              </p:blipFill>
              <p:spPr>
                <a:xfrm>
                  <a:off x="5140080" y="2625382"/>
                  <a:ext cx="324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8" name="Freihand 177">
                  <a:extLst>
                    <a:ext uri="{FF2B5EF4-FFF2-40B4-BE49-F238E27FC236}">
                      <a16:creationId xmlns:a16="http://schemas.microsoft.com/office/drawing/2014/main" id="{5F00B1CD-4845-3358-F36C-30B484504FF7}"/>
                    </a:ext>
                  </a:extLst>
                </p14:cNvPr>
                <p14:cNvContentPartPr/>
                <p14:nvPr/>
              </p14:nvContentPartPr>
              <p14:xfrm>
                <a:off x="5060520" y="2686222"/>
                <a:ext cx="36000" cy="158760"/>
              </p14:xfrm>
            </p:contentPart>
          </mc:Choice>
          <mc:Fallback>
            <p:pic>
              <p:nvPicPr>
                <p:cNvPr id="178" name="Freihand 177">
                  <a:extLst>
                    <a:ext uri="{FF2B5EF4-FFF2-40B4-BE49-F238E27FC236}">
                      <a16:creationId xmlns:a16="http://schemas.microsoft.com/office/drawing/2014/main" id="{5F00B1CD-4845-3358-F36C-30B484504FF7}"/>
                    </a:ext>
                  </a:extLst>
                </p:cNvPr>
                <p:cNvPicPr/>
                <p:nvPr/>
              </p:nvPicPr>
              <p:blipFill>
                <a:blip r:embed="rId258"/>
                <a:stretch>
                  <a:fillRect/>
                </a:stretch>
              </p:blipFill>
              <p:spPr>
                <a:xfrm>
                  <a:off x="5051880" y="2677582"/>
                  <a:ext cx="53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9" name="Freihand 178">
                  <a:extLst>
                    <a:ext uri="{FF2B5EF4-FFF2-40B4-BE49-F238E27FC236}">
                      <a16:creationId xmlns:a16="http://schemas.microsoft.com/office/drawing/2014/main" id="{50441709-9773-9C94-2EE0-6A9281A05F1C}"/>
                    </a:ext>
                  </a:extLst>
                </p14:cNvPr>
                <p14:cNvContentPartPr/>
                <p14:nvPr/>
              </p14:nvContentPartPr>
              <p14:xfrm>
                <a:off x="4998600" y="2675782"/>
                <a:ext cx="3600" cy="143280"/>
              </p14:xfrm>
            </p:contentPart>
          </mc:Choice>
          <mc:Fallback>
            <p:pic>
              <p:nvPicPr>
                <p:cNvPr id="179" name="Freihand 178">
                  <a:extLst>
                    <a:ext uri="{FF2B5EF4-FFF2-40B4-BE49-F238E27FC236}">
                      <a16:creationId xmlns:a16="http://schemas.microsoft.com/office/drawing/2014/main" id="{50441709-9773-9C94-2EE0-6A9281A05F1C}"/>
                    </a:ext>
                  </a:extLst>
                </p:cNvPr>
                <p:cNvPicPr/>
                <p:nvPr/>
              </p:nvPicPr>
              <p:blipFill>
                <a:blip r:embed="rId260"/>
                <a:stretch>
                  <a:fillRect/>
                </a:stretch>
              </p:blipFill>
              <p:spPr>
                <a:xfrm>
                  <a:off x="4989960" y="2667142"/>
                  <a:ext cx="21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3" name="Freihand 182">
                  <a:extLst>
                    <a:ext uri="{FF2B5EF4-FFF2-40B4-BE49-F238E27FC236}">
                      <a16:creationId xmlns:a16="http://schemas.microsoft.com/office/drawing/2014/main" id="{E6720820-B870-180A-F17C-A3AC4A6F27FB}"/>
                    </a:ext>
                  </a:extLst>
                </p14:cNvPr>
                <p14:cNvContentPartPr/>
                <p14:nvPr/>
              </p14:nvContentPartPr>
              <p14:xfrm>
                <a:off x="4801320" y="2691262"/>
                <a:ext cx="58320" cy="101880"/>
              </p14:xfrm>
            </p:contentPart>
          </mc:Choice>
          <mc:Fallback>
            <p:pic>
              <p:nvPicPr>
                <p:cNvPr id="183" name="Freihand 182">
                  <a:extLst>
                    <a:ext uri="{FF2B5EF4-FFF2-40B4-BE49-F238E27FC236}">
                      <a16:creationId xmlns:a16="http://schemas.microsoft.com/office/drawing/2014/main" id="{E6720820-B870-180A-F17C-A3AC4A6F27FB}"/>
                    </a:ext>
                  </a:extLst>
                </p:cNvPr>
                <p:cNvPicPr/>
                <p:nvPr/>
              </p:nvPicPr>
              <p:blipFill>
                <a:blip r:embed="rId262"/>
                <a:stretch>
                  <a:fillRect/>
                </a:stretch>
              </p:blipFill>
              <p:spPr>
                <a:xfrm>
                  <a:off x="4792680" y="2682262"/>
                  <a:ext cx="75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5" name="Freihand 184">
                  <a:extLst>
                    <a:ext uri="{FF2B5EF4-FFF2-40B4-BE49-F238E27FC236}">
                      <a16:creationId xmlns:a16="http://schemas.microsoft.com/office/drawing/2014/main" id="{284CF71F-BE2B-DB8C-AA11-9AACC9D6D96C}"/>
                    </a:ext>
                  </a:extLst>
                </p14:cNvPr>
                <p14:cNvContentPartPr/>
                <p14:nvPr/>
              </p14:nvContentPartPr>
              <p14:xfrm>
                <a:off x="5423040" y="1850662"/>
                <a:ext cx="898200" cy="966960"/>
              </p14:xfrm>
            </p:contentPart>
          </mc:Choice>
          <mc:Fallback>
            <p:pic>
              <p:nvPicPr>
                <p:cNvPr id="185" name="Freihand 184">
                  <a:extLst>
                    <a:ext uri="{FF2B5EF4-FFF2-40B4-BE49-F238E27FC236}">
                      <a16:creationId xmlns:a16="http://schemas.microsoft.com/office/drawing/2014/main" id="{284CF71F-BE2B-DB8C-AA11-9AACC9D6D96C}"/>
                    </a:ext>
                  </a:extLst>
                </p:cNvPr>
                <p:cNvPicPr/>
                <p:nvPr/>
              </p:nvPicPr>
              <p:blipFill>
                <a:blip r:embed="rId264"/>
                <a:stretch>
                  <a:fillRect/>
                </a:stretch>
              </p:blipFill>
              <p:spPr>
                <a:xfrm>
                  <a:off x="5414040" y="1842022"/>
                  <a:ext cx="915840" cy="984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6" name="Freihand 185">
                  <a:extLst>
                    <a:ext uri="{FF2B5EF4-FFF2-40B4-BE49-F238E27FC236}">
                      <a16:creationId xmlns:a16="http://schemas.microsoft.com/office/drawing/2014/main" id="{6640BA56-E52C-53A1-A6E7-F80877258BA5}"/>
                    </a:ext>
                  </a:extLst>
                </p14:cNvPr>
                <p14:cNvContentPartPr/>
                <p14:nvPr/>
              </p14:nvContentPartPr>
              <p14:xfrm>
                <a:off x="5394240" y="2589022"/>
                <a:ext cx="257400" cy="338040"/>
              </p14:xfrm>
            </p:contentPart>
          </mc:Choice>
          <mc:Fallback>
            <p:pic>
              <p:nvPicPr>
                <p:cNvPr id="186" name="Freihand 185">
                  <a:extLst>
                    <a:ext uri="{FF2B5EF4-FFF2-40B4-BE49-F238E27FC236}">
                      <a16:creationId xmlns:a16="http://schemas.microsoft.com/office/drawing/2014/main" id="{6640BA56-E52C-53A1-A6E7-F80877258BA5}"/>
                    </a:ext>
                  </a:extLst>
                </p:cNvPr>
                <p:cNvPicPr/>
                <p:nvPr/>
              </p:nvPicPr>
              <p:blipFill>
                <a:blip r:embed="rId266"/>
                <a:stretch>
                  <a:fillRect/>
                </a:stretch>
              </p:blipFill>
              <p:spPr>
                <a:xfrm>
                  <a:off x="5385600" y="2580382"/>
                  <a:ext cx="27504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8" name="Freihand 187">
                  <a:extLst>
                    <a:ext uri="{FF2B5EF4-FFF2-40B4-BE49-F238E27FC236}">
                      <a16:creationId xmlns:a16="http://schemas.microsoft.com/office/drawing/2014/main" id="{0490842C-BC14-256A-AFFD-20696D32B5D0}"/>
                    </a:ext>
                  </a:extLst>
                </p14:cNvPr>
                <p14:cNvContentPartPr/>
                <p14:nvPr/>
              </p14:nvContentPartPr>
              <p14:xfrm>
                <a:off x="6068520" y="1627822"/>
                <a:ext cx="78480" cy="143280"/>
              </p14:xfrm>
            </p:contentPart>
          </mc:Choice>
          <mc:Fallback>
            <p:pic>
              <p:nvPicPr>
                <p:cNvPr id="188" name="Freihand 187">
                  <a:extLst>
                    <a:ext uri="{FF2B5EF4-FFF2-40B4-BE49-F238E27FC236}">
                      <a16:creationId xmlns:a16="http://schemas.microsoft.com/office/drawing/2014/main" id="{0490842C-BC14-256A-AFFD-20696D32B5D0}"/>
                    </a:ext>
                  </a:extLst>
                </p:cNvPr>
                <p:cNvPicPr/>
                <p:nvPr/>
              </p:nvPicPr>
              <p:blipFill>
                <a:blip r:embed="rId268"/>
                <a:stretch>
                  <a:fillRect/>
                </a:stretch>
              </p:blipFill>
              <p:spPr>
                <a:xfrm>
                  <a:off x="6059880" y="1619182"/>
                  <a:ext cx="96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0" name="Freihand 189">
                  <a:extLst>
                    <a:ext uri="{FF2B5EF4-FFF2-40B4-BE49-F238E27FC236}">
                      <a16:creationId xmlns:a16="http://schemas.microsoft.com/office/drawing/2014/main" id="{84B5EE66-04FD-82EC-B955-19537A6F5B11}"/>
                    </a:ext>
                  </a:extLst>
                </p14:cNvPr>
                <p14:cNvContentPartPr/>
                <p14:nvPr/>
              </p14:nvContentPartPr>
              <p14:xfrm>
                <a:off x="6077520" y="1542142"/>
                <a:ext cx="64800" cy="241200"/>
              </p14:xfrm>
            </p:contentPart>
          </mc:Choice>
          <mc:Fallback>
            <p:pic>
              <p:nvPicPr>
                <p:cNvPr id="190" name="Freihand 189">
                  <a:extLst>
                    <a:ext uri="{FF2B5EF4-FFF2-40B4-BE49-F238E27FC236}">
                      <a16:creationId xmlns:a16="http://schemas.microsoft.com/office/drawing/2014/main" id="{84B5EE66-04FD-82EC-B955-19537A6F5B11}"/>
                    </a:ext>
                  </a:extLst>
                </p:cNvPr>
                <p:cNvPicPr/>
                <p:nvPr/>
              </p:nvPicPr>
              <p:blipFill>
                <a:blip r:embed="rId270"/>
                <a:stretch>
                  <a:fillRect/>
                </a:stretch>
              </p:blipFill>
              <p:spPr>
                <a:xfrm>
                  <a:off x="6068880" y="1533142"/>
                  <a:ext cx="82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1" name="Freihand 190">
                  <a:extLst>
                    <a:ext uri="{FF2B5EF4-FFF2-40B4-BE49-F238E27FC236}">
                      <a16:creationId xmlns:a16="http://schemas.microsoft.com/office/drawing/2014/main" id="{10DBC805-C2D1-F650-17D3-833A410B311E}"/>
                    </a:ext>
                  </a:extLst>
                </p14:cNvPr>
                <p14:cNvContentPartPr/>
                <p14:nvPr/>
              </p14:nvContentPartPr>
              <p14:xfrm>
                <a:off x="6117840" y="1521262"/>
                <a:ext cx="98280" cy="201240"/>
              </p14:xfrm>
            </p:contentPart>
          </mc:Choice>
          <mc:Fallback>
            <p:pic>
              <p:nvPicPr>
                <p:cNvPr id="191" name="Freihand 190">
                  <a:extLst>
                    <a:ext uri="{FF2B5EF4-FFF2-40B4-BE49-F238E27FC236}">
                      <a16:creationId xmlns:a16="http://schemas.microsoft.com/office/drawing/2014/main" id="{10DBC805-C2D1-F650-17D3-833A410B311E}"/>
                    </a:ext>
                  </a:extLst>
                </p:cNvPr>
                <p:cNvPicPr/>
                <p:nvPr/>
              </p:nvPicPr>
              <p:blipFill>
                <a:blip r:embed="rId272"/>
                <a:stretch>
                  <a:fillRect/>
                </a:stretch>
              </p:blipFill>
              <p:spPr>
                <a:xfrm>
                  <a:off x="6109200" y="1512262"/>
                  <a:ext cx="115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2" name="Freihand 191">
                  <a:extLst>
                    <a:ext uri="{FF2B5EF4-FFF2-40B4-BE49-F238E27FC236}">
                      <a16:creationId xmlns:a16="http://schemas.microsoft.com/office/drawing/2014/main" id="{6D36481F-FD52-F952-A576-1FC73355B13A}"/>
                    </a:ext>
                  </a:extLst>
                </p14:cNvPr>
                <p14:cNvContentPartPr/>
                <p14:nvPr/>
              </p14:nvContentPartPr>
              <p14:xfrm>
                <a:off x="6274080" y="1587142"/>
                <a:ext cx="41040" cy="118440"/>
              </p14:xfrm>
            </p:contentPart>
          </mc:Choice>
          <mc:Fallback>
            <p:pic>
              <p:nvPicPr>
                <p:cNvPr id="192" name="Freihand 191">
                  <a:extLst>
                    <a:ext uri="{FF2B5EF4-FFF2-40B4-BE49-F238E27FC236}">
                      <a16:creationId xmlns:a16="http://schemas.microsoft.com/office/drawing/2014/main" id="{6D36481F-FD52-F952-A576-1FC73355B13A}"/>
                    </a:ext>
                  </a:extLst>
                </p:cNvPr>
                <p:cNvPicPr/>
                <p:nvPr/>
              </p:nvPicPr>
              <p:blipFill>
                <a:blip r:embed="rId274"/>
                <a:stretch>
                  <a:fillRect/>
                </a:stretch>
              </p:blipFill>
              <p:spPr>
                <a:xfrm>
                  <a:off x="6265080" y="1578502"/>
                  <a:ext cx="58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3" name="Freihand 192">
                  <a:extLst>
                    <a:ext uri="{FF2B5EF4-FFF2-40B4-BE49-F238E27FC236}">
                      <a16:creationId xmlns:a16="http://schemas.microsoft.com/office/drawing/2014/main" id="{89A093D6-6425-EF99-BCC6-FDC7A9904D46}"/>
                    </a:ext>
                  </a:extLst>
                </p14:cNvPr>
                <p14:cNvContentPartPr/>
                <p14:nvPr/>
              </p14:nvContentPartPr>
              <p14:xfrm>
                <a:off x="6330240" y="1471942"/>
                <a:ext cx="106920" cy="185760"/>
              </p14:xfrm>
            </p:contentPart>
          </mc:Choice>
          <mc:Fallback>
            <p:pic>
              <p:nvPicPr>
                <p:cNvPr id="193" name="Freihand 192">
                  <a:extLst>
                    <a:ext uri="{FF2B5EF4-FFF2-40B4-BE49-F238E27FC236}">
                      <a16:creationId xmlns:a16="http://schemas.microsoft.com/office/drawing/2014/main" id="{89A093D6-6425-EF99-BCC6-FDC7A9904D46}"/>
                    </a:ext>
                  </a:extLst>
                </p:cNvPr>
                <p:cNvPicPr/>
                <p:nvPr/>
              </p:nvPicPr>
              <p:blipFill>
                <a:blip r:embed="rId276"/>
                <a:stretch>
                  <a:fillRect/>
                </a:stretch>
              </p:blipFill>
              <p:spPr>
                <a:xfrm>
                  <a:off x="6321240" y="1463302"/>
                  <a:ext cx="124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4" name="Freihand 193">
                  <a:extLst>
                    <a:ext uri="{FF2B5EF4-FFF2-40B4-BE49-F238E27FC236}">
                      <a16:creationId xmlns:a16="http://schemas.microsoft.com/office/drawing/2014/main" id="{189A9DA6-9238-CBD3-7C44-99D0A31DFAF5}"/>
                    </a:ext>
                  </a:extLst>
                </p14:cNvPr>
                <p14:cNvContentPartPr/>
                <p14:nvPr/>
              </p14:nvContentPartPr>
              <p14:xfrm>
                <a:off x="6493320" y="1426582"/>
                <a:ext cx="41400" cy="222480"/>
              </p14:xfrm>
            </p:contentPart>
          </mc:Choice>
          <mc:Fallback>
            <p:pic>
              <p:nvPicPr>
                <p:cNvPr id="194" name="Freihand 193">
                  <a:extLst>
                    <a:ext uri="{FF2B5EF4-FFF2-40B4-BE49-F238E27FC236}">
                      <a16:creationId xmlns:a16="http://schemas.microsoft.com/office/drawing/2014/main" id="{189A9DA6-9238-CBD3-7C44-99D0A31DFAF5}"/>
                    </a:ext>
                  </a:extLst>
                </p:cNvPr>
                <p:cNvPicPr/>
                <p:nvPr/>
              </p:nvPicPr>
              <p:blipFill>
                <a:blip r:embed="rId278"/>
                <a:stretch>
                  <a:fillRect/>
                </a:stretch>
              </p:blipFill>
              <p:spPr>
                <a:xfrm>
                  <a:off x="6484680" y="1417582"/>
                  <a:ext cx="590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5" name="Freihand 194">
                  <a:extLst>
                    <a:ext uri="{FF2B5EF4-FFF2-40B4-BE49-F238E27FC236}">
                      <a16:creationId xmlns:a16="http://schemas.microsoft.com/office/drawing/2014/main" id="{593311A6-4C79-8986-0801-0C5BCFD86A57}"/>
                    </a:ext>
                  </a:extLst>
                </p14:cNvPr>
                <p14:cNvContentPartPr/>
                <p14:nvPr/>
              </p14:nvContentPartPr>
              <p14:xfrm>
                <a:off x="6530040" y="1402102"/>
                <a:ext cx="91080" cy="231480"/>
              </p14:xfrm>
            </p:contentPart>
          </mc:Choice>
          <mc:Fallback>
            <p:pic>
              <p:nvPicPr>
                <p:cNvPr id="195" name="Freihand 194">
                  <a:extLst>
                    <a:ext uri="{FF2B5EF4-FFF2-40B4-BE49-F238E27FC236}">
                      <a16:creationId xmlns:a16="http://schemas.microsoft.com/office/drawing/2014/main" id="{593311A6-4C79-8986-0801-0C5BCFD86A57}"/>
                    </a:ext>
                  </a:extLst>
                </p:cNvPr>
                <p:cNvPicPr/>
                <p:nvPr/>
              </p:nvPicPr>
              <p:blipFill>
                <a:blip r:embed="rId280"/>
                <a:stretch>
                  <a:fillRect/>
                </a:stretch>
              </p:blipFill>
              <p:spPr>
                <a:xfrm>
                  <a:off x="6521400" y="1393462"/>
                  <a:ext cx="108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6" name="Freihand 195">
                  <a:extLst>
                    <a:ext uri="{FF2B5EF4-FFF2-40B4-BE49-F238E27FC236}">
                      <a16:creationId xmlns:a16="http://schemas.microsoft.com/office/drawing/2014/main" id="{EE38B93D-2A3A-2047-D58F-7013646D7D59}"/>
                    </a:ext>
                  </a:extLst>
                </p14:cNvPr>
                <p14:cNvContentPartPr/>
                <p14:nvPr/>
              </p14:nvContentPartPr>
              <p14:xfrm>
                <a:off x="6653160" y="1402462"/>
                <a:ext cx="195840" cy="166680"/>
              </p14:xfrm>
            </p:contentPart>
          </mc:Choice>
          <mc:Fallback>
            <p:pic>
              <p:nvPicPr>
                <p:cNvPr id="196" name="Freihand 195">
                  <a:extLst>
                    <a:ext uri="{FF2B5EF4-FFF2-40B4-BE49-F238E27FC236}">
                      <a16:creationId xmlns:a16="http://schemas.microsoft.com/office/drawing/2014/main" id="{EE38B93D-2A3A-2047-D58F-7013646D7D59}"/>
                    </a:ext>
                  </a:extLst>
                </p:cNvPr>
                <p:cNvPicPr/>
                <p:nvPr/>
              </p:nvPicPr>
              <p:blipFill>
                <a:blip r:embed="rId282"/>
                <a:stretch>
                  <a:fillRect/>
                </a:stretch>
              </p:blipFill>
              <p:spPr>
                <a:xfrm>
                  <a:off x="6644520" y="1393822"/>
                  <a:ext cx="213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7" name="Freihand 196">
                  <a:extLst>
                    <a:ext uri="{FF2B5EF4-FFF2-40B4-BE49-F238E27FC236}">
                      <a16:creationId xmlns:a16="http://schemas.microsoft.com/office/drawing/2014/main" id="{2C946681-56AC-8951-8E9A-021997DAE6AF}"/>
                    </a:ext>
                  </a:extLst>
                </p14:cNvPr>
                <p14:cNvContentPartPr/>
                <p14:nvPr/>
              </p14:nvContentPartPr>
              <p14:xfrm>
                <a:off x="6856920" y="1249822"/>
                <a:ext cx="80640" cy="227520"/>
              </p14:xfrm>
            </p:contentPart>
          </mc:Choice>
          <mc:Fallback>
            <p:pic>
              <p:nvPicPr>
                <p:cNvPr id="197" name="Freihand 196">
                  <a:extLst>
                    <a:ext uri="{FF2B5EF4-FFF2-40B4-BE49-F238E27FC236}">
                      <a16:creationId xmlns:a16="http://schemas.microsoft.com/office/drawing/2014/main" id="{2C946681-56AC-8951-8E9A-021997DAE6AF}"/>
                    </a:ext>
                  </a:extLst>
                </p:cNvPr>
                <p:cNvPicPr/>
                <p:nvPr/>
              </p:nvPicPr>
              <p:blipFill>
                <a:blip r:embed="rId284"/>
                <a:stretch>
                  <a:fillRect/>
                </a:stretch>
              </p:blipFill>
              <p:spPr>
                <a:xfrm>
                  <a:off x="6847920" y="1240822"/>
                  <a:ext cx="982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8" name="Freihand 197">
                  <a:extLst>
                    <a:ext uri="{FF2B5EF4-FFF2-40B4-BE49-F238E27FC236}">
                      <a16:creationId xmlns:a16="http://schemas.microsoft.com/office/drawing/2014/main" id="{9351156D-D814-A60D-3762-41D916F8FC6F}"/>
                    </a:ext>
                  </a:extLst>
                </p14:cNvPr>
                <p14:cNvContentPartPr/>
                <p14:nvPr/>
              </p14:nvContentPartPr>
              <p14:xfrm>
                <a:off x="6956280" y="1335502"/>
                <a:ext cx="52920" cy="116280"/>
              </p14:xfrm>
            </p:contentPart>
          </mc:Choice>
          <mc:Fallback>
            <p:pic>
              <p:nvPicPr>
                <p:cNvPr id="198" name="Freihand 197">
                  <a:extLst>
                    <a:ext uri="{FF2B5EF4-FFF2-40B4-BE49-F238E27FC236}">
                      <a16:creationId xmlns:a16="http://schemas.microsoft.com/office/drawing/2014/main" id="{9351156D-D814-A60D-3762-41D916F8FC6F}"/>
                    </a:ext>
                  </a:extLst>
                </p:cNvPr>
                <p:cNvPicPr/>
                <p:nvPr/>
              </p:nvPicPr>
              <p:blipFill>
                <a:blip r:embed="rId286"/>
                <a:stretch>
                  <a:fillRect/>
                </a:stretch>
              </p:blipFill>
              <p:spPr>
                <a:xfrm>
                  <a:off x="6947280" y="1326502"/>
                  <a:ext cx="70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9" name="Freihand 198">
                  <a:extLst>
                    <a:ext uri="{FF2B5EF4-FFF2-40B4-BE49-F238E27FC236}">
                      <a16:creationId xmlns:a16="http://schemas.microsoft.com/office/drawing/2014/main" id="{529D48E8-C924-6C08-7CCE-E7E80BDDD5E1}"/>
                    </a:ext>
                  </a:extLst>
                </p14:cNvPr>
                <p14:cNvContentPartPr/>
                <p14:nvPr/>
              </p14:nvContentPartPr>
              <p14:xfrm>
                <a:off x="7033680" y="1097182"/>
                <a:ext cx="401760" cy="296640"/>
              </p14:xfrm>
            </p:contentPart>
          </mc:Choice>
          <mc:Fallback>
            <p:pic>
              <p:nvPicPr>
                <p:cNvPr id="199" name="Freihand 198">
                  <a:extLst>
                    <a:ext uri="{FF2B5EF4-FFF2-40B4-BE49-F238E27FC236}">
                      <a16:creationId xmlns:a16="http://schemas.microsoft.com/office/drawing/2014/main" id="{529D48E8-C924-6C08-7CCE-E7E80BDDD5E1}"/>
                    </a:ext>
                  </a:extLst>
                </p:cNvPr>
                <p:cNvPicPr/>
                <p:nvPr/>
              </p:nvPicPr>
              <p:blipFill>
                <a:blip r:embed="rId288"/>
                <a:stretch>
                  <a:fillRect/>
                </a:stretch>
              </p:blipFill>
              <p:spPr>
                <a:xfrm>
                  <a:off x="7025040" y="1088542"/>
                  <a:ext cx="4194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0" name="Freihand 199">
                  <a:extLst>
                    <a:ext uri="{FF2B5EF4-FFF2-40B4-BE49-F238E27FC236}">
                      <a16:creationId xmlns:a16="http://schemas.microsoft.com/office/drawing/2014/main" id="{A875BCE4-E9AD-81F3-B673-086BE698E6D5}"/>
                    </a:ext>
                  </a:extLst>
                </p14:cNvPr>
                <p14:cNvContentPartPr/>
                <p14:nvPr/>
              </p14:nvContentPartPr>
              <p14:xfrm>
                <a:off x="7449480" y="1096462"/>
                <a:ext cx="86400" cy="108720"/>
              </p14:xfrm>
            </p:contentPart>
          </mc:Choice>
          <mc:Fallback>
            <p:pic>
              <p:nvPicPr>
                <p:cNvPr id="200" name="Freihand 199">
                  <a:extLst>
                    <a:ext uri="{FF2B5EF4-FFF2-40B4-BE49-F238E27FC236}">
                      <a16:creationId xmlns:a16="http://schemas.microsoft.com/office/drawing/2014/main" id="{A875BCE4-E9AD-81F3-B673-086BE698E6D5}"/>
                    </a:ext>
                  </a:extLst>
                </p:cNvPr>
                <p:cNvPicPr/>
                <p:nvPr/>
              </p:nvPicPr>
              <p:blipFill>
                <a:blip r:embed="rId290"/>
                <a:stretch>
                  <a:fillRect/>
                </a:stretch>
              </p:blipFill>
              <p:spPr>
                <a:xfrm>
                  <a:off x="7440840" y="1087822"/>
                  <a:ext cx="104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1" name="Freihand 200">
                  <a:extLst>
                    <a:ext uri="{FF2B5EF4-FFF2-40B4-BE49-F238E27FC236}">
                      <a16:creationId xmlns:a16="http://schemas.microsoft.com/office/drawing/2014/main" id="{AD59C027-0C2A-1484-B904-B963E2084FDD}"/>
                    </a:ext>
                  </a:extLst>
                </p14:cNvPr>
                <p14:cNvContentPartPr/>
                <p14:nvPr/>
              </p14:nvContentPartPr>
              <p14:xfrm>
                <a:off x="7488720" y="916462"/>
                <a:ext cx="117720" cy="247320"/>
              </p14:xfrm>
            </p:contentPart>
          </mc:Choice>
          <mc:Fallback>
            <p:pic>
              <p:nvPicPr>
                <p:cNvPr id="201" name="Freihand 200">
                  <a:extLst>
                    <a:ext uri="{FF2B5EF4-FFF2-40B4-BE49-F238E27FC236}">
                      <a16:creationId xmlns:a16="http://schemas.microsoft.com/office/drawing/2014/main" id="{AD59C027-0C2A-1484-B904-B963E2084FDD}"/>
                    </a:ext>
                  </a:extLst>
                </p:cNvPr>
                <p:cNvPicPr/>
                <p:nvPr/>
              </p:nvPicPr>
              <p:blipFill>
                <a:blip r:embed="rId292"/>
                <a:stretch>
                  <a:fillRect/>
                </a:stretch>
              </p:blipFill>
              <p:spPr>
                <a:xfrm>
                  <a:off x="7479720" y="907462"/>
                  <a:ext cx="1353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3" name="Freihand 202">
                  <a:extLst>
                    <a:ext uri="{FF2B5EF4-FFF2-40B4-BE49-F238E27FC236}">
                      <a16:creationId xmlns:a16="http://schemas.microsoft.com/office/drawing/2014/main" id="{B1AC1185-3866-4827-B852-8CC726C62CF0}"/>
                    </a:ext>
                  </a:extLst>
                </p14:cNvPr>
                <p14:cNvContentPartPr/>
                <p14:nvPr/>
              </p14:nvContentPartPr>
              <p14:xfrm>
                <a:off x="7767000" y="858142"/>
                <a:ext cx="105120" cy="186480"/>
              </p14:xfrm>
            </p:contentPart>
          </mc:Choice>
          <mc:Fallback>
            <p:pic>
              <p:nvPicPr>
                <p:cNvPr id="203" name="Freihand 202">
                  <a:extLst>
                    <a:ext uri="{FF2B5EF4-FFF2-40B4-BE49-F238E27FC236}">
                      <a16:creationId xmlns:a16="http://schemas.microsoft.com/office/drawing/2014/main" id="{B1AC1185-3866-4827-B852-8CC726C62CF0}"/>
                    </a:ext>
                  </a:extLst>
                </p:cNvPr>
                <p:cNvPicPr/>
                <p:nvPr/>
              </p:nvPicPr>
              <p:blipFill>
                <a:blip r:embed="rId294"/>
                <a:stretch>
                  <a:fillRect/>
                </a:stretch>
              </p:blipFill>
              <p:spPr>
                <a:xfrm>
                  <a:off x="7758360" y="849502"/>
                  <a:ext cx="122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4" name="Freihand 203">
                  <a:extLst>
                    <a:ext uri="{FF2B5EF4-FFF2-40B4-BE49-F238E27FC236}">
                      <a16:creationId xmlns:a16="http://schemas.microsoft.com/office/drawing/2014/main" id="{02100A43-696B-9B27-150F-FADD8F4DBD16}"/>
                    </a:ext>
                  </a:extLst>
                </p14:cNvPr>
                <p14:cNvContentPartPr/>
                <p14:nvPr/>
              </p14:nvContentPartPr>
              <p14:xfrm>
                <a:off x="7907760" y="792622"/>
                <a:ext cx="179640" cy="176760"/>
              </p14:xfrm>
            </p:contentPart>
          </mc:Choice>
          <mc:Fallback>
            <p:pic>
              <p:nvPicPr>
                <p:cNvPr id="204" name="Freihand 203">
                  <a:extLst>
                    <a:ext uri="{FF2B5EF4-FFF2-40B4-BE49-F238E27FC236}">
                      <a16:creationId xmlns:a16="http://schemas.microsoft.com/office/drawing/2014/main" id="{02100A43-696B-9B27-150F-FADD8F4DBD16}"/>
                    </a:ext>
                  </a:extLst>
                </p:cNvPr>
                <p:cNvPicPr/>
                <p:nvPr/>
              </p:nvPicPr>
              <p:blipFill>
                <a:blip r:embed="rId296"/>
                <a:stretch>
                  <a:fillRect/>
                </a:stretch>
              </p:blipFill>
              <p:spPr>
                <a:xfrm>
                  <a:off x="7898760" y="783982"/>
                  <a:ext cx="197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5" name="Freihand 204">
                  <a:extLst>
                    <a:ext uri="{FF2B5EF4-FFF2-40B4-BE49-F238E27FC236}">
                      <a16:creationId xmlns:a16="http://schemas.microsoft.com/office/drawing/2014/main" id="{D1A296FF-A7E9-A2B2-F49A-BC35DBB4A276}"/>
                    </a:ext>
                  </a:extLst>
                </p14:cNvPr>
                <p14:cNvContentPartPr/>
                <p14:nvPr/>
              </p14:nvContentPartPr>
              <p14:xfrm>
                <a:off x="8183520" y="662662"/>
                <a:ext cx="81000" cy="277200"/>
              </p14:xfrm>
            </p:contentPart>
          </mc:Choice>
          <mc:Fallback>
            <p:pic>
              <p:nvPicPr>
                <p:cNvPr id="205" name="Freihand 204">
                  <a:extLst>
                    <a:ext uri="{FF2B5EF4-FFF2-40B4-BE49-F238E27FC236}">
                      <a16:creationId xmlns:a16="http://schemas.microsoft.com/office/drawing/2014/main" id="{D1A296FF-A7E9-A2B2-F49A-BC35DBB4A276}"/>
                    </a:ext>
                  </a:extLst>
                </p:cNvPr>
                <p:cNvPicPr/>
                <p:nvPr/>
              </p:nvPicPr>
              <p:blipFill>
                <a:blip r:embed="rId298"/>
                <a:stretch>
                  <a:fillRect/>
                </a:stretch>
              </p:blipFill>
              <p:spPr>
                <a:xfrm>
                  <a:off x="8174520" y="653662"/>
                  <a:ext cx="986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6" name="Freihand 205">
                  <a:extLst>
                    <a:ext uri="{FF2B5EF4-FFF2-40B4-BE49-F238E27FC236}">
                      <a16:creationId xmlns:a16="http://schemas.microsoft.com/office/drawing/2014/main" id="{9EEF107F-204B-45D0-9A86-70859C51F0D7}"/>
                    </a:ext>
                  </a:extLst>
                </p14:cNvPr>
                <p14:cNvContentPartPr/>
                <p14:nvPr/>
              </p14:nvContentPartPr>
              <p14:xfrm>
                <a:off x="8304480" y="617662"/>
                <a:ext cx="18720" cy="131400"/>
              </p14:xfrm>
            </p:contentPart>
          </mc:Choice>
          <mc:Fallback>
            <p:pic>
              <p:nvPicPr>
                <p:cNvPr id="206" name="Freihand 205">
                  <a:extLst>
                    <a:ext uri="{FF2B5EF4-FFF2-40B4-BE49-F238E27FC236}">
                      <a16:creationId xmlns:a16="http://schemas.microsoft.com/office/drawing/2014/main" id="{9EEF107F-204B-45D0-9A86-70859C51F0D7}"/>
                    </a:ext>
                  </a:extLst>
                </p:cNvPr>
                <p:cNvPicPr/>
                <p:nvPr/>
              </p:nvPicPr>
              <p:blipFill>
                <a:blip r:embed="rId300"/>
                <a:stretch>
                  <a:fillRect/>
                </a:stretch>
              </p:blipFill>
              <p:spPr>
                <a:xfrm>
                  <a:off x="8295840" y="608662"/>
                  <a:ext cx="36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7" name="Freihand 206">
                  <a:extLst>
                    <a:ext uri="{FF2B5EF4-FFF2-40B4-BE49-F238E27FC236}">
                      <a16:creationId xmlns:a16="http://schemas.microsoft.com/office/drawing/2014/main" id="{277DB4F1-2637-32A1-6F68-A946736F9025}"/>
                    </a:ext>
                  </a:extLst>
                </p14:cNvPr>
                <p14:cNvContentPartPr/>
                <p14:nvPr/>
              </p14:nvContentPartPr>
              <p14:xfrm>
                <a:off x="8307360" y="576262"/>
                <a:ext cx="69480" cy="131040"/>
              </p14:xfrm>
            </p:contentPart>
          </mc:Choice>
          <mc:Fallback>
            <p:pic>
              <p:nvPicPr>
                <p:cNvPr id="207" name="Freihand 206">
                  <a:extLst>
                    <a:ext uri="{FF2B5EF4-FFF2-40B4-BE49-F238E27FC236}">
                      <a16:creationId xmlns:a16="http://schemas.microsoft.com/office/drawing/2014/main" id="{277DB4F1-2637-32A1-6F68-A946736F9025}"/>
                    </a:ext>
                  </a:extLst>
                </p:cNvPr>
                <p:cNvPicPr/>
                <p:nvPr/>
              </p:nvPicPr>
              <p:blipFill>
                <a:blip r:embed="rId302"/>
                <a:stretch>
                  <a:fillRect/>
                </a:stretch>
              </p:blipFill>
              <p:spPr>
                <a:xfrm>
                  <a:off x="8298360" y="567622"/>
                  <a:ext cx="87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8" name="Freihand 207">
                  <a:extLst>
                    <a:ext uri="{FF2B5EF4-FFF2-40B4-BE49-F238E27FC236}">
                      <a16:creationId xmlns:a16="http://schemas.microsoft.com/office/drawing/2014/main" id="{93FE1584-74D4-EAC0-2B52-625BC844234E}"/>
                    </a:ext>
                  </a:extLst>
                </p14:cNvPr>
                <p14:cNvContentPartPr/>
                <p14:nvPr/>
              </p14:nvContentPartPr>
              <p14:xfrm>
                <a:off x="8359200" y="524422"/>
                <a:ext cx="4320" cy="40680"/>
              </p14:xfrm>
            </p:contentPart>
          </mc:Choice>
          <mc:Fallback>
            <p:pic>
              <p:nvPicPr>
                <p:cNvPr id="208" name="Freihand 207">
                  <a:extLst>
                    <a:ext uri="{FF2B5EF4-FFF2-40B4-BE49-F238E27FC236}">
                      <a16:creationId xmlns:a16="http://schemas.microsoft.com/office/drawing/2014/main" id="{93FE1584-74D4-EAC0-2B52-625BC844234E}"/>
                    </a:ext>
                  </a:extLst>
                </p:cNvPr>
                <p:cNvPicPr/>
                <p:nvPr/>
              </p:nvPicPr>
              <p:blipFill>
                <a:blip r:embed="rId304"/>
                <a:stretch>
                  <a:fillRect/>
                </a:stretch>
              </p:blipFill>
              <p:spPr>
                <a:xfrm>
                  <a:off x="8350560" y="515422"/>
                  <a:ext cx="21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9" name="Freihand 208">
                  <a:extLst>
                    <a:ext uri="{FF2B5EF4-FFF2-40B4-BE49-F238E27FC236}">
                      <a16:creationId xmlns:a16="http://schemas.microsoft.com/office/drawing/2014/main" id="{AC61F210-18B6-0A18-43FF-AF8A1F6E3BFB}"/>
                    </a:ext>
                  </a:extLst>
                </p14:cNvPr>
                <p14:cNvContentPartPr/>
                <p14:nvPr/>
              </p14:nvContentPartPr>
              <p14:xfrm>
                <a:off x="8438400" y="529822"/>
                <a:ext cx="80640" cy="133560"/>
              </p14:xfrm>
            </p:contentPart>
          </mc:Choice>
          <mc:Fallback>
            <p:pic>
              <p:nvPicPr>
                <p:cNvPr id="209" name="Freihand 208">
                  <a:extLst>
                    <a:ext uri="{FF2B5EF4-FFF2-40B4-BE49-F238E27FC236}">
                      <a16:creationId xmlns:a16="http://schemas.microsoft.com/office/drawing/2014/main" id="{AC61F210-18B6-0A18-43FF-AF8A1F6E3BFB}"/>
                    </a:ext>
                  </a:extLst>
                </p:cNvPr>
                <p:cNvPicPr/>
                <p:nvPr/>
              </p:nvPicPr>
              <p:blipFill>
                <a:blip r:embed="rId306"/>
                <a:stretch>
                  <a:fillRect/>
                </a:stretch>
              </p:blipFill>
              <p:spPr>
                <a:xfrm>
                  <a:off x="8429760" y="521182"/>
                  <a:ext cx="98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0" name="Freihand 209">
                  <a:extLst>
                    <a:ext uri="{FF2B5EF4-FFF2-40B4-BE49-F238E27FC236}">
                      <a16:creationId xmlns:a16="http://schemas.microsoft.com/office/drawing/2014/main" id="{B3759290-51D3-ABD2-E811-300C13A6D501}"/>
                    </a:ext>
                  </a:extLst>
                </p14:cNvPr>
                <p14:cNvContentPartPr/>
                <p14:nvPr/>
              </p14:nvContentPartPr>
              <p14:xfrm>
                <a:off x="8534520" y="502102"/>
                <a:ext cx="64800" cy="110160"/>
              </p14:xfrm>
            </p:contentPart>
          </mc:Choice>
          <mc:Fallback>
            <p:pic>
              <p:nvPicPr>
                <p:cNvPr id="210" name="Freihand 209">
                  <a:extLst>
                    <a:ext uri="{FF2B5EF4-FFF2-40B4-BE49-F238E27FC236}">
                      <a16:creationId xmlns:a16="http://schemas.microsoft.com/office/drawing/2014/main" id="{B3759290-51D3-ABD2-E811-300C13A6D501}"/>
                    </a:ext>
                  </a:extLst>
                </p:cNvPr>
                <p:cNvPicPr/>
                <p:nvPr/>
              </p:nvPicPr>
              <p:blipFill>
                <a:blip r:embed="rId308"/>
                <a:stretch>
                  <a:fillRect/>
                </a:stretch>
              </p:blipFill>
              <p:spPr>
                <a:xfrm>
                  <a:off x="8525520" y="493102"/>
                  <a:ext cx="82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1" name="Freihand 210">
                  <a:extLst>
                    <a:ext uri="{FF2B5EF4-FFF2-40B4-BE49-F238E27FC236}">
                      <a16:creationId xmlns:a16="http://schemas.microsoft.com/office/drawing/2014/main" id="{3B5DD7A7-7B0F-C9DE-846E-2DBF2C61BEF3}"/>
                    </a:ext>
                  </a:extLst>
                </p14:cNvPr>
                <p14:cNvContentPartPr/>
                <p14:nvPr/>
              </p14:nvContentPartPr>
              <p14:xfrm>
                <a:off x="8654400" y="344062"/>
                <a:ext cx="244440" cy="212760"/>
              </p14:xfrm>
            </p:contentPart>
          </mc:Choice>
          <mc:Fallback>
            <p:pic>
              <p:nvPicPr>
                <p:cNvPr id="211" name="Freihand 210">
                  <a:extLst>
                    <a:ext uri="{FF2B5EF4-FFF2-40B4-BE49-F238E27FC236}">
                      <a16:creationId xmlns:a16="http://schemas.microsoft.com/office/drawing/2014/main" id="{3B5DD7A7-7B0F-C9DE-846E-2DBF2C61BEF3}"/>
                    </a:ext>
                  </a:extLst>
                </p:cNvPr>
                <p:cNvPicPr/>
                <p:nvPr/>
              </p:nvPicPr>
              <p:blipFill>
                <a:blip r:embed="rId310"/>
                <a:stretch>
                  <a:fillRect/>
                </a:stretch>
              </p:blipFill>
              <p:spPr>
                <a:xfrm>
                  <a:off x="8645760" y="335422"/>
                  <a:ext cx="262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2" name="Freihand 211">
                  <a:extLst>
                    <a:ext uri="{FF2B5EF4-FFF2-40B4-BE49-F238E27FC236}">
                      <a16:creationId xmlns:a16="http://schemas.microsoft.com/office/drawing/2014/main" id="{65B15280-EF1A-BF3F-8D84-37E1AFDB2FA2}"/>
                    </a:ext>
                  </a:extLst>
                </p14:cNvPr>
                <p14:cNvContentPartPr/>
                <p14:nvPr/>
              </p14:nvContentPartPr>
              <p14:xfrm>
                <a:off x="9022320" y="205102"/>
                <a:ext cx="155520" cy="263520"/>
              </p14:xfrm>
            </p:contentPart>
          </mc:Choice>
          <mc:Fallback>
            <p:pic>
              <p:nvPicPr>
                <p:cNvPr id="212" name="Freihand 211">
                  <a:extLst>
                    <a:ext uri="{FF2B5EF4-FFF2-40B4-BE49-F238E27FC236}">
                      <a16:creationId xmlns:a16="http://schemas.microsoft.com/office/drawing/2014/main" id="{65B15280-EF1A-BF3F-8D84-37E1AFDB2FA2}"/>
                    </a:ext>
                  </a:extLst>
                </p:cNvPr>
                <p:cNvPicPr/>
                <p:nvPr/>
              </p:nvPicPr>
              <p:blipFill>
                <a:blip r:embed="rId312"/>
                <a:stretch>
                  <a:fillRect/>
                </a:stretch>
              </p:blipFill>
              <p:spPr>
                <a:xfrm>
                  <a:off x="9013320" y="196462"/>
                  <a:ext cx="1731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3" name="Freihand 212">
                  <a:extLst>
                    <a:ext uri="{FF2B5EF4-FFF2-40B4-BE49-F238E27FC236}">
                      <a16:creationId xmlns:a16="http://schemas.microsoft.com/office/drawing/2014/main" id="{B3724F4F-E481-155C-C50C-22AFBA08C1B9}"/>
                    </a:ext>
                  </a:extLst>
                </p14:cNvPr>
                <p14:cNvContentPartPr/>
                <p14:nvPr/>
              </p14:nvContentPartPr>
              <p14:xfrm>
                <a:off x="9205200" y="153982"/>
                <a:ext cx="130320" cy="263160"/>
              </p14:xfrm>
            </p:contentPart>
          </mc:Choice>
          <mc:Fallback>
            <p:pic>
              <p:nvPicPr>
                <p:cNvPr id="213" name="Freihand 212">
                  <a:extLst>
                    <a:ext uri="{FF2B5EF4-FFF2-40B4-BE49-F238E27FC236}">
                      <a16:creationId xmlns:a16="http://schemas.microsoft.com/office/drawing/2014/main" id="{B3724F4F-E481-155C-C50C-22AFBA08C1B9}"/>
                    </a:ext>
                  </a:extLst>
                </p:cNvPr>
                <p:cNvPicPr/>
                <p:nvPr/>
              </p:nvPicPr>
              <p:blipFill>
                <a:blip r:embed="rId314"/>
                <a:stretch>
                  <a:fillRect/>
                </a:stretch>
              </p:blipFill>
              <p:spPr>
                <a:xfrm>
                  <a:off x="9196200" y="144982"/>
                  <a:ext cx="147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4" name="Freihand 213">
                  <a:extLst>
                    <a:ext uri="{FF2B5EF4-FFF2-40B4-BE49-F238E27FC236}">
                      <a16:creationId xmlns:a16="http://schemas.microsoft.com/office/drawing/2014/main" id="{334A6575-2C70-6F04-04D3-22873755D1C3}"/>
                    </a:ext>
                  </a:extLst>
                </p14:cNvPr>
                <p14:cNvContentPartPr/>
                <p14:nvPr/>
              </p14:nvContentPartPr>
              <p14:xfrm>
                <a:off x="9346320" y="144982"/>
                <a:ext cx="135360" cy="258120"/>
              </p14:xfrm>
            </p:contentPart>
          </mc:Choice>
          <mc:Fallback>
            <p:pic>
              <p:nvPicPr>
                <p:cNvPr id="214" name="Freihand 213">
                  <a:extLst>
                    <a:ext uri="{FF2B5EF4-FFF2-40B4-BE49-F238E27FC236}">
                      <a16:creationId xmlns:a16="http://schemas.microsoft.com/office/drawing/2014/main" id="{334A6575-2C70-6F04-04D3-22873755D1C3}"/>
                    </a:ext>
                  </a:extLst>
                </p:cNvPr>
                <p:cNvPicPr/>
                <p:nvPr/>
              </p:nvPicPr>
              <p:blipFill>
                <a:blip r:embed="rId316"/>
                <a:stretch>
                  <a:fillRect/>
                </a:stretch>
              </p:blipFill>
              <p:spPr>
                <a:xfrm>
                  <a:off x="9337680" y="136342"/>
                  <a:ext cx="1530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6" name="Freihand 215">
                  <a:extLst>
                    <a:ext uri="{FF2B5EF4-FFF2-40B4-BE49-F238E27FC236}">
                      <a16:creationId xmlns:a16="http://schemas.microsoft.com/office/drawing/2014/main" id="{18AE9478-DBCB-3161-00F3-23A6D5335B4B}"/>
                    </a:ext>
                  </a:extLst>
                </p14:cNvPr>
                <p14:cNvContentPartPr/>
                <p14:nvPr/>
              </p14:nvContentPartPr>
              <p14:xfrm>
                <a:off x="9631080" y="182062"/>
                <a:ext cx="257040" cy="93240"/>
              </p14:xfrm>
            </p:contentPart>
          </mc:Choice>
          <mc:Fallback>
            <p:pic>
              <p:nvPicPr>
                <p:cNvPr id="216" name="Freihand 215">
                  <a:extLst>
                    <a:ext uri="{FF2B5EF4-FFF2-40B4-BE49-F238E27FC236}">
                      <a16:creationId xmlns:a16="http://schemas.microsoft.com/office/drawing/2014/main" id="{18AE9478-DBCB-3161-00F3-23A6D5335B4B}"/>
                    </a:ext>
                  </a:extLst>
                </p:cNvPr>
                <p:cNvPicPr/>
                <p:nvPr/>
              </p:nvPicPr>
              <p:blipFill>
                <a:blip r:embed="rId318"/>
                <a:stretch>
                  <a:fillRect/>
                </a:stretch>
              </p:blipFill>
              <p:spPr>
                <a:xfrm>
                  <a:off x="9622440" y="173422"/>
                  <a:ext cx="274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7" name="Freihand 216">
                  <a:extLst>
                    <a:ext uri="{FF2B5EF4-FFF2-40B4-BE49-F238E27FC236}">
                      <a16:creationId xmlns:a16="http://schemas.microsoft.com/office/drawing/2014/main" id="{542EBA94-3861-BD5D-8773-287280780A04}"/>
                    </a:ext>
                  </a:extLst>
                </p14:cNvPr>
                <p14:cNvContentPartPr/>
                <p14:nvPr/>
              </p14:nvContentPartPr>
              <p14:xfrm>
                <a:off x="9825840" y="83062"/>
                <a:ext cx="14400" cy="6120"/>
              </p14:xfrm>
            </p:contentPart>
          </mc:Choice>
          <mc:Fallback>
            <p:pic>
              <p:nvPicPr>
                <p:cNvPr id="217" name="Freihand 216">
                  <a:extLst>
                    <a:ext uri="{FF2B5EF4-FFF2-40B4-BE49-F238E27FC236}">
                      <a16:creationId xmlns:a16="http://schemas.microsoft.com/office/drawing/2014/main" id="{542EBA94-3861-BD5D-8773-287280780A04}"/>
                    </a:ext>
                  </a:extLst>
                </p:cNvPr>
                <p:cNvPicPr/>
                <p:nvPr/>
              </p:nvPicPr>
              <p:blipFill>
                <a:blip r:embed="rId320"/>
                <a:stretch>
                  <a:fillRect/>
                </a:stretch>
              </p:blipFill>
              <p:spPr>
                <a:xfrm>
                  <a:off x="9816840" y="74422"/>
                  <a:ext cx="32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8" name="Freihand 217">
                  <a:extLst>
                    <a:ext uri="{FF2B5EF4-FFF2-40B4-BE49-F238E27FC236}">
                      <a16:creationId xmlns:a16="http://schemas.microsoft.com/office/drawing/2014/main" id="{38B4B1B1-4727-923E-A627-CEB953161BA3}"/>
                    </a:ext>
                  </a:extLst>
                </p14:cNvPr>
                <p14:cNvContentPartPr/>
                <p14:nvPr/>
              </p14:nvContentPartPr>
              <p14:xfrm>
                <a:off x="10060560" y="67942"/>
                <a:ext cx="98640" cy="172080"/>
              </p14:xfrm>
            </p:contentPart>
          </mc:Choice>
          <mc:Fallback>
            <p:pic>
              <p:nvPicPr>
                <p:cNvPr id="218" name="Freihand 217">
                  <a:extLst>
                    <a:ext uri="{FF2B5EF4-FFF2-40B4-BE49-F238E27FC236}">
                      <a16:creationId xmlns:a16="http://schemas.microsoft.com/office/drawing/2014/main" id="{38B4B1B1-4727-923E-A627-CEB953161BA3}"/>
                    </a:ext>
                  </a:extLst>
                </p:cNvPr>
                <p:cNvPicPr/>
                <p:nvPr/>
              </p:nvPicPr>
              <p:blipFill>
                <a:blip r:embed="rId322"/>
                <a:stretch>
                  <a:fillRect/>
                </a:stretch>
              </p:blipFill>
              <p:spPr>
                <a:xfrm>
                  <a:off x="10051560" y="59302"/>
                  <a:ext cx="1162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9" name="Freihand 218">
                  <a:extLst>
                    <a:ext uri="{FF2B5EF4-FFF2-40B4-BE49-F238E27FC236}">
                      <a16:creationId xmlns:a16="http://schemas.microsoft.com/office/drawing/2014/main" id="{E35D0F21-98A2-08E8-9DDB-7FB86B6CC907}"/>
                    </a:ext>
                  </a:extLst>
                </p14:cNvPr>
                <p14:cNvContentPartPr/>
                <p14:nvPr/>
              </p14:nvContentPartPr>
              <p14:xfrm>
                <a:off x="10180800" y="130582"/>
                <a:ext cx="156600" cy="108720"/>
              </p14:xfrm>
            </p:contentPart>
          </mc:Choice>
          <mc:Fallback>
            <p:pic>
              <p:nvPicPr>
                <p:cNvPr id="219" name="Freihand 218">
                  <a:extLst>
                    <a:ext uri="{FF2B5EF4-FFF2-40B4-BE49-F238E27FC236}">
                      <a16:creationId xmlns:a16="http://schemas.microsoft.com/office/drawing/2014/main" id="{E35D0F21-98A2-08E8-9DDB-7FB86B6CC907}"/>
                    </a:ext>
                  </a:extLst>
                </p:cNvPr>
                <p:cNvPicPr/>
                <p:nvPr/>
              </p:nvPicPr>
              <p:blipFill>
                <a:blip r:embed="rId324"/>
                <a:stretch>
                  <a:fillRect/>
                </a:stretch>
              </p:blipFill>
              <p:spPr>
                <a:xfrm>
                  <a:off x="10171800" y="121942"/>
                  <a:ext cx="174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0" name="Freihand 219">
                  <a:extLst>
                    <a:ext uri="{FF2B5EF4-FFF2-40B4-BE49-F238E27FC236}">
                      <a16:creationId xmlns:a16="http://schemas.microsoft.com/office/drawing/2014/main" id="{D6B25502-AB5B-8E9C-C799-4AB477BDF3CE}"/>
                    </a:ext>
                  </a:extLst>
                </p14:cNvPr>
                <p14:cNvContentPartPr/>
                <p14:nvPr/>
              </p14:nvContentPartPr>
              <p14:xfrm>
                <a:off x="10373040" y="66502"/>
                <a:ext cx="248040" cy="268920"/>
              </p14:xfrm>
            </p:contentPart>
          </mc:Choice>
          <mc:Fallback>
            <p:pic>
              <p:nvPicPr>
                <p:cNvPr id="220" name="Freihand 219">
                  <a:extLst>
                    <a:ext uri="{FF2B5EF4-FFF2-40B4-BE49-F238E27FC236}">
                      <a16:creationId xmlns:a16="http://schemas.microsoft.com/office/drawing/2014/main" id="{D6B25502-AB5B-8E9C-C799-4AB477BDF3CE}"/>
                    </a:ext>
                  </a:extLst>
                </p:cNvPr>
                <p:cNvPicPr/>
                <p:nvPr/>
              </p:nvPicPr>
              <p:blipFill>
                <a:blip r:embed="rId326"/>
                <a:stretch>
                  <a:fillRect/>
                </a:stretch>
              </p:blipFill>
              <p:spPr>
                <a:xfrm>
                  <a:off x="10364040" y="57502"/>
                  <a:ext cx="2656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1" name="Freihand 220">
                  <a:extLst>
                    <a:ext uri="{FF2B5EF4-FFF2-40B4-BE49-F238E27FC236}">
                      <a16:creationId xmlns:a16="http://schemas.microsoft.com/office/drawing/2014/main" id="{307D80D4-5D56-1766-C112-B3C88B71EA9A}"/>
                    </a:ext>
                  </a:extLst>
                </p14:cNvPr>
                <p14:cNvContentPartPr/>
                <p14:nvPr/>
              </p14:nvContentPartPr>
              <p14:xfrm>
                <a:off x="10614240" y="93502"/>
                <a:ext cx="4320" cy="19800"/>
              </p14:xfrm>
            </p:contentPart>
          </mc:Choice>
          <mc:Fallback>
            <p:pic>
              <p:nvPicPr>
                <p:cNvPr id="221" name="Freihand 220">
                  <a:extLst>
                    <a:ext uri="{FF2B5EF4-FFF2-40B4-BE49-F238E27FC236}">
                      <a16:creationId xmlns:a16="http://schemas.microsoft.com/office/drawing/2014/main" id="{307D80D4-5D56-1766-C112-B3C88B71EA9A}"/>
                    </a:ext>
                  </a:extLst>
                </p:cNvPr>
                <p:cNvPicPr/>
                <p:nvPr/>
              </p:nvPicPr>
              <p:blipFill>
                <a:blip r:embed="rId328"/>
                <a:stretch>
                  <a:fillRect/>
                </a:stretch>
              </p:blipFill>
              <p:spPr>
                <a:xfrm>
                  <a:off x="10605240" y="84502"/>
                  <a:ext cx="21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2" name="Freihand 221">
                  <a:extLst>
                    <a:ext uri="{FF2B5EF4-FFF2-40B4-BE49-F238E27FC236}">
                      <a16:creationId xmlns:a16="http://schemas.microsoft.com/office/drawing/2014/main" id="{34E7BA3F-3B77-2B96-6AF3-9265C7063CA4}"/>
                    </a:ext>
                  </a:extLst>
                </p14:cNvPr>
                <p14:cNvContentPartPr/>
                <p14:nvPr/>
              </p14:nvContentPartPr>
              <p14:xfrm>
                <a:off x="10706760" y="25102"/>
                <a:ext cx="114120" cy="204480"/>
              </p14:xfrm>
            </p:contentPart>
          </mc:Choice>
          <mc:Fallback>
            <p:pic>
              <p:nvPicPr>
                <p:cNvPr id="222" name="Freihand 221">
                  <a:extLst>
                    <a:ext uri="{FF2B5EF4-FFF2-40B4-BE49-F238E27FC236}">
                      <a16:creationId xmlns:a16="http://schemas.microsoft.com/office/drawing/2014/main" id="{34E7BA3F-3B77-2B96-6AF3-9265C7063CA4}"/>
                    </a:ext>
                  </a:extLst>
                </p:cNvPr>
                <p:cNvPicPr/>
                <p:nvPr/>
              </p:nvPicPr>
              <p:blipFill>
                <a:blip r:embed="rId330"/>
                <a:stretch>
                  <a:fillRect/>
                </a:stretch>
              </p:blipFill>
              <p:spPr>
                <a:xfrm>
                  <a:off x="10697760" y="16462"/>
                  <a:ext cx="131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3" name="Freihand 222">
                  <a:extLst>
                    <a:ext uri="{FF2B5EF4-FFF2-40B4-BE49-F238E27FC236}">
                      <a16:creationId xmlns:a16="http://schemas.microsoft.com/office/drawing/2014/main" id="{2EE228B7-CFA5-1BFF-3C23-B18694906EE7}"/>
                    </a:ext>
                  </a:extLst>
                </p14:cNvPr>
                <p14:cNvContentPartPr/>
                <p14:nvPr/>
              </p14:nvContentPartPr>
              <p14:xfrm>
                <a:off x="10974240" y="116902"/>
                <a:ext cx="437040" cy="128160"/>
              </p14:xfrm>
            </p:contentPart>
          </mc:Choice>
          <mc:Fallback>
            <p:pic>
              <p:nvPicPr>
                <p:cNvPr id="223" name="Freihand 222">
                  <a:extLst>
                    <a:ext uri="{FF2B5EF4-FFF2-40B4-BE49-F238E27FC236}">
                      <a16:creationId xmlns:a16="http://schemas.microsoft.com/office/drawing/2014/main" id="{2EE228B7-CFA5-1BFF-3C23-B18694906EE7}"/>
                    </a:ext>
                  </a:extLst>
                </p:cNvPr>
                <p:cNvPicPr/>
                <p:nvPr/>
              </p:nvPicPr>
              <p:blipFill>
                <a:blip r:embed="rId332"/>
                <a:stretch>
                  <a:fillRect/>
                </a:stretch>
              </p:blipFill>
              <p:spPr>
                <a:xfrm>
                  <a:off x="10965600" y="108262"/>
                  <a:ext cx="454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5" name="Freihand 224">
                  <a:extLst>
                    <a:ext uri="{FF2B5EF4-FFF2-40B4-BE49-F238E27FC236}">
                      <a16:creationId xmlns:a16="http://schemas.microsoft.com/office/drawing/2014/main" id="{6A7283E5-7323-CCFF-0D6C-396ED6010ADF}"/>
                    </a:ext>
                  </a:extLst>
                </p14:cNvPr>
                <p14:cNvContentPartPr/>
                <p14:nvPr/>
              </p14:nvContentPartPr>
              <p14:xfrm>
                <a:off x="8597520" y="805582"/>
                <a:ext cx="123480" cy="121680"/>
              </p14:xfrm>
            </p:contentPart>
          </mc:Choice>
          <mc:Fallback>
            <p:pic>
              <p:nvPicPr>
                <p:cNvPr id="225" name="Freihand 224">
                  <a:extLst>
                    <a:ext uri="{FF2B5EF4-FFF2-40B4-BE49-F238E27FC236}">
                      <a16:creationId xmlns:a16="http://schemas.microsoft.com/office/drawing/2014/main" id="{6A7283E5-7323-CCFF-0D6C-396ED6010ADF}"/>
                    </a:ext>
                  </a:extLst>
                </p:cNvPr>
                <p:cNvPicPr/>
                <p:nvPr/>
              </p:nvPicPr>
              <p:blipFill>
                <a:blip r:embed="rId334"/>
                <a:stretch>
                  <a:fillRect/>
                </a:stretch>
              </p:blipFill>
              <p:spPr>
                <a:xfrm>
                  <a:off x="8588880" y="796582"/>
                  <a:ext cx="141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6" name="Freihand 225">
                  <a:extLst>
                    <a:ext uri="{FF2B5EF4-FFF2-40B4-BE49-F238E27FC236}">
                      <a16:creationId xmlns:a16="http://schemas.microsoft.com/office/drawing/2014/main" id="{CAB84AF8-F308-F4FE-FFA7-145150CDBBD2}"/>
                    </a:ext>
                  </a:extLst>
                </p14:cNvPr>
                <p14:cNvContentPartPr/>
                <p14:nvPr/>
              </p14:nvContentPartPr>
              <p14:xfrm>
                <a:off x="8751960" y="771382"/>
                <a:ext cx="51480" cy="102600"/>
              </p14:xfrm>
            </p:contentPart>
          </mc:Choice>
          <mc:Fallback>
            <p:pic>
              <p:nvPicPr>
                <p:cNvPr id="226" name="Freihand 225">
                  <a:extLst>
                    <a:ext uri="{FF2B5EF4-FFF2-40B4-BE49-F238E27FC236}">
                      <a16:creationId xmlns:a16="http://schemas.microsoft.com/office/drawing/2014/main" id="{CAB84AF8-F308-F4FE-FFA7-145150CDBBD2}"/>
                    </a:ext>
                  </a:extLst>
                </p:cNvPr>
                <p:cNvPicPr/>
                <p:nvPr/>
              </p:nvPicPr>
              <p:blipFill>
                <a:blip r:embed="rId336"/>
                <a:stretch>
                  <a:fillRect/>
                </a:stretch>
              </p:blipFill>
              <p:spPr>
                <a:xfrm>
                  <a:off x="8742960" y="762742"/>
                  <a:ext cx="69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7" name="Freihand 226">
                  <a:extLst>
                    <a:ext uri="{FF2B5EF4-FFF2-40B4-BE49-F238E27FC236}">
                      <a16:creationId xmlns:a16="http://schemas.microsoft.com/office/drawing/2014/main" id="{B3800CFD-2969-5A7A-5314-E6A42DB712A4}"/>
                    </a:ext>
                  </a:extLst>
                </p14:cNvPr>
                <p14:cNvContentPartPr/>
                <p14:nvPr/>
              </p14:nvContentPartPr>
              <p14:xfrm>
                <a:off x="8817120" y="731422"/>
                <a:ext cx="133920" cy="115920"/>
              </p14:xfrm>
            </p:contentPart>
          </mc:Choice>
          <mc:Fallback>
            <p:pic>
              <p:nvPicPr>
                <p:cNvPr id="227" name="Freihand 226">
                  <a:extLst>
                    <a:ext uri="{FF2B5EF4-FFF2-40B4-BE49-F238E27FC236}">
                      <a16:creationId xmlns:a16="http://schemas.microsoft.com/office/drawing/2014/main" id="{B3800CFD-2969-5A7A-5314-E6A42DB712A4}"/>
                    </a:ext>
                  </a:extLst>
                </p:cNvPr>
                <p:cNvPicPr/>
                <p:nvPr/>
              </p:nvPicPr>
              <p:blipFill>
                <a:blip r:embed="rId338"/>
                <a:stretch>
                  <a:fillRect/>
                </a:stretch>
              </p:blipFill>
              <p:spPr>
                <a:xfrm>
                  <a:off x="8808120" y="722422"/>
                  <a:ext cx="151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8" name="Freihand 227">
                  <a:extLst>
                    <a:ext uri="{FF2B5EF4-FFF2-40B4-BE49-F238E27FC236}">
                      <a16:creationId xmlns:a16="http://schemas.microsoft.com/office/drawing/2014/main" id="{87E5FEF2-8711-616F-8F3A-15B540E79762}"/>
                    </a:ext>
                  </a:extLst>
                </p14:cNvPr>
                <p14:cNvContentPartPr/>
                <p14:nvPr/>
              </p14:nvContentPartPr>
              <p14:xfrm>
                <a:off x="8992800" y="633502"/>
                <a:ext cx="18360" cy="126360"/>
              </p14:xfrm>
            </p:contentPart>
          </mc:Choice>
          <mc:Fallback>
            <p:pic>
              <p:nvPicPr>
                <p:cNvPr id="228" name="Freihand 227">
                  <a:extLst>
                    <a:ext uri="{FF2B5EF4-FFF2-40B4-BE49-F238E27FC236}">
                      <a16:creationId xmlns:a16="http://schemas.microsoft.com/office/drawing/2014/main" id="{87E5FEF2-8711-616F-8F3A-15B540E79762}"/>
                    </a:ext>
                  </a:extLst>
                </p:cNvPr>
                <p:cNvPicPr/>
                <p:nvPr/>
              </p:nvPicPr>
              <p:blipFill>
                <a:blip r:embed="rId340"/>
                <a:stretch>
                  <a:fillRect/>
                </a:stretch>
              </p:blipFill>
              <p:spPr>
                <a:xfrm>
                  <a:off x="8984160" y="624862"/>
                  <a:ext cx="36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9" name="Freihand 228">
                  <a:extLst>
                    <a:ext uri="{FF2B5EF4-FFF2-40B4-BE49-F238E27FC236}">
                      <a16:creationId xmlns:a16="http://schemas.microsoft.com/office/drawing/2014/main" id="{00331AEF-62E3-073F-B90B-13EFECB7B5FF}"/>
                    </a:ext>
                  </a:extLst>
                </p14:cNvPr>
                <p14:cNvContentPartPr/>
                <p14:nvPr/>
              </p14:nvContentPartPr>
              <p14:xfrm>
                <a:off x="9056520" y="559702"/>
                <a:ext cx="362160" cy="175320"/>
              </p14:xfrm>
            </p:contentPart>
          </mc:Choice>
          <mc:Fallback>
            <p:pic>
              <p:nvPicPr>
                <p:cNvPr id="229" name="Freihand 228">
                  <a:extLst>
                    <a:ext uri="{FF2B5EF4-FFF2-40B4-BE49-F238E27FC236}">
                      <a16:creationId xmlns:a16="http://schemas.microsoft.com/office/drawing/2014/main" id="{00331AEF-62E3-073F-B90B-13EFECB7B5FF}"/>
                    </a:ext>
                  </a:extLst>
                </p:cNvPr>
                <p:cNvPicPr/>
                <p:nvPr/>
              </p:nvPicPr>
              <p:blipFill>
                <a:blip r:embed="rId342"/>
                <a:stretch>
                  <a:fillRect/>
                </a:stretch>
              </p:blipFill>
              <p:spPr>
                <a:xfrm>
                  <a:off x="9047520" y="550702"/>
                  <a:ext cx="379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0" name="Freihand 229">
                  <a:extLst>
                    <a:ext uri="{FF2B5EF4-FFF2-40B4-BE49-F238E27FC236}">
                      <a16:creationId xmlns:a16="http://schemas.microsoft.com/office/drawing/2014/main" id="{F86A4D5A-29A0-FB77-F305-E92C0710399A}"/>
                    </a:ext>
                  </a:extLst>
                </p14:cNvPr>
                <p14:cNvContentPartPr/>
                <p14:nvPr/>
              </p14:nvContentPartPr>
              <p14:xfrm>
                <a:off x="9638640" y="480862"/>
                <a:ext cx="84960" cy="114120"/>
              </p14:xfrm>
            </p:contentPart>
          </mc:Choice>
          <mc:Fallback>
            <p:pic>
              <p:nvPicPr>
                <p:cNvPr id="230" name="Freihand 229">
                  <a:extLst>
                    <a:ext uri="{FF2B5EF4-FFF2-40B4-BE49-F238E27FC236}">
                      <a16:creationId xmlns:a16="http://schemas.microsoft.com/office/drawing/2014/main" id="{F86A4D5A-29A0-FB77-F305-E92C0710399A}"/>
                    </a:ext>
                  </a:extLst>
                </p:cNvPr>
                <p:cNvPicPr/>
                <p:nvPr/>
              </p:nvPicPr>
              <p:blipFill>
                <a:blip r:embed="rId344"/>
                <a:stretch>
                  <a:fillRect/>
                </a:stretch>
              </p:blipFill>
              <p:spPr>
                <a:xfrm>
                  <a:off x="9630000" y="472222"/>
                  <a:ext cx="102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1" name="Freihand 230">
                  <a:extLst>
                    <a:ext uri="{FF2B5EF4-FFF2-40B4-BE49-F238E27FC236}">
                      <a16:creationId xmlns:a16="http://schemas.microsoft.com/office/drawing/2014/main" id="{CCCF94BE-20C9-50DE-79EC-C0CA3A37DCE6}"/>
                    </a:ext>
                  </a:extLst>
                </p14:cNvPr>
                <p14:cNvContentPartPr/>
                <p14:nvPr/>
              </p14:nvContentPartPr>
              <p14:xfrm>
                <a:off x="9745200" y="490222"/>
                <a:ext cx="96480" cy="188640"/>
              </p14:xfrm>
            </p:contentPart>
          </mc:Choice>
          <mc:Fallback>
            <p:pic>
              <p:nvPicPr>
                <p:cNvPr id="231" name="Freihand 230">
                  <a:extLst>
                    <a:ext uri="{FF2B5EF4-FFF2-40B4-BE49-F238E27FC236}">
                      <a16:creationId xmlns:a16="http://schemas.microsoft.com/office/drawing/2014/main" id="{CCCF94BE-20C9-50DE-79EC-C0CA3A37DCE6}"/>
                    </a:ext>
                  </a:extLst>
                </p:cNvPr>
                <p:cNvPicPr/>
                <p:nvPr/>
              </p:nvPicPr>
              <p:blipFill>
                <a:blip r:embed="rId346"/>
                <a:stretch>
                  <a:fillRect/>
                </a:stretch>
              </p:blipFill>
              <p:spPr>
                <a:xfrm>
                  <a:off x="9736560" y="481582"/>
                  <a:ext cx="114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2" name="Freihand 231">
                  <a:extLst>
                    <a:ext uri="{FF2B5EF4-FFF2-40B4-BE49-F238E27FC236}">
                      <a16:creationId xmlns:a16="http://schemas.microsoft.com/office/drawing/2014/main" id="{3430536F-F85B-A9B5-B140-95252563C05C}"/>
                    </a:ext>
                  </a:extLst>
                </p14:cNvPr>
                <p14:cNvContentPartPr/>
                <p14:nvPr/>
              </p14:nvContentPartPr>
              <p14:xfrm>
                <a:off x="9896040" y="350542"/>
                <a:ext cx="357120" cy="190440"/>
              </p14:xfrm>
            </p:contentPart>
          </mc:Choice>
          <mc:Fallback>
            <p:pic>
              <p:nvPicPr>
                <p:cNvPr id="232" name="Freihand 231">
                  <a:extLst>
                    <a:ext uri="{FF2B5EF4-FFF2-40B4-BE49-F238E27FC236}">
                      <a16:creationId xmlns:a16="http://schemas.microsoft.com/office/drawing/2014/main" id="{3430536F-F85B-A9B5-B140-95252563C05C}"/>
                    </a:ext>
                  </a:extLst>
                </p:cNvPr>
                <p:cNvPicPr/>
                <p:nvPr/>
              </p:nvPicPr>
              <p:blipFill>
                <a:blip r:embed="rId348"/>
                <a:stretch>
                  <a:fillRect/>
                </a:stretch>
              </p:blipFill>
              <p:spPr>
                <a:xfrm>
                  <a:off x="9887040" y="341542"/>
                  <a:ext cx="374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3" name="Freihand 232">
                  <a:extLst>
                    <a:ext uri="{FF2B5EF4-FFF2-40B4-BE49-F238E27FC236}">
                      <a16:creationId xmlns:a16="http://schemas.microsoft.com/office/drawing/2014/main" id="{31F0834C-3B16-2406-EE1F-5C5B5E855FF5}"/>
                    </a:ext>
                  </a:extLst>
                </p14:cNvPr>
                <p14:cNvContentPartPr/>
                <p14:nvPr/>
              </p14:nvContentPartPr>
              <p14:xfrm>
                <a:off x="10115640" y="346222"/>
                <a:ext cx="5400" cy="9000"/>
              </p14:xfrm>
            </p:contentPart>
          </mc:Choice>
          <mc:Fallback>
            <p:pic>
              <p:nvPicPr>
                <p:cNvPr id="233" name="Freihand 232">
                  <a:extLst>
                    <a:ext uri="{FF2B5EF4-FFF2-40B4-BE49-F238E27FC236}">
                      <a16:creationId xmlns:a16="http://schemas.microsoft.com/office/drawing/2014/main" id="{31F0834C-3B16-2406-EE1F-5C5B5E855FF5}"/>
                    </a:ext>
                  </a:extLst>
                </p:cNvPr>
                <p:cNvPicPr/>
                <p:nvPr/>
              </p:nvPicPr>
              <p:blipFill>
                <a:blip r:embed="rId350"/>
                <a:stretch>
                  <a:fillRect/>
                </a:stretch>
              </p:blipFill>
              <p:spPr>
                <a:xfrm>
                  <a:off x="10107000" y="337582"/>
                  <a:ext cx="23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4" name="Freihand 233">
                  <a:extLst>
                    <a:ext uri="{FF2B5EF4-FFF2-40B4-BE49-F238E27FC236}">
                      <a16:creationId xmlns:a16="http://schemas.microsoft.com/office/drawing/2014/main" id="{D29B449F-6389-7E7C-0B2E-62B9BBE0C878}"/>
                    </a:ext>
                  </a:extLst>
                </p14:cNvPr>
                <p14:cNvContentPartPr/>
                <p14:nvPr/>
              </p14:nvContentPartPr>
              <p14:xfrm>
                <a:off x="10348200" y="449902"/>
                <a:ext cx="403560" cy="59760"/>
              </p14:xfrm>
            </p:contentPart>
          </mc:Choice>
          <mc:Fallback>
            <p:pic>
              <p:nvPicPr>
                <p:cNvPr id="234" name="Freihand 233">
                  <a:extLst>
                    <a:ext uri="{FF2B5EF4-FFF2-40B4-BE49-F238E27FC236}">
                      <a16:creationId xmlns:a16="http://schemas.microsoft.com/office/drawing/2014/main" id="{D29B449F-6389-7E7C-0B2E-62B9BBE0C878}"/>
                    </a:ext>
                  </a:extLst>
                </p:cNvPr>
                <p:cNvPicPr/>
                <p:nvPr/>
              </p:nvPicPr>
              <p:blipFill>
                <a:blip r:embed="rId352"/>
                <a:stretch>
                  <a:fillRect/>
                </a:stretch>
              </p:blipFill>
              <p:spPr>
                <a:xfrm>
                  <a:off x="10339200" y="440902"/>
                  <a:ext cx="421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5" name="Freihand 234">
                  <a:extLst>
                    <a:ext uri="{FF2B5EF4-FFF2-40B4-BE49-F238E27FC236}">
                      <a16:creationId xmlns:a16="http://schemas.microsoft.com/office/drawing/2014/main" id="{802AF602-79A2-A500-53E1-4CEAFCE0435C}"/>
                    </a:ext>
                  </a:extLst>
                </p14:cNvPr>
                <p14:cNvContentPartPr/>
                <p14:nvPr/>
              </p14:nvContentPartPr>
              <p14:xfrm>
                <a:off x="10845360" y="285382"/>
                <a:ext cx="21960" cy="232200"/>
              </p14:xfrm>
            </p:contentPart>
          </mc:Choice>
          <mc:Fallback>
            <p:pic>
              <p:nvPicPr>
                <p:cNvPr id="235" name="Freihand 234">
                  <a:extLst>
                    <a:ext uri="{FF2B5EF4-FFF2-40B4-BE49-F238E27FC236}">
                      <a16:creationId xmlns:a16="http://schemas.microsoft.com/office/drawing/2014/main" id="{802AF602-79A2-A500-53E1-4CEAFCE0435C}"/>
                    </a:ext>
                  </a:extLst>
                </p:cNvPr>
                <p:cNvPicPr/>
                <p:nvPr/>
              </p:nvPicPr>
              <p:blipFill>
                <a:blip r:embed="rId354"/>
                <a:stretch>
                  <a:fillRect/>
                </a:stretch>
              </p:blipFill>
              <p:spPr>
                <a:xfrm>
                  <a:off x="10836360" y="276382"/>
                  <a:ext cx="39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7" name="Freihand 236">
                  <a:extLst>
                    <a:ext uri="{FF2B5EF4-FFF2-40B4-BE49-F238E27FC236}">
                      <a16:creationId xmlns:a16="http://schemas.microsoft.com/office/drawing/2014/main" id="{523F110E-1982-F6D2-35CC-519073FA0ACB}"/>
                    </a:ext>
                  </a:extLst>
                </p14:cNvPr>
                <p14:cNvContentPartPr/>
                <p14:nvPr/>
              </p14:nvContentPartPr>
              <p14:xfrm>
                <a:off x="7559280" y="2099062"/>
                <a:ext cx="425520" cy="645120"/>
              </p14:xfrm>
            </p:contentPart>
          </mc:Choice>
          <mc:Fallback>
            <p:pic>
              <p:nvPicPr>
                <p:cNvPr id="237" name="Freihand 236">
                  <a:extLst>
                    <a:ext uri="{FF2B5EF4-FFF2-40B4-BE49-F238E27FC236}">
                      <a16:creationId xmlns:a16="http://schemas.microsoft.com/office/drawing/2014/main" id="{523F110E-1982-F6D2-35CC-519073FA0ACB}"/>
                    </a:ext>
                  </a:extLst>
                </p:cNvPr>
                <p:cNvPicPr/>
                <p:nvPr/>
              </p:nvPicPr>
              <p:blipFill>
                <a:blip r:embed="rId356"/>
                <a:stretch>
                  <a:fillRect/>
                </a:stretch>
              </p:blipFill>
              <p:spPr>
                <a:xfrm>
                  <a:off x="7550640" y="2090422"/>
                  <a:ext cx="44316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8" name="Freihand 237">
                  <a:extLst>
                    <a:ext uri="{FF2B5EF4-FFF2-40B4-BE49-F238E27FC236}">
                      <a16:creationId xmlns:a16="http://schemas.microsoft.com/office/drawing/2014/main" id="{9A233D32-64D7-F15D-CA3C-88DAFF8D5C79}"/>
                    </a:ext>
                  </a:extLst>
                </p14:cNvPr>
                <p14:cNvContentPartPr/>
                <p14:nvPr/>
              </p14:nvContentPartPr>
              <p14:xfrm>
                <a:off x="7703280" y="1242982"/>
                <a:ext cx="453960" cy="625680"/>
              </p14:xfrm>
            </p:contentPart>
          </mc:Choice>
          <mc:Fallback>
            <p:pic>
              <p:nvPicPr>
                <p:cNvPr id="238" name="Freihand 237">
                  <a:extLst>
                    <a:ext uri="{FF2B5EF4-FFF2-40B4-BE49-F238E27FC236}">
                      <a16:creationId xmlns:a16="http://schemas.microsoft.com/office/drawing/2014/main" id="{9A233D32-64D7-F15D-CA3C-88DAFF8D5C79}"/>
                    </a:ext>
                  </a:extLst>
                </p:cNvPr>
                <p:cNvPicPr/>
                <p:nvPr/>
              </p:nvPicPr>
              <p:blipFill>
                <a:blip r:embed="rId358"/>
                <a:stretch>
                  <a:fillRect/>
                </a:stretch>
              </p:blipFill>
              <p:spPr>
                <a:xfrm>
                  <a:off x="7694280" y="1234342"/>
                  <a:ext cx="471600" cy="643320"/>
                </a:xfrm>
                <a:prstGeom prst="rect">
                  <a:avLst/>
                </a:prstGeom>
              </p:spPr>
            </p:pic>
          </mc:Fallback>
        </mc:AlternateContent>
      </p:gr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B9E933C-D430-C150-ADB4-C92626405E12}"/>
                  </a:ext>
                </a:extLst>
              </p14:cNvPr>
              <p14:cNvContentPartPr/>
              <p14:nvPr/>
            </p14:nvContentPartPr>
            <p14:xfrm>
              <a:off x="3411720" y="1836622"/>
              <a:ext cx="5585040" cy="44640"/>
            </p14:xfrm>
          </p:contentPart>
        </mc:Choice>
        <mc:Fallback>
          <p:pic>
            <p:nvPicPr>
              <p:cNvPr id="2" name="Freihand 1">
                <a:extLst>
                  <a:ext uri="{FF2B5EF4-FFF2-40B4-BE49-F238E27FC236}">
                    <a16:creationId xmlns:a16="http://schemas.microsoft.com/office/drawing/2014/main" id="{0B9E933C-D430-C150-ADB4-C92626405E12}"/>
                  </a:ext>
                </a:extLst>
              </p:cNvPr>
              <p:cNvPicPr/>
              <p:nvPr/>
            </p:nvPicPr>
            <p:blipFill>
              <a:blip r:embed="rId4"/>
              <a:stretch>
                <a:fillRect/>
              </a:stretch>
            </p:blipFill>
            <p:spPr>
              <a:xfrm>
                <a:off x="3402720" y="1827982"/>
                <a:ext cx="5602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61E9F1D-04D3-EA25-E49C-E4F04002AE54}"/>
                  </a:ext>
                </a:extLst>
              </p14:cNvPr>
              <p14:cNvContentPartPr/>
              <p14:nvPr/>
            </p14:nvContentPartPr>
            <p14:xfrm>
              <a:off x="564120" y="3762622"/>
              <a:ext cx="1056240" cy="95400"/>
            </p14:xfrm>
          </p:contentPart>
        </mc:Choice>
        <mc:Fallback>
          <p:pic>
            <p:nvPicPr>
              <p:cNvPr id="5" name="Freihand 4">
                <a:extLst>
                  <a:ext uri="{FF2B5EF4-FFF2-40B4-BE49-F238E27FC236}">
                    <a16:creationId xmlns:a16="http://schemas.microsoft.com/office/drawing/2014/main" id="{E61E9F1D-04D3-EA25-E49C-E4F04002AE54}"/>
                  </a:ext>
                </a:extLst>
              </p:cNvPr>
              <p:cNvPicPr/>
              <p:nvPr/>
            </p:nvPicPr>
            <p:blipFill>
              <a:blip r:embed="rId6"/>
              <a:stretch>
                <a:fillRect/>
              </a:stretch>
            </p:blipFill>
            <p:spPr>
              <a:xfrm>
                <a:off x="555480" y="3753622"/>
                <a:ext cx="1073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9F11B6E-7E23-7A60-76FC-66D54A938402}"/>
                  </a:ext>
                </a:extLst>
              </p14:cNvPr>
              <p14:cNvContentPartPr/>
              <p14:nvPr/>
            </p14:nvContentPartPr>
            <p14:xfrm>
              <a:off x="6339240" y="3435742"/>
              <a:ext cx="6518160" cy="139680"/>
            </p14:xfrm>
          </p:contentPart>
        </mc:Choice>
        <mc:Fallback>
          <p:pic>
            <p:nvPicPr>
              <p:cNvPr id="7" name="Freihand 6">
                <a:extLst>
                  <a:ext uri="{FF2B5EF4-FFF2-40B4-BE49-F238E27FC236}">
                    <a16:creationId xmlns:a16="http://schemas.microsoft.com/office/drawing/2014/main" id="{89F11B6E-7E23-7A60-76FC-66D54A938402}"/>
                  </a:ext>
                </a:extLst>
              </p:cNvPr>
              <p:cNvPicPr/>
              <p:nvPr/>
            </p:nvPicPr>
            <p:blipFill>
              <a:blip r:embed="rId8"/>
              <a:stretch>
                <a:fillRect/>
              </a:stretch>
            </p:blipFill>
            <p:spPr>
              <a:xfrm>
                <a:off x="6330600" y="3427102"/>
                <a:ext cx="6535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9F2EFF4-D32A-07EA-3754-E1607F27004A}"/>
                  </a:ext>
                </a:extLst>
              </p14:cNvPr>
              <p14:cNvContentPartPr/>
              <p14:nvPr/>
            </p14:nvContentPartPr>
            <p14:xfrm>
              <a:off x="3982320" y="4098502"/>
              <a:ext cx="1489320" cy="924840"/>
            </p14:xfrm>
          </p:contentPart>
        </mc:Choice>
        <mc:Fallback>
          <p:pic>
            <p:nvPicPr>
              <p:cNvPr id="8" name="Freihand 7">
                <a:extLst>
                  <a:ext uri="{FF2B5EF4-FFF2-40B4-BE49-F238E27FC236}">
                    <a16:creationId xmlns:a16="http://schemas.microsoft.com/office/drawing/2014/main" id="{D9F2EFF4-D32A-07EA-3754-E1607F27004A}"/>
                  </a:ext>
                </a:extLst>
              </p:cNvPr>
              <p:cNvPicPr/>
              <p:nvPr/>
            </p:nvPicPr>
            <p:blipFill>
              <a:blip r:embed="rId10"/>
              <a:stretch>
                <a:fillRect/>
              </a:stretch>
            </p:blipFill>
            <p:spPr>
              <a:xfrm>
                <a:off x="3973680" y="4089862"/>
                <a:ext cx="1506960" cy="942480"/>
              </a:xfrm>
              <a:prstGeom prst="rect">
                <a:avLst/>
              </a:prstGeom>
            </p:spPr>
          </p:pic>
        </mc:Fallback>
      </mc:AlternateContent>
    </p:spTree>
    <p:extLst>
      <p:ext uri="{BB962C8B-B14F-4D97-AF65-F5344CB8AC3E}">
        <p14:creationId xmlns:p14="http://schemas.microsoft.com/office/powerpoint/2010/main" val="381307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7" name="Gruppieren 76">
            <a:extLst>
              <a:ext uri="{FF2B5EF4-FFF2-40B4-BE49-F238E27FC236}">
                <a16:creationId xmlns:a16="http://schemas.microsoft.com/office/drawing/2014/main" id="{E2C70E2E-3E9E-5E13-27D2-7A169F74DFB6}"/>
              </a:ext>
            </a:extLst>
          </p:cNvPr>
          <p:cNvGrpSpPr/>
          <p:nvPr/>
        </p:nvGrpSpPr>
        <p:grpSpPr>
          <a:xfrm>
            <a:off x="2887200" y="3596662"/>
            <a:ext cx="971640" cy="90720"/>
            <a:chOff x="2887200" y="3596662"/>
            <a:chExt cx="971640" cy="90720"/>
          </a:xfrm>
        </p:grpSpPr>
        <mc:AlternateContent xmlns:mc="http://schemas.openxmlformats.org/markup-compatibility/2006">
          <mc:Choice xmlns:p14="http://schemas.microsoft.com/office/powerpoint/2010/main" Requires="p14">
            <p:contentPart p14:bwMode="auto" r:id="rId3">
              <p14:nvContentPartPr>
                <p14:cNvPr id="67" name="Freihand 66">
                  <a:extLst>
                    <a:ext uri="{FF2B5EF4-FFF2-40B4-BE49-F238E27FC236}">
                      <a16:creationId xmlns:a16="http://schemas.microsoft.com/office/drawing/2014/main" id="{AE960ACF-5BB3-7867-8834-17CF8FC0960E}"/>
                    </a:ext>
                  </a:extLst>
                </p14:cNvPr>
                <p14:cNvContentPartPr/>
                <p14:nvPr/>
              </p14:nvContentPartPr>
              <p14:xfrm>
                <a:off x="2887200" y="3642382"/>
                <a:ext cx="142200" cy="17280"/>
              </p14:xfrm>
            </p:contentPart>
          </mc:Choice>
          <mc:Fallback>
            <p:pic>
              <p:nvPicPr>
                <p:cNvPr id="67" name="Freihand 66">
                  <a:extLst>
                    <a:ext uri="{FF2B5EF4-FFF2-40B4-BE49-F238E27FC236}">
                      <a16:creationId xmlns:a16="http://schemas.microsoft.com/office/drawing/2014/main" id="{AE960ACF-5BB3-7867-8834-17CF8FC0960E}"/>
                    </a:ext>
                  </a:extLst>
                </p:cNvPr>
                <p:cNvPicPr/>
                <p:nvPr/>
              </p:nvPicPr>
              <p:blipFill>
                <a:blip r:embed="rId4"/>
                <a:stretch>
                  <a:fillRect/>
                </a:stretch>
              </p:blipFill>
              <p:spPr>
                <a:xfrm>
                  <a:off x="2878560" y="3633382"/>
                  <a:ext cx="159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8" name="Freihand 67">
                  <a:extLst>
                    <a:ext uri="{FF2B5EF4-FFF2-40B4-BE49-F238E27FC236}">
                      <a16:creationId xmlns:a16="http://schemas.microsoft.com/office/drawing/2014/main" id="{86F4B3C2-4DC2-D249-9A57-A31B16E227F1}"/>
                    </a:ext>
                  </a:extLst>
                </p14:cNvPr>
                <p14:cNvContentPartPr/>
                <p14:nvPr/>
              </p14:nvContentPartPr>
              <p14:xfrm>
                <a:off x="3205800" y="3596662"/>
                <a:ext cx="653040" cy="90720"/>
              </p14:xfrm>
            </p:contentPart>
          </mc:Choice>
          <mc:Fallback>
            <p:pic>
              <p:nvPicPr>
                <p:cNvPr id="68" name="Freihand 67">
                  <a:extLst>
                    <a:ext uri="{FF2B5EF4-FFF2-40B4-BE49-F238E27FC236}">
                      <a16:creationId xmlns:a16="http://schemas.microsoft.com/office/drawing/2014/main" id="{86F4B3C2-4DC2-D249-9A57-A31B16E227F1}"/>
                    </a:ext>
                  </a:extLst>
                </p:cNvPr>
                <p:cNvPicPr/>
                <p:nvPr/>
              </p:nvPicPr>
              <p:blipFill>
                <a:blip r:embed="rId6"/>
                <a:stretch>
                  <a:fillRect/>
                </a:stretch>
              </p:blipFill>
              <p:spPr>
                <a:xfrm>
                  <a:off x="3196800" y="3588022"/>
                  <a:ext cx="67068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2" name="Freihand 71">
                <a:extLst>
                  <a:ext uri="{FF2B5EF4-FFF2-40B4-BE49-F238E27FC236}">
                    <a16:creationId xmlns:a16="http://schemas.microsoft.com/office/drawing/2014/main" id="{E987DEE4-3AEE-DF06-76D9-EB2C61475C4E}"/>
                  </a:ext>
                </a:extLst>
              </p14:cNvPr>
              <p14:cNvContentPartPr/>
              <p14:nvPr/>
            </p14:nvContentPartPr>
            <p14:xfrm>
              <a:off x="5562720" y="4708702"/>
              <a:ext cx="13320" cy="152640"/>
            </p14:xfrm>
          </p:contentPart>
        </mc:Choice>
        <mc:Fallback>
          <p:pic>
            <p:nvPicPr>
              <p:cNvPr id="72" name="Freihand 71">
                <a:extLst>
                  <a:ext uri="{FF2B5EF4-FFF2-40B4-BE49-F238E27FC236}">
                    <a16:creationId xmlns:a16="http://schemas.microsoft.com/office/drawing/2014/main" id="{E987DEE4-3AEE-DF06-76D9-EB2C61475C4E}"/>
                  </a:ext>
                </a:extLst>
              </p:cNvPr>
              <p:cNvPicPr/>
              <p:nvPr/>
            </p:nvPicPr>
            <p:blipFill>
              <a:blip r:embed="rId8"/>
              <a:stretch>
                <a:fillRect/>
              </a:stretch>
            </p:blipFill>
            <p:spPr>
              <a:xfrm>
                <a:off x="5553720" y="4700062"/>
                <a:ext cx="30960" cy="170280"/>
              </a:xfrm>
              <a:prstGeom prst="rect">
                <a:avLst/>
              </a:prstGeom>
            </p:spPr>
          </p:pic>
        </mc:Fallback>
      </mc:AlternateContent>
      <p:grpSp>
        <p:nvGrpSpPr>
          <p:cNvPr id="84" name="Gruppieren 83">
            <a:extLst>
              <a:ext uri="{FF2B5EF4-FFF2-40B4-BE49-F238E27FC236}">
                <a16:creationId xmlns:a16="http://schemas.microsoft.com/office/drawing/2014/main" id="{AE1FFB85-BFFC-80BF-A791-B7EE2FDA38D3}"/>
              </a:ext>
            </a:extLst>
          </p:cNvPr>
          <p:cNvGrpSpPr/>
          <p:nvPr/>
        </p:nvGrpSpPr>
        <p:grpSpPr>
          <a:xfrm>
            <a:off x="4971600" y="5088142"/>
            <a:ext cx="822600" cy="613800"/>
            <a:chOff x="4971600" y="5088142"/>
            <a:chExt cx="822600" cy="613800"/>
          </a:xfrm>
        </p:grpSpPr>
        <mc:AlternateContent xmlns:mc="http://schemas.openxmlformats.org/markup-compatibility/2006">
          <mc:Choice xmlns:p14="http://schemas.microsoft.com/office/powerpoint/2010/main" Requires="p14">
            <p:contentPart p14:bwMode="auto" r:id="rId9">
              <p14:nvContentPartPr>
                <p14:cNvPr id="78" name="Freihand 77">
                  <a:extLst>
                    <a:ext uri="{FF2B5EF4-FFF2-40B4-BE49-F238E27FC236}">
                      <a16:creationId xmlns:a16="http://schemas.microsoft.com/office/drawing/2014/main" id="{349F54B9-0D0F-0300-523A-EDE27F6B1488}"/>
                    </a:ext>
                  </a:extLst>
                </p14:cNvPr>
                <p14:cNvContentPartPr/>
                <p14:nvPr/>
              </p14:nvContentPartPr>
              <p14:xfrm>
                <a:off x="5454000" y="5183902"/>
                <a:ext cx="117360" cy="183600"/>
              </p14:xfrm>
            </p:contentPart>
          </mc:Choice>
          <mc:Fallback>
            <p:pic>
              <p:nvPicPr>
                <p:cNvPr id="78" name="Freihand 77">
                  <a:extLst>
                    <a:ext uri="{FF2B5EF4-FFF2-40B4-BE49-F238E27FC236}">
                      <a16:creationId xmlns:a16="http://schemas.microsoft.com/office/drawing/2014/main" id="{349F54B9-0D0F-0300-523A-EDE27F6B1488}"/>
                    </a:ext>
                  </a:extLst>
                </p:cNvPr>
                <p:cNvPicPr/>
                <p:nvPr/>
              </p:nvPicPr>
              <p:blipFill>
                <a:blip r:embed="rId10"/>
                <a:stretch>
                  <a:fillRect/>
                </a:stretch>
              </p:blipFill>
              <p:spPr>
                <a:xfrm>
                  <a:off x="5445000" y="5175262"/>
                  <a:ext cx="135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9" name="Freihand 78">
                  <a:extLst>
                    <a:ext uri="{FF2B5EF4-FFF2-40B4-BE49-F238E27FC236}">
                      <a16:creationId xmlns:a16="http://schemas.microsoft.com/office/drawing/2014/main" id="{7AB679CF-E718-2D80-4C9F-6F004A39AAFB}"/>
                    </a:ext>
                  </a:extLst>
                </p14:cNvPr>
                <p14:cNvContentPartPr/>
                <p14:nvPr/>
              </p14:nvContentPartPr>
              <p14:xfrm>
                <a:off x="5457960" y="5247262"/>
                <a:ext cx="151200" cy="84960"/>
              </p14:xfrm>
            </p:contentPart>
          </mc:Choice>
          <mc:Fallback>
            <p:pic>
              <p:nvPicPr>
                <p:cNvPr id="79" name="Freihand 78">
                  <a:extLst>
                    <a:ext uri="{FF2B5EF4-FFF2-40B4-BE49-F238E27FC236}">
                      <a16:creationId xmlns:a16="http://schemas.microsoft.com/office/drawing/2014/main" id="{7AB679CF-E718-2D80-4C9F-6F004A39AAFB}"/>
                    </a:ext>
                  </a:extLst>
                </p:cNvPr>
                <p:cNvPicPr/>
                <p:nvPr/>
              </p:nvPicPr>
              <p:blipFill>
                <a:blip r:embed="rId12"/>
                <a:stretch>
                  <a:fillRect/>
                </a:stretch>
              </p:blipFill>
              <p:spPr>
                <a:xfrm>
                  <a:off x="5448960" y="5238622"/>
                  <a:ext cx="168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0" name="Freihand 79">
                  <a:extLst>
                    <a:ext uri="{FF2B5EF4-FFF2-40B4-BE49-F238E27FC236}">
                      <a16:creationId xmlns:a16="http://schemas.microsoft.com/office/drawing/2014/main" id="{DADDACCC-4015-2DAF-1788-643EC7FE1D9A}"/>
                    </a:ext>
                  </a:extLst>
                </p14:cNvPr>
                <p14:cNvContentPartPr/>
                <p14:nvPr/>
              </p14:nvContentPartPr>
              <p14:xfrm>
                <a:off x="5663880" y="5088142"/>
                <a:ext cx="130320" cy="154080"/>
              </p14:xfrm>
            </p:contentPart>
          </mc:Choice>
          <mc:Fallback>
            <p:pic>
              <p:nvPicPr>
                <p:cNvPr id="80" name="Freihand 79">
                  <a:extLst>
                    <a:ext uri="{FF2B5EF4-FFF2-40B4-BE49-F238E27FC236}">
                      <a16:creationId xmlns:a16="http://schemas.microsoft.com/office/drawing/2014/main" id="{DADDACCC-4015-2DAF-1788-643EC7FE1D9A}"/>
                    </a:ext>
                  </a:extLst>
                </p:cNvPr>
                <p:cNvPicPr/>
                <p:nvPr/>
              </p:nvPicPr>
              <p:blipFill>
                <a:blip r:embed="rId14"/>
                <a:stretch>
                  <a:fillRect/>
                </a:stretch>
              </p:blipFill>
              <p:spPr>
                <a:xfrm>
                  <a:off x="5654880" y="5079502"/>
                  <a:ext cx="147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2" name="Freihand 81">
                  <a:extLst>
                    <a:ext uri="{FF2B5EF4-FFF2-40B4-BE49-F238E27FC236}">
                      <a16:creationId xmlns:a16="http://schemas.microsoft.com/office/drawing/2014/main" id="{0D11AB67-FEEC-C667-9919-296E053404D9}"/>
                    </a:ext>
                  </a:extLst>
                </p14:cNvPr>
                <p14:cNvContentPartPr/>
                <p14:nvPr/>
              </p14:nvContentPartPr>
              <p14:xfrm>
                <a:off x="4971600" y="5457862"/>
                <a:ext cx="227880" cy="36000"/>
              </p14:xfrm>
            </p:contentPart>
          </mc:Choice>
          <mc:Fallback>
            <p:pic>
              <p:nvPicPr>
                <p:cNvPr id="82" name="Freihand 81">
                  <a:extLst>
                    <a:ext uri="{FF2B5EF4-FFF2-40B4-BE49-F238E27FC236}">
                      <a16:creationId xmlns:a16="http://schemas.microsoft.com/office/drawing/2014/main" id="{0D11AB67-FEEC-C667-9919-296E053404D9}"/>
                    </a:ext>
                  </a:extLst>
                </p:cNvPr>
                <p:cNvPicPr/>
                <p:nvPr/>
              </p:nvPicPr>
              <p:blipFill>
                <a:blip r:embed="rId16"/>
                <a:stretch>
                  <a:fillRect/>
                </a:stretch>
              </p:blipFill>
              <p:spPr>
                <a:xfrm>
                  <a:off x="4962600" y="5449222"/>
                  <a:ext cx="245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3" name="Freihand 82">
                  <a:extLst>
                    <a:ext uri="{FF2B5EF4-FFF2-40B4-BE49-F238E27FC236}">
                      <a16:creationId xmlns:a16="http://schemas.microsoft.com/office/drawing/2014/main" id="{CB108644-9554-55B5-E22A-C2ED51745437}"/>
                    </a:ext>
                  </a:extLst>
                </p14:cNvPr>
                <p14:cNvContentPartPr/>
                <p14:nvPr/>
              </p14:nvContentPartPr>
              <p14:xfrm>
                <a:off x="5177880" y="5364622"/>
                <a:ext cx="105840" cy="337320"/>
              </p14:xfrm>
            </p:contentPart>
          </mc:Choice>
          <mc:Fallback>
            <p:pic>
              <p:nvPicPr>
                <p:cNvPr id="83" name="Freihand 82">
                  <a:extLst>
                    <a:ext uri="{FF2B5EF4-FFF2-40B4-BE49-F238E27FC236}">
                      <a16:creationId xmlns:a16="http://schemas.microsoft.com/office/drawing/2014/main" id="{CB108644-9554-55B5-E22A-C2ED51745437}"/>
                    </a:ext>
                  </a:extLst>
                </p:cNvPr>
                <p:cNvPicPr/>
                <p:nvPr/>
              </p:nvPicPr>
              <p:blipFill>
                <a:blip r:embed="rId18"/>
                <a:stretch>
                  <a:fillRect/>
                </a:stretch>
              </p:blipFill>
              <p:spPr>
                <a:xfrm>
                  <a:off x="5168880" y="5355622"/>
                  <a:ext cx="123480" cy="354960"/>
                </a:xfrm>
                <a:prstGeom prst="rect">
                  <a:avLst/>
                </a:prstGeom>
              </p:spPr>
            </p:pic>
          </mc:Fallback>
        </mc:AlternateContent>
      </p:grpSp>
      <p:grpSp>
        <p:nvGrpSpPr>
          <p:cNvPr id="87" name="Gruppieren 86">
            <a:extLst>
              <a:ext uri="{FF2B5EF4-FFF2-40B4-BE49-F238E27FC236}">
                <a16:creationId xmlns:a16="http://schemas.microsoft.com/office/drawing/2014/main" id="{E0702802-D884-887D-55B4-87BE35FEA9C2}"/>
              </a:ext>
            </a:extLst>
          </p:cNvPr>
          <p:cNvGrpSpPr/>
          <p:nvPr/>
        </p:nvGrpSpPr>
        <p:grpSpPr>
          <a:xfrm>
            <a:off x="2074680" y="2895382"/>
            <a:ext cx="566640" cy="968040"/>
            <a:chOff x="2074680" y="2895382"/>
            <a:chExt cx="566640" cy="968040"/>
          </a:xfrm>
        </p:grpSpPr>
        <mc:AlternateContent xmlns:mc="http://schemas.openxmlformats.org/markup-compatibility/2006">
          <mc:Choice xmlns:p14="http://schemas.microsoft.com/office/powerpoint/2010/main" Requires="p14">
            <p:contentPart p14:bwMode="auto" r:id="rId19">
              <p14:nvContentPartPr>
                <p14:cNvPr id="73" name="Freihand 72">
                  <a:extLst>
                    <a:ext uri="{FF2B5EF4-FFF2-40B4-BE49-F238E27FC236}">
                      <a16:creationId xmlns:a16="http://schemas.microsoft.com/office/drawing/2014/main" id="{05995724-C987-61E9-BB76-BCA1440D5AFE}"/>
                    </a:ext>
                  </a:extLst>
                </p14:cNvPr>
                <p14:cNvContentPartPr/>
                <p14:nvPr/>
              </p14:nvContentPartPr>
              <p14:xfrm>
                <a:off x="2361600" y="3515302"/>
                <a:ext cx="112320" cy="348120"/>
              </p14:xfrm>
            </p:contentPart>
          </mc:Choice>
          <mc:Fallback>
            <p:pic>
              <p:nvPicPr>
                <p:cNvPr id="73" name="Freihand 72">
                  <a:extLst>
                    <a:ext uri="{FF2B5EF4-FFF2-40B4-BE49-F238E27FC236}">
                      <a16:creationId xmlns:a16="http://schemas.microsoft.com/office/drawing/2014/main" id="{05995724-C987-61E9-BB76-BCA1440D5AFE}"/>
                    </a:ext>
                  </a:extLst>
                </p:cNvPr>
                <p:cNvPicPr/>
                <p:nvPr/>
              </p:nvPicPr>
              <p:blipFill>
                <a:blip r:embed="rId20"/>
                <a:stretch>
                  <a:fillRect/>
                </a:stretch>
              </p:blipFill>
              <p:spPr>
                <a:xfrm>
                  <a:off x="2352960" y="3506302"/>
                  <a:ext cx="12996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4" name="Freihand 73">
                  <a:extLst>
                    <a:ext uri="{FF2B5EF4-FFF2-40B4-BE49-F238E27FC236}">
                      <a16:creationId xmlns:a16="http://schemas.microsoft.com/office/drawing/2014/main" id="{5496103F-2E1D-926C-78E8-CF9827658C30}"/>
                    </a:ext>
                  </a:extLst>
                </p14:cNvPr>
                <p14:cNvContentPartPr/>
                <p14:nvPr/>
              </p14:nvContentPartPr>
              <p14:xfrm>
                <a:off x="2532600" y="3360502"/>
                <a:ext cx="108720" cy="162720"/>
              </p14:xfrm>
            </p:contentPart>
          </mc:Choice>
          <mc:Fallback>
            <p:pic>
              <p:nvPicPr>
                <p:cNvPr id="74" name="Freihand 73">
                  <a:extLst>
                    <a:ext uri="{FF2B5EF4-FFF2-40B4-BE49-F238E27FC236}">
                      <a16:creationId xmlns:a16="http://schemas.microsoft.com/office/drawing/2014/main" id="{5496103F-2E1D-926C-78E8-CF9827658C30}"/>
                    </a:ext>
                  </a:extLst>
                </p:cNvPr>
                <p:cNvPicPr/>
                <p:nvPr/>
              </p:nvPicPr>
              <p:blipFill>
                <a:blip r:embed="rId22"/>
                <a:stretch>
                  <a:fillRect/>
                </a:stretch>
              </p:blipFill>
              <p:spPr>
                <a:xfrm>
                  <a:off x="2523600" y="3351862"/>
                  <a:ext cx="126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5" name="Freihand 84">
                  <a:extLst>
                    <a:ext uri="{FF2B5EF4-FFF2-40B4-BE49-F238E27FC236}">
                      <a16:creationId xmlns:a16="http://schemas.microsoft.com/office/drawing/2014/main" id="{22DDDD83-EBA0-AAF3-79D8-69255194ECD8}"/>
                    </a:ext>
                  </a:extLst>
                </p14:cNvPr>
                <p14:cNvContentPartPr/>
                <p14:nvPr/>
              </p14:nvContentPartPr>
              <p14:xfrm>
                <a:off x="2199960" y="2895382"/>
                <a:ext cx="52920" cy="575280"/>
              </p14:xfrm>
            </p:contentPart>
          </mc:Choice>
          <mc:Fallback>
            <p:pic>
              <p:nvPicPr>
                <p:cNvPr id="85" name="Freihand 84">
                  <a:extLst>
                    <a:ext uri="{FF2B5EF4-FFF2-40B4-BE49-F238E27FC236}">
                      <a16:creationId xmlns:a16="http://schemas.microsoft.com/office/drawing/2014/main" id="{22DDDD83-EBA0-AAF3-79D8-69255194ECD8}"/>
                    </a:ext>
                  </a:extLst>
                </p:cNvPr>
                <p:cNvPicPr/>
                <p:nvPr/>
              </p:nvPicPr>
              <p:blipFill>
                <a:blip r:embed="rId24"/>
                <a:stretch>
                  <a:fillRect/>
                </a:stretch>
              </p:blipFill>
              <p:spPr>
                <a:xfrm>
                  <a:off x="2191320" y="2886742"/>
                  <a:ext cx="7056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6" name="Freihand 85">
                  <a:extLst>
                    <a:ext uri="{FF2B5EF4-FFF2-40B4-BE49-F238E27FC236}">
                      <a16:creationId xmlns:a16="http://schemas.microsoft.com/office/drawing/2014/main" id="{6E833522-3DB1-D137-5817-5AFC936BD850}"/>
                    </a:ext>
                  </a:extLst>
                </p14:cNvPr>
                <p14:cNvContentPartPr/>
                <p14:nvPr/>
              </p14:nvContentPartPr>
              <p14:xfrm>
                <a:off x="2074680" y="3301822"/>
                <a:ext cx="268560" cy="263160"/>
              </p14:xfrm>
            </p:contentPart>
          </mc:Choice>
          <mc:Fallback>
            <p:pic>
              <p:nvPicPr>
                <p:cNvPr id="86" name="Freihand 85">
                  <a:extLst>
                    <a:ext uri="{FF2B5EF4-FFF2-40B4-BE49-F238E27FC236}">
                      <a16:creationId xmlns:a16="http://schemas.microsoft.com/office/drawing/2014/main" id="{6E833522-3DB1-D137-5817-5AFC936BD850}"/>
                    </a:ext>
                  </a:extLst>
                </p:cNvPr>
                <p:cNvPicPr/>
                <p:nvPr/>
              </p:nvPicPr>
              <p:blipFill>
                <a:blip r:embed="rId26"/>
                <a:stretch>
                  <a:fillRect/>
                </a:stretch>
              </p:blipFill>
              <p:spPr>
                <a:xfrm>
                  <a:off x="2065680" y="3292822"/>
                  <a:ext cx="286200" cy="28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 name="Freihand 1">
                <a:extLst>
                  <a:ext uri="{FF2B5EF4-FFF2-40B4-BE49-F238E27FC236}">
                    <a16:creationId xmlns:a16="http://schemas.microsoft.com/office/drawing/2014/main" id="{2650A022-819D-4BAC-8EA6-43114138003F}"/>
                  </a:ext>
                </a:extLst>
              </p14:cNvPr>
              <p14:cNvContentPartPr/>
              <p14:nvPr/>
            </p14:nvContentPartPr>
            <p14:xfrm>
              <a:off x="4634280" y="2549422"/>
              <a:ext cx="336240" cy="493920"/>
            </p14:xfrm>
          </p:contentPart>
        </mc:Choice>
        <mc:Fallback>
          <p:pic>
            <p:nvPicPr>
              <p:cNvPr id="2" name="Freihand 1">
                <a:extLst>
                  <a:ext uri="{FF2B5EF4-FFF2-40B4-BE49-F238E27FC236}">
                    <a16:creationId xmlns:a16="http://schemas.microsoft.com/office/drawing/2014/main" id="{2650A022-819D-4BAC-8EA6-43114138003F}"/>
                  </a:ext>
                </a:extLst>
              </p:cNvPr>
              <p:cNvPicPr/>
              <p:nvPr/>
            </p:nvPicPr>
            <p:blipFill>
              <a:blip r:embed="rId28"/>
              <a:stretch>
                <a:fillRect/>
              </a:stretch>
            </p:blipFill>
            <p:spPr>
              <a:xfrm>
                <a:off x="4625640" y="2540782"/>
                <a:ext cx="35388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 name="Freihand 3">
                <a:extLst>
                  <a:ext uri="{FF2B5EF4-FFF2-40B4-BE49-F238E27FC236}">
                    <a16:creationId xmlns:a16="http://schemas.microsoft.com/office/drawing/2014/main" id="{4A529220-912B-5CF4-52E6-FCE2E13D9704}"/>
                  </a:ext>
                </a:extLst>
              </p14:cNvPr>
              <p14:cNvContentPartPr/>
              <p14:nvPr/>
            </p14:nvContentPartPr>
            <p14:xfrm>
              <a:off x="7975080" y="1700542"/>
              <a:ext cx="52200" cy="644760"/>
            </p14:xfrm>
          </p:contentPart>
        </mc:Choice>
        <mc:Fallback>
          <p:pic>
            <p:nvPicPr>
              <p:cNvPr id="4" name="Freihand 3">
                <a:extLst>
                  <a:ext uri="{FF2B5EF4-FFF2-40B4-BE49-F238E27FC236}">
                    <a16:creationId xmlns:a16="http://schemas.microsoft.com/office/drawing/2014/main" id="{4A529220-912B-5CF4-52E6-FCE2E13D9704}"/>
                  </a:ext>
                </a:extLst>
              </p:cNvPr>
              <p:cNvPicPr/>
              <p:nvPr/>
            </p:nvPicPr>
            <p:blipFill>
              <a:blip r:embed="rId30"/>
              <a:stretch>
                <a:fillRect/>
              </a:stretch>
            </p:blipFill>
            <p:spPr>
              <a:xfrm>
                <a:off x="7966080" y="1691902"/>
                <a:ext cx="69840" cy="662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 name="Freihand 11">
                <a:extLst>
                  <a:ext uri="{FF2B5EF4-FFF2-40B4-BE49-F238E27FC236}">
                    <a16:creationId xmlns:a16="http://schemas.microsoft.com/office/drawing/2014/main" id="{5A589630-BACD-71EC-9AF1-D43468385BC9}"/>
                  </a:ext>
                </a:extLst>
              </p14:cNvPr>
              <p14:cNvContentPartPr/>
              <p14:nvPr/>
            </p14:nvContentPartPr>
            <p14:xfrm>
              <a:off x="7896960" y="2207422"/>
              <a:ext cx="196560" cy="196920"/>
            </p14:xfrm>
          </p:contentPart>
        </mc:Choice>
        <mc:Fallback>
          <p:pic>
            <p:nvPicPr>
              <p:cNvPr id="12" name="Freihand 11">
                <a:extLst>
                  <a:ext uri="{FF2B5EF4-FFF2-40B4-BE49-F238E27FC236}">
                    <a16:creationId xmlns:a16="http://schemas.microsoft.com/office/drawing/2014/main" id="{5A589630-BACD-71EC-9AF1-D43468385BC9}"/>
                  </a:ext>
                </a:extLst>
              </p:cNvPr>
              <p:cNvPicPr/>
              <p:nvPr/>
            </p:nvPicPr>
            <p:blipFill>
              <a:blip r:embed="rId32"/>
              <a:stretch>
                <a:fillRect/>
              </a:stretch>
            </p:blipFill>
            <p:spPr>
              <a:xfrm>
                <a:off x="7888320" y="2198422"/>
                <a:ext cx="214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 name="Freihand 13">
                <a:extLst>
                  <a:ext uri="{FF2B5EF4-FFF2-40B4-BE49-F238E27FC236}">
                    <a16:creationId xmlns:a16="http://schemas.microsoft.com/office/drawing/2014/main" id="{918798C1-5AC7-D3D5-9B1E-49280E101C7D}"/>
                  </a:ext>
                </a:extLst>
              </p14:cNvPr>
              <p14:cNvContentPartPr/>
              <p14:nvPr/>
            </p14:nvContentPartPr>
            <p14:xfrm>
              <a:off x="7821720" y="2445022"/>
              <a:ext cx="698760" cy="152640"/>
            </p14:xfrm>
          </p:contentPart>
        </mc:Choice>
        <mc:Fallback>
          <p:pic>
            <p:nvPicPr>
              <p:cNvPr id="14" name="Freihand 13">
                <a:extLst>
                  <a:ext uri="{FF2B5EF4-FFF2-40B4-BE49-F238E27FC236}">
                    <a16:creationId xmlns:a16="http://schemas.microsoft.com/office/drawing/2014/main" id="{918798C1-5AC7-D3D5-9B1E-49280E101C7D}"/>
                  </a:ext>
                </a:extLst>
              </p:cNvPr>
              <p:cNvPicPr/>
              <p:nvPr/>
            </p:nvPicPr>
            <p:blipFill>
              <a:blip r:embed="rId34"/>
              <a:stretch>
                <a:fillRect/>
              </a:stretch>
            </p:blipFill>
            <p:spPr>
              <a:xfrm>
                <a:off x="7813080" y="2436382"/>
                <a:ext cx="716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E9477383-50C6-7BAF-D2BA-6AC7082A4FA2}"/>
                  </a:ext>
                </a:extLst>
              </p14:cNvPr>
              <p14:cNvContentPartPr/>
              <p14:nvPr/>
            </p14:nvContentPartPr>
            <p14:xfrm>
              <a:off x="7747560" y="2329462"/>
              <a:ext cx="206640" cy="283320"/>
            </p14:xfrm>
          </p:contentPart>
        </mc:Choice>
        <mc:Fallback>
          <p:pic>
            <p:nvPicPr>
              <p:cNvPr id="18" name="Freihand 17">
                <a:extLst>
                  <a:ext uri="{FF2B5EF4-FFF2-40B4-BE49-F238E27FC236}">
                    <a16:creationId xmlns:a16="http://schemas.microsoft.com/office/drawing/2014/main" id="{E9477383-50C6-7BAF-D2BA-6AC7082A4FA2}"/>
                  </a:ext>
                </a:extLst>
              </p:cNvPr>
              <p:cNvPicPr/>
              <p:nvPr/>
            </p:nvPicPr>
            <p:blipFill>
              <a:blip r:embed="rId36"/>
              <a:stretch>
                <a:fillRect/>
              </a:stretch>
            </p:blipFill>
            <p:spPr>
              <a:xfrm>
                <a:off x="7738560" y="2320822"/>
                <a:ext cx="2242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09F50E0B-1BF0-DCF1-C701-7117D9A31802}"/>
                  </a:ext>
                </a:extLst>
              </p14:cNvPr>
              <p14:cNvContentPartPr/>
              <p14:nvPr/>
            </p14:nvContentPartPr>
            <p14:xfrm>
              <a:off x="8781120" y="2279062"/>
              <a:ext cx="127800" cy="256320"/>
            </p14:xfrm>
          </p:contentPart>
        </mc:Choice>
        <mc:Fallback>
          <p:pic>
            <p:nvPicPr>
              <p:cNvPr id="19" name="Freihand 18">
                <a:extLst>
                  <a:ext uri="{FF2B5EF4-FFF2-40B4-BE49-F238E27FC236}">
                    <a16:creationId xmlns:a16="http://schemas.microsoft.com/office/drawing/2014/main" id="{09F50E0B-1BF0-DCF1-C701-7117D9A31802}"/>
                  </a:ext>
                </a:extLst>
              </p:cNvPr>
              <p:cNvPicPr/>
              <p:nvPr/>
            </p:nvPicPr>
            <p:blipFill>
              <a:blip r:embed="rId38"/>
              <a:stretch>
                <a:fillRect/>
              </a:stretch>
            </p:blipFill>
            <p:spPr>
              <a:xfrm>
                <a:off x="8772120" y="2270422"/>
                <a:ext cx="1454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75A74310-5085-0862-585A-27A7BDF90127}"/>
                  </a:ext>
                </a:extLst>
              </p14:cNvPr>
              <p14:cNvContentPartPr/>
              <p14:nvPr/>
            </p14:nvContentPartPr>
            <p14:xfrm>
              <a:off x="8987040" y="2267542"/>
              <a:ext cx="53640" cy="152640"/>
            </p14:xfrm>
          </p:contentPart>
        </mc:Choice>
        <mc:Fallback>
          <p:pic>
            <p:nvPicPr>
              <p:cNvPr id="20" name="Freihand 19">
                <a:extLst>
                  <a:ext uri="{FF2B5EF4-FFF2-40B4-BE49-F238E27FC236}">
                    <a16:creationId xmlns:a16="http://schemas.microsoft.com/office/drawing/2014/main" id="{75A74310-5085-0862-585A-27A7BDF90127}"/>
                  </a:ext>
                </a:extLst>
              </p:cNvPr>
              <p:cNvPicPr/>
              <p:nvPr/>
            </p:nvPicPr>
            <p:blipFill>
              <a:blip r:embed="rId40"/>
              <a:stretch>
                <a:fillRect/>
              </a:stretch>
            </p:blipFill>
            <p:spPr>
              <a:xfrm>
                <a:off x="8978040" y="2258542"/>
                <a:ext cx="71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715B01CC-46F4-4C33-8F5E-42F36E799C13}"/>
                  </a:ext>
                </a:extLst>
              </p14:cNvPr>
              <p14:cNvContentPartPr/>
              <p14:nvPr/>
            </p14:nvContentPartPr>
            <p14:xfrm>
              <a:off x="9080640" y="2213542"/>
              <a:ext cx="131400" cy="157320"/>
            </p14:xfrm>
          </p:contentPart>
        </mc:Choice>
        <mc:Fallback>
          <p:pic>
            <p:nvPicPr>
              <p:cNvPr id="21" name="Freihand 20">
                <a:extLst>
                  <a:ext uri="{FF2B5EF4-FFF2-40B4-BE49-F238E27FC236}">
                    <a16:creationId xmlns:a16="http://schemas.microsoft.com/office/drawing/2014/main" id="{715B01CC-46F4-4C33-8F5E-42F36E799C13}"/>
                  </a:ext>
                </a:extLst>
              </p:cNvPr>
              <p:cNvPicPr/>
              <p:nvPr/>
            </p:nvPicPr>
            <p:blipFill>
              <a:blip r:embed="rId42"/>
              <a:stretch>
                <a:fillRect/>
              </a:stretch>
            </p:blipFill>
            <p:spPr>
              <a:xfrm>
                <a:off x="9072000" y="2204902"/>
                <a:ext cx="149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49348C20-B1DF-35C0-EEB6-4CB362D41FCE}"/>
                  </a:ext>
                </a:extLst>
              </p14:cNvPr>
              <p14:cNvContentPartPr/>
              <p14:nvPr/>
            </p14:nvContentPartPr>
            <p14:xfrm>
              <a:off x="9124200" y="2089702"/>
              <a:ext cx="232200" cy="248760"/>
            </p14:xfrm>
          </p:contentPart>
        </mc:Choice>
        <mc:Fallback>
          <p:pic>
            <p:nvPicPr>
              <p:cNvPr id="22" name="Freihand 21">
                <a:extLst>
                  <a:ext uri="{FF2B5EF4-FFF2-40B4-BE49-F238E27FC236}">
                    <a16:creationId xmlns:a16="http://schemas.microsoft.com/office/drawing/2014/main" id="{49348C20-B1DF-35C0-EEB6-4CB362D41FCE}"/>
                  </a:ext>
                </a:extLst>
              </p:cNvPr>
              <p:cNvPicPr/>
              <p:nvPr/>
            </p:nvPicPr>
            <p:blipFill>
              <a:blip r:embed="rId44"/>
              <a:stretch>
                <a:fillRect/>
              </a:stretch>
            </p:blipFill>
            <p:spPr>
              <a:xfrm>
                <a:off x="9115200" y="2080702"/>
                <a:ext cx="2498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F97A5A31-5B26-9B6C-6FCC-E5F8FFD5AC38}"/>
                  </a:ext>
                </a:extLst>
              </p14:cNvPr>
              <p14:cNvContentPartPr/>
              <p14:nvPr/>
            </p14:nvContentPartPr>
            <p14:xfrm>
              <a:off x="9326520" y="2014822"/>
              <a:ext cx="328320" cy="281520"/>
            </p14:xfrm>
          </p:contentPart>
        </mc:Choice>
        <mc:Fallback>
          <p:pic>
            <p:nvPicPr>
              <p:cNvPr id="24" name="Freihand 23">
                <a:extLst>
                  <a:ext uri="{FF2B5EF4-FFF2-40B4-BE49-F238E27FC236}">
                    <a16:creationId xmlns:a16="http://schemas.microsoft.com/office/drawing/2014/main" id="{F97A5A31-5B26-9B6C-6FCC-E5F8FFD5AC38}"/>
                  </a:ext>
                </a:extLst>
              </p:cNvPr>
              <p:cNvPicPr/>
              <p:nvPr/>
            </p:nvPicPr>
            <p:blipFill>
              <a:blip r:embed="rId46"/>
              <a:stretch>
                <a:fillRect/>
              </a:stretch>
            </p:blipFill>
            <p:spPr>
              <a:xfrm>
                <a:off x="9317880" y="2006182"/>
                <a:ext cx="3459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2BE9DB52-0517-DB1E-ED82-CE96B4FD14A7}"/>
                  </a:ext>
                </a:extLst>
              </p14:cNvPr>
              <p14:cNvContentPartPr/>
              <p14:nvPr/>
            </p14:nvContentPartPr>
            <p14:xfrm>
              <a:off x="9918000" y="1902142"/>
              <a:ext cx="244080" cy="221400"/>
            </p14:xfrm>
          </p:contentPart>
        </mc:Choice>
        <mc:Fallback>
          <p:pic>
            <p:nvPicPr>
              <p:cNvPr id="26" name="Freihand 25">
                <a:extLst>
                  <a:ext uri="{FF2B5EF4-FFF2-40B4-BE49-F238E27FC236}">
                    <a16:creationId xmlns:a16="http://schemas.microsoft.com/office/drawing/2014/main" id="{2BE9DB52-0517-DB1E-ED82-CE96B4FD14A7}"/>
                  </a:ext>
                </a:extLst>
              </p:cNvPr>
              <p:cNvPicPr/>
              <p:nvPr/>
            </p:nvPicPr>
            <p:blipFill>
              <a:blip r:embed="rId48"/>
              <a:stretch>
                <a:fillRect/>
              </a:stretch>
            </p:blipFill>
            <p:spPr>
              <a:xfrm>
                <a:off x="9909360" y="1893502"/>
                <a:ext cx="261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A17D551B-9F97-5FC2-6A6A-39142ED9CD93}"/>
                  </a:ext>
                </a:extLst>
              </p14:cNvPr>
              <p14:cNvContentPartPr/>
              <p14:nvPr/>
            </p14:nvContentPartPr>
            <p14:xfrm>
              <a:off x="10197000" y="1901062"/>
              <a:ext cx="134640" cy="297360"/>
            </p14:xfrm>
          </p:contentPart>
        </mc:Choice>
        <mc:Fallback>
          <p:pic>
            <p:nvPicPr>
              <p:cNvPr id="27" name="Freihand 26">
                <a:extLst>
                  <a:ext uri="{FF2B5EF4-FFF2-40B4-BE49-F238E27FC236}">
                    <a16:creationId xmlns:a16="http://schemas.microsoft.com/office/drawing/2014/main" id="{A17D551B-9F97-5FC2-6A6A-39142ED9CD93}"/>
                  </a:ext>
                </a:extLst>
              </p:cNvPr>
              <p:cNvPicPr/>
              <p:nvPr/>
            </p:nvPicPr>
            <p:blipFill>
              <a:blip r:embed="rId50"/>
              <a:stretch>
                <a:fillRect/>
              </a:stretch>
            </p:blipFill>
            <p:spPr>
              <a:xfrm>
                <a:off x="10188360" y="1892422"/>
                <a:ext cx="1522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1F910AB6-CF3B-38F2-10EF-12FA81EA29B8}"/>
                  </a:ext>
                </a:extLst>
              </p14:cNvPr>
              <p14:cNvContentPartPr/>
              <p14:nvPr/>
            </p14:nvContentPartPr>
            <p14:xfrm>
              <a:off x="10350720" y="1798102"/>
              <a:ext cx="86400" cy="180360"/>
            </p14:xfrm>
          </p:contentPart>
        </mc:Choice>
        <mc:Fallback>
          <p:pic>
            <p:nvPicPr>
              <p:cNvPr id="28" name="Freihand 27">
                <a:extLst>
                  <a:ext uri="{FF2B5EF4-FFF2-40B4-BE49-F238E27FC236}">
                    <a16:creationId xmlns:a16="http://schemas.microsoft.com/office/drawing/2014/main" id="{1F910AB6-CF3B-38F2-10EF-12FA81EA29B8}"/>
                  </a:ext>
                </a:extLst>
              </p:cNvPr>
              <p:cNvPicPr/>
              <p:nvPr/>
            </p:nvPicPr>
            <p:blipFill>
              <a:blip r:embed="rId52"/>
              <a:stretch>
                <a:fillRect/>
              </a:stretch>
            </p:blipFill>
            <p:spPr>
              <a:xfrm>
                <a:off x="10341720" y="1789462"/>
                <a:ext cx="104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C3E10CDE-32F7-F805-5EB4-0A1E4467A910}"/>
                  </a:ext>
                </a:extLst>
              </p14:cNvPr>
              <p14:cNvContentPartPr/>
              <p14:nvPr/>
            </p14:nvContentPartPr>
            <p14:xfrm>
              <a:off x="10469160" y="1712782"/>
              <a:ext cx="172080" cy="231480"/>
            </p14:xfrm>
          </p:contentPart>
        </mc:Choice>
        <mc:Fallback>
          <p:pic>
            <p:nvPicPr>
              <p:cNvPr id="29" name="Freihand 28">
                <a:extLst>
                  <a:ext uri="{FF2B5EF4-FFF2-40B4-BE49-F238E27FC236}">
                    <a16:creationId xmlns:a16="http://schemas.microsoft.com/office/drawing/2014/main" id="{C3E10CDE-32F7-F805-5EB4-0A1E4467A910}"/>
                  </a:ext>
                </a:extLst>
              </p:cNvPr>
              <p:cNvPicPr/>
              <p:nvPr/>
            </p:nvPicPr>
            <p:blipFill>
              <a:blip r:embed="rId54"/>
              <a:stretch>
                <a:fillRect/>
              </a:stretch>
            </p:blipFill>
            <p:spPr>
              <a:xfrm>
                <a:off x="10460520" y="1704142"/>
                <a:ext cx="189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60C6411B-1472-39A5-3A59-01B77CE1BC94}"/>
                  </a:ext>
                </a:extLst>
              </p14:cNvPr>
              <p14:cNvContentPartPr/>
              <p14:nvPr/>
            </p14:nvContentPartPr>
            <p14:xfrm>
              <a:off x="10668600" y="1788382"/>
              <a:ext cx="106920" cy="99360"/>
            </p14:xfrm>
          </p:contentPart>
        </mc:Choice>
        <mc:Fallback>
          <p:pic>
            <p:nvPicPr>
              <p:cNvPr id="30" name="Freihand 29">
                <a:extLst>
                  <a:ext uri="{FF2B5EF4-FFF2-40B4-BE49-F238E27FC236}">
                    <a16:creationId xmlns:a16="http://schemas.microsoft.com/office/drawing/2014/main" id="{60C6411B-1472-39A5-3A59-01B77CE1BC94}"/>
                  </a:ext>
                </a:extLst>
              </p:cNvPr>
              <p:cNvPicPr/>
              <p:nvPr/>
            </p:nvPicPr>
            <p:blipFill>
              <a:blip r:embed="rId56"/>
              <a:stretch>
                <a:fillRect/>
              </a:stretch>
            </p:blipFill>
            <p:spPr>
              <a:xfrm>
                <a:off x="10659960" y="1779382"/>
                <a:ext cx="124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B8D885DC-3A9A-1066-72F6-76D33C687D7E}"/>
                  </a:ext>
                </a:extLst>
              </p14:cNvPr>
              <p14:cNvContentPartPr/>
              <p14:nvPr/>
            </p14:nvContentPartPr>
            <p14:xfrm>
              <a:off x="10814400" y="1582462"/>
              <a:ext cx="95400" cy="270000"/>
            </p14:xfrm>
          </p:contentPart>
        </mc:Choice>
        <mc:Fallback>
          <p:pic>
            <p:nvPicPr>
              <p:cNvPr id="31" name="Freihand 30">
                <a:extLst>
                  <a:ext uri="{FF2B5EF4-FFF2-40B4-BE49-F238E27FC236}">
                    <a16:creationId xmlns:a16="http://schemas.microsoft.com/office/drawing/2014/main" id="{B8D885DC-3A9A-1066-72F6-76D33C687D7E}"/>
                  </a:ext>
                </a:extLst>
              </p:cNvPr>
              <p:cNvPicPr/>
              <p:nvPr/>
            </p:nvPicPr>
            <p:blipFill>
              <a:blip r:embed="rId58"/>
              <a:stretch>
                <a:fillRect/>
              </a:stretch>
            </p:blipFill>
            <p:spPr>
              <a:xfrm>
                <a:off x="10805760" y="1573822"/>
                <a:ext cx="1130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087299AF-595D-6101-2779-2A4518614FA9}"/>
                  </a:ext>
                </a:extLst>
              </p14:cNvPr>
              <p14:cNvContentPartPr/>
              <p14:nvPr/>
            </p14:nvContentPartPr>
            <p14:xfrm>
              <a:off x="10879560" y="1615582"/>
              <a:ext cx="594720" cy="217440"/>
            </p14:xfrm>
          </p:contentPart>
        </mc:Choice>
        <mc:Fallback>
          <p:pic>
            <p:nvPicPr>
              <p:cNvPr id="32" name="Freihand 31">
                <a:extLst>
                  <a:ext uri="{FF2B5EF4-FFF2-40B4-BE49-F238E27FC236}">
                    <a16:creationId xmlns:a16="http://schemas.microsoft.com/office/drawing/2014/main" id="{087299AF-595D-6101-2779-2A4518614FA9}"/>
                  </a:ext>
                </a:extLst>
              </p:cNvPr>
              <p:cNvPicPr/>
              <p:nvPr/>
            </p:nvPicPr>
            <p:blipFill>
              <a:blip r:embed="rId60"/>
              <a:stretch>
                <a:fillRect/>
              </a:stretch>
            </p:blipFill>
            <p:spPr>
              <a:xfrm>
                <a:off x="10870560" y="1606582"/>
                <a:ext cx="6123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078022C1-C4FD-5C72-8630-166AC3963F82}"/>
                  </a:ext>
                </a:extLst>
              </p14:cNvPr>
              <p14:cNvContentPartPr/>
              <p14:nvPr/>
            </p14:nvContentPartPr>
            <p14:xfrm>
              <a:off x="8915040" y="2637622"/>
              <a:ext cx="267840" cy="198720"/>
            </p14:xfrm>
          </p:contentPart>
        </mc:Choice>
        <mc:Fallback>
          <p:pic>
            <p:nvPicPr>
              <p:cNvPr id="33" name="Freihand 32">
                <a:extLst>
                  <a:ext uri="{FF2B5EF4-FFF2-40B4-BE49-F238E27FC236}">
                    <a16:creationId xmlns:a16="http://schemas.microsoft.com/office/drawing/2014/main" id="{078022C1-C4FD-5C72-8630-166AC3963F82}"/>
                  </a:ext>
                </a:extLst>
              </p:cNvPr>
              <p:cNvPicPr/>
              <p:nvPr/>
            </p:nvPicPr>
            <p:blipFill>
              <a:blip r:embed="rId62"/>
              <a:stretch>
                <a:fillRect/>
              </a:stretch>
            </p:blipFill>
            <p:spPr>
              <a:xfrm>
                <a:off x="8906400" y="2628982"/>
                <a:ext cx="285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93B99DEC-6897-7766-6D64-7BFFB6CB7441}"/>
                  </a:ext>
                </a:extLst>
              </p14:cNvPr>
              <p14:cNvContentPartPr/>
              <p14:nvPr/>
            </p14:nvContentPartPr>
            <p14:xfrm>
              <a:off x="9068760" y="2591902"/>
              <a:ext cx="87120" cy="36000"/>
            </p14:xfrm>
          </p:contentPart>
        </mc:Choice>
        <mc:Fallback>
          <p:pic>
            <p:nvPicPr>
              <p:cNvPr id="35" name="Freihand 34">
                <a:extLst>
                  <a:ext uri="{FF2B5EF4-FFF2-40B4-BE49-F238E27FC236}">
                    <a16:creationId xmlns:a16="http://schemas.microsoft.com/office/drawing/2014/main" id="{93B99DEC-6897-7766-6D64-7BFFB6CB7441}"/>
                  </a:ext>
                </a:extLst>
              </p:cNvPr>
              <p:cNvPicPr/>
              <p:nvPr/>
            </p:nvPicPr>
            <p:blipFill>
              <a:blip r:embed="rId64"/>
              <a:stretch>
                <a:fillRect/>
              </a:stretch>
            </p:blipFill>
            <p:spPr>
              <a:xfrm>
                <a:off x="9060120" y="2582902"/>
                <a:ext cx="104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CC98DB16-EBBA-1B2E-79C6-6A84C5C0277D}"/>
                  </a:ext>
                </a:extLst>
              </p14:cNvPr>
              <p14:cNvContentPartPr/>
              <p14:nvPr/>
            </p14:nvContentPartPr>
            <p14:xfrm>
              <a:off x="9234720" y="2451142"/>
              <a:ext cx="137160" cy="502920"/>
            </p14:xfrm>
          </p:contentPart>
        </mc:Choice>
        <mc:Fallback>
          <p:pic>
            <p:nvPicPr>
              <p:cNvPr id="36" name="Freihand 35">
                <a:extLst>
                  <a:ext uri="{FF2B5EF4-FFF2-40B4-BE49-F238E27FC236}">
                    <a16:creationId xmlns:a16="http://schemas.microsoft.com/office/drawing/2014/main" id="{CC98DB16-EBBA-1B2E-79C6-6A84C5C0277D}"/>
                  </a:ext>
                </a:extLst>
              </p:cNvPr>
              <p:cNvPicPr/>
              <p:nvPr/>
            </p:nvPicPr>
            <p:blipFill>
              <a:blip r:embed="rId66"/>
              <a:stretch>
                <a:fillRect/>
              </a:stretch>
            </p:blipFill>
            <p:spPr>
              <a:xfrm>
                <a:off x="9226080" y="2442502"/>
                <a:ext cx="15480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AB15E143-BAA2-DC88-31F0-3C794972FFBC}"/>
                  </a:ext>
                </a:extLst>
              </p14:cNvPr>
              <p14:cNvContentPartPr/>
              <p14:nvPr/>
            </p14:nvContentPartPr>
            <p14:xfrm>
              <a:off x="9640800" y="2352502"/>
              <a:ext cx="543600" cy="293400"/>
            </p14:xfrm>
          </p:contentPart>
        </mc:Choice>
        <mc:Fallback>
          <p:pic>
            <p:nvPicPr>
              <p:cNvPr id="37" name="Freihand 36">
                <a:extLst>
                  <a:ext uri="{FF2B5EF4-FFF2-40B4-BE49-F238E27FC236}">
                    <a16:creationId xmlns:a16="http://schemas.microsoft.com/office/drawing/2014/main" id="{AB15E143-BAA2-DC88-31F0-3C794972FFBC}"/>
                  </a:ext>
                </a:extLst>
              </p:cNvPr>
              <p:cNvPicPr/>
              <p:nvPr/>
            </p:nvPicPr>
            <p:blipFill>
              <a:blip r:embed="rId68"/>
              <a:stretch>
                <a:fillRect/>
              </a:stretch>
            </p:blipFill>
            <p:spPr>
              <a:xfrm>
                <a:off x="9631800" y="2343862"/>
                <a:ext cx="5612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3D964A5B-31AC-F263-8DA9-7C9B1DEDACA3}"/>
                  </a:ext>
                </a:extLst>
              </p14:cNvPr>
              <p14:cNvContentPartPr/>
              <p14:nvPr/>
            </p14:nvContentPartPr>
            <p14:xfrm>
              <a:off x="10192680" y="2294542"/>
              <a:ext cx="114840" cy="181440"/>
            </p14:xfrm>
          </p:contentPart>
        </mc:Choice>
        <mc:Fallback>
          <p:pic>
            <p:nvPicPr>
              <p:cNvPr id="38" name="Freihand 37">
                <a:extLst>
                  <a:ext uri="{FF2B5EF4-FFF2-40B4-BE49-F238E27FC236}">
                    <a16:creationId xmlns:a16="http://schemas.microsoft.com/office/drawing/2014/main" id="{3D964A5B-31AC-F263-8DA9-7C9B1DEDACA3}"/>
                  </a:ext>
                </a:extLst>
              </p:cNvPr>
              <p:cNvPicPr/>
              <p:nvPr/>
            </p:nvPicPr>
            <p:blipFill>
              <a:blip r:embed="rId70"/>
              <a:stretch>
                <a:fillRect/>
              </a:stretch>
            </p:blipFill>
            <p:spPr>
              <a:xfrm>
                <a:off x="10184040" y="2285542"/>
                <a:ext cx="132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7CA5FBC2-3589-4608-04CF-58B3AD2F7392}"/>
                  </a:ext>
                </a:extLst>
              </p14:cNvPr>
              <p14:cNvContentPartPr/>
              <p14:nvPr/>
            </p14:nvContentPartPr>
            <p14:xfrm>
              <a:off x="10331640" y="2201662"/>
              <a:ext cx="234360" cy="220320"/>
            </p14:xfrm>
          </p:contentPart>
        </mc:Choice>
        <mc:Fallback>
          <p:pic>
            <p:nvPicPr>
              <p:cNvPr id="39" name="Freihand 38">
                <a:extLst>
                  <a:ext uri="{FF2B5EF4-FFF2-40B4-BE49-F238E27FC236}">
                    <a16:creationId xmlns:a16="http://schemas.microsoft.com/office/drawing/2014/main" id="{7CA5FBC2-3589-4608-04CF-58B3AD2F7392}"/>
                  </a:ext>
                </a:extLst>
              </p:cNvPr>
              <p:cNvPicPr/>
              <p:nvPr/>
            </p:nvPicPr>
            <p:blipFill>
              <a:blip r:embed="rId72"/>
              <a:stretch>
                <a:fillRect/>
              </a:stretch>
            </p:blipFill>
            <p:spPr>
              <a:xfrm>
                <a:off x="10322640" y="2193022"/>
                <a:ext cx="2520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14B53C2D-A7B2-AF5C-A812-6FC87AE33816}"/>
                  </a:ext>
                </a:extLst>
              </p14:cNvPr>
              <p14:cNvContentPartPr/>
              <p14:nvPr/>
            </p14:nvContentPartPr>
            <p14:xfrm>
              <a:off x="10595880" y="2163502"/>
              <a:ext cx="105840" cy="184680"/>
            </p14:xfrm>
          </p:contentPart>
        </mc:Choice>
        <mc:Fallback>
          <p:pic>
            <p:nvPicPr>
              <p:cNvPr id="40" name="Freihand 39">
                <a:extLst>
                  <a:ext uri="{FF2B5EF4-FFF2-40B4-BE49-F238E27FC236}">
                    <a16:creationId xmlns:a16="http://schemas.microsoft.com/office/drawing/2014/main" id="{14B53C2D-A7B2-AF5C-A812-6FC87AE33816}"/>
                  </a:ext>
                </a:extLst>
              </p:cNvPr>
              <p:cNvPicPr/>
              <p:nvPr/>
            </p:nvPicPr>
            <p:blipFill>
              <a:blip r:embed="rId74"/>
              <a:stretch>
                <a:fillRect/>
              </a:stretch>
            </p:blipFill>
            <p:spPr>
              <a:xfrm>
                <a:off x="10586880" y="2154502"/>
                <a:ext cx="123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B53C4CCA-1F2D-DA78-DDBB-7A5070057F07}"/>
                  </a:ext>
                </a:extLst>
              </p14:cNvPr>
              <p14:cNvContentPartPr/>
              <p14:nvPr/>
            </p14:nvContentPartPr>
            <p14:xfrm>
              <a:off x="9756360" y="2337742"/>
              <a:ext cx="1119600" cy="441720"/>
            </p14:xfrm>
          </p:contentPart>
        </mc:Choice>
        <mc:Fallback>
          <p:pic>
            <p:nvPicPr>
              <p:cNvPr id="44" name="Freihand 43">
                <a:extLst>
                  <a:ext uri="{FF2B5EF4-FFF2-40B4-BE49-F238E27FC236}">
                    <a16:creationId xmlns:a16="http://schemas.microsoft.com/office/drawing/2014/main" id="{B53C4CCA-1F2D-DA78-DDBB-7A5070057F07}"/>
                  </a:ext>
                </a:extLst>
              </p:cNvPr>
              <p:cNvPicPr/>
              <p:nvPr/>
            </p:nvPicPr>
            <p:blipFill>
              <a:blip r:embed="rId76"/>
              <a:stretch>
                <a:fillRect/>
              </a:stretch>
            </p:blipFill>
            <p:spPr>
              <a:xfrm>
                <a:off x="9747720" y="2329102"/>
                <a:ext cx="113724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DFAC037B-31DC-03D9-CEE5-381CEE7FA28F}"/>
                  </a:ext>
                </a:extLst>
              </p14:cNvPr>
              <p14:cNvContentPartPr/>
              <p14:nvPr/>
            </p14:nvContentPartPr>
            <p14:xfrm>
              <a:off x="11081880" y="2042182"/>
              <a:ext cx="372600" cy="160560"/>
            </p14:xfrm>
          </p:contentPart>
        </mc:Choice>
        <mc:Fallback>
          <p:pic>
            <p:nvPicPr>
              <p:cNvPr id="45" name="Freihand 44">
                <a:extLst>
                  <a:ext uri="{FF2B5EF4-FFF2-40B4-BE49-F238E27FC236}">
                    <a16:creationId xmlns:a16="http://schemas.microsoft.com/office/drawing/2014/main" id="{DFAC037B-31DC-03D9-CEE5-381CEE7FA28F}"/>
                  </a:ext>
                </a:extLst>
              </p:cNvPr>
              <p:cNvPicPr/>
              <p:nvPr/>
            </p:nvPicPr>
            <p:blipFill>
              <a:blip r:embed="rId78"/>
              <a:stretch>
                <a:fillRect/>
              </a:stretch>
            </p:blipFill>
            <p:spPr>
              <a:xfrm>
                <a:off x="11072880" y="2033542"/>
                <a:ext cx="390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47D7141A-DA96-772B-5CDB-8120EA5026C3}"/>
                  </a:ext>
                </a:extLst>
              </p14:cNvPr>
              <p14:cNvContentPartPr/>
              <p14:nvPr/>
            </p14:nvContentPartPr>
            <p14:xfrm>
              <a:off x="8783640" y="2545822"/>
              <a:ext cx="104400" cy="37800"/>
            </p14:xfrm>
          </p:contentPart>
        </mc:Choice>
        <mc:Fallback>
          <p:pic>
            <p:nvPicPr>
              <p:cNvPr id="46" name="Freihand 45">
                <a:extLst>
                  <a:ext uri="{FF2B5EF4-FFF2-40B4-BE49-F238E27FC236}">
                    <a16:creationId xmlns:a16="http://schemas.microsoft.com/office/drawing/2014/main" id="{47D7141A-DA96-772B-5CDB-8120EA5026C3}"/>
                  </a:ext>
                </a:extLst>
              </p:cNvPr>
              <p:cNvPicPr/>
              <p:nvPr/>
            </p:nvPicPr>
            <p:blipFill>
              <a:blip r:embed="rId80"/>
              <a:stretch>
                <a:fillRect/>
              </a:stretch>
            </p:blipFill>
            <p:spPr>
              <a:xfrm>
                <a:off x="8774640" y="2537182"/>
                <a:ext cx="122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C86868EF-0FB8-33A6-5D14-C1DF4C1E4975}"/>
                  </a:ext>
                </a:extLst>
              </p14:cNvPr>
              <p14:cNvContentPartPr/>
              <p14:nvPr/>
            </p14:nvContentPartPr>
            <p14:xfrm>
              <a:off x="9693000" y="1804582"/>
              <a:ext cx="69840" cy="60120"/>
            </p14:xfrm>
          </p:contentPart>
        </mc:Choice>
        <mc:Fallback>
          <p:pic>
            <p:nvPicPr>
              <p:cNvPr id="48" name="Freihand 47">
                <a:extLst>
                  <a:ext uri="{FF2B5EF4-FFF2-40B4-BE49-F238E27FC236}">
                    <a16:creationId xmlns:a16="http://schemas.microsoft.com/office/drawing/2014/main" id="{C86868EF-0FB8-33A6-5D14-C1DF4C1E4975}"/>
                  </a:ext>
                </a:extLst>
              </p:cNvPr>
              <p:cNvPicPr/>
              <p:nvPr/>
            </p:nvPicPr>
            <p:blipFill>
              <a:blip r:embed="rId82"/>
              <a:stretch>
                <a:fillRect/>
              </a:stretch>
            </p:blipFill>
            <p:spPr>
              <a:xfrm>
                <a:off x="9684360" y="1795582"/>
                <a:ext cx="87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1BEBFAA6-DE4C-4FFA-CB5F-3D0D10E81D8D}"/>
                  </a:ext>
                </a:extLst>
              </p14:cNvPr>
              <p14:cNvContentPartPr/>
              <p14:nvPr/>
            </p14:nvContentPartPr>
            <p14:xfrm>
              <a:off x="8950320" y="3201022"/>
              <a:ext cx="75240" cy="278280"/>
            </p14:xfrm>
          </p:contentPart>
        </mc:Choice>
        <mc:Fallback>
          <p:pic>
            <p:nvPicPr>
              <p:cNvPr id="49" name="Freihand 48">
                <a:extLst>
                  <a:ext uri="{FF2B5EF4-FFF2-40B4-BE49-F238E27FC236}">
                    <a16:creationId xmlns:a16="http://schemas.microsoft.com/office/drawing/2014/main" id="{1BEBFAA6-DE4C-4FFA-CB5F-3D0D10E81D8D}"/>
                  </a:ext>
                </a:extLst>
              </p:cNvPr>
              <p:cNvPicPr/>
              <p:nvPr/>
            </p:nvPicPr>
            <p:blipFill>
              <a:blip r:embed="rId84"/>
              <a:stretch>
                <a:fillRect/>
              </a:stretch>
            </p:blipFill>
            <p:spPr>
              <a:xfrm>
                <a:off x="8941320" y="3192022"/>
                <a:ext cx="928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9FECCAC4-51AF-31FD-804A-B02595803758}"/>
                  </a:ext>
                </a:extLst>
              </p14:cNvPr>
              <p14:cNvContentPartPr/>
              <p14:nvPr/>
            </p14:nvContentPartPr>
            <p14:xfrm>
              <a:off x="9060480" y="3126142"/>
              <a:ext cx="207000" cy="182520"/>
            </p14:xfrm>
          </p:contentPart>
        </mc:Choice>
        <mc:Fallback>
          <p:pic>
            <p:nvPicPr>
              <p:cNvPr id="50" name="Freihand 49">
                <a:extLst>
                  <a:ext uri="{FF2B5EF4-FFF2-40B4-BE49-F238E27FC236}">
                    <a16:creationId xmlns:a16="http://schemas.microsoft.com/office/drawing/2014/main" id="{9FECCAC4-51AF-31FD-804A-B02595803758}"/>
                  </a:ext>
                </a:extLst>
              </p:cNvPr>
              <p:cNvPicPr/>
              <p:nvPr/>
            </p:nvPicPr>
            <p:blipFill>
              <a:blip r:embed="rId86"/>
              <a:stretch>
                <a:fillRect/>
              </a:stretch>
            </p:blipFill>
            <p:spPr>
              <a:xfrm>
                <a:off x="9051480" y="3117502"/>
                <a:ext cx="224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6348FCAF-A97C-6602-D204-0408FF226C99}"/>
                  </a:ext>
                </a:extLst>
              </p14:cNvPr>
              <p14:cNvContentPartPr/>
              <p14:nvPr/>
            </p14:nvContentPartPr>
            <p14:xfrm>
              <a:off x="9235080" y="3060622"/>
              <a:ext cx="16920" cy="16920"/>
            </p14:xfrm>
          </p:contentPart>
        </mc:Choice>
        <mc:Fallback>
          <p:pic>
            <p:nvPicPr>
              <p:cNvPr id="51" name="Freihand 50">
                <a:extLst>
                  <a:ext uri="{FF2B5EF4-FFF2-40B4-BE49-F238E27FC236}">
                    <a16:creationId xmlns:a16="http://schemas.microsoft.com/office/drawing/2014/main" id="{6348FCAF-A97C-6602-D204-0408FF226C99}"/>
                  </a:ext>
                </a:extLst>
              </p:cNvPr>
              <p:cNvPicPr/>
              <p:nvPr/>
            </p:nvPicPr>
            <p:blipFill>
              <a:blip r:embed="rId88"/>
              <a:stretch>
                <a:fillRect/>
              </a:stretch>
            </p:blipFill>
            <p:spPr>
              <a:xfrm>
                <a:off x="9226080" y="3051982"/>
                <a:ext cx="34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98399001-A924-64A9-18B0-341E82C7FC2A}"/>
                  </a:ext>
                </a:extLst>
              </p14:cNvPr>
              <p14:cNvContentPartPr/>
              <p14:nvPr/>
            </p14:nvContentPartPr>
            <p14:xfrm>
              <a:off x="9285480" y="2992942"/>
              <a:ext cx="360720" cy="217080"/>
            </p14:xfrm>
          </p:contentPart>
        </mc:Choice>
        <mc:Fallback>
          <p:pic>
            <p:nvPicPr>
              <p:cNvPr id="53" name="Freihand 52">
                <a:extLst>
                  <a:ext uri="{FF2B5EF4-FFF2-40B4-BE49-F238E27FC236}">
                    <a16:creationId xmlns:a16="http://schemas.microsoft.com/office/drawing/2014/main" id="{98399001-A924-64A9-18B0-341E82C7FC2A}"/>
                  </a:ext>
                </a:extLst>
              </p:cNvPr>
              <p:cNvPicPr/>
              <p:nvPr/>
            </p:nvPicPr>
            <p:blipFill>
              <a:blip r:embed="rId90"/>
              <a:stretch>
                <a:fillRect/>
              </a:stretch>
            </p:blipFill>
            <p:spPr>
              <a:xfrm>
                <a:off x="9276480" y="2983942"/>
                <a:ext cx="3783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7CA98BD3-C1BF-8CA2-6051-67495493C511}"/>
                  </a:ext>
                </a:extLst>
              </p14:cNvPr>
              <p14:cNvContentPartPr/>
              <p14:nvPr/>
            </p14:nvContentPartPr>
            <p14:xfrm>
              <a:off x="8817840" y="3444742"/>
              <a:ext cx="177120" cy="100800"/>
            </p14:xfrm>
          </p:contentPart>
        </mc:Choice>
        <mc:Fallback>
          <p:pic>
            <p:nvPicPr>
              <p:cNvPr id="54" name="Freihand 53">
                <a:extLst>
                  <a:ext uri="{FF2B5EF4-FFF2-40B4-BE49-F238E27FC236}">
                    <a16:creationId xmlns:a16="http://schemas.microsoft.com/office/drawing/2014/main" id="{7CA98BD3-C1BF-8CA2-6051-67495493C511}"/>
                  </a:ext>
                </a:extLst>
              </p:cNvPr>
              <p:cNvPicPr/>
              <p:nvPr/>
            </p:nvPicPr>
            <p:blipFill>
              <a:blip r:embed="rId92"/>
              <a:stretch>
                <a:fillRect/>
              </a:stretch>
            </p:blipFill>
            <p:spPr>
              <a:xfrm>
                <a:off x="8809200" y="3435742"/>
                <a:ext cx="194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E68296B8-748D-D5AF-574F-4CB1D2D2D72C}"/>
                  </a:ext>
                </a:extLst>
              </p14:cNvPr>
              <p14:cNvContentPartPr/>
              <p14:nvPr/>
            </p14:nvContentPartPr>
            <p14:xfrm>
              <a:off x="9740160" y="2879542"/>
              <a:ext cx="102600" cy="88560"/>
            </p14:xfrm>
          </p:contentPart>
        </mc:Choice>
        <mc:Fallback>
          <p:pic>
            <p:nvPicPr>
              <p:cNvPr id="58" name="Freihand 57">
                <a:extLst>
                  <a:ext uri="{FF2B5EF4-FFF2-40B4-BE49-F238E27FC236}">
                    <a16:creationId xmlns:a16="http://schemas.microsoft.com/office/drawing/2014/main" id="{E68296B8-748D-D5AF-574F-4CB1D2D2D72C}"/>
                  </a:ext>
                </a:extLst>
              </p:cNvPr>
              <p:cNvPicPr/>
              <p:nvPr/>
            </p:nvPicPr>
            <p:blipFill>
              <a:blip r:embed="rId94"/>
              <a:stretch>
                <a:fillRect/>
              </a:stretch>
            </p:blipFill>
            <p:spPr>
              <a:xfrm>
                <a:off x="9731160" y="2870902"/>
                <a:ext cx="120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3DCAE0B5-785D-2F91-B541-08C1C87F054A}"/>
                  </a:ext>
                </a:extLst>
              </p14:cNvPr>
              <p14:cNvContentPartPr/>
              <p14:nvPr/>
            </p14:nvContentPartPr>
            <p14:xfrm>
              <a:off x="10112400" y="2813662"/>
              <a:ext cx="225360" cy="218520"/>
            </p14:xfrm>
          </p:contentPart>
        </mc:Choice>
        <mc:Fallback>
          <p:pic>
            <p:nvPicPr>
              <p:cNvPr id="59" name="Freihand 58">
                <a:extLst>
                  <a:ext uri="{FF2B5EF4-FFF2-40B4-BE49-F238E27FC236}">
                    <a16:creationId xmlns:a16="http://schemas.microsoft.com/office/drawing/2014/main" id="{3DCAE0B5-785D-2F91-B541-08C1C87F054A}"/>
                  </a:ext>
                </a:extLst>
              </p:cNvPr>
              <p:cNvPicPr/>
              <p:nvPr/>
            </p:nvPicPr>
            <p:blipFill>
              <a:blip r:embed="rId96"/>
              <a:stretch>
                <a:fillRect/>
              </a:stretch>
            </p:blipFill>
            <p:spPr>
              <a:xfrm>
                <a:off x="10103760" y="2804662"/>
                <a:ext cx="243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1B94FFB2-A230-2A14-0433-BC4C0228AB4F}"/>
                  </a:ext>
                </a:extLst>
              </p14:cNvPr>
              <p14:cNvContentPartPr/>
              <p14:nvPr/>
            </p14:nvContentPartPr>
            <p14:xfrm>
              <a:off x="10378440" y="2807542"/>
              <a:ext cx="138240" cy="274680"/>
            </p14:xfrm>
          </p:contentPart>
        </mc:Choice>
        <mc:Fallback>
          <p:pic>
            <p:nvPicPr>
              <p:cNvPr id="60" name="Freihand 59">
                <a:extLst>
                  <a:ext uri="{FF2B5EF4-FFF2-40B4-BE49-F238E27FC236}">
                    <a16:creationId xmlns:a16="http://schemas.microsoft.com/office/drawing/2014/main" id="{1B94FFB2-A230-2A14-0433-BC4C0228AB4F}"/>
                  </a:ext>
                </a:extLst>
              </p:cNvPr>
              <p:cNvPicPr/>
              <p:nvPr/>
            </p:nvPicPr>
            <p:blipFill>
              <a:blip r:embed="rId98"/>
              <a:stretch>
                <a:fillRect/>
              </a:stretch>
            </p:blipFill>
            <p:spPr>
              <a:xfrm>
                <a:off x="10369440" y="2798542"/>
                <a:ext cx="1558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62C66C21-FBA0-EEE8-2593-65F2DC8266BB}"/>
                  </a:ext>
                </a:extLst>
              </p14:cNvPr>
              <p14:cNvContentPartPr/>
              <p14:nvPr/>
            </p14:nvContentPartPr>
            <p14:xfrm>
              <a:off x="10547640" y="2664622"/>
              <a:ext cx="86760" cy="174600"/>
            </p14:xfrm>
          </p:contentPart>
        </mc:Choice>
        <mc:Fallback>
          <p:pic>
            <p:nvPicPr>
              <p:cNvPr id="61" name="Freihand 60">
                <a:extLst>
                  <a:ext uri="{FF2B5EF4-FFF2-40B4-BE49-F238E27FC236}">
                    <a16:creationId xmlns:a16="http://schemas.microsoft.com/office/drawing/2014/main" id="{62C66C21-FBA0-EEE8-2593-65F2DC8266BB}"/>
                  </a:ext>
                </a:extLst>
              </p:cNvPr>
              <p:cNvPicPr/>
              <p:nvPr/>
            </p:nvPicPr>
            <p:blipFill>
              <a:blip r:embed="rId100"/>
              <a:stretch>
                <a:fillRect/>
              </a:stretch>
            </p:blipFill>
            <p:spPr>
              <a:xfrm>
                <a:off x="10538640" y="2655622"/>
                <a:ext cx="104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50F0F27A-3061-B348-CE82-0DE918244678}"/>
                  </a:ext>
                </a:extLst>
              </p14:cNvPr>
              <p14:cNvContentPartPr/>
              <p14:nvPr/>
            </p14:nvContentPartPr>
            <p14:xfrm>
              <a:off x="10657080" y="2562382"/>
              <a:ext cx="202320" cy="259560"/>
            </p14:xfrm>
          </p:contentPart>
        </mc:Choice>
        <mc:Fallback>
          <p:pic>
            <p:nvPicPr>
              <p:cNvPr id="62" name="Freihand 61">
                <a:extLst>
                  <a:ext uri="{FF2B5EF4-FFF2-40B4-BE49-F238E27FC236}">
                    <a16:creationId xmlns:a16="http://schemas.microsoft.com/office/drawing/2014/main" id="{50F0F27A-3061-B348-CE82-0DE918244678}"/>
                  </a:ext>
                </a:extLst>
              </p:cNvPr>
              <p:cNvPicPr/>
              <p:nvPr/>
            </p:nvPicPr>
            <p:blipFill>
              <a:blip r:embed="rId102"/>
              <a:stretch>
                <a:fillRect/>
              </a:stretch>
            </p:blipFill>
            <p:spPr>
              <a:xfrm>
                <a:off x="10648440" y="2553742"/>
                <a:ext cx="219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6554A37A-42E4-4494-7A6B-BACDF678F184}"/>
                  </a:ext>
                </a:extLst>
              </p14:cNvPr>
              <p14:cNvContentPartPr/>
              <p14:nvPr/>
            </p14:nvContentPartPr>
            <p14:xfrm>
              <a:off x="10847520" y="2612782"/>
              <a:ext cx="132480" cy="149040"/>
            </p14:xfrm>
          </p:contentPart>
        </mc:Choice>
        <mc:Fallback>
          <p:pic>
            <p:nvPicPr>
              <p:cNvPr id="63" name="Freihand 62">
                <a:extLst>
                  <a:ext uri="{FF2B5EF4-FFF2-40B4-BE49-F238E27FC236}">
                    <a16:creationId xmlns:a16="http://schemas.microsoft.com/office/drawing/2014/main" id="{6554A37A-42E4-4494-7A6B-BACDF678F184}"/>
                  </a:ext>
                </a:extLst>
              </p:cNvPr>
              <p:cNvPicPr/>
              <p:nvPr/>
            </p:nvPicPr>
            <p:blipFill>
              <a:blip r:embed="rId104"/>
              <a:stretch>
                <a:fillRect/>
              </a:stretch>
            </p:blipFill>
            <p:spPr>
              <a:xfrm>
                <a:off x="10838520" y="2604142"/>
                <a:ext cx="150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28CF169A-09F4-3050-25D5-30BBFCA08FCA}"/>
                  </a:ext>
                </a:extLst>
              </p14:cNvPr>
              <p14:cNvContentPartPr/>
              <p14:nvPr/>
            </p14:nvContentPartPr>
            <p14:xfrm>
              <a:off x="11009880" y="2461222"/>
              <a:ext cx="104760" cy="246600"/>
            </p14:xfrm>
          </p:contentPart>
        </mc:Choice>
        <mc:Fallback>
          <p:pic>
            <p:nvPicPr>
              <p:cNvPr id="64" name="Freihand 63">
                <a:extLst>
                  <a:ext uri="{FF2B5EF4-FFF2-40B4-BE49-F238E27FC236}">
                    <a16:creationId xmlns:a16="http://schemas.microsoft.com/office/drawing/2014/main" id="{28CF169A-09F4-3050-25D5-30BBFCA08FCA}"/>
                  </a:ext>
                </a:extLst>
              </p:cNvPr>
              <p:cNvPicPr/>
              <p:nvPr/>
            </p:nvPicPr>
            <p:blipFill>
              <a:blip r:embed="rId106"/>
              <a:stretch>
                <a:fillRect/>
              </a:stretch>
            </p:blipFill>
            <p:spPr>
              <a:xfrm>
                <a:off x="11000880" y="2452222"/>
                <a:ext cx="1224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CED015DE-23EE-C4E8-E428-1B9FC66FD54B}"/>
                  </a:ext>
                </a:extLst>
              </p14:cNvPr>
              <p14:cNvContentPartPr/>
              <p14:nvPr/>
            </p14:nvContentPartPr>
            <p14:xfrm>
              <a:off x="11078640" y="2461582"/>
              <a:ext cx="629640" cy="227160"/>
            </p14:xfrm>
          </p:contentPart>
        </mc:Choice>
        <mc:Fallback>
          <p:pic>
            <p:nvPicPr>
              <p:cNvPr id="65" name="Freihand 64">
                <a:extLst>
                  <a:ext uri="{FF2B5EF4-FFF2-40B4-BE49-F238E27FC236}">
                    <a16:creationId xmlns:a16="http://schemas.microsoft.com/office/drawing/2014/main" id="{CED015DE-23EE-C4E8-E428-1B9FC66FD54B}"/>
                  </a:ext>
                </a:extLst>
              </p:cNvPr>
              <p:cNvPicPr/>
              <p:nvPr/>
            </p:nvPicPr>
            <p:blipFill>
              <a:blip r:embed="rId108"/>
              <a:stretch>
                <a:fillRect/>
              </a:stretch>
            </p:blipFill>
            <p:spPr>
              <a:xfrm>
                <a:off x="11069640" y="2452582"/>
                <a:ext cx="6472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FB43BAA4-FD2E-3FEC-394C-29E05820F87B}"/>
                  </a:ext>
                </a:extLst>
              </p14:cNvPr>
              <p14:cNvContentPartPr/>
              <p14:nvPr/>
            </p14:nvContentPartPr>
            <p14:xfrm>
              <a:off x="4289760" y="3461302"/>
              <a:ext cx="800280" cy="82440"/>
            </p14:xfrm>
          </p:contentPart>
        </mc:Choice>
        <mc:Fallback>
          <p:pic>
            <p:nvPicPr>
              <p:cNvPr id="69" name="Freihand 68">
                <a:extLst>
                  <a:ext uri="{FF2B5EF4-FFF2-40B4-BE49-F238E27FC236}">
                    <a16:creationId xmlns:a16="http://schemas.microsoft.com/office/drawing/2014/main" id="{FB43BAA4-FD2E-3FEC-394C-29E05820F87B}"/>
                  </a:ext>
                </a:extLst>
              </p:cNvPr>
              <p:cNvPicPr/>
              <p:nvPr/>
            </p:nvPicPr>
            <p:blipFill>
              <a:blip r:embed="rId110"/>
              <a:stretch>
                <a:fillRect/>
              </a:stretch>
            </p:blipFill>
            <p:spPr>
              <a:xfrm>
                <a:off x="4281120" y="3452302"/>
                <a:ext cx="817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5DF9C4AA-3E2E-5036-9C3C-265DA9F6857D}"/>
                  </a:ext>
                </a:extLst>
              </p14:cNvPr>
              <p14:cNvContentPartPr/>
              <p14:nvPr/>
            </p14:nvContentPartPr>
            <p14:xfrm>
              <a:off x="5226840" y="3410902"/>
              <a:ext cx="191880" cy="24480"/>
            </p14:xfrm>
          </p:contentPart>
        </mc:Choice>
        <mc:Fallback>
          <p:pic>
            <p:nvPicPr>
              <p:cNvPr id="70" name="Freihand 69">
                <a:extLst>
                  <a:ext uri="{FF2B5EF4-FFF2-40B4-BE49-F238E27FC236}">
                    <a16:creationId xmlns:a16="http://schemas.microsoft.com/office/drawing/2014/main" id="{5DF9C4AA-3E2E-5036-9C3C-265DA9F6857D}"/>
                  </a:ext>
                </a:extLst>
              </p:cNvPr>
              <p:cNvPicPr/>
              <p:nvPr/>
            </p:nvPicPr>
            <p:blipFill>
              <a:blip r:embed="rId112"/>
              <a:stretch>
                <a:fillRect/>
              </a:stretch>
            </p:blipFill>
            <p:spPr>
              <a:xfrm>
                <a:off x="5217840" y="3402262"/>
                <a:ext cx="209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92C3E0E8-2AEC-D2BA-9D79-01CD575D9064}"/>
                  </a:ext>
                </a:extLst>
              </p14:cNvPr>
              <p14:cNvContentPartPr/>
              <p14:nvPr/>
            </p14:nvContentPartPr>
            <p14:xfrm>
              <a:off x="5572080" y="3382822"/>
              <a:ext cx="61200" cy="742680"/>
            </p14:xfrm>
          </p:contentPart>
        </mc:Choice>
        <mc:Fallback>
          <p:pic>
            <p:nvPicPr>
              <p:cNvPr id="71" name="Freihand 70">
                <a:extLst>
                  <a:ext uri="{FF2B5EF4-FFF2-40B4-BE49-F238E27FC236}">
                    <a16:creationId xmlns:a16="http://schemas.microsoft.com/office/drawing/2014/main" id="{92C3E0E8-2AEC-D2BA-9D79-01CD575D9064}"/>
                  </a:ext>
                </a:extLst>
              </p:cNvPr>
              <p:cNvPicPr/>
              <p:nvPr/>
            </p:nvPicPr>
            <p:blipFill>
              <a:blip r:embed="rId114"/>
              <a:stretch>
                <a:fillRect/>
              </a:stretch>
            </p:blipFill>
            <p:spPr>
              <a:xfrm>
                <a:off x="5563080" y="3373822"/>
                <a:ext cx="78840" cy="760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8" name="Freihand 87">
                <a:extLst>
                  <a:ext uri="{FF2B5EF4-FFF2-40B4-BE49-F238E27FC236}">
                    <a16:creationId xmlns:a16="http://schemas.microsoft.com/office/drawing/2014/main" id="{C966364C-639F-4D92-B155-633939796F8C}"/>
                  </a:ext>
                </a:extLst>
              </p14:cNvPr>
              <p14:cNvContentPartPr/>
              <p14:nvPr/>
            </p14:nvContentPartPr>
            <p14:xfrm>
              <a:off x="5868000" y="1435582"/>
              <a:ext cx="1068840" cy="1592280"/>
            </p14:xfrm>
          </p:contentPart>
        </mc:Choice>
        <mc:Fallback>
          <p:pic>
            <p:nvPicPr>
              <p:cNvPr id="88" name="Freihand 87">
                <a:extLst>
                  <a:ext uri="{FF2B5EF4-FFF2-40B4-BE49-F238E27FC236}">
                    <a16:creationId xmlns:a16="http://schemas.microsoft.com/office/drawing/2014/main" id="{C966364C-639F-4D92-B155-633939796F8C}"/>
                  </a:ext>
                </a:extLst>
              </p:cNvPr>
              <p:cNvPicPr/>
              <p:nvPr/>
            </p:nvPicPr>
            <p:blipFill>
              <a:blip r:embed="rId116"/>
              <a:stretch>
                <a:fillRect/>
              </a:stretch>
            </p:blipFill>
            <p:spPr>
              <a:xfrm>
                <a:off x="5859360" y="1426942"/>
                <a:ext cx="1086480" cy="1609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9" name="Freihand 88">
                <a:extLst>
                  <a:ext uri="{FF2B5EF4-FFF2-40B4-BE49-F238E27FC236}">
                    <a16:creationId xmlns:a16="http://schemas.microsoft.com/office/drawing/2014/main" id="{F5B1541F-A29D-D0B0-C30D-22B520697C51}"/>
                  </a:ext>
                </a:extLst>
              </p14:cNvPr>
              <p14:cNvContentPartPr/>
              <p14:nvPr/>
            </p14:nvContentPartPr>
            <p14:xfrm>
              <a:off x="5834160" y="2728342"/>
              <a:ext cx="213840" cy="375120"/>
            </p14:xfrm>
          </p:contentPart>
        </mc:Choice>
        <mc:Fallback>
          <p:pic>
            <p:nvPicPr>
              <p:cNvPr id="89" name="Freihand 88">
                <a:extLst>
                  <a:ext uri="{FF2B5EF4-FFF2-40B4-BE49-F238E27FC236}">
                    <a16:creationId xmlns:a16="http://schemas.microsoft.com/office/drawing/2014/main" id="{F5B1541F-A29D-D0B0-C30D-22B520697C51}"/>
                  </a:ext>
                </a:extLst>
              </p:cNvPr>
              <p:cNvPicPr/>
              <p:nvPr/>
            </p:nvPicPr>
            <p:blipFill>
              <a:blip r:embed="rId118"/>
              <a:stretch>
                <a:fillRect/>
              </a:stretch>
            </p:blipFill>
            <p:spPr>
              <a:xfrm>
                <a:off x="5825160" y="2719342"/>
                <a:ext cx="2314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6" name="Freihand 105">
                <a:extLst>
                  <a:ext uri="{FF2B5EF4-FFF2-40B4-BE49-F238E27FC236}">
                    <a16:creationId xmlns:a16="http://schemas.microsoft.com/office/drawing/2014/main" id="{47870D32-6CD3-3FF3-3F2B-EE7EA19E27E8}"/>
                  </a:ext>
                </a:extLst>
              </p14:cNvPr>
              <p14:cNvContentPartPr/>
              <p14:nvPr/>
            </p14:nvContentPartPr>
            <p14:xfrm>
              <a:off x="4822920" y="2777302"/>
              <a:ext cx="13320" cy="176400"/>
            </p14:xfrm>
          </p:contentPart>
        </mc:Choice>
        <mc:Fallback>
          <p:pic>
            <p:nvPicPr>
              <p:cNvPr id="106" name="Freihand 105">
                <a:extLst>
                  <a:ext uri="{FF2B5EF4-FFF2-40B4-BE49-F238E27FC236}">
                    <a16:creationId xmlns:a16="http://schemas.microsoft.com/office/drawing/2014/main" id="{47870D32-6CD3-3FF3-3F2B-EE7EA19E27E8}"/>
                  </a:ext>
                </a:extLst>
              </p:cNvPr>
              <p:cNvPicPr/>
              <p:nvPr/>
            </p:nvPicPr>
            <p:blipFill>
              <a:blip r:embed="rId120"/>
              <a:stretch>
                <a:fillRect/>
              </a:stretch>
            </p:blipFill>
            <p:spPr>
              <a:xfrm>
                <a:off x="4813920" y="2768662"/>
                <a:ext cx="30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7" name="Freihand 106">
                <a:extLst>
                  <a:ext uri="{FF2B5EF4-FFF2-40B4-BE49-F238E27FC236}">
                    <a16:creationId xmlns:a16="http://schemas.microsoft.com/office/drawing/2014/main" id="{DD368AF4-DABA-7051-7039-39C80469A687}"/>
                  </a:ext>
                </a:extLst>
              </p14:cNvPr>
              <p14:cNvContentPartPr/>
              <p14:nvPr/>
            </p14:nvContentPartPr>
            <p14:xfrm>
              <a:off x="4824720" y="3165022"/>
              <a:ext cx="28800" cy="456480"/>
            </p14:xfrm>
          </p:contentPart>
        </mc:Choice>
        <mc:Fallback>
          <p:pic>
            <p:nvPicPr>
              <p:cNvPr id="107" name="Freihand 106">
                <a:extLst>
                  <a:ext uri="{FF2B5EF4-FFF2-40B4-BE49-F238E27FC236}">
                    <a16:creationId xmlns:a16="http://schemas.microsoft.com/office/drawing/2014/main" id="{DD368AF4-DABA-7051-7039-39C80469A687}"/>
                  </a:ext>
                </a:extLst>
              </p:cNvPr>
              <p:cNvPicPr/>
              <p:nvPr/>
            </p:nvPicPr>
            <p:blipFill>
              <a:blip r:embed="rId122"/>
              <a:stretch>
                <a:fillRect/>
              </a:stretch>
            </p:blipFill>
            <p:spPr>
              <a:xfrm>
                <a:off x="4816080" y="3156022"/>
                <a:ext cx="4644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8" name="Freihand 107">
                <a:extLst>
                  <a:ext uri="{FF2B5EF4-FFF2-40B4-BE49-F238E27FC236}">
                    <a16:creationId xmlns:a16="http://schemas.microsoft.com/office/drawing/2014/main" id="{57CDA7DA-8583-691D-765E-C70D82BF9DD9}"/>
                  </a:ext>
                </a:extLst>
              </p14:cNvPr>
              <p14:cNvContentPartPr/>
              <p14:nvPr/>
            </p14:nvContentPartPr>
            <p14:xfrm>
              <a:off x="4858560" y="2761102"/>
              <a:ext cx="124200" cy="81720"/>
            </p14:xfrm>
          </p:contentPart>
        </mc:Choice>
        <mc:Fallback>
          <p:pic>
            <p:nvPicPr>
              <p:cNvPr id="108" name="Freihand 107">
                <a:extLst>
                  <a:ext uri="{FF2B5EF4-FFF2-40B4-BE49-F238E27FC236}">
                    <a16:creationId xmlns:a16="http://schemas.microsoft.com/office/drawing/2014/main" id="{57CDA7DA-8583-691D-765E-C70D82BF9DD9}"/>
                  </a:ext>
                </a:extLst>
              </p:cNvPr>
              <p:cNvPicPr/>
              <p:nvPr/>
            </p:nvPicPr>
            <p:blipFill>
              <a:blip r:embed="rId124"/>
              <a:stretch>
                <a:fillRect/>
              </a:stretch>
            </p:blipFill>
            <p:spPr>
              <a:xfrm>
                <a:off x="4849560" y="2752102"/>
                <a:ext cx="141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9" name="Freihand 108">
                <a:extLst>
                  <a:ext uri="{FF2B5EF4-FFF2-40B4-BE49-F238E27FC236}">
                    <a16:creationId xmlns:a16="http://schemas.microsoft.com/office/drawing/2014/main" id="{7EA07DC3-AF13-B19F-E6A6-42849796BA0F}"/>
                  </a:ext>
                </a:extLst>
              </p14:cNvPr>
              <p14:cNvContentPartPr/>
              <p14:nvPr/>
            </p14:nvContentPartPr>
            <p14:xfrm>
              <a:off x="5079600" y="2932102"/>
              <a:ext cx="514800" cy="369720"/>
            </p14:xfrm>
          </p:contentPart>
        </mc:Choice>
        <mc:Fallback>
          <p:pic>
            <p:nvPicPr>
              <p:cNvPr id="109" name="Freihand 108">
                <a:extLst>
                  <a:ext uri="{FF2B5EF4-FFF2-40B4-BE49-F238E27FC236}">
                    <a16:creationId xmlns:a16="http://schemas.microsoft.com/office/drawing/2014/main" id="{7EA07DC3-AF13-B19F-E6A6-42849796BA0F}"/>
                  </a:ext>
                </a:extLst>
              </p:cNvPr>
              <p:cNvPicPr/>
              <p:nvPr/>
            </p:nvPicPr>
            <p:blipFill>
              <a:blip r:embed="rId126"/>
              <a:stretch>
                <a:fillRect/>
              </a:stretch>
            </p:blipFill>
            <p:spPr>
              <a:xfrm>
                <a:off x="5070960" y="2923462"/>
                <a:ext cx="53244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0" name="Freihand 109">
                <a:extLst>
                  <a:ext uri="{FF2B5EF4-FFF2-40B4-BE49-F238E27FC236}">
                    <a16:creationId xmlns:a16="http://schemas.microsoft.com/office/drawing/2014/main" id="{AD854CEF-3279-9B95-EEEC-6BFB73498346}"/>
                  </a:ext>
                </a:extLst>
              </p14:cNvPr>
              <p14:cNvContentPartPr/>
              <p14:nvPr/>
            </p14:nvContentPartPr>
            <p14:xfrm>
              <a:off x="4895640" y="3303622"/>
              <a:ext cx="643320" cy="330480"/>
            </p14:xfrm>
          </p:contentPart>
        </mc:Choice>
        <mc:Fallback>
          <p:pic>
            <p:nvPicPr>
              <p:cNvPr id="110" name="Freihand 109">
                <a:extLst>
                  <a:ext uri="{FF2B5EF4-FFF2-40B4-BE49-F238E27FC236}">
                    <a16:creationId xmlns:a16="http://schemas.microsoft.com/office/drawing/2014/main" id="{AD854CEF-3279-9B95-EEEC-6BFB73498346}"/>
                  </a:ext>
                </a:extLst>
              </p:cNvPr>
              <p:cNvPicPr/>
              <p:nvPr/>
            </p:nvPicPr>
            <p:blipFill>
              <a:blip r:embed="rId128"/>
              <a:stretch>
                <a:fillRect/>
              </a:stretch>
            </p:blipFill>
            <p:spPr>
              <a:xfrm>
                <a:off x="4886640" y="3294982"/>
                <a:ext cx="6609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1" name="Freihand 110">
                <a:extLst>
                  <a:ext uri="{FF2B5EF4-FFF2-40B4-BE49-F238E27FC236}">
                    <a16:creationId xmlns:a16="http://schemas.microsoft.com/office/drawing/2014/main" id="{A04D4262-8F3D-220E-2378-ECF7DC00FF32}"/>
                  </a:ext>
                </a:extLst>
              </p14:cNvPr>
              <p14:cNvContentPartPr/>
              <p14:nvPr/>
            </p14:nvContentPartPr>
            <p14:xfrm>
              <a:off x="5072400" y="1291222"/>
              <a:ext cx="567000" cy="1951560"/>
            </p14:xfrm>
          </p:contentPart>
        </mc:Choice>
        <mc:Fallback>
          <p:pic>
            <p:nvPicPr>
              <p:cNvPr id="111" name="Freihand 110">
                <a:extLst>
                  <a:ext uri="{FF2B5EF4-FFF2-40B4-BE49-F238E27FC236}">
                    <a16:creationId xmlns:a16="http://schemas.microsoft.com/office/drawing/2014/main" id="{A04D4262-8F3D-220E-2378-ECF7DC00FF32}"/>
                  </a:ext>
                </a:extLst>
              </p:cNvPr>
              <p:cNvPicPr/>
              <p:nvPr/>
            </p:nvPicPr>
            <p:blipFill>
              <a:blip r:embed="rId130"/>
              <a:stretch>
                <a:fillRect/>
              </a:stretch>
            </p:blipFill>
            <p:spPr>
              <a:xfrm>
                <a:off x="5063760" y="1282582"/>
                <a:ext cx="584640" cy="1969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2" name="Freihand 111">
                <a:extLst>
                  <a:ext uri="{FF2B5EF4-FFF2-40B4-BE49-F238E27FC236}">
                    <a16:creationId xmlns:a16="http://schemas.microsoft.com/office/drawing/2014/main" id="{5B3193FF-B6B4-61F2-B57C-947F790D1670}"/>
                  </a:ext>
                </a:extLst>
              </p14:cNvPr>
              <p14:cNvContentPartPr/>
              <p14:nvPr/>
            </p14:nvContentPartPr>
            <p14:xfrm>
              <a:off x="4949280" y="2823382"/>
              <a:ext cx="14760" cy="686160"/>
            </p14:xfrm>
          </p:contentPart>
        </mc:Choice>
        <mc:Fallback>
          <p:pic>
            <p:nvPicPr>
              <p:cNvPr id="112" name="Freihand 111">
                <a:extLst>
                  <a:ext uri="{FF2B5EF4-FFF2-40B4-BE49-F238E27FC236}">
                    <a16:creationId xmlns:a16="http://schemas.microsoft.com/office/drawing/2014/main" id="{5B3193FF-B6B4-61F2-B57C-947F790D1670}"/>
                  </a:ext>
                </a:extLst>
              </p:cNvPr>
              <p:cNvPicPr/>
              <p:nvPr/>
            </p:nvPicPr>
            <p:blipFill>
              <a:blip r:embed="rId132"/>
              <a:stretch>
                <a:fillRect/>
              </a:stretch>
            </p:blipFill>
            <p:spPr>
              <a:xfrm>
                <a:off x="4940640" y="2814382"/>
                <a:ext cx="32400" cy="703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3" name="Freihand 112">
                <a:extLst>
                  <a:ext uri="{FF2B5EF4-FFF2-40B4-BE49-F238E27FC236}">
                    <a16:creationId xmlns:a16="http://schemas.microsoft.com/office/drawing/2014/main" id="{B6AC9BCE-B821-01D3-1134-CC72BD252425}"/>
                  </a:ext>
                </a:extLst>
              </p14:cNvPr>
              <p14:cNvContentPartPr/>
              <p14:nvPr/>
            </p14:nvContentPartPr>
            <p14:xfrm>
              <a:off x="5049360" y="3092662"/>
              <a:ext cx="60840" cy="299520"/>
            </p14:xfrm>
          </p:contentPart>
        </mc:Choice>
        <mc:Fallback>
          <p:pic>
            <p:nvPicPr>
              <p:cNvPr id="113" name="Freihand 112">
                <a:extLst>
                  <a:ext uri="{FF2B5EF4-FFF2-40B4-BE49-F238E27FC236}">
                    <a16:creationId xmlns:a16="http://schemas.microsoft.com/office/drawing/2014/main" id="{B6AC9BCE-B821-01D3-1134-CC72BD252425}"/>
                  </a:ext>
                </a:extLst>
              </p:cNvPr>
              <p:cNvPicPr/>
              <p:nvPr/>
            </p:nvPicPr>
            <p:blipFill>
              <a:blip r:embed="rId134"/>
              <a:stretch>
                <a:fillRect/>
              </a:stretch>
            </p:blipFill>
            <p:spPr>
              <a:xfrm>
                <a:off x="5040360" y="3084022"/>
                <a:ext cx="784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 name="Freihand 113">
                <a:extLst>
                  <a:ext uri="{FF2B5EF4-FFF2-40B4-BE49-F238E27FC236}">
                    <a16:creationId xmlns:a16="http://schemas.microsoft.com/office/drawing/2014/main" id="{FAC2981F-C3BF-37C4-8E23-4ADB59ECB5F1}"/>
                  </a:ext>
                </a:extLst>
              </p14:cNvPr>
              <p14:cNvContentPartPr/>
              <p14:nvPr/>
            </p14:nvContentPartPr>
            <p14:xfrm>
              <a:off x="5175720" y="3141982"/>
              <a:ext cx="133560" cy="226800"/>
            </p14:xfrm>
          </p:contentPart>
        </mc:Choice>
        <mc:Fallback>
          <p:pic>
            <p:nvPicPr>
              <p:cNvPr id="114" name="Freihand 113">
                <a:extLst>
                  <a:ext uri="{FF2B5EF4-FFF2-40B4-BE49-F238E27FC236}">
                    <a16:creationId xmlns:a16="http://schemas.microsoft.com/office/drawing/2014/main" id="{FAC2981F-C3BF-37C4-8E23-4ADB59ECB5F1}"/>
                  </a:ext>
                </a:extLst>
              </p:cNvPr>
              <p:cNvPicPr/>
              <p:nvPr/>
            </p:nvPicPr>
            <p:blipFill>
              <a:blip r:embed="rId136"/>
              <a:stretch>
                <a:fillRect/>
              </a:stretch>
            </p:blipFill>
            <p:spPr>
              <a:xfrm>
                <a:off x="5166720" y="3133342"/>
                <a:ext cx="151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8" name="Freihand 117">
                <a:extLst>
                  <a:ext uri="{FF2B5EF4-FFF2-40B4-BE49-F238E27FC236}">
                    <a16:creationId xmlns:a16="http://schemas.microsoft.com/office/drawing/2014/main" id="{C3CD631C-9FE8-6504-7A72-C4088146F3DD}"/>
                  </a:ext>
                </a:extLst>
              </p14:cNvPr>
              <p14:cNvContentPartPr/>
              <p14:nvPr/>
            </p14:nvContentPartPr>
            <p14:xfrm>
              <a:off x="5597640" y="698662"/>
              <a:ext cx="5400" cy="10800"/>
            </p14:xfrm>
          </p:contentPart>
        </mc:Choice>
        <mc:Fallback>
          <p:pic>
            <p:nvPicPr>
              <p:cNvPr id="118" name="Freihand 117">
                <a:extLst>
                  <a:ext uri="{FF2B5EF4-FFF2-40B4-BE49-F238E27FC236}">
                    <a16:creationId xmlns:a16="http://schemas.microsoft.com/office/drawing/2014/main" id="{C3CD631C-9FE8-6504-7A72-C4088146F3DD}"/>
                  </a:ext>
                </a:extLst>
              </p:cNvPr>
              <p:cNvPicPr/>
              <p:nvPr/>
            </p:nvPicPr>
            <p:blipFill>
              <a:blip r:embed="rId138"/>
              <a:stretch>
                <a:fillRect/>
              </a:stretch>
            </p:blipFill>
            <p:spPr>
              <a:xfrm>
                <a:off x="5589000" y="690022"/>
                <a:ext cx="23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1" name="Freihand 120">
                <a:extLst>
                  <a:ext uri="{FF2B5EF4-FFF2-40B4-BE49-F238E27FC236}">
                    <a16:creationId xmlns:a16="http://schemas.microsoft.com/office/drawing/2014/main" id="{B0733C93-E584-9AC7-091D-17DA4CB4D200}"/>
                  </a:ext>
                </a:extLst>
              </p14:cNvPr>
              <p14:cNvContentPartPr/>
              <p14:nvPr/>
            </p14:nvContentPartPr>
            <p14:xfrm>
              <a:off x="5179680" y="1198702"/>
              <a:ext cx="6480" cy="19800"/>
            </p14:xfrm>
          </p:contentPart>
        </mc:Choice>
        <mc:Fallback>
          <p:pic>
            <p:nvPicPr>
              <p:cNvPr id="121" name="Freihand 120">
                <a:extLst>
                  <a:ext uri="{FF2B5EF4-FFF2-40B4-BE49-F238E27FC236}">
                    <a16:creationId xmlns:a16="http://schemas.microsoft.com/office/drawing/2014/main" id="{B0733C93-E584-9AC7-091D-17DA4CB4D200}"/>
                  </a:ext>
                </a:extLst>
              </p:cNvPr>
              <p:cNvPicPr/>
              <p:nvPr/>
            </p:nvPicPr>
            <p:blipFill>
              <a:blip r:embed="rId140"/>
              <a:stretch>
                <a:fillRect/>
              </a:stretch>
            </p:blipFill>
            <p:spPr>
              <a:xfrm>
                <a:off x="5171040" y="1189702"/>
                <a:ext cx="24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2" name="Freihand 121">
                <a:extLst>
                  <a:ext uri="{FF2B5EF4-FFF2-40B4-BE49-F238E27FC236}">
                    <a16:creationId xmlns:a16="http://schemas.microsoft.com/office/drawing/2014/main" id="{57E29CB5-C7DF-2204-2C3B-72D50EECFD62}"/>
                  </a:ext>
                </a:extLst>
              </p14:cNvPr>
              <p14:cNvContentPartPr/>
              <p14:nvPr/>
            </p14:nvContentPartPr>
            <p14:xfrm>
              <a:off x="4933800" y="729982"/>
              <a:ext cx="209520" cy="193680"/>
            </p14:xfrm>
          </p:contentPart>
        </mc:Choice>
        <mc:Fallback>
          <p:pic>
            <p:nvPicPr>
              <p:cNvPr id="122" name="Freihand 121">
                <a:extLst>
                  <a:ext uri="{FF2B5EF4-FFF2-40B4-BE49-F238E27FC236}">
                    <a16:creationId xmlns:a16="http://schemas.microsoft.com/office/drawing/2014/main" id="{57E29CB5-C7DF-2204-2C3B-72D50EECFD62}"/>
                  </a:ext>
                </a:extLst>
              </p:cNvPr>
              <p:cNvPicPr/>
              <p:nvPr/>
            </p:nvPicPr>
            <p:blipFill>
              <a:blip r:embed="rId142"/>
              <a:stretch>
                <a:fillRect/>
              </a:stretch>
            </p:blipFill>
            <p:spPr>
              <a:xfrm>
                <a:off x="4924800" y="721342"/>
                <a:ext cx="227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3" name="Freihand 122">
                <a:extLst>
                  <a:ext uri="{FF2B5EF4-FFF2-40B4-BE49-F238E27FC236}">
                    <a16:creationId xmlns:a16="http://schemas.microsoft.com/office/drawing/2014/main" id="{B19B159E-CF0C-AA28-4185-EC1AF0F75935}"/>
                  </a:ext>
                </a:extLst>
              </p14:cNvPr>
              <p14:cNvContentPartPr/>
              <p14:nvPr/>
            </p14:nvContentPartPr>
            <p14:xfrm>
              <a:off x="5164200" y="741142"/>
              <a:ext cx="79920" cy="144360"/>
            </p14:xfrm>
          </p:contentPart>
        </mc:Choice>
        <mc:Fallback>
          <p:pic>
            <p:nvPicPr>
              <p:cNvPr id="123" name="Freihand 122">
                <a:extLst>
                  <a:ext uri="{FF2B5EF4-FFF2-40B4-BE49-F238E27FC236}">
                    <a16:creationId xmlns:a16="http://schemas.microsoft.com/office/drawing/2014/main" id="{B19B159E-CF0C-AA28-4185-EC1AF0F75935}"/>
                  </a:ext>
                </a:extLst>
              </p:cNvPr>
              <p:cNvPicPr/>
              <p:nvPr/>
            </p:nvPicPr>
            <p:blipFill>
              <a:blip r:embed="rId144"/>
              <a:stretch>
                <a:fillRect/>
              </a:stretch>
            </p:blipFill>
            <p:spPr>
              <a:xfrm>
                <a:off x="5155200" y="732142"/>
                <a:ext cx="97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4" name="Freihand 123">
                <a:extLst>
                  <a:ext uri="{FF2B5EF4-FFF2-40B4-BE49-F238E27FC236}">
                    <a16:creationId xmlns:a16="http://schemas.microsoft.com/office/drawing/2014/main" id="{42AD1480-9F51-2613-D958-0FB02A174A1C}"/>
                  </a:ext>
                </a:extLst>
              </p14:cNvPr>
              <p14:cNvContentPartPr/>
              <p14:nvPr/>
            </p14:nvContentPartPr>
            <p14:xfrm>
              <a:off x="5267160" y="710182"/>
              <a:ext cx="101880" cy="156600"/>
            </p14:xfrm>
          </p:contentPart>
        </mc:Choice>
        <mc:Fallback>
          <p:pic>
            <p:nvPicPr>
              <p:cNvPr id="124" name="Freihand 123">
                <a:extLst>
                  <a:ext uri="{FF2B5EF4-FFF2-40B4-BE49-F238E27FC236}">
                    <a16:creationId xmlns:a16="http://schemas.microsoft.com/office/drawing/2014/main" id="{42AD1480-9F51-2613-D958-0FB02A174A1C}"/>
                  </a:ext>
                </a:extLst>
              </p:cNvPr>
              <p:cNvPicPr/>
              <p:nvPr/>
            </p:nvPicPr>
            <p:blipFill>
              <a:blip r:embed="rId146"/>
              <a:stretch>
                <a:fillRect/>
              </a:stretch>
            </p:blipFill>
            <p:spPr>
              <a:xfrm>
                <a:off x="5258520" y="701542"/>
                <a:ext cx="119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5" name="Freihand 124">
                <a:extLst>
                  <a:ext uri="{FF2B5EF4-FFF2-40B4-BE49-F238E27FC236}">
                    <a16:creationId xmlns:a16="http://schemas.microsoft.com/office/drawing/2014/main" id="{89344A4A-5E4F-F8E3-B5FF-B0F7727D3757}"/>
                  </a:ext>
                </a:extLst>
              </p14:cNvPr>
              <p14:cNvContentPartPr/>
              <p14:nvPr/>
            </p14:nvContentPartPr>
            <p14:xfrm>
              <a:off x="5405400" y="674542"/>
              <a:ext cx="10800" cy="180000"/>
            </p14:xfrm>
          </p:contentPart>
        </mc:Choice>
        <mc:Fallback>
          <p:pic>
            <p:nvPicPr>
              <p:cNvPr id="125" name="Freihand 124">
                <a:extLst>
                  <a:ext uri="{FF2B5EF4-FFF2-40B4-BE49-F238E27FC236}">
                    <a16:creationId xmlns:a16="http://schemas.microsoft.com/office/drawing/2014/main" id="{89344A4A-5E4F-F8E3-B5FF-B0F7727D3757}"/>
                  </a:ext>
                </a:extLst>
              </p:cNvPr>
              <p:cNvPicPr/>
              <p:nvPr/>
            </p:nvPicPr>
            <p:blipFill>
              <a:blip r:embed="rId148"/>
              <a:stretch>
                <a:fillRect/>
              </a:stretch>
            </p:blipFill>
            <p:spPr>
              <a:xfrm>
                <a:off x="5396400" y="665542"/>
                <a:ext cx="28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6" name="Freihand 125">
                <a:extLst>
                  <a:ext uri="{FF2B5EF4-FFF2-40B4-BE49-F238E27FC236}">
                    <a16:creationId xmlns:a16="http://schemas.microsoft.com/office/drawing/2014/main" id="{BE5D42AC-3B24-E406-C665-E8BE1F9CB5EB}"/>
                  </a:ext>
                </a:extLst>
              </p14:cNvPr>
              <p14:cNvContentPartPr/>
              <p14:nvPr/>
            </p14:nvContentPartPr>
            <p14:xfrm>
              <a:off x="5504760" y="628822"/>
              <a:ext cx="87120" cy="291600"/>
            </p14:xfrm>
          </p:contentPart>
        </mc:Choice>
        <mc:Fallback>
          <p:pic>
            <p:nvPicPr>
              <p:cNvPr id="126" name="Freihand 125">
                <a:extLst>
                  <a:ext uri="{FF2B5EF4-FFF2-40B4-BE49-F238E27FC236}">
                    <a16:creationId xmlns:a16="http://schemas.microsoft.com/office/drawing/2014/main" id="{BE5D42AC-3B24-E406-C665-E8BE1F9CB5EB}"/>
                  </a:ext>
                </a:extLst>
              </p:cNvPr>
              <p:cNvPicPr/>
              <p:nvPr/>
            </p:nvPicPr>
            <p:blipFill>
              <a:blip r:embed="rId150"/>
              <a:stretch>
                <a:fillRect/>
              </a:stretch>
            </p:blipFill>
            <p:spPr>
              <a:xfrm>
                <a:off x="5496120" y="619822"/>
                <a:ext cx="1047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7" name="Freihand 126">
                <a:extLst>
                  <a:ext uri="{FF2B5EF4-FFF2-40B4-BE49-F238E27FC236}">
                    <a16:creationId xmlns:a16="http://schemas.microsoft.com/office/drawing/2014/main" id="{19190CBB-2059-32AF-C2B5-6BC3B3251D35}"/>
                  </a:ext>
                </a:extLst>
              </p14:cNvPr>
              <p14:cNvContentPartPr/>
              <p14:nvPr/>
            </p14:nvContentPartPr>
            <p14:xfrm>
              <a:off x="5619240" y="651142"/>
              <a:ext cx="228600" cy="143640"/>
            </p14:xfrm>
          </p:contentPart>
        </mc:Choice>
        <mc:Fallback>
          <p:pic>
            <p:nvPicPr>
              <p:cNvPr id="127" name="Freihand 126">
                <a:extLst>
                  <a:ext uri="{FF2B5EF4-FFF2-40B4-BE49-F238E27FC236}">
                    <a16:creationId xmlns:a16="http://schemas.microsoft.com/office/drawing/2014/main" id="{19190CBB-2059-32AF-C2B5-6BC3B3251D35}"/>
                  </a:ext>
                </a:extLst>
              </p:cNvPr>
              <p:cNvPicPr/>
              <p:nvPr/>
            </p:nvPicPr>
            <p:blipFill>
              <a:blip r:embed="rId152"/>
              <a:stretch>
                <a:fillRect/>
              </a:stretch>
            </p:blipFill>
            <p:spPr>
              <a:xfrm>
                <a:off x="5610240" y="642142"/>
                <a:ext cx="246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8" name="Freihand 127">
                <a:extLst>
                  <a:ext uri="{FF2B5EF4-FFF2-40B4-BE49-F238E27FC236}">
                    <a16:creationId xmlns:a16="http://schemas.microsoft.com/office/drawing/2014/main" id="{E20C848D-2397-CB91-502A-2423B324A37F}"/>
                  </a:ext>
                </a:extLst>
              </p14:cNvPr>
              <p14:cNvContentPartPr/>
              <p14:nvPr/>
            </p14:nvContentPartPr>
            <p14:xfrm>
              <a:off x="5869800" y="588862"/>
              <a:ext cx="163440" cy="220320"/>
            </p14:xfrm>
          </p:contentPart>
        </mc:Choice>
        <mc:Fallback>
          <p:pic>
            <p:nvPicPr>
              <p:cNvPr id="128" name="Freihand 127">
                <a:extLst>
                  <a:ext uri="{FF2B5EF4-FFF2-40B4-BE49-F238E27FC236}">
                    <a16:creationId xmlns:a16="http://schemas.microsoft.com/office/drawing/2014/main" id="{E20C848D-2397-CB91-502A-2423B324A37F}"/>
                  </a:ext>
                </a:extLst>
              </p:cNvPr>
              <p:cNvPicPr/>
              <p:nvPr/>
            </p:nvPicPr>
            <p:blipFill>
              <a:blip r:embed="rId154"/>
              <a:stretch>
                <a:fillRect/>
              </a:stretch>
            </p:blipFill>
            <p:spPr>
              <a:xfrm>
                <a:off x="5861160" y="579862"/>
                <a:ext cx="181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9" name="Freihand 128">
                <a:extLst>
                  <a:ext uri="{FF2B5EF4-FFF2-40B4-BE49-F238E27FC236}">
                    <a16:creationId xmlns:a16="http://schemas.microsoft.com/office/drawing/2014/main" id="{D87E79BE-EAE6-6420-1FC1-DEFF77DC5F0C}"/>
                  </a:ext>
                </a:extLst>
              </p14:cNvPr>
              <p14:cNvContentPartPr/>
              <p14:nvPr/>
            </p14:nvContentPartPr>
            <p14:xfrm>
              <a:off x="6103800" y="694702"/>
              <a:ext cx="128880" cy="30240"/>
            </p14:xfrm>
          </p:contentPart>
        </mc:Choice>
        <mc:Fallback>
          <p:pic>
            <p:nvPicPr>
              <p:cNvPr id="129" name="Freihand 128">
                <a:extLst>
                  <a:ext uri="{FF2B5EF4-FFF2-40B4-BE49-F238E27FC236}">
                    <a16:creationId xmlns:a16="http://schemas.microsoft.com/office/drawing/2014/main" id="{D87E79BE-EAE6-6420-1FC1-DEFF77DC5F0C}"/>
                  </a:ext>
                </a:extLst>
              </p:cNvPr>
              <p:cNvPicPr/>
              <p:nvPr/>
            </p:nvPicPr>
            <p:blipFill>
              <a:blip r:embed="rId156"/>
              <a:stretch>
                <a:fillRect/>
              </a:stretch>
            </p:blipFill>
            <p:spPr>
              <a:xfrm>
                <a:off x="6095160" y="685702"/>
                <a:ext cx="146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1" name="Freihand 130">
                <a:extLst>
                  <a:ext uri="{FF2B5EF4-FFF2-40B4-BE49-F238E27FC236}">
                    <a16:creationId xmlns:a16="http://schemas.microsoft.com/office/drawing/2014/main" id="{DA567F6B-8D98-453F-6E90-B793E0C308D9}"/>
                  </a:ext>
                </a:extLst>
              </p14:cNvPr>
              <p14:cNvContentPartPr/>
              <p14:nvPr/>
            </p14:nvContentPartPr>
            <p14:xfrm>
              <a:off x="5120640" y="994942"/>
              <a:ext cx="160200" cy="195120"/>
            </p14:xfrm>
          </p:contentPart>
        </mc:Choice>
        <mc:Fallback>
          <p:pic>
            <p:nvPicPr>
              <p:cNvPr id="131" name="Freihand 130">
                <a:extLst>
                  <a:ext uri="{FF2B5EF4-FFF2-40B4-BE49-F238E27FC236}">
                    <a16:creationId xmlns:a16="http://schemas.microsoft.com/office/drawing/2014/main" id="{DA567F6B-8D98-453F-6E90-B793E0C308D9}"/>
                  </a:ext>
                </a:extLst>
              </p:cNvPr>
              <p:cNvPicPr/>
              <p:nvPr/>
            </p:nvPicPr>
            <p:blipFill>
              <a:blip r:embed="rId158"/>
              <a:stretch>
                <a:fillRect/>
              </a:stretch>
            </p:blipFill>
            <p:spPr>
              <a:xfrm>
                <a:off x="5111640" y="986302"/>
                <a:ext cx="177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2" name="Freihand 131">
                <a:extLst>
                  <a:ext uri="{FF2B5EF4-FFF2-40B4-BE49-F238E27FC236}">
                    <a16:creationId xmlns:a16="http://schemas.microsoft.com/office/drawing/2014/main" id="{7C69751C-E03F-4727-FC80-13C9C734E10F}"/>
                  </a:ext>
                </a:extLst>
              </p14:cNvPr>
              <p14:cNvContentPartPr/>
              <p14:nvPr/>
            </p14:nvContentPartPr>
            <p14:xfrm>
              <a:off x="5323680" y="972982"/>
              <a:ext cx="195840" cy="184320"/>
            </p14:xfrm>
          </p:contentPart>
        </mc:Choice>
        <mc:Fallback>
          <p:pic>
            <p:nvPicPr>
              <p:cNvPr id="132" name="Freihand 131">
                <a:extLst>
                  <a:ext uri="{FF2B5EF4-FFF2-40B4-BE49-F238E27FC236}">
                    <a16:creationId xmlns:a16="http://schemas.microsoft.com/office/drawing/2014/main" id="{7C69751C-E03F-4727-FC80-13C9C734E10F}"/>
                  </a:ext>
                </a:extLst>
              </p:cNvPr>
              <p:cNvPicPr/>
              <p:nvPr/>
            </p:nvPicPr>
            <p:blipFill>
              <a:blip r:embed="rId160"/>
              <a:stretch>
                <a:fillRect/>
              </a:stretch>
            </p:blipFill>
            <p:spPr>
              <a:xfrm>
                <a:off x="5315040" y="964342"/>
                <a:ext cx="213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3" name="Freihand 132">
                <a:extLst>
                  <a:ext uri="{FF2B5EF4-FFF2-40B4-BE49-F238E27FC236}">
                    <a16:creationId xmlns:a16="http://schemas.microsoft.com/office/drawing/2014/main" id="{FAE58F98-1C5A-0943-6DB0-B66CBA10DDDE}"/>
                  </a:ext>
                </a:extLst>
              </p14:cNvPr>
              <p14:cNvContentPartPr/>
              <p14:nvPr/>
            </p14:nvContentPartPr>
            <p14:xfrm>
              <a:off x="5589000" y="890182"/>
              <a:ext cx="166680" cy="223920"/>
            </p14:xfrm>
          </p:contentPart>
        </mc:Choice>
        <mc:Fallback>
          <p:pic>
            <p:nvPicPr>
              <p:cNvPr id="133" name="Freihand 132">
                <a:extLst>
                  <a:ext uri="{FF2B5EF4-FFF2-40B4-BE49-F238E27FC236}">
                    <a16:creationId xmlns:a16="http://schemas.microsoft.com/office/drawing/2014/main" id="{FAE58F98-1C5A-0943-6DB0-B66CBA10DDDE}"/>
                  </a:ext>
                </a:extLst>
              </p:cNvPr>
              <p:cNvPicPr/>
              <p:nvPr/>
            </p:nvPicPr>
            <p:blipFill>
              <a:blip r:embed="rId162"/>
              <a:stretch>
                <a:fillRect/>
              </a:stretch>
            </p:blipFill>
            <p:spPr>
              <a:xfrm>
                <a:off x="5580000" y="881182"/>
                <a:ext cx="1843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4" name="Freihand 133">
                <a:extLst>
                  <a:ext uri="{FF2B5EF4-FFF2-40B4-BE49-F238E27FC236}">
                    <a16:creationId xmlns:a16="http://schemas.microsoft.com/office/drawing/2014/main" id="{48820D97-2FE9-F69C-C60B-D7E5B4858E28}"/>
                  </a:ext>
                </a:extLst>
              </p14:cNvPr>
              <p14:cNvContentPartPr/>
              <p14:nvPr/>
            </p14:nvContentPartPr>
            <p14:xfrm>
              <a:off x="5705280" y="925822"/>
              <a:ext cx="15480" cy="12240"/>
            </p14:xfrm>
          </p:contentPart>
        </mc:Choice>
        <mc:Fallback>
          <p:pic>
            <p:nvPicPr>
              <p:cNvPr id="134" name="Freihand 133">
                <a:extLst>
                  <a:ext uri="{FF2B5EF4-FFF2-40B4-BE49-F238E27FC236}">
                    <a16:creationId xmlns:a16="http://schemas.microsoft.com/office/drawing/2014/main" id="{48820D97-2FE9-F69C-C60B-D7E5B4858E28}"/>
                  </a:ext>
                </a:extLst>
              </p:cNvPr>
              <p:cNvPicPr/>
              <p:nvPr/>
            </p:nvPicPr>
            <p:blipFill>
              <a:blip r:embed="rId164"/>
              <a:stretch>
                <a:fillRect/>
              </a:stretch>
            </p:blipFill>
            <p:spPr>
              <a:xfrm>
                <a:off x="5696280" y="916822"/>
                <a:ext cx="33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5" name="Freihand 134">
                <a:extLst>
                  <a:ext uri="{FF2B5EF4-FFF2-40B4-BE49-F238E27FC236}">
                    <a16:creationId xmlns:a16="http://schemas.microsoft.com/office/drawing/2014/main" id="{2CEFBCF6-B91A-48D0-420C-8F047607C76E}"/>
                  </a:ext>
                </a:extLst>
              </p14:cNvPr>
              <p14:cNvContentPartPr/>
              <p14:nvPr/>
            </p14:nvContentPartPr>
            <p14:xfrm>
              <a:off x="5801040" y="963262"/>
              <a:ext cx="67320" cy="144360"/>
            </p14:xfrm>
          </p:contentPart>
        </mc:Choice>
        <mc:Fallback>
          <p:pic>
            <p:nvPicPr>
              <p:cNvPr id="135" name="Freihand 134">
                <a:extLst>
                  <a:ext uri="{FF2B5EF4-FFF2-40B4-BE49-F238E27FC236}">
                    <a16:creationId xmlns:a16="http://schemas.microsoft.com/office/drawing/2014/main" id="{2CEFBCF6-B91A-48D0-420C-8F047607C76E}"/>
                  </a:ext>
                </a:extLst>
              </p:cNvPr>
              <p:cNvPicPr/>
              <p:nvPr/>
            </p:nvPicPr>
            <p:blipFill>
              <a:blip r:embed="rId166"/>
              <a:stretch>
                <a:fillRect/>
              </a:stretch>
            </p:blipFill>
            <p:spPr>
              <a:xfrm>
                <a:off x="5792040" y="954622"/>
                <a:ext cx="84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6" name="Freihand 135">
                <a:extLst>
                  <a:ext uri="{FF2B5EF4-FFF2-40B4-BE49-F238E27FC236}">
                    <a16:creationId xmlns:a16="http://schemas.microsoft.com/office/drawing/2014/main" id="{E4356F01-5C9B-4DAD-29C9-6E1086D9E04E}"/>
                  </a:ext>
                </a:extLst>
              </p14:cNvPr>
              <p14:cNvContentPartPr/>
              <p14:nvPr/>
            </p14:nvContentPartPr>
            <p14:xfrm>
              <a:off x="5880240" y="834382"/>
              <a:ext cx="56880" cy="243000"/>
            </p14:xfrm>
          </p:contentPart>
        </mc:Choice>
        <mc:Fallback>
          <p:pic>
            <p:nvPicPr>
              <p:cNvPr id="136" name="Freihand 135">
                <a:extLst>
                  <a:ext uri="{FF2B5EF4-FFF2-40B4-BE49-F238E27FC236}">
                    <a16:creationId xmlns:a16="http://schemas.microsoft.com/office/drawing/2014/main" id="{E4356F01-5C9B-4DAD-29C9-6E1086D9E04E}"/>
                  </a:ext>
                </a:extLst>
              </p:cNvPr>
              <p:cNvPicPr/>
              <p:nvPr/>
            </p:nvPicPr>
            <p:blipFill>
              <a:blip r:embed="rId168"/>
              <a:stretch>
                <a:fillRect/>
              </a:stretch>
            </p:blipFill>
            <p:spPr>
              <a:xfrm>
                <a:off x="5871600" y="825382"/>
                <a:ext cx="745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8" name="Freihand 137">
                <a:extLst>
                  <a:ext uri="{FF2B5EF4-FFF2-40B4-BE49-F238E27FC236}">
                    <a16:creationId xmlns:a16="http://schemas.microsoft.com/office/drawing/2014/main" id="{97FF0388-0743-5F95-EEE0-E9708BF932F2}"/>
                  </a:ext>
                </a:extLst>
              </p14:cNvPr>
              <p14:cNvContentPartPr/>
              <p14:nvPr/>
            </p14:nvContentPartPr>
            <p14:xfrm>
              <a:off x="6317640" y="189262"/>
              <a:ext cx="1410840" cy="761040"/>
            </p14:xfrm>
          </p:contentPart>
        </mc:Choice>
        <mc:Fallback>
          <p:pic>
            <p:nvPicPr>
              <p:cNvPr id="138" name="Freihand 137">
                <a:extLst>
                  <a:ext uri="{FF2B5EF4-FFF2-40B4-BE49-F238E27FC236}">
                    <a16:creationId xmlns:a16="http://schemas.microsoft.com/office/drawing/2014/main" id="{97FF0388-0743-5F95-EEE0-E9708BF932F2}"/>
                  </a:ext>
                </a:extLst>
              </p:cNvPr>
              <p:cNvPicPr/>
              <p:nvPr/>
            </p:nvPicPr>
            <p:blipFill>
              <a:blip r:embed="rId170"/>
              <a:stretch>
                <a:fillRect/>
              </a:stretch>
            </p:blipFill>
            <p:spPr>
              <a:xfrm>
                <a:off x="6308640" y="180622"/>
                <a:ext cx="1428480" cy="778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9" name="Freihand 138">
                <a:extLst>
                  <a:ext uri="{FF2B5EF4-FFF2-40B4-BE49-F238E27FC236}">
                    <a16:creationId xmlns:a16="http://schemas.microsoft.com/office/drawing/2014/main" id="{B64AC9B9-1CA7-7758-C844-063732F2AE5B}"/>
                  </a:ext>
                </a:extLst>
              </p14:cNvPr>
              <p14:cNvContentPartPr/>
              <p14:nvPr/>
            </p14:nvContentPartPr>
            <p14:xfrm>
              <a:off x="6161400" y="717382"/>
              <a:ext cx="320040" cy="321120"/>
            </p14:xfrm>
          </p:contentPart>
        </mc:Choice>
        <mc:Fallback>
          <p:pic>
            <p:nvPicPr>
              <p:cNvPr id="139" name="Freihand 138">
                <a:extLst>
                  <a:ext uri="{FF2B5EF4-FFF2-40B4-BE49-F238E27FC236}">
                    <a16:creationId xmlns:a16="http://schemas.microsoft.com/office/drawing/2014/main" id="{B64AC9B9-1CA7-7758-C844-063732F2AE5B}"/>
                  </a:ext>
                </a:extLst>
              </p:cNvPr>
              <p:cNvPicPr/>
              <p:nvPr/>
            </p:nvPicPr>
            <p:blipFill>
              <a:blip r:embed="rId172"/>
              <a:stretch>
                <a:fillRect/>
              </a:stretch>
            </p:blipFill>
            <p:spPr>
              <a:xfrm>
                <a:off x="6152400" y="708382"/>
                <a:ext cx="337680" cy="338760"/>
              </a:xfrm>
              <a:prstGeom prst="rect">
                <a:avLst/>
              </a:prstGeom>
            </p:spPr>
          </p:pic>
        </mc:Fallback>
      </mc:AlternateContent>
      <p:grpSp>
        <p:nvGrpSpPr>
          <p:cNvPr id="177" name="Gruppieren 176">
            <a:extLst>
              <a:ext uri="{FF2B5EF4-FFF2-40B4-BE49-F238E27FC236}">
                <a16:creationId xmlns:a16="http://schemas.microsoft.com/office/drawing/2014/main" id="{68C1CEF3-DC4E-0952-8A61-842061A50A38}"/>
              </a:ext>
            </a:extLst>
          </p:cNvPr>
          <p:cNvGrpSpPr/>
          <p:nvPr/>
        </p:nvGrpSpPr>
        <p:grpSpPr>
          <a:xfrm>
            <a:off x="7118640" y="6742"/>
            <a:ext cx="4872240" cy="1173960"/>
            <a:chOff x="7118640" y="6742"/>
            <a:chExt cx="4872240" cy="1173960"/>
          </a:xfrm>
        </p:grpSpPr>
        <mc:AlternateContent xmlns:mc="http://schemas.openxmlformats.org/markup-compatibility/2006">
          <mc:Choice xmlns:p14="http://schemas.microsoft.com/office/powerpoint/2010/main" Requires="p14">
            <p:contentPart p14:bwMode="auto" r:id="rId173">
              <p14:nvContentPartPr>
                <p14:cNvPr id="96" name="Freihand 95">
                  <a:extLst>
                    <a:ext uri="{FF2B5EF4-FFF2-40B4-BE49-F238E27FC236}">
                      <a16:creationId xmlns:a16="http://schemas.microsoft.com/office/drawing/2014/main" id="{E29DA996-1633-48A6-55D3-1BEE782D11EB}"/>
                    </a:ext>
                  </a:extLst>
                </p14:cNvPr>
                <p14:cNvContentPartPr/>
                <p14:nvPr/>
              </p14:nvContentPartPr>
              <p14:xfrm>
                <a:off x="8409600" y="656542"/>
                <a:ext cx="153000" cy="152640"/>
              </p14:xfrm>
            </p:contentPart>
          </mc:Choice>
          <mc:Fallback>
            <p:pic>
              <p:nvPicPr>
                <p:cNvPr id="96" name="Freihand 95">
                  <a:extLst>
                    <a:ext uri="{FF2B5EF4-FFF2-40B4-BE49-F238E27FC236}">
                      <a16:creationId xmlns:a16="http://schemas.microsoft.com/office/drawing/2014/main" id="{E29DA996-1633-48A6-55D3-1BEE782D11EB}"/>
                    </a:ext>
                  </a:extLst>
                </p:cNvPr>
                <p:cNvPicPr/>
                <p:nvPr/>
              </p:nvPicPr>
              <p:blipFill>
                <a:blip r:embed="rId174"/>
                <a:stretch>
                  <a:fillRect/>
                </a:stretch>
              </p:blipFill>
              <p:spPr>
                <a:xfrm>
                  <a:off x="8400600" y="647542"/>
                  <a:ext cx="170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7" name="Freihand 96">
                  <a:extLst>
                    <a:ext uri="{FF2B5EF4-FFF2-40B4-BE49-F238E27FC236}">
                      <a16:creationId xmlns:a16="http://schemas.microsoft.com/office/drawing/2014/main" id="{95FACEA2-802C-C451-1B2C-08979A0783C1}"/>
                    </a:ext>
                  </a:extLst>
                </p14:cNvPr>
                <p14:cNvContentPartPr/>
                <p14:nvPr/>
              </p14:nvContentPartPr>
              <p14:xfrm>
                <a:off x="8574120" y="663022"/>
                <a:ext cx="97560" cy="281880"/>
              </p14:xfrm>
            </p:contentPart>
          </mc:Choice>
          <mc:Fallback>
            <p:pic>
              <p:nvPicPr>
                <p:cNvPr id="97" name="Freihand 96">
                  <a:extLst>
                    <a:ext uri="{FF2B5EF4-FFF2-40B4-BE49-F238E27FC236}">
                      <a16:creationId xmlns:a16="http://schemas.microsoft.com/office/drawing/2014/main" id="{95FACEA2-802C-C451-1B2C-08979A0783C1}"/>
                    </a:ext>
                  </a:extLst>
                </p:cNvPr>
                <p:cNvPicPr/>
                <p:nvPr/>
              </p:nvPicPr>
              <p:blipFill>
                <a:blip r:embed="rId176"/>
                <a:stretch>
                  <a:fillRect/>
                </a:stretch>
              </p:blipFill>
              <p:spPr>
                <a:xfrm>
                  <a:off x="8565480" y="654022"/>
                  <a:ext cx="1152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8" name="Freihand 97">
                  <a:extLst>
                    <a:ext uri="{FF2B5EF4-FFF2-40B4-BE49-F238E27FC236}">
                      <a16:creationId xmlns:a16="http://schemas.microsoft.com/office/drawing/2014/main" id="{FC3ADAA7-18D3-989A-1EC1-A3B2DED20105}"/>
                    </a:ext>
                  </a:extLst>
                </p14:cNvPr>
                <p14:cNvContentPartPr/>
                <p14:nvPr/>
              </p14:nvContentPartPr>
              <p14:xfrm>
                <a:off x="8743320" y="511822"/>
                <a:ext cx="321120" cy="222840"/>
              </p14:xfrm>
            </p:contentPart>
          </mc:Choice>
          <mc:Fallback>
            <p:pic>
              <p:nvPicPr>
                <p:cNvPr id="98" name="Freihand 97">
                  <a:extLst>
                    <a:ext uri="{FF2B5EF4-FFF2-40B4-BE49-F238E27FC236}">
                      <a16:creationId xmlns:a16="http://schemas.microsoft.com/office/drawing/2014/main" id="{FC3ADAA7-18D3-989A-1EC1-A3B2DED20105}"/>
                    </a:ext>
                  </a:extLst>
                </p:cNvPr>
                <p:cNvPicPr/>
                <p:nvPr/>
              </p:nvPicPr>
              <p:blipFill>
                <a:blip r:embed="rId178"/>
                <a:stretch>
                  <a:fillRect/>
                </a:stretch>
              </p:blipFill>
              <p:spPr>
                <a:xfrm>
                  <a:off x="8734320" y="503182"/>
                  <a:ext cx="3387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9" name="Freihand 98">
                  <a:extLst>
                    <a:ext uri="{FF2B5EF4-FFF2-40B4-BE49-F238E27FC236}">
                      <a16:creationId xmlns:a16="http://schemas.microsoft.com/office/drawing/2014/main" id="{D17B1388-3E5D-25B1-24BF-FBC400C164AB}"/>
                    </a:ext>
                  </a:extLst>
                </p14:cNvPr>
                <p14:cNvContentPartPr/>
                <p14:nvPr/>
              </p14:nvContentPartPr>
              <p14:xfrm>
                <a:off x="9005760" y="483022"/>
                <a:ext cx="5400" cy="10080"/>
              </p14:xfrm>
            </p:contentPart>
          </mc:Choice>
          <mc:Fallback>
            <p:pic>
              <p:nvPicPr>
                <p:cNvPr id="99" name="Freihand 98">
                  <a:extLst>
                    <a:ext uri="{FF2B5EF4-FFF2-40B4-BE49-F238E27FC236}">
                      <a16:creationId xmlns:a16="http://schemas.microsoft.com/office/drawing/2014/main" id="{D17B1388-3E5D-25B1-24BF-FBC400C164AB}"/>
                    </a:ext>
                  </a:extLst>
                </p:cNvPr>
                <p:cNvPicPr/>
                <p:nvPr/>
              </p:nvPicPr>
              <p:blipFill>
                <a:blip r:embed="rId138"/>
                <a:stretch>
                  <a:fillRect/>
                </a:stretch>
              </p:blipFill>
              <p:spPr>
                <a:xfrm>
                  <a:off x="8997120" y="474022"/>
                  <a:ext cx="23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0" name="Freihand 99">
                  <a:extLst>
                    <a:ext uri="{FF2B5EF4-FFF2-40B4-BE49-F238E27FC236}">
                      <a16:creationId xmlns:a16="http://schemas.microsoft.com/office/drawing/2014/main" id="{CB4116B2-D9A0-4C23-C576-EB73C8028A6C}"/>
                    </a:ext>
                  </a:extLst>
                </p14:cNvPr>
                <p14:cNvContentPartPr/>
                <p14:nvPr/>
              </p14:nvContentPartPr>
              <p14:xfrm>
                <a:off x="9064440" y="639982"/>
                <a:ext cx="124920" cy="86040"/>
              </p14:xfrm>
            </p:contentPart>
          </mc:Choice>
          <mc:Fallback>
            <p:pic>
              <p:nvPicPr>
                <p:cNvPr id="100" name="Freihand 99">
                  <a:extLst>
                    <a:ext uri="{FF2B5EF4-FFF2-40B4-BE49-F238E27FC236}">
                      <a16:creationId xmlns:a16="http://schemas.microsoft.com/office/drawing/2014/main" id="{CB4116B2-D9A0-4C23-C576-EB73C8028A6C}"/>
                    </a:ext>
                  </a:extLst>
                </p:cNvPr>
                <p:cNvPicPr/>
                <p:nvPr/>
              </p:nvPicPr>
              <p:blipFill>
                <a:blip r:embed="rId181"/>
                <a:stretch>
                  <a:fillRect/>
                </a:stretch>
              </p:blipFill>
              <p:spPr>
                <a:xfrm>
                  <a:off x="9055440" y="631342"/>
                  <a:ext cx="142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3F3A23D3-82D3-2EB4-B08B-21BFD8CC17B7}"/>
                    </a:ext>
                  </a:extLst>
                </p14:cNvPr>
                <p14:cNvContentPartPr/>
                <p14:nvPr/>
              </p14:nvContentPartPr>
              <p14:xfrm>
                <a:off x="9244080" y="565822"/>
                <a:ext cx="419760" cy="120960"/>
              </p14:xfrm>
            </p:contentPart>
          </mc:Choice>
          <mc:Fallback>
            <p:pic>
              <p:nvPicPr>
                <p:cNvPr id="101" name="Freihand 100">
                  <a:extLst>
                    <a:ext uri="{FF2B5EF4-FFF2-40B4-BE49-F238E27FC236}">
                      <a16:creationId xmlns:a16="http://schemas.microsoft.com/office/drawing/2014/main" id="{3F3A23D3-82D3-2EB4-B08B-21BFD8CC17B7}"/>
                    </a:ext>
                  </a:extLst>
                </p:cNvPr>
                <p:cNvPicPr/>
                <p:nvPr/>
              </p:nvPicPr>
              <p:blipFill>
                <a:blip r:embed="rId183"/>
                <a:stretch>
                  <a:fillRect/>
                </a:stretch>
              </p:blipFill>
              <p:spPr>
                <a:xfrm>
                  <a:off x="9235080" y="557182"/>
                  <a:ext cx="437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44426902-BE8C-6BEA-F5B3-E8778296AABD}"/>
                    </a:ext>
                  </a:extLst>
                </p14:cNvPr>
                <p14:cNvContentPartPr/>
                <p14:nvPr/>
              </p14:nvContentPartPr>
              <p14:xfrm>
                <a:off x="9636480" y="568702"/>
                <a:ext cx="113400" cy="98640"/>
              </p14:xfrm>
            </p:contentPart>
          </mc:Choice>
          <mc:Fallback>
            <p:pic>
              <p:nvPicPr>
                <p:cNvPr id="102" name="Freihand 101">
                  <a:extLst>
                    <a:ext uri="{FF2B5EF4-FFF2-40B4-BE49-F238E27FC236}">
                      <a16:creationId xmlns:a16="http://schemas.microsoft.com/office/drawing/2014/main" id="{44426902-BE8C-6BEA-F5B3-E8778296AABD}"/>
                    </a:ext>
                  </a:extLst>
                </p:cNvPr>
                <p:cNvPicPr/>
                <p:nvPr/>
              </p:nvPicPr>
              <p:blipFill>
                <a:blip r:embed="rId185"/>
                <a:stretch>
                  <a:fillRect/>
                </a:stretch>
              </p:blipFill>
              <p:spPr>
                <a:xfrm>
                  <a:off x="9627480" y="560062"/>
                  <a:ext cx="131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0" name="Freihand 89">
                  <a:extLst>
                    <a:ext uri="{FF2B5EF4-FFF2-40B4-BE49-F238E27FC236}">
                      <a16:creationId xmlns:a16="http://schemas.microsoft.com/office/drawing/2014/main" id="{3282E7A4-7111-52D9-C283-1F51E9E3C607}"/>
                    </a:ext>
                  </a:extLst>
                </p14:cNvPr>
                <p14:cNvContentPartPr/>
                <p14:nvPr/>
              </p14:nvContentPartPr>
              <p14:xfrm>
                <a:off x="7118640" y="937702"/>
                <a:ext cx="133920" cy="243000"/>
              </p14:xfrm>
            </p:contentPart>
          </mc:Choice>
          <mc:Fallback>
            <p:pic>
              <p:nvPicPr>
                <p:cNvPr id="90" name="Freihand 89">
                  <a:extLst>
                    <a:ext uri="{FF2B5EF4-FFF2-40B4-BE49-F238E27FC236}">
                      <a16:creationId xmlns:a16="http://schemas.microsoft.com/office/drawing/2014/main" id="{3282E7A4-7111-52D9-C283-1F51E9E3C607}"/>
                    </a:ext>
                  </a:extLst>
                </p:cNvPr>
                <p:cNvPicPr/>
                <p:nvPr/>
              </p:nvPicPr>
              <p:blipFill>
                <a:blip r:embed="rId187"/>
                <a:stretch>
                  <a:fillRect/>
                </a:stretch>
              </p:blipFill>
              <p:spPr>
                <a:xfrm>
                  <a:off x="7110000" y="929062"/>
                  <a:ext cx="151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1" name="Freihand 90">
                  <a:extLst>
                    <a:ext uri="{FF2B5EF4-FFF2-40B4-BE49-F238E27FC236}">
                      <a16:creationId xmlns:a16="http://schemas.microsoft.com/office/drawing/2014/main" id="{94301189-3547-7722-3C3D-E28B90C97A1B}"/>
                    </a:ext>
                  </a:extLst>
                </p14:cNvPr>
                <p14:cNvContentPartPr/>
                <p14:nvPr/>
              </p14:nvContentPartPr>
              <p14:xfrm>
                <a:off x="7340760" y="946342"/>
                <a:ext cx="85680" cy="132480"/>
              </p14:xfrm>
            </p:contentPart>
          </mc:Choice>
          <mc:Fallback>
            <p:pic>
              <p:nvPicPr>
                <p:cNvPr id="91" name="Freihand 90">
                  <a:extLst>
                    <a:ext uri="{FF2B5EF4-FFF2-40B4-BE49-F238E27FC236}">
                      <a16:creationId xmlns:a16="http://schemas.microsoft.com/office/drawing/2014/main" id="{94301189-3547-7722-3C3D-E28B90C97A1B}"/>
                    </a:ext>
                  </a:extLst>
                </p:cNvPr>
                <p:cNvPicPr/>
                <p:nvPr/>
              </p:nvPicPr>
              <p:blipFill>
                <a:blip r:embed="rId189"/>
                <a:stretch>
                  <a:fillRect/>
                </a:stretch>
              </p:blipFill>
              <p:spPr>
                <a:xfrm>
                  <a:off x="7332120" y="937342"/>
                  <a:ext cx="103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2" name="Freihand 91">
                  <a:extLst>
                    <a:ext uri="{FF2B5EF4-FFF2-40B4-BE49-F238E27FC236}">
                      <a16:creationId xmlns:a16="http://schemas.microsoft.com/office/drawing/2014/main" id="{DFBFFAE4-9988-6BF6-1497-AEE99B8CA281}"/>
                    </a:ext>
                  </a:extLst>
                </p14:cNvPr>
                <p14:cNvContentPartPr/>
                <p14:nvPr/>
              </p14:nvContentPartPr>
              <p14:xfrm>
                <a:off x="7389720" y="878302"/>
                <a:ext cx="200160" cy="167400"/>
              </p14:xfrm>
            </p:contentPart>
          </mc:Choice>
          <mc:Fallback>
            <p:pic>
              <p:nvPicPr>
                <p:cNvPr id="92" name="Freihand 91">
                  <a:extLst>
                    <a:ext uri="{FF2B5EF4-FFF2-40B4-BE49-F238E27FC236}">
                      <a16:creationId xmlns:a16="http://schemas.microsoft.com/office/drawing/2014/main" id="{DFBFFAE4-9988-6BF6-1497-AEE99B8CA281}"/>
                    </a:ext>
                  </a:extLst>
                </p:cNvPr>
                <p:cNvPicPr/>
                <p:nvPr/>
              </p:nvPicPr>
              <p:blipFill>
                <a:blip r:embed="rId191"/>
                <a:stretch>
                  <a:fillRect/>
                </a:stretch>
              </p:blipFill>
              <p:spPr>
                <a:xfrm>
                  <a:off x="7381080" y="869662"/>
                  <a:ext cx="217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3" name="Freihand 92">
                  <a:extLst>
                    <a:ext uri="{FF2B5EF4-FFF2-40B4-BE49-F238E27FC236}">
                      <a16:creationId xmlns:a16="http://schemas.microsoft.com/office/drawing/2014/main" id="{93A123BB-E82A-6004-6A8C-C52A5F5D4682}"/>
                    </a:ext>
                  </a:extLst>
                </p14:cNvPr>
                <p14:cNvContentPartPr/>
                <p14:nvPr/>
              </p14:nvContentPartPr>
              <p14:xfrm>
                <a:off x="7637400" y="792622"/>
                <a:ext cx="31680" cy="199440"/>
              </p14:xfrm>
            </p:contentPart>
          </mc:Choice>
          <mc:Fallback>
            <p:pic>
              <p:nvPicPr>
                <p:cNvPr id="93" name="Freihand 92">
                  <a:extLst>
                    <a:ext uri="{FF2B5EF4-FFF2-40B4-BE49-F238E27FC236}">
                      <a16:creationId xmlns:a16="http://schemas.microsoft.com/office/drawing/2014/main" id="{93A123BB-E82A-6004-6A8C-C52A5F5D4682}"/>
                    </a:ext>
                  </a:extLst>
                </p:cNvPr>
                <p:cNvPicPr/>
                <p:nvPr/>
              </p:nvPicPr>
              <p:blipFill>
                <a:blip r:embed="rId193"/>
                <a:stretch>
                  <a:fillRect/>
                </a:stretch>
              </p:blipFill>
              <p:spPr>
                <a:xfrm>
                  <a:off x="7628760" y="783622"/>
                  <a:ext cx="493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4" name="Freihand 93">
                  <a:extLst>
                    <a:ext uri="{FF2B5EF4-FFF2-40B4-BE49-F238E27FC236}">
                      <a16:creationId xmlns:a16="http://schemas.microsoft.com/office/drawing/2014/main" id="{B9AB685D-17B6-6D1E-A206-22E5137F2E00}"/>
                    </a:ext>
                  </a:extLst>
                </p14:cNvPr>
                <p14:cNvContentPartPr/>
                <p14:nvPr/>
              </p14:nvContentPartPr>
              <p14:xfrm>
                <a:off x="7732800" y="740422"/>
                <a:ext cx="296280" cy="216360"/>
              </p14:xfrm>
            </p:contentPart>
          </mc:Choice>
          <mc:Fallback>
            <p:pic>
              <p:nvPicPr>
                <p:cNvPr id="94" name="Freihand 93">
                  <a:extLst>
                    <a:ext uri="{FF2B5EF4-FFF2-40B4-BE49-F238E27FC236}">
                      <a16:creationId xmlns:a16="http://schemas.microsoft.com/office/drawing/2014/main" id="{B9AB685D-17B6-6D1E-A206-22E5137F2E00}"/>
                    </a:ext>
                  </a:extLst>
                </p:cNvPr>
                <p:cNvPicPr/>
                <p:nvPr/>
              </p:nvPicPr>
              <p:blipFill>
                <a:blip r:embed="rId195"/>
                <a:stretch>
                  <a:fillRect/>
                </a:stretch>
              </p:blipFill>
              <p:spPr>
                <a:xfrm>
                  <a:off x="7723800" y="731782"/>
                  <a:ext cx="313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95" name="Freihand 94">
                  <a:extLst>
                    <a:ext uri="{FF2B5EF4-FFF2-40B4-BE49-F238E27FC236}">
                      <a16:creationId xmlns:a16="http://schemas.microsoft.com/office/drawing/2014/main" id="{2C8D5E71-D41C-2EFD-D638-B9BA6E562B23}"/>
                    </a:ext>
                  </a:extLst>
                </p14:cNvPr>
                <p14:cNvContentPartPr/>
                <p14:nvPr/>
              </p14:nvContentPartPr>
              <p14:xfrm>
                <a:off x="8056800" y="764182"/>
                <a:ext cx="80280" cy="134640"/>
              </p14:xfrm>
            </p:contentPart>
          </mc:Choice>
          <mc:Fallback>
            <p:pic>
              <p:nvPicPr>
                <p:cNvPr id="95" name="Freihand 94">
                  <a:extLst>
                    <a:ext uri="{FF2B5EF4-FFF2-40B4-BE49-F238E27FC236}">
                      <a16:creationId xmlns:a16="http://schemas.microsoft.com/office/drawing/2014/main" id="{2C8D5E71-D41C-2EFD-D638-B9BA6E562B23}"/>
                    </a:ext>
                  </a:extLst>
                </p:cNvPr>
                <p:cNvPicPr/>
                <p:nvPr/>
              </p:nvPicPr>
              <p:blipFill>
                <a:blip r:embed="rId197"/>
                <a:stretch>
                  <a:fillRect/>
                </a:stretch>
              </p:blipFill>
              <p:spPr>
                <a:xfrm>
                  <a:off x="8047800" y="755182"/>
                  <a:ext cx="97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1" name="Freihand 140">
                  <a:extLst>
                    <a:ext uri="{FF2B5EF4-FFF2-40B4-BE49-F238E27FC236}">
                      <a16:creationId xmlns:a16="http://schemas.microsoft.com/office/drawing/2014/main" id="{69019EDB-5B5C-BDE8-BE26-1AB0ED346F61}"/>
                    </a:ext>
                  </a:extLst>
                </p14:cNvPr>
                <p14:cNvContentPartPr/>
                <p14:nvPr/>
              </p14:nvContentPartPr>
              <p14:xfrm>
                <a:off x="7934760" y="72982"/>
                <a:ext cx="343080" cy="168840"/>
              </p14:xfrm>
            </p:contentPart>
          </mc:Choice>
          <mc:Fallback>
            <p:pic>
              <p:nvPicPr>
                <p:cNvPr id="141" name="Freihand 140">
                  <a:extLst>
                    <a:ext uri="{FF2B5EF4-FFF2-40B4-BE49-F238E27FC236}">
                      <a16:creationId xmlns:a16="http://schemas.microsoft.com/office/drawing/2014/main" id="{69019EDB-5B5C-BDE8-BE26-1AB0ED346F61}"/>
                    </a:ext>
                  </a:extLst>
                </p:cNvPr>
                <p:cNvPicPr/>
                <p:nvPr/>
              </p:nvPicPr>
              <p:blipFill>
                <a:blip r:embed="rId199"/>
                <a:stretch>
                  <a:fillRect/>
                </a:stretch>
              </p:blipFill>
              <p:spPr>
                <a:xfrm>
                  <a:off x="7925760" y="64342"/>
                  <a:ext cx="360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2" name="Freihand 141">
                  <a:extLst>
                    <a:ext uri="{FF2B5EF4-FFF2-40B4-BE49-F238E27FC236}">
                      <a16:creationId xmlns:a16="http://schemas.microsoft.com/office/drawing/2014/main" id="{6FD1C369-06AE-CC65-FE82-8225E2ED84B9}"/>
                    </a:ext>
                  </a:extLst>
                </p14:cNvPr>
                <p14:cNvContentPartPr/>
                <p14:nvPr/>
              </p14:nvContentPartPr>
              <p14:xfrm>
                <a:off x="8302320" y="40582"/>
                <a:ext cx="126360" cy="171720"/>
              </p14:xfrm>
            </p:contentPart>
          </mc:Choice>
          <mc:Fallback>
            <p:pic>
              <p:nvPicPr>
                <p:cNvPr id="142" name="Freihand 141">
                  <a:extLst>
                    <a:ext uri="{FF2B5EF4-FFF2-40B4-BE49-F238E27FC236}">
                      <a16:creationId xmlns:a16="http://schemas.microsoft.com/office/drawing/2014/main" id="{6FD1C369-06AE-CC65-FE82-8225E2ED84B9}"/>
                    </a:ext>
                  </a:extLst>
                </p:cNvPr>
                <p:cNvPicPr/>
                <p:nvPr/>
              </p:nvPicPr>
              <p:blipFill>
                <a:blip r:embed="rId201"/>
                <a:stretch>
                  <a:fillRect/>
                </a:stretch>
              </p:blipFill>
              <p:spPr>
                <a:xfrm>
                  <a:off x="8293320" y="31582"/>
                  <a:ext cx="144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3" name="Freihand 142">
                  <a:extLst>
                    <a:ext uri="{FF2B5EF4-FFF2-40B4-BE49-F238E27FC236}">
                      <a16:creationId xmlns:a16="http://schemas.microsoft.com/office/drawing/2014/main" id="{C66E76DC-A185-1A08-AD9D-306F8A2F12B3}"/>
                    </a:ext>
                  </a:extLst>
                </p14:cNvPr>
                <p14:cNvContentPartPr/>
                <p14:nvPr/>
              </p14:nvContentPartPr>
              <p14:xfrm>
                <a:off x="8557920" y="50662"/>
                <a:ext cx="166680" cy="129240"/>
              </p14:xfrm>
            </p:contentPart>
          </mc:Choice>
          <mc:Fallback>
            <p:pic>
              <p:nvPicPr>
                <p:cNvPr id="143" name="Freihand 142">
                  <a:extLst>
                    <a:ext uri="{FF2B5EF4-FFF2-40B4-BE49-F238E27FC236}">
                      <a16:creationId xmlns:a16="http://schemas.microsoft.com/office/drawing/2014/main" id="{C66E76DC-A185-1A08-AD9D-306F8A2F12B3}"/>
                    </a:ext>
                  </a:extLst>
                </p:cNvPr>
                <p:cNvPicPr/>
                <p:nvPr/>
              </p:nvPicPr>
              <p:blipFill>
                <a:blip r:embed="rId203"/>
                <a:stretch>
                  <a:fillRect/>
                </a:stretch>
              </p:blipFill>
              <p:spPr>
                <a:xfrm>
                  <a:off x="8548920" y="42022"/>
                  <a:ext cx="184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4" name="Freihand 143">
                  <a:extLst>
                    <a:ext uri="{FF2B5EF4-FFF2-40B4-BE49-F238E27FC236}">
                      <a16:creationId xmlns:a16="http://schemas.microsoft.com/office/drawing/2014/main" id="{766FC236-83CB-BF90-2E5D-CB7138153BFB}"/>
                    </a:ext>
                  </a:extLst>
                </p14:cNvPr>
                <p14:cNvContentPartPr/>
                <p14:nvPr/>
              </p14:nvContentPartPr>
              <p14:xfrm>
                <a:off x="8718840" y="69742"/>
                <a:ext cx="82440" cy="112680"/>
              </p14:xfrm>
            </p:contentPart>
          </mc:Choice>
          <mc:Fallback>
            <p:pic>
              <p:nvPicPr>
                <p:cNvPr id="144" name="Freihand 143">
                  <a:extLst>
                    <a:ext uri="{FF2B5EF4-FFF2-40B4-BE49-F238E27FC236}">
                      <a16:creationId xmlns:a16="http://schemas.microsoft.com/office/drawing/2014/main" id="{766FC236-83CB-BF90-2E5D-CB7138153BFB}"/>
                    </a:ext>
                  </a:extLst>
                </p:cNvPr>
                <p:cNvPicPr/>
                <p:nvPr/>
              </p:nvPicPr>
              <p:blipFill>
                <a:blip r:embed="rId205"/>
                <a:stretch>
                  <a:fillRect/>
                </a:stretch>
              </p:blipFill>
              <p:spPr>
                <a:xfrm>
                  <a:off x="8710200" y="60742"/>
                  <a:ext cx="100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5" name="Freihand 144">
                  <a:extLst>
                    <a:ext uri="{FF2B5EF4-FFF2-40B4-BE49-F238E27FC236}">
                      <a16:creationId xmlns:a16="http://schemas.microsoft.com/office/drawing/2014/main" id="{0C48DD50-FF2F-814B-A599-E396029D277D}"/>
                    </a:ext>
                  </a:extLst>
                </p14:cNvPr>
                <p14:cNvContentPartPr/>
                <p14:nvPr/>
              </p14:nvContentPartPr>
              <p14:xfrm>
                <a:off x="8838000" y="68662"/>
                <a:ext cx="77400" cy="122400"/>
              </p14:xfrm>
            </p:contentPart>
          </mc:Choice>
          <mc:Fallback>
            <p:pic>
              <p:nvPicPr>
                <p:cNvPr id="145" name="Freihand 144">
                  <a:extLst>
                    <a:ext uri="{FF2B5EF4-FFF2-40B4-BE49-F238E27FC236}">
                      <a16:creationId xmlns:a16="http://schemas.microsoft.com/office/drawing/2014/main" id="{0C48DD50-FF2F-814B-A599-E396029D277D}"/>
                    </a:ext>
                  </a:extLst>
                </p:cNvPr>
                <p:cNvPicPr/>
                <p:nvPr/>
              </p:nvPicPr>
              <p:blipFill>
                <a:blip r:embed="rId207"/>
                <a:stretch>
                  <a:fillRect/>
                </a:stretch>
              </p:blipFill>
              <p:spPr>
                <a:xfrm>
                  <a:off x="8829360" y="60022"/>
                  <a:ext cx="95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6" name="Freihand 145">
                  <a:extLst>
                    <a:ext uri="{FF2B5EF4-FFF2-40B4-BE49-F238E27FC236}">
                      <a16:creationId xmlns:a16="http://schemas.microsoft.com/office/drawing/2014/main" id="{7AF286E9-17E5-BACD-13DA-62285F349D68}"/>
                    </a:ext>
                  </a:extLst>
                </p14:cNvPr>
                <p14:cNvContentPartPr/>
                <p14:nvPr/>
              </p14:nvContentPartPr>
              <p14:xfrm>
                <a:off x="9035280" y="69742"/>
                <a:ext cx="135360" cy="237600"/>
              </p14:xfrm>
            </p:contentPart>
          </mc:Choice>
          <mc:Fallback>
            <p:pic>
              <p:nvPicPr>
                <p:cNvPr id="146" name="Freihand 145">
                  <a:extLst>
                    <a:ext uri="{FF2B5EF4-FFF2-40B4-BE49-F238E27FC236}">
                      <a16:creationId xmlns:a16="http://schemas.microsoft.com/office/drawing/2014/main" id="{7AF286E9-17E5-BACD-13DA-62285F349D68}"/>
                    </a:ext>
                  </a:extLst>
                </p:cNvPr>
                <p:cNvPicPr/>
                <p:nvPr/>
              </p:nvPicPr>
              <p:blipFill>
                <a:blip r:embed="rId209"/>
                <a:stretch>
                  <a:fillRect/>
                </a:stretch>
              </p:blipFill>
              <p:spPr>
                <a:xfrm>
                  <a:off x="9026280" y="61102"/>
                  <a:ext cx="1530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7" name="Freihand 146">
                  <a:extLst>
                    <a:ext uri="{FF2B5EF4-FFF2-40B4-BE49-F238E27FC236}">
                      <a16:creationId xmlns:a16="http://schemas.microsoft.com/office/drawing/2014/main" id="{C4A90218-4494-AFA0-4705-3BD77EF003AB}"/>
                    </a:ext>
                  </a:extLst>
                </p14:cNvPr>
                <p14:cNvContentPartPr/>
                <p14:nvPr/>
              </p14:nvContentPartPr>
              <p14:xfrm>
                <a:off x="9217800" y="57142"/>
                <a:ext cx="194400" cy="146160"/>
              </p14:xfrm>
            </p:contentPart>
          </mc:Choice>
          <mc:Fallback>
            <p:pic>
              <p:nvPicPr>
                <p:cNvPr id="147" name="Freihand 146">
                  <a:extLst>
                    <a:ext uri="{FF2B5EF4-FFF2-40B4-BE49-F238E27FC236}">
                      <a16:creationId xmlns:a16="http://schemas.microsoft.com/office/drawing/2014/main" id="{C4A90218-4494-AFA0-4705-3BD77EF003AB}"/>
                    </a:ext>
                  </a:extLst>
                </p:cNvPr>
                <p:cNvPicPr/>
                <p:nvPr/>
              </p:nvPicPr>
              <p:blipFill>
                <a:blip r:embed="rId211"/>
                <a:stretch>
                  <a:fillRect/>
                </a:stretch>
              </p:blipFill>
              <p:spPr>
                <a:xfrm>
                  <a:off x="9209160" y="48502"/>
                  <a:ext cx="212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8" name="Freihand 147">
                  <a:extLst>
                    <a:ext uri="{FF2B5EF4-FFF2-40B4-BE49-F238E27FC236}">
                      <a16:creationId xmlns:a16="http://schemas.microsoft.com/office/drawing/2014/main" id="{3930648D-40C9-E7ED-D8D4-92B75D55BACE}"/>
                    </a:ext>
                  </a:extLst>
                </p14:cNvPr>
                <p14:cNvContentPartPr/>
                <p14:nvPr/>
              </p14:nvContentPartPr>
              <p14:xfrm>
                <a:off x="9372600" y="30502"/>
                <a:ext cx="41760" cy="19800"/>
              </p14:xfrm>
            </p:contentPart>
          </mc:Choice>
          <mc:Fallback>
            <p:pic>
              <p:nvPicPr>
                <p:cNvPr id="148" name="Freihand 147">
                  <a:extLst>
                    <a:ext uri="{FF2B5EF4-FFF2-40B4-BE49-F238E27FC236}">
                      <a16:creationId xmlns:a16="http://schemas.microsoft.com/office/drawing/2014/main" id="{3930648D-40C9-E7ED-D8D4-92B75D55BACE}"/>
                    </a:ext>
                  </a:extLst>
                </p:cNvPr>
                <p:cNvPicPr/>
                <p:nvPr/>
              </p:nvPicPr>
              <p:blipFill>
                <a:blip r:embed="rId213"/>
                <a:stretch>
                  <a:fillRect/>
                </a:stretch>
              </p:blipFill>
              <p:spPr>
                <a:xfrm>
                  <a:off x="9363960" y="21502"/>
                  <a:ext cx="59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9" name="Freihand 148">
                  <a:extLst>
                    <a:ext uri="{FF2B5EF4-FFF2-40B4-BE49-F238E27FC236}">
                      <a16:creationId xmlns:a16="http://schemas.microsoft.com/office/drawing/2014/main" id="{C488350E-41E7-C556-7991-C327480EC7DD}"/>
                    </a:ext>
                  </a:extLst>
                </p14:cNvPr>
                <p14:cNvContentPartPr/>
                <p14:nvPr/>
              </p14:nvContentPartPr>
              <p14:xfrm>
                <a:off x="9445680" y="6742"/>
                <a:ext cx="312480" cy="140400"/>
              </p14:xfrm>
            </p:contentPart>
          </mc:Choice>
          <mc:Fallback>
            <p:pic>
              <p:nvPicPr>
                <p:cNvPr id="149" name="Freihand 148">
                  <a:extLst>
                    <a:ext uri="{FF2B5EF4-FFF2-40B4-BE49-F238E27FC236}">
                      <a16:creationId xmlns:a16="http://schemas.microsoft.com/office/drawing/2014/main" id="{C488350E-41E7-C556-7991-C327480EC7DD}"/>
                    </a:ext>
                  </a:extLst>
                </p:cNvPr>
                <p:cNvPicPr/>
                <p:nvPr/>
              </p:nvPicPr>
              <p:blipFill>
                <a:blip r:embed="rId215"/>
                <a:stretch>
                  <a:fillRect/>
                </a:stretch>
              </p:blipFill>
              <p:spPr>
                <a:xfrm>
                  <a:off x="9436680" y="-2258"/>
                  <a:ext cx="330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0" name="Freihand 149">
                  <a:extLst>
                    <a:ext uri="{FF2B5EF4-FFF2-40B4-BE49-F238E27FC236}">
                      <a16:creationId xmlns:a16="http://schemas.microsoft.com/office/drawing/2014/main" id="{9741AB8B-6E7F-568D-31AB-360BE7BD3176}"/>
                    </a:ext>
                  </a:extLst>
                </p14:cNvPr>
                <p14:cNvContentPartPr/>
                <p14:nvPr/>
              </p14:nvContentPartPr>
              <p14:xfrm>
                <a:off x="9942480" y="25462"/>
                <a:ext cx="171720" cy="171000"/>
              </p14:xfrm>
            </p:contentPart>
          </mc:Choice>
          <mc:Fallback>
            <p:pic>
              <p:nvPicPr>
                <p:cNvPr id="150" name="Freihand 149">
                  <a:extLst>
                    <a:ext uri="{FF2B5EF4-FFF2-40B4-BE49-F238E27FC236}">
                      <a16:creationId xmlns:a16="http://schemas.microsoft.com/office/drawing/2014/main" id="{9741AB8B-6E7F-568D-31AB-360BE7BD3176}"/>
                    </a:ext>
                  </a:extLst>
                </p:cNvPr>
                <p:cNvPicPr/>
                <p:nvPr/>
              </p:nvPicPr>
              <p:blipFill>
                <a:blip r:embed="rId217"/>
                <a:stretch>
                  <a:fillRect/>
                </a:stretch>
              </p:blipFill>
              <p:spPr>
                <a:xfrm>
                  <a:off x="9933480" y="16462"/>
                  <a:ext cx="189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1" name="Freihand 150">
                  <a:extLst>
                    <a:ext uri="{FF2B5EF4-FFF2-40B4-BE49-F238E27FC236}">
                      <a16:creationId xmlns:a16="http://schemas.microsoft.com/office/drawing/2014/main" id="{87854FA2-29D3-EF6F-7A9C-5118F5AA9CE9}"/>
                    </a:ext>
                  </a:extLst>
                </p14:cNvPr>
                <p14:cNvContentPartPr/>
                <p14:nvPr/>
              </p14:nvContentPartPr>
              <p14:xfrm>
                <a:off x="10149840" y="24742"/>
                <a:ext cx="135000" cy="163800"/>
              </p14:xfrm>
            </p:contentPart>
          </mc:Choice>
          <mc:Fallback>
            <p:pic>
              <p:nvPicPr>
                <p:cNvPr id="151" name="Freihand 150">
                  <a:extLst>
                    <a:ext uri="{FF2B5EF4-FFF2-40B4-BE49-F238E27FC236}">
                      <a16:creationId xmlns:a16="http://schemas.microsoft.com/office/drawing/2014/main" id="{87854FA2-29D3-EF6F-7A9C-5118F5AA9CE9}"/>
                    </a:ext>
                  </a:extLst>
                </p:cNvPr>
                <p:cNvPicPr/>
                <p:nvPr/>
              </p:nvPicPr>
              <p:blipFill>
                <a:blip r:embed="rId219"/>
                <a:stretch>
                  <a:fillRect/>
                </a:stretch>
              </p:blipFill>
              <p:spPr>
                <a:xfrm>
                  <a:off x="10140840" y="16102"/>
                  <a:ext cx="152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2" name="Freihand 151">
                  <a:extLst>
                    <a:ext uri="{FF2B5EF4-FFF2-40B4-BE49-F238E27FC236}">
                      <a16:creationId xmlns:a16="http://schemas.microsoft.com/office/drawing/2014/main" id="{262F7B0E-F864-B850-FF15-7DA5C9D4C22C}"/>
                    </a:ext>
                  </a:extLst>
                </p14:cNvPr>
                <p14:cNvContentPartPr/>
                <p14:nvPr/>
              </p14:nvContentPartPr>
              <p14:xfrm>
                <a:off x="10323360" y="30862"/>
                <a:ext cx="135720" cy="195840"/>
              </p14:xfrm>
            </p:contentPart>
          </mc:Choice>
          <mc:Fallback>
            <p:pic>
              <p:nvPicPr>
                <p:cNvPr id="152" name="Freihand 151">
                  <a:extLst>
                    <a:ext uri="{FF2B5EF4-FFF2-40B4-BE49-F238E27FC236}">
                      <a16:creationId xmlns:a16="http://schemas.microsoft.com/office/drawing/2014/main" id="{262F7B0E-F864-B850-FF15-7DA5C9D4C22C}"/>
                    </a:ext>
                  </a:extLst>
                </p:cNvPr>
                <p:cNvPicPr/>
                <p:nvPr/>
              </p:nvPicPr>
              <p:blipFill>
                <a:blip r:embed="rId221"/>
                <a:stretch>
                  <a:fillRect/>
                </a:stretch>
              </p:blipFill>
              <p:spPr>
                <a:xfrm>
                  <a:off x="10314720" y="22222"/>
                  <a:ext cx="1533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3" name="Freihand 152">
                  <a:extLst>
                    <a:ext uri="{FF2B5EF4-FFF2-40B4-BE49-F238E27FC236}">
                      <a16:creationId xmlns:a16="http://schemas.microsoft.com/office/drawing/2014/main" id="{8535A6B1-F052-B189-41EB-2BC4FED6A0BA}"/>
                    </a:ext>
                  </a:extLst>
                </p14:cNvPr>
                <p14:cNvContentPartPr/>
                <p14:nvPr/>
              </p14:nvContentPartPr>
              <p14:xfrm>
                <a:off x="10631520" y="107542"/>
                <a:ext cx="329040" cy="116280"/>
              </p14:xfrm>
            </p:contentPart>
          </mc:Choice>
          <mc:Fallback>
            <p:pic>
              <p:nvPicPr>
                <p:cNvPr id="153" name="Freihand 152">
                  <a:extLst>
                    <a:ext uri="{FF2B5EF4-FFF2-40B4-BE49-F238E27FC236}">
                      <a16:creationId xmlns:a16="http://schemas.microsoft.com/office/drawing/2014/main" id="{8535A6B1-F052-B189-41EB-2BC4FED6A0BA}"/>
                    </a:ext>
                  </a:extLst>
                </p:cNvPr>
                <p:cNvPicPr/>
                <p:nvPr/>
              </p:nvPicPr>
              <p:blipFill>
                <a:blip r:embed="rId223"/>
                <a:stretch>
                  <a:fillRect/>
                </a:stretch>
              </p:blipFill>
              <p:spPr>
                <a:xfrm>
                  <a:off x="10622520" y="98902"/>
                  <a:ext cx="346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4" name="Freihand 153">
                  <a:extLst>
                    <a:ext uri="{FF2B5EF4-FFF2-40B4-BE49-F238E27FC236}">
                      <a16:creationId xmlns:a16="http://schemas.microsoft.com/office/drawing/2014/main" id="{B15DB6CA-D7D1-3EF7-3B58-FD9C5597745F}"/>
                    </a:ext>
                  </a:extLst>
                </p14:cNvPr>
                <p14:cNvContentPartPr/>
                <p14:nvPr/>
              </p14:nvContentPartPr>
              <p14:xfrm>
                <a:off x="10896840" y="63982"/>
                <a:ext cx="6480" cy="6120"/>
              </p14:xfrm>
            </p:contentPart>
          </mc:Choice>
          <mc:Fallback>
            <p:pic>
              <p:nvPicPr>
                <p:cNvPr id="154" name="Freihand 153">
                  <a:extLst>
                    <a:ext uri="{FF2B5EF4-FFF2-40B4-BE49-F238E27FC236}">
                      <a16:creationId xmlns:a16="http://schemas.microsoft.com/office/drawing/2014/main" id="{B15DB6CA-D7D1-3EF7-3B58-FD9C5597745F}"/>
                    </a:ext>
                  </a:extLst>
                </p:cNvPr>
                <p:cNvPicPr/>
                <p:nvPr/>
              </p:nvPicPr>
              <p:blipFill>
                <a:blip r:embed="rId225"/>
                <a:stretch>
                  <a:fillRect/>
                </a:stretch>
              </p:blipFill>
              <p:spPr>
                <a:xfrm>
                  <a:off x="10888200" y="55342"/>
                  <a:ext cx="24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6" name="Freihand 155">
                  <a:extLst>
                    <a:ext uri="{FF2B5EF4-FFF2-40B4-BE49-F238E27FC236}">
                      <a16:creationId xmlns:a16="http://schemas.microsoft.com/office/drawing/2014/main" id="{D9494CE2-58E5-2B38-F289-A38CE90A00E7}"/>
                    </a:ext>
                  </a:extLst>
                </p14:cNvPr>
                <p14:cNvContentPartPr/>
                <p14:nvPr/>
              </p14:nvContentPartPr>
              <p14:xfrm>
                <a:off x="11115000" y="98902"/>
                <a:ext cx="108000" cy="127800"/>
              </p14:xfrm>
            </p:contentPart>
          </mc:Choice>
          <mc:Fallback>
            <p:pic>
              <p:nvPicPr>
                <p:cNvPr id="156" name="Freihand 155">
                  <a:extLst>
                    <a:ext uri="{FF2B5EF4-FFF2-40B4-BE49-F238E27FC236}">
                      <a16:creationId xmlns:a16="http://schemas.microsoft.com/office/drawing/2014/main" id="{D9494CE2-58E5-2B38-F289-A38CE90A00E7}"/>
                    </a:ext>
                  </a:extLst>
                </p:cNvPr>
                <p:cNvPicPr/>
                <p:nvPr/>
              </p:nvPicPr>
              <p:blipFill>
                <a:blip r:embed="rId227"/>
                <a:stretch>
                  <a:fillRect/>
                </a:stretch>
              </p:blipFill>
              <p:spPr>
                <a:xfrm>
                  <a:off x="11106000" y="90262"/>
                  <a:ext cx="125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7" name="Freihand 156">
                  <a:extLst>
                    <a:ext uri="{FF2B5EF4-FFF2-40B4-BE49-F238E27FC236}">
                      <a16:creationId xmlns:a16="http://schemas.microsoft.com/office/drawing/2014/main" id="{897AE788-0D20-4349-3C99-D51F2C1F406D}"/>
                    </a:ext>
                  </a:extLst>
                </p14:cNvPr>
                <p14:cNvContentPartPr/>
                <p14:nvPr/>
              </p14:nvContentPartPr>
              <p14:xfrm>
                <a:off x="11279160" y="110062"/>
                <a:ext cx="177480" cy="84240"/>
              </p14:xfrm>
            </p:contentPart>
          </mc:Choice>
          <mc:Fallback>
            <p:pic>
              <p:nvPicPr>
                <p:cNvPr id="157" name="Freihand 156">
                  <a:extLst>
                    <a:ext uri="{FF2B5EF4-FFF2-40B4-BE49-F238E27FC236}">
                      <a16:creationId xmlns:a16="http://schemas.microsoft.com/office/drawing/2014/main" id="{897AE788-0D20-4349-3C99-D51F2C1F406D}"/>
                    </a:ext>
                  </a:extLst>
                </p:cNvPr>
                <p:cNvPicPr/>
                <p:nvPr/>
              </p:nvPicPr>
              <p:blipFill>
                <a:blip r:embed="rId229"/>
                <a:stretch>
                  <a:fillRect/>
                </a:stretch>
              </p:blipFill>
              <p:spPr>
                <a:xfrm>
                  <a:off x="11270160" y="101422"/>
                  <a:ext cx="195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8" name="Freihand 157">
                  <a:extLst>
                    <a:ext uri="{FF2B5EF4-FFF2-40B4-BE49-F238E27FC236}">
                      <a16:creationId xmlns:a16="http://schemas.microsoft.com/office/drawing/2014/main" id="{31BCE50A-D425-8F82-4316-BEB7D43D525D}"/>
                    </a:ext>
                  </a:extLst>
                </p14:cNvPr>
                <p14:cNvContentPartPr/>
                <p14:nvPr/>
              </p14:nvContentPartPr>
              <p14:xfrm>
                <a:off x="11441160" y="65062"/>
                <a:ext cx="289080" cy="278280"/>
              </p14:xfrm>
            </p:contentPart>
          </mc:Choice>
          <mc:Fallback>
            <p:pic>
              <p:nvPicPr>
                <p:cNvPr id="158" name="Freihand 157">
                  <a:extLst>
                    <a:ext uri="{FF2B5EF4-FFF2-40B4-BE49-F238E27FC236}">
                      <a16:creationId xmlns:a16="http://schemas.microsoft.com/office/drawing/2014/main" id="{31BCE50A-D425-8F82-4316-BEB7D43D525D}"/>
                    </a:ext>
                  </a:extLst>
                </p:cNvPr>
                <p:cNvPicPr/>
                <p:nvPr/>
              </p:nvPicPr>
              <p:blipFill>
                <a:blip r:embed="rId231"/>
                <a:stretch>
                  <a:fillRect/>
                </a:stretch>
              </p:blipFill>
              <p:spPr>
                <a:xfrm>
                  <a:off x="11432160" y="56062"/>
                  <a:ext cx="3067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9" name="Freihand 158">
                  <a:extLst>
                    <a:ext uri="{FF2B5EF4-FFF2-40B4-BE49-F238E27FC236}">
                      <a16:creationId xmlns:a16="http://schemas.microsoft.com/office/drawing/2014/main" id="{D423826D-634A-3649-578A-87844AA84D02}"/>
                    </a:ext>
                  </a:extLst>
                </p14:cNvPr>
                <p14:cNvContentPartPr/>
                <p14:nvPr/>
              </p14:nvContentPartPr>
              <p14:xfrm>
                <a:off x="11764440" y="69742"/>
                <a:ext cx="5400" cy="21960"/>
              </p14:xfrm>
            </p:contentPart>
          </mc:Choice>
          <mc:Fallback>
            <p:pic>
              <p:nvPicPr>
                <p:cNvPr id="159" name="Freihand 158">
                  <a:extLst>
                    <a:ext uri="{FF2B5EF4-FFF2-40B4-BE49-F238E27FC236}">
                      <a16:creationId xmlns:a16="http://schemas.microsoft.com/office/drawing/2014/main" id="{D423826D-634A-3649-578A-87844AA84D02}"/>
                    </a:ext>
                  </a:extLst>
                </p:cNvPr>
                <p:cNvPicPr/>
                <p:nvPr/>
              </p:nvPicPr>
              <p:blipFill>
                <a:blip r:embed="rId233"/>
                <a:stretch>
                  <a:fillRect/>
                </a:stretch>
              </p:blipFill>
              <p:spPr>
                <a:xfrm>
                  <a:off x="11755440" y="60742"/>
                  <a:ext cx="23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0" name="Freihand 159">
                  <a:extLst>
                    <a:ext uri="{FF2B5EF4-FFF2-40B4-BE49-F238E27FC236}">
                      <a16:creationId xmlns:a16="http://schemas.microsoft.com/office/drawing/2014/main" id="{A0695A41-74FF-9DA9-5701-94879EC9ED15}"/>
                    </a:ext>
                  </a:extLst>
                </p14:cNvPr>
                <p14:cNvContentPartPr/>
                <p14:nvPr/>
              </p14:nvContentPartPr>
              <p14:xfrm>
                <a:off x="11816280" y="13942"/>
                <a:ext cx="146160" cy="194040"/>
              </p14:xfrm>
            </p:contentPart>
          </mc:Choice>
          <mc:Fallback>
            <p:pic>
              <p:nvPicPr>
                <p:cNvPr id="160" name="Freihand 159">
                  <a:extLst>
                    <a:ext uri="{FF2B5EF4-FFF2-40B4-BE49-F238E27FC236}">
                      <a16:creationId xmlns:a16="http://schemas.microsoft.com/office/drawing/2014/main" id="{A0695A41-74FF-9DA9-5701-94879EC9ED15}"/>
                    </a:ext>
                  </a:extLst>
                </p:cNvPr>
                <p:cNvPicPr/>
                <p:nvPr/>
              </p:nvPicPr>
              <p:blipFill>
                <a:blip r:embed="rId235"/>
                <a:stretch>
                  <a:fillRect/>
                </a:stretch>
              </p:blipFill>
              <p:spPr>
                <a:xfrm>
                  <a:off x="11807280" y="5302"/>
                  <a:ext cx="163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2" name="Freihand 161">
                  <a:extLst>
                    <a:ext uri="{FF2B5EF4-FFF2-40B4-BE49-F238E27FC236}">
                      <a16:creationId xmlns:a16="http://schemas.microsoft.com/office/drawing/2014/main" id="{E0C8A598-5EDD-038A-468E-7ED8ECD57C2E}"/>
                    </a:ext>
                  </a:extLst>
                </p14:cNvPr>
                <p14:cNvContentPartPr/>
                <p14:nvPr/>
              </p14:nvContentPartPr>
              <p14:xfrm>
                <a:off x="10358640" y="408502"/>
                <a:ext cx="216720" cy="124200"/>
              </p14:xfrm>
            </p:contentPart>
          </mc:Choice>
          <mc:Fallback>
            <p:pic>
              <p:nvPicPr>
                <p:cNvPr id="162" name="Freihand 161">
                  <a:extLst>
                    <a:ext uri="{FF2B5EF4-FFF2-40B4-BE49-F238E27FC236}">
                      <a16:creationId xmlns:a16="http://schemas.microsoft.com/office/drawing/2014/main" id="{E0C8A598-5EDD-038A-468E-7ED8ECD57C2E}"/>
                    </a:ext>
                  </a:extLst>
                </p:cNvPr>
                <p:cNvPicPr/>
                <p:nvPr/>
              </p:nvPicPr>
              <p:blipFill>
                <a:blip r:embed="rId237"/>
                <a:stretch>
                  <a:fillRect/>
                </a:stretch>
              </p:blipFill>
              <p:spPr>
                <a:xfrm>
                  <a:off x="10349640" y="399502"/>
                  <a:ext cx="234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3" name="Freihand 162">
                  <a:extLst>
                    <a:ext uri="{FF2B5EF4-FFF2-40B4-BE49-F238E27FC236}">
                      <a16:creationId xmlns:a16="http://schemas.microsoft.com/office/drawing/2014/main" id="{722E07DE-9179-526C-1D83-739B31BEE041}"/>
                    </a:ext>
                  </a:extLst>
                </p14:cNvPr>
                <p14:cNvContentPartPr/>
                <p14:nvPr/>
              </p14:nvContentPartPr>
              <p14:xfrm>
                <a:off x="10536120" y="457822"/>
                <a:ext cx="392040" cy="68400"/>
              </p14:xfrm>
            </p:contentPart>
          </mc:Choice>
          <mc:Fallback>
            <p:pic>
              <p:nvPicPr>
                <p:cNvPr id="163" name="Freihand 162">
                  <a:extLst>
                    <a:ext uri="{FF2B5EF4-FFF2-40B4-BE49-F238E27FC236}">
                      <a16:creationId xmlns:a16="http://schemas.microsoft.com/office/drawing/2014/main" id="{722E07DE-9179-526C-1D83-739B31BEE041}"/>
                    </a:ext>
                  </a:extLst>
                </p:cNvPr>
                <p:cNvPicPr/>
                <p:nvPr/>
              </p:nvPicPr>
              <p:blipFill>
                <a:blip r:embed="rId239"/>
                <a:stretch>
                  <a:fillRect/>
                </a:stretch>
              </p:blipFill>
              <p:spPr>
                <a:xfrm>
                  <a:off x="10527120" y="449182"/>
                  <a:ext cx="409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4" name="Freihand 163">
                  <a:extLst>
                    <a:ext uri="{FF2B5EF4-FFF2-40B4-BE49-F238E27FC236}">
                      <a16:creationId xmlns:a16="http://schemas.microsoft.com/office/drawing/2014/main" id="{8FEA5821-2D67-CAC7-BDA4-CC30F191B6B9}"/>
                    </a:ext>
                  </a:extLst>
                </p14:cNvPr>
                <p14:cNvContentPartPr/>
                <p14:nvPr/>
              </p14:nvContentPartPr>
              <p14:xfrm>
                <a:off x="11104920" y="452782"/>
                <a:ext cx="95040" cy="91440"/>
              </p14:xfrm>
            </p:contentPart>
          </mc:Choice>
          <mc:Fallback>
            <p:pic>
              <p:nvPicPr>
                <p:cNvPr id="164" name="Freihand 163">
                  <a:extLst>
                    <a:ext uri="{FF2B5EF4-FFF2-40B4-BE49-F238E27FC236}">
                      <a16:creationId xmlns:a16="http://schemas.microsoft.com/office/drawing/2014/main" id="{8FEA5821-2D67-CAC7-BDA4-CC30F191B6B9}"/>
                    </a:ext>
                  </a:extLst>
                </p:cNvPr>
                <p:cNvPicPr/>
                <p:nvPr/>
              </p:nvPicPr>
              <p:blipFill>
                <a:blip r:embed="rId241"/>
                <a:stretch>
                  <a:fillRect/>
                </a:stretch>
              </p:blipFill>
              <p:spPr>
                <a:xfrm>
                  <a:off x="11095920" y="444142"/>
                  <a:ext cx="112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5" name="Freihand 164">
                  <a:extLst>
                    <a:ext uri="{FF2B5EF4-FFF2-40B4-BE49-F238E27FC236}">
                      <a16:creationId xmlns:a16="http://schemas.microsoft.com/office/drawing/2014/main" id="{6A6D83F6-9F07-F8D3-95EC-2B4BA5AA2F15}"/>
                    </a:ext>
                  </a:extLst>
                </p14:cNvPr>
                <p14:cNvContentPartPr/>
                <p14:nvPr/>
              </p14:nvContentPartPr>
              <p14:xfrm>
                <a:off x="11210400" y="446302"/>
                <a:ext cx="73440" cy="70920"/>
              </p14:xfrm>
            </p:contentPart>
          </mc:Choice>
          <mc:Fallback>
            <p:pic>
              <p:nvPicPr>
                <p:cNvPr id="165" name="Freihand 164">
                  <a:extLst>
                    <a:ext uri="{FF2B5EF4-FFF2-40B4-BE49-F238E27FC236}">
                      <a16:creationId xmlns:a16="http://schemas.microsoft.com/office/drawing/2014/main" id="{6A6D83F6-9F07-F8D3-95EC-2B4BA5AA2F15}"/>
                    </a:ext>
                  </a:extLst>
                </p:cNvPr>
                <p:cNvPicPr/>
                <p:nvPr/>
              </p:nvPicPr>
              <p:blipFill>
                <a:blip r:embed="rId243"/>
                <a:stretch>
                  <a:fillRect/>
                </a:stretch>
              </p:blipFill>
              <p:spPr>
                <a:xfrm>
                  <a:off x="11201760" y="437662"/>
                  <a:ext cx="91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6" name="Freihand 165">
                  <a:extLst>
                    <a:ext uri="{FF2B5EF4-FFF2-40B4-BE49-F238E27FC236}">
                      <a16:creationId xmlns:a16="http://schemas.microsoft.com/office/drawing/2014/main" id="{F936D6DB-D2F2-F5A9-87EA-FC54A11E82E1}"/>
                    </a:ext>
                  </a:extLst>
                </p14:cNvPr>
                <p14:cNvContentPartPr/>
                <p14:nvPr/>
              </p14:nvContentPartPr>
              <p14:xfrm>
                <a:off x="11314440" y="433702"/>
                <a:ext cx="171720" cy="92520"/>
              </p14:xfrm>
            </p:contentPart>
          </mc:Choice>
          <mc:Fallback>
            <p:pic>
              <p:nvPicPr>
                <p:cNvPr id="166" name="Freihand 165">
                  <a:extLst>
                    <a:ext uri="{FF2B5EF4-FFF2-40B4-BE49-F238E27FC236}">
                      <a16:creationId xmlns:a16="http://schemas.microsoft.com/office/drawing/2014/main" id="{F936D6DB-D2F2-F5A9-87EA-FC54A11E82E1}"/>
                    </a:ext>
                  </a:extLst>
                </p:cNvPr>
                <p:cNvPicPr/>
                <p:nvPr/>
              </p:nvPicPr>
              <p:blipFill>
                <a:blip r:embed="rId245"/>
                <a:stretch>
                  <a:fillRect/>
                </a:stretch>
              </p:blipFill>
              <p:spPr>
                <a:xfrm>
                  <a:off x="11305440" y="424702"/>
                  <a:ext cx="189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7" name="Freihand 166">
                  <a:extLst>
                    <a:ext uri="{FF2B5EF4-FFF2-40B4-BE49-F238E27FC236}">
                      <a16:creationId xmlns:a16="http://schemas.microsoft.com/office/drawing/2014/main" id="{71A689B0-53E9-DC4E-5E94-B9519DB6590C}"/>
                    </a:ext>
                  </a:extLst>
                </p14:cNvPr>
                <p14:cNvContentPartPr/>
                <p14:nvPr/>
              </p14:nvContentPartPr>
              <p14:xfrm>
                <a:off x="11512440" y="366382"/>
                <a:ext cx="38880" cy="155520"/>
              </p14:xfrm>
            </p:contentPart>
          </mc:Choice>
          <mc:Fallback>
            <p:pic>
              <p:nvPicPr>
                <p:cNvPr id="167" name="Freihand 166">
                  <a:extLst>
                    <a:ext uri="{FF2B5EF4-FFF2-40B4-BE49-F238E27FC236}">
                      <a16:creationId xmlns:a16="http://schemas.microsoft.com/office/drawing/2014/main" id="{71A689B0-53E9-DC4E-5E94-B9519DB6590C}"/>
                    </a:ext>
                  </a:extLst>
                </p:cNvPr>
                <p:cNvPicPr/>
                <p:nvPr/>
              </p:nvPicPr>
              <p:blipFill>
                <a:blip r:embed="rId247"/>
                <a:stretch>
                  <a:fillRect/>
                </a:stretch>
              </p:blipFill>
              <p:spPr>
                <a:xfrm>
                  <a:off x="11503800" y="357742"/>
                  <a:ext cx="56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9" name="Freihand 168">
                  <a:extLst>
                    <a:ext uri="{FF2B5EF4-FFF2-40B4-BE49-F238E27FC236}">
                      <a16:creationId xmlns:a16="http://schemas.microsoft.com/office/drawing/2014/main" id="{7B32E211-0D86-C540-FC3A-36E559BDCC02}"/>
                    </a:ext>
                  </a:extLst>
                </p14:cNvPr>
                <p14:cNvContentPartPr/>
                <p14:nvPr/>
              </p14:nvContentPartPr>
              <p14:xfrm>
                <a:off x="11633040" y="426862"/>
                <a:ext cx="157680" cy="77400"/>
              </p14:xfrm>
            </p:contentPart>
          </mc:Choice>
          <mc:Fallback>
            <p:pic>
              <p:nvPicPr>
                <p:cNvPr id="169" name="Freihand 168">
                  <a:extLst>
                    <a:ext uri="{FF2B5EF4-FFF2-40B4-BE49-F238E27FC236}">
                      <a16:creationId xmlns:a16="http://schemas.microsoft.com/office/drawing/2014/main" id="{7B32E211-0D86-C540-FC3A-36E559BDCC02}"/>
                    </a:ext>
                  </a:extLst>
                </p:cNvPr>
                <p:cNvPicPr/>
                <p:nvPr/>
              </p:nvPicPr>
              <p:blipFill>
                <a:blip r:embed="rId249"/>
                <a:stretch>
                  <a:fillRect/>
                </a:stretch>
              </p:blipFill>
              <p:spPr>
                <a:xfrm>
                  <a:off x="11624040" y="417862"/>
                  <a:ext cx="175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0" name="Freihand 169">
                  <a:extLst>
                    <a:ext uri="{FF2B5EF4-FFF2-40B4-BE49-F238E27FC236}">
                      <a16:creationId xmlns:a16="http://schemas.microsoft.com/office/drawing/2014/main" id="{70456CC9-9B7A-8D0C-BC36-129C83494D0A}"/>
                    </a:ext>
                  </a:extLst>
                </p14:cNvPr>
                <p14:cNvContentPartPr/>
                <p14:nvPr/>
              </p14:nvContentPartPr>
              <p14:xfrm>
                <a:off x="11792880" y="290782"/>
                <a:ext cx="78120" cy="191160"/>
              </p14:xfrm>
            </p:contentPart>
          </mc:Choice>
          <mc:Fallback>
            <p:pic>
              <p:nvPicPr>
                <p:cNvPr id="170" name="Freihand 169">
                  <a:extLst>
                    <a:ext uri="{FF2B5EF4-FFF2-40B4-BE49-F238E27FC236}">
                      <a16:creationId xmlns:a16="http://schemas.microsoft.com/office/drawing/2014/main" id="{70456CC9-9B7A-8D0C-BC36-129C83494D0A}"/>
                    </a:ext>
                  </a:extLst>
                </p:cNvPr>
                <p:cNvPicPr/>
                <p:nvPr/>
              </p:nvPicPr>
              <p:blipFill>
                <a:blip r:embed="rId251"/>
                <a:stretch>
                  <a:fillRect/>
                </a:stretch>
              </p:blipFill>
              <p:spPr>
                <a:xfrm>
                  <a:off x="11783880" y="281782"/>
                  <a:ext cx="95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1" name="Freihand 170">
                  <a:extLst>
                    <a:ext uri="{FF2B5EF4-FFF2-40B4-BE49-F238E27FC236}">
                      <a16:creationId xmlns:a16="http://schemas.microsoft.com/office/drawing/2014/main" id="{ABD7D765-C500-5BB7-DA73-45910E7F6442}"/>
                    </a:ext>
                  </a:extLst>
                </p14:cNvPr>
                <p14:cNvContentPartPr/>
                <p14:nvPr/>
              </p14:nvContentPartPr>
              <p14:xfrm>
                <a:off x="11858040" y="405622"/>
                <a:ext cx="132840" cy="95400"/>
              </p14:xfrm>
            </p:contentPart>
          </mc:Choice>
          <mc:Fallback>
            <p:pic>
              <p:nvPicPr>
                <p:cNvPr id="171" name="Freihand 170">
                  <a:extLst>
                    <a:ext uri="{FF2B5EF4-FFF2-40B4-BE49-F238E27FC236}">
                      <a16:creationId xmlns:a16="http://schemas.microsoft.com/office/drawing/2014/main" id="{ABD7D765-C500-5BB7-DA73-45910E7F6442}"/>
                    </a:ext>
                  </a:extLst>
                </p:cNvPr>
                <p:cNvPicPr/>
                <p:nvPr/>
              </p:nvPicPr>
              <p:blipFill>
                <a:blip r:embed="rId253"/>
                <a:stretch>
                  <a:fillRect/>
                </a:stretch>
              </p:blipFill>
              <p:spPr>
                <a:xfrm>
                  <a:off x="11849400" y="396622"/>
                  <a:ext cx="150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2" name="Freihand 171">
                  <a:extLst>
                    <a:ext uri="{FF2B5EF4-FFF2-40B4-BE49-F238E27FC236}">
                      <a16:creationId xmlns:a16="http://schemas.microsoft.com/office/drawing/2014/main" id="{5090B073-6CE0-100B-00A2-2DEAA6222786}"/>
                    </a:ext>
                  </a:extLst>
                </p14:cNvPr>
                <p14:cNvContentPartPr/>
                <p14:nvPr/>
              </p14:nvContentPartPr>
              <p14:xfrm>
                <a:off x="10332000" y="727822"/>
                <a:ext cx="98280" cy="114120"/>
              </p14:xfrm>
            </p:contentPart>
          </mc:Choice>
          <mc:Fallback>
            <p:pic>
              <p:nvPicPr>
                <p:cNvPr id="172" name="Freihand 171">
                  <a:extLst>
                    <a:ext uri="{FF2B5EF4-FFF2-40B4-BE49-F238E27FC236}">
                      <a16:creationId xmlns:a16="http://schemas.microsoft.com/office/drawing/2014/main" id="{5090B073-6CE0-100B-00A2-2DEAA6222786}"/>
                    </a:ext>
                  </a:extLst>
                </p:cNvPr>
                <p:cNvPicPr/>
                <p:nvPr/>
              </p:nvPicPr>
              <p:blipFill>
                <a:blip r:embed="rId255"/>
                <a:stretch>
                  <a:fillRect/>
                </a:stretch>
              </p:blipFill>
              <p:spPr>
                <a:xfrm>
                  <a:off x="10323360" y="719182"/>
                  <a:ext cx="115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3" name="Freihand 172">
                  <a:extLst>
                    <a:ext uri="{FF2B5EF4-FFF2-40B4-BE49-F238E27FC236}">
                      <a16:creationId xmlns:a16="http://schemas.microsoft.com/office/drawing/2014/main" id="{94704550-8721-BFD0-0826-0010E8E57A4F}"/>
                    </a:ext>
                  </a:extLst>
                </p14:cNvPr>
                <p14:cNvContentPartPr/>
                <p14:nvPr/>
              </p14:nvContentPartPr>
              <p14:xfrm>
                <a:off x="10445040" y="749062"/>
                <a:ext cx="132840" cy="225720"/>
              </p14:xfrm>
            </p:contentPart>
          </mc:Choice>
          <mc:Fallback>
            <p:pic>
              <p:nvPicPr>
                <p:cNvPr id="173" name="Freihand 172">
                  <a:extLst>
                    <a:ext uri="{FF2B5EF4-FFF2-40B4-BE49-F238E27FC236}">
                      <a16:creationId xmlns:a16="http://schemas.microsoft.com/office/drawing/2014/main" id="{94704550-8721-BFD0-0826-0010E8E57A4F}"/>
                    </a:ext>
                  </a:extLst>
                </p:cNvPr>
                <p:cNvPicPr/>
                <p:nvPr/>
              </p:nvPicPr>
              <p:blipFill>
                <a:blip r:embed="rId257"/>
                <a:stretch>
                  <a:fillRect/>
                </a:stretch>
              </p:blipFill>
              <p:spPr>
                <a:xfrm>
                  <a:off x="10436400" y="740422"/>
                  <a:ext cx="1504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 name="Freihand 173">
                  <a:extLst>
                    <a:ext uri="{FF2B5EF4-FFF2-40B4-BE49-F238E27FC236}">
                      <a16:creationId xmlns:a16="http://schemas.microsoft.com/office/drawing/2014/main" id="{E2C27927-F7BE-62E7-B075-7ABD1B6268AB}"/>
                    </a:ext>
                  </a:extLst>
                </p14:cNvPr>
                <p14:cNvContentPartPr/>
                <p14:nvPr/>
              </p14:nvContentPartPr>
              <p14:xfrm>
                <a:off x="10618920" y="640702"/>
                <a:ext cx="416880" cy="238680"/>
              </p14:xfrm>
            </p:contentPart>
          </mc:Choice>
          <mc:Fallback>
            <p:pic>
              <p:nvPicPr>
                <p:cNvPr id="174" name="Freihand 173">
                  <a:extLst>
                    <a:ext uri="{FF2B5EF4-FFF2-40B4-BE49-F238E27FC236}">
                      <a16:creationId xmlns:a16="http://schemas.microsoft.com/office/drawing/2014/main" id="{E2C27927-F7BE-62E7-B075-7ABD1B6268AB}"/>
                    </a:ext>
                  </a:extLst>
                </p:cNvPr>
                <p:cNvPicPr/>
                <p:nvPr/>
              </p:nvPicPr>
              <p:blipFill>
                <a:blip r:embed="rId259"/>
                <a:stretch>
                  <a:fillRect/>
                </a:stretch>
              </p:blipFill>
              <p:spPr>
                <a:xfrm>
                  <a:off x="10610280" y="632062"/>
                  <a:ext cx="4345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5" name="Freihand 174">
                  <a:extLst>
                    <a:ext uri="{FF2B5EF4-FFF2-40B4-BE49-F238E27FC236}">
                      <a16:creationId xmlns:a16="http://schemas.microsoft.com/office/drawing/2014/main" id="{B9D4F4E8-8A8F-75D5-C31C-815AD9B07737}"/>
                    </a:ext>
                  </a:extLst>
                </p14:cNvPr>
                <p14:cNvContentPartPr/>
                <p14:nvPr/>
              </p14:nvContentPartPr>
              <p14:xfrm>
                <a:off x="11082240" y="722782"/>
                <a:ext cx="414720" cy="96120"/>
              </p14:xfrm>
            </p:contentPart>
          </mc:Choice>
          <mc:Fallback>
            <p:pic>
              <p:nvPicPr>
                <p:cNvPr id="175" name="Freihand 174">
                  <a:extLst>
                    <a:ext uri="{FF2B5EF4-FFF2-40B4-BE49-F238E27FC236}">
                      <a16:creationId xmlns:a16="http://schemas.microsoft.com/office/drawing/2014/main" id="{B9D4F4E8-8A8F-75D5-C31C-815AD9B07737}"/>
                    </a:ext>
                  </a:extLst>
                </p:cNvPr>
                <p:cNvPicPr/>
                <p:nvPr/>
              </p:nvPicPr>
              <p:blipFill>
                <a:blip r:embed="rId261"/>
                <a:stretch>
                  <a:fillRect/>
                </a:stretch>
              </p:blipFill>
              <p:spPr>
                <a:xfrm>
                  <a:off x="11073240" y="713782"/>
                  <a:ext cx="432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6" name="Freihand 175">
                  <a:extLst>
                    <a:ext uri="{FF2B5EF4-FFF2-40B4-BE49-F238E27FC236}">
                      <a16:creationId xmlns:a16="http://schemas.microsoft.com/office/drawing/2014/main" id="{3E4C8D8D-E710-083B-1DF2-76B1F8FF566E}"/>
                    </a:ext>
                  </a:extLst>
                </p14:cNvPr>
                <p14:cNvContentPartPr/>
                <p14:nvPr/>
              </p14:nvContentPartPr>
              <p14:xfrm>
                <a:off x="11597760" y="618742"/>
                <a:ext cx="75600" cy="232200"/>
              </p14:xfrm>
            </p:contentPart>
          </mc:Choice>
          <mc:Fallback>
            <p:pic>
              <p:nvPicPr>
                <p:cNvPr id="176" name="Freihand 175">
                  <a:extLst>
                    <a:ext uri="{FF2B5EF4-FFF2-40B4-BE49-F238E27FC236}">
                      <a16:creationId xmlns:a16="http://schemas.microsoft.com/office/drawing/2014/main" id="{3E4C8D8D-E710-083B-1DF2-76B1F8FF566E}"/>
                    </a:ext>
                  </a:extLst>
                </p:cNvPr>
                <p:cNvPicPr/>
                <p:nvPr/>
              </p:nvPicPr>
              <p:blipFill>
                <a:blip r:embed="rId263"/>
                <a:stretch>
                  <a:fillRect/>
                </a:stretch>
              </p:blipFill>
              <p:spPr>
                <a:xfrm>
                  <a:off x="11588760" y="609742"/>
                  <a:ext cx="93240" cy="249840"/>
                </a:xfrm>
                <a:prstGeom prst="rect">
                  <a:avLst/>
                </a:prstGeom>
              </p:spPr>
            </p:pic>
          </mc:Fallback>
        </mc:AlternateContent>
      </p:gr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a:latin typeface="Times New Roman" panose="02020603050405020304" pitchFamily="18" charset="0"/>
                <a:cs typeface="Times New Roman" panose="02020603050405020304" pitchFamily="18" charset="0"/>
              </a:rPr>
              <a:t>von 4 </a:t>
            </a:r>
            <a:r>
              <a:rPr lang="de-DE" sz="2177" dirty="0">
                <a:latin typeface="Times New Roman" panose="02020603050405020304" pitchFamily="18" charset="0"/>
                <a:cs typeface="Times New Roman" panose="02020603050405020304" pitchFamily="18" charset="0"/>
              </a:rPr>
              <a:t>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460A4A5-1BE0-ADB2-198F-5C15F210D63D}"/>
                  </a:ext>
                </a:extLst>
              </p14:cNvPr>
              <p14:cNvContentPartPr/>
              <p14:nvPr/>
            </p14:nvContentPartPr>
            <p14:xfrm>
              <a:off x="5314680" y="1765865"/>
              <a:ext cx="1182600" cy="182520"/>
            </p14:xfrm>
          </p:contentPart>
        </mc:Choice>
        <mc:Fallback>
          <p:pic>
            <p:nvPicPr>
              <p:cNvPr id="2" name="Freihand 1">
                <a:extLst>
                  <a:ext uri="{FF2B5EF4-FFF2-40B4-BE49-F238E27FC236}">
                    <a16:creationId xmlns:a16="http://schemas.microsoft.com/office/drawing/2014/main" id="{5460A4A5-1BE0-ADB2-198F-5C15F210D63D}"/>
                  </a:ext>
                </a:extLst>
              </p:cNvPr>
              <p:cNvPicPr/>
              <p:nvPr/>
            </p:nvPicPr>
            <p:blipFill>
              <a:blip r:embed="rId4"/>
              <a:stretch>
                <a:fillRect/>
              </a:stretch>
            </p:blipFill>
            <p:spPr>
              <a:xfrm>
                <a:off x="5306040" y="1757225"/>
                <a:ext cx="1200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1421465-697E-8168-A38E-9DC3FD401279}"/>
                  </a:ext>
                </a:extLst>
              </p14:cNvPr>
              <p14:cNvContentPartPr/>
              <p14:nvPr/>
            </p14:nvContentPartPr>
            <p14:xfrm>
              <a:off x="5360400" y="3285425"/>
              <a:ext cx="957600" cy="33480"/>
            </p14:xfrm>
          </p:contentPart>
        </mc:Choice>
        <mc:Fallback>
          <p:pic>
            <p:nvPicPr>
              <p:cNvPr id="5" name="Freihand 4">
                <a:extLst>
                  <a:ext uri="{FF2B5EF4-FFF2-40B4-BE49-F238E27FC236}">
                    <a16:creationId xmlns:a16="http://schemas.microsoft.com/office/drawing/2014/main" id="{C1421465-697E-8168-A38E-9DC3FD401279}"/>
                  </a:ext>
                </a:extLst>
              </p:cNvPr>
              <p:cNvPicPr/>
              <p:nvPr/>
            </p:nvPicPr>
            <p:blipFill>
              <a:blip r:embed="rId6"/>
              <a:stretch>
                <a:fillRect/>
              </a:stretch>
            </p:blipFill>
            <p:spPr>
              <a:xfrm>
                <a:off x="5351760" y="3276425"/>
                <a:ext cx="975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029C343-F9E5-3677-7B93-2C69B2395AFA}"/>
                  </a:ext>
                </a:extLst>
              </p14:cNvPr>
              <p14:cNvContentPartPr/>
              <p14:nvPr/>
            </p14:nvContentPartPr>
            <p14:xfrm>
              <a:off x="5434560" y="4790585"/>
              <a:ext cx="765720" cy="90720"/>
            </p14:xfrm>
          </p:contentPart>
        </mc:Choice>
        <mc:Fallback>
          <p:pic>
            <p:nvPicPr>
              <p:cNvPr id="7" name="Freihand 6">
                <a:extLst>
                  <a:ext uri="{FF2B5EF4-FFF2-40B4-BE49-F238E27FC236}">
                    <a16:creationId xmlns:a16="http://schemas.microsoft.com/office/drawing/2014/main" id="{1029C343-F9E5-3677-7B93-2C69B2395AFA}"/>
                  </a:ext>
                </a:extLst>
              </p:cNvPr>
              <p:cNvPicPr/>
              <p:nvPr/>
            </p:nvPicPr>
            <p:blipFill>
              <a:blip r:embed="rId8"/>
              <a:stretch>
                <a:fillRect/>
              </a:stretch>
            </p:blipFill>
            <p:spPr>
              <a:xfrm>
                <a:off x="5425920" y="4781585"/>
                <a:ext cx="783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E54AC18-60E5-50D4-C036-3AAAD482838A}"/>
                  </a:ext>
                </a:extLst>
              </p14:cNvPr>
              <p14:cNvContentPartPr/>
              <p14:nvPr/>
            </p14:nvContentPartPr>
            <p14:xfrm>
              <a:off x="5255640" y="4838105"/>
              <a:ext cx="902520" cy="98280"/>
            </p14:xfrm>
          </p:contentPart>
        </mc:Choice>
        <mc:Fallback>
          <p:pic>
            <p:nvPicPr>
              <p:cNvPr id="8" name="Freihand 7">
                <a:extLst>
                  <a:ext uri="{FF2B5EF4-FFF2-40B4-BE49-F238E27FC236}">
                    <a16:creationId xmlns:a16="http://schemas.microsoft.com/office/drawing/2014/main" id="{3E54AC18-60E5-50D4-C036-3AAAD482838A}"/>
                  </a:ext>
                </a:extLst>
              </p:cNvPr>
              <p:cNvPicPr/>
              <p:nvPr/>
            </p:nvPicPr>
            <p:blipFill>
              <a:blip r:embed="rId10"/>
              <a:stretch>
                <a:fillRect/>
              </a:stretch>
            </p:blipFill>
            <p:spPr>
              <a:xfrm>
                <a:off x="5247000" y="4829465"/>
                <a:ext cx="920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BD43E2E-B04A-C16E-FDDA-5B528EB69577}"/>
                  </a:ext>
                </a:extLst>
              </p14:cNvPr>
              <p14:cNvContentPartPr/>
              <p14:nvPr/>
            </p14:nvContentPartPr>
            <p14:xfrm>
              <a:off x="2688840" y="5396105"/>
              <a:ext cx="1488960" cy="63720"/>
            </p14:xfrm>
          </p:contentPart>
        </mc:Choice>
        <mc:Fallback>
          <p:pic>
            <p:nvPicPr>
              <p:cNvPr id="9" name="Freihand 8">
                <a:extLst>
                  <a:ext uri="{FF2B5EF4-FFF2-40B4-BE49-F238E27FC236}">
                    <a16:creationId xmlns:a16="http://schemas.microsoft.com/office/drawing/2014/main" id="{FBD43E2E-B04A-C16E-FDDA-5B528EB69577}"/>
                  </a:ext>
                </a:extLst>
              </p:cNvPr>
              <p:cNvPicPr/>
              <p:nvPr/>
            </p:nvPicPr>
            <p:blipFill>
              <a:blip r:embed="rId12"/>
              <a:stretch>
                <a:fillRect/>
              </a:stretch>
            </p:blipFill>
            <p:spPr>
              <a:xfrm>
                <a:off x="2680200" y="5387465"/>
                <a:ext cx="1506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9D47856-0EE1-FB38-A8B4-D18C1D4A68E0}"/>
                  </a:ext>
                </a:extLst>
              </p14:cNvPr>
              <p14:cNvContentPartPr/>
              <p14:nvPr/>
            </p14:nvContentPartPr>
            <p14:xfrm>
              <a:off x="1093320" y="5724065"/>
              <a:ext cx="1710360" cy="114120"/>
            </p14:xfrm>
          </p:contentPart>
        </mc:Choice>
        <mc:Fallback>
          <p:pic>
            <p:nvPicPr>
              <p:cNvPr id="10" name="Freihand 9">
                <a:extLst>
                  <a:ext uri="{FF2B5EF4-FFF2-40B4-BE49-F238E27FC236}">
                    <a16:creationId xmlns:a16="http://schemas.microsoft.com/office/drawing/2014/main" id="{39D47856-0EE1-FB38-A8B4-D18C1D4A68E0}"/>
                  </a:ext>
                </a:extLst>
              </p:cNvPr>
              <p:cNvPicPr/>
              <p:nvPr/>
            </p:nvPicPr>
            <p:blipFill>
              <a:blip r:embed="rId14"/>
              <a:stretch>
                <a:fillRect/>
              </a:stretch>
            </p:blipFill>
            <p:spPr>
              <a:xfrm>
                <a:off x="1084320" y="5715065"/>
                <a:ext cx="1728000" cy="131760"/>
              </a:xfrm>
              <a:prstGeom prst="rect">
                <a:avLst/>
              </a:prstGeom>
            </p:spPr>
          </p:pic>
        </mc:Fallback>
      </mc:AlternateContent>
    </p:spTree>
    <p:extLst>
      <p:ext uri="{BB962C8B-B14F-4D97-AF65-F5344CB8AC3E}">
        <p14:creationId xmlns:p14="http://schemas.microsoft.com/office/powerpoint/2010/main" val="143463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B23BEA2D-CCCD-8806-E18D-D3D639A6F629}"/>
              </a:ext>
            </a:extLst>
          </p:cNvPr>
          <p:cNvGrpSpPr/>
          <p:nvPr/>
        </p:nvGrpSpPr>
        <p:grpSpPr>
          <a:xfrm>
            <a:off x="7711920" y="139942"/>
            <a:ext cx="270720" cy="182880"/>
            <a:chOff x="7711920" y="139942"/>
            <a:chExt cx="270720" cy="1828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35F908E-BACD-B996-F1FD-F659D168ACDA}"/>
                    </a:ext>
                  </a:extLst>
                </p14:cNvPr>
                <p14:cNvContentPartPr/>
                <p14:nvPr/>
              </p14:nvContentPartPr>
              <p14:xfrm>
                <a:off x="7711920" y="139942"/>
                <a:ext cx="164880" cy="182880"/>
              </p14:xfrm>
            </p:contentPart>
          </mc:Choice>
          <mc:Fallback>
            <p:pic>
              <p:nvPicPr>
                <p:cNvPr id="2" name="Freihand 1">
                  <a:extLst>
                    <a:ext uri="{FF2B5EF4-FFF2-40B4-BE49-F238E27FC236}">
                      <a16:creationId xmlns:a16="http://schemas.microsoft.com/office/drawing/2014/main" id="{E35F908E-BACD-B996-F1FD-F659D168ACDA}"/>
                    </a:ext>
                  </a:extLst>
                </p:cNvPr>
                <p:cNvPicPr/>
                <p:nvPr/>
              </p:nvPicPr>
              <p:blipFill>
                <a:blip r:embed="rId4"/>
                <a:stretch>
                  <a:fillRect/>
                </a:stretch>
              </p:blipFill>
              <p:spPr>
                <a:xfrm>
                  <a:off x="7702920" y="131302"/>
                  <a:ext cx="182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43FFA1B-9E8E-99DB-BB5A-9FDFF58371F4}"/>
                    </a:ext>
                  </a:extLst>
                </p14:cNvPr>
                <p14:cNvContentPartPr/>
                <p14:nvPr/>
              </p14:nvContentPartPr>
              <p14:xfrm>
                <a:off x="7968240" y="182782"/>
                <a:ext cx="14400" cy="38520"/>
              </p14:xfrm>
            </p:contentPart>
          </mc:Choice>
          <mc:Fallback>
            <p:pic>
              <p:nvPicPr>
                <p:cNvPr id="3" name="Freihand 2">
                  <a:extLst>
                    <a:ext uri="{FF2B5EF4-FFF2-40B4-BE49-F238E27FC236}">
                      <a16:creationId xmlns:a16="http://schemas.microsoft.com/office/drawing/2014/main" id="{643FFA1B-9E8E-99DB-BB5A-9FDFF58371F4}"/>
                    </a:ext>
                  </a:extLst>
                </p:cNvPr>
                <p:cNvPicPr/>
                <p:nvPr/>
              </p:nvPicPr>
              <p:blipFill>
                <a:blip r:embed="rId6"/>
                <a:stretch>
                  <a:fillRect/>
                </a:stretch>
              </p:blipFill>
              <p:spPr>
                <a:xfrm>
                  <a:off x="7959240" y="173782"/>
                  <a:ext cx="32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2E75D14-3DF2-8F46-AD45-6004F85E5905}"/>
                    </a:ext>
                  </a:extLst>
                </p14:cNvPr>
                <p14:cNvContentPartPr/>
                <p14:nvPr/>
              </p14:nvContentPartPr>
              <p14:xfrm>
                <a:off x="7965000" y="286462"/>
                <a:ext cx="9720" cy="5040"/>
              </p14:xfrm>
            </p:contentPart>
          </mc:Choice>
          <mc:Fallback>
            <p:pic>
              <p:nvPicPr>
                <p:cNvPr id="4" name="Freihand 3">
                  <a:extLst>
                    <a:ext uri="{FF2B5EF4-FFF2-40B4-BE49-F238E27FC236}">
                      <a16:creationId xmlns:a16="http://schemas.microsoft.com/office/drawing/2014/main" id="{D2E75D14-3DF2-8F46-AD45-6004F85E5905}"/>
                    </a:ext>
                  </a:extLst>
                </p:cNvPr>
                <p:cNvPicPr/>
                <p:nvPr/>
              </p:nvPicPr>
              <p:blipFill>
                <a:blip r:embed="rId8"/>
                <a:stretch>
                  <a:fillRect/>
                </a:stretch>
              </p:blipFill>
              <p:spPr>
                <a:xfrm>
                  <a:off x="7956360" y="277462"/>
                  <a:ext cx="27360" cy="22680"/>
                </a:xfrm>
                <a:prstGeom prst="rect">
                  <a:avLst/>
                </a:prstGeom>
              </p:spPr>
            </p:pic>
          </mc:Fallback>
        </mc:AlternateContent>
      </p:grpSp>
      <p:grpSp>
        <p:nvGrpSpPr>
          <p:cNvPr id="24" name="Gruppieren 23">
            <a:extLst>
              <a:ext uri="{FF2B5EF4-FFF2-40B4-BE49-F238E27FC236}">
                <a16:creationId xmlns:a16="http://schemas.microsoft.com/office/drawing/2014/main" id="{0740BC2E-5801-A5F6-580F-586AA82793ED}"/>
              </a:ext>
            </a:extLst>
          </p:cNvPr>
          <p:cNvGrpSpPr/>
          <p:nvPr/>
        </p:nvGrpSpPr>
        <p:grpSpPr>
          <a:xfrm>
            <a:off x="8413200" y="195022"/>
            <a:ext cx="363240" cy="180360"/>
            <a:chOff x="8413200" y="195022"/>
            <a:chExt cx="363240" cy="180360"/>
          </a:xfrm>
        </p:grpSpPr>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FFE57016-AA7D-69BC-50AB-32AED78F40F6}"/>
                    </a:ext>
                  </a:extLst>
                </p14:cNvPr>
                <p14:cNvContentPartPr/>
                <p14:nvPr/>
              </p14:nvContentPartPr>
              <p14:xfrm>
                <a:off x="8413200" y="201502"/>
                <a:ext cx="114120" cy="173880"/>
              </p14:xfrm>
            </p:contentPart>
          </mc:Choice>
          <mc:Fallback>
            <p:pic>
              <p:nvPicPr>
                <p:cNvPr id="11" name="Freihand 10">
                  <a:extLst>
                    <a:ext uri="{FF2B5EF4-FFF2-40B4-BE49-F238E27FC236}">
                      <a16:creationId xmlns:a16="http://schemas.microsoft.com/office/drawing/2014/main" id="{FFE57016-AA7D-69BC-50AB-32AED78F40F6}"/>
                    </a:ext>
                  </a:extLst>
                </p:cNvPr>
                <p:cNvPicPr/>
                <p:nvPr/>
              </p:nvPicPr>
              <p:blipFill>
                <a:blip r:embed="rId10"/>
                <a:stretch>
                  <a:fillRect/>
                </a:stretch>
              </p:blipFill>
              <p:spPr>
                <a:xfrm>
                  <a:off x="8404200" y="192502"/>
                  <a:ext cx="1317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7BC2B7A8-4734-BD42-BA24-6A2376580AB9}"/>
                    </a:ext>
                  </a:extLst>
                </p14:cNvPr>
                <p14:cNvContentPartPr/>
                <p14:nvPr/>
              </p14:nvContentPartPr>
              <p14:xfrm>
                <a:off x="8633160" y="195022"/>
                <a:ext cx="143280" cy="80280"/>
              </p14:xfrm>
            </p:contentPart>
          </mc:Choice>
          <mc:Fallback>
            <p:pic>
              <p:nvPicPr>
                <p:cNvPr id="12" name="Freihand 11">
                  <a:extLst>
                    <a:ext uri="{FF2B5EF4-FFF2-40B4-BE49-F238E27FC236}">
                      <a16:creationId xmlns:a16="http://schemas.microsoft.com/office/drawing/2014/main" id="{7BC2B7A8-4734-BD42-BA24-6A2376580AB9}"/>
                    </a:ext>
                  </a:extLst>
                </p:cNvPr>
                <p:cNvPicPr/>
                <p:nvPr/>
              </p:nvPicPr>
              <p:blipFill>
                <a:blip r:embed="rId12"/>
                <a:stretch>
                  <a:fillRect/>
                </a:stretch>
              </p:blipFill>
              <p:spPr>
                <a:xfrm>
                  <a:off x="8624520" y="186382"/>
                  <a:ext cx="160920" cy="97920"/>
                </a:xfrm>
                <a:prstGeom prst="rect">
                  <a:avLst/>
                </a:prstGeom>
              </p:spPr>
            </p:pic>
          </mc:Fallback>
        </mc:AlternateContent>
      </p:grpSp>
      <p:grpSp>
        <p:nvGrpSpPr>
          <p:cNvPr id="23" name="Gruppieren 22">
            <a:extLst>
              <a:ext uri="{FF2B5EF4-FFF2-40B4-BE49-F238E27FC236}">
                <a16:creationId xmlns:a16="http://schemas.microsoft.com/office/drawing/2014/main" id="{5BFFFCAE-306A-B818-A5E2-56180E011023}"/>
              </a:ext>
            </a:extLst>
          </p:cNvPr>
          <p:cNvGrpSpPr/>
          <p:nvPr/>
        </p:nvGrpSpPr>
        <p:grpSpPr>
          <a:xfrm>
            <a:off x="8926560" y="121222"/>
            <a:ext cx="665640" cy="140400"/>
            <a:chOff x="8926560" y="121222"/>
            <a:chExt cx="665640" cy="140400"/>
          </a:xfrm>
        </p:grpSpPr>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2C6C9EE0-3AEE-7737-921F-35D84AB7E732}"/>
                    </a:ext>
                  </a:extLst>
                </p14:cNvPr>
                <p14:cNvContentPartPr/>
                <p14:nvPr/>
              </p14:nvContentPartPr>
              <p14:xfrm>
                <a:off x="8926560" y="121222"/>
                <a:ext cx="74880" cy="124560"/>
              </p14:xfrm>
            </p:contentPart>
          </mc:Choice>
          <mc:Fallback>
            <p:pic>
              <p:nvPicPr>
                <p:cNvPr id="13" name="Freihand 12">
                  <a:extLst>
                    <a:ext uri="{FF2B5EF4-FFF2-40B4-BE49-F238E27FC236}">
                      <a16:creationId xmlns:a16="http://schemas.microsoft.com/office/drawing/2014/main" id="{2C6C9EE0-3AEE-7737-921F-35D84AB7E732}"/>
                    </a:ext>
                  </a:extLst>
                </p:cNvPr>
                <p:cNvPicPr/>
                <p:nvPr/>
              </p:nvPicPr>
              <p:blipFill>
                <a:blip r:embed="rId14"/>
                <a:stretch>
                  <a:fillRect/>
                </a:stretch>
              </p:blipFill>
              <p:spPr>
                <a:xfrm>
                  <a:off x="8917560" y="112582"/>
                  <a:ext cx="92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15262FD9-F22C-7847-42EA-92BD49A514B3}"/>
                    </a:ext>
                  </a:extLst>
                </p14:cNvPr>
                <p14:cNvContentPartPr/>
                <p14:nvPr/>
              </p14:nvContentPartPr>
              <p14:xfrm>
                <a:off x="9064080" y="147142"/>
                <a:ext cx="316800" cy="90720"/>
              </p14:xfrm>
            </p:contentPart>
          </mc:Choice>
          <mc:Fallback>
            <p:pic>
              <p:nvPicPr>
                <p:cNvPr id="14" name="Freihand 13">
                  <a:extLst>
                    <a:ext uri="{FF2B5EF4-FFF2-40B4-BE49-F238E27FC236}">
                      <a16:creationId xmlns:a16="http://schemas.microsoft.com/office/drawing/2014/main" id="{15262FD9-F22C-7847-42EA-92BD49A514B3}"/>
                    </a:ext>
                  </a:extLst>
                </p:cNvPr>
                <p:cNvPicPr/>
                <p:nvPr/>
              </p:nvPicPr>
              <p:blipFill>
                <a:blip r:embed="rId16"/>
                <a:stretch>
                  <a:fillRect/>
                </a:stretch>
              </p:blipFill>
              <p:spPr>
                <a:xfrm>
                  <a:off x="9055080" y="138142"/>
                  <a:ext cx="334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985FEE38-7F7A-6AF6-A669-51A2F6E9EDE8}"/>
                    </a:ext>
                  </a:extLst>
                </p14:cNvPr>
                <p14:cNvContentPartPr/>
                <p14:nvPr/>
              </p14:nvContentPartPr>
              <p14:xfrm>
                <a:off x="9458280" y="128062"/>
                <a:ext cx="133920" cy="133560"/>
              </p14:xfrm>
            </p:contentPart>
          </mc:Choice>
          <mc:Fallback>
            <p:pic>
              <p:nvPicPr>
                <p:cNvPr id="15" name="Freihand 14">
                  <a:extLst>
                    <a:ext uri="{FF2B5EF4-FFF2-40B4-BE49-F238E27FC236}">
                      <a16:creationId xmlns:a16="http://schemas.microsoft.com/office/drawing/2014/main" id="{985FEE38-7F7A-6AF6-A669-51A2F6E9EDE8}"/>
                    </a:ext>
                  </a:extLst>
                </p:cNvPr>
                <p:cNvPicPr/>
                <p:nvPr/>
              </p:nvPicPr>
              <p:blipFill>
                <a:blip r:embed="rId18"/>
                <a:stretch>
                  <a:fillRect/>
                </a:stretch>
              </p:blipFill>
              <p:spPr>
                <a:xfrm>
                  <a:off x="9449640" y="119062"/>
                  <a:ext cx="151560" cy="151200"/>
                </a:xfrm>
                <a:prstGeom prst="rect">
                  <a:avLst/>
                </a:prstGeom>
              </p:spPr>
            </p:pic>
          </mc:Fallback>
        </mc:AlternateContent>
      </p:grpSp>
      <p:grpSp>
        <p:nvGrpSpPr>
          <p:cNvPr id="22" name="Gruppieren 21">
            <a:extLst>
              <a:ext uri="{FF2B5EF4-FFF2-40B4-BE49-F238E27FC236}">
                <a16:creationId xmlns:a16="http://schemas.microsoft.com/office/drawing/2014/main" id="{8DA1AE6B-BFD3-AAA9-1572-542D70AD0245}"/>
              </a:ext>
            </a:extLst>
          </p:cNvPr>
          <p:cNvGrpSpPr/>
          <p:nvPr/>
        </p:nvGrpSpPr>
        <p:grpSpPr>
          <a:xfrm>
            <a:off x="10078920" y="122662"/>
            <a:ext cx="146520" cy="165240"/>
            <a:chOff x="10078920" y="122662"/>
            <a:chExt cx="146520" cy="165240"/>
          </a:xfrm>
        </p:grpSpPr>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7EE0CB57-026D-F022-2096-94D1F2D77246}"/>
                    </a:ext>
                  </a:extLst>
                </p14:cNvPr>
                <p14:cNvContentPartPr/>
                <p14:nvPr/>
              </p14:nvContentPartPr>
              <p14:xfrm>
                <a:off x="10078920" y="122662"/>
                <a:ext cx="82080" cy="165240"/>
              </p14:xfrm>
            </p:contentPart>
          </mc:Choice>
          <mc:Fallback>
            <p:pic>
              <p:nvPicPr>
                <p:cNvPr id="16" name="Freihand 15">
                  <a:extLst>
                    <a:ext uri="{FF2B5EF4-FFF2-40B4-BE49-F238E27FC236}">
                      <a16:creationId xmlns:a16="http://schemas.microsoft.com/office/drawing/2014/main" id="{7EE0CB57-026D-F022-2096-94D1F2D77246}"/>
                    </a:ext>
                  </a:extLst>
                </p:cNvPr>
                <p:cNvPicPr/>
                <p:nvPr/>
              </p:nvPicPr>
              <p:blipFill>
                <a:blip r:embed="rId20"/>
                <a:stretch>
                  <a:fillRect/>
                </a:stretch>
              </p:blipFill>
              <p:spPr>
                <a:xfrm>
                  <a:off x="10069920" y="113662"/>
                  <a:ext cx="99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1FEEBCE9-0273-E14E-B776-A7237A929ABE}"/>
                    </a:ext>
                  </a:extLst>
                </p14:cNvPr>
                <p14:cNvContentPartPr/>
                <p14:nvPr/>
              </p14:nvContentPartPr>
              <p14:xfrm>
                <a:off x="10116720" y="124462"/>
                <a:ext cx="108720" cy="147600"/>
              </p14:xfrm>
            </p:contentPart>
          </mc:Choice>
          <mc:Fallback>
            <p:pic>
              <p:nvPicPr>
                <p:cNvPr id="17" name="Freihand 16">
                  <a:extLst>
                    <a:ext uri="{FF2B5EF4-FFF2-40B4-BE49-F238E27FC236}">
                      <a16:creationId xmlns:a16="http://schemas.microsoft.com/office/drawing/2014/main" id="{1FEEBCE9-0273-E14E-B776-A7237A929ABE}"/>
                    </a:ext>
                  </a:extLst>
                </p:cNvPr>
                <p:cNvPicPr/>
                <p:nvPr/>
              </p:nvPicPr>
              <p:blipFill>
                <a:blip r:embed="rId22"/>
                <a:stretch>
                  <a:fillRect/>
                </a:stretch>
              </p:blipFill>
              <p:spPr>
                <a:xfrm>
                  <a:off x="10108080" y="115462"/>
                  <a:ext cx="126360" cy="16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39FF975A-44EF-2808-555C-E629D8ABCB3F}"/>
                  </a:ext>
                </a:extLst>
              </p14:cNvPr>
              <p14:cNvContentPartPr/>
              <p14:nvPr/>
            </p14:nvContentPartPr>
            <p14:xfrm>
              <a:off x="10375200" y="186382"/>
              <a:ext cx="15480" cy="2880"/>
            </p14:xfrm>
          </p:contentPart>
        </mc:Choice>
        <mc:Fallback>
          <p:pic>
            <p:nvPicPr>
              <p:cNvPr id="18" name="Freihand 17">
                <a:extLst>
                  <a:ext uri="{FF2B5EF4-FFF2-40B4-BE49-F238E27FC236}">
                    <a16:creationId xmlns:a16="http://schemas.microsoft.com/office/drawing/2014/main" id="{39FF975A-44EF-2808-555C-E629D8ABCB3F}"/>
                  </a:ext>
                </a:extLst>
              </p:cNvPr>
              <p:cNvPicPr/>
              <p:nvPr/>
            </p:nvPicPr>
            <p:blipFill>
              <a:blip r:embed="rId24"/>
              <a:stretch>
                <a:fillRect/>
              </a:stretch>
            </p:blipFill>
            <p:spPr>
              <a:xfrm>
                <a:off x="10366560" y="177382"/>
                <a:ext cx="33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B87CA9FE-F7C8-74DF-F14F-0C9B11C34FB3}"/>
                  </a:ext>
                </a:extLst>
              </p14:cNvPr>
              <p14:cNvContentPartPr/>
              <p14:nvPr/>
            </p14:nvContentPartPr>
            <p14:xfrm>
              <a:off x="10359360" y="271342"/>
              <a:ext cx="31680" cy="9000"/>
            </p14:xfrm>
          </p:contentPart>
        </mc:Choice>
        <mc:Fallback>
          <p:pic>
            <p:nvPicPr>
              <p:cNvPr id="19" name="Freihand 18">
                <a:extLst>
                  <a:ext uri="{FF2B5EF4-FFF2-40B4-BE49-F238E27FC236}">
                    <a16:creationId xmlns:a16="http://schemas.microsoft.com/office/drawing/2014/main" id="{B87CA9FE-F7C8-74DF-F14F-0C9B11C34FB3}"/>
                  </a:ext>
                </a:extLst>
              </p:cNvPr>
              <p:cNvPicPr/>
              <p:nvPr/>
            </p:nvPicPr>
            <p:blipFill>
              <a:blip r:embed="rId26"/>
              <a:stretch>
                <a:fillRect/>
              </a:stretch>
            </p:blipFill>
            <p:spPr>
              <a:xfrm>
                <a:off x="10350360" y="262702"/>
                <a:ext cx="49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9C24907B-8826-BC33-0D47-B4D5D705A743}"/>
                  </a:ext>
                </a:extLst>
              </p14:cNvPr>
              <p14:cNvContentPartPr/>
              <p14:nvPr/>
            </p14:nvContentPartPr>
            <p14:xfrm>
              <a:off x="10623960" y="114742"/>
              <a:ext cx="91080" cy="147960"/>
            </p14:xfrm>
          </p:contentPart>
        </mc:Choice>
        <mc:Fallback>
          <p:pic>
            <p:nvPicPr>
              <p:cNvPr id="20" name="Freihand 19">
                <a:extLst>
                  <a:ext uri="{FF2B5EF4-FFF2-40B4-BE49-F238E27FC236}">
                    <a16:creationId xmlns:a16="http://schemas.microsoft.com/office/drawing/2014/main" id="{9C24907B-8826-BC33-0D47-B4D5D705A743}"/>
                  </a:ext>
                </a:extLst>
              </p:cNvPr>
              <p:cNvPicPr/>
              <p:nvPr/>
            </p:nvPicPr>
            <p:blipFill>
              <a:blip r:embed="rId28"/>
              <a:stretch>
                <a:fillRect/>
              </a:stretch>
            </p:blipFill>
            <p:spPr>
              <a:xfrm>
                <a:off x="10614960" y="106102"/>
                <a:ext cx="108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5D9FF83B-F85A-9021-8253-E95ECF883BB7}"/>
                  </a:ext>
                </a:extLst>
              </p14:cNvPr>
              <p14:cNvContentPartPr/>
              <p14:nvPr/>
            </p14:nvContentPartPr>
            <p14:xfrm>
              <a:off x="10865880" y="140302"/>
              <a:ext cx="135000" cy="129960"/>
            </p14:xfrm>
          </p:contentPart>
        </mc:Choice>
        <mc:Fallback>
          <p:pic>
            <p:nvPicPr>
              <p:cNvPr id="21" name="Freihand 20">
                <a:extLst>
                  <a:ext uri="{FF2B5EF4-FFF2-40B4-BE49-F238E27FC236}">
                    <a16:creationId xmlns:a16="http://schemas.microsoft.com/office/drawing/2014/main" id="{5D9FF83B-F85A-9021-8253-E95ECF883BB7}"/>
                  </a:ext>
                </a:extLst>
              </p:cNvPr>
              <p:cNvPicPr/>
              <p:nvPr/>
            </p:nvPicPr>
            <p:blipFill>
              <a:blip r:embed="rId30"/>
              <a:stretch>
                <a:fillRect/>
              </a:stretch>
            </p:blipFill>
            <p:spPr>
              <a:xfrm>
                <a:off x="10857240" y="131662"/>
                <a:ext cx="152640" cy="147600"/>
              </a:xfrm>
              <a:prstGeom prst="rect">
                <a:avLst/>
              </a:prstGeom>
            </p:spPr>
          </p:pic>
        </mc:Fallback>
      </mc:AlternateContent>
      <p:grpSp>
        <p:nvGrpSpPr>
          <p:cNvPr id="27" name="Gruppieren 26">
            <a:extLst>
              <a:ext uri="{FF2B5EF4-FFF2-40B4-BE49-F238E27FC236}">
                <a16:creationId xmlns:a16="http://schemas.microsoft.com/office/drawing/2014/main" id="{C2CA1072-A134-F0EF-024D-E98A52BABE18}"/>
              </a:ext>
            </a:extLst>
          </p:cNvPr>
          <p:cNvGrpSpPr/>
          <p:nvPr/>
        </p:nvGrpSpPr>
        <p:grpSpPr>
          <a:xfrm>
            <a:off x="11210040" y="152542"/>
            <a:ext cx="209880" cy="160560"/>
            <a:chOff x="11210040" y="152542"/>
            <a:chExt cx="209880" cy="160560"/>
          </a:xfrm>
        </p:grpSpPr>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55BCC2BA-663A-CB4D-FD67-91FC2FAC57E7}"/>
                    </a:ext>
                  </a:extLst>
                </p14:cNvPr>
                <p14:cNvContentPartPr/>
                <p14:nvPr/>
              </p14:nvContentPartPr>
              <p14:xfrm>
                <a:off x="11210040" y="152542"/>
                <a:ext cx="209880" cy="160560"/>
              </p14:xfrm>
            </p:contentPart>
          </mc:Choice>
          <mc:Fallback>
            <p:pic>
              <p:nvPicPr>
                <p:cNvPr id="25" name="Freihand 24">
                  <a:extLst>
                    <a:ext uri="{FF2B5EF4-FFF2-40B4-BE49-F238E27FC236}">
                      <a16:creationId xmlns:a16="http://schemas.microsoft.com/office/drawing/2014/main" id="{55BCC2BA-663A-CB4D-FD67-91FC2FAC57E7}"/>
                    </a:ext>
                  </a:extLst>
                </p:cNvPr>
                <p:cNvPicPr/>
                <p:nvPr/>
              </p:nvPicPr>
              <p:blipFill>
                <a:blip r:embed="rId32"/>
                <a:stretch>
                  <a:fillRect/>
                </a:stretch>
              </p:blipFill>
              <p:spPr>
                <a:xfrm>
                  <a:off x="11201040" y="143902"/>
                  <a:ext cx="227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B755F1E7-CF8E-AB34-2B99-D36D24F54802}"/>
                    </a:ext>
                  </a:extLst>
                </p14:cNvPr>
                <p14:cNvContentPartPr/>
                <p14:nvPr/>
              </p14:nvContentPartPr>
              <p14:xfrm>
                <a:off x="11242080" y="199702"/>
                <a:ext cx="112680" cy="77400"/>
              </p14:xfrm>
            </p:contentPart>
          </mc:Choice>
          <mc:Fallback>
            <p:pic>
              <p:nvPicPr>
                <p:cNvPr id="26" name="Freihand 25">
                  <a:extLst>
                    <a:ext uri="{FF2B5EF4-FFF2-40B4-BE49-F238E27FC236}">
                      <a16:creationId xmlns:a16="http://schemas.microsoft.com/office/drawing/2014/main" id="{B755F1E7-CF8E-AB34-2B99-D36D24F54802}"/>
                    </a:ext>
                  </a:extLst>
                </p:cNvPr>
                <p:cNvPicPr/>
                <p:nvPr/>
              </p:nvPicPr>
              <p:blipFill>
                <a:blip r:embed="rId34"/>
                <a:stretch>
                  <a:fillRect/>
                </a:stretch>
              </p:blipFill>
              <p:spPr>
                <a:xfrm>
                  <a:off x="11233440" y="191062"/>
                  <a:ext cx="130320" cy="95040"/>
                </a:xfrm>
                <a:prstGeom prst="rect">
                  <a:avLst/>
                </a:prstGeom>
              </p:spPr>
            </p:pic>
          </mc:Fallback>
        </mc:AlternateContent>
      </p:grpSp>
      <p:grpSp>
        <p:nvGrpSpPr>
          <p:cNvPr id="30" name="Gruppieren 29">
            <a:extLst>
              <a:ext uri="{FF2B5EF4-FFF2-40B4-BE49-F238E27FC236}">
                <a16:creationId xmlns:a16="http://schemas.microsoft.com/office/drawing/2014/main" id="{C6674934-F641-B4FC-543F-3D5A99448D95}"/>
              </a:ext>
            </a:extLst>
          </p:cNvPr>
          <p:cNvGrpSpPr/>
          <p:nvPr/>
        </p:nvGrpSpPr>
        <p:grpSpPr>
          <a:xfrm>
            <a:off x="7491600" y="534142"/>
            <a:ext cx="231120" cy="267120"/>
            <a:chOff x="7491600" y="534142"/>
            <a:chExt cx="231120" cy="267120"/>
          </a:xfrm>
        </p:grpSpPr>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0B1F0ACC-83E9-FE1A-5570-F50D0B359578}"/>
                    </a:ext>
                  </a:extLst>
                </p14:cNvPr>
                <p14:cNvContentPartPr/>
                <p14:nvPr/>
              </p14:nvContentPartPr>
              <p14:xfrm>
                <a:off x="7491600" y="605422"/>
                <a:ext cx="147960" cy="105120"/>
              </p14:xfrm>
            </p:contentPart>
          </mc:Choice>
          <mc:Fallback>
            <p:pic>
              <p:nvPicPr>
                <p:cNvPr id="28" name="Freihand 27">
                  <a:extLst>
                    <a:ext uri="{FF2B5EF4-FFF2-40B4-BE49-F238E27FC236}">
                      <a16:creationId xmlns:a16="http://schemas.microsoft.com/office/drawing/2014/main" id="{0B1F0ACC-83E9-FE1A-5570-F50D0B359578}"/>
                    </a:ext>
                  </a:extLst>
                </p:cNvPr>
                <p:cNvPicPr/>
                <p:nvPr/>
              </p:nvPicPr>
              <p:blipFill>
                <a:blip r:embed="rId36"/>
                <a:stretch>
                  <a:fillRect/>
                </a:stretch>
              </p:blipFill>
              <p:spPr>
                <a:xfrm>
                  <a:off x="7482600" y="596422"/>
                  <a:ext cx="165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757632E7-C288-AEB6-5A74-5F72120216CC}"/>
                    </a:ext>
                  </a:extLst>
                </p14:cNvPr>
                <p14:cNvContentPartPr/>
                <p14:nvPr/>
              </p14:nvContentPartPr>
              <p14:xfrm>
                <a:off x="7617240" y="534142"/>
                <a:ext cx="105480" cy="267120"/>
              </p14:xfrm>
            </p:contentPart>
          </mc:Choice>
          <mc:Fallback>
            <p:pic>
              <p:nvPicPr>
                <p:cNvPr id="29" name="Freihand 28">
                  <a:extLst>
                    <a:ext uri="{FF2B5EF4-FFF2-40B4-BE49-F238E27FC236}">
                      <a16:creationId xmlns:a16="http://schemas.microsoft.com/office/drawing/2014/main" id="{757632E7-C288-AEB6-5A74-5F72120216CC}"/>
                    </a:ext>
                  </a:extLst>
                </p:cNvPr>
                <p:cNvPicPr/>
                <p:nvPr/>
              </p:nvPicPr>
              <p:blipFill>
                <a:blip r:embed="rId38"/>
                <a:stretch>
                  <a:fillRect/>
                </a:stretch>
              </p:blipFill>
              <p:spPr>
                <a:xfrm>
                  <a:off x="7608600" y="525142"/>
                  <a:ext cx="123120" cy="284760"/>
                </a:xfrm>
                <a:prstGeom prst="rect">
                  <a:avLst/>
                </a:prstGeom>
              </p:spPr>
            </p:pic>
          </mc:Fallback>
        </mc:AlternateContent>
      </p:grpSp>
      <p:grpSp>
        <p:nvGrpSpPr>
          <p:cNvPr id="40" name="Gruppieren 39">
            <a:extLst>
              <a:ext uri="{FF2B5EF4-FFF2-40B4-BE49-F238E27FC236}">
                <a16:creationId xmlns:a16="http://schemas.microsoft.com/office/drawing/2014/main" id="{BDC62618-FAA2-E14D-DE41-B1BA3B5E20FC}"/>
              </a:ext>
            </a:extLst>
          </p:cNvPr>
          <p:cNvGrpSpPr/>
          <p:nvPr/>
        </p:nvGrpSpPr>
        <p:grpSpPr>
          <a:xfrm>
            <a:off x="7927200" y="506422"/>
            <a:ext cx="893880" cy="305640"/>
            <a:chOff x="7927200" y="506422"/>
            <a:chExt cx="893880" cy="305640"/>
          </a:xfrm>
        </p:grpSpPr>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257719D5-CAB0-2B49-BE8B-7BA853678B42}"/>
                    </a:ext>
                  </a:extLst>
                </p14:cNvPr>
                <p14:cNvContentPartPr/>
                <p14:nvPr/>
              </p14:nvContentPartPr>
              <p14:xfrm>
                <a:off x="7927200" y="620542"/>
                <a:ext cx="135720" cy="191520"/>
              </p14:xfrm>
            </p:contentPart>
          </mc:Choice>
          <mc:Fallback>
            <p:pic>
              <p:nvPicPr>
                <p:cNvPr id="31" name="Freihand 30">
                  <a:extLst>
                    <a:ext uri="{FF2B5EF4-FFF2-40B4-BE49-F238E27FC236}">
                      <a16:creationId xmlns:a16="http://schemas.microsoft.com/office/drawing/2014/main" id="{257719D5-CAB0-2B49-BE8B-7BA853678B42}"/>
                    </a:ext>
                  </a:extLst>
                </p:cNvPr>
                <p:cNvPicPr/>
                <p:nvPr/>
              </p:nvPicPr>
              <p:blipFill>
                <a:blip r:embed="rId40"/>
                <a:stretch>
                  <a:fillRect/>
                </a:stretch>
              </p:blipFill>
              <p:spPr>
                <a:xfrm>
                  <a:off x="7918200" y="611542"/>
                  <a:ext cx="153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2C9E06F2-74B2-13BC-FF47-39E3B97A7BA1}"/>
                    </a:ext>
                  </a:extLst>
                </p14:cNvPr>
                <p14:cNvContentPartPr/>
                <p14:nvPr/>
              </p14:nvContentPartPr>
              <p14:xfrm>
                <a:off x="8117280" y="570862"/>
                <a:ext cx="245520" cy="140400"/>
              </p14:xfrm>
            </p:contentPart>
          </mc:Choice>
          <mc:Fallback>
            <p:pic>
              <p:nvPicPr>
                <p:cNvPr id="32" name="Freihand 31">
                  <a:extLst>
                    <a:ext uri="{FF2B5EF4-FFF2-40B4-BE49-F238E27FC236}">
                      <a16:creationId xmlns:a16="http://schemas.microsoft.com/office/drawing/2014/main" id="{2C9E06F2-74B2-13BC-FF47-39E3B97A7BA1}"/>
                    </a:ext>
                  </a:extLst>
                </p:cNvPr>
                <p:cNvPicPr/>
                <p:nvPr/>
              </p:nvPicPr>
              <p:blipFill>
                <a:blip r:embed="rId42"/>
                <a:stretch>
                  <a:fillRect/>
                </a:stretch>
              </p:blipFill>
              <p:spPr>
                <a:xfrm>
                  <a:off x="8108280" y="561862"/>
                  <a:ext cx="263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FD622E9A-0F85-9FB3-E5E4-46A4B85699F1}"/>
                    </a:ext>
                  </a:extLst>
                </p14:cNvPr>
                <p14:cNvContentPartPr/>
                <p14:nvPr/>
              </p14:nvContentPartPr>
              <p14:xfrm>
                <a:off x="8309880" y="552502"/>
                <a:ext cx="28800" cy="13320"/>
              </p14:xfrm>
            </p:contentPart>
          </mc:Choice>
          <mc:Fallback>
            <p:pic>
              <p:nvPicPr>
                <p:cNvPr id="33" name="Freihand 32">
                  <a:extLst>
                    <a:ext uri="{FF2B5EF4-FFF2-40B4-BE49-F238E27FC236}">
                      <a16:creationId xmlns:a16="http://schemas.microsoft.com/office/drawing/2014/main" id="{FD622E9A-0F85-9FB3-E5E4-46A4B85699F1}"/>
                    </a:ext>
                  </a:extLst>
                </p:cNvPr>
                <p:cNvPicPr/>
                <p:nvPr/>
              </p:nvPicPr>
              <p:blipFill>
                <a:blip r:embed="rId44"/>
                <a:stretch>
                  <a:fillRect/>
                </a:stretch>
              </p:blipFill>
              <p:spPr>
                <a:xfrm>
                  <a:off x="8300880" y="543862"/>
                  <a:ext cx="46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81C091A7-B6B6-6001-E461-DB4C1B0266B9}"/>
                    </a:ext>
                  </a:extLst>
                </p14:cNvPr>
                <p14:cNvContentPartPr/>
                <p14:nvPr/>
              </p14:nvContentPartPr>
              <p14:xfrm>
                <a:off x="8395920" y="506422"/>
                <a:ext cx="289440" cy="191520"/>
              </p14:xfrm>
            </p:contentPart>
          </mc:Choice>
          <mc:Fallback>
            <p:pic>
              <p:nvPicPr>
                <p:cNvPr id="34" name="Freihand 33">
                  <a:extLst>
                    <a:ext uri="{FF2B5EF4-FFF2-40B4-BE49-F238E27FC236}">
                      <a16:creationId xmlns:a16="http://schemas.microsoft.com/office/drawing/2014/main" id="{81C091A7-B6B6-6001-E461-DB4C1B0266B9}"/>
                    </a:ext>
                  </a:extLst>
                </p:cNvPr>
                <p:cNvPicPr/>
                <p:nvPr/>
              </p:nvPicPr>
              <p:blipFill>
                <a:blip r:embed="rId46"/>
                <a:stretch>
                  <a:fillRect/>
                </a:stretch>
              </p:blipFill>
              <p:spPr>
                <a:xfrm>
                  <a:off x="8386920" y="497422"/>
                  <a:ext cx="307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5373741B-0D5E-4D00-A7E4-873CE1B3402D}"/>
                    </a:ext>
                  </a:extLst>
                </p14:cNvPr>
                <p14:cNvContentPartPr/>
                <p14:nvPr/>
              </p14:nvContentPartPr>
              <p14:xfrm>
                <a:off x="8744040" y="557902"/>
                <a:ext cx="77040" cy="141480"/>
              </p14:xfrm>
            </p:contentPart>
          </mc:Choice>
          <mc:Fallback>
            <p:pic>
              <p:nvPicPr>
                <p:cNvPr id="35" name="Freihand 34">
                  <a:extLst>
                    <a:ext uri="{FF2B5EF4-FFF2-40B4-BE49-F238E27FC236}">
                      <a16:creationId xmlns:a16="http://schemas.microsoft.com/office/drawing/2014/main" id="{5373741B-0D5E-4D00-A7E4-873CE1B3402D}"/>
                    </a:ext>
                  </a:extLst>
                </p:cNvPr>
                <p:cNvPicPr/>
                <p:nvPr/>
              </p:nvPicPr>
              <p:blipFill>
                <a:blip r:embed="rId48"/>
                <a:stretch>
                  <a:fillRect/>
                </a:stretch>
              </p:blipFill>
              <p:spPr>
                <a:xfrm>
                  <a:off x="8735400" y="548902"/>
                  <a:ext cx="94680" cy="159120"/>
                </a:xfrm>
                <a:prstGeom prst="rect">
                  <a:avLst/>
                </a:prstGeom>
              </p:spPr>
            </p:pic>
          </mc:Fallback>
        </mc:AlternateContent>
      </p:grpSp>
      <p:grpSp>
        <p:nvGrpSpPr>
          <p:cNvPr id="39" name="Gruppieren 38">
            <a:extLst>
              <a:ext uri="{FF2B5EF4-FFF2-40B4-BE49-F238E27FC236}">
                <a16:creationId xmlns:a16="http://schemas.microsoft.com/office/drawing/2014/main" id="{9F2DCB1B-154F-AC03-B563-D2D6F42ACB42}"/>
              </a:ext>
            </a:extLst>
          </p:cNvPr>
          <p:cNvGrpSpPr/>
          <p:nvPr/>
        </p:nvGrpSpPr>
        <p:grpSpPr>
          <a:xfrm>
            <a:off x="9005760" y="475822"/>
            <a:ext cx="516600" cy="258840"/>
            <a:chOff x="9005760" y="475822"/>
            <a:chExt cx="516600" cy="258840"/>
          </a:xfrm>
        </p:grpSpPr>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D6AA4E41-B5E1-A00E-F773-94690F9AE649}"/>
                    </a:ext>
                  </a:extLst>
                </p14:cNvPr>
                <p14:cNvContentPartPr/>
                <p14:nvPr/>
              </p14:nvContentPartPr>
              <p14:xfrm>
                <a:off x="9005760" y="496702"/>
                <a:ext cx="178920" cy="185400"/>
              </p14:xfrm>
            </p:contentPart>
          </mc:Choice>
          <mc:Fallback>
            <p:pic>
              <p:nvPicPr>
                <p:cNvPr id="36" name="Freihand 35">
                  <a:extLst>
                    <a:ext uri="{FF2B5EF4-FFF2-40B4-BE49-F238E27FC236}">
                      <a16:creationId xmlns:a16="http://schemas.microsoft.com/office/drawing/2014/main" id="{D6AA4E41-B5E1-A00E-F773-94690F9AE649}"/>
                    </a:ext>
                  </a:extLst>
                </p:cNvPr>
                <p:cNvPicPr/>
                <p:nvPr/>
              </p:nvPicPr>
              <p:blipFill>
                <a:blip r:embed="rId50"/>
                <a:stretch>
                  <a:fillRect/>
                </a:stretch>
              </p:blipFill>
              <p:spPr>
                <a:xfrm>
                  <a:off x="8997120" y="487702"/>
                  <a:ext cx="196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DEB58EBD-018A-BCF5-90D5-5A4E33110C2A}"/>
                    </a:ext>
                  </a:extLst>
                </p14:cNvPr>
                <p14:cNvContentPartPr/>
                <p14:nvPr/>
              </p14:nvContentPartPr>
              <p14:xfrm>
                <a:off x="9226080" y="475822"/>
                <a:ext cx="123120" cy="223560"/>
              </p14:xfrm>
            </p:contentPart>
          </mc:Choice>
          <mc:Fallback>
            <p:pic>
              <p:nvPicPr>
                <p:cNvPr id="37" name="Freihand 36">
                  <a:extLst>
                    <a:ext uri="{FF2B5EF4-FFF2-40B4-BE49-F238E27FC236}">
                      <a16:creationId xmlns:a16="http://schemas.microsoft.com/office/drawing/2014/main" id="{DEB58EBD-018A-BCF5-90D5-5A4E33110C2A}"/>
                    </a:ext>
                  </a:extLst>
                </p:cNvPr>
                <p:cNvPicPr/>
                <p:nvPr/>
              </p:nvPicPr>
              <p:blipFill>
                <a:blip r:embed="rId52"/>
                <a:stretch>
                  <a:fillRect/>
                </a:stretch>
              </p:blipFill>
              <p:spPr>
                <a:xfrm>
                  <a:off x="9217080" y="466822"/>
                  <a:ext cx="140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B482BDEB-C51E-8D4F-1348-38838AD87D76}"/>
                    </a:ext>
                  </a:extLst>
                </p14:cNvPr>
                <p14:cNvContentPartPr/>
                <p14:nvPr/>
              </p14:nvContentPartPr>
              <p14:xfrm>
                <a:off x="9390960" y="499582"/>
                <a:ext cx="131400" cy="235080"/>
              </p14:xfrm>
            </p:contentPart>
          </mc:Choice>
          <mc:Fallback>
            <p:pic>
              <p:nvPicPr>
                <p:cNvPr id="38" name="Freihand 37">
                  <a:extLst>
                    <a:ext uri="{FF2B5EF4-FFF2-40B4-BE49-F238E27FC236}">
                      <a16:creationId xmlns:a16="http://schemas.microsoft.com/office/drawing/2014/main" id="{B482BDEB-C51E-8D4F-1348-38838AD87D76}"/>
                    </a:ext>
                  </a:extLst>
                </p:cNvPr>
                <p:cNvPicPr/>
                <p:nvPr/>
              </p:nvPicPr>
              <p:blipFill>
                <a:blip r:embed="rId54"/>
                <a:stretch>
                  <a:fillRect/>
                </a:stretch>
              </p:blipFill>
              <p:spPr>
                <a:xfrm>
                  <a:off x="9381960" y="490582"/>
                  <a:ext cx="149040" cy="252720"/>
                </a:xfrm>
                <a:prstGeom prst="rect">
                  <a:avLst/>
                </a:prstGeom>
              </p:spPr>
            </p:pic>
          </mc:Fallback>
        </mc:AlternateContent>
      </p:grpSp>
      <p:grpSp>
        <p:nvGrpSpPr>
          <p:cNvPr id="66" name="Gruppieren 65">
            <a:extLst>
              <a:ext uri="{FF2B5EF4-FFF2-40B4-BE49-F238E27FC236}">
                <a16:creationId xmlns:a16="http://schemas.microsoft.com/office/drawing/2014/main" id="{DF11861F-219A-2C32-3092-16AB6B2D7C58}"/>
              </a:ext>
            </a:extLst>
          </p:cNvPr>
          <p:cNvGrpSpPr/>
          <p:nvPr/>
        </p:nvGrpSpPr>
        <p:grpSpPr>
          <a:xfrm>
            <a:off x="8046000" y="812422"/>
            <a:ext cx="957240" cy="322560"/>
            <a:chOff x="8046000" y="812422"/>
            <a:chExt cx="957240" cy="322560"/>
          </a:xfrm>
        </p:grpSpPr>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ACBD0115-3ACA-4BCE-4792-ADB484E2E393}"/>
                    </a:ext>
                  </a:extLst>
                </p14:cNvPr>
                <p14:cNvContentPartPr/>
                <p14:nvPr/>
              </p14:nvContentPartPr>
              <p14:xfrm>
                <a:off x="8110080" y="924742"/>
                <a:ext cx="109080" cy="194760"/>
              </p14:xfrm>
            </p:contentPart>
          </mc:Choice>
          <mc:Fallback>
            <p:pic>
              <p:nvPicPr>
                <p:cNvPr id="41" name="Freihand 40">
                  <a:extLst>
                    <a:ext uri="{FF2B5EF4-FFF2-40B4-BE49-F238E27FC236}">
                      <a16:creationId xmlns:a16="http://schemas.microsoft.com/office/drawing/2014/main" id="{ACBD0115-3ACA-4BCE-4792-ADB484E2E393}"/>
                    </a:ext>
                  </a:extLst>
                </p:cNvPr>
                <p:cNvPicPr/>
                <p:nvPr/>
              </p:nvPicPr>
              <p:blipFill>
                <a:blip r:embed="rId56"/>
                <a:stretch>
                  <a:fillRect/>
                </a:stretch>
              </p:blipFill>
              <p:spPr>
                <a:xfrm>
                  <a:off x="8101080" y="915742"/>
                  <a:ext cx="126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E98AF55D-D42E-CB25-B180-E4ED5BCD0F8F}"/>
                    </a:ext>
                  </a:extLst>
                </p14:cNvPr>
                <p14:cNvContentPartPr/>
                <p14:nvPr/>
              </p14:nvContentPartPr>
              <p14:xfrm>
                <a:off x="8105400" y="952462"/>
                <a:ext cx="150120" cy="182520"/>
              </p14:xfrm>
            </p:contentPart>
          </mc:Choice>
          <mc:Fallback>
            <p:pic>
              <p:nvPicPr>
                <p:cNvPr id="42" name="Freihand 41">
                  <a:extLst>
                    <a:ext uri="{FF2B5EF4-FFF2-40B4-BE49-F238E27FC236}">
                      <a16:creationId xmlns:a16="http://schemas.microsoft.com/office/drawing/2014/main" id="{E98AF55D-D42E-CB25-B180-E4ED5BCD0F8F}"/>
                    </a:ext>
                  </a:extLst>
                </p:cNvPr>
                <p:cNvPicPr/>
                <p:nvPr/>
              </p:nvPicPr>
              <p:blipFill>
                <a:blip r:embed="rId58"/>
                <a:stretch>
                  <a:fillRect/>
                </a:stretch>
              </p:blipFill>
              <p:spPr>
                <a:xfrm>
                  <a:off x="8096760" y="943822"/>
                  <a:ext cx="167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8BA59C34-5E5F-4E75-B5F3-B0096F3CDF1A}"/>
                    </a:ext>
                  </a:extLst>
                </p14:cNvPr>
                <p14:cNvContentPartPr/>
                <p14:nvPr/>
              </p14:nvContentPartPr>
              <p14:xfrm>
                <a:off x="8330400" y="982342"/>
                <a:ext cx="176400" cy="90000"/>
              </p14:xfrm>
            </p:contentPart>
          </mc:Choice>
          <mc:Fallback>
            <p:pic>
              <p:nvPicPr>
                <p:cNvPr id="43" name="Freihand 42">
                  <a:extLst>
                    <a:ext uri="{FF2B5EF4-FFF2-40B4-BE49-F238E27FC236}">
                      <a16:creationId xmlns:a16="http://schemas.microsoft.com/office/drawing/2014/main" id="{8BA59C34-5E5F-4E75-B5F3-B0096F3CDF1A}"/>
                    </a:ext>
                  </a:extLst>
                </p:cNvPr>
                <p:cNvPicPr/>
                <p:nvPr/>
              </p:nvPicPr>
              <p:blipFill>
                <a:blip r:embed="rId60"/>
                <a:stretch>
                  <a:fillRect/>
                </a:stretch>
              </p:blipFill>
              <p:spPr>
                <a:xfrm>
                  <a:off x="8321760" y="973702"/>
                  <a:ext cx="194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FE5C9838-2CF1-8253-1B01-77C7818579FE}"/>
                    </a:ext>
                  </a:extLst>
                </p14:cNvPr>
                <p14:cNvContentPartPr/>
                <p14:nvPr/>
              </p14:nvContentPartPr>
              <p14:xfrm>
                <a:off x="8628480" y="919342"/>
                <a:ext cx="139680" cy="166320"/>
              </p14:xfrm>
            </p:contentPart>
          </mc:Choice>
          <mc:Fallback>
            <p:pic>
              <p:nvPicPr>
                <p:cNvPr id="44" name="Freihand 43">
                  <a:extLst>
                    <a:ext uri="{FF2B5EF4-FFF2-40B4-BE49-F238E27FC236}">
                      <a16:creationId xmlns:a16="http://schemas.microsoft.com/office/drawing/2014/main" id="{FE5C9838-2CF1-8253-1B01-77C7818579FE}"/>
                    </a:ext>
                  </a:extLst>
                </p:cNvPr>
                <p:cNvPicPr/>
                <p:nvPr/>
              </p:nvPicPr>
              <p:blipFill>
                <a:blip r:embed="rId62"/>
                <a:stretch>
                  <a:fillRect/>
                </a:stretch>
              </p:blipFill>
              <p:spPr>
                <a:xfrm>
                  <a:off x="8619480" y="910342"/>
                  <a:ext cx="157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3DCC6BD2-07BD-8B27-ED3D-21FA141804A7}"/>
                    </a:ext>
                  </a:extLst>
                </p14:cNvPr>
                <p14:cNvContentPartPr/>
                <p14:nvPr/>
              </p14:nvContentPartPr>
              <p14:xfrm>
                <a:off x="8046000" y="817822"/>
                <a:ext cx="125640" cy="93240"/>
              </p14:xfrm>
            </p:contentPart>
          </mc:Choice>
          <mc:Fallback>
            <p:pic>
              <p:nvPicPr>
                <p:cNvPr id="45" name="Freihand 44">
                  <a:extLst>
                    <a:ext uri="{FF2B5EF4-FFF2-40B4-BE49-F238E27FC236}">
                      <a16:creationId xmlns:a16="http://schemas.microsoft.com/office/drawing/2014/main" id="{3DCC6BD2-07BD-8B27-ED3D-21FA141804A7}"/>
                    </a:ext>
                  </a:extLst>
                </p:cNvPr>
                <p:cNvPicPr/>
                <p:nvPr/>
              </p:nvPicPr>
              <p:blipFill>
                <a:blip r:embed="rId64"/>
                <a:stretch>
                  <a:fillRect/>
                </a:stretch>
              </p:blipFill>
              <p:spPr>
                <a:xfrm>
                  <a:off x="8037000" y="809182"/>
                  <a:ext cx="143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7AE94C0C-DB4D-A2BC-C503-C24569EF4FE1}"/>
                    </a:ext>
                  </a:extLst>
                </p14:cNvPr>
                <p14:cNvContentPartPr/>
                <p14:nvPr/>
              </p14:nvContentPartPr>
              <p14:xfrm>
                <a:off x="8898120" y="812422"/>
                <a:ext cx="105120" cy="104760"/>
              </p14:xfrm>
            </p:contentPart>
          </mc:Choice>
          <mc:Fallback>
            <p:pic>
              <p:nvPicPr>
                <p:cNvPr id="46" name="Freihand 45">
                  <a:extLst>
                    <a:ext uri="{FF2B5EF4-FFF2-40B4-BE49-F238E27FC236}">
                      <a16:creationId xmlns:a16="http://schemas.microsoft.com/office/drawing/2014/main" id="{7AE94C0C-DB4D-A2BC-C503-C24569EF4FE1}"/>
                    </a:ext>
                  </a:extLst>
                </p:cNvPr>
                <p:cNvPicPr/>
                <p:nvPr/>
              </p:nvPicPr>
              <p:blipFill>
                <a:blip r:embed="rId66"/>
                <a:stretch>
                  <a:fillRect/>
                </a:stretch>
              </p:blipFill>
              <p:spPr>
                <a:xfrm>
                  <a:off x="8889120" y="803422"/>
                  <a:ext cx="122760" cy="122400"/>
                </a:xfrm>
                <a:prstGeom prst="rect">
                  <a:avLst/>
                </a:prstGeom>
              </p:spPr>
            </p:pic>
          </mc:Fallback>
        </mc:AlternateContent>
      </p:grpSp>
      <p:grpSp>
        <p:nvGrpSpPr>
          <p:cNvPr id="65" name="Gruppieren 64">
            <a:extLst>
              <a:ext uri="{FF2B5EF4-FFF2-40B4-BE49-F238E27FC236}">
                <a16:creationId xmlns:a16="http://schemas.microsoft.com/office/drawing/2014/main" id="{A1CD695C-828A-056A-CF24-B50DE02D032C}"/>
              </a:ext>
            </a:extLst>
          </p:cNvPr>
          <p:cNvGrpSpPr/>
          <p:nvPr/>
        </p:nvGrpSpPr>
        <p:grpSpPr>
          <a:xfrm>
            <a:off x="9467640" y="905302"/>
            <a:ext cx="323640" cy="152280"/>
            <a:chOff x="9467640" y="905302"/>
            <a:chExt cx="323640" cy="152280"/>
          </a:xfrm>
        </p:grpSpPr>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0C326AA1-9ED1-E089-2F01-D91030DFF993}"/>
                    </a:ext>
                  </a:extLst>
                </p14:cNvPr>
                <p14:cNvContentPartPr/>
                <p14:nvPr/>
              </p14:nvContentPartPr>
              <p14:xfrm>
                <a:off x="9467640" y="914662"/>
                <a:ext cx="98640" cy="142920"/>
              </p14:xfrm>
            </p:contentPart>
          </mc:Choice>
          <mc:Fallback>
            <p:pic>
              <p:nvPicPr>
                <p:cNvPr id="47" name="Freihand 46">
                  <a:extLst>
                    <a:ext uri="{FF2B5EF4-FFF2-40B4-BE49-F238E27FC236}">
                      <a16:creationId xmlns:a16="http://schemas.microsoft.com/office/drawing/2014/main" id="{0C326AA1-9ED1-E089-2F01-D91030DFF993}"/>
                    </a:ext>
                  </a:extLst>
                </p:cNvPr>
                <p:cNvPicPr/>
                <p:nvPr/>
              </p:nvPicPr>
              <p:blipFill>
                <a:blip r:embed="rId68"/>
                <a:stretch>
                  <a:fillRect/>
                </a:stretch>
              </p:blipFill>
              <p:spPr>
                <a:xfrm>
                  <a:off x="9459000" y="905662"/>
                  <a:ext cx="116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90325C38-886B-21EE-58C1-27B6A65E46AF}"/>
                    </a:ext>
                  </a:extLst>
                </p14:cNvPr>
                <p14:cNvContentPartPr/>
                <p14:nvPr/>
              </p14:nvContentPartPr>
              <p14:xfrm>
                <a:off x="9675720" y="905302"/>
                <a:ext cx="115560" cy="111240"/>
              </p14:xfrm>
            </p:contentPart>
          </mc:Choice>
          <mc:Fallback>
            <p:pic>
              <p:nvPicPr>
                <p:cNvPr id="48" name="Freihand 47">
                  <a:extLst>
                    <a:ext uri="{FF2B5EF4-FFF2-40B4-BE49-F238E27FC236}">
                      <a16:creationId xmlns:a16="http://schemas.microsoft.com/office/drawing/2014/main" id="{90325C38-886B-21EE-58C1-27B6A65E46AF}"/>
                    </a:ext>
                  </a:extLst>
                </p:cNvPr>
                <p:cNvPicPr/>
                <p:nvPr/>
              </p:nvPicPr>
              <p:blipFill>
                <a:blip r:embed="rId70"/>
                <a:stretch>
                  <a:fillRect/>
                </a:stretch>
              </p:blipFill>
              <p:spPr>
                <a:xfrm>
                  <a:off x="9666720" y="896662"/>
                  <a:ext cx="133200" cy="128880"/>
                </a:xfrm>
                <a:prstGeom prst="rect">
                  <a:avLst/>
                </a:prstGeom>
              </p:spPr>
            </p:pic>
          </mc:Fallback>
        </mc:AlternateContent>
      </p:grpSp>
      <p:grpSp>
        <p:nvGrpSpPr>
          <p:cNvPr id="64" name="Gruppieren 63">
            <a:extLst>
              <a:ext uri="{FF2B5EF4-FFF2-40B4-BE49-F238E27FC236}">
                <a16:creationId xmlns:a16="http://schemas.microsoft.com/office/drawing/2014/main" id="{E3F5ED06-89E3-1E9C-9B8F-75957F498E64}"/>
              </a:ext>
            </a:extLst>
          </p:cNvPr>
          <p:cNvGrpSpPr/>
          <p:nvPr/>
        </p:nvGrpSpPr>
        <p:grpSpPr>
          <a:xfrm>
            <a:off x="9961560" y="861022"/>
            <a:ext cx="354600" cy="139680"/>
            <a:chOff x="9961560" y="861022"/>
            <a:chExt cx="354600" cy="139680"/>
          </a:xfrm>
        </p:grpSpPr>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DDD952D0-0FCD-83DA-C937-E2F9C527FEE5}"/>
                    </a:ext>
                  </a:extLst>
                </p14:cNvPr>
                <p14:cNvContentPartPr/>
                <p14:nvPr/>
              </p14:nvContentPartPr>
              <p14:xfrm>
                <a:off x="9961560" y="861022"/>
                <a:ext cx="339480" cy="139680"/>
              </p14:xfrm>
            </p:contentPart>
          </mc:Choice>
          <mc:Fallback>
            <p:pic>
              <p:nvPicPr>
                <p:cNvPr id="50" name="Freihand 49">
                  <a:extLst>
                    <a:ext uri="{FF2B5EF4-FFF2-40B4-BE49-F238E27FC236}">
                      <a16:creationId xmlns:a16="http://schemas.microsoft.com/office/drawing/2014/main" id="{DDD952D0-0FCD-83DA-C937-E2F9C527FEE5}"/>
                    </a:ext>
                  </a:extLst>
                </p:cNvPr>
                <p:cNvPicPr/>
                <p:nvPr/>
              </p:nvPicPr>
              <p:blipFill>
                <a:blip r:embed="rId72"/>
                <a:stretch>
                  <a:fillRect/>
                </a:stretch>
              </p:blipFill>
              <p:spPr>
                <a:xfrm>
                  <a:off x="9952560" y="852382"/>
                  <a:ext cx="357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28BC1C12-D3C4-F052-7C2A-84283A02EACB}"/>
                    </a:ext>
                  </a:extLst>
                </p14:cNvPr>
                <p14:cNvContentPartPr/>
                <p14:nvPr/>
              </p14:nvContentPartPr>
              <p14:xfrm>
                <a:off x="10176120" y="885862"/>
                <a:ext cx="140040" cy="84960"/>
              </p14:xfrm>
            </p:contentPart>
          </mc:Choice>
          <mc:Fallback>
            <p:pic>
              <p:nvPicPr>
                <p:cNvPr id="51" name="Freihand 50">
                  <a:extLst>
                    <a:ext uri="{FF2B5EF4-FFF2-40B4-BE49-F238E27FC236}">
                      <a16:creationId xmlns:a16="http://schemas.microsoft.com/office/drawing/2014/main" id="{28BC1C12-D3C4-F052-7C2A-84283A02EACB}"/>
                    </a:ext>
                  </a:extLst>
                </p:cNvPr>
                <p:cNvPicPr/>
                <p:nvPr/>
              </p:nvPicPr>
              <p:blipFill>
                <a:blip r:embed="rId74"/>
                <a:stretch>
                  <a:fillRect/>
                </a:stretch>
              </p:blipFill>
              <p:spPr>
                <a:xfrm>
                  <a:off x="10167480" y="877222"/>
                  <a:ext cx="157680" cy="102600"/>
                </a:xfrm>
                <a:prstGeom prst="rect">
                  <a:avLst/>
                </a:prstGeom>
              </p:spPr>
            </p:pic>
          </mc:Fallback>
        </mc:AlternateContent>
      </p:grpSp>
      <p:grpSp>
        <p:nvGrpSpPr>
          <p:cNvPr id="63" name="Gruppieren 62">
            <a:extLst>
              <a:ext uri="{FF2B5EF4-FFF2-40B4-BE49-F238E27FC236}">
                <a16:creationId xmlns:a16="http://schemas.microsoft.com/office/drawing/2014/main" id="{EB6748E0-3BE2-9971-BE6B-34FCFF276F55}"/>
              </a:ext>
            </a:extLst>
          </p:cNvPr>
          <p:cNvGrpSpPr/>
          <p:nvPr/>
        </p:nvGrpSpPr>
        <p:grpSpPr>
          <a:xfrm>
            <a:off x="10549800" y="793702"/>
            <a:ext cx="843840" cy="169560"/>
            <a:chOff x="10549800" y="793702"/>
            <a:chExt cx="843840" cy="169560"/>
          </a:xfrm>
        </p:grpSpPr>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14F397C4-7657-0BCB-069F-C31FC040FDDB}"/>
                    </a:ext>
                  </a:extLst>
                </p14:cNvPr>
                <p14:cNvContentPartPr/>
                <p14:nvPr/>
              </p14:nvContentPartPr>
              <p14:xfrm>
                <a:off x="10549800" y="884062"/>
                <a:ext cx="146520" cy="36000"/>
              </p14:xfrm>
            </p:contentPart>
          </mc:Choice>
          <mc:Fallback>
            <p:pic>
              <p:nvPicPr>
                <p:cNvPr id="52" name="Freihand 51">
                  <a:extLst>
                    <a:ext uri="{FF2B5EF4-FFF2-40B4-BE49-F238E27FC236}">
                      <a16:creationId xmlns:a16="http://schemas.microsoft.com/office/drawing/2014/main" id="{14F397C4-7657-0BCB-069F-C31FC040FDDB}"/>
                    </a:ext>
                  </a:extLst>
                </p:cNvPr>
                <p:cNvPicPr/>
                <p:nvPr/>
              </p:nvPicPr>
              <p:blipFill>
                <a:blip r:embed="rId76"/>
                <a:stretch>
                  <a:fillRect/>
                </a:stretch>
              </p:blipFill>
              <p:spPr>
                <a:xfrm>
                  <a:off x="10540800" y="875062"/>
                  <a:ext cx="164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97BE70ED-B86D-8EFF-60C0-DD80B5B82E5F}"/>
                    </a:ext>
                  </a:extLst>
                </p14:cNvPr>
                <p14:cNvContentPartPr/>
                <p14:nvPr/>
              </p14:nvContentPartPr>
              <p14:xfrm>
                <a:off x="10576080" y="793702"/>
                <a:ext cx="392760" cy="169560"/>
              </p14:xfrm>
            </p:contentPart>
          </mc:Choice>
          <mc:Fallback>
            <p:pic>
              <p:nvPicPr>
                <p:cNvPr id="53" name="Freihand 52">
                  <a:extLst>
                    <a:ext uri="{FF2B5EF4-FFF2-40B4-BE49-F238E27FC236}">
                      <a16:creationId xmlns:a16="http://schemas.microsoft.com/office/drawing/2014/main" id="{97BE70ED-B86D-8EFF-60C0-DD80B5B82E5F}"/>
                    </a:ext>
                  </a:extLst>
                </p:cNvPr>
                <p:cNvPicPr/>
                <p:nvPr/>
              </p:nvPicPr>
              <p:blipFill>
                <a:blip r:embed="rId78"/>
                <a:stretch>
                  <a:fillRect/>
                </a:stretch>
              </p:blipFill>
              <p:spPr>
                <a:xfrm>
                  <a:off x="10567080" y="785062"/>
                  <a:ext cx="410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C42F9CC9-F76A-747A-AC7C-F57BE5418E47}"/>
                    </a:ext>
                  </a:extLst>
                </p14:cNvPr>
                <p14:cNvContentPartPr/>
                <p14:nvPr/>
              </p14:nvContentPartPr>
              <p14:xfrm>
                <a:off x="11064240" y="800182"/>
                <a:ext cx="121680" cy="133560"/>
              </p14:xfrm>
            </p:contentPart>
          </mc:Choice>
          <mc:Fallback>
            <p:pic>
              <p:nvPicPr>
                <p:cNvPr id="54" name="Freihand 53">
                  <a:extLst>
                    <a:ext uri="{FF2B5EF4-FFF2-40B4-BE49-F238E27FC236}">
                      <a16:creationId xmlns:a16="http://schemas.microsoft.com/office/drawing/2014/main" id="{C42F9CC9-F76A-747A-AC7C-F57BE5418E47}"/>
                    </a:ext>
                  </a:extLst>
                </p:cNvPr>
                <p:cNvPicPr/>
                <p:nvPr/>
              </p:nvPicPr>
              <p:blipFill>
                <a:blip r:embed="rId80"/>
                <a:stretch>
                  <a:fillRect/>
                </a:stretch>
              </p:blipFill>
              <p:spPr>
                <a:xfrm>
                  <a:off x="11055240" y="791542"/>
                  <a:ext cx="139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AAAB46BF-6CE3-A1A1-2BD3-AC6482091471}"/>
                    </a:ext>
                  </a:extLst>
                </p14:cNvPr>
                <p14:cNvContentPartPr/>
                <p14:nvPr/>
              </p14:nvContentPartPr>
              <p14:xfrm>
                <a:off x="11280240" y="804862"/>
                <a:ext cx="113400" cy="138240"/>
              </p14:xfrm>
            </p:contentPart>
          </mc:Choice>
          <mc:Fallback>
            <p:pic>
              <p:nvPicPr>
                <p:cNvPr id="55" name="Freihand 54">
                  <a:extLst>
                    <a:ext uri="{FF2B5EF4-FFF2-40B4-BE49-F238E27FC236}">
                      <a16:creationId xmlns:a16="http://schemas.microsoft.com/office/drawing/2014/main" id="{AAAB46BF-6CE3-A1A1-2BD3-AC6482091471}"/>
                    </a:ext>
                  </a:extLst>
                </p:cNvPr>
                <p:cNvPicPr/>
                <p:nvPr/>
              </p:nvPicPr>
              <p:blipFill>
                <a:blip r:embed="rId82"/>
                <a:stretch>
                  <a:fillRect/>
                </a:stretch>
              </p:blipFill>
              <p:spPr>
                <a:xfrm>
                  <a:off x="11271600" y="796222"/>
                  <a:ext cx="131040" cy="155880"/>
                </a:xfrm>
                <a:prstGeom prst="rect">
                  <a:avLst/>
                </a:prstGeom>
              </p:spPr>
            </p:pic>
          </mc:Fallback>
        </mc:AlternateContent>
      </p:grpSp>
      <p:grpSp>
        <p:nvGrpSpPr>
          <p:cNvPr id="62" name="Gruppieren 61">
            <a:extLst>
              <a:ext uri="{FF2B5EF4-FFF2-40B4-BE49-F238E27FC236}">
                <a16:creationId xmlns:a16="http://schemas.microsoft.com/office/drawing/2014/main" id="{C4D22547-C207-5456-EB7C-AC010266E82A}"/>
              </a:ext>
            </a:extLst>
          </p:cNvPr>
          <p:cNvGrpSpPr/>
          <p:nvPr/>
        </p:nvGrpSpPr>
        <p:grpSpPr>
          <a:xfrm>
            <a:off x="11562120" y="709102"/>
            <a:ext cx="402840" cy="247680"/>
            <a:chOff x="11562120" y="709102"/>
            <a:chExt cx="402840" cy="247680"/>
          </a:xfrm>
        </p:grpSpPr>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1B2AACEF-A777-7165-670F-784130E3A86B}"/>
                    </a:ext>
                  </a:extLst>
                </p14:cNvPr>
                <p14:cNvContentPartPr/>
                <p14:nvPr/>
              </p14:nvContentPartPr>
              <p14:xfrm>
                <a:off x="11562120" y="709102"/>
                <a:ext cx="15480" cy="247680"/>
              </p14:xfrm>
            </p:contentPart>
          </mc:Choice>
          <mc:Fallback>
            <p:pic>
              <p:nvPicPr>
                <p:cNvPr id="56" name="Freihand 55">
                  <a:extLst>
                    <a:ext uri="{FF2B5EF4-FFF2-40B4-BE49-F238E27FC236}">
                      <a16:creationId xmlns:a16="http://schemas.microsoft.com/office/drawing/2014/main" id="{1B2AACEF-A777-7165-670F-784130E3A86B}"/>
                    </a:ext>
                  </a:extLst>
                </p:cNvPr>
                <p:cNvPicPr/>
                <p:nvPr/>
              </p:nvPicPr>
              <p:blipFill>
                <a:blip r:embed="rId84"/>
                <a:stretch>
                  <a:fillRect/>
                </a:stretch>
              </p:blipFill>
              <p:spPr>
                <a:xfrm>
                  <a:off x="11553120" y="700102"/>
                  <a:ext cx="331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E967E6C6-4508-392D-FC12-FECCDD4C6090}"/>
                    </a:ext>
                  </a:extLst>
                </p14:cNvPr>
                <p14:cNvContentPartPr/>
                <p14:nvPr/>
              </p14:nvContentPartPr>
              <p14:xfrm>
                <a:off x="11756160" y="769222"/>
                <a:ext cx="11880" cy="107280"/>
              </p14:xfrm>
            </p:contentPart>
          </mc:Choice>
          <mc:Fallback>
            <p:pic>
              <p:nvPicPr>
                <p:cNvPr id="57" name="Freihand 56">
                  <a:extLst>
                    <a:ext uri="{FF2B5EF4-FFF2-40B4-BE49-F238E27FC236}">
                      <a16:creationId xmlns:a16="http://schemas.microsoft.com/office/drawing/2014/main" id="{E967E6C6-4508-392D-FC12-FECCDD4C6090}"/>
                    </a:ext>
                  </a:extLst>
                </p:cNvPr>
                <p:cNvPicPr/>
                <p:nvPr/>
              </p:nvPicPr>
              <p:blipFill>
                <a:blip r:embed="rId86"/>
                <a:stretch>
                  <a:fillRect/>
                </a:stretch>
              </p:blipFill>
              <p:spPr>
                <a:xfrm>
                  <a:off x="11747160" y="760582"/>
                  <a:ext cx="29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F9A3BA61-6E0B-E153-747B-BA7BAF00813F}"/>
                    </a:ext>
                  </a:extLst>
                </p14:cNvPr>
                <p14:cNvContentPartPr/>
                <p14:nvPr/>
              </p14:nvContentPartPr>
              <p14:xfrm>
                <a:off x="11668320" y="770302"/>
                <a:ext cx="296640" cy="117360"/>
              </p14:xfrm>
            </p:contentPart>
          </mc:Choice>
          <mc:Fallback>
            <p:pic>
              <p:nvPicPr>
                <p:cNvPr id="58" name="Freihand 57">
                  <a:extLst>
                    <a:ext uri="{FF2B5EF4-FFF2-40B4-BE49-F238E27FC236}">
                      <a16:creationId xmlns:a16="http://schemas.microsoft.com/office/drawing/2014/main" id="{F9A3BA61-6E0B-E153-747B-BA7BAF00813F}"/>
                    </a:ext>
                  </a:extLst>
                </p:cNvPr>
                <p:cNvPicPr/>
                <p:nvPr/>
              </p:nvPicPr>
              <p:blipFill>
                <a:blip r:embed="rId88"/>
                <a:stretch>
                  <a:fillRect/>
                </a:stretch>
              </p:blipFill>
              <p:spPr>
                <a:xfrm>
                  <a:off x="11659680" y="761662"/>
                  <a:ext cx="314280" cy="135000"/>
                </a:xfrm>
                <a:prstGeom prst="rect">
                  <a:avLst/>
                </a:prstGeom>
              </p:spPr>
            </p:pic>
          </mc:Fallback>
        </mc:AlternateContent>
      </p:grpSp>
      <p:grpSp>
        <p:nvGrpSpPr>
          <p:cNvPr id="61" name="Gruppieren 60">
            <a:extLst>
              <a:ext uri="{FF2B5EF4-FFF2-40B4-BE49-F238E27FC236}">
                <a16:creationId xmlns:a16="http://schemas.microsoft.com/office/drawing/2014/main" id="{3D2362D1-8B16-5671-10EC-B342310372E0}"/>
              </a:ext>
            </a:extLst>
          </p:cNvPr>
          <p:cNvGrpSpPr/>
          <p:nvPr/>
        </p:nvGrpSpPr>
        <p:grpSpPr>
          <a:xfrm>
            <a:off x="11586960" y="1072342"/>
            <a:ext cx="361080" cy="105480"/>
            <a:chOff x="11586960" y="1072342"/>
            <a:chExt cx="361080" cy="105480"/>
          </a:xfrm>
        </p:grpSpPr>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88FDCE46-79CD-AF99-12D2-A5DCB01C2746}"/>
                    </a:ext>
                  </a:extLst>
                </p14:cNvPr>
                <p14:cNvContentPartPr/>
                <p14:nvPr/>
              </p14:nvContentPartPr>
              <p14:xfrm>
                <a:off x="11586960" y="1146862"/>
                <a:ext cx="125640" cy="21960"/>
              </p14:xfrm>
            </p:contentPart>
          </mc:Choice>
          <mc:Fallback>
            <p:pic>
              <p:nvPicPr>
                <p:cNvPr id="59" name="Freihand 58">
                  <a:extLst>
                    <a:ext uri="{FF2B5EF4-FFF2-40B4-BE49-F238E27FC236}">
                      <a16:creationId xmlns:a16="http://schemas.microsoft.com/office/drawing/2014/main" id="{88FDCE46-79CD-AF99-12D2-A5DCB01C2746}"/>
                    </a:ext>
                  </a:extLst>
                </p:cNvPr>
                <p:cNvPicPr/>
                <p:nvPr/>
              </p:nvPicPr>
              <p:blipFill>
                <a:blip r:embed="rId90"/>
                <a:stretch>
                  <a:fillRect/>
                </a:stretch>
              </p:blipFill>
              <p:spPr>
                <a:xfrm>
                  <a:off x="11577960" y="1138222"/>
                  <a:ext cx="143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06FD7620-5D36-9EFB-F342-9D13DA002AB8}"/>
                    </a:ext>
                  </a:extLst>
                </p14:cNvPr>
                <p14:cNvContentPartPr/>
                <p14:nvPr/>
              </p14:nvContentPartPr>
              <p14:xfrm>
                <a:off x="11839320" y="1072342"/>
                <a:ext cx="108720" cy="105480"/>
              </p14:xfrm>
            </p:contentPart>
          </mc:Choice>
          <mc:Fallback>
            <p:pic>
              <p:nvPicPr>
                <p:cNvPr id="60" name="Freihand 59">
                  <a:extLst>
                    <a:ext uri="{FF2B5EF4-FFF2-40B4-BE49-F238E27FC236}">
                      <a16:creationId xmlns:a16="http://schemas.microsoft.com/office/drawing/2014/main" id="{06FD7620-5D36-9EFB-F342-9D13DA002AB8}"/>
                    </a:ext>
                  </a:extLst>
                </p:cNvPr>
                <p:cNvPicPr/>
                <p:nvPr/>
              </p:nvPicPr>
              <p:blipFill>
                <a:blip r:embed="rId92"/>
                <a:stretch>
                  <a:fillRect/>
                </a:stretch>
              </p:blipFill>
              <p:spPr>
                <a:xfrm>
                  <a:off x="11830320" y="1063342"/>
                  <a:ext cx="126360" cy="123120"/>
                </a:xfrm>
                <a:prstGeom prst="rect">
                  <a:avLst/>
                </a:prstGeom>
              </p:spPr>
            </p:pic>
          </mc:Fallback>
        </mc:AlternateContent>
      </p:grpSp>
      <p:grpSp>
        <p:nvGrpSpPr>
          <p:cNvPr id="80" name="Gruppieren 79">
            <a:extLst>
              <a:ext uri="{FF2B5EF4-FFF2-40B4-BE49-F238E27FC236}">
                <a16:creationId xmlns:a16="http://schemas.microsoft.com/office/drawing/2014/main" id="{418DE84E-8127-1114-E8A7-5DC9C5FF793D}"/>
              </a:ext>
            </a:extLst>
          </p:cNvPr>
          <p:cNvGrpSpPr/>
          <p:nvPr/>
        </p:nvGrpSpPr>
        <p:grpSpPr>
          <a:xfrm>
            <a:off x="9630360" y="1255942"/>
            <a:ext cx="420480" cy="199080"/>
            <a:chOff x="9630360" y="1255942"/>
            <a:chExt cx="420480" cy="199080"/>
          </a:xfrm>
        </p:grpSpPr>
        <mc:AlternateContent xmlns:mc="http://schemas.openxmlformats.org/markup-compatibility/2006">
          <mc:Choice xmlns:p14="http://schemas.microsoft.com/office/powerpoint/2010/main" Requires="p14">
            <p:contentPart p14:bwMode="auto" r:id="rId93">
              <p14:nvContentPartPr>
                <p14:cNvPr id="67" name="Freihand 66">
                  <a:extLst>
                    <a:ext uri="{FF2B5EF4-FFF2-40B4-BE49-F238E27FC236}">
                      <a16:creationId xmlns:a16="http://schemas.microsoft.com/office/drawing/2014/main" id="{2D656E01-4397-A2A5-7AA6-6D98BC1737DB}"/>
                    </a:ext>
                  </a:extLst>
                </p14:cNvPr>
                <p14:cNvContentPartPr/>
                <p14:nvPr/>
              </p14:nvContentPartPr>
              <p14:xfrm>
                <a:off x="9630360" y="1293742"/>
                <a:ext cx="150480" cy="155160"/>
              </p14:xfrm>
            </p:contentPart>
          </mc:Choice>
          <mc:Fallback>
            <p:pic>
              <p:nvPicPr>
                <p:cNvPr id="67" name="Freihand 66">
                  <a:extLst>
                    <a:ext uri="{FF2B5EF4-FFF2-40B4-BE49-F238E27FC236}">
                      <a16:creationId xmlns:a16="http://schemas.microsoft.com/office/drawing/2014/main" id="{2D656E01-4397-A2A5-7AA6-6D98BC1737DB}"/>
                    </a:ext>
                  </a:extLst>
                </p:cNvPr>
                <p:cNvPicPr/>
                <p:nvPr/>
              </p:nvPicPr>
              <p:blipFill>
                <a:blip r:embed="rId94"/>
                <a:stretch>
                  <a:fillRect/>
                </a:stretch>
              </p:blipFill>
              <p:spPr>
                <a:xfrm>
                  <a:off x="9621360" y="1285102"/>
                  <a:ext cx="168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8" name="Freihand 67">
                  <a:extLst>
                    <a:ext uri="{FF2B5EF4-FFF2-40B4-BE49-F238E27FC236}">
                      <a16:creationId xmlns:a16="http://schemas.microsoft.com/office/drawing/2014/main" id="{D721AEFF-63B1-D7A1-B085-6DE9C105F73D}"/>
                    </a:ext>
                  </a:extLst>
                </p14:cNvPr>
                <p14:cNvContentPartPr/>
                <p14:nvPr/>
              </p14:nvContentPartPr>
              <p14:xfrm>
                <a:off x="9887400" y="1255942"/>
                <a:ext cx="163440" cy="199080"/>
              </p14:xfrm>
            </p:contentPart>
          </mc:Choice>
          <mc:Fallback>
            <p:pic>
              <p:nvPicPr>
                <p:cNvPr id="68" name="Freihand 67">
                  <a:extLst>
                    <a:ext uri="{FF2B5EF4-FFF2-40B4-BE49-F238E27FC236}">
                      <a16:creationId xmlns:a16="http://schemas.microsoft.com/office/drawing/2014/main" id="{D721AEFF-63B1-D7A1-B085-6DE9C105F73D}"/>
                    </a:ext>
                  </a:extLst>
                </p:cNvPr>
                <p:cNvPicPr/>
                <p:nvPr/>
              </p:nvPicPr>
              <p:blipFill>
                <a:blip r:embed="rId96"/>
                <a:stretch>
                  <a:fillRect/>
                </a:stretch>
              </p:blipFill>
              <p:spPr>
                <a:xfrm>
                  <a:off x="9878760" y="1247302"/>
                  <a:ext cx="181080" cy="216720"/>
                </a:xfrm>
                <a:prstGeom prst="rect">
                  <a:avLst/>
                </a:prstGeom>
              </p:spPr>
            </p:pic>
          </mc:Fallback>
        </mc:AlternateContent>
      </p:grpSp>
      <p:grpSp>
        <p:nvGrpSpPr>
          <p:cNvPr id="79" name="Gruppieren 78">
            <a:extLst>
              <a:ext uri="{FF2B5EF4-FFF2-40B4-BE49-F238E27FC236}">
                <a16:creationId xmlns:a16="http://schemas.microsoft.com/office/drawing/2014/main" id="{BED916C9-6B93-50E3-3305-846430ECCA09}"/>
              </a:ext>
            </a:extLst>
          </p:cNvPr>
          <p:cNvGrpSpPr/>
          <p:nvPr/>
        </p:nvGrpSpPr>
        <p:grpSpPr>
          <a:xfrm>
            <a:off x="10472760" y="1204822"/>
            <a:ext cx="653040" cy="207720"/>
            <a:chOff x="10472760" y="1204822"/>
            <a:chExt cx="653040" cy="207720"/>
          </a:xfrm>
        </p:grpSpPr>
        <mc:AlternateContent xmlns:mc="http://schemas.openxmlformats.org/markup-compatibility/2006">
          <mc:Choice xmlns:p14="http://schemas.microsoft.com/office/powerpoint/2010/main" Requires="p14">
            <p:contentPart p14:bwMode="auto" r:id="rId97">
              <p14:nvContentPartPr>
                <p14:cNvPr id="69" name="Freihand 68">
                  <a:extLst>
                    <a:ext uri="{FF2B5EF4-FFF2-40B4-BE49-F238E27FC236}">
                      <a16:creationId xmlns:a16="http://schemas.microsoft.com/office/drawing/2014/main" id="{A36D39FB-7F5A-B8B4-8997-2B30C2E884A8}"/>
                    </a:ext>
                  </a:extLst>
                </p14:cNvPr>
                <p14:cNvContentPartPr/>
                <p14:nvPr/>
              </p14:nvContentPartPr>
              <p14:xfrm>
                <a:off x="10519920" y="1320022"/>
                <a:ext cx="132840" cy="25560"/>
              </p14:xfrm>
            </p:contentPart>
          </mc:Choice>
          <mc:Fallback>
            <p:pic>
              <p:nvPicPr>
                <p:cNvPr id="69" name="Freihand 68">
                  <a:extLst>
                    <a:ext uri="{FF2B5EF4-FFF2-40B4-BE49-F238E27FC236}">
                      <a16:creationId xmlns:a16="http://schemas.microsoft.com/office/drawing/2014/main" id="{A36D39FB-7F5A-B8B4-8997-2B30C2E884A8}"/>
                    </a:ext>
                  </a:extLst>
                </p:cNvPr>
                <p:cNvPicPr/>
                <p:nvPr/>
              </p:nvPicPr>
              <p:blipFill>
                <a:blip r:embed="rId98"/>
                <a:stretch>
                  <a:fillRect/>
                </a:stretch>
              </p:blipFill>
              <p:spPr>
                <a:xfrm>
                  <a:off x="10510920" y="1311022"/>
                  <a:ext cx="150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1791B802-AEAA-7D07-E371-191D3799B066}"/>
                    </a:ext>
                  </a:extLst>
                </p14:cNvPr>
                <p14:cNvContentPartPr/>
                <p14:nvPr/>
              </p14:nvContentPartPr>
              <p14:xfrm>
                <a:off x="10472760" y="1384462"/>
                <a:ext cx="179280" cy="28080"/>
              </p14:xfrm>
            </p:contentPart>
          </mc:Choice>
          <mc:Fallback>
            <p:pic>
              <p:nvPicPr>
                <p:cNvPr id="70" name="Freihand 69">
                  <a:extLst>
                    <a:ext uri="{FF2B5EF4-FFF2-40B4-BE49-F238E27FC236}">
                      <a16:creationId xmlns:a16="http://schemas.microsoft.com/office/drawing/2014/main" id="{1791B802-AEAA-7D07-E371-191D3799B066}"/>
                    </a:ext>
                  </a:extLst>
                </p:cNvPr>
                <p:cNvPicPr/>
                <p:nvPr/>
              </p:nvPicPr>
              <p:blipFill>
                <a:blip r:embed="rId100"/>
                <a:stretch>
                  <a:fillRect/>
                </a:stretch>
              </p:blipFill>
              <p:spPr>
                <a:xfrm>
                  <a:off x="10464120" y="1375462"/>
                  <a:ext cx="196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B4D81DDD-A46D-FB8F-6404-7E9A90F68EC4}"/>
                    </a:ext>
                  </a:extLst>
                </p14:cNvPr>
                <p14:cNvContentPartPr/>
                <p14:nvPr/>
              </p14:nvContentPartPr>
              <p14:xfrm>
                <a:off x="10769040" y="1204822"/>
                <a:ext cx="356760" cy="193320"/>
              </p14:xfrm>
            </p:contentPart>
          </mc:Choice>
          <mc:Fallback>
            <p:pic>
              <p:nvPicPr>
                <p:cNvPr id="71" name="Freihand 70">
                  <a:extLst>
                    <a:ext uri="{FF2B5EF4-FFF2-40B4-BE49-F238E27FC236}">
                      <a16:creationId xmlns:a16="http://schemas.microsoft.com/office/drawing/2014/main" id="{B4D81DDD-A46D-FB8F-6404-7E9A90F68EC4}"/>
                    </a:ext>
                  </a:extLst>
                </p:cNvPr>
                <p:cNvPicPr/>
                <p:nvPr/>
              </p:nvPicPr>
              <p:blipFill>
                <a:blip r:embed="rId102"/>
                <a:stretch>
                  <a:fillRect/>
                </a:stretch>
              </p:blipFill>
              <p:spPr>
                <a:xfrm>
                  <a:off x="10760040" y="1196182"/>
                  <a:ext cx="374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 name="Freihand 71">
                  <a:extLst>
                    <a:ext uri="{FF2B5EF4-FFF2-40B4-BE49-F238E27FC236}">
                      <a16:creationId xmlns:a16="http://schemas.microsoft.com/office/drawing/2014/main" id="{33AEB348-B280-E486-0549-08A1E79196DE}"/>
                    </a:ext>
                  </a:extLst>
                </p14:cNvPr>
                <p14:cNvContentPartPr/>
                <p14:nvPr/>
              </p14:nvContentPartPr>
              <p14:xfrm>
                <a:off x="11011680" y="1288342"/>
                <a:ext cx="96840" cy="79920"/>
              </p14:xfrm>
            </p:contentPart>
          </mc:Choice>
          <mc:Fallback>
            <p:pic>
              <p:nvPicPr>
                <p:cNvPr id="72" name="Freihand 71">
                  <a:extLst>
                    <a:ext uri="{FF2B5EF4-FFF2-40B4-BE49-F238E27FC236}">
                      <a16:creationId xmlns:a16="http://schemas.microsoft.com/office/drawing/2014/main" id="{33AEB348-B280-E486-0549-08A1E79196DE}"/>
                    </a:ext>
                  </a:extLst>
                </p:cNvPr>
                <p:cNvPicPr/>
                <p:nvPr/>
              </p:nvPicPr>
              <p:blipFill>
                <a:blip r:embed="rId104"/>
                <a:stretch>
                  <a:fillRect/>
                </a:stretch>
              </p:blipFill>
              <p:spPr>
                <a:xfrm>
                  <a:off x="11002680" y="1279702"/>
                  <a:ext cx="114480" cy="97560"/>
                </a:xfrm>
                <a:prstGeom prst="rect">
                  <a:avLst/>
                </a:prstGeom>
              </p:spPr>
            </p:pic>
          </mc:Fallback>
        </mc:AlternateContent>
      </p:grpSp>
      <p:grpSp>
        <p:nvGrpSpPr>
          <p:cNvPr id="78" name="Gruppieren 77">
            <a:extLst>
              <a:ext uri="{FF2B5EF4-FFF2-40B4-BE49-F238E27FC236}">
                <a16:creationId xmlns:a16="http://schemas.microsoft.com/office/drawing/2014/main" id="{1D78B7ED-2CE8-AC06-C417-9DF79227F592}"/>
              </a:ext>
            </a:extLst>
          </p:cNvPr>
          <p:cNvGrpSpPr/>
          <p:nvPr/>
        </p:nvGrpSpPr>
        <p:grpSpPr>
          <a:xfrm>
            <a:off x="10128600" y="1633942"/>
            <a:ext cx="656280" cy="269280"/>
            <a:chOff x="10128600" y="1633942"/>
            <a:chExt cx="656280" cy="269280"/>
          </a:xfrm>
        </p:grpSpPr>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B0BA5F44-32F0-C7EE-8F97-35A1FAEA4CF4}"/>
                    </a:ext>
                  </a:extLst>
                </p14:cNvPr>
                <p14:cNvContentPartPr/>
                <p14:nvPr/>
              </p14:nvContentPartPr>
              <p14:xfrm>
                <a:off x="10128600" y="1754902"/>
                <a:ext cx="106200" cy="148320"/>
              </p14:xfrm>
            </p:contentPart>
          </mc:Choice>
          <mc:Fallback>
            <p:pic>
              <p:nvPicPr>
                <p:cNvPr id="73" name="Freihand 72">
                  <a:extLst>
                    <a:ext uri="{FF2B5EF4-FFF2-40B4-BE49-F238E27FC236}">
                      <a16:creationId xmlns:a16="http://schemas.microsoft.com/office/drawing/2014/main" id="{B0BA5F44-32F0-C7EE-8F97-35A1FAEA4CF4}"/>
                    </a:ext>
                  </a:extLst>
                </p:cNvPr>
                <p:cNvPicPr/>
                <p:nvPr/>
              </p:nvPicPr>
              <p:blipFill>
                <a:blip r:embed="rId106"/>
                <a:stretch>
                  <a:fillRect/>
                </a:stretch>
              </p:blipFill>
              <p:spPr>
                <a:xfrm>
                  <a:off x="10119960" y="1745902"/>
                  <a:ext cx="123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E1FF29A2-EB17-AECC-B257-1E0B898B6312}"/>
                    </a:ext>
                  </a:extLst>
                </p14:cNvPr>
                <p14:cNvContentPartPr/>
                <p14:nvPr/>
              </p14:nvContentPartPr>
              <p14:xfrm>
                <a:off x="10143720" y="1788742"/>
                <a:ext cx="150480" cy="61200"/>
              </p14:xfrm>
            </p:contentPart>
          </mc:Choice>
          <mc:Fallback>
            <p:pic>
              <p:nvPicPr>
                <p:cNvPr id="74" name="Freihand 73">
                  <a:extLst>
                    <a:ext uri="{FF2B5EF4-FFF2-40B4-BE49-F238E27FC236}">
                      <a16:creationId xmlns:a16="http://schemas.microsoft.com/office/drawing/2014/main" id="{E1FF29A2-EB17-AECC-B257-1E0B898B6312}"/>
                    </a:ext>
                  </a:extLst>
                </p:cNvPr>
                <p:cNvPicPr/>
                <p:nvPr/>
              </p:nvPicPr>
              <p:blipFill>
                <a:blip r:embed="rId108"/>
                <a:stretch>
                  <a:fillRect/>
                </a:stretch>
              </p:blipFill>
              <p:spPr>
                <a:xfrm>
                  <a:off x="10134720" y="1780102"/>
                  <a:ext cx="168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Freihand 74">
                  <a:extLst>
                    <a:ext uri="{FF2B5EF4-FFF2-40B4-BE49-F238E27FC236}">
                      <a16:creationId xmlns:a16="http://schemas.microsoft.com/office/drawing/2014/main" id="{6B7A507A-C6F6-9454-034C-2B27D19F10E1}"/>
                    </a:ext>
                  </a:extLst>
                </p14:cNvPr>
                <p14:cNvContentPartPr/>
                <p14:nvPr/>
              </p14:nvContentPartPr>
              <p14:xfrm>
                <a:off x="10379160" y="1633942"/>
                <a:ext cx="153720" cy="156600"/>
              </p14:xfrm>
            </p:contentPart>
          </mc:Choice>
          <mc:Fallback>
            <p:pic>
              <p:nvPicPr>
                <p:cNvPr id="75" name="Freihand 74">
                  <a:extLst>
                    <a:ext uri="{FF2B5EF4-FFF2-40B4-BE49-F238E27FC236}">
                      <a16:creationId xmlns:a16="http://schemas.microsoft.com/office/drawing/2014/main" id="{6B7A507A-C6F6-9454-034C-2B27D19F10E1}"/>
                    </a:ext>
                  </a:extLst>
                </p:cNvPr>
                <p:cNvPicPr/>
                <p:nvPr/>
              </p:nvPicPr>
              <p:blipFill>
                <a:blip r:embed="rId110"/>
                <a:stretch>
                  <a:fillRect/>
                </a:stretch>
              </p:blipFill>
              <p:spPr>
                <a:xfrm>
                  <a:off x="10370520" y="1625302"/>
                  <a:ext cx="171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6" name="Freihand 75">
                  <a:extLst>
                    <a:ext uri="{FF2B5EF4-FFF2-40B4-BE49-F238E27FC236}">
                      <a16:creationId xmlns:a16="http://schemas.microsoft.com/office/drawing/2014/main" id="{A965B9CA-E314-8FFA-88E5-3FF1E57A0F29}"/>
                    </a:ext>
                  </a:extLst>
                </p14:cNvPr>
                <p14:cNvContentPartPr/>
                <p14:nvPr/>
              </p14:nvContentPartPr>
              <p14:xfrm>
                <a:off x="10636560" y="1715662"/>
                <a:ext cx="148320" cy="86400"/>
              </p14:xfrm>
            </p:contentPart>
          </mc:Choice>
          <mc:Fallback>
            <p:pic>
              <p:nvPicPr>
                <p:cNvPr id="76" name="Freihand 75">
                  <a:extLst>
                    <a:ext uri="{FF2B5EF4-FFF2-40B4-BE49-F238E27FC236}">
                      <a16:creationId xmlns:a16="http://schemas.microsoft.com/office/drawing/2014/main" id="{A965B9CA-E314-8FFA-88E5-3FF1E57A0F29}"/>
                    </a:ext>
                  </a:extLst>
                </p:cNvPr>
                <p:cNvPicPr/>
                <p:nvPr/>
              </p:nvPicPr>
              <p:blipFill>
                <a:blip r:embed="rId112"/>
                <a:stretch>
                  <a:fillRect/>
                </a:stretch>
              </p:blipFill>
              <p:spPr>
                <a:xfrm>
                  <a:off x="10627560" y="1706662"/>
                  <a:ext cx="16596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77" name="Freihand 76">
                <a:extLst>
                  <a:ext uri="{FF2B5EF4-FFF2-40B4-BE49-F238E27FC236}">
                    <a16:creationId xmlns:a16="http://schemas.microsoft.com/office/drawing/2014/main" id="{9703DBAF-20C4-BD87-FFE7-77CADE91B9A3}"/>
                  </a:ext>
                </a:extLst>
              </p14:cNvPr>
              <p14:cNvContentPartPr/>
              <p14:nvPr/>
            </p14:nvContentPartPr>
            <p14:xfrm>
              <a:off x="11025720" y="1592902"/>
              <a:ext cx="162360" cy="198000"/>
            </p14:xfrm>
          </p:contentPart>
        </mc:Choice>
        <mc:Fallback>
          <p:pic>
            <p:nvPicPr>
              <p:cNvPr id="77" name="Freihand 76">
                <a:extLst>
                  <a:ext uri="{FF2B5EF4-FFF2-40B4-BE49-F238E27FC236}">
                    <a16:creationId xmlns:a16="http://schemas.microsoft.com/office/drawing/2014/main" id="{9703DBAF-20C4-BD87-FFE7-77CADE91B9A3}"/>
                  </a:ext>
                </a:extLst>
              </p:cNvPr>
              <p:cNvPicPr/>
              <p:nvPr/>
            </p:nvPicPr>
            <p:blipFill>
              <a:blip r:embed="rId114"/>
              <a:stretch>
                <a:fillRect/>
              </a:stretch>
            </p:blipFill>
            <p:spPr>
              <a:xfrm>
                <a:off x="11017080" y="1583902"/>
                <a:ext cx="180000" cy="215640"/>
              </a:xfrm>
              <a:prstGeom prst="rect">
                <a:avLst/>
              </a:prstGeom>
            </p:spPr>
          </p:pic>
        </mc:Fallback>
      </mc:AlternateContent>
      <p:grpSp>
        <p:nvGrpSpPr>
          <p:cNvPr id="99" name="Gruppieren 98">
            <a:extLst>
              <a:ext uri="{FF2B5EF4-FFF2-40B4-BE49-F238E27FC236}">
                <a16:creationId xmlns:a16="http://schemas.microsoft.com/office/drawing/2014/main" id="{F717A36A-CC29-F94C-A4D2-FFFE613A7291}"/>
              </a:ext>
            </a:extLst>
          </p:cNvPr>
          <p:cNvGrpSpPr/>
          <p:nvPr/>
        </p:nvGrpSpPr>
        <p:grpSpPr>
          <a:xfrm>
            <a:off x="7998120" y="2040022"/>
            <a:ext cx="344160" cy="139320"/>
            <a:chOff x="7998120" y="2040022"/>
            <a:chExt cx="344160" cy="139320"/>
          </a:xfrm>
        </p:grpSpPr>
        <mc:AlternateContent xmlns:mc="http://schemas.openxmlformats.org/markup-compatibility/2006">
          <mc:Choice xmlns:p14="http://schemas.microsoft.com/office/powerpoint/2010/main" Requires="p14">
            <p:contentPart p14:bwMode="auto" r:id="rId115">
              <p14:nvContentPartPr>
                <p14:cNvPr id="81" name="Freihand 80">
                  <a:extLst>
                    <a:ext uri="{FF2B5EF4-FFF2-40B4-BE49-F238E27FC236}">
                      <a16:creationId xmlns:a16="http://schemas.microsoft.com/office/drawing/2014/main" id="{E32D5F80-651D-375D-D90A-B6D2B035FCF9}"/>
                    </a:ext>
                  </a:extLst>
                </p14:cNvPr>
                <p14:cNvContentPartPr/>
                <p14:nvPr/>
              </p14:nvContentPartPr>
              <p14:xfrm>
                <a:off x="8000280" y="2090782"/>
                <a:ext cx="160920" cy="20880"/>
              </p14:xfrm>
            </p:contentPart>
          </mc:Choice>
          <mc:Fallback>
            <p:pic>
              <p:nvPicPr>
                <p:cNvPr id="81" name="Freihand 80">
                  <a:extLst>
                    <a:ext uri="{FF2B5EF4-FFF2-40B4-BE49-F238E27FC236}">
                      <a16:creationId xmlns:a16="http://schemas.microsoft.com/office/drawing/2014/main" id="{E32D5F80-651D-375D-D90A-B6D2B035FCF9}"/>
                    </a:ext>
                  </a:extLst>
                </p:cNvPr>
                <p:cNvPicPr/>
                <p:nvPr/>
              </p:nvPicPr>
              <p:blipFill>
                <a:blip r:embed="rId116"/>
                <a:stretch>
                  <a:fillRect/>
                </a:stretch>
              </p:blipFill>
              <p:spPr>
                <a:xfrm>
                  <a:off x="7991280" y="2081782"/>
                  <a:ext cx="178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2" name="Freihand 81">
                  <a:extLst>
                    <a:ext uri="{FF2B5EF4-FFF2-40B4-BE49-F238E27FC236}">
                      <a16:creationId xmlns:a16="http://schemas.microsoft.com/office/drawing/2014/main" id="{F3880062-E93C-1BD7-CEB5-92112A3569B8}"/>
                    </a:ext>
                  </a:extLst>
                </p14:cNvPr>
                <p14:cNvContentPartPr/>
                <p14:nvPr/>
              </p14:nvContentPartPr>
              <p14:xfrm>
                <a:off x="7998120" y="2040022"/>
                <a:ext cx="344160" cy="139320"/>
              </p14:xfrm>
            </p:contentPart>
          </mc:Choice>
          <mc:Fallback>
            <p:pic>
              <p:nvPicPr>
                <p:cNvPr id="82" name="Freihand 81">
                  <a:extLst>
                    <a:ext uri="{FF2B5EF4-FFF2-40B4-BE49-F238E27FC236}">
                      <a16:creationId xmlns:a16="http://schemas.microsoft.com/office/drawing/2014/main" id="{F3880062-E93C-1BD7-CEB5-92112A3569B8}"/>
                    </a:ext>
                  </a:extLst>
                </p:cNvPr>
                <p:cNvPicPr/>
                <p:nvPr/>
              </p:nvPicPr>
              <p:blipFill>
                <a:blip r:embed="rId118"/>
                <a:stretch>
                  <a:fillRect/>
                </a:stretch>
              </p:blipFill>
              <p:spPr>
                <a:xfrm>
                  <a:off x="7989480" y="2031382"/>
                  <a:ext cx="361800" cy="156960"/>
                </a:xfrm>
                <a:prstGeom prst="rect">
                  <a:avLst/>
                </a:prstGeom>
              </p:spPr>
            </p:pic>
          </mc:Fallback>
        </mc:AlternateContent>
      </p:grpSp>
      <p:grpSp>
        <p:nvGrpSpPr>
          <p:cNvPr id="98" name="Gruppieren 97">
            <a:extLst>
              <a:ext uri="{FF2B5EF4-FFF2-40B4-BE49-F238E27FC236}">
                <a16:creationId xmlns:a16="http://schemas.microsoft.com/office/drawing/2014/main" id="{573BD2DE-8920-B518-57D8-3E9423D379CC}"/>
              </a:ext>
            </a:extLst>
          </p:cNvPr>
          <p:cNvGrpSpPr/>
          <p:nvPr/>
        </p:nvGrpSpPr>
        <p:grpSpPr>
          <a:xfrm>
            <a:off x="8512200" y="1974502"/>
            <a:ext cx="462600" cy="317520"/>
            <a:chOff x="8512200" y="1974502"/>
            <a:chExt cx="462600" cy="317520"/>
          </a:xfrm>
        </p:grpSpPr>
        <mc:AlternateContent xmlns:mc="http://schemas.openxmlformats.org/markup-compatibility/2006">
          <mc:Choice xmlns:p14="http://schemas.microsoft.com/office/powerpoint/2010/main" Requires="p14">
            <p:contentPart p14:bwMode="auto" r:id="rId119">
              <p14:nvContentPartPr>
                <p14:cNvPr id="83" name="Freihand 82">
                  <a:extLst>
                    <a:ext uri="{FF2B5EF4-FFF2-40B4-BE49-F238E27FC236}">
                      <a16:creationId xmlns:a16="http://schemas.microsoft.com/office/drawing/2014/main" id="{98A12840-6892-E743-6592-40B7ADA87E1A}"/>
                    </a:ext>
                  </a:extLst>
                </p14:cNvPr>
                <p14:cNvContentPartPr/>
                <p14:nvPr/>
              </p14:nvContentPartPr>
              <p14:xfrm>
                <a:off x="8512200" y="2045422"/>
                <a:ext cx="91440" cy="246600"/>
              </p14:xfrm>
            </p:contentPart>
          </mc:Choice>
          <mc:Fallback>
            <p:pic>
              <p:nvPicPr>
                <p:cNvPr id="83" name="Freihand 82">
                  <a:extLst>
                    <a:ext uri="{FF2B5EF4-FFF2-40B4-BE49-F238E27FC236}">
                      <a16:creationId xmlns:a16="http://schemas.microsoft.com/office/drawing/2014/main" id="{98A12840-6892-E743-6592-40B7ADA87E1A}"/>
                    </a:ext>
                  </a:extLst>
                </p:cNvPr>
                <p:cNvPicPr/>
                <p:nvPr/>
              </p:nvPicPr>
              <p:blipFill>
                <a:blip r:embed="rId120"/>
                <a:stretch>
                  <a:fillRect/>
                </a:stretch>
              </p:blipFill>
              <p:spPr>
                <a:xfrm>
                  <a:off x="8503200" y="2036422"/>
                  <a:ext cx="1090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4" name="Freihand 83">
                  <a:extLst>
                    <a:ext uri="{FF2B5EF4-FFF2-40B4-BE49-F238E27FC236}">
                      <a16:creationId xmlns:a16="http://schemas.microsoft.com/office/drawing/2014/main" id="{5ECFA723-2602-B800-EF41-29FA032A62A8}"/>
                    </a:ext>
                  </a:extLst>
                </p14:cNvPr>
                <p14:cNvContentPartPr/>
                <p14:nvPr/>
              </p14:nvContentPartPr>
              <p14:xfrm>
                <a:off x="8679960" y="1974502"/>
                <a:ext cx="150840" cy="123480"/>
              </p14:xfrm>
            </p:contentPart>
          </mc:Choice>
          <mc:Fallback>
            <p:pic>
              <p:nvPicPr>
                <p:cNvPr id="84" name="Freihand 83">
                  <a:extLst>
                    <a:ext uri="{FF2B5EF4-FFF2-40B4-BE49-F238E27FC236}">
                      <a16:creationId xmlns:a16="http://schemas.microsoft.com/office/drawing/2014/main" id="{5ECFA723-2602-B800-EF41-29FA032A62A8}"/>
                    </a:ext>
                  </a:extLst>
                </p:cNvPr>
                <p:cNvPicPr/>
                <p:nvPr/>
              </p:nvPicPr>
              <p:blipFill>
                <a:blip r:embed="rId122"/>
                <a:stretch>
                  <a:fillRect/>
                </a:stretch>
              </p:blipFill>
              <p:spPr>
                <a:xfrm>
                  <a:off x="8671320" y="1965862"/>
                  <a:ext cx="168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5" name="Freihand 84">
                  <a:extLst>
                    <a:ext uri="{FF2B5EF4-FFF2-40B4-BE49-F238E27FC236}">
                      <a16:creationId xmlns:a16="http://schemas.microsoft.com/office/drawing/2014/main" id="{B9C89896-A809-A30E-B401-81AA226186E0}"/>
                    </a:ext>
                  </a:extLst>
                </p14:cNvPr>
                <p14:cNvContentPartPr/>
                <p14:nvPr/>
              </p14:nvContentPartPr>
              <p14:xfrm>
                <a:off x="8852040" y="2088262"/>
                <a:ext cx="122760" cy="47160"/>
              </p14:xfrm>
            </p:contentPart>
          </mc:Choice>
          <mc:Fallback>
            <p:pic>
              <p:nvPicPr>
                <p:cNvPr id="85" name="Freihand 84">
                  <a:extLst>
                    <a:ext uri="{FF2B5EF4-FFF2-40B4-BE49-F238E27FC236}">
                      <a16:creationId xmlns:a16="http://schemas.microsoft.com/office/drawing/2014/main" id="{B9C89896-A809-A30E-B401-81AA226186E0}"/>
                    </a:ext>
                  </a:extLst>
                </p:cNvPr>
                <p:cNvPicPr/>
                <p:nvPr/>
              </p:nvPicPr>
              <p:blipFill>
                <a:blip r:embed="rId124"/>
                <a:stretch>
                  <a:fillRect/>
                </a:stretch>
              </p:blipFill>
              <p:spPr>
                <a:xfrm>
                  <a:off x="8843400" y="2079262"/>
                  <a:ext cx="140400" cy="64800"/>
                </a:xfrm>
                <a:prstGeom prst="rect">
                  <a:avLst/>
                </a:prstGeom>
              </p:spPr>
            </p:pic>
          </mc:Fallback>
        </mc:AlternateContent>
      </p:grpSp>
      <p:grpSp>
        <p:nvGrpSpPr>
          <p:cNvPr id="97" name="Gruppieren 96">
            <a:extLst>
              <a:ext uri="{FF2B5EF4-FFF2-40B4-BE49-F238E27FC236}">
                <a16:creationId xmlns:a16="http://schemas.microsoft.com/office/drawing/2014/main" id="{FB720FB2-AA7B-681F-AB60-26B687779FF1}"/>
              </a:ext>
            </a:extLst>
          </p:cNvPr>
          <p:cNvGrpSpPr/>
          <p:nvPr/>
        </p:nvGrpSpPr>
        <p:grpSpPr>
          <a:xfrm>
            <a:off x="9197280" y="1995022"/>
            <a:ext cx="979200" cy="203400"/>
            <a:chOff x="9197280" y="1995022"/>
            <a:chExt cx="979200" cy="203400"/>
          </a:xfrm>
        </p:grpSpPr>
        <mc:AlternateContent xmlns:mc="http://schemas.openxmlformats.org/markup-compatibility/2006">
          <mc:Choice xmlns:p14="http://schemas.microsoft.com/office/powerpoint/2010/main" Requires="p14">
            <p:contentPart p14:bwMode="auto" r:id="rId125">
              <p14:nvContentPartPr>
                <p14:cNvPr id="86" name="Freihand 85">
                  <a:extLst>
                    <a:ext uri="{FF2B5EF4-FFF2-40B4-BE49-F238E27FC236}">
                      <a16:creationId xmlns:a16="http://schemas.microsoft.com/office/drawing/2014/main" id="{06390E1F-02D6-8974-66C6-4693C753CDE2}"/>
                    </a:ext>
                  </a:extLst>
                </p14:cNvPr>
                <p14:cNvContentPartPr/>
                <p14:nvPr/>
              </p14:nvContentPartPr>
              <p14:xfrm>
                <a:off x="9197280" y="1995022"/>
                <a:ext cx="75600" cy="148680"/>
              </p14:xfrm>
            </p:contentPart>
          </mc:Choice>
          <mc:Fallback>
            <p:pic>
              <p:nvPicPr>
                <p:cNvPr id="86" name="Freihand 85">
                  <a:extLst>
                    <a:ext uri="{FF2B5EF4-FFF2-40B4-BE49-F238E27FC236}">
                      <a16:creationId xmlns:a16="http://schemas.microsoft.com/office/drawing/2014/main" id="{06390E1F-02D6-8974-66C6-4693C753CDE2}"/>
                    </a:ext>
                  </a:extLst>
                </p:cNvPr>
                <p:cNvPicPr/>
                <p:nvPr/>
              </p:nvPicPr>
              <p:blipFill>
                <a:blip r:embed="rId126"/>
                <a:stretch>
                  <a:fillRect/>
                </a:stretch>
              </p:blipFill>
              <p:spPr>
                <a:xfrm>
                  <a:off x="9188640" y="1986382"/>
                  <a:ext cx="93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7" name="Freihand 86">
                  <a:extLst>
                    <a:ext uri="{FF2B5EF4-FFF2-40B4-BE49-F238E27FC236}">
                      <a16:creationId xmlns:a16="http://schemas.microsoft.com/office/drawing/2014/main" id="{2F2C14C5-F3A2-8C60-3F57-2CD97E289A40}"/>
                    </a:ext>
                  </a:extLst>
                </p14:cNvPr>
                <p14:cNvContentPartPr/>
                <p14:nvPr/>
              </p14:nvContentPartPr>
              <p14:xfrm>
                <a:off x="9334800" y="2052982"/>
                <a:ext cx="111600" cy="91440"/>
              </p14:xfrm>
            </p:contentPart>
          </mc:Choice>
          <mc:Fallback>
            <p:pic>
              <p:nvPicPr>
                <p:cNvPr id="87" name="Freihand 86">
                  <a:extLst>
                    <a:ext uri="{FF2B5EF4-FFF2-40B4-BE49-F238E27FC236}">
                      <a16:creationId xmlns:a16="http://schemas.microsoft.com/office/drawing/2014/main" id="{2F2C14C5-F3A2-8C60-3F57-2CD97E289A40}"/>
                    </a:ext>
                  </a:extLst>
                </p:cNvPr>
                <p:cNvPicPr/>
                <p:nvPr/>
              </p:nvPicPr>
              <p:blipFill>
                <a:blip r:embed="rId128"/>
                <a:stretch>
                  <a:fillRect/>
                </a:stretch>
              </p:blipFill>
              <p:spPr>
                <a:xfrm>
                  <a:off x="9326160" y="2044342"/>
                  <a:ext cx="129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8" name="Freihand 87">
                  <a:extLst>
                    <a:ext uri="{FF2B5EF4-FFF2-40B4-BE49-F238E27FC236}">
                      <a16:creationId xmlns:a16="http://schemas.microsoft.com/office/drawing/2014/main" id="{468C7CC7-F126-1398-904B-64005173912E}"/>
                    </a:ext>
                  </a:extLst>
                </p14:cNvPr>
                <p14:cNvContentPartPr/>
                <p14:nvPr/>
              </p14:nvContentPartPr>
              <p14:xfrm>
                <a:off x="9532800" y="2101582"/>
                <a:ext cx="112320" cy="19080"/>
              </p14:xfrm>
            </p:contentPart>
          </mc:Choice>
          <mc:Fallback>
            <p:pic>
              <p:nvPicPr>
                <p:cNvPr id="88" name="Freihand 87">
                  <a:extLst>
                    <a:ext uri="{FF2B5EF4-FFF2-40B4-BE49-F238E27FC236}">
                      <a16:creationId xmlns:a16="http://schemas.microsoft.com/office/drawing/2014/main" id="{468C7CC7-F126-1398-904B-64005173912E}"/>
                    </a:ext>
                  </a:extLst>
                </p:cNvPr>
                <p:cNvPicPr/>
                <p:nvPr/>
              </p:nvPicPr>
              <p:blipFill>
                <a:blip r:embed="rId130"/>
                <a:stretch>
                  <a:fillRect/>
                </a:stretch>
              </p:blipFill>
              <p:spPr>
                <a:xfrm>
                  <a:off x="9523800" y="2092582"/>
                  <a:ext cx="129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9" name="Freihand 88">
                  <a:extLst>
                    <a:ext uri="{FF2B5EF4-FFF2-40B4-BE49-F238E27FC236}">
                      <a16:creationId xmlns:a16="http://schemas.microsoft.com/office/drawing/2014/main" id="{6DDF626C-4993-97A8-C753-23B909FC90F1}"/>
                    </a:ext>
                  </a:extLst>
                </p14:cNvPr>
                <p14:cNvContentPartPr/>
                <p14:nvPr/>
              </p14:nvContentPartPr>
              <p14:xfrm>
                <a:off x="9716760" y="2018422"/>
                <a:ext cx="153000" cy="131760"/>
              </p14:xfrm>
            </p:contentPart>
          </mc:Choice>
          <mc:Fallback>
            <p:pic>
              <p:nvPicPr>
                <p:cNvPr id="89" name="Freihand 88">
                  <a:extLst>
                    <a:ext uri="{FF2B5EF4-FFF2-40B4-BE49-F238E27FC236}">
                      <a16:creationId xmlns:a16="http://schemas.microsoft.com/office/drawing/2014/main" id="{6DDF626C-4993-97A8-C753-23B909FC90F1}"/>
                    </a:ext>
                  </a:extLst>
                </p:cNvPr>
                <p:cNvPicPr/>
                <p:nvPr/>
              </p:nvPicPr>
              <p:blipFill>
                <a:blip r:embed="rId132"/>
                <a:stretch>
                  <a:fillRect/>
                </a:stretch>
              </p:blipFill>
              <p:spPr>
                <a:xfrm>
                  <a:off x="9708120" y="2009422"/>
                  <a:ext cx="170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 name="Freihand 89">
                  <a:extLst>
                    <a:ext uri="{FF2B5EF4-FFF2-40B4-BE49-F238E27FC236}">
                      <a16:creationId xmlns:a16="http://schemas.microsoft.com/office/drawing/2014/main" id="{6DFE1337-E611-C970-6DCF-E10AF40F9FC7}"/>
                    </a:ext>
                  </a:extLst>
                </p14:cNvPr>
                <p14:cNvContentPartPr/>
                <p14:nvPr/>
              </p14:nvContentPartPr>
              <p14:xfrm>
                <a:off x="9996120" y="2138662"/>
                <a:ext cx="180360" cy="59760"/>
              </p14:xfrm>
            </p:contentPart>
          </mc:Choice>
          <mc:Fallback>
            <p:pic>
              <p:nvPicPr>
                <p:cNvPr id="90" name="Freihand 89">
                  <a:extLst>
                    <a:ext uri="{FF2B5EF4-FFF2-40B4-BE49-F238E27FC236}">
                      <a16:creationId xmlns:a16="http://schemas.microsoft.com/office/drawing/2014/main" id="{6DFE1337-E611-C970-6DCF-E10AF40F9FC7}"/>
                    </a:ext>
                  </a:extLst>
                </p:cNvPr>
                <p:cNvPicPr/>
                <p:nvPr/>
              </p:nvPicPr>
              <p:blipFill>
                <a:blip r:embed="rId134"/>
                <a:stretch>
                  <a:fillRect/>
                </a:stretch>
              </p:blipFill>
              <p:spPr>
                <a:xfrm>
                  <a:off x="9987120" y="2130022"/>
                  <a:ext cx="198000" cy="77400"/>
                </a:xfrm>
                <a:prstGeom prst="rect">
                  <a:avLst/>
                </a:prstGeom>
              </p:spPr>
            </p:pic>
          </mc:Fallback>
        </mc:AlternateContent>
      </p:grpSp>
      <p:grpSp>
        <p:nvGrpSpPr>
          <p:cNvPr id="96" name="Gruppieren 95">
            <a:extLst>
              <a:ext uri="{FF2B5EF4-FFF2-40B4-BE49-F238E27FC236}">
                <a16:creationId xmlns:a16="http://schemas.microsoft.com/office/drawing/2014/main" id="{7A6D7852-0BF5-887F-762E-92287E1CF4A4}"/>
              </a:ext>
            </a:extLst>
          </p:cNvPr>
          <p:cNvGrpSpPr/>
          <p:nvPr/>
        </p:nvGrpSpPr>
        <p:grpSpPr>
          <a:xfrm>
            <a:off x="10374840" y="2029942"/>
            <a:ext cx="881640" cy="174960"/>
            <a:chOff x="10374840" y="2029942"/>
            <a:chExt cx="881640" cy="174960"/>
          </a:xfrm>
        </p:grpSpPr>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1F50E6EB-B595-0304-63B8-DA87971E99F0}"/>
                    </a:ext>
                  </a:extLst>
                </p14:cNvPr>
                <p14:cNvContentPartPr/>
                <p14:nvPr/>
              </p14:nvContentPartPr>
              <p14:xfrm>
                <a:off x="10374840" y="2079262"/>
                <a:ext cx="116640" cy="125640"/>
              </p14:xfrm>
            </p:contentPart>
          </mc:Choice>
          <mc:Fallback>
            <p:pic>
              <p:nvPicPr>
                <p:cNvPr id="91" name="Freihand 90">
                  <a:extLst>
                    <a:ext uri="{FF2B5EF4-FFF2-40B4-BE49-F238E27FC236}">
                      <a16:creationId xmlns:a16="http://schemas.microsoft.com/office/drawing/2014/main" id="{1F50E6EB-B595-0304-63B8-DA87971E99F0}"/>
                    </a:ext>
                  </a:extLst>
                </p:cNvPr>
                <p:cNvPicPr/>
                <p:nvPr/>
              </p:nvPicPr>
              <p:blipFill>
                <a:blip r:embed="rId136"/>
                <a:stretch>
                  <a:fillRect/>
                </a:stretch>
              </p:blipFill>
              <p:spPr>
                <a:xfrm>
                  <a:off x="10365840" y="2070262"/>
                  <a:ext cx="134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53CAD2E7-9215-551E-B33B-FA18778A11CC}"/>
                    </a:ext>
                  </a:extLst>
                </p14:cNvPr>
                <p14:cNvContentPartPr/>
                <p14:nvPr/>
              </p14:nvContentPartPr>
              <p14:xfrm>
                <a:off x="10578240" y="2066302"/>
                <a:ext cx="136080" cy="115920"/>
              </p14:xfrm>
            </p:contentPart>
          </mc:Choice>
          <mc:Fallback>
            <p:pic>
              <p:nvPicPr>
                <p:cNvPr id="92" name="Freihand 91">
                  <a:extLst>
                    <a:ext uri="{FF2B5EF4-FFF2-40B4-BE49-F238E27FC236}">
                      <a16:creationId xmlns:a16="http://schemas.microsoft.com/office/drawing/2014/main" id="{53CAD2E7-9215-551E-B33B-FA18778A11CC}"/>
                    </a:ext>
                  </a:extLst>
                </p:cNvPr>
                <p:cNvPicPr/>
                <p:nvPr/>
              </p:nvPicPr>
              <p:blipFill>
                <a:blip r:embed="rId138"/>
                <a:stretch>
                  <a:fillRect/>
                </a:stretch>
              </p:blipFill>
              <p:spPr>
                <a:xfrm>
                  <a:off x="10569240" y="2057662"/>
                  <a:ext cx="153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78511FE4-6D02-4B30-EAC2-F6080BA88BF7}"/>
                    </a:ext>
                  </a:extLst>
                </p14:cNvPr>
                <p14:cNvContentPartPr/>
                <p14:nvPr/>
              </p14:nvContentPartPr>
              <p14:xfrm>
                <a:off x="10793520" y="2029942"/>
                <a:ext cx="462960" cy="142200"/>
              </p14:xfrm>
            </p:contentPart>
          </mc:Choice>
          <mc:Fallback>
            <p:pic>
              <p:nvPicPr>
                <p:cNvPr id="93" name="Freihand 92">
                  <a:extLst>
                    <a:ext uri="{FF2B5EF4-FFF2-40B4-BE49-F238E27FC236}">
                      <a16:creationId xmlns:a16="http://schemas.microsoft.com/office/drawing/2014/main" id="{78511FE4-6D02-4B30-EAC2-F6080BA88BF7}"/>
                    </a:ext>
                  </a:extLst>
                </p:cNvPr>
                <p:cNvPicPr/>
                <p:nvPr/>
              </p:nvPicPr>
              <p:blipFill>
                <a:blip r:embed="rId140"/>
                <a:stretch>
                  <a:fillRect/>
                </a:stretch>
              </p:blipFill>
              <p:spPr>
                <a:xfrm>
                  <a:off x="10784520" y="2021302"/>
                  <a:ext cx="480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8C998FA1-A7F7-8FE0-84C5-649C04D806AB}"/>
                    </a:ext>
                  </a:extLst>
                </p14:cNvPr>
                <p14:cNvContentPartPr/>
                <p14:nvPr/>
              </p14:nvContentPartPr>
              <p14:xfrm>
                <a:off x="11089800" y="2095822"/>
                <a:ext cx="145440" cy="8640"/>
              </p14:xfrm>
            </p:contentPart>
          </mc:Choice>
          <mc:Fallback>
            <p:pic>
              <p:nvPicPr>
                <p:cNvPr id="94" name="Freihand 93">
                  <a:extLst>
                    <a:ext uri="{FF2B5EF4-FFF2-40B4-BE49-F238E27FC236}">
                      <a16:creationId xmlns:a16="http://schemas.microsoft.com/office/drawing/2014/main" id="{8C998FA1-A7F7-8FE0-84C5-649C04D806AB}"/>
                    </a:ext>
                  </a:extLst>
                </p:cNvPr>
                <p:cNvPicPr/>
                <p:nvPr/>
              </p:nvPicPr>
              <p:blipFill>
                <a:blip r:embed="rId142"/>
                <a:stretch>
                  <a:fillRect/>
                </a:stretch>
              </p:blipFill>
              <p:spPr>
                <a:xfrm>
                  <a:off x="11081160" y="2087182"/>
                  <a:ext cx="163080" cy="2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52040795-F72A-04CB-1D23-E2A29A7ED984}"/>
                  </a:ext>
                </a:extLst>
              </p14:cNvPr>
              <p14:cNvContentPartPr/>
              <p14:nvPr/>
            </p14:nvContentPartPr>
            <p14:xfrm>
              <a:off x="11496600" y="1964782"/>
              <a:ext cx="116280" cy="150480"/>
            </p14:xfrm>
          </p:contentPart>
        </mc:Choice>
        <mc:Fallback>
          <p:pic>
            <p:nvPicPr>
              <p:cNvPr id="95" name="Freihand 94">
                <a:extLst>
                  <a:ext uri="{FF2B5EF4-FFF2-40B4-BE49-F238E27FC236}">
                    <a16:creationId xmlns:a16="http://schemas.microsoft.com/office/drawing/2014/main" id="{52040795-F72A-04CB-1D23-E2A29A7ED984}"/>
                  </a:ext>
                </a:extLst>
              </p:cNvPr>
              <p:cNvPicPr/>
              <p:nvPr/>
            </p:nvPicPr>
            <p:blipFill>
              <a:blip r:embed="rId144"/>
              <a:stretch>
                <a:fillRect/>
              </a:stretch>
            </p:blipFill>
            <p:spPr>
              <a:xfrm>
                <a:off x="11487600" y="1956142"/>
                <a:ext cx="133920" cy="168120"/>
              </a:xfrm>
              <a:prstGeom prst="rect">
                <a:avLst/>
              </a:prstGeom>
            </p:spPr>
          </p:pic>
        </mc:Fallback>
      </mc:AlternateContent>
      <p:grpSp>
        <p:nvGrpSpPr>
          <p:cNvPr id="142" name="Gruppieren 141">
            <a:extLst>
              <a:ext uri="{FF2B5EF4-FFF2-40B4-BE49-F238E27FC236}">
                <a16:creationId xmlns:a16="http://schemas.microsoft.com/office/drawing/2014/main" id="{248C8BA3-BC39-BEDB-55CD-20777E1CF4A4}"/>
              </a:ext>
            </a:extLst>
          </p:cNvPr>
          <p:cNvGrpSpPr/>
          <p:nvPr/>
        </p:nvGrpSpPr>
        <p:grpSpPr>
          <a:xfrm>
            <a:off x="7536240" y="2506222"/>
            <a:ext cx="221040" cy="270720"/>
            <a:chOff x="7536240" y="2506222"/>
            <a:chExt cx="221040" cy="270720"/>
          </a:xfrm>
        </p:grpSpPr>
        <mc:AlternateContent xmlns:mc="http://schemas.openxmlformats.org/markup-compatibility/2006">
          <mc:Choice xmlns:p14="http://schemas.microsoft.com/office/powerpoint/2010/main" Requires="p14">
            <p:contentPart p14:bwMode="auto" r:id="rId145">
              <p14:nvContentPartPr>
                <p14:cNvPr id="140" name="Freihand 139">
                  <a:extLst>
                    <a:ext uri="{FF2B5EF4-FFF2-40B4-BE49-F238E27FC236}">
                      <a16:creationId xmlns:a16="http://schemas.microsoft.com/office/drawing/2014/main" id="{2F95A088-6033-BD3A-212C-FEB0BBC5A358}"/>
                    </a:ext>
                  </a:extLst>
                </p14:cNvPr>
                <p14:cNvContentPartPr/>
                <p14:nvPr/>
              </p14:nvContentPartPr>
              <p14:xfrm>
                <a:off x="7536240" y="2577502"/>
                <a:ext cx="119160" cy="148320"/>
              </p14:xfrm>
            </p:contentPart>
          </mc:Choice>
          <mc:Fallback>
            <p:pic>
              <p:nvPicPr>
                <p:cNvPr id="140" name="Freihand 139">
                  <a:extLst>
                    <a:ext uri="{FF2B5EF4-FFF2-40B4-BE49-F238E27FC236}">
                      <a16:creationId xmlns:a16="http://schemas.microsoft.com/office/drawing/2014/main" id="{2F95A088-6033-BD3A-212C-FEB0BBC5A358}"/>
                    </a:ext>
                  </a:extLst>
                </p:cNvPr>
                <p:cNvPicPr/>
                <p:nvPr/>
              </p:nvPicPr>
              <p:blipFill>
                <a:blip r:embed="rId146"/>
                <a:stretch>
                  <a:fillRect/>
                </a:stretch>
              </p:blipFill>
              <p:spPr>
                <a:xfrm>
                  <a:off x="7527600" y="2568862"/>
                  <a:ext cx="136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1" name="Freihand 140">
                  <a:extLst>
                    <a:ext uri="{FF2B5EF4-FFF2-40B4-BE49-F238E27FC236}">
                      <a16:creationId xmlns:a16="http://schemas.microsoft.com/office/drawing/2014/main" id="{7DBBB340-D391-E8FF-EAB3-6A57AFE39B7A}"/>
                    </a:ext>
                  </a:extLst>
                </p14:cNvPr>
                <p14:cNvContentPartPr/>
                <p14:nvPr/>
              </p14:nvContentPartPr>
              <p14:xfrm>
                <a:off x="7691760" y="2506222"/>
                <a:ext cx="65520" cy="270720"/>
              </p14:xfrm>
            </p:contentPart>
          </mc:Choice>
          <mc:Fallback>
            <p:pic>
              <p:nvPicPr>
                <p:cNvPr id="141" name="Freihand 140">
                  <a:extLst>
                    <a:ext uri="{FF2B5EF4-FFF2-40B4-BE49-F238E27FC236}">
                      <a16:creationId xmlns:a16="http://schemas.microsoft.com/office/drawing/2014/main" id="{7DBBB340-D391-E8FF-EAB3-6A57AFE39B7A}"/>
                    </a:ext>
                  </a:extLst>
                </p:cNvPr>
                <p:cNvPicPr/>
                <p:nvPr/>
              </p:nvPicPr>
              <p:blipFill>
                <a:blip r:embed="rId148"/>
                <a:stretch>
                  <a:fillRect/>
                </a:stretch>
              </p:blipFill>
              <p:spPr>
                <a:xfrm>
                  <a:off x="7682760" y="2497582"/>
                  <a:ext cx="83160" cy="28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158" name="Freihand 157">
                <a:extLst>
                  <a:ext uri="{FF2B5EF4-FFF2-40B4-BE49-F238E27FC236}">
                    <a16:creationId xmlns:a16="http://schemas.microsoft.com/office/drawing/2014/main" id="{28F3DF31-D5DF-E392-68D5-436F85EE47B5}"/>
                  </a:ext>
                </a:extLst>
              </p14:cNvPr>
              <p14:cNvContentPartPr/>
              <p14:nvPr/>
            </p14:nvContentPartPr>
            <p14:xfrm>
              <a:off x="9786600" y="543862"/>
              <a:ext cx="25200" cy="18000"/>
            </p14:xfrm>
          </p:contentPart>
        </mc:Choice>
        <mc:Fallback>
          <p:pic>
            <p:nvPicPr>
              <p:cNvPr id="158" name="Freihand 157">
                <a:extLst>
                  <a:ext uri="{FF2B5EF4-FFF2-40B4-BE49-F238E27FC236}">
                    <a16:creationId xmlns:a16="http://schemas.microsoft.com/office/drawing/2014/main" id="{28F3DF31-D5DF-E392-68D5-436F85EE47B5}"/>
                  </a:ext>
                </a:extLst>
              </p:cNvPr>
              <p:cNvPicPr/>
              <p:nvPr/>
            </p:nvPicPr>
            <p:blipFill>
              <a:blip r:embed="rId150"/>
              <a:stretch>
                <a:fillRect/>
              </a:stretch>
            </p:blipFill>
            <p:spPr>
              <a:xfrm>
                <a:off x="9777600" y="535222"/>
                <a:ext cx="42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9" name="Freihand 158">
                <a:extLst>
                  <a:ext uri="{FF2B5EF4-FFF2-40B4-BE49-F238E27FC236}">
                    <a16:creationId xmlns:a16="http://schemas.microsoft.com/office/drawing/2014/main" id="{64194DCE-2D4A-06D7-9888-99F26D53A152}"/>
                  </a:ext>
                </a:extLst>
              </p14:cNvPr>
              <p14:cNvContentPartPr/>
              <p14:nvPr/>
            </p14:nvContentPartPr>
            <p14:xfrm>
              <a:off x="9831960" y="674902"/>
              <a:ext cx="18000" cy="16200"/>
            </p14:xfrm>
          </p:contentPart>
        </mc:Choice>
        <mc:Fallback>
          <p:pic>
            <p:nvPicPr>
              <p:cNvPr id="159" name="Freihand 158">
                <a:extLst>
                  <a:ext uri="{FF2B5EF4-FFF2-40B4-BE49-F238E27FC236}">
                    <a16:creationId xmlns:a16="http://schemas.microsoft.com/office/drawing/2014/main" id="{64194DCE-2D4A-06D7-9888-99F26D53A152}"/>
                  </a:ext>
                </a:extLst>
              </p:cNvPr>
              <p:cNvPicPr/>
              <p:nvPr/>
            </p:nvPicPr>
            <p:blipFill>
              <a:blip r:embed="rId152"/>
              <a:stretch>
                <a:fillRect/>
              </a:stretch>
            </p:blipFill>
            <p:spPr>
              <a:xfrm>
                <a:off x="9822960" y="666262"/>
                <a:ext cx="35640" cy="33840"/>
              </a:xfrm>
              <a:prstGeom prst="rect">
                <a:avLst/>
              </a:prstGeom>
            </p:spPr>
          </p:pic>
        </mc:Fallback>
      </mc:AlternateContent>
      <p:grpSp>
        <p:nvGrpSpPr>
          <p:cNvPr id="194" name="Gruppieren 193">
            <a:extLst>
              <a:ext uri="{FF2B5EF4-FFF2-40B4-BE49-F238E27FC236}">
                <a16:creationId xmlns:a16="http://schemas.microsoft.com/office/drawing/2014/main" id="{8B1F1F7D-18F1-6F64-E068-6804BD258DF6}"/>
              </a:ext>
            </a:extLst>
          </p:cNvPr>
          <p:cNvGrpSpPr/>
          <p:nvPr/>
        </p:nvGrpSpPr>
        <p:grpSpPr>
          <a:xfrm>
            <a:off x="7922160" y="2438542"/>
            <a:ext cx="4028400" cy="889200"/>
            <a:chOff x="7922160" y="2438542"/>
            <a:chExt cx="4028400" cy="889200"/>
          </a:xfrm>
        </p:grpSpPr>
        <mc:AlternateContent xmlns:mc="http://schemas.openxmlformats.org/markup-compatibility/2006">
          <mc:Choice xmlns:p14="http://schemas.microsoft.com/office/powerpoint/2010/main" Requires="p14">
            <p:contentPart p14:bwMode="auto" r:id="rId153">
              <p14:nvContentPartPr>
                <p14:cNvPr id="143" name="Freihand 142">
                  <a:extLst>
                    <a:ext uri="{FF2B5EF4-FFF2-40B4-BE49-F238E27FC236}">
                      <a16:creationId xmlns:a16="http://schemas.microsoft.com/office/drawing/2014/main" id="{089B63C4-0697-4B66-00FC-DD9BCCA6447F}"/>
                    </a:ext>
                  </a:extLst>
                </p14:cNvPr>
                <p14:cNvContentPartPr/>
                <p14:nvPr/>
              </p14:nvContentPartPr>
              <p14:xfrm>
                <a:off x="7923600" y="2500102"/>
                <a:ext cx="121680" cy="226800"/>
              </p14:xfrm>
            </p:contentPart>
          </mc:Choice>
          <mc:Fallback>
            <p:pic>
              <p:nvPicPr>
                <p:cNvPr id="143" name="Freihand 142">
                  <a:extLst>
                    <a:ext uri="{FF2B5EF4-FFF2-40B4-BE49-F238E27FC236}">
                      <a16:creationId xmlns:a16="http://schemas.microsoft.com/office/drawing/2014/main" id="{089B63C4-0697-4B66-00FC-DD9BCCA6447F}"/>
                    </a:ext>
                  </a:extLst>
                </p:cNvPr>
                <p:cNvPicPr/>
                <p:nvPr/>
              </p:nvPicPr>
              <p:blipFill>
                <a:blip r:embed="rId154"/>
                <a:stretch>
                  <a:fillRect/>
                </a:stretch>
              </p:blipFill>
              <p:spPr>
                <a:xfrm>
                  <a:off x="7914960" y="2491462"/>
                  <a:ext cx="1393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4" name="Freihand 143">
                  <a:extLst>
                    <a:ext uri="{FF2B5EF4-FFF2-40B4-BE49-F238E27FC236}">
                      <a16:creationId xmlns:a16="http://schemas.microsoft.com/office/drawing/2014/main" id="{89C88350-7D54-F9DE-3285-179EC51A4C11}"/>
                    </a:ext>
                  </a:extLst>
                </p14:cNvPr>
                <p14:cNvContentPartPr/>
                <p14:nvPr/>
              </p14:nvContentPartPr>
              <p14:xfrm>
                <a:off x="8100720" y="2610262"/>
                <a:ext cx="73800" cy="110160"/>
              </p14:xfrm>
            </p:contentPart>
          </mc:Choice>
          <mc:Fallback>
            <p:pic>
              <p:nvPicPr>
                <p:cNvPr id="144" name="Freihand 143">
                  <a:extLst>
                    <a:ext uri="{FF2B5EF4-FFF2-40B4-BE49-F238E27FC236}">
                      <a16:creationId xmlns:a16="http://schemas.microsoft.com/office/drawing/2014/main" id="{89C88350-7D54-F9DE-3285-179EC51A4C11}"/>
                    </a:ext>
                  </a:extLst>
                </p:cNvPr>
                <p:cNvPicPr/>
                <p:nvPr/>
              </p:nvPicPr>
              <p:blipFill>
                <a:blip r:embed="rId156"/>
                <a:stretch>
                  <a:fillRect/>
                </a:stretch>
              </p:blipFill>
              <p:spPr>
                <a:xfrm>
                  <a:off x="8091720" y="2601622"/>
                  <a:ext cx="91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5" name="Freihand 144">
                  <a:extLst>
                    <a:ext uri="{FF2B5EF4-FFF2-40B4-BE49-F238E27FC236}">
                      <a16:creationId xmlns:a16="http://schemas.microsoft.com/office/drawing/2014/main" id="{4BA445B5-B488-90EF-E000-030659403D53}"/>
                    </a:ext>
                  </a:extLst>
                </p14:cNvPr>
                <p14:cNvContentPartPr/>
                <p14:nvPr/>
              </p14:nvContentPartPr>
              <p14:xfrm>
                <a:off x="8212320" y="2574262"/>
                <a:ext cx="134640" cy="152640"/>
              </p14:xfrm>
            </p:contentPart>
          </mc:Choice>
          <mc:Fallback>
            <p:pic>
              <p:nvPicPr>
                <p:cNvPr id="145" name="Freihand 144">
                  <a:extLst>
                    <a:ext uri="{FF2B5EF4-FFF2-40B4-BE49-F238E27FC236}">
                      <a16:creationId xmlns:a16="http://schemas.microsoft.com/office/drawing/2014/main" id="{4BA445B5-B488-90EF-E000-030659403D53}"/>
                    </a:ext>
                  </a:extLst>
                </p:cNvPr>
                <p:cNvPicPr/>
                <p:nvPr/>
              </p:nvPicPr>
              <p:blipFill>
                <a:blip r:embed="rId158"/>
                <a:stretch>
                  <a:fillRect/>
                </a:stretch>
              </p:blipFill>
              <p:spPr>
                <a:xfrm>
                  <a:off x="8203320" y="2565262"/>
                  <a:ext cx="152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6" name="Freihand 145">
                  <a:extLst>
                    <a:ext uri="{FF2B5EF4-FFF2-40B4-BE49-F238E27FC236}">
                      <a16:creationId xmlns:a16="http://schemas.microsoft.com/office/drawing/2014/main" id="{FBAE7BCF-7805-63C1-001E-DEA9F812E881}"/>
                    </a:ext>
                  </a:extLst>
                </p14:cNvPr>
                <p14:cNvContentPartPr/>
                <p14:nvPr/>
              </p14:nvContentPartPr>
              <p14:xfrm>
                <a:off x="8376480" y="2527822"/>
                <a:ext cx="32760" cy="197280"/>
              </p14:xfrm>
            </p:contentPart>
          </mc:Choice>
          <mc:Fallback>
            <p:pic>
              <p:nvPicPr>
                <p:cNvPr id="146" name="Freihand 145">
                  <a:extLst>
                    <a:ext uri="{FF2B5EF4-FFF2-40B4-BE49-F238E27FC236}">
                      <a16:creationId xmlns:a16="http://schemas.microsoft.com/office/drawing/2014/main" id="{FBAE7BCF-7805-63C1-001E-DEA9F812E881}"/>
                    </a:ext>
                  </a:extLst>
                </p:cNvPr>
                <p:cNvPicPr/>
                <p:nvPr/>
              </p:nvPicPr>
              <p:blipFill>
                <a:blip r:embed="rId160"/>
                <a:stretch>
                  <a:fillRect/>
                </a:stretch>
              </p:blipFill>
              <p:spPr>
                <a:xfrm>
                  <a:off x="8367480" y="2518822"/>
                  <a:ext cx="50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7" name="Freihand 146">
                  <a:extLst>
                    <a:ext uri="{FF2B5EF4-FFF2-40B4-BE49-F238E27FC236}">
                      <a16:creationId xmlns:a16="http://schemas.microsoft.com/office/drawing/2014/main" id="{602AB068-B962-D314-0071-BB6773B759D3}"/>
                    </a:ext>
                  </a:extLst>
                </p14:cNvPr>
                <p14:cNvContentPartPr/>
                <p14:nvPr/>
              </p14:nvContentPartPr>
              <p14:xfrm>
                <a:off x="8472960" y="2529622"/>
                <a:ext cx="284040" cy="158400"/>
              </p14:xfrm>
            </p:contentPart>
          </mc:Choice>
          <mc:Fallback>
            <p:pic>
              <p:nvPicPr>
                <p:cNvPr id="147" name="Freihand 146">
                  <a:extLst>
                    <a:ext uri="{FF2B5EF4-FFF2-40B4-BE49-F238E27FC236}">
                      <a16:creationId xmlns:a16="http://schemas.microsoft.com/office/drawing/2014/main" id="{602AB068-B962-D314-0071-BB6773B759D3}"/>
                    </a:ext>
                  </a:extLst>
                </p:cNvPr>
                <p:cNvPicPr/>
                <p:nvPr/>
              </p:nvPicPr>
              <p:blipFill>
                <a:blip r:embed="rId162"/>
                <a:stretch>
                  <a:fillRect/>
                </a:stretch>
              </p:blipFill>
              <p:spPr>
                <a:xfrm>
                  <a:off x="8464320" y="2520622"/>
                  <a:ext cx="301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8" name="Freihand 147">
                  <a:extLst>
                    <a:ext uri="{FF2B5EF4-FFF2-40B4-BE49-F238E27FC236}">
                      <a16:creationId xmlns:a16="http://schemas.microsoft.com/office/drawing/2014/main" id="{FFD951A5-7509-6595-A9A6-CEFA04253A27}"/>
                    </a:ext>
                  </a:extLst>
                </p14:cNvPr>
                <p14:cNvContentPartPr/>
                <p14:nvPr/>
              </p14:nvContentPartPr>
              <p14:xfrm>
                <a:off x="8782200" y="2568862"/>
                <a:ext cx="93600" cy="114480"/>
              </p14:xfrm>
            </p:contentPart>
          </mc:Choice>
          <mc:Fallback>
            <p:pic>
              <p:nvPicPr>
                <p:cNvPr id="148" name="Freihand 147">
                  <a:extLst>
                    <a:ext uri="{FF2B5EF4-FFF2-40B4-BE49-F238E27FC236}">
                      <a16:creationId xmlns:a16="http://schemas.microsoft.com/office/drawing/2014/main" id="{FFD951A5-7509-6595-A9A6-CEFA04253A27}"/>
                    </a:ext>
                  </a:extLst>
                </p:cNvPr>
                <p:cNvPicPr/>
                <p:nvPr/>
              </p:nvPicPr>
              <p:blipFill>
                <a:blip r:embed="rId164"/>
                <a:stretch>
                  <a:fillRect/>
                </a:stretch>
              </p:blipFill>
              <p:spPr>
                <a:xfrm>
                  <a:off x="8773560" y="2560222"/>
                  <a:ext cx="111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 name="Freihand 148">
                  <a:extLst>
                    <a:ext uri="{FF2B5EF4-FFF2-40B4-BE49-F238E27FC236}">
                      <a16:creationId xmlns:a16="http://schemas.microsoft.com/office/drawing/2014/main" id="{C83E4A05-4E30-3F3A-3E73-01C5FBAB7E8D}"/>
                    </a:ext>
                  </a:extLst>
                </p14:cNvPr>
                <p14:cNvContentPartPr/>
                <p14:nvPr/>
              </p14:nvContentPartPr>
              <p14:xfrm>
                <a:off x="9037800" y="2515222"/>
                <a:ext cx="151560" cy="146160"/>
              </p14:xfrm>
            </p:contentPart>
          </mc:Choice>
          <mc:Fallback>
            <p:pic>
              <p:nvPicPr>
                <p:cNvPr id="149" name="Freihand 148">
                  <a:extLst>
                    <a:ext uri="{FF2B5EF4-FFF2-40B4-BE49-F238E27FC236}">
                      <a16:creationId xmlns:a16="http://schemas.microsoft.com/office/drawing/2014/main" id="{C83E4A05-4E30-3F3A-3E73-01C5FBAB7E8D}"/>
                    </a:ext>
                  </a:extLst>
                </p:cNvPr>
                <p:cNvPicPr/>
                <p:nvPr/>
              </p:nvPicPr>
              <p:blipFill>
                <a:blip r:embed="rId166"/>
                <a:stretch>
                  <a:fillRect/>
                </a:stretch>
              </p:blipFill>
              <p:spPr>
                <a:xfrm>
                  <a:off x="9029160" y="2506222"/>
                  <a:ext cx="169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0" name="Freihand 149">
                  <a:extLst>
                    <a:ext uri="{FF2B5EF4-FFF2-40B4-BE49-F238E27FC236}">
                      <a16:creationId xmlns:a16="http://schemas.microsoft.com/office/drawing/2014/main" id="{0CFCCE9C-DEE1-9182-CF86-EF39FE28A6DA}"/>
                    </a:ext>
                  </a:extLst>
                </p14:cNvPr>
                <p14:cNvContentPartPr/>
                <p14:nvPr/>
              </p14:nvContentPartPr>
              <p14:xfrm>
                <a:off x="9208800" y="2560942"/>
                <a:ext cx="119520" cy="206640"/>
              </p14:xfrm>
            </p:contentPart>
          </mc:Choice>
          <mc:Fallback>
            <p:pic>
              <p:nvPicPr>
                <p:cNvPr id="150" name="Freihand 149">
                  <a:extLst>
                    <a:ext uri="{FF2B5EF4-FFF2-40B4-BE49-F238E27FC236}">
                      <a16:creationId xmlns:a16="http://schemas.microsoft.com/office/drawing/2014/main" id="{0CFCCE9C-DEE1-9182-CF86-EF39FE28A6DA}"/>
                    </a:ext>
                  </a:extLst>
                </p:cNvPr>
                <p:cNvPicPr/>
                <p:nvPr/>
              </p:nvPicPr>
              <p:blipFill>
                <a:blip r:embed="rId168"/>
                <a:stretch>
                  <a:fillRect/>
                </a:stretch>
              </p:blipFill>
              <p:spPr>
                <a:xfrm>
                  <a:off x="9199800" y="2551942"/>
                  <a:ext cx="1371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1" name="Freihand 150">
                  <a:extLst>
                    <a:ext uri="{FF2B5EF4-FFF2-40B4-BE49-F238E27FC236}">
                      <a16:creationId xmlns:a16="http://schemas.microsoft.com/office/drawing/2014/main" id="{1D1DDC56-7EA0-7027-C1A8-85A45DE978A5}"/>
                    </a:ext>
                  </a:extLst>
                </p14:cNvPr>
                <p14:cNvContentPartPr/>
                <p14:nvPr/>
              </p14:nvContentPartPr>
              <p14:xfrm>
                <a:off x="9386640" y="2488222"/>
                <a:ext cx="360360" cy="159840"/>
              </p14:xfrm>
            </p:contentPart>
          </mc:Choice>
          <mc:Fallback>
            <p:pic>
              <p:nvPicPr>
                <p:cNvPr id="151" name="Freihand 150">
                  <a:extLst>
                    <a:ext uri="{FF2B5EF4-FFF2-40B4-BE49-F238E27FC236}">
                      <a16:creationId xmlns:a16="http://schemas.microsoft.com/office/drawing/2014/main" id="{1D1DDC56-7EA0-7027-C1A8-85A45DE978A5}"/>
                    </a:ext>
                  </a:extLst>
                </p:cNvPr>
                <p:cNvPicPr/>
                <p:nvPr/>
              </p:nvPicPr>
              <p:blipFill>
                <a:blip r:embed="rId170"/>
                <a:stretch>
                  <a:fillRect/>
                </a:stretch>
              </p:blipFill>
              <p:spPr>
                <a:xfrm>
                  <a:off x="9378000" y="2479222"/>
                  <a:ext cx="378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2" name="Freihand 151">
                  <a:extLst>
                    <a:ext uri="{FF2B5EF4-FFF2-40B4-BE49-F238E27FC236}">
                      <a16:creationId xmlns:a16="http://schemas.microsoft.com/office/drawing/2014/main" id="{A0927950-AE39-D70B-386A-93A2FD5648A9}"/>
                    </a:ext>
                  </a:extLst>
                </p14:cNvPr>
                <p14:cNvContentPartPr/>
                <p14:nvPr/>
              </p14:nvContentPartPr>
              <p14:xfrm>
                <a:off x="9720360" y="2438542"/>
                <a:ext cx="16200" cy="12600"/>
              </p14:xfrm>
            </p:contentPart>
          </mc:Choice>
          <mc:Fallback>
            <p:pic>
              <p:nvPicPr>
                <p:cNvPr id="152" name="Freihand 151">
                  <a:extLst>
                    <a:ext uri="{FF2B5EF4-FFF2-40B4-BE49-F238E27FC236}">
                      <a16:creationId xmlns:a16="http://schemas.microsoft.com/office/drawing/2014/main" id="{A0927950-AE39-D70B-386A-93A2FD5648A9}"/>
                    </a:ext>
                  </a:extLst>
                </p:cNvPr>
                <p:cNvPicPr/>
                <p:nvPr/>
              </p:nvPicPr>
              <p:blipFill>
                <a:blip r:embed="rId172"/>
                <a:stretch>
                  <a:fillRect/>
                </a:stretch>
              </p:blipFill>
              <p:spPr>
                <a:xfrm>
                  <a:off x="9711720" y="2429542"/>
                  <a:ext cx="33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3" name="Freihand 152">
                  <a:extLst>
                    <a:ext uri="{FF2B5EF4-FFF2-40B4-BE49-F238E27FC236}">
                      <a16:creationId xmlns:a16="http://schemas.microsoft.com/office/drawing/2014/main" id="{9C4009FD-5C34-3A39-1623-E97F92454160}"/>
                    </a:ext>
                  </a:extLst>
                </p14:cNvPr>
                <p14:cNvContentPartPr/>
                <p14:nvPr/>
              </p14:nvContentPartPr>
              <p14:xfrm>
                <a:off x="9842760" y="2553022"/>
                <a:ext cx="468720" cy="49320"/>
              </p14:xfrm>
            </p:contentPart>
          </mc:Choice>
          <mc:Fallback>
            <p:pic>
              <p:nvPicPr>
                <p:cNvPr id="153" name="Freihand 152">
                  <a:extLst>
                    <a:ext uri="{FF2B5EF4-FFF2-40B4-BE49-F238E27FC236}">
                      <a16:creationId xmlns:a16="http://schemas.microsoft.com/office/drawing/2014/main" id="{9C4009FD-5C34-3A39-1623-E97F92454160}"/>
                    </a:ext>
                  </a:extLst>
                </p:cNvPr>
                <p:cNvPicPr/>
                <p:nvPr/>
              </p:nvPicPr>
              <p:blipFill>
                <a:blip r:embed="rId174"/>
                <a:stretch>
                  <a:fillRect/>
                </a:stretch>
              </p:blipFill>
              <p:spPr>
                <a:xfrm>
                  <a:off x="9834120" y="2544382"/>
                  <a:ext cx="486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6" name="Freihand 155">
                  <a:extLst>
                    <a:ext uri="{FF2B5EF4-FFF2-40B4-BE49-F238E27FC236}">
                      <a16:creationId xmlns:a16="http://schemas.microsoft.com/office/drawing/2014/main" id="{A2B83D96-E62E-37EB-DAE3-FD29C19AB592}"/>
                    </a:ext>
                  </a:extLst>
                </p14:cNvPr>
                <p14:cNvContentPartPr/>
                <p14:nvPr/>
              </p14:nvContentPartPr>
              <p14:xfrm>
                <a:off x="10460880" y="2555182"/>
                <a:ext cx="26280" cy="5040"/>
              </p14:xfrm>
            </p:contentPart>
          </mc:Choice>
          <mc:Fallback>
            <p:pic>
              <p:nvPicPr>
                <p:cNvPr id="156" name="Freihand 155">
                  <a:extLst>
                    <a:ext uri="{FF2B5EF4-FFF2-40B4-BE49-F238E27FC236}">
                      <a16:creationId xmlns:a16="http://schemas.microsoft.com/office/drawing/2014/main" id="{A2B83D96-E62E-37EB-DAE3-FD29C19AB592}"/>
                    </a:ext>
                  </a:extLst>
                </p:cNvPr>
                <p:cNvPicPr/>
                <p:nvPr/>
              </p:nvPicPr>
              <p:blipFill>
                <a:blip r:embed="rId176"/>
                <a:stretch>
                  <a:fillRect/>
                </a:stretch>
              </p:blipFill>
              <p:spPr>
                <a:xfrm>
                  <a:off x="10452240" y="2546182"/>
                  <a:ext cx="43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7" name="Freihand 156">
                  <a:extLst>
                    <a:ext uri="{FF2B5EF4-FFF2-40B4-BE49-F238E27FC236}">
                      <a16:creationId xmlns:a16="http://schemas.microsoft.com/office/drawing/2014/main" id="{5968D4A1-B70C-E456-F693-4B5C83DE00C9}"/>
                    </a:ext>
                  </a:extLst>
                </p14:cNvPr>
                <p14:cNvContentPartPr/>
                <p14:nvPr/>
              </p14:nvContentPartPr>
              <p14:xfrm>
                <a:off x="10493280" y="2624302"/>
                <a:ext cx="20880" cy="26640"/>
              </p14:xfrm>
            </p:contentPart>
          </mc:Choice>
          <mc:Fallback>
            <p:pic>
              <p:nvPicPr>
                <p:cNvPr id="157" name="Freihand 156">
                  <a:extLst>
                    <a:ext uri="{FF2B5EF4-FFF2-40B4-BE49-F238E27FC236}">
                      <a16:creationId xmlns:a16="http://schemas.microsoft.com/office/drawing/2014/main" id="{5968D4A1-B70C-E456-F693-4B5C83DE00C9}"/>
                    </a:ext>
                  </a:extLst>
                </p:cNvPr>
                <p:cNvPicPr/>
                <p:nvPr/>
              </p:nvPicPr>
              <p:blipFill>
                <a:blip r:embed="rId178"/>
                <a:stretch>
                  <a:fillRect/>
                </a:stretch>
              </p:blipFill>
              <p:spPr>
                <a:xfrm>
                  <a:off x="10484640" y="2615302"/>
                  <a:ext cx="38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1" name="Freihand 160">
                  <a:extLst>
                    <a:ext uri="{FF2B5EF4-FFF2-40B4-BE49-F238E27FC236}">
                      <a16:creationId xmlns:a16="http://schemas.microsoft.com/office/drawing/2014/main" id="{53CB5CAE-D8E2-3959-5E82-67E6D13101A8}"/>
                    </a:ext>
                  </a:extLst>
                </p14:cNvPr>
                <p14:cNvContentPartPr/>
                <p14:nvPr/>
              </p14:nvContentPartPr>
              <p14:xfrm>
                <a:off x="7922160" y="2948662"/>
                <a:ext cx="153720" cy="180720"/>
              </p14:xfrm>
            </p:contentPart>
          </mc:Choice>
          <mc:Fallback>
            <p:pic>
              <p:nvPicPr>
                <p:cNvPr id="161" name="Freihand 160">
                  <a:extLst>
                    <a:ext uri="{FF2B5EF4-FFF2-40B4-BE49-F238E27FC236}">
                      <a16:creationId xmlns:a16="http://schemas.microsoft.com/office/drawing/2014/main" id="{53CB5CAE-D8E2-3959-5E82-67E6D13101A8}"/>
                    </a:ext>
                  </a:extLst>
                </p:cNvPr>
                <p:cNvPicPr/>
                <p:nvPr/>
              </p:nvPicPr>
              <p:blipFill>
                <a:blip r:embed="rId180"/>
                <a:stretch>
                  <a:fillRect/>
                </a:stretch>
              </p:blipFill>
              <p:spPr>
                <a:xfrm>
                  <a:off x="7913520" y="2939662"/>
                  <a:ext cx="171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2" name="Freihand 161">
                  <a:extLst>
                    <a:ext uri="{FF2B5EF4-FFF2-40B4-BE49-F238E27FC236}">
                      <a16:creationId xmlns:a16="http://schemas.microsoft.com/office/drawing/2014/main" id="{CF03D034-2D56-1E8B-5961-31A0803A7BF4}"/>
                    </a:ext>
                  </a:extLst>
                </p14:cNvPr>
                <p14:cNvContentPartPr/>
                <p14:nvPr/>
              </p14:nvContentPartPr>
              <p14:xfrm>
                <a:off x="8151480" y="3001942"/>
                <a:ext cx="157680" cy="69120"/>
              </p14:xfrm>
            </p:contentPart>
          </mc:Choice>
          <mc:Fallback>
            <p:pic>
              <p:nvPicPr>
                <p:cNvPr id="162" name="Freihand 161">
                  <a:extLst>
                    <a:ext uri="{FF2B5EF4-FFF2-40B4-BE49-F238E27FC236}">
                      <a16:creationId xmlns:a16="http://schemas.microsoft.com/office/drawing/2014/main" id="{CF03D034-2D56-1E8B-5961-31A0803A7BF4}"/>
                    </a:ext>
                  </a:extLst>
                </p:cNvPr>
                <p:cNvPicPr/>
                <p:nvPr/>
              </p:nvPicPr>
              <p:blipFill>
                <a:blip r:embed="rId182"/>
                <a:stretch>
                  <a:fillRect/>
                </a:stretch>
              </p:blipFill>
              <p:spPr>
                <a:xfrm>
                  <a:off x="8142480" y="2992942"/>
                  <a:ext cx="175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3" name="Freihand 162">
                  <a:extLst>
                    <a:ext uri="{FF2B5EF4-FFF2-40B4-BE49-F238E27FC236}">
                      <a16:creationId xmlns:a16="http://schemas.microsoft.com/office/drawing/2014/main" id="{9D4353F0-8BC0-8A36-33AD-A2702ED32EE5}"/>
                    </a:ext>
                  </a:extLst>
                </p14:cNvPr>
                <p14:cNvContentPartPr/>
                <p14:nvPr/>
              </p14:nvContentPartPr>
              <p14:xfrm>
                <a:off x="8368920" y="2897182"/>
                <a:ext cx="102600" cy="188640"/>
              </p14:xfrm>
            </p:contentPart>
          </mc:Choice>
          <mc:Fallback>
            <p:pic>
              <p:nvPicPr>
                <p:cNvPr id="163" name="Freihand 162">
                  <a:extLst>
                    <a:ext uri="{FF2B5EF4-FFF2-40B4-BE49-F238E27FC236}">
                      <a16:creationId xmlns:a16="http://schemas.microsoft.com/office/drawing/2014/main" id="{9D4353F0-8BC0-8A36-33AD-A2702ED32EE5}"/>
                    </a:ext>
                  </a:extLst>
                </p:cNvPr>
                <p:cNvPicPr/>
                <p:nvPr/>
              </p:nvPicPr>
              <p:blipFill>
                <a:blip r:embed="rId184"/>
                <a:stretch>
                  <a:fillRect/>
                </a:stretch>
              </p:blipFill>
              <p:spPr>
                <a:xfrm>
                  <a:off x="8359920" y="2888182"/>
                  <a:ext cx="120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4" name="Freihand 163">
                  <a:extLst>
                    <a:ext uri="{FF2B5EF4-FFF2-40B4-BE49-F238E27FC236}">
                      <a16:creationId xmlns:a16="http://schemas.microsoft.com/office/drawing/2014/main" id="{3AAFC2AA-AC74-C3AF-8A32-E2C75157414B}"/>
                    </a:ext>
                  </a:extLst>
                </p14:cNvPr>
                <p14:cNvContentPartPr/>
                <p14:nvPr/>
              </p14:nvContentPartPr>
              <p14:xfrm>
                <a:off x="8570880" y="2968822"/>
                <a:ext cx="115920" cy="128160"/>
              </p14:xfrm>
            </p:contentPart>
          </mc:Choice>
          <mc:Fallback>
            <p:pic>
              <p:nvPicPr>
                <p:cNvPr id="164" name="Freihand 163">
                  <a:extLst>
                    <a:ext uri="{FF2B5EF4-FFF2-40B4-BE49-F238E27FC236}">
                      <a16:creationId xmlns:a16="http://schemas.microsoft.com/office/drawing/2014/main" id="{3AAFC2AA-AC74-C3AF-8A32-E2C75157414B}"/>
                    </a:ext>
                  </a:extLst>
                </p:cNvPr>
                <p:cNvPicPr/>
                <p:nvPr/>
              </p:nvPicPr>
              <p:blipFill>
                <a:blip r:embed="rId186"/>
                <a:stretch>
                  <a:fillRect/>
                </a:stretch>
              </p:blipFill>
              <p:spPr>
                <a:xfrm>
                  <a:off x="8562240" y="2960182"/>
                  <a:ext cx="133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6" name="Freihand 165">
                  <a:extLst>
                    <a:ext uri="{FF2B5EF4-FFF2-40B4-BE49-F238E27FC236}">
                      <a16:creationId xmlns:a16="http://schemas.microsoft.com/office/drawing/2014/main" id="{C823A65A-E0AB-DE4A-EAB7-F37F27BED9FE}"/>
                    </a:ext>
                  </a:extLst>
                </p14:cNvPr>
                <p14:cNvContentPartPr/>
                <p14:nvPr/>
              </p14:nvContentPartPr>
              <p14:xfrm>
                <a:off x="8969760" y="2994742"/>
                <a:ext cx="147960" cy="44280"/>
              </p14:xfrm>
            </p:contentPart>
          </mc:Choice>
          <mc:Fallback>
            <p:pic>
              <p:nvPicPr>
                <p:cNvPr id="166" name="Freihand 165">
                  <a:extLst>
                    <a:ext uri="{FF2B5EF4-FFF2-40B4-BE49-F238E27FC236}">
                      <a16:creationId xmlns:a16="http://schemas.microsoft.com/office/drawing/2014/main" id="{C823A65A-E0AB-DE4A-EAB7-F37F27BED9FE}"/>
                    </a:ext>
                  </a:extLst>
                </p:cNvPr>
                <p:cNvPicPr/>
                <p:nvPr/>
              </p:nvPicPr>
              <p:blipFill>
                <a:blip r:embed="rId188"/>
                <a:stretch>
                  <a:fillRect/>
                </a:stretch>
              </p:blipFill>
              <p:spPr>
                <a:xfrm>
                  <a:off x="8960760" y="2985742"/>
                  <a:ext cx="165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7" name="Freihand 166">
                  <a:extLst>
                    <a:ext uri="{FF2B5EF4-FFF2-40B4-BE49-F238E27FC236}">
                      <a16:creationId xmlns:a16="http://schemas.microsoft.com/office/drawing/2014/main" id="{7EA9BA64-0AC7-398C-76F6-58A294C3585B}"/>
                    </a:ext>
                  </a:extLst>
                </p14:cNvPr>
                <p14:cNvContentPartPr/>
                <p14:nvPr/>
              </p14:nvContentPartPr>
              <p14:xfrm>
                <a:off x="8978400" y="2983942"/>
                <a:ext cx="255600" cy="129960"/>
              </p14:xfrm>
            </p:contentPart>
          </mc:Choice>
          <mc:Fallback>
            <p:pic>
              <p:nvPicPr>
                <p:cNvPr id="167" name="Freihand 166">
                  <a:extLst>
                    <a:ext uri="{FF2B5EF4-FFF2-40B4-BE49-F238E27FC236}">
                      <a16:creationId xmlns:a16="http://schemas.microsoft.com/office/drawing/2014/main" id="{7EA9BA64-0AC7-398C-76F6-58A294C3585B}"/>
                    </a:ext>
                  </a:extLst>
                </p:cNvPr>
                <p:cNvPicPr/>
                <p:nvPr/>
              </p:nvPicPr>
              <p:blipFill>
                <a:blip r:embed="rId190"/>
                <a:stretch>
                  <a:fillRect/>
                </a:stretch>
              </p:blipFill>
              <p:spPr>
                <a:xfrm>
                  <a:off x="8969760" y="2974942"/>
                  <a:ext cx="273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9" name="Freihand 168">
                  <a:extLst>
                    <a:ext uri="{FF2B5EF4-FFF2-40B4-BE49-F238E27FC236}">
                      <a16:creationId xmlns:a16="http://schemas.microsoft.com/office/drawing/2014/main" id="{04A57B84-B9B9-63BD-079E-08382FDA2A12}"/>
                    </a:ext>
                  </a:extLst>
                </p14:cNvPr>
                <p14:cNvContentPartPr/>
                <p14:nvPr/>
              </p14:nvContentPartPr>
              <p14:xfrm>
                <a:off x="9449280" y="2870542"/>
                <a:ext cx="155520" cy="221040"/>
              </p14:xfrm>
            </p:contentPart>
          </mc:Choice>
          <mc:Fallback>
            <p:pic>
              <p:nvPicPr>
                <p:cNvPr id="169" name="Freihand 168">
                  <a:extLst>
                    <a:ext uri="{FF2B5EF4-FFF2-40B4-BE49-F238E27FC236}">
                      <a16:creationId xmlns:a16="http://schemas.microsoft.com/office/drawing/2014/main" id="{04A57B84-B9B9-63BD-079E-08382FDA2A12}"/>
                    </a:ext>
                  </a:extLst>
                </p:cNvPr>
                <p:cNvPicPr/>
                <p:nvPr/>
              </p:nvPicPr>
              <p:blipFill>
                <a:blip r:embed="rId192"/>
                <a:stretch>
                  <a:fillRect/>
                </a:stretch>
              </p:blipFill>
              <p:spPr>
                <a:xfrm>
                  <a:off x="9440280" y="2861902"/>
                  <a:ext cx="173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0" name="Freihand 169">
                  <a:extLst>
                    <a:ext uri="{FF2B5EF4-FFF2-40B4-BE49-F238E27FC236}">
                      <a16:creationId xmlns:a16="http://schemas.microsoft.com/office/drawing/2014/main" id="{ED7EC9AE-E039-E171-97C7-D133FAA791D5}"/>
                    </a:ext>
                  </a:extLst>
                </p14:cNvPr>
                <p14:cNvContentPartPr/>
                <p14:nvPr/>
              </p14:nvContentPartPr>
              <p14:xfrm>
                <a:off x="9699480" y="2956942"/>
                <a:ext cx="266400" cy="90000"/>
              </p14:xfrm>
            </p:contentPart>
          </mc:Choice>
          <mc:Fallback>
            <p:pic>
              <p:nvPicPr>
                <p:cNvPr id="170" name="Freihand 169">
                  <a:extLst>
                    <a:ext uri="{FF2B5EF4-FFF2-40B4-BE49-F238E27FC236}">
                      <a16:creationId xmlns:a16="http://schemas.microsoft.com/office/drawing/2014/main" id="{ED7EC9AE-E039-E171-97C7-D133FAA791D5}"/>
                    </a:ext>
                  </a:extLst>
                </p:cNvPr>
                <p:cNvPicPr/>
                <p:nvPr/>
              </p:nvPicPr>
              <p:blipFill>
                <a:blip r:embed="rId194"/>
                <a:stretch>
                  <a:fillRect/>
                </a:stretch>
              </p:blipFill>
              <p:spPr>
                <a:xfrm>
                  <a:off x="9690480" y="2948302"/>
                  <a:ext cx="284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1" name="Freihand 170">
                  <a:extLst>
                    <a:ext uri="{FF2B5EF4-FFF2-40B4-BE49-F238E27FC236}">
                      <a16:creationId xmlns:a16="http://schemas.microsoft.com/office/drawing/2014/main" id="{6B631068-7322-7E88-797C-BE78CBDCA428}"/>
                    </a:ext>
                  </a:extLst>
                </p14:cNvPr>
                <p14:cNvContentPartPr/>
                <p14:nvPr/>
              </p14:nvContentPartPr>
              <p14:xfrm>
                <a:off x="9997560" y="2963782"/>
                <a:ext cx="90000" cy="81720"/>
              </p14:xfrm>
            </p:contentPart>
          </mc:Choice>
          <mc:Fallback>
            <p:pic>
              <p:nvPicPr>
                <p:cNvPr id="171" name="Freihand 170">
                  <a:extLst>
                    <a:ext uri="{FF2B5EF4-FFF2-40B4-BE49-F238E27FC236}">
                      <a16:creationId xmlns:a16="http://schemas.microsoft.com/office/drawing/2014/main" id="{6B631068-7322-7E88-797C-BE78CBDCA428}"/>
                    </a:ext>
                  </a:extLst>
                </p:cNvPr>
                <p:cNvPicPr/>
                <p:nvPr/>
              </p:nvPicPr>
              <p:blipFill>
                <a:blip r:embed="rId196"/>
                <a:stretch>
                  <a:fillRect/>
                </a:stretch>
              </p:blipFill>
              <p:spPr>
                <a:xfrm>
                  <a:off x="9988560" y="2954782"/>
                  <a:ext cx="107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3" name="Freihand 172">
                  <a:extLst>
                    <a:ext uri="{FF2B5EF4-FFF2-40B4-BE49-F238E27FC236}">
                      <a16:creationId xmlns:a16="http://schemas.microsoft.com/office/drawing/2014/main" id="{31E6064F-2797-79E0-6840-3EDF06CA1155}"/>
                    </a:ext>
                  </a:extLst>
                </p14:cNvPr>
                <p14:cNvContentPartPr/>
                <p14:nvPr/>
              </p14:nvContentPartPr>
              <p14:xfrm>
                <a:off x="10010880" y="2933902"/>
                <a:ext cx="126360" cy="111240"/>
              </p14:xfrm>
            </p:contentPart>
          </mc:Choice>
          <mc:Fallback>
            <p:pic>
              <p:nvPicPr>
                <p:cNvPr id="173" name="Freihand 172">
                  <a:extLst>
                    <a:ext uri="{FF2B5EF4-FFF2-40B4-BE49-F238E27FC236}">
                      <a16:creationId xmlns:a16="http://schemas.microsoft.com/office/drawing/2014/main" id="{31E6064F-2797-79E0-6840-3EDF06CA1155}"/>
                    </a:ext>
                  </a:extLst>
                </p:cNvPr>
                <p:cNvPicPr/>
                <p:nvPr/>
              </p:nvPicPr>
              <p:blipFill>
                <a:blip r:embed="rId198"/>
                <a:stretch>
                  <a:fillRect/>
                </a:stretch>
              </p:blipFill>
              <p:spPr>
                <a:xfrm>
                  <a:off x="10002240" y="2924902"/>
                  <a:ext cx="144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 name="Freihand 173">
                  <a:extLst>
                    <a:ext uri="{FF2B5EF4-FFF2-40B4-BE49-F238E27FC236}">
                      <a16:creationId xmlns:a16="http://schemas.microsoft.com/office/drawing/2014/main" id="{90C951FC-5775-12C5-17A9-BE5EE69F41C3}"/>
                    </a:ext>
                  </a:extLst>
                </p14:cNvPr>
                <p14:cNvContentPartPr/>
                <p14:nvPr/>
              </p14:nvContentPartPr>
              <p14:xfrm>
                <a:off x="10026360" y="2991142"/>
                <a:ext cx="117360" cy="17280"/>
              </p14:xfrm>
            </p:contentPart>
          </mc:Choice>
          <mc:Fallback>
            <p:pic>
              <p:nvPicPr>
                <p:cNvPr id="174" name="Freihand 173">
                  <a:extLst>
                    <a:ext uri="{FF2B5EF4-FFF2-40B4-BE49-F238E27FC236}">
                      <a16:creationId xmlns:a16="http://schemas.microsoft.com/office/drawing/2014/main" id="{90C951FC-5775-12C5-17A9-BE5EE69F41C3}"/>
                    </a:ext>
                  </a:extLst>
                </p:cNvPr>
                <p:cNvPicPr/>
                <p:nvPr/>
              </p:nvPicPr>
              <p:blipFill>
                <a:blip r:embed="rId200"/>
                <a:stretch>
                  <a:fillRect/>
                </a:stretch>
              </p:blipFill>
              <p:spPr>
                <a:xfrm>
                  <a:off x="10017720" y="2982142"/>
                  <a:ext cx="135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5" name="Freihand 174">
                  <a:extLst>
                    <a:ext uri="{FF2B5EF4-FFF2-40B4-BE49-F238E27FC236}">
                      <a16:creationId xmlns:a16="http://schemas.microsoft.com/office/drawing/2014/main" id="{3A74880E-DBA2-9091-1FBE-92530D32AC64}"/>
                    </a:ext>
                  </a:extLst>
                </p14:cNvPr>
                <p14:cNvContentPartPr/>
                <p14:nvPr/>
              </p14:nvContentPartPr>
              <p14:xfrm>
                <a:off x="10159560" y="2941822"/>
                <a:ext cx="65160" cy="88920"/>
              </p14:xfrm>
            </p:contentPart>
          </mc:Choice>
          <mc:Fallback>
            <p:pic>
              <p:nvPicPr>
                <p:cNvPr id="175" name="Freihand 174">
                  <a:extLst>
                    <a:ext uri="{FF2B5EF4-FFF2-40B4-BE49-F238E27FC236}">
                      <a16:creationId xmlns:a16="http://schemas.microsoft.com/office/drawing/2014/main" id="{3A74880E-DBA2-9091-1FBE-92530D32AC64}"/>
                    </a:ext>
                  </a:extLst>
                </p:cNvPr>
                <p:cNvPicPr/>
                <p:nvPr/>
              </p:nvPicPr>
              <p:blipFill>
                <a:blip r:embed="rId202"/>
                <a:stretch>
                  <a:fillRect/>
                </a:stretch>
              </p:blipFill>
              <p:spPr>
                <a:xfrm>
                  <a:off x="10150560" y="2933182"/>
                  <a:ext cx="82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6" name="Freihand 175">
                  <a:extLst>
                    <a:ext uri="{FF2B5EF4-FFF2-40B4-BE49-F238E27FC236}">
                      <a16:creationId xmlns:a16="http://schemas.microsoft.com/office/drawing/2014/main" id="{6385C930-4034-AE5B-C1A2-15657A09A291}"/>
                    </a:ext>
                  </a:extLst>
                </p14:cNvPr>
                <p14:cNvContentPartPr/>
                <p14:nvPr/>
              </p14:nvContentPartPr>
              <p14:xfrm>
                <a:off x="10255680" y="2839582"/>
                <a:ext cx="236160" cy="181080"/>
              </p14:xfrm>
            </p:contentPart>
          </mc:Choice>
          <mc:Fallback>
            <p:pic>
              <p:nvPicPr>
                <p:cNvPr id="176" name="Freihand 175">
                  <a:extLst>
                    <a:ext uri="{FF2B5EF4-FFF2-40B4-BE49-F238E27FC236}">
                      <a16:creationId xmlns:a16="http://schemas.microsoft.com/office/drawing/2014/main" id="{6385C930-4034-AE5B-C1A2-15657A09A291}"/>
                    </a:ext>
                  </a:extLst>
                </p:cNvPr>
                <p:cNvPicPr/>
                <p:nvPr/>
              </p:nvPicPr>
              <p:blipFill>
                <a:blip r:embed="rId204"/>
                <a:stretch>
                  <a:fillRect/>
                </a:stretch>
              </p:blipFill>
              <p:spPr>
                <a:xfrm>
                  <a:off x="10246680" y="2830942"/>
                  <a:ext cx="2538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7" name="Freihand 176">
                  <a:extLst>
                    <a:ext uri="{FF2B5EF4-FFF2-40B4-BE49-F238E27FC236}">
                      <a16:creationId xmlns:a16="http://schemas.microsoft.com/office/drawing/2014/main" id="{C9A3320E-ADB3-38EA-312C-613C146AE287}"/>
                    </a:ext>
                  </a:extLst>
                </p14:cNvPr>
                <p14:cNvContentPartPr/>
                <p14:nvPr/>
              </p14:nvContentPartPr>
              <p14:xfrm>
                <a:off x="10539720" y="2838502"/>
                <a:ext cx="133920" cy="178560"/>
              </p14:xfrm>
            </p:contentPart>
          </mc:Choice>
          <mc:Fallback>
            <p:pic>
              <p:nvPicPr>
                <p:cNvPr id="177" name="Freihand 176">
                  <a:extLst>
                    <a:ext uri="{FF2B5EF4-FFF2-40B4-BE49-F238E27FC236}">
                      <a16:creationId xmlns:a16="http://schemas.microsoft.com/office/drawing/2014/main" id="{C9A3320E-ADB3-38EA-312C-613C146AE287}"/>
                    </a:ext>
                  </a:extLst>
                </p:cNvPr>
                <p:cNvPicPr/>
                <p:nvPr/>
              </p:nvPicPr>
              <p:blipFill>
                <a:blip r:embed="rId206"/>
                <a:stretch>
                  <a:fillRect/>
                </a:stretch>
              </p:blipFill>
              <p:spPr>
                <a:xfrm>
                  <a:off x="10530720" y="2829502"/>
                  <a:ext cx="151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8" name="Freihand 177">
                  <a:extLst>
                    <a:ext uri="{FF2B5EF4-FFF2-40B4-BE49-F238E27FC236}">
                      <a16:creationId xmlns:a16="http://schemas.microsoft.com/office/drawing/2014/main" id="{20416263-420E-A23E-FE2C-E43012538EF3}"/>
                    </a:ext>
                  </a:extLst>
                </p14:cNvPr>
                <p14:cNvContentPartPr/>
                <p14:nvPr/>
              </p14:nvContentPartPr>
              <p14:xfrm>
                <a:off x="10665720" y="2941462"/>
                <a:ext cx="224280" cy="74160"/>
              </p14:xfrm>
            </p:contentPart>
          </mc:Choice>
          <mc:Fallback>
            <p:pic>
              <p:nvPicPr>
                <p:cNvPr id="178" name="Freihand 177">
                  <a:extLst>
                    <a:ext uri="{FF2B5EF4-FFF2-40B4-BE49-F238E27FC236}">
                      <a16:creationId xmlns:a16="http://schemas.microsoft.com/office/drawing/2014/main" id="{20416263-420E-A23E-FE2C-E43012538EF3}"/>
                    </a:ext>
                  </a:extLst>
                </p:cNvPr>
                <p:cNvPicPr/>
                <p:nvPr/>
              </p:nvPicPr>
              <p:blipFill>
                <a:blip r:embed="rId208"/>
                <a:stretch>
                  <a:fillRect/>
                </a:stretch>
              </p:blipFill>
              <p:spPr>
                <a:xfrm>
                  <a:off x="10657080" y="2932822"/>
                  <a:ext cx="241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9" name="Freihand 178">
                  <a:extLst>
                    <a:ext uri="{FF2B5EF4-FFF2-40B4-BE49-F238E27FC236}">
                      <a16:creationId xmlns:a16="http://schemas.microsoft.com/office/drawing/2014/main" id="{BA77C21F-03B4-7342-D58E-405E0D85AF95}"/>
                    </a:ext>
                  </a:extLst>
                </p14:cNvPr>
                <p14:cNvContentPartPr/>
                <p14:nvPr/>
              </p14:nvContentPartPr>
              <p14:xfrm>
                <a:off x="11030760" y="2970622"/>
                <a:ext cx="147960" cy="9720"/>
              </p14:xfrm>
            </p:contentPart>
          </mc:Choice>
          <mc:Fallback>
            <p:pic>
              <p:nvPicPr>
                <p:cNvPr id="179" name="Freihand 178">
                  <a:extLst>
                    <a:ext uri="{FF2B5EF4-FFF2-40B4-BE49-F238E27FC236}">
                      <a16:creationId xmlns:a16="http://schemas.microsoft.com/office/drawing/2014/main" id="{BA77C21F-03B4-7342-D58E-405E0D85AF95}"/>
                    </a:ext>
                  </a:extLst>
                </p:cNvPr>
                <p:cNvPicPr/>
                <p:nvPr/>
              </p:nvPicPr>
              <p:blipFill>
                <a:blip r:embed="rId210"/>
                <a:stretch>
                  <a:fillRect/>
                </a:stretch>
              </p:blipFill>
              <p:spPr>
                <a:xfrm>
                  <a:off x="11021760" y="2961622"/>
                  <a:ext cx="165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0" name="Freihand 179">
                  <a:extLst>
                    <a:ext uri="{FF2B5EF4-FFF2-40B4-BE49-F238E27FC236}">
                      <a16:creationId xmlns:a16="http://schemas.microsoft.com/office/drawing/2014/main" id="{B067962A-BDA7-0F48-DD47-A43466379B06}"/>
                    </a:ext>
                  </a:extLst>
                </p14:cNvPr>
                <p14:cNvContentPartPr/>
                <p14:nvPr/>
              </p14:nvContentPartPr>
              <p14:xfrm>
                <a:off x="11033280" y="3012742"/>
                <a:ext cx="136080" cy="19440"/>
              </p14:xfrm>
            </p:contentPart>
          </mc:Choice>
          <mc:Fallback>
            <p:pic>
              <p:nvPicPr>
                <p:cNvPr id="180" name="Freihand 179">
                  <a:extLst>
                    <a:ext uri="{FF2B5EF4-FFF2-40B4-BE49-F238E27FC236}">
                      <a16:creationId xmlns:a16="http://schemas.microsoft.com/office/drawing/2014/main" id="{B067962A-BDA7-0F48-DD47-A43466379B06}"/>
                    </a:ext>
                  </a:extLst>
                </p:cNvPr>
                <p:cNvPicPr/>
                <p:nvPr/>
              </p:nvPicPr>
              <p:blipFill>
                <a:blip r:embed="rId212"/>
                <a:stretch>
                  <a:fillRect/>
                </a:stretch>
              </p:blipFill>
              <p:spPr>
                <a:xfrm>
                  <a:off x="11024280" y="3004102"/>
                  <a:ext cx="153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81" name="Freihand 180">
                  <a:extLst>
                    <a:ext uri="{FF2B5EF4-FFF2-40B4-BE49-F238E27FC236}">
                      <a16:creationId xmlns:a16="http://schemas.microsoft.com/office/drawing/2014/main" id="{3C297CE6-8781-E04A-1B54-A0F52DCC7CA3}"/>
                    </a:ext>
                  </a:extLst>
                </p14:cNvPr>
                <p14:cNvContentPartPr/>
                <p14:nvPr/>
              </p14:nvContentPartPr>
              <p14:xfrm>
                <a:off x="11194560" y="2838502"/>
                <a:ext cx="146520" cy="190800"/>
              </p14:xfrm>
            </p:contentPart>
          </mc:Choice>
          <mc:Fallback>
            <p:pic>
              <p:nvPicPr>
                <p:cNvPr id="181" name="Freihand 180">
                  <a:extLst>
                    <a:ext uri="{FF2B5EF4-FFF2-40B4-BE49-F238E27FC236}">
                      <a16:creationId xmlns:a16="http://schemas.microsoft.com/office/drawing/2014/main" id="{3C297CE6-8781-E04A-1B54-A0F52DCC7CA3}"/>
                    </a:ext>
                  </a:extLst>
                </p:cNvPr>
                <p:cNvPicPr/>
                <p:nvPr/>
              </p:nvPicPr>
              <p:blipFill>
                <a:blip r:embed="rId214"/>
                <a:stretch>
                  <a:fillRect/>
                </a:stretch>
              </p:blipFill>
              <p:spPr>
                <a:xfrm>
                  <a:off x="11185920" y="2829502"/>
                  <a:ext cx="164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2" name="Freihand 181">
                  <a:extLst>
                    <a:ext uri="{FF2B5EF4-FFF2-40B4-BE49-F238E27FC236}">
                      <a16:creationId xmlns:a16="http://schemas.microsoft.com/office/drawing/2014/main" id="{89D3E3A5-3611-30AC-42FE-B0D63E90478A}"/>
                    </a:ext>
                  </a:extLst>
                </p14:cNvPr>
                <p14:cNvContentPartPr/>
                <p14:nvPr/>
              </p14:nvContentPartPr>
              <p14:xfrm>
                <a:off x="11360160" y="2833822"/>
                <a:ext cx="223560" cy="188640"/>
              </p14:xfrm>
            </p:contentPart>
          </mc:Choice>
          <mc:Fallback>
            <p:pic>
              <p:nvPicPr>
                <p:cNvPr id="182" name="Freihand 181">
                  <a:extLst>
                    <a:ext uri="{FF2B5EF4-FFF2-40B4-BE49-F238E27FC236}">
                      <a16:creationId xmlns:a16="http://schemas.microsoft.com/office/drawing/2014/main" id="{89D3E3A5-3611-30AC-42FE-B0D63E90478A}"/>
                    </a:ext>
                  </a:extLst>
                </p:cNvPr>
                <p:cNvPicPr/>
                <p:nvPr/>
              </p:nvPicPr>
              <p:blipFill>
                <a:blip r:embed="rId216"/>
                <a:stretch>
                  <a:fillRect/>
                </a:stretch>
              </p:blipFill>
              <p:spPr>
                <a:xfrm>
                  <a:off x="11351520" y="2825182"/>
                  <a:ext cx="241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3" name="Freihand 182">
                  <a:extLst>
                    <a:ext uri="{FF2B5EF4-FFF2-40B4-BE49-F238E27FC236}">
                      <a16:creationId xmlns:a16="http://schemas.microsoft.com/office/drawing/2014/main" id="{0A50C2C0-42CE-CCD3-F979-5FE0030C38E3}"/>
                    </a:ext>
                  </a:extLst>
                </p14:cNvPr>
                <p14:cNvContentPartPr/>
                <p14:nvPr/>
              </p14:nvContentPartPr>
              <p14:xfrm>
                <a:off x="11477520" y="2982862"/>
                <a:ext cx="96480" cy="5400"/>
              </p14:xfrm>
            </p:contentPart>
          </mc:Choice>
          <mc:Fallback>
            <p:pic>
              <p:nvPicPr>
                <p:cNvPr id="183" name="Freihand 182">
                  <a:extLst>
                    <a:ext uri="{FF2B5EF4-FFF2-40B4-BE49-F238E27FC236}">
                      <a16:creationId xmlns:a16="http://schemas.microsoft.com/office/drawing/2014/main" id="{0A50C2C0-42CE-CCD3-F979-5FE0030C38E3}"/>
                    </a:ext>
                  </a:extLst>
                </p:cNvPr>
                <p:cNvPicPr/>
                <p:nvPr/>
              </p:nvPicPr>
              <p:blipFill>
                <a:blip r:embed="rId218"/>
                <a:stretch>
                  <a:fillRect/>
                </a:stretch>
              </p:blipFill>
              <p:spPr>
                <a:xfrm>
                  <a:off x="11468520" y="2973862"/>
                  <a:ext cx="114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5" name="Freihand 184">
                  <a:extLst>
                    <a:ext uri="{FF2B5EF4-FFF2-40B4-BE49-F238E27FC236}">
                      <a16:creationId xmlns:a16="http://schemas.microsoft.com/office/drawing/2014/main" id="{10834F21-DE90-9FFC-8F9B-AAFE5A9DB7CE}"/>
                    </a:ext>
                  </a:extLst>
                </p14:cNvPr>
                <p14:cNvContentPartPr/>
                <p14:nvPr/>
              </p14:nvContentPartPr>
              <p14:xfrm>
                <a:off x="11589840" y="2823382"/>
                <a:ext cx="145080" cy="194760"/>
              </p14:xfrm>
            </p:contentPart>
          </mc:Choice>
          <mc:Fallback>
            <p:pic>
              <p:nvPicPr>
                <p:cNvPr id="185" name="Freihand 184">
                  <a:extLst>
                    <a:ext uri="{FF2B5EF4-FFF2-40B4-BE49-F238E27FC236}">
                      <a16:creationId xmlns:a16="http://schemas.microsoft.com/office/drawing/2014/main" id="{10834F21-DE90-9FFC-8F9B-AAFE5A9DB7CE}"/>
                    </a:ext>
                  </a:extLst>
                </p:cNvPr>
                <p:cNvPicPr/>
                <p:nvPr/>
              </p:nvPicPr>
              <p:blipFill>
                <a:blip r:embed="rId220"/>
                <a:stretch>
                  <a:fillRect/>
                </a:stretch>
              </p:blipFill>
              <p:spPr>
                <a:xfrm>
                  <a:off x="11581200" y="2814742"/>
                  <a:ext cx="162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6" name="Freihand 185">
                  <a:extLst>
                    <a:ext uri="{FF2B5EF4-FFF2-40B4-BE49-F238E27FC236}">
                      <a16:creationId xmlns:a16="http://schemas.microsoft.com/office/drawing/2014/main" id="{65A24CED-0E5B-AA18-BE1A-3EACCF5DC98F}"/>
                    </a:ext>
                  </a:extLst>
                </p14:cNvPr>
                <p14:cNvContentPartPr/>
                <p14:nvPr/>
              </p14:nvContentPartPr>
              <p14:xfrm>
                <a:off x="11737440" y="2696302"/>
                <a:ext cx="9720" cy="140760"/>
              </p14:xfrm>
            </p:contentPart>
          </mc:Choice>
          <mc:Fallback>
            <p:pic>
              <p:nvPicPr>
                <p:cNvPr id="186" name="Freihand 185">
                  <a:extLst>
                    <a:ext uri="{FF2B5EF4-FFF2-40B4-BE49-F238E27FC236}">
                      <a16:creationId xmlns:a16="http://schemas.microsoft.com/office/drawing/2014/main" id="{65A24CED-0E5B-AA18-BE1A-3EACCF5DC98F}"/>
                    </a:ext>
                  </a:extLst>
                </p:cNvPr>
                <p:cNvPicPr/>
                <p:nvPr/>
              </p:nvPicPr>
              <p:blipFill>
                <a:blip r:embed="rId222"/>
                <a:stretch>
                  <a:fillRect/>
                </a:stretch>
              </p:blipFill>
              <p:spPr>
                <a:xfrm>
                  <a:off x="11728800" y="2687662"/>
                  <a:ext cx="27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7" name="Freihand 186">
                  <a:extLst>
                    <a:ext uri="{FF2B5EF4-FFF2-40B4-BE49-F238E27FC236}">
                      <a16:creationId xmlns:a16="http://schemas.microsoft.com/office/drawing/2014/main" id="{47EADD26-6C76-1514-5D52-69198BA74BEC}"/>
                    </a:ext>
                  </a:extLst>
                </p14:cNvPr>
                <p14:cNvContentPartPr/>
                <p14:nvPr/>
              </p14:nvContentPartPr>
              <p14:xfrm>
                <a:off x="11745360" y="2806102"/>
                <a:ext cx="81360" cy="208080"/>
              </p14:xfrm>
            </p:contentPart>
          </mc:Choice>
          <mc:Fallback>
            <p:pic>
              <p:nvPicPr>
                <p:cNvPr id="187" name="Freihand 186">
                  <a:extLst>
                    <a:ext uri="{FF2B5EF4-FFF2-40B4-BE49-F238E27FC236}">
                      <a16:creationId xmlns:a16="http://schemas.microsoft.com/office/drawing/2014/main" id="{47EADD26-6C76-1514-5D52-69198BA74BEC}"/>
                    </a:ext>
                  </a:extLst>
                </p:cNvPr>
                <p:cNvPicPr/>
                <p:nvPr/>
              </p:nvPicPr>
              <p:blipFill>
                <a:blip r:embed="rId224"/>
                <a:stretch>
                  <a:fillRect/>
                </a:stretch>
              </p:blipFill>
              <p:spPr>
                <a:xfrm>
                  <a:off x="11736720" y="2797102"/>
                  <a:ext cx="990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8" name="Freihand 187">
                  <a:extLst>
                    <a:ext uri="{FF2B5EF4-FFF2-40B4-BE49-F238E27FC236}">
                      <a16:creationId xmlns:a16="http://schemas.microsoft.com/office/drawing/2014/main" id="{51E28FB7-0EC1-4611-EAF0-DD86D7F81E64}"/>
                    </a:ext>
                  </a:extLst>
                </p14:cNvPr>
                <p14:cNvContentPartPr/>
                <p14:nvPr/>
              </p14:nvContentPartPr>
              <p14:xfrm>
                <a:off x="11803680" y="2834902"/>
                <a:ext cx="109800" cy="168480"/>
              </p14:xfrm>
            </p:contentPart>
          </mc:Choice>
          <mc:Fallback>
            <p:pic>
              <p:nvPicPr>
                <p:cNvPr id="188" name="Freihand 187">
                  <a:extLst>
                    <a:ext uri="{FF2B5EF4-FFF2-40B4-BE49-F238E27FC236}">
                      <a16:creationId xmlns:a16="http://schemas.microsoft.com/office/drawing/2014/main" id="{51E28FB7-0EC1-4611-EAF0-DD86D7F81E64}"/>
                    </a:ext>
                  </a:extLst>
                </p:cNvPr>
                <p:cNvPicPr/>
                <p:nvPr/>
              </p:nvPicPr>
              <p:blipFill>
                <a:blip r:embed="rId226"/>
                <a:stretch>
                  <a:fillRect/>
                </a:stretch>
              </p:blipFill>
              <p:spPr>
                <a:xfrm>
                  <a:off x="11794680" y="2825902"/>
                  <a:ext cx="127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9" name="Freihand 188">
                  <a:extLst>
                    <a:ext uri="{FF2B5EF4-FFF2-40B4-BE49-F238E27FC236}">
                      <a16:creationId xmlns:a16="http://schemas.microsoft.com/office/drawing/2014/main" id="{A5DE574A-F6A4-E715-E636-C7BE9B851500}"/>
                    </a:ext>
                  </a:extLst>
                </p14:cNvPr>
                <p14:cNvContentPartPr/>
                <p14:nvPr/>
              </p14:nvContentPartPr>
              <p14:xfrm>
                <a:off x="11870640" y="2812942"/>
                <a:ext cx="79920" cy="219600"/>
              </p14:xfrm>
            </p:contentPart>
          </mc:Choice>
          <mc:Fallback>
            <p:pic>
              <p:nvPicPr>
                <p:cNvPr id="189" name="Freihand 188">
                  <a:extLst>
                    <a:ext uri="{FF2B5EF4-FFF2-40B4-BE49-F238E27FC236}">
                      <a16:creationId xmlns:a16="http://schemas.microsoft.com/office/drawing/2014/main" id="{A5DE574A-F6A4-E715-E636-C7BE9B851500}"/>
                    </a:ext>
                  </a:extLst>
                </p:cNvPr>
                <p:cNvPicPr/>
                <p:nvPr/>
              </p:nvPicPr>
              <p:blipFill>
                <a:blip r:embed="rId228"/>
                <a:stretch>
                  <a:fillRect/>
                </a:stretch>
              </p:blipFill>
              <p:spPr>
                <a:xfrm>
                  <a:off x="11861640" y="2804302"/>
                  <a:ext cx="975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0" name="Freihand 189">
                  <a:extLst>
                    <a:ext uri="{FF2B5EF4-FFF2-40B4-BE49-F238E27FC236}">
                      <a16:creationId xmlns:a16="http://schemas.microsoft.com/office/drawing/2014/main" id="{79C8A0CB-B712-59D6-ED5B-590F69E851C7}"/>
                    </a:ext>
                  </a:extLst>
                </p14:cNvPr>
                <p14:cNvContentPartPr/>
                <p14:nvPr/>
              </p14:nvContentPartPr>
              <p14:xfrm>
                <a:off x="11468160" y="3231622"/>
                <a:ext cx="189720" cy="47880"/>
              </p14:xfrm>
            </p:contentPart>
          </mc:Choice>
          <mc:Fallback>
            <p:pic>
              <p:nvPicPr>
                <p:cNvPr id="190" name="Freihand 189">
                  <a:extLst>
                    <a:ext uri="{FF2B5EF4-FFF2-40B4-BE49-F238E27FC236}">
                      <a16:creationId xmlns:a16="http://schemas.microsoft.com/office/drawing/2014/main" id="{79C8A0CB-B712-59D6-ED5B-590F69E851C7}"/>
                    </a:ext>
                  </a:extLst>
                </p:cNvPr>
                <p:cNvPicPr/>
                <p:nvPr/>
              </p:nvPicPr>
              <p:blipFill>
                <a:blip r:embed="rId230"/>
                <a:stretch>
                  <a:fillRect/>
                </a:stretch>
              </p:blipFill>
              <p:spPr>
                <a:xfrm>
                  <a:off x="11459160" y="3222622"/>
                  <a:ext cx="207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1" name="Freihand 190">
                  <a:extLst>
                    <a:ext uri="{FF2B5EF4-FFF2-40B4-BE49-F238E27FC236}">
                      <a16:creationId xmlns:a16="http://schemas.microsoft.com/office/drawing/2014/main" id="{9972659C-17AE-5959-E8BB-0721BB816E88}"/>
                    </a:ext>
                  </a:extLst>
                </p14:cNvPr>
                <p14:cNvContentPartPr/>
                <p14:nvPr/>
              </p14:nvContentPartPr>
              <p14:xfrm>
                <a:off x="11747880" y="3117502"/>
                <a:ext cx="142560" cy="162720"/>
              </p14:xfrm>
            </p:contentPart>
          </mc:Choice>
          <mc:Fallback>
            <p:pic>
              <p:nvPicPr>
                <p:cNvPr id="191" name="Freihand 190">
                  <a:extLst>
                    <a:ext uri="{FF2B5EF4-FFF2-40B4-BE49-F238E27FC236}">
                      <a16:creationId xmlns:a16="http://schemas.microsoft.com/office/drawing/2014/main" id="{9972659C-17AE-5959-E8BB-0721BB816E88}"/>
                    </a:ext>
                  </a:extLst>
                </p:cNvPr>
                <p:cNvPicPr/>
                <p:nvPr/>
              </p:nvPicPr>
              <p:blipFill>
                <a:blip r:embed="rId232"/>
                <a:stretch>
                  <a:fillRect/>
                </a:stretch>
              </p:blipFill>
              <p:spPr>
                <a:xfrm>
                  <a:off x="11739240" y="3108502"/>
                  <a:ext cx="160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2" name="Freihand 191">
                  <a:extLst>
                    <a:ext uri="{FF2B5EF4-FFF2-40B4-BE49-F238E27FC236}">
                      <a16:creationId xmlns:a16="http://schemas.microsoft.com/office/drawing/2014/main" id="{7C53EAD1-2051-25B7-DAF8-2DF5FB4DF26A}"/>
                    </a:ext>
                  </a:extLst>
                </p14:cNvPr>
                <p14:cNvContentPartPr/>
                <p14:nvPr/>
              </p14:nvContentPartPr>
              <p14:xfrm>
                <a:off x="11810160" y="3206062"/>
                <a:ext cx="35280" cy="121680"/>
              </p14:xfrm>
            </p:contentPart>
          </mc:Choice>
          <mc:Fallback>
            <p:pic>
              <p:nvPicPr>
                <p:cNvPr id="192" name="Freihand 191">
                  <a:extLst>
                    <a:ext uri="{FF2B5EF4-FFF2-40B4-BE49-F238E27FC236}">
                      <a16:creationId xmlns:a16="http://schemas.microsoft.com/office/drawing/2014/main" id="{7C53EAD1-2051-25B7-DAF8-2DF5FB4DF26A}"/>
                    </a:ext>
                  </a:extLst>
                </p:cNvPr>
                <p:cNvPicPr/>
                <p:nvPr/>
              </p:nvPicPr>
              <p:blipFill>
                <a:blip r:embed="rId234"/>
                <a:stretch>
                  <a:fillRect/>
                </a:stretch>
              </p:blipFill>
              <p:spPr>
                <a:xfrm>
                  <a:off x="11801520" y="3197422"/>
                  <a:ext cx="52920" cy="139320"/>
                </a:xfrm>
                <a:prstGeom prst="rect">
                  <a:avLst/>
                </a:prstGeom>
              </p:spPr>
            </p:pic>
          </mc:Fallback>
        </mc:AlternateContent>
      </p:grpSp>
      <p:grpSp>
        <p:nvGrpSpPr>
          <p:cNvPr id="200" name="Gruppieren 199">
            <a:extLst>
              <a:ext uri="{FF2B5EF4-FFF2-40B4-BE49-F238E27FC236}">
                <a16:creationId xmlns:a16="http://schemas.microsoft.com/office/drawing/2014/main" id="{13A315BC-AAEA-D10A-BC15-886237DEC2B5}"/>
              </a:ext>
            </a:extLst>
          </p:cNvPr>
          <p:cNvGrpSpPr/>
          <p:nvPr/>
        </p:nvGrpSpPr>
        <p:grpSpPr>
          <a:xfrm>
            <a:off x="7881480" y="3463822"/>
            <a:ext cx="321120" cy="159840"/>
            <a:chOff x="7881480" y="3463822"/>
            <a:chExt cx="321120" cy="159840"/>
          </a:xfrm>
        </p:grpSpPr>
        <mc:AlternateContent xmlns:mc="http://schemas.openxmlformats.org/markup-compatibility/2006">
          <mc:Choice xmlns:p14="http://schemas.microsoft.com/office/powerpoint/2010/main" Requires="p14">
            <p:contentPart p14:bwMode="auto" r:id="rId235">
              <p14:nvContentPartPr>
                <p14:cNvPr id="195" name="Freihand 194">
                  <a:extLst>
                    <a:ext uri="{FF2B5EF4-FFF2-40B4-BE49-F238E27FC236}">
                      <a16:creationId xmlns:a16="http://schemas.microsoft.com/office/drawing/2014/main" id="{56E6C877-8E85-432E-8BC5-66CAC1BCD5F2}"/>
                    </a:ext>
                  </a:extLst>
                </p14:cNvPr>
                <p14:cNvContentPartPr/>
                <p14:nvPr/>
              </p14:nvContentPartPr>
              <p14:xfrm>
                <a:off x="7895880" y="3504862"/>
                <a:ext cx="179280" cy="21600"/>
              </p14:xfrm>
            </p:contentPart>
          </mc:Choice>
          <mc:Fallback>
            <p:pic>
              <p:nvPicPr>
                <p:cNvPr id="195" name="Freihand 194">
                  <a:extLst>
                    <a:ext uri="{FF2B5EF4-FFF2-40B4-BE49-F238E27FC236}">
                      <a16:creationId xmlns:a16="http://schemas.microsoft.com/office/drawing/2014/main" id="{56E6C877-8E85-432E-8BC5-66CAC1BCD5F2}"/>
                    </a:ext>
                  </a:extLst>
                </p:cNvPr>
                <p:cNvPicPr/>
                <p:nvPr/>
              </p:nvPicPr>
              <p:blipFill>
                <a:blip r:embed="rId236"/>
                <a:stretch>
                  <a:fillRect/>
                </a:stretch>
              </p:blipFill>
              <p:spPr>
                <a:xfrm>
                  <a:off x="7887240" y="3496222"/>
                  <a:ext cx="196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6" name="Freihand 195">
                  <a:extLst>
                    <a:ext uri="{FF2B5EF4-FFF2-40B4-BE49-F238E27FC236}">
                      <a16:creationId xmlns:a16="http://schemas.microsoft.com/office/drawing/2014/main" id="{B9407CF9-FC1A-9C11-598C-AC941F27CEFE}"/>
                    </a:ext>
                  </a:extLst>
                </p14:cNvPr>
                <p14:cNvContentPartPr/>
                <p14:nvPr/>
              </p14:nvContentPartPr>
              <p14:xfrm>
                <a:off x="7881480" y="3463822"/>
                <a:ext cx="321120" cy="159840"/>
              </p14:xfrm>
            </p:contentPart>
          </mc:Choice>
          <mc:Fallback>
            <p:pic>
              <p:nvPicPr>
                <p:cNvPr id="196" name="Freihand 195">
                  <a:extLst>
                    <a:ext uri="{FF2B5EF4-FFF2-40B4-BE49-F238E27FC236}">
                      <a16:creationId xmlns:a16="http://schemas.microsoft.com/office/drawing/2014/main" id="{B9407CF9-FC1A-9C11-598C-AC941F27CEFE}"/>
                    </a:ext>
                  </a:extLst>
                </p:cNvPr>
                <p:cNvPicPr/>
                <p:nvPr/>
              </p:nvPicPr>
              <p:blipFill>
                <a:blip r:embed="rId238"/>
                <a:stretch>
                  <a:fillRect/>
                </a:stretch>
              </p:blipFill>
              <p:spPr>
                <a:xfrm>
                  <a:off x="7872840" y="3454822"/>
                  <a:ext cx="338760" cy="177480"/>
                </a:xfrm>
                <a:prstGeom prst="rect">
                  <a:avLst/>
                </a:prstGeom>
              </p:spPr>
            </p:pic>
          </mc:Fallback>
        </mc:AlternateContent>
      </p:grpSp>
      <p:grpSp>
        <p:nvGrpSpPr>
          <p:cNvPr id="204" name="Gruppieren 203">
            <a:extLst>
              <a:ext uri="{FF2B5EF4-FFF2-40B4-BE49-F238E27FC236}">
                <a16:creationId xmlns:a16="http://schemas.microsoft.com/office/drawing/2014/main" id="{158A4B2A-1705-618E-1674-7E856AFE5C77}"/>
              </a:ext>
            </a:extLst>
          </p:cNvPr>
          <p:cNvGrpSpPr/>
          <p:nvPr/>
        </p:nvGrpSpPr>
        <p:grpSpPr>
          <a:xfrm>
            <a:off x="8358120" y="3262222"/>
            <a:ext cx="485640" cy="360000"/>
            <a:chOff x="8358120" y="3262222"/>
            <a:chExt cx="485640" cy="360000"/>
          </a:xfrm>
        </p:grpSpPr>
        <mc:AlternateContent xmlns:mc="http://schemas.openxmlformats.org/markup-compatibility/2006">
          <mc:Choice xmlns:p14="http://schemas.microsoft.com/office/powerpoint/2010/main" Requires="p14">
            <p:contentPart p14:bwMode="auto" r:id="rId239">
              <p14:nvContentPartPr>
                <p14:cNvPr id="197" name="Freihand 196">
                  <a:extLst>
                    <a:ext uri="{FF2B5EF4-FFF2-40B4-BE49-F238E27FC236}">
                      <a16:creationId xmlns:a16="http://schemas.microsoft.com/office/drawing/2014/main" id="{B1E9C590-0EF4-45E6-3E10-356ECF410926}"/>
                    </a:ext>
                  </a:extLst>
                </p14:cNvPr>
                <p14:cNvContentPartPr/>
                <p14:nvPr/>
              </p14:nvContentPartPr>
              <p14:xfrm>
                <a:off x="8358120" y="3386782"/>
                <a:ext cx="186120" cy="235440"/>
              </p14:xfrm>
            </p:contentPart>
          </mc:Choice>
          <mc:Fallback>
            <p:pic>
              <p:nvPicPr>
                <p:cNvPr id="197" name="Freihand 196">
                  <a:extLst>
                    <a:ext uri="{FF2B5EF4-FFF2-40B4-BE49-F238E27FC236}">
                      <a16:creationId xmlns:a16="http://schemas.microsoft.com/office/drawing/2014/main" id="{B1E9C590-0EF4-45E6-3E10-356ECF410926}"/>
                    </a:ext>
                  </a:extLst>
                </p:cNvPr>
                <p:cNvPicPr/>
                <p:nvPr/>
              </p:nvPicPr>
              <p:blipFill>
                <a:blip r:embed="rId240"/>
                <a:stretch>
                  <a:fillRect/>
                </a:stretch>
              </p:blipFill>
              <p:spPr>
                <a:xfrm>
                  <a:off x="8349120" y="3377782"/>
                  <a:ext cx="2037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8" name="Freihand 197">
                  <a:extLst>
                    <a:ext uri="{FF2B5EF4-FFF2-40B4-BE49-F238E27FC236}">
                      <a16:creationId xmlns:a16="http://schemas.microsoft.com/office/drawing/2014/main" id="{BD72453B-5545-319C-7718-F4FC028F509B}"/>
                    </a:ext>
                  </a:extLst>
                </p14:cNvPr>
                <p14:cNvContentPartPr/>
                <p14:nvPr/>
              </p14:nvContentPartPr>
              <p14:xfrm>
                <a:off x="8406720" y="3494062"/>
                <a:ext cx="147960" cy="15840"/>
              </p14:xfrm>
            </p:contentPart>
          </mc:Choice>
          <mc:Fallback>
            <p:pic>
              <p:nvPicPr>
                <p:cNvPr id="198" name="Freihand 197">
                  <a:extLst>
                    <a:ext uri="{FF2B5EF4-FFF2-40B4-BE49-F238E27FC236}">
                      <a16:creationId xmlns:a16="http://schemas.microsoft.com/office/drawing/2014/main" id="{BD72453B-5545-319C-7718-F4FC028F509B}"/>
                    </a:ext>
                  </a:extLst>
                </p:cNvPr>
                <p:cNvPicPr/>
                <p:nvPr/>
              </p:nvPicPr>
              <p:blipFill>
                <a:blip r:embed="rId242"/>
                <a:stretch>
                  <a:fillRect/>
                </a:stretch>
              </p:blipFill>
              <p:spPr>
                <a:xfrm>
                  <a:off x="8398080" y="3485422"/>
                  <a:ext cx="165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1" name="Freihand 200">
                  <a:extLst>
                    <a:ext uri="{FF2B5EF4-FFF2-40B4-BE49-F238E27FC236}">
                      <a16:creationId xmlns:a16="http://schemas.microsoft.com/office/drawing/2014/main" id="{370FEC8F-CA34-5799-C054-FA0118E0311A}"/>
                    </a:ext>
                  </a:extLst>
                </p14:cNvPr>
                <p14:cNvContentPartPr/>
                <p14:nvPr/>
              </p14:nvContentPartPr>
              <p14:xfrm>
                <a:off x="8619120" y="3262222"/>
                <a:ext cx="132120" cy="147240"/>
              </p14:xfrm>
            </p:contentPart>
          </mc:Choice>
          <mc:Fallback>
            <p:pic>
              <p:nvPicPr>
                <p:cNvPr id="201" name="Freihand 200">
                  <a:extLst>
                    <a:ext uri="{FF2B5EF4-FFF2-40B4-BE49-F238E27FC236}">
                      <a16:creationId xmlns:a16="http://schemas.microsoft.com/office/drawing/2014/main" id="{370FEC8F-CA34-5799-C054-FA0118E0311A}"/>
                    </a:ext>
                  </a:extLst>
                </p:cNvPr>
                <p:cNvPicPr/>
                <p:nvPr/>
              </p:nvPicPr>
              <p:blipFill>
                <a:blip r:embed="rId244"/>
                <a:stretch>
                  <a:fillRect/>
                </a:stretch>
              </p:blipFill>
              <p:spPr>
                <a:xfrm>
                  <a:off x="8610480" y="3253582"/>
                  <a:ext cx="149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2" name="Freihand 201">
                  <a:extLst>
                    <a:ext uri="{FF2B5EF4-FFF2-40B4-BE49-F238E27FC236}">
                      <a16:creationId xmlns:a16="http://schemas.microsoft.com/office/drawing/2014/main" id="{B8DE13CA-AC1B-44DE-65BA-7959F895E9EB}"/>
                    </a:ext>
                  </a:extLst>
                </p14:cNvPr>
                <p14:cNvContentPartPr/>
                <p14:nvPr/>
              </p14:nvContentPartPr>
              <p14:xfrm>
                <a:off x="8832960" y="3483262"/>
                <a:ext cx="5400" cy="4320"/>
              </p14:xfrm>
            </p:contentPart>
          </mc:Choice>
          <mc:Fallback>
            <p:pic>
              <p:nvPicPr>
                <p:cNvPr id="202" name="Freihand 201">
                  <a:extLst>
                    <a:ext uri="{FF2B5EF4-FFF2-40B4-BE49-F238E27FC236}">
                      <a16:creationId xmlns:a16="http://schemas.microsoft.com/office/drawing/2014/main" id="{B8DE13CA-AC1B-44DE-65BA-7959F895E9EB}"/>
                    </a:ext>
                  </a:extLst>
                </p:cNvPr>
                <p:cNvPicPr/>
                <p:nvPr/>
              </p:nvPicPr>
              <p:blipFill>
                <a:blip r:embed="rId246"/>
                <a:stretch>
                  <a:fillRect/>
                </a:stretch>
              </p:blipFill>
              <p:spPr>
                <a:xfrm>
                  <a:off x="8824320" y="3474622"/>
                  <a:ext cx="23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3" name="Freihand 202">
                  <a:extLst>
                    <a:ext uri="{FF2B5EF4-FFF2-40B4-BE49-F238E27FC236}">
                      <a16:creationId xmlns:a16="http://schemas.microsoft.com/office/drawing/2014/main" id="{CDF4FDB6-4B93-02D3-F1AD-59E345F2E238}"/>
                    </a:ext>
                  </a:extLst>
                </p14:cNvPr>
                <p14:cNvContentPartPr/>
                <p14:nvPr/>
              </p14:nvContentPartPr>
              <p14:xfrm>
                <a:off x="8837640" y="3569302"/>
                <a:ext cx="6120" cy="26640"/>
              </p14:xfrm>
            </p:contentPart>
          </mc:Choice>
          <mc:Fallback>
            <p:pic>
              <p:nvPicPr>
                <p:cNvPr id="203" name="Freihand 202">
                  <a:extLst>
                    <a:ext uri="{FF2B5EF4-FFF2-40B4-BE49-F238E27FC236}">
                      <a16:creationId xmlns:a16="http://schemas.microsoft.com/office/drawing/2014/main" id="{CDF4FDB6-4B93-02D3-F1AD-59E345F2E238}"/>
                    </a:ext>
                  </a:extLst>
                </p:cNvPr>
                <p:cNvPicPr/>
                <p:nvPr/>
              </p:nvPicPr>
              <p:blipFill>
                <a:blip r:embed="rId248"/>
                <a:stretch>
                  <a:fillRect/>
                </a:stretch>
              </p:blipFill>
              <p:spPr>
                <a:xfrm>
                  <a:off x="8829000" y="3560662"/>
                  <a:ext cx="23760" cy="44280"/>
                </a:xfrm>
                <a:prstGeom prst="rect">
                  <a:avLst/>
                </a:prstGeom>
              </p:spPr>
            </p:pic>
          </mc:Fallback>
        </mc:AlternateContent>
      </p:grpSp>
      <p:grpSp>
        <p:nvGrpSpPr>
          <p:cNvPr id="221" name="Gruppieren 220">
            <a:extLst>
              <a:ext uri="{FF2B5EF4-FFF2-40B4-BE49-F238E27FC236}">
                <a16:creationId xmlns:a16="http://schemas.microsoft.com/office/drawing/2014/main" id="{B50F7B5E-C721-DB82-D919-E50B6A4B8884}"/>
              </a:ext>
            </a:extLst>
          </p:cNvPr>
          <p:cNvGrpSpPr/>
          <p:nvPr/>
        </p:nvGrpSpPr>
        <p:grpSpPr>
          <a:xfrm>
            <a:off x="9093240" y="3319462"/>
            <a:ext cx="2400120" cy="422640"/>
            <a:chOff x="9093240" y="3319462"/>
            <a:chExt cx="2400120" cy="422640"/>
          </a:xfrm>
        </p:grpSpPr>
        <mc:AlternateContent xmlns:mc="http://schemas.openxmlformats.org/markup-compatibility/2006">
          <mc:Choice xmlns:p14="http://schemas.microsoft.com/office/powerpoint/2010/main" Requires="p14">
            <p:contentPart p14:bwMode="auto" r:id="rId249">
              <p14:nvContentPartPr>
                <p14:cNvPr id="205" name="Freihand 204">
                  <a:extLst>
                    <a:ext uri="{FF2B5EF4-FFF2-40B4-BE49-F238E27FC236}">
                      <a16:creationId xmlns:a16="http://schemas.microsoft.com/office/drawing/2014/main" id="{742A2EF2-05A4-54F4-F073-D7C91A0D68CB}"/>
                    </a:ext>
                  </a:extLst>
                </p14:cNvPr>
                <p14:cNvContentPartPr/>
                <p14:nvPr/>
              </p14:nvContentPartPr>
              <p14:xfrm>
                <a:off x="9093240" y="3469942"/>
                <a:ext cx="154080" cy="272160"/>
              </p14:xfrm>
            </p:contentPart>
          </mc:Choice>
          <mc:Fallback>
            <p:pic>
              <p:nvPicPr>
                <p:cNvPr id="205" name="Freihand 204">
                  <a:extLst>
                    <a:ext uri="{FF2B5EF4-FFF2-40B4-BE49-F238E27FC236}">
                      <a16:creationId xmlns:a16="http://schemas.microsoft.com/office/drawing/2014/main" id="{742A2EF2-05A4-54F4-F073-D7C91A0D68CB}"/>
                    </a:ext>
                  </a:extLst>
                </p:cNvPr>
                <p:cNvPicPr/>
                <p:nvPr/>
              </p:nvPicPr>
              <p:blipFill>
                <a:blip r:embed="rId250"/>
                <a:stretch>
                  <a:fillRect/>
                </a:stretch>
              </p:blipFill>
              <p:spPr>
                <a:xfrm>
                  <a:off x="9084240" y="3460942"/>
                  <a:ext cx="1717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6" name="Freihand 205">
                  <a:extLst>
                    <a:ext uri="{FF2B5EF4-FFF2-40B4-BE49-F238E27FC236}">
                      <a16:creationId xmlns:a16="http://schemas.microsoft.com/office/drawing/2014/main" id="{9D0723E1-2857-8367-326A-9C74165714FA}"/>
                    </a:ext>
                  </a:extLst>
                </p14:cNvPr>
                <p14:cNvContentPartPr/>
                <p14:nvPr/>
              </p14:nvContentPartPr>
              <p14:xfrm>
                <a:off x="9383400" y="3468502"/>
                <a:ext cx="141840" cy="18360"/>
              </p14:xfrm>
            </p:contentPart>
          </mc:Choice>
          <mc:Fallback>
            <p:pic>
              <p:nvPicPr>
                <p:cNvPr id="206" name="Freihand 205">
                  <a:extLst>
                    <a:ext uri="{FF2B5EF4-FFF2-40B4-BE49-F238E27FC236}">
                      <a16:creationId xmlns:a16="http://schemas.microsoft.com/office/drawing/2014/main" id="{9D0723E1-2857-8367-326A-9C74165714FA}"/>
                    </a:ext>
                  </a:extLst>
                </p:cNvPr>
                <p:cNvPicPr/>
                <p:nvPr/>
              </p:nvPicPr>
              <p:blipFill>
                <a:blip r:embed="rId252"/>
                <a:stretch>
                  <a:fillRect/>
                </a:stretch>
              </p:blipFill>
              <p:spPr>
                <a:xfrm>
                  <a:off x="9374760" y="3459502"/>
                  <a:ext cx="159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7" name="Freihand 206">
                  <a:extLst>
                    <a:ext uri="{FF2B5EF4-FFF2-40B4-BE49-F238E27FC236}">
                      <a16:creationId xmlns:a16="http://schemas.microsoft.com/office/drawing/2014/main" id="{E353FC74-856B-4016-F7E5-978ACE21CA3C}"/>
                    </a:ext>
                  </a:extLst>
                </p14:cNvPr>
                <p14:cNvContentPartPr/>
                <p14:nvPr/>
              </p14:nvContentPartPr>
              <p14:xfrm>
                <a:off x="9397080" y="3519982"/>
                <a:ext cx="129240" cy="12240"/>
              </p14:xfrm>
            </p:contentPart>
          </mc:Choice>
          <mc:Fallback>
            <p:pic>
              <p:nvPicPr>
                <p:cNvPr id="207" name="Freihand 206">
                  <a:extLst>
                    <a:ext uri="{FF2B5EF4-FFF2-40B4-BE49-F238E27FC236}">
                      <a16:creationId xmlns:a16="http://schemas.microsoft.com/office/drawing/2014/main" id="{E353FC74-856B-4016-F7E5-978ACE21CA3C}"/>
                    </a:ext>
                  </a:extLst>
                </p:cNvPr>
                <p:cNvPicPr/>
                <p:nvPr/>
              </p:nvPicPr>
              <p:blipFill>
                <a:blip r:embed="rId254"/>
                <a:stretch>
                  <a:fillRect/>
                </a:stretch>
              </p:blipFill>
              <p:spPr>
                <a:xfrm>
                  <a:off x="9388080" y="3510982"/>
                  <a:ext cx="146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9" name="Freihand 208">
                  <a:extLst>
                    <a:ext uri="{FF2B5EF4-FFF2-40B4-BE49-F238E27FC236}">
                      <a16:creationId xmlns:a16="http://schemas.microsoft.com/office/drawing/2014/main" id="{A82C9586-18C2-846E-9B8D-7BFD619424C5}"/>
                    </a:ext>
                  </a:extLst>
                </p14:cNvPr>
                <p14:cNvContentPartPr/>
                <p14:nvPr/>
              </p14:nvContentPartPr>
              <p14:xfrm>
                <a:off x="9626400" y="3405142"/>
                <a:ext cx="135360" cy="131400"/>
              </p14:xfrm>
            </p:contentPart>
          </mc:Choice>
          <mc:Fallback>
            <p:pic>
              <p:nvPicPr>
                <p:cNvPr id="209" name="Freihand 208">
                  <a:extLst>
                    <a:ext uri="{FF2B5EF4-FFF2-40B4-BE49-F238E27FC236}">
                      <a16:creationId xmlns:a16="http://schemas.microsoft.com/office/drawing/2014/main" id="{A82C9586-18C2-846E-9B8D-7BFD619424C5}"/>
                    </a:ext>
                  </a:extLst>
                </p:cNvPr>
                <p:cNvPicPr/>
                <p:nvPr/>
              </p:nvPicPr>
              <p:blipFill>
                <a:blip r:embed="rId256"/>
                <a:stretch>
                  <a:fillRect/>
                </a:stretch>
              </p:blipFill>
              <p:spPr>
                <a:xfrm>
                  <a:off x="9617400" y="3396502"/>
                  <a:ext cx="153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0" name="Freihand 209">
                  <a:extLst>
                    <a:ext uri="{FF2B5EF4-FFF2-40B4-BE49-F238E27FC236}">
                      <a16:creationId xmlns:a16="http://schemas.microsoft.com/office/drawing/2014/main" id="{FFB40E90-B828-6E01-5C55-806C3915AB7E}"/>
                    </a:ext>
                  </a:extLst>
                </p14:cNvPr>
                <p14:cNvContentPartPr/>
                <p14:nvPr/>
              </p14:nvContentPartPr>
              <p14:xfrm>
                <a:off x="9820080" y="3412702"/>
                <a:ext cx="110880" cy="137160"/>
              </p14:xfrm>
            </p:contentPart>
          </mc:Choice>
          <mc:Fallback>
            <p:pic>
              <p:nvPicPr>
                <p:cNvPr id="210" name="Freihand 209">
                  <a:extLst>
                    <a:ext uri="{FF2B5EF4-FFF2-40B4-BE49-F238E27FC236}">
                      <a16:creationId xmlns:a16="http://schemas.microsoft.com/office/drawing/2014/main" id="{FFB40E90-B828-6E01-5C55-806C3915AB7E}"/>
                    </a:ext>
                  </a:extLst>
                </p:cNvPr>
                <p:cNvPicPr/>
                <p:nvPr/>
              </p:nvPicPr>
              <p:blipFill>
                <a:blip r:embed="rId258"/>
                <a:stretch>
                  <a:fillRect/>
                </a:stretch>
              </p:blipFill>
              <p:spPr>
                <a:xfrm>
                  <a:off x="9811440" y="3403702"/>
                  <a:ext cx="128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1" name="Freihand 210">
                  <a:extLst>
                    <a:ext uri="{FF2B5EF4-FFF2-40B4-BE49-F238E27FC236}">
                      <a16:creationId xmlns:a16="http://schemas.microsoft.com/office/drawing/2014/main" id="{4F06223D-76FB-5E90-33B9-7E0884A364BF}"/>
                    </a:ext>
                  </a:extLst>
                </p14:cNvPr>
                <p14:cNvContentPartPr/>
                <p14:nvPr/>
              </p14:nvContentPartPr>
              <p14:xfrm>
                <a:off x="10023480" y="3415222"/>
                <a:ext cx="155520" cy="138240"/>
              </p14:xfrm>
            </p:contentPart>
          </mc:Choice>
          <mc:Fallback>
            <p:pic>
              <p:nvPicPr>
                <p:cNvPr id="211" name="Freihand 210">
                  <a:extLst>
                    <a:ext uri="{FF2B5EF4-FFF2-40B4-BE49-F238E27FC236}">
                      <a16:creationId xmlns:a16="http://schemas.microsoft.com/office/drawing/2014/main" id="{4F06223D-76FB-5E90-33B9-7E0884A364BF}"/>
                    </a:ext>
                  </a:extLst>
                </p:cNvPr>
                <p:cNvPicPr/>
                <p:nvPr/>
              </p:nvPicPr>
              <p:blipFill>
                <a:blip r:embed="rId260"/>
                <a:stretch>
                  <a:fillRect/>
                </a:stretch>
              </p:blipFill>
              <p:spPr>
                <a:xfrm>
                  <a:off x="10014480" y="3406222"/>
                  <a:ext cx="173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2" name="Freihand 211">
                  <a:extLst>
                    <a:ext uri="{FF2B5EF4-FFF2-40B4-BE49-F238E27FC236}">
                      <a16:creationId xmlns:a16="http://schemas.microsoft.com/office/drawing/2014/main" id="{A9FEA198-0DD3-725E-6DF6-FA3076F69B07}"/>
                    </a:ext>
                  </a:extLst>
                </p14:cNvPr>
                <p14:cNvContentPartPr/>
                <p14:nvPr/>
              </p14:nvContentPartPr>
              <p14:xfrm>
                <a:off x="10067760" y="3413782"/>
                <a:ext cx="252720" cy="101520"/>
              </p14:xfrm>
            </p:contentPart>
          </mc:Choice>
          <mc:Fallback>
            <p:pic>
              <p:nvPicPr>
                <p:cNvPr id="212" name="Freihand 211">
                  <a:extLst>
                    <a:ext uri="{FF2B5EF4-FFF2-40B4-BE49-F238E27FC236}">
                      <a16:creationId xmlns:a16="http://schemas.microsoft.com/office/drawing/2014/main" id="{A9FEA198-0DD3-725E-6DF6-FA3076F69B07}"/>
                    </a:ext>
                  </a:extLst>
                </p:cNvPr>
                <p:cNvPicPr/>
                <p:nvPr/>
              </p:nvPicPr>
              <p:blipFill>
                <a:blip r:embed="rId262"/>
                <a:stretch>
                  <a:fillRect/>
                </a:stretch>
              </p:blipFill>
              <p:spPr>
                <a:xfrm>
                  <a:off x="10059120" y="3404782"/>
                  <a:ext cx="270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3" name="Freihand 212">
                  <a:extLst>
                    <a:ext uri="{FF2B5EF4-FFF2-40B4-BE49-F238E27FC236}">
                      <a16:creationId xmlns:a16="http://schemas.microsoft.com/office/drawing/2014/main" id="{87F81FD1-2413-31A2-ECBB-2A8C77AC0E40}"/>
                    </a:ext>
                  </a:extLst>
                </p14:cNvPr>
                <p14:cNvContentPartPr/>
                <p14:nvPr/>
              </p14:nvContentPartPr>
              <p14:xfrm>
                <a:off x="10234080" y="3462742"/>
                <a:ext cx="153720" cy="12240"/>
              </p14:xfrm>
            </p:contentPart>
          </mc:Choice>
          <mc:Fallback>
            <p:pic>
              <p:nvPicPr>
                <p:cNvPr id="213" name="Freihand 212">
                  <a:extLst>
                    <a:ext uri="{FF2B5EF4-FFF2-40B4-BE49-F238E27FC236}">
                      <a16:creationId xmlns:a16="http://schemas.microsoft.com/office/drawing/2014/main" id="{87F81FD1-2413-31A2-ECBB-2A8C77AC0E40}"/>
                    </a:ext>
                  </a:extLst>
                </p:cNvPr>
                <p:cNvPicPr/>
                <p:nvPr/>
              </p:nvPicPr>
              <p:blipFill>
                <a:blip r:embed="rId264"/>
                <a:stretch>
                  <a:fillRect/>
                </a:stretch>
              </p:blipFill>
              <p:spPr>
                <a:xfrm>
                  <a:off x="10225080" y="3453742"/>
                  <a:ext cx="171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4" name="Freihand 213">
                  <a:extLst>
                    <a:ext uri="{FF2B5EF4-FFF2-40B4-BE49-F238E27FC236}">
                      <a16:creationId xmlns:a16="http://schemas.microsoft.com/office/drawing/2014/main" id="{B341E6FC-DFE8-CEE6-20F6-9BFD550CC99D}"/>
                    </a:ext>
                  </a:extLst>
                </p14:cNvPr>
                <p14:cNvContentPartPr/>
                <p14:nvPr/>
              </p14:nvContentPartPr>
              <p14:xfrm>
                <a:off x="10415520" y="3346462"/>
                <a:ext cx="137160" cy="173520"/>
              </p14:xfrm>
            </p:contentPart>
          </mc:Choice>
          <mc:Fallback>
            <p:pic>
              <p:nvPicPr>
                <p:cNvPr id="214" name="Freihand 213">
                  <a:extLst>
                    <a:ext uri="{FF2B5EF4-FFF2-40B4-BE49-F238E27FC236}">
                      <a16:creationId xmlns:a16="http://schemas.microsoft.com/office/drawing/2014/main" id="{B341E6FC-DFE8-CEE6-20F6-9BFD550CC99D}"/>
                    </a:ext>
                  </a:extLst>
                </p:cNvPr>
                <p:cNvPicPr/>
                <p:nvPr/>
              </p:nvPicPr>
              <p:blipFill>
                <a:blip r:embed="rId266"/>
                <a:stretch>
                  <a:fillRect/>
                </a:stretch>
              </p:blipFill>
              <p:spPr>
                <a:xfrm>
                  <a:off x="10406880" y="3337822"/>
                  <a:ext cx="154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5" name="Freihand 214">
                  <a:extLst>
                    <a:ext uri="{FF2B5EF4-FFF2-40B4-BE49-F238E27FC236}">
                      <a16:creationId xmlns:a16="http://schemas.microsoft.com/office/drawing/2014/main" id="{3EC63136-F978-33D6-E79B-65F780D2057D}"/>
                    </a:ext>
                  </a:extLst>
                </p14:cNvPr>
                <p14:cNvContentPartPr/>
                <p14:nvPr/>
              </p14:nvContentPartPr>
              <p14:xfrm>
                <a:off x="10621080" y="3337462"/>
                <a:ext cx="81720" cy="164520"/>
              </p14:xfrm>
            </p:contentPart>
          </mc:Choice>
          <mc:Fallback>
            <p:pic>
              <p:nvPicPr>
                <p:cNvPr id="215" name="Freihand 214">
                  <a:extLst>
                    <a:ext uri="{FF2B5EF4-FFF2-40B4-BE49-F238E27FC236}">
                      <a16:creationId xmlns:a16="http://schemas.microsoft.com/office/drawing/2014/main" id="{3EC63136-F978-33D6-E79B-65F780D2057D}"/>
                    </a:ext>
                  </a:extLst>
                </p:cNvPr>
                <p:cNvPicPr/>
                <p:nvPr/>
              </p:nvPicPr>
              <p:blipFill>
                <a:blip r:embed="rId268"/>
                <a:stretch>
                  <a:fillRect/>
                </a:stretch>
              </p:blipFill>
              <p:spPr>
                <a:xfrm>
                  <a:off x="10612080" y="3328462"/>
                  <a:ext cx="99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6" name="Freihand 215">
                  <a:extLst>
                    <a:ext uri="{FF2B5EF4-FFF2-40B4-BE49-F238E27FC236}">
                      <a16:creationId xmlns:a16="http://schemas.microsoft.com/office/drawing/2014/main" id="{686CA6D9-33C7-B7C6-93CE-AE19811E31CB}"/>
                    </a:ext>
                  </a:extLst>
                </p14:cNvPr>
                <p14:cNvContentPartPr/>
                <p14:nvPr/>
              </p14:nvContentPartPr>
              <p14:xfrm>
                <a:off x="10798920" y="3390022"/>
                <a:ext cx="183600" cy="86040"/>
              </p14:xfrm>
            </p:contentPart>
          </mc:Choice>
          <mc:Fallback>
            <p:pic>
              <p:nvPicPr>
                <p:cNvPr id="216" name="Freihand 215">
                  <a:extLst>
                    <a:ext uri="{FF2B5EF4-FFF2-40B4-BE49-F238E27FC236}">
                      <a16:creationId xmlns:a16="http://schemas.microsoft.com/office/drawing/2014/main" id="{686CA6D9-33C7-B7C6-93CE-AE19811E31CB}"/>
                    </a:ext>
                  </a:extLst>
                </p:cNvPr>
                <p:cNvPicPr/>
                <p:nvPr/>
              </p:nvPicPr>
              <p:blipFill>
                <a:blip r:embed="rId270"/>
                <a:stretch>
                  <a:fillRect/>
                </a:stretch>
              </p:blipFill>
              <p:spPr>
                <a:xfrm>
                  <a:off x="10789920" y="3381022"/>
                  <a:ext cx="201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7" name="Freihand 216">
                  <a:extLst>
                    <a:ext uri="{FF2B5EF4-FFF2-40B4-BE49-F238E27FC236}">
                      <a16:creationId xmlns:a16="http://schemas.microsoft.com/office/drawing/2014/main" id="{3689FF32-E0DD-1AF3-08DF-674592FE38C3}"/>
                    </a:ext>
                  </a:extLst>
                </p14:cNvPr>
                <p14:cNvContentPartPr/>
                <p14:nvPr/>
              </p14:nvContentPartPr>
              <p14:xfrm>
                <a:off x="11043360" y="3319462"/>
                <a:ext cx="145080" cy="198360"/>
              </p14:xfrm>
            </p:contentPart>
          </mc:Choice>
          <mc:Fallback>
            <p:pic>
              <p:nvPicPr>
                <p:cNvPr id="217" name="Freihand 216">
                  <a:extLst>
                    <a:ext uri="{FF2B5EF4-FFF2-40B4-BE49-F238E27FC236}">
                      <a16:creationId xmlns:a16="http://schemas.microsoft.com/office/drawing/2014/main" id="{3689FF32-E0DD-1AF3-08DF-674592FE38C3}"/>
                    </a:ext>
                  </a:extLst>
                </p:cNvPr>
                <p:cNvPicPr/>
                <p:nvPr/>
              </p:nvPicPr>
              <p:blipFill>
                <a:blip r:embed="rId272"/>
                <a:stretch>
                  <a:fillRect/>
                </a:stretch>
              </p:blipFill>
              <p:spPr>
                <a:xfrm>
                  <a:off x="11034360" y="3310462"/>
                  <a:ext cx="162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8" name="Freihand 217">
                  <a:extLst>
                    <a:ext uri="{FF2B5EF4-FFF2-40B4-BE49-F238E27FC236}">
                      <a16:creationId xmlns:a16="http://schemas.microsoft.com/office/drawing/2014/main" id="{C831048D-7BC1-62CF-F5EB-82EC466A615C}"/>
                    </a:ext>
                  </a:extLst>
                </p14:cNvPr>
                <p14:cNvContentPartPr/>
                <p14:nvPr/>
              </p14:nvContentPartPr>
              <p14:xfrm>
                <a:off x="11273040" y="3410902"/>
                <a:ext cx="17280" cy="126720"/>
              </p14:xfrm>
            </p:contentPart>
          </mc:Choice>
          <mc:Fallback>
            <p:pic>
              <p:nvPicPr>
                <p:cNvPr id="218" name="Freihand 217">
                  <a:extLst>
                    <a:ext uri="{FF2B5EF4-FFF2-40B4-BE49-F238E27FC236}">
                      <a16:creationId xmlns:a16="http://schemas.microsoft.com/office/drawing/2014/main" id="{C831048D-7BC1-62CF-F5EB-82EC466A615C}"/>
                    </a:ext>
                  </a:extLst>
                </p:cNvPr>
                <p:cNvPicPr/>
                <p:nvPr/>
              </p:nvPicPr>
              <p:blipFill>
                <a:blip r:embed="rId274"/>
                <a:stretch>
                  <a:fillRect/>
                </a:stretch>
              </p:blipFill>
              <p:spPr>
                <a:xfrm>
                  <a:off x="11264400" y="3402262"/>
                  <a:ext cx="34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9" name="Freihand 218">
                  <a:extLst>
                    <a:ext uri="{FF2B5EF4-FFF2-40B4-BE49-F238E27FC236}">
                      <a16:creationId xmlns:a16="http://schemas.microsoft.com/office/drawing/2014/main" id="{F9CBBBE6-800D-DD12-3EA9-23A37B5D6952}"/>
                    </a:ext>
                  </a:extLst>
                </p14:cNvPr>
                <p14:cNvContentPartPr/>
                <p14:nvPr/>
              </p14:nvContentPartPr>
              <p14:xfrm>
                <a:off x="11227680" y="3451942"/>
                <a:ext cx="253800" cy="117000"/>
              </p14:xfrm>
            </p:contentPart>
          </mc:Choice>
          <mc:Fallback>
            <p:pic>
              <p:nvPicPr>
                <p:cNvPr id="219" name="Freihand 218">
                  <a:extLst>
                    <a:ext uri="{FF2B5EF4-FFF2-40B4-BE49-F238E27FC236}">
                      <a16:creationId xmlns:a16="http://schemas.microsoft.com/office/drawing/2014/main" id="{F9CBBBE6-800D-DD12-3EA9-23A37B5D6952}"/>
                    </a:ext>
                  </a:extLst>
                </p:cNvPr>
                <p:cNvPicPr/>
                <p:nvPr/>
              </p:nvPicPr>
              <p:blipFill>
                <a:blip r:embed="rId276"/>
                <a:stretch>
                  <a:fillRect/>
                </a:stretch>
              </p:blipFill>
              <p:spPr>
                <a:xfrm>
                  <a:off x="11219040" y="3442942"/>
                  <a:ext cx="271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0" name="Freihand 219">
                  <a:extLst>
                    <a:ext uri="{FF2B5EF4-FFF2-40B4-BE49-F238E27FC236}">
                      <a16:creationId xmlns:a16="http://schemas.microsoft.com/office/drawing/2014/main" id="{DEC89799-81E8-FE58-5880-41079837FC73}"/>
                    </a:ext>
                  </a:extLst>
                </p14:cNvPr>
                <p14:cNvContentPartPr/>
                <p14:nvPr/>
              </p14:nvContentPartPr>
              <p14:xfrm>
                <a:off x="11386800" y="3465622"/>
                <a:ext cx="106560" cy="61920"/>
              </p14:xfrm>
            </p:contentPart>
          </mc:Choice>
          <mc:Fallback>
            <p:pic>
              <p:nvPicPr>
                <p:cNvPr id="220" name="Freihand 219">
                  <a:extLst>
                    <a:ext uri="{FF2B5EF4-FFF2-40B4-BE49-F238E27FC236}">
                      <a16:creationId xmlns:a16="http://schemas.microsoft.com/office/drawing/2014/main" id="{DEC89799-81E8-FE58-5880-41079837FC73}"/>
                    </a:ext>
                  </a:extLst>
                </p:cNvPr>
                <p:cNvPicPr/>
                <p:nvPr/>
              </p:nvPicPr>
              <p:blipFill>
                <a:blip r:embed="rId278"/>
                <a:stretch>
                  <a:fillRect/>
                </a:stretch>
              </p:blipFill>
              <p:spPr>
                <a:xfrm>
                  <a:off x="11377800" y="3456982"/>
                  <a:ext cx="124200" cy="79560"/>
                </a:xfrm>
                <a:prstGeom prst="rect">
                  <a:avLst/>
                </a:prstGeom>
              </p:spPr>
            </p:pic>
          </mc:Fallback>
        </mc:AlternateContent>
      </p:grpSp>
      <p:grpSp>
        <p:nvGrpSpPr>
          <p:cNvPr id="225" name="Gruppieren 224">
            <a:extLst>
              <a:ext uri="{FF2B5EF4-FFF2-40B4-BE49-F238E27FC236}">
                <a16:creationId xmlns:a16="http://schemas.microsoft.com/office/drawing/2014/main" id="{6A30CB3A-EAD2-7A5B-2919-15F6D12D4D67}"/>
              </a:ext>
            </a:extLst>
          </p:cNvPr>
          <p:cNvGrpSpPr/>
          <p:nvPr/>
        </p:nvGrpSpPr>
        <p:grpSpPr>
          <a:xfrm>
            <a:off x="217440" y="5100382"/>
            <a:ext cx="279720" cy="214200"/>
            <a:chOff x="217440" y="5100382"/>
            <a:chExt cx="279720" cy="214200"/>
          </a:xfrm>
        </p:grpSpPr>
        <mc:AlternateContent xmlns:mc="http://schemas.openxmlformats.org/markup-compatibility/2006">
          <mc:Choice xmlns:p14="http://schemas.microsoft.com/office/powerpoint/2010/main" Requires="p14">
            <p:contentPart p14:bwMode="auto" r:id="rId279">
              <p14:nvContentPartPr>
                <p14:cNvPr id="222" name="Freihand 221">
                  <a:extLst>
                    <a:ext uri="{FF2B5EF4-FFF2-40B4-BE49-F238E27FC236}">
                      <a16:creationId xmlns:a16="http://schemas.microsoft.com/office/drawing/2014/main" id="{2BF9D99D-FA7E-142D-AB89-CC1BCC89A33D}"/>
                    </a:ext>
                  </a:extLst>
                </p14:cNvPr>
                <p14:cNvContentPartPr/>
                <p14:nvPr/>
              </p14:nvContentPartPr>
              <p14:xfrm>
                <a:off x="217440" y="5152942"/>
                <a:ext cx="162720" cy="28800"/>
              </p14:xfrm>
            </p:contentPart>
          </mc:Choice>
          <mc:Fallback>
            <p:pic>
              <p:nvPicPr>
                <p:cNvPr id="222" name="Freihand 221">
                  <a:extLst>
                    <a:ext uri="{FF2B5EF4-FFF2-40B4-BE49-F238E27FC236}">
                      <a16:creationId xmlns:a16="http://schemas.microsoft.com/office/drawing/2014/main" id="{2BF9D99D-FA7E-142D-AB89-CC1BCC89A33D}"/>
                    </a:ext>
                  </a:extLst>
                </p:cNvPr>
                <p:cNvPicPr/>
                <p:nvPr/>
              </p:nvPicPr>
              <p:blipFill>
                <a:blip r:embed="rId280"/>
                <a:stretch>
                  <a:fillRect/>
                </a:stretch>
              </p:blipFill>
              <p:spPr>
                <a:xfrm>
                  <a:off x="208800" y="5144302"/>
                  <a:ext cx="180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23" name="Freihand 222">
                  <a:extLst>
                    <a:ext uri="{FF2B5EF4-FFF2-40B4-BE49-F238E27FC236}">
                      <a16:creationId xmlns:a16="http://schemas.microsoft.com/office/drawing/2014/main" id="{140F1E45-4FEF-D404-CDEE-602EEC0F2436}"/>
                    </a:ext>
                  </a:extLst>
                </p14:cNvPr>
                <p14:cNvContentPartPr/>
                <p14:nvPr/>
              </p14:nvContentPartPr>
              <p14:xfrm>
                <a:off x="226800" y="5224222"/>
                <a:ext cx="151200" cy="24120"/>
              </p14:xfrm>
            </p:contentPart>
          </mc:Choice>
          <mc:Fallback>
            <p:pic>
              <p:nvPicPr>
                <p:cNvPr id="223" name="Freihand 222">
                  <a:extLst>
                    <a:ext uri="{FF2B5EF4-FFF2-40B4-BE49-F238E27FC236}">
                      <a16:creationId xmlns:a16="http://schemas.microsoft.com/office/drawing/2014/main" id="{140F1E45-4FEF-D404-CDEE-602EEC0F2436}"/>
                    </a:ext>
                  </a:extLst>
                </p:cNvPr>
                <p:cNvPicPr/>
                <p:nvPr/>
              </p:nvPicPr>
              <p:blipFill>
                <a:blip r:embed="rId282"/>
                <a:stretch>
                  <a:fillRect/>
                </a:stretch>
              </p:blipFill>
              <p:spPr>
                <a:xfrm>
                  <a:off x="218160" y="5215222"/>
                  <a:ext cx="168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24" name="Freihand 223">
                  <a:extLst>
                    <a:ext uri="{FF2B5EF4-FFF2-40B4-BE49-F238E27FC236}">
                      <a16:creationId xmlns:a16="http://schemas.microsoft.com/office/drawing/2014/main" id="{9B50F736-CA5C-9435-9DEA-18235A265AFA}"/>
                    </a:ext>
                  </a:extLst>
                </p14:cNvPr>
                <p14:cNvContentPartPr/>
                <p14:nvPr/>
              </p14:nvContentPartPr>
              <p14:xfrm>
                <a:off x="402480" y="5100382"/>
                <a:ext cx="94680" cy="214200"/>
              </p14:xfrm>
            </p:contentPart>
          </mc:Choice>
          <mc:Fallback>
            <p:pic>
              <p:nvPicPr>
                <p:cNvPr id="224" name="Freihand 223">
                  <a:extLst>
                    <a:ext uri="{FF2B5EF4-FFF2-40B4-BE49-F238E27FC236}">
                      <a16:creationId xmlns:a16="http://schemas.microsoft.com/office/drawing/2014/main" id="{9B50F736-CA5C-9435-9DEA-18235A265AFA}"/>
                    </a:ext>
                  </a:extLst>
                </p:cNvPr>
                <p:cNvPicPr/>
                <p:nvPr/>
              </p:nvPicPr>
              <p:blipFill>
                <a:blip r:embed="rId284"/>
                <a:stretch>
                  <a:fillRect/>
                </a:stretch>
              </p:blipFill>
              <p:spPr>
                <a:xfrm>
                  <a:off x="393480" y="5091382"/>
                  <a:ext cx="112320" cy="231840"/>
                </a:xfrm>
                <a:prstGeom prst="rect">
                  <a:avLst/>
                </a:prstGeom>
              </p:spPr>
            </p:pic>
          </mc:Fallback>
        </mc:AlternateContent>
      </p:grpSp>
      <p:grpSp>
        <p:nvGrpSpPr>
          <p:cNvPr id="234" name="Gruppieren 233">
            <a:extLst>
              <a:ext uri="{FF2B5EF4-FFF2-40B4-BE49-F238E27FC236}">
                <a16:creationId xmlns:a16="http://schemas.microsoft.com/office/drawing/2014/main" id="{829453CB-9201-3833-2BF3-0C1A38363D61}"/>
              </a:ext>
            </a:extLst>
          </p:cNvPr>
          <p:cNvGrpSpPr/>
          <p:nvPr/>
        </p:nvGrpSpPr>
        <p:grpSpPr>
          <a:xfrm>
            <a:off x="705600" y="4805902"/>
            <a:ext cx="1177200" cy="447840"/>
            <a:chOff x="705600" y="4805902"/>
            <a:chExt cx="1177200" cy="447840"/>
          </a:xfrm>
        </p:grpSpPr>
        <mc:AlternateContent xmlns:mc="http://schemas.openxmlformats.org/markup-compatibility/2006">
          <mc:Choice xmlns:p14="http://schemas.microsoft.com/office/powerpoint/2010/main" Requires="p14">
            <p:contentPart p14:bwMode="auto" r:id="rId285">
              <p14:nvContentPartPr>
                <p14:cNvPr id="226" name="Freihand 225">
                  <a:extLst>
                    <a:ext uri="{FF2B5EF4-FFF2-40B4-BE49-F238E27FC236}">
                      <a16:creationId xmlns:a16="http://schemas.microsoft.com/office/drawing/2014/main" id="{84566889-082D-77A5-22DE-64F2877FAC25}"/>
                    </a:ext>
                  </a:extLst>
                </p14:cNvPr>
                <p14:cNvContentPartPr/>
                <p14:nvPr/>
              </p14:nvContentPartPr>
              <p14:xfrm>
                <a:off x="712800" y="4978342"/>
                <a:ext cx="200160" cy="269640"/>
              </p14:xfrm>
            </p:contentPart>
          </mc:Choice>
          <mc:Fallback>
            <p:pic>
              <p:nvPicPr>
                <p:cNvPr id="226" name="Freihand 225">
                  <a:extLst>
                    <a:ext uri="{FF2B5EF4-FFF2-40B4-BE49-F238E27FC236}">
                      <a16:creationId xmlns:a16="http://schemas.microsoft.com/office/drawing/2014/main" id="{84566889-082D-77A5-22DE-64F2877FAC25}"/>
                    </a:ext>
                  </a:extLst>
                </p:cNvPr>
                <p:cNvPicPr/>
                <p:nvPr/>
              </p:nvPicPr>
              <p:blipFill>
                <a:blip r:embed="rId286"/>
                <a:stretch>
                  <a:fillRect/>
                </a:stretch>
              </p:blipFill>
              <p:spPr>
                <a:xfrm>
                  <a:off x="703800" y="4969342"/>
                  <a:ext cx="2178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27" name="Freihand 226">
                  <a:extLst>
                    <a:ext uri="{FF2B5EF4-FFF2-40B4-BE49-F238E27FC236}">
                      <a16:creationId xmlns:a16="http://schemas.microsoft.com/office/drawing/2014/main" id="{C83C4B0A-C0DF-5DF7-56E6-746BA90F0E74}"/>
                    </a:ext>
                  </a:extLst>
                </p14:cNvPr>
                <p14:cNvContentPartPr/>
                <p14:nvPr/>
              </p14:nvContentPartPr>
              <p14:xfrm>
                <a:off x="817200" y="4979422"/>
                <a:ext cx="129960" cy="274320"/>
              </p14:xfrm>
            </p:contentPart>
          </mc:Choice>
          <mc:Fallback>
            <p:pic>
              <p:nvPicPr>
                <p:cNvPr id="227" name="Freihand 226">
                  <a:extLst>
                    <a:ext uri="{FF2B5EF4-FFF2-40B4-BE49-F238E27FC236}">
                      <a16:creationId xmlns:a16="http://schemas.microsoft.com/office/drawing/2014/main" id="{C83C4B0A-C0DF-5DF7-56E6-746BA90F0E74}"/>
                    </a:ext>
                  </a:extLst>
                </p:cNvPr>
                <p:cNvPicPr/>
                <p:nvPr/>
              </p:nvPicPr>
              <p:blipFill>
                <a:blip r:embed="rId288"/>
                <a:stretch>
                  <a:fillRect/>
                </a:stretch>
              </p:blipFill>
              <p:spPr>
                <a:xfrm>
                  <a:off x="808200" y="4970422"/>
                  <a:ext cx="1476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28" name="Freihand 227">
                  <a:extLst>
                    <a:ext uri="{FF2B5EF4-FFF2-40B4-BE49-F238E27FC236}">
                      <a16:creationId xmlns:a16="http://schemas.microsoft.com/office/drawing/2014/main" id="{B113EC8C-4BAE-DD60-D960-238F9566BDCB}"/>
                    </a:ext>
                  </a:extLst>
                </p14:cNvPr>
                <p14:cNvContentPartPr/>
                <p14:nvPr/>
              </p14:nvContentPartPr>
              <p14:xfrm>
                <a:off x="1013760" y="4839742"/>
                <a:ext cx="88200" cy="203400"/>
              </p14:xfrm>
            </p:contentPart>
          </mc:Choice>
          <mc:Fallback>
            <p:pic>
              <p:nvPicPr>
                <p:cNvPr id="228" name="Freihand 227">
                  <a:extLst>
                    <a:ext uri="{FF2B5EF4-FFF2-40B4-BE49-F238E27FC236}">
                      <a16:creationId xmlns:a16="http://schemas.microsoft.com/office/drawing/2014/main" id="{B113EC8C-4BAE-DD60-D960-238F9566BDCB}"/>
                    </a:ext>
                  </a:extLst>
                </p:cNvPr>
                <p:cNvPicPr/>
                <p:nvPr/>
              </p:nvPicPr>
              <p:blipFill>
                <a:blip r:embed="rId290"/>
                <a:stretch>
                  <a:fillRect/>
                </a:stretch>
              </p:blipFill>
              <p:spPr>
                <a:xfrm>
                  <a:off x="1004760" y="4831102"/>
                  <a:ext cx="105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29" name="Freihand 228">
                  <a:extLst>
                    <a:ext uri="{FF2B5EF4-FFF2-40B4-BE49-F238E27FC236}">
                      <a16:creationId xmlns:a16="http://schemas.microsoft.com/office/drawing/2014/main" id="{9D9D151E-CCE1-15B5-00E8-F39E333BD302}"/>
                    </a:ext>
                  </a:extLst>
                </p14:cNvPr>
                <p14:cNvContentPartPr/>
                <p14:nvPr/>
              </p14:nvContentPartPr>
              <p14:xfrm>
                <a:off x="1273320" y="5074102"/>
                <a:ext cx="163440" cy="7920"/>
              </p14:xfrm>
            </p:contentPart>
          </mc:Choice>
          <mc:Fallback>
            <p:pic>
              <p:nvPicPr>
                <p:cNvPr id="229" name="Freihand 228">
                  <a:extLst>
                    <a:ext uri="{FF2B5EF4-FFF2-40B4-BE49-F238E27FC236}">
                      <a16:creationId xmlns:a16="http://schemas.microsoft.com/office/drawing/2014/main" id="{9D9D151E-CCE1-15B5-00E8-F39E333BD302}"/>
                    </a:ext>
                  </a:extLst>
                </p:cNvPr>
                <p:cNvPicPr/>
                <p:nvPr/>
              </p:nvPicPr>
              <p:blipFill>
                <a:blip r:embed="rId292"/>
                <a:stretch>
                  <a:fillRect/>
                </a:stretch>
              </p:blipFill>
              <p:spPr>
                <a:xfrm>
                  <a:off x="1264680" y="5065102"/>
                  <a:ext cx="181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30" name="Freihand 229">
                  <a:extLst>
                    <a:ext uri="{FF2B5EF4-FFF2-40B4-BE49-F238E27FC236}">
                      <a16:creationId xmlns:a16="http://schemas.microsoft.com/office/drawing/2014/main" id="{7B6152E3-86E0-48D5-AABD-298EF6B56A93}"/>
                    </a:ext>
                  </a:extLst>
                </p14:cNvPr>
                <p14:cNvContentPartPr/>
                <p14:nvPr/>
              </p14:nvContentPartPr>
              <p14:xfrm>
                <a:off x="1280520" y="5120902"/>
                <a:ext cx="180360" cy="26640"/>
              </p14:xfrm>
            </p:contentPart>
          </mc:Choice>
          <mc:Fallback>
            <p:pic>
              <p:nvPicPr>
                <p:cNvPr id="230" name="Freihand 229">
                  <a:extLst>
                    <a:ext uri="{FF2B5EF4-FFF2-40B4-BE49-F238E27FC236}">
                      <a16:creationId xmlns:a16="http://schemas.microsoft.com/office/drawing/2014/main" id="{7B6152E3-86E0-48D5-AABD-298EF6B56A93}"/>
                    </a:ext>
                  </a:extLst>
                </p:cNvPr>
                <p:cNvPicPr/>
                <p:nvPr/>
              </p:nvPicPr>
              <p:blipFill>
                <a:blip r:embed="rId294"/>
                <a:stretch>
                  <a:fillRect/>
                </a:stretch>
              </p:blipFill>
              <p:spPr>
                <a:xfrm>
                  <a:off x="1271880" y="5112262"/>
                  <a:ext cx="198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31" name="Freihand 230">
                  <a:extLst>
                    <a:ext uri="{FF2B5EF4-FFF2-40B4-BE49-F238E27FC236}">
                      <a16:creationId xmlns:a16="http://schemas.microsoft.com/office/drawing/2014/main" id="{C0065171-6038-C603-7236-B35C26E69EDE}"/>
                    </a:ext>
                  </a:extLst>
                </p14:cNvPr>
                <p14:cNvContentPartPr/>
                <p14:nvPr/>
              </p14:nvContentPartPr>
              <p14:xfrm>
                <a:off x="1563480" y="4944862"/>
                <a:ext cx="159840" cy="223920"/>
              </p14:xfrm>
            </p:contentPart>
          </mc:Choice>
          <mc:Fallback>
            <p:pic>
              <p:nvPicPr>
                <p:cNvPr id="231" name="Freihand 230">
                  <a:extLst>
                    <a:ext uri="{FF2B5EF4-FFF2-40B4-BE49-F238E27FC236}">
                      <a16:creationId xmlns:a16="http://schemas.microsoft.com/office/drawing/2014/main" id="{C0065171-6038-C603-7236-B35C26E69EDE}"/>
                    </a:ext>
                  </a:extLst>
                </p:cNvPr>
                <p:cNvPicPr/>
                <p:nvPr/>
              </p:nvPicPr>
              <p:blipFill>
                <a:blip r:embed="rId296"/>
                <a:stretch>
                  <a:fillRect/>
                </a:stretch>
              </p:blipFill>
              <p:spPr>
                <a:xfrm>
                  <a:off x="1554480" y="4936222"/>
                  <a:ext cx="177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32" name="Freihand 231">
                  <a:extLst>
                    <a:ext uri="{FF2B5EF4-FFF2-40B4-BE49-F238E27FC236}">
                      <a16:creationId xmlns:a16="http://schemas.microsoft.com/office/drawing/2014/main" id="{66D68680-FF38-634F-97CC-35EFB3DB6797}"/>
                    </a:ext>
                  </a:extLst>
                </p14:cNvPr>
                <p14:cNvContentPartPr/>
                <p14:nvPr/>
              </p14:nvContentPartPr>
              <p14:xfrm>
                <a:off x="1799280" y="4805902"/>
                <a:ext cx="83520" cy="91440"/>
              </p14:xfrm>
            </p:contentPart>
          </mc:Choice>
          <mc:Fallback>
            <p:pic>
              <p:nvPicPr>
                <p:cNvPr id="232" name="Freihand 231">
                  <a:extLst>
                    <a:ext uri="{FF2B5EF4-FFF2-40B4-BE49-F238E27FC236}">
                      <a16:creationId xmlns:a16="http://schemas.microsoft.com/office/drawing/2014/main" id="{66D68680-FF38-634F-97CC-35EFB3DB6797}"/>
                    </a:ext>
                  </a:extLst>
                </p:cNvPr>
                <p:cNvPicPr/>
                <p:nvPr/>
              </p:nvPicPr>
              <p:blipFill>
                <a:blip r:embed="rId298"/>
                <a:stretch>
                  <a:fillRect/>
                </a:stretch>
              </p:blipFill>
              <p:spPr>
                <a:xfrm>
                  <a:off x="1790280" y="4796902"/>
                  <a:ext cx="101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33" name="Freihand 232">
                  <a:extLst>
                    <a:ext uri="{FF2B5EF4-FFF2-40B4-BE49-F238E27FC236}">
                      <a16:creationId xmlns:a16="http://schemas.microsoft.com/office/drawing/2014/main" id="{1B3CE187-FB8B-6974-6946-3D45D2CBDB39}"/>
                    </a:ext>
                  </a:extLst>
                </p14:cNvPr>
                <p14:cNvContentPartPr/>
                <p14:nvPr/>
              </p14:nvContentPartPr>
              <p14:xfrm>
                <a:off x="705600" y="4834702"/>
                <a:ext cx="140040" cy="58680"/>
              </p14:xfrm>
            </p:contentPart>
          </mc:Choice>
          <mc:Fallback>
            <p:pic>
              <p:nvPicPr>
                <p:cNvPr id="233" name="Freihand 232">
                  <a:extLst>
                    <a:ext uri="{FF2B5EF4-FFF2-40B4-BE49-F238E27FC236}">
                      <a16:creationId xmlns:a16="http://schemas.microsoft.com/office/drawing/2014/main" id="{1B3CE187-FB8B-6974-6946-3D45D2CBDB39}"/>
                    </a:ext>
                  </a:extLst>
                </p:cNvPr>
                <p:cNvPicPr/>
                <p:nvPr/>
              </p:nvPicPr>
              <p:blipFill>
                <a:blip r:embed="rId300"/>
                <a:stretch>
                  <a:fillRect/>
                </a:stretch>
              </p:blipFill>
              <p:spPr>
                <a:xfrm>
                  <a:off x="696960" y="4826062"/>
                  <a:ext cx="157680" cy="76320"/>
                </a:xfrm>
                <a:prstGeom prst="rect">
                  <a:avLst/>
                </a:prstGeom>
              </p:spPr>
            </p:pic>
          </mc:Fallback>
        </mc:AlternateContent>
      </p:grpSp>
      <p:grpSp>
        <p:nvGrpSpPr>
          <p:cNvPr id="241" name="Gruppieren 240">
            <a:extLst>
              <a:ext uri="{FF2B5EF4-FFF2-40B4-BE49-F238E27FC236}">
                <a16:creationId xmlns:a16="http://schemas.microsoft.com/office/drawing/2014/main" id="{2778E03D-78DD-FD4E-D6BC-D368BE794B9F}"/>
              </a:ext>
            </a:extLst>
          </p:cNvPr>
          <p:cNvGrpSpPr/>
          <p:nvPr/>
        </p:nvGrpSpPr>
        <p:grpSpPr>
          <a:xfrm>
            <a:off x="2475360" y="4954222"/>
            <a:ext cx="630720" cy="224280"/>
            <a:chOff x="2475360" y="4954222"/>
            <a:chExt cx="630720" cy="224280"/>
          </a:xfrm>
        </p:grpSpPr>
        <mc:AlternateContent xmlns:mc="http://schemas.openxmlformats.org/markup-compatibility/2006">
          <mc:Choice xmlns:p14="http://schemas.microsoft.com/office/powerpoint/2010/main" Requires="p14">
            <p:contentPart p14:bwMode="auto" r:id="rId301">
              <p14:nvContentPartPr>
                <p14:cNvPr id="235" name="Freihand 234">
                  <a:extLst>
                    <a:ext uri="{FF2B5EF4-FFF2-40B4-BE49-F238E27FC236}">
                      <a16:creationId xmlns:a16="http://schemas.microsoft.com/office/drawing/2014/main" id="{36E1FF29-6573-ADD9-8FFC-64553620BD99}"/>
                    </a:ext>
                  </a:extLst>
                </p14:cNvPr>
                <p14:cNvContentPartPr/>
                <p14:nvPr/>
              </p14:nvContentPartPr>
              <p14:xfrm>
                <a:off x="2475360" y="4962502"/>
                <a:ext cx="135000" cy="216000"/>
              </p14:xfrm>
            </p:contentPart>
          </mc:Choice>
          <mc:Fallback>
            <p:pic>
              <p:nvPicPr>
                <p:cNvPr id="235" name="Freihand 234">
                  <a:extLst>
                    <a:ext uri="{FF2B5EF4-FFF2-40B4-BE49-F238E27FC236}">
                      <a16:creationId xmlns:a16="http://schemas.microsoft.com/office/drawing/2014/main" id="{36E1FF29-6573-ADD9-8FFC-64553620BD99}"/>
                    </a:ext>
                  </a:extLst>
                </p:cNvPr>
                <p:cNvPicPr/>
                <p:nvPr/>
              </p:nvPicPr>
              <p:blipFill>
                <a:blip r:embed="rId302"/>
                <a:stretch>
                  <a:fillRect/>
                </a:stretch>
              </p:blipFill>
              <p:spPr>
                <a:xfrm>
                  <a:off x="2466720" y="4953502"/>
                  <a:ext cx="152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36" name="Freihand 235">
                  <a:extLst>
                    <a:ext uri="{FF2B5EF4-FFF2-40B4-BE49-F238E27FC236}">
                      <a16:creationId xmlns:a16="http://schemas.microsoft.com/office/drawing/2014/main" id="{8CF6471B-47BE-7AC2-1FCE-F472F8CD611B}"/>
                    </a:ext>
                  </a:extLst>
                </p14:cNvPr>
                <p14:cNvContentPartPr/>
                <p14:nvPr/>
              </p14:nvContentPartPr>
              <p14:xfrm>
                <a:off x="2719080" y="4979062"/>
                <a:ext cx="156600" cy="161280"/>
              </p14:xfrm>
            </p:contentPart>
          </mc:Choice>
          <mc:Fallback>
            <p:pic>
              <p:nvPicPr>
                <p:cNvPr id="236" name="Freihand 235">
                  <a:extLst>
                    <a:ext uri="{FF2B5EF4-FFF2-40B4-BE49-F238E27FC236}">
                      <a16:creationId xmlns:a16="http://schemas.microsoft.com/office/drawing/2014/main" id="{8CF6471B-47BE-7AC2-1FCE-F472F8CD611B}"/>
                    </a:ext>
                  </a:extLst>
                </p:cNvPr>
                <p:cNvPicPr/>
                <p:nvPr/>
              </p:nvPicPr>
              <p:blipFill>
                <a:blip r:embed="rId304"/>
                <a:stretch>
                  <a:fillRect/>
                </a:stretch>
              </p:blipFill>
              <p:spPr>
                <a:xfrm>
                  <a:off x="2710440" y="4970422"/>
                  <a:ext cx="174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37" name="Freihand 236">
                  <a:extLst>
                    <a:ext uri="{FF2B5EF4-FFF2-40B4-BE49-F238E27FC236}">
                      <a16:creationId xmlns:a16="http://schemas.microsoft.com/office/drawing/2014/main" id="{4CEEEE39-17AD-D7D0-F2D6-0757605F47DB}"/>
                    </a:ext>
                  </a:extLst>
                </p14:cNvPr>
                <p14:cNvContentPartPr/>
                <p14:nvPr/>
              </p14:nvContentPartPr>
              <p14:xfrm>
                <a:off x="2960640" y="4954222"/>
                <a:ext cx="145440" cy="151200"/>
              </p14:xfrm>
            </p:contentPart>
          </mc:Choice>
          <mc:Fallback>
            <p:pic>
              <p:nvPicPr>
                <p:cNvPr id="237" name="Freihand 236">
                  <a:extLst>
                    <a:ext uri="{FF2B5EF4-FFF2-40B4-BE49-F238E27FC236}">
                      <a16:creationId xmlns:a16="http://schemas.microsoft.com/office/drawing/2014/main" id="{4CEEEE39-17AD-D7D0-F2D6-0757605F47DB}"/>
                    </a:ext>
                  </a:extLst>
                </p:cNvPr>
                <p:cNvPicPr/>
                <p:nvPr/>
              </p:nvPicPr>
              <p:blipFill>
                <a:blip r:embed="rId306"/>
                <a:stretch>
                  <a:fillRect/>
                </a:stretch>
              </p:blipFill>
              <p:spPr>
                <a:xfrm>
                  <a:off x="2951640" y="4945582"/>
                  <a:ext cx="163080" cy="168840"/>
                </a:xfrm>
                <a:prstGeom prst="rect">
                  <a:avLst/>
                </a:prstGeom>
              </p:spPr>
            </p:pic>
          </mc:Fallback>
        </mc:AlternateContent>
      </p:grpSp>
      <p:grpSp>
        <p:nvGrpSpPr>
          <p:cNvPr id="240" name="Gruppieren 239">
            <a:extLst>
              <a:ext uri="{FF2B5EF4-FFF2-40B4-BE49-F238E27FC236}">
                <a16:creationId xmlns:a16="http://schemas.microsoft.com/office/drawing/2014/main" id="{2A7477ED-D150-67E6-D1CE-815981A4C9DE}"/>
              </a:ext>
            </a:extLst>
          </p:cNvPr>
          <p:cNvGrpSpPr/>
          <p:nvPr/>
        </p:nvGrpSpPr>
        <p:grpSpPr>
          <a:xfrm>
            <a:off x="3369240" y="5037382"/>
            <a:ext cx="163440" cy="71640"/>
            <a:chOff x="3369240" y="5037382"/>
            <a:chExt cx="163440" cy="71640"/>
          </a:xfrm>
        </p:grpSpPr>
        <mc:AlternateContent xmlns:mc="http://schemas.openxmlformats.org/markup-compatibility/2006">
          <mc:Choice xmlns:p14="http://schemas.microsoft.com/office/powerpoint/2010/main" Requires="p14">
            <p:contentPart p14:bwMode="auto" r:id="rId307">
              <p14:nvContentPartPr>
                <p14:cNvPr id="238" name="Freihand 237">
                  <a:extLst>
                    <a:ext uri="{FF2B5EF4-FFF2-40B4-BE49-F238E27FC236}">
                      <a16:creationId xmlns:a16="http://schemas.microsoft.com/office/drawing/2014/main" id="{D9F3C28C-A4AF-8331-2AE5-857398EF19CE}"/>
                    </a:ext>
                  </a:extLst>
                </p14:cNvPr>
                <p14:cNvContentPartPr/>
                <p14:nvPr/>
              </p14:nvContentPartPr>
              <p14:xfrm>
                <a:off x="3375360" y="5037382"/>
                <a:ext cx="157320" cy="18000"/>
              </p14:xfrm>
            </p:contentPart>
          </mc:Choice>
          <mc:Fallback>
            <p:pic>
              <p:nvPicPr>
                <p:cNvPr id="238" name="Freihand 237">
                  <a:extLst>
                    <a:ext uri="{FF2B5EF4-FFF2-40B4-BE49-F238E27FC236}">
                      <a16:creationId xmlns:a16="http://schemas.microsoft.com/office/drawing/2014/main" id="{D9F3C28C-A4AF-8331-2AE5-857398EF19CE}"/>
                    </a:ext>
                  </a:extLst>
                </p:cNvPr>
                <p:cNvPicPr/>
                <p:nvPr/>
              </p:nvPicPr>
              <p:blipFill>
                <a:blip r:embed="rId308"/>
                <a:stretch>
                  <a:fillRect/>
                </a:stretch>
              </p:blipFill>
              <p:spPr>
                <a:xfrm>
                  <a:off x="3366720" y="5028742"/>
                  <a:ext cx="174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39" name="Freihand 238">
                  <a:extLst>
                    <a:ext uri="{FF2B5EF4-FFF2-40B4-BE49-F238E27FC236}">
                      <a16:creationId xmlns:a16="http://schemas.microsoft.com/office/drawing/2014/main" id="{A3AF937A-4F14-7232-C2CD-80B3AECE5F02}"/>
                    </a:ext>
                  </a:extLst>
                </p14:cNvPr>
                <p14:cNvContentPartPr/>
                <p14:nvPr/>
              </p14:nvContentPartPr>
              <p14:xfrm>
                <a:off x="3369240" y="5101462"/>
                <a:ext cx="160200" cy="7560"/>
              </p14:xfrm>
            </p:contentPart>
          </mc:Choice>
          <mc:Fallback>
            <p:pic>
              <p:nvPicPr>
                <p:cNvPr id="239" name="Freihand 238">
                  <a:extLst>
                    <a:ext uri="{FF2B5EF4-FFF2-40B4-BE49-F238E27FC236}">
                      <a16:creationId xmlns:a16="http://schemas.microsoft.com/office/drawing/2014/main" id="{A3AF937A-4F14-7232-C2CD-80B3AECE5F02}"/>
                    </a:ext>
                  </a:extLst>
                </p:cNvPr>
                <p:cNvPicPr/>
                <p:nvPr/>
              </p:nvPicPr>
              <p:blipFill>
                <a:blip r:embed="rId310"/>
                <a:stretch>
                  <a:fillRect/>
                </a:stretch>
              </p:blipFill>
              <p:spPr>
                <a:xfrm>
                  <a:off x="3360600" y="5092462"/>
                  <a:ext cx="177840" cy="25200"/>
                </a:xfrm>
                <a:prstGeom prst="rect">
                  <a:avLst/>
                </a:prstGeom>
              </p:spPr>
            </p:pic>
          </mc:Fallback>
        </mc:AlternateContent>
      </p:grpSp>
      <p:grpSp>
        <p:nvGrpSpPr>
          <p:cNvPr id="258" name="Gruppieren 257">
            <a:extLst>
              <a:ext uri="{FF2B5EF4-FFF2-40B4-BE49-F238E27FC236}">
                <a16:creationId xmlns:a16="http://schemas.microsoft.com/office/drawing/2014/main" id="{7F8BE9F4-0F25-FD5E-9ECB-130CD53D07BA}"/>
              </a:ext>
            </a:extLst>
          </p:cNvPr>
          <p:cNvGrpSpPr/>
          <p:nvPr/>
        </p:nvGrpSpPr>
        <p:grpSpPr>
          <a:xfrm>
            <a:off x="3744360" y="4903102"/>
            <a:ext cx="721080" cy="188640"/>
            <a:chOff x="3744360" y="4903102"/>
            <a:chExt cx="721080" cy="188640"/>
          </a:xfrm>
        </p:grpSpPr>
        <mc:AlternateContent xmlns:mc="http://schemas.openxmlformats.org/markup-compatibility/2006">
          <mc:Choice xmlns:p14="http://schemas.microsoft.com/office/powerpoint/2010/main" Requires="p14">
            <p:contentPart p14:bwMode="auto" r:id="rId311">
              <p14:nvContentPartPr>
                <p14:cNvPr id="242" name="Freihand 241">
                  <a:extLst>
                    <a:ext uri="{FF2B5EF4-FFF2-40B4-BE49-F238E27FC236}">
                      <a16:creationId xmlns:a16="http://schemas.microsoft.com/office/drawing/2014/main" id="{94BF04E3-2E17-3BB2-C250-FB9B18D41D90}"/>
                    </a:ext>
                  </a:extLst>
                </p14:cNvPr>
                <p14:cNvContentPartPr/>
                <p14:nvPr/>
              </p14:nvContentPartPr>
              <p14:xfrm>
                <a:off x="3744360" y="4909222"/>
                <a:ext cx="81000" cy="176400"/>
              </p14:xfrm>
            </p:contentPart>
          </mc:Choice>
          <mc:Fallback>
            <p:pic>
              <p:nvPicPr>
                <p:cNvPr id="242" name="Freihand 241">
                  <a:extLst>
                    <a:ext uri="{FF2B5EF4-FFF2-40B4-BE49-F238E27FC236}">
                      <a16:creationId xmlns:a16="http://schemas.microsoft.com/office/drawing/2014/main" id="{94BF04E3-2E17-3BB2-C250-FB9B18D41D90}"/>
                    </a:ext>
                  </a:extLst>
                </p:cNvPr>
                <p:cNvPicPr/>
                <p:nvPr/>
              </p:nvPicPr>
              <p:blipFill>
                <a:blip r:embed="rId312"/>
                <a:stretch>
                  <a:fillRect/>
                </a:stretch>
              </p:blipFill>
              <p:spPr>
                <a:xfrm>
                  <a:off x="3735360" y="4900582"/>
                  <a:ext cx="98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43" name="Freihand 242">
                  <a:extLst>
                    <a:ext uri="{FF2B5EF4-FFF2-40B4-BE49-F238E27FC236}">
                      <a16:creationId xmlns:a16="http://schemas.microsoft.com/office/drawing/2014/main" id="{B64DEAFF-6C06-EAC7-9037-5677C8338444}"/>
                    </a:ext>
                  </a:extLst>
                </p14:cNvPr>
                <p14:cNvContentPartPr/>
                <p14:nvPr/>
              </p14:nvContentPartPr>
              <p14:xfrm>
                <a:off x="3897000" y="4948102"/>
                <a:ext cx="124560" cy="143640"/>
              </p14:xfrm>
            </p:contentPart>
          </mc:Choice>
          <mc:Fallback>
            <p:pic>
              <p:nvPicPr>
                <p:cNvPr id="243" name="Freihand 242">
                  <a:extLst>
                    <a:ext uri="{FF2B5EF4-FFF2-40B4-BE49-F238E27FC236}">
                      <a16:creationId xmlns:a16="http://schemas.microsoft.com/office/drawing/2014/main" id="{B64DEAFF-6C06-EAC7-9037-5677C8338444}"/>
                    </a:ext>
                  </a:extLst>
                </p:cNvPr>
                <p:cNvPicPr/>
                <p:nvPr/>
              </p:nvPicPr>
              <p:blipFill>
                <a:blip r:embed="rId314"/>
                <a:stretch>
                  <a:fillRect/>
                </a:stretch>
              </p:blipFill>
              <p:spPr>
                <a:xfrm>
                  <a:off x="3888000" y="4939462"/>
                  <a:ext cx="142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44" name="Freihand 243">
                  <a:extLst>
                    <a:ext uri="{FF2B5EF4-FFF2-40B4-BE49-F238E27FC236}">
                      <a16:creationId xmlns:a16="http://schemas.microsoft.com/office/drawing/2014/main" id="{DD6E3F00-1DEA-9EA1-AF39-927E2417AF70}"/>
                    </a:ext>
                  </a:extLst>
                </p14:cNvPr>
                <p14:cNvContentPartPr/>
                <p14:nvPr/>
              </p14:nvContentPartPr>
              <p14:xfrm>
                <a:off x="4151880" y="4903102"/>
                <a:ext cx="310320" cy="154800"/>
              </p14:xfrm>
            </p:contentPart>
          </mc:Choice>
          <mc:Fallback>
            <p:pic>
              <p:nvPicPr>
                <p:cNvPr id="244" name="Freihand 243">
                  <a:extLst>
                    <a:ext uri="{FF2B5EF4-FFF2-40B4-BE49-F238E27FC236}">
                      <a16:creationId xmlns:a16="http://schemas.microsoft.com/office/drawing/2014/main" id="{DD6E3F00-1DEA-9EA1-AF39-927E2417AF70}"/>
                    </a:ext>
                  </a:extLst>
                </p:cNvPr>
                <p:cNvPicPr/>
                <p:nvPr/>
              </p:nvPicPr>
              <p:blipFill>
                <a:blip r:embed="rId316"/>
                <a:stretch>
                  <a:fillRect/>
                </a:stretch>
              </p:blipFill>
              <p:spPr>
                <a:xfrm>
                  <a:off x="4143240" y="4894462"/>
                  <a:ext cx="327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5" name="Freihand 244">
                  <a:extLst>
                    <a:ext uri="{FF2B5EF4-FFF2-40B4-BE49-F238E27FC236}">
                      <a16:creationId xmlns:a16="http://schemas.microsoft.com/office/drawing/2014/main" id="{2E6BEECC-FFCF-8D89-34CC-559AEE665AC5}"/>
                    </a:ext>
                  </a:extLst>
                </p14:cNvPr>
                <p14:cNvContentPartPr/>
                <p14:nvPr/>
              </p14:nvContentPartPr>
              <p14:xfrm>
                <a:off x="4361400" y="4903102"/>
                <a:ext cx="104040" cy="100800"/>
              </p14:xfrm>
            </p:contentPart>
          </mc:Choice>
          <mc:Fallback>
            <p:pic>
              <p:nvPicPr>
                <p:cNvPr id="245" name="Freihand 244">
                  <a:extLst>
                    <a:ext uri="{FF2B5EF4-FFF2-40B4-BE49-F238E27FC236}">
                      <a16:creationId xmlns:a16="http://schemas.microsoft.com/office/drawing/2014/main" id="{2E6BEECC-FFCF-8D89-34CC-559AEE665AC5}"/>
                    </a:ext>
                  </a:extLst>
                </p:cNvPr>
                <p:cNvPicPr/>
                <p:nvPr/>
              </p:nvPicPr>
              <p:blipFill>
                <a:blip r:embed="rId318"/>
                <a:stretch>
                  <a:fillRect/>
                </a:stretch>
              </p:blipFill>
              <p:spPr>
                <a:xfrm>
                  <a:off x="4352760" y="4894462"/>
                  <a:ext cx="121680" cy="118440"/>
                </a:xfrm>
                <a:prstGeom prst="rect">
                  <a:avLst/>
                </a:prstGeom>
              </p:spPr>
            </p:pic>
          </mc:Fallback>
        </mc:AlternateContent>
      </p:grpSp>
      <p:grpSp>
        <p:nvGrpSpPr>
          <p:cNvPr id="257" name="Gruppieren 256">
            <a:extLst>
              <a:ext uri="{FF2B5EF4-FFF2-40B4-BE49-F238E27FC236}">
                <a16:creationId xmlns:a16="http://schemas.microsoft.com/office/drawing/2014/main" id="{C91A0D60-91EC-F9E5-0FE8-079383532E13}"/>
              </a:ext>
            </a:extLst>
          </p:cNvPr>
          <p:cNvGrpSpPr/>
          <p:nvPr/>
        </p:nvGrpSpPr>
        <p:grpSpPr>
          <a:xfrm>
            <a:off x="4832640" y="4883662"/>
            <a:ext cx="358920" cy="204120"/>
            <a:chOff x="4832640" y="4883662"/>
            <a:chExt cx="358920" cy="204120"/>
          </a:xfrm>
        </p:grpSpPr>
        <mc:AlternateContent xmlns:mc="http://schemas.openxmlformats.org/markup-compatibility/2006">
          <mc:Choice xmlns:p14="http://schemas.microsoft.com/office/powerpoint/2010/main" Requires="p14">
            <p:contentPart p14:bwMode="auto" r:id="rId319">
              <p14:nvContentPartPr>
                <p14:cNvPr id="246" name="Freihand 245">
                  <a:extLst>
                    <a:ext uri="{FF2B5EF4-FFF2-40B4-BE49-F238E27FC236}">
                      <a16:creationId xmlns:a16="http://schemas.microsoft.com/office/drawing/2014/main" id="{814A6E14-0927-8027-A6DC-100B05014DFB}"/>
                    </a:ext>
                  </a:extLst>
                </p14:cNvPr>
                <p14:cNvContentPartPr/>
                <p14:nvPr/>
              </p14:nvContentPartPr>
              <p14:xfrm>
                <a:off x="4832640" y="4978702"/>
                <a:ext cx="203760" cy="71640"/>
              </p14:xfrm>
            </p:contentPart>
          </mc:Choice>
          <mc:Fallback>
            <p:pic>
              <p:nvPicPr>
                <p:cNvPr id="246" name="Freihand 245">
                  <a:extLst>
                    <a:ext uri="{FF2B5EF4-FFF2-40B4-BE49-F238E27FC236}">
                      <a16:creationId xmlns:a16="http://schemas.microsoft.com/office/drawing/2014/main" id="{814A6E14-0927-8027-A6DC-100B05014DFB}"/>
                    </a:ext>
                  </a:extLst>
                </p:cNvPr>
                <p:cNvPicPr/>
                <p:nvPr/>
              </p:nvPicPr>
              <p:blipFill>
                <a:blip r:embed="rId320"/>
                <a:stretch>
                  <a:fillRect/>
                </a:stretch>
              </p:blipFill>
              <p:spPr>
                <a:xfrm>
                  <a:off x="4823640" y="4969702"/>
                  <a:ext cx="221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47" name="Freihand 246">
                  <a:extLst>
                    <a:ext uri="{FF2B5EF4-FFF2-40B4-BE49-F238E27FC236}">
                      <a16:creationId xmlns:a16="http://schemas.microsoft.com/office/drawing/2014/main" id="{36B6FE37-70C9-43CD-F7FC-76D9A051B91A}"/>
                    </a:ext>
                  </a:extLst>
                </p14:cNvPr>
                <p14:cNvContentPartPr/>
                <p14:nvPr/>
              </p14:nvContentPartPr>
              <p14:xfrm>
                <a:off x="5075640" y="4883662"/>
                <a:ext cx="115920" cy="204120"/>
              </p14:xfrm>
            </p:contentPart>
          </mc:Choice>
          <mc:Fallback>
            <p:pic>
              <p:nvPicPr>
                <p:cNvPr id="247" name="Freihand 246">
                  <a:extLst>
                    <a:ext uri="{FF2B5EF4-FFF2-40B4-BE49-F238E27FC236}">
                      <a16:creationId xmlns:a16="http://schemas.microsoft.com/office/drawing/2014/main" id="{36B6FE37-70C9-43CD-F7FC-76D9A051B91A}"/>
                    </a:ext>
                  </a:extLst>
                </p:cNvPr>
                <p:cNvPicPr/>
                <p:nvPr/>
              </p:nvPicPr>
              <p:blipFill>
                <a:blip r:embed="rId322"/>
                <a:stretch>
                  <a:fillRect/>
                </a:stretch>
              </p:blipFill>
              <p:spPr>
                <a:xfrm>
                  <a:off x="5066640" y="4874662"/>
                  <a:ext cx="133560" cy="221760"/>
                </a:xfrm>
                <a:prstGeom prst="rect">
                  <a:avLst/>
                </a:prstGeom>
              </p:spPr>
            </p:pic>
          </mc:Fallback>
        </mc:AlternateContent>
      </p:grpSp>
      <p:grpSp>
        <p:nvGrpSpPr>
          <p:cNvPr id="256" name="Gruppieren 255">
            <a:extLst>
              <a:ext uri="{FF2B5EF4-FFF2-40B4-BE49-F238E27FC236}">
                <a16:creationId xmlns:a16="http://schemas.microsoft.com/office/drawing/2014/main" id="{9CFF8673-8C02-1FBD-B64B-2ADFD70098BB}"/>
              </a:ext>
            </a:extLst>
          </p:cNvPr>
          <p:cNvGrpSpPr/>
          <p:nvPr/>
        </p:nvGrpSpPr>
        <p:grpSpPr>
          <a:xfrm>
            <a:off x="6310800" y="4877902"/>
            <a:ext cx="192960" cy="186480"/>
            <a:chOff x="6310800" y="4877902"/>
            <a:chExt cx="192960" cy="186480"/>
          </a:xfrm>
        </p:grpSpPr>
        <mc:AlternateContent xmlns:mc="http://schemas.openxmlformats.org/markup-compatibility/2006">
          <mc:Choice xmlns:p14="http://schemas.microsoft.com/office/powerpoint/2010/main" Requires="p14">
            <p:contentPart p14:bwMode="auto" r:id="rId323">
              <p14:nvContentPartPr>
                <p14:cNvPr id="252" name="Freihand 251">
                  <a:extLst>
                    <a:ext uri="{FF2B5EF4-FFF2-40B4-BE49-F238E27FC236}">
                      <a16:creationId xmlns:a16="http://schemas.microsoft.com/office/drawing/2014/main" id="{835551EB-BD33-A8A4-16E7-8EB234931EFD}"/>
                    </a:ext>
                  </a:extLst>
                </p14:cNvPr>
                <p14:cNvContentPartPr/>
                <p14:nvPr/>
              </p14:nvContentPartPr>
              <p14:xfrm>
                <a:off x="6310800" y="4877902"/>
                <a:ext cx="179280" cy="186480"/>
              </p14:xfrm>
            </p:contentPart>
          </mc:Choice>
          <mc:Fallback>
            <p:pic>
              <p:nvPicPr>
                <p:cNvPr id="252" name="Freihand 251">
                  <a:extLst>
                    <a:ext uri="{FF2B5EF4-FFF2-40B4-BE49-F238E27FC236}">
                      <a16:creationId xmlns:a16="http://schemas.microsoft.com/office/drawing/2014/main" id="{835551EB-BD33-A8A4-16E7-8EB234931EFD}"/>
                    </a:ext>
                  </a:extLst>
                </p:cNvPr>
                <p:cNvPicPr/>
                <p:nvPr/>
              </p:nvPicPr>
              <p:blipFill>
                <a:blip r:embed="rId324"/>
                <a:stretch>
                  <a:fillRect/>
                </a:stretch>
              </p:blipFill>
              <p:spPr>
                <a:xfrm>
                  <a:off x="6302160" y="4869262"/>
                  <a:ext cx="1969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53" name="Freihand 252">
                  <a:extLst>
                    <a:ext uri="{FF2B5EF4-FFF2-40B4-BE49-F238E27FC236}">
                      <a16:creationId xmlns:a16="http://schemas.microsoft.com/office/drawing/2014/main" id="{B1BCA636-8330-C5E2-1669-B3030DCD91C0}"/>
                    </a:ext>
                  </a:extLst>
                </p14:cNvPr>
                <p14:cNvContentPartPr/>
                <p14:nvPr/>
              </p14:nvContentPartPr>
              <p14:xfrm>
                <a:off x="6348600" y="4963582"/>
                <a:ext cx="155160" cy="30960"/>
              </p14:xfrm>
            </p:contentPart>
          </mc:Choice>
          <mc:Fallback>
            <p:pic>
              <p:nvPicPr>
                <p:cNvPr id="253" name="Freihand 252">
                  <a:extLst>
                    <a:ext uri="{FF2B5EF4-FFF2-40B4-BE49-F238E27FC236}">
                      <a16:creationId xmlns:a16="http://schemas.microsoft.com/office/drawing/2014/main" id="{B1BCA636-8330-C5E2-1669-B3030DCD91C0}"/>
                    </a:ext>
                  </a:extLst>
                </p:cNvPr>
                <p:cNvPicPr/>
                <p:nvPr/>
              </p:nvPicPr>
              <p:blipFill>
                <a:blip r:embed="rId326"/>
                <a:stretch>
                  <a:fillRect/>
                </a:stretch>
              </p:blipFill>
              <p:spPr>
                <a:xfrm>
                  <a:off x="6339600" y="4954942"/>
                  <a:ext cx="172800" cy="48600"/>
                </a:xfrm>
                <a:prstGeom prst="rect">
                  <a:avLst/>
                </a:prstGeom>
              </p:spPr>
            </p:pic>
          </mc:Fallback>
        </mc:AlternateContent>
      </p:grpSp>
      <p:grpSp>
        <p:nvGrpSpPr>
          <p:cNvPr id="255" name="Gruppieren 254">
            <a:extLst>
              <a:ext uri="{FF2B5EF4-FFF2-40B4-BE49-F238E27FC236}">
                <a16:creationId xmlns:a16="http://schemas.microsoft.com/office/drawing/2014/main" id="{78884A51-45A6-6A3F-BF39-22C997F428AA}"/>
              </a:ext>
            </a:extLst>
          </p:cNvPr>
          <p:cNvGrpSpPr/>
          <p:nvPr/>
        </p:nvGrpSpPr>
        <p:grpSpPr>
          <a:xfrm>
            <a:off x="5616360" y="4725622"/>
            <a:ext cx="476280" cy="346320"/>
            <a:chOff x="5616360" y="4725622"/>
            <a:chExt cx="476280" cy="346320"/>
          </a:xfrm>
        </p:grpSpPr>
        <mc:AlternateContent xmlns:mc="http://schemas.openxmlformats.org/markup-compatibility/2006">
          <mc:Choice xmlns:p14="http://schemas.microsoft.com/office/powerpoint/2010/main" Requires="p14">
            <p:contentPart p14:bwMode="auto" r:id="rId327">
              <p14:nvContentPartPr>
                <p14:cNvPr id="248" name="Freihand 247">
                  <a:extLst>
                    <a:ext uri="{FF2B5EF4-FFF2-40B4-BE49-F238E27FC236}">
                      <a16:creationId xmlns:a16="http://schemas.microsoft.com/office/drawing/2014/main" id="{790DF422-A980-0A38-A659-91E8A5E4A7A0}"/>
                    </a:ext>
                  </a:extLst>
                </p14:cNvPr>
                <p14:cNvContentPartPr/>
                <p14:nvPr/>
              </p14:nvContentPartPr>
              <p14:xfrm>
                <a:off x="5616360" y="4930102"/>
                <a:ext cx="106200" cy="141840"/>
              </p14:xfrm>
            </p:contentPart>
          </mc:Choice>
          <mc:Fallback>
            <p:pic>
              <p:nvPicPr>
                <p:cNvPr id="248" name="Freihand 247">
                  <a:extLst>
                    <a:ext uri="{FF2B5EF4-FFF2-40B4-BE49-F238E27FC236}">
                      <a16:creationId xmlns:a16="http://schemas.microsoft.com/office/drawing/2014/main" id="{790DF422-A980-0A38-A659-91E8A5E4A7A0}"/>
                    </a:ext>
                  </a:extLst>
                </p:cNvPr>
                <p:cNvPicPr/>
                <p:nvPr/>
              </p:nvPicPr>
              <p:blipFill>
                <a:blip r:embed="rId328"/>
                <a:stretch>
                  <a:fillRect/>
                </a:stretch>
              </p:blipFill>
              <p:spPr>
                <a:xfrm>
                  <a:off x="5607720" y="4921102"/>
                  <a:ext cx="12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49" name="Freihand 248">
                  <a:extLst>
                    <a:ext uri="{FF2B5EF4-FFF2-40B4-BE49-F238E27FC236}">
                      <a16:creationId xmlns:a16="http://schemas.microsoft.com/office/drawing/2014/main" id="{2B69B502-DDE8-9B71-4CC9-69750F5E28A2}"/>
                    </a:ext>
                  </a:extLst>
                </p14:cNvPr>
                <p14:cNvContentPartPr/>
                <p14:nvPr/>
              </p14:nvContentPartPr>
              <p14:xfrm>
                <a:off x="5618880" y="4941262"/>
                <a:ext cx="112680" cy="109080"/>
              </p14:xfrm>
            </p:contentPart>
          </mc:Choice>
          <mc:Fallback>
            <p:pic>
              <p:nvPicPr>
                <p:cNvPr id="249" name="Freihand 248">
                  <a:extLst>
                    <a:ext uri="{FF2B5EF4-FFF2-40B4-BE49-F238E27FC236}">
                      <a16:creationId xmlns:a16="http://schemas.microsoft.com/office/drawing/2014/main" id="{2B69B502-DDE8-9B71-4CC9-69750F5E28A2}"/>
                    </a:ext>
                  </a:extLst>
                </p:cNvPr>
                <p:cNvPicPr/>
                <p:nvPr/>
              </p:nvPicPr>
              <p:blipFill>
                <a:blip r:embed="rId330"/>
                <a:stretch>
                  <a:fillRect/>
                </a:stretch>
              </p:blipFill>
              <p:spPr>
                <a:xfrm>
                  <a:off x="5610240" y="4932622"/>
                  <a:ext cx="130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50" name="Freihand 249">
                  <a:extLst>
                    <a:ext uri="{FF2B5EF4-FFF2-40B4-BE49-F238E27FC236}">
                      <a16:creationId xmlns:a16="http://schemas.microsoft.com/office/drawing/2014/main" id="{E6647FAF-1681-AD22-14AC-81C1730D9FF5}"/>
                    </a:ext>
                  </a:extLst>
                </p14:cNvPr>
                <p14:cNvContentPartPr/>
                <p14:nvPr/>
              </p14:nvContentPartPr>
              <p14:xfrm>
                <a:off x="5917320" y="4942342"/>
                <a:ext cx="175320" cy="13320"/>
              </p14:xfrm>
            </p:contentPart>
          </mc:Choice>
          <mc:Fallback>
            <p:pic>
              <p:nvPicPr>
                <p:cNvPr id="250" name="Freihand 249">
                  <a:extLst>
                    <a:ext uri="{FF2B5EF4-FFF2-40B4-BE49-F238E27FC236}">
                      <a16:creationId xmlns:a16="http://schemas.microsoft.com/office/drawing/2014/main" id="{E6647FAF-1681-AD22-14AC-81C1730D9FF5}"/>
                    </a:ext>
                  </a:extLst>
                </p:cNvPr>
                <p:cNvPicPr/>
                <p:nvPr/>
              </p:nvPicPr>
              <p:blipFill>
                <a:blip r:embed="rId332"/>
                <a:stretch>
                  <a:fillRect/>
                </a:stretch>
              </p:blipFill>
              <p:spPr>
                <a:xfrm>
                  <a:off x="5908320" y="4933702"/>
                  <a:ext cx="192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51" name="Freihand 250">
                  <a:extLst>
                    <a:ext uri="{FF2B5EF4-FFF2-40B4-BE49-F238E27FC236}">
                      <a16:creationId xmlns:a16="http://schemas.microsoft.com/office/drawing/2014/main" id="{A3EF973F-6156-B260-95AB-E515787E307D}"/>
                    </a:ext>
                  </a:extLst>
                </p14:cNvPr>
                <p14:cNvContentPartPr/>
                <p14:nvPr/>
              </p14:nvContentPartPr>
              <p14:xfrm>
                <a:off x="5923440" y="5019742"/>
                <a:ext cx="138240" cy="13680"/>
              </p14:xfrm>
            </p:contentPart>
          </mc:Choice>
          <mc:Fallback>
            <p:pic>
              <p:nvPicPr>
                <p:cNvPr id="251" name="Freihand 250">
                  <a:extLst>
                    <a:ext uri="{FF2B5EF4-FFF2-40B4-BE49-F238E27FC236}">
                      <a16:creationId xmlns:a16="http://schemas.microsoft.com/office/drawing/2014/main" id="{A3EF973F-6156-B260-95AB-E515787E307D}"/>
                    </a:ext>
                  </a:extLst>
                </p:cNvPr>
                <p:cNvPicPr/>
                <p:nvPr/>
              </p:nvPicPr>
              <p:blipFill>
                <a:blip r:embed="rId334"/>
                <a:stretch>
                  <a:fillRect/>
                </a:stretch>
              </p:blipFill>
              <p:spPr>
                <a:xfrm>
                  <a:off x="5914440" y="5011102"/>
                  <a:ext cx="155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54" name="Freihand 253">
                  <a:extLst>
                    <a:ext uri="{FF2B5EF4-FFF2-40B4-BE49-F238E27FC236}">
                      <a16:creationId xmlns:a16="http://schemas.microsoft.com/office/drawing/2014/main" id="{88233372-5FAF-0145-548F-E2290A61BA82}"/>
                    </a:ext>
                  </a:extLst>
                </p14:cNvPr>
                <p14:cNvContentPartPr/>
                <p14:nvPr/>
              </p14:nvContentPartPr>
              <p14:xfrm>
                <a:off x="5771160" y="4725622"/>
                <a:ext cx="122040" cy="160560"/>
              </p14:xfrm>
            </p:contentPart>
          </mc:Choice>
          <mc:Fallback>
            <p:pic>
              <p:nvPicPr>
                <p:cNvPr id="254" name="Freihand 253">
                  <a:extLst>
                    <a:ext uri="{FF2B5EF4-FFF2-40B4-BE49-F238E27FC236}">
                      <a16:creationId xmlns:a16="http://schemas.microsoft.com/office/drawing/2014/main" id="{88233372-5FAF-0145-548F-E2290A61BA82}"/>
                    </a:ext>
                  </a:extLst>
                </p:cNvPr>
                <p:cNvPicPr/>
                <p:nvPr/>
              </p:nvPicPr>
              <p:blipFill>
                <a:blip r:embed="rId336"/>
                <a:stretch>
                  <a:fillRect/>
                </a:stretch>
              </p:blipFill>
              <p:spPr>
                <a:xfrm>
                  <a:off x="5762160" y="4716622"/>
                  <a:ext cx="139680" cy="178200"/>
                </a:xfrm>
                <a:prstGeom prst="rect">
                  <a:avLst/>
                </a:prstGeom>
              </p:spPr>
            </p:pic>
          </mc:Fallback>
        </mc:AlternateContent>
      </p:grpSp>
      <p:grpSp>
        <p:nvGrpSpPr>
          <p:cNvPr id="279" name="Gruppieren 278">
            <a:extLst>
              <a:ext uri="{FF2B5EF4-FFF2-40B4-BE49-F238E27FC236}">
                <a16:creationId xmlns:a16="http://schemas.microsoft.com/office/drawing/2014/main" id="{C0B65505-6DD4-9DEF-6B31-F2917349A4C8}"/>
              </a:ext>
            </a:extLst>
          </p:cNvPr>
          <p:cNvGrpSpPr/>
          <p:nvPr/>
        </p:nvGrpSpPr>
        <p:grpSpPr>
          <a:xfrm>
            <a:off x="722160" y="5346622"/>
            <a:ext cx="427320" cy="325440"/>
            <a:chOff x="722160" y="5346622"/>
            <a:chExt cx="427320" cy="325440"/>
          </a:xfrm>
        </p:grpSpPr>
        <mc:AlternateContent xmlns:mc="http://schemas.openxmlformats.org/markup-compatibility/2006">
          <mc:Choice xmlns:p14="http://schemas.microsoft.com/office/powerpoint/2010/main" Requires="p14">
            <p:contentPart p14:bwMode="auto" r:id="rId337">
              <p14:nvContentPartPr>
                <p14:cNvPr id="276" name="Freihand 275">
                  <a:extLst>
                    <a:ext uri="{FF2B5EF4-FFF2-40B4-BE49-F238E27FC236}">
                      <a16:creationId xmlns:a16="http://schemas.microsoft.com/office/drawing/2014/main" id="{B0D035BB-4310-8782-C836-07A8DAF1EB11}"/>
                    </a:ext>
                  </a:extLst>
                </p14:cNvPr>
                <p14:cNvContentPartPr/>
                <p14:nvPr/>
              </p14:nvContentPartPr>
              <p14:xfrm>
                <a:off x="722160" y="5448142"/>
                <a:ext cx="102240" cy="223920"/>
              </p14:xfrm>
            </p:contentPart>
          </mc:Choice>
          <mc:Fallback>
            <p:pic>
              <p:nvPicPr>
                <p:cNvPr id="276" name="Freihand 275">
                  <a:extLst>
                    <a:ext uri="{FF2B5EF4-FFF2-40B4-BE49-F238E27FC236}">
                      <a16:creationId xmlns:a16="http://schemas.microsoft.com/office/drawing/2014/main" id="{B0D035BB-4310-8782-C836-07A8DAF1EB11}"/>
                    </a:ext>
                  </a:extLst>
                </p:cNvPr>
                <p:cNvPicPr/>
                <p:nvPr/>
              </p:nvPicPr>
              <p:blipFill>
                <a:blip r:embed="rId338"/>
                <a:stretch>
                  <a:fillRect/>
                </a:stretch>
              </p:blipFill>
              <p:spPr>
                <a:xfrm>
                  <a:off x="713160" y="5439502"/>
                  <a:ext cx="119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77" name="Freihand 276">
                  <a:extLst>
                    <a:ext uri="{FF2B5EF4-FFF2-40B4-BE49-F238E27FC236}">
                      <a16:creationId xmlns:a16="http://schemas.microsoft.com/office/drawing/2014/main" id="{65D5C883-2CB4-E134-3915-690F8F7AD34E}"/>
                    </a:ext>
                  </a:extLst>
                </p14:cNvPr>
                <p14:cNvContentPartPr/>
                <p14:nvPr/>
              </p14:nvContentPartPr>
              <p14:xfrm>
                <a:off x="889920" y="5346622"/>
                <a:ext cx="84960" cy="140400"/>
              </p14:xfrm>
            </p:contentPart>
          </mc:Choice>
          <mc:Fallback>
            <p:pic>
              <p:nvPicPr>
                <p:cNvPr id="277" name="Freihand 276">
                  <a:extLst>
                    <a:ext uri="{FF2B5EF4-FFF2-40B4-BE49-F238E27FC236}">
                      <a16:creationId xmlns:a16="http://schemas.microsoft.com/office/drawing/2014/main" id="{65D5C883-2CB4-E134-3915-690F8F7AD34E}"/>
                    </a:ext>
                  </a:extLst>
                </p:cNvPr>
                <p:cNvPicPr/>
                <p:nvPr/>
              </p:nvPicPr>
              <p:blipFill>
                <a:blip r:embed="rId340"/>
                <a:stretch>
                  <a:fillRect/>
                </a:stretch>
              </p:blipFill>
              <p:spPr>
                <a:xfrm>
                  <a:off x="880920" y="5337982"/>
                  <a:ext cx="102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78" name="Freihand 277">
                  <a:extLst>
                    <a:ext uri="{FF2B5EF4-FFF2-40B4-BE49-F238E27FC236}">
                      <a16:creationId xmlns:a16="http://schemas.microsoft.com/office/drawing/2014/main" id="{41945671-FB2E-BC19-51C2-70507F2ACEFD}"/>
                    </a:ext>
                  </a:extLst>
                </p14:cNvPr>
                <p14:cNvContentPartPr/>
                <p14:nvPr/>
              </p14:nvContentPartPr>
              <p14:xfrm>
                <a:off x="1051560" y="5442022"/>
                <a:ext cx="97920" cy="93240"/>
              </p14:xfrm>
            </p:contentPart>
          </mc:Choice>
          <mc:Fallback>
            <p:pic>
              <p:nvPicPr>
                <p:cNvPr id="278" name="Freihand 277">
                  <a:extLst>
                    <a:ext uri="{FF2B5EF4-FFF2-40B4-BE49-F238E27FC236}">
                      <a16:creationId xmlns:a16="http://schemas.microsoft.com/office/drawing/2014/main" id="{41945671-FB2E-BC19-51C2-70507F2ACEFD}"/>
                    </a:ext>
                  </a:extLst>
                </p:cNvPr>
                <p:cNvPicPr/>
                <p:nvPr/>
              </p:nvPicPr>
              <p:blipFill>
                <a:blip r:embed="rId342"/>
                <a:stretch>
                  <a:fillRect/>
                </a:stretch>
              </p:blipFill>
              <p:spPr>
                <a:xfrm>
                  <a:off x="1042560" y="5433022"/>
                  <a:ext cx="115560" cy="110880"/>
                </a:xfrm>
                <a:prstGeom prst="rect">
                  <a:avLst/>
                </a:prstGeom>
              </p:spPr>
            </p:pic>
          </mc:Fallback>
        </mc:AlternateContent>
      </p:grpSp>
      <p:grpSp>
        <p:nvGrpSpPr>
          <p:cNvPr id="286" name="Gruppieren 285">
            <a:extLst>
              <a:ext uri="{FF2B5EF4-FFF2-40B4-BE49-F238E27FC236}">
                <a16:creationId xmlns:a16="http://schemas.microsoft.com/office/drawing/2014/main" id="{43B1EACD-5C35-9DC8-0D0D-56955A3B5BE9}"/>
              </a:ext>
            </a:extLst>
          </p:cNvPr>
          <p:cNvGrpSpPr/>
          <p:nvPr/>
        </p:nvGrpSpPr>
        <p:grpSpPr>
          <a:xfrm>
            <a:off x="1304640" y="5397022"/>
            <a:ext cx="801360" cy="168840"/>
            <a:chOff x="1304640" y="5397022"/>
            <a:chExt cx="801360" cy="168840"/>
          </a:xfrm>
        </p:grpSpPr>
        <mc:AlternateContent xmlns:mc="http://schemas.openxmlformats.org/markup-compatibility/2006">
          <mc:Choice xmlns:p14="http://schemas.microsoft.com/office/powerpoint/2010/main" Requires="p14">
            <p:contentPart p14:bwMode="auto" r:id="rId343">
              <p14:nvContentPartPr>
                <p14:cNvPr id="280" name="Freihand 279">
                  <a:extLst>
                    <a:ext uri="{FF2B5EF4-FFF2-40B4-BE49-F238E27FC236}">
                      <a16:creationId xmlns:a16="http://schemas.microsoft.com/office/drawing/2014/main" id="{A149C57B-59FE-1A44-E43B-1FA2B587A382}"/>
                    </a:ext>
                  </a:extLst>
                </p14:cNvPr>
                <p14:cNvContentPartPr/>
                <p14:nvPr/>
              </p14:nvContentPartPr>
              <p14:xfrm>
                <a:off x="1304640" y="5403142"/>
                <a:ext cx="87120" cy="151560"/>
              </p14:xfrm>
            </p:contentPart>
          </mc:Choice>
          <mc:Fallback>
            <p:pic>
              <p:nvPicPr>
                <p:cNvPr id="280" name="Freihand 279">
                  <a:extLst>
                    <a:ext uri="{FF2B5EF4-FFF2-40B4-BE49-F238E27FC236}">
                      <a16:creationId xmlns:a16="http://schemas.microsoft.com/office/drawing/2014/main" id="{A149C57B-59FE-1A44-E43B-1FA2B587A382}"/>
                    </a:ext>
                  </a:extLst>
                </p:cNvPr>
                <p:cNvPicPr/>
                <p:nvPr/>
              </p:nvPicPr>
              <p:blipFill>
                <a:blip r:embed="rId344"/>
                <a:stretch>
                  <a:fillRect/>
                </a:stretch>
              </p:blipFill>
              <p:spPr>
                <a:xfrm>
                  <a:off x="1296000" y="5394502"/>
                  <a:ext cx="104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81" name="Freihand 280">
                  <a:extLst>
                    <a:ext uri="{FF2B5EF4-FFF2-40B4-BE49-F238E27FC236}">
                      <a16:creationId xmlns:a16="http://schemas.microsoft.com/office/drawing/2014/main" id="{69571FF4-66D0-9EE8-ED17-EDFB3564809C}"/>
                    </a:ext>
                  </a:extLst>
                </p14:cNvPr>
                <p14:cNvContentPartPr/>
                <p14:nvPr/>
              </p14:nvContentPartPr>
              <p14:xfrm>
                <a:off x="1529280" y="5401342"/>
                <a:ext cx="100080" cy="134640"/>
              </p14:xfrm>
            </p:contentPart>
          </mc:Choice>
          <mc:Fallback>
            <p:pic>
              <p:nvPicPr>
                <p:cNvPr id="281" name="Freihand 280">
                  <a:extLst>
                    <a:ext uri="{FF2B5EF4-FFF2-40B4-BE49-F238E27FC236}">
                      <a16:creationId xmlns:a16="http://schemas.microsoft.com/office/drawing/2014/main" id="{69571FF4-66D0-9EE8-ED17-EDFB3564809C}"/>
                    </a:ext>
                  </a:extLst>
                </p:cNvPr>
                <p:cNvPicPr/>
                <p:nvPr/>
              </p:nvPicPr>
              <p:blipFill>
                <a:blip r:embed="rId346"/>
                <a:stretch>
                  <a:fillRect/>
                </a:stretch>
              </p:blipFill>
              <p:spPr>
                <a:xfrm>
                  <a:off x="1520640" y="5392702"/>
                  <a:ext cx="117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82" name="Freihand 281">
                  <a:extLst>
                    <a:ext uri="{FF2B5EF4-FFF2-40B4-BE49-F238E27FC236}">
                      <a16:creationId xmlns:a16="http://schemas.microsoft.com/office/drawing/2014/main" id="{F2D28057-96BF-E95C-CA8E-35493F790A0D}"/>
                    </a:ext>
                  </a:extLst>
                </p14:cNvPr>
                <p14:cNvContentPartPr/>
                <p14:nvPr/>
              </p14:nvContentPartPr>
              <p14:xfrm>
                <a:off x="1772280" y="5500342"/>
                <a:ext cx="118080" cy="11160"/>
              </p14:xfrm>
            </p:contentPart>
          </mc:Choice>
          <mc:Fallback>
            <p:pic>
              <p:nvPicPr>
                <p:cNvPr id="282" name="Freihand 281">
                  <a:extLst>
                    <a:ext uri="{FF2B5EF4-FFF2-40B4-BE49-F238E27FC236}">
                      <a16:creationId xmlns:a16="http://schemas.microsoft.com/office/drawing/2014/main" id="{F2D28057-96BF-E95C-CA8E-35493F790A0D}"/>
                    </a:ext>
                  </a:extLst>
                </p:cNvPr>
                <p:cNvPicPr/>
                <p:nvPr/>
              </p:nvPicPr>
              <p:blipFill>
                <a:blip r:embed="rId348"/>
                <a:stretch>
                  <a:fillRect/>
                </a:stretch>
              </p:blipFill>
              <p:spPr>
                <a:xfrm>
                  <a:off x="1763280" y="5491342"/>
                  <a:ext cx="135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84" name="Freihand 283">
                  <a:extLst>
                    <a:ext uri="{FF2B5EF4-FFF2-40B4-BE49-F238E27FC236}">
                      <a16:creationId xmlns:a16="http://schemas.microsoft.com/office/drawing/2014/main" id="{F810C3FD-35AB-CBFD-F9B0-BF71C348FFA0}"/>
                    </a:ext>
                  </a:extLst>
                </p14:cNvPr>
                <p14:cNvContentPartPr/>
                <p14:nvPr/>
              </p14:nvContentPartPr>
              <p14:xfrm>
                <a:off x="1992600" y="5397022"/>
                <a:ext cx="98280" cy="168840"/>
              </p14:xfrm>
            </p:contentPart>
          </mc:Choice>
          <mc:Fallback>
            <p:pic>
              <p:nvPicPr>
                <p:cNvPr id="284" name="Freihand 283">
                  <a:extLst>
                    <a:ext uri="{FF2B5EF4-FFF2-40B4-BE49-F238E27FC236}">
                      <a16:creationId xmlns:a16="http://schemas.microsoft.com/office/drawing/2014/main" id="{F810C3FD-35AB-CBFD-F9B0-BF71C348FFA0}"/>
                    </a:ext>
                  </a:extLst>
                </p:cNvPr>
                <p:cNvPicPr/>
                <p:nvPr/>
              </p:nvPicPr>
              <p:blipFill>
                <a:blip r:embed="rId350"/>
                <a:stretch>
                  <a:fillRect/>
                </a:stretch>
              </p:blipFill>
              <p:spPr>
                <a:xfrm>
                  <a:off x="1983960" y="5388382"/>
                  <a:ext cx="115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85" name="Freihand 284">
                  <a:extLst>
                    <a:ext uri="{FF2B5EF4-FFF2-40B4-BE49-F238E27FC236}">
                      <a16:creationId xmlns:a16="http://schemas.microsoft.com/office/drawing/2014/main" id="{B5BA357A-2CFC-1861-2240-592B2FBA8B5E}"/>
                    </a:ext>
                  </a:extLst>
                </p14:cNvPr>
                <p14:cNvContentPartPr/>
                <p14:nvPr/>
              </p14:nvContentPartPr>
              <p14:xfrm>
                <a:off x="1997640" y="5496022"/>
                <a:ext cx="108360" cy="19080"/>
              </p14:xfrm>
            </p:contentPart>
          </mc:Choice>
          <mc:Fallback>
            <p:pic>
              <p:nvPicPr>
                <p:cNvPr id="285" name="Freihand 284">
                  <a:extLst>
                    <a:ext uri="{FF2B5EF4-FFF2-40B4-BE49-F238E27FC236}">
                      <a16:creationId xmlns:a16="http://schemas.microsoft.com/office/drawing/2014/main" id="{B5BA357A-2CFC-1861-2240-592B2FBA8B5E}"/>
                    </a:ext>
                  </a:extLst>
                </p:cNvPr>
                <p:cNvPicPr/>
                <p:nvPr/>
              </p:nvPicPr>
              <p:blipFill>
                <a:blip r:embed="rId352"/>
                <a:stretch>
                  <a:fillRect/>
                </a:stretch>
              </p:blipFill>
              <p:spPr>
                <a:xfrm>
                  <a:off x="1989000" y="5487382"/>
                  <a:ext cx="126000" cy="36720"/>
                </a:xfrm>
                <a:prstGeom prst="rect">
                  <a:avLst/>
                </a:prstGeom>
              </p:spPr>
            </p:pic>
          </mc:Fallback>
        </mc:AlternateContent>
      </p:grpSp>
      <p:grpSp>
        <p:nvGrpSpPr>
          <p:cNvPr id="298" name="Gruppieren 297">
            <a:extLst>
              <a:ext uri="{FF2B5EF4-FFF2-40B4-BE49-F238E27FC236}">
                <a16:creationId xmlns:a16="http://schemas.microsoft.com/office/drawing/2014/main" id="{15014157-40EE-C310-B61C-A5340B4AC081}"/>
              </a:ext>
            </a:extLst>
          </p:cNvPr>
          <p:cNvGrpSpPr/>
          <p:nvPr/>
        </p:nvGrpSpPr>
        <p:grpSpPr>
          <a:xfrm>
            <a:off x="2271600" y="5468302"/>
            <a:ext cx="184680" cy="70200"/>
            <a:chOff x="2271600" y="5468302"/>
            <a:chExt cx="184680" cy="70200"/>
          </a:xfrm>
        </p:grpSpPr>
        <mc:AlternateContent xmlns:mc="http://schemas.openxmlformats.org/markup-compatibility/2006">
          <mc:Choice xmlns:p14="http://schemas.microsoft.com/office/powerpoint/2010/main" Requires="p14">
            <p:contentPart p14:bwMode="auto" r:id="rId353">
              <p14:nvContentPartPr>
                <p14:cNvPr id="287" name="Freihand 286">
                  <a:extLst>
                    <a:ext uri="{FF2B5EF4-FFF2-40B4-BE49-F238E27FC236}">
                      <a16:creationId xmlns:a16="http://schemas.microsoft.com/office/drawing/2014/main" id="{6DFA03ED-55F0-C4E0-5F19-F307493920EF}"/>
                    </a:ext>
                  </a:extLst>
                </p14:cNvPr>
                <p14:cNvContentPartPr/>
                <p14:nvPr/>
              </p14:nvContentPartPr>
              <p14:xfrm>
                <a:off x="2271600" y="5468302"/>
                <a:ext cx="151200" cy="16920"/>
              </p14:xfrm>
            </p:contentPart>
          </mc:Choice>
          <mc:Fallback>
            <p:pic>
              <p:nvPicPr>
                <p:cNvPr id="287" name="Freihand 286">
                  <a:extLst>
                    <a:ext uri="{FF2B5EF4-FFF2-40B4-BE49-F238E27FC236}">
                      <a16:creationId xmlns:a16="http://schemas.microsoft.com/office/drawing/2014/main" id="{6DFA03ED-55F0-C4E0-5F19-F307493920EF}"/>
                    </a:ext>
                  </a:extLst>
                </p:cNvPr>
                <p:cNvPicPr/>
                <p:nvPr/>
              </p:nvPicPr>
              <p:blipFill>
                <a:blip r:embed="rId354"/>
                <a:stretch>
                  <a:fillRect/>
                </a:stretch>
              </p:blipFill>
              <p:spPr>
                <a:xfrm>
                  <a:off x="2262960" y="5459302"/>
                  <a:ext cx="168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88" name="Freihand 287">
                  <a:extLst>
                    <a:ext uri="{FF2B5EF4-FFF2-40B4-BE49-F238E27FC236}">
                      <a16:creationId xmlns:a16="http://schemas.microsoft.com/office/drawing/2014/main" id="{4F561488-B8A7-69EF-A637-AF55CB3B7CB4}"/>
                    </a:ext>
                  </a:extLst>
                </p14:cNvPr>
                <p14:cNvContentPartPr/>
                <p14:nvPr/>
              </p14:nvContentPartPr>
              <p14:xfrm>
                <a:off x="2275200" y="5511142"/>
                <a:ext cx="181080" cy="27360"/>
              </p14:xfrm>
            </p:contentPart>
          </mc:Choice>
          <mc:Fallback>
            <p:pic>
              <p:nvPicPr>
                <p:cNvPr id="288" name="Freihand 287">
                  <a:extLst>
                    <a:ext uri="{FF2B5EF4-FFF2-40B4-BE49-F238E27FC236}">
                      <a16:creationId xmlns:a16="http://schemas.microsoft.com/office/drawing/2014/main" id="{4F561488-B8A7-69EF-A637-AF55CB3B7CB4}"/>
                    </a:ext>
                  </a:extLst>
                </p:cNvPr>
                <p:cNvPicPr/>
                <p:nvPr/>
              </p:nvPicPr>
              <p:blipFill>
                <a:blip r:embed="rId356"/>
                <a:stretch>
                  <a:fillRect/>
                </a:stretch>
              </p:blipFill>
              <p:spPr>
                <a:xfrm>
                  <a:off x="2266560" y="5502142"/>
                  <a:ext cx="198720" cy="45000"/>
                </a:xfrm>
                <a:prstGeom prst="rect">
                  <a:avLst/>
                </a:prstGeom>
              </p:spPr>
            </p:pic>
          </mc:Fallback>
        </mc:AlternateContent>
      </p:grpSp>
      <p:grpSp>
        <p:nvGrpSpPr>
          <p:cNvPr id="297" name="Gruppieren 296">
            <a:extLst>
              <a:ext uri="{FF2B5EF4-FFF2-40B4-BE49-F238E27FC236}">
                <a16:creationId xmlns:a16="http://schemas.microsoft.com/office/drawing/2014/main" id="{45B15B25-6593-878E-D3B0-DD37C675F9D9}"/>
              </a:ext>
            </a:extLst>
          </p:cNvPr>
          <p:cNvGrpSpPr/>
          <p:nvPr/>
        </p:nvGrpSpPr>
        <p:grpSpPr>
          <a:xfrm>
            <a:off x="2633040" y="5352742"/>
            <a:ext cx="802080" cy="197640"/>
            <a:chOff x="2633040" y="5352742"/>
            <a:chExt cx="802080" cy="197640"/>
          </a:xfrm>
        </p:grpSpPr>
        <mc:AlternateContent xmlns:mc="http://schemas.openxmlformats.org/markup-compatibility/2006">
          <mc:Choice xmlns:p14="http://schemas.microsoft.com/office/powerpoint/2010/main" Requires="p14">
            <p:contentPart p14:bwMode="auto" r:id="rId357">
              <p14:nvContentPartPr>
                <p14:cNvPr id="289" name="Freihand 288">
                  <a:extLst>
                    <a:ext uri="{FF2B5EF4-FFF2-40B4-BE49-F238E27FC236}">
                      <a16:creationId xmlns:a16="http://schemas.microsoft.com/office/drawing/2014/main" id="{B35DEE37-D82C-2D74-D3FA-62008A2AA0CF}"/>
                    </a:ext>
                  </a:extLst>
                </p14:cNvPr>
                <p14:cNvContentPartPr/>
                <p14:nvPr/>
              </p14:nvContentPartPr>
              <p14:xfrm>
                <a:off x="2633040" y="5368222"/>
                <a:ext cx="79200" cy="181080"/>
              </p14:xfrm>
            </p:contentPart>
          </mc:Choice>
          <mc:Fallback>
            <p:pic>
              <p:nvPicPr>
                <p:cNvPr id="289" name="Freihand 288">
                  <a:extLst>
                    <a:ext uri="{FF2B5EF4-FFF2-40B4-BE49-F238E27FC236}">
                      <a16:creationId xmlns:a16="http://schemas.microsoft.com/office/drawing/2014/main" id="{B35DEE37-D82C-2D74-D3FA-62008A2AA0CF}"/>
                    </a:ext>
                  </a:extLst>
                </p:cNvPr>
                <p:cNvPicPr/>
                <p:nvPr/>
              </p:nvPicPr>
              <p:blipFill>
                <a:blip r:embed="rId358"/>
                <a:stretch>
                  <a:fillRect/>
                </a:stretch>
              </p:blipFill>
              <p:spPr>
                <a:xfrm>
                  <a:off x="2624040" y="5359222"/>
                  <a:ext cx="96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90" name="Freihand 289">
                  <a:extLst>
                    <a:ext uri="{FF2B5EF4-FFF2-40B4-BE49-F238E27FC236}">
                      <a16:creationId xmlns:a16="http://schemas.microsoft.com/office/drawing/2014/main" id="{8108495C-6FE1-FE63-110B-2475EB909DE5}"/>
                    </a:ext>
                  </a:extLst>
                </p14:cNvPr>
                <p14:cNvContentPartPr/>
                <p14:nvPr/>
              </p14:nvContentPartPr>
              <p14:xfrm>
                <a:off x="2784600" y="5408542"/>
                <a:ext cx="122760" cy="141840"/>
              </p14:xfrm>
            </p:contentPart>
          </mc:Choice>
          <mc:Fallback>
            <p:pic>
              <p:nvPicPr>
                <p:cNvPr id="290" name="Freihand 289">
                  <a:extLst>
                    <a:ext uri="{FF2B5EF4-FFF2-40B4-BE49-F238E27FC236}">
                      <a16:creationId xmlns:a16="http://schemas.microsoft.com/office/drawing/2014/main" id="{8108495C-6FE1-FE63-110B-2475EB909DE5}"/>
                    </a:ext>
                  </a:extLst>
                </p:cNvPr>
                <p:cNvPicPr/>
                <p:nvPr/>
              </p:nvPicPr>
              <p:blipFill>
                <a:blip r:embed="rId360"/>
                <a:stretch>
                  <a:fillRect/>
                </a:stretch>
              </p:blipFill>
              <p:spPr>
                <a:xfrm>
                  <a:off x="2775960" y="5399542"/>
                  <a:ext cx="140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91" name="Freihand 290">
                  <a:extLst>
                    <a:ext uri="{FF2B5EF4-FFF2-40B4-BE49-F238E27FC236}">
                      <a16:creationId xmlns:a16="http://schemas.microsoft.com/office/drawing/2014/main" id="{665CAE92-08F7-CBFC-7553-C00896FF52B4}"/>
                    </a:ext>
                  </a:extLst>
                </p14:cNvPr>
                <p14:cNvContentPartPr/>
                <p14:nvPr/>
              </p14:nvContentPartPr>
              <p14:xfrm>
                <a:off x="3040560" y="5352742"/>
                <a:ext cx="110520" cy="191880"/>
              </p14:xfrm>
            </p:contentPart>
          </mc:Choice>
          <mc:Fallback>
            <p:pic>
              <p:nvPicPr>
                <p:cNvPr id="291" name="Freihand 290">
                  <a:extLst>
                    <a:ext uri="{FF2B5EF4-FFF2-40B4-BE49-F238E27FC236}">
                      <a16:creationId xmlns:a16="http://schemas.microsoft.com/office/drawing/2014/main" id="{665CAE92-08F7-CBFC-7553-C00896FF52B4}"/>
                    </a:ext>
                  </a:extLst>
                </p:cNvPr>
                <p:cNvPicPr/>
                <p:nvPr/>
              </p:nvPicPr>
              <p:blipFill>
                <a:blip r:embed="rId362"/>
                <a:stretch>
                  <a:fillRect/>
                </a:stretch>
              </p:blipFill>
              <p:spPr>
                <a:xfrm>
                  <a:off x="3031920" y="5343742"/>
                  <a:ext cx="128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92" name="Freihand 291">
                  <a:extLst>
                    <a:ext uri="{FF2B5EF4-FFF2-40B4-BE49-F238E27FC236}">
                      <a16:creationId xmlns:a16="http://schemas.microsoft.com/office/drawing/2014/main" id="{7668BD79-CDCF-6357-D373-EAEF8E8070BD}"/>
                    </a:ext>
                  </a:extLst>
                </p14:cNvPr>
                <p14:cNvContentPartPr/>
                <p14:nvPr/>
              </p14:nvContentPartPr>
              <p14:xfrm>
                <a:off x="3054600" y="5429062"/>
                <a:ext cx="140040" cy="32760"/>
              </p14:xfrm>
            </p:contentPart>
          </mc:Choice>
          <mc:Fallback>
            <p:pic>
              <p:nvPicPr>
                <p:cNvPr id="292" name="Freihand 291">
                  <a:extLst>
                    <a:ext uri="{FF2B5EF4-FFF2-40B4-BE49-F238E27FC236}">
                      <a16:creationId xmlns:a16="http://schemas.microsoft.com/office/drawing/2014/main" id="{7668BD79-CDCF-6357-D373-EAEF8E8070BD}"/>
                    </a:ext>
                  </a:extLst>
                </p:cNvPr>
                <p:cNvPicPr/>
                <p:nvPr/>
              </p:nvPicPr>
              <p:blipFill>
                <a:blip r:embed="rId364"/>
                <a:stretch>
                  <a:fillRect/>
                </a:stretch>
              </p:blipFill>
              <p:spPr>
                <a:xfrm>
                  <a:off x="3045600" y="5420062"/>
                  <a:ext cx="1576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93" name="Freihand 292">
                  <a:extLst>
                    <a:ext uri="{FF2B5EF4-FFF2-40B4-BE49-F238E27FC236}">
                      <a16:creationId xmlns:a16="http://schemas.microsoft.com/office/drawing/2014/main" id="{E2B9E61C-4BF5-BBDC-B56A-440997225911}"/>
                    </a:ext>
                  </a:extLst>
                </p14:cNvPr>
                <p14:cNvContentPartPr/>
                <p14:nvPr/>
              </p14:nvContentPartPr>
              <p14:xfrm>
                <a:off x="3320280" y="5423302"/>
                <a:ext cx="114840" cy="99000"/>
              </p14:xfrm>
            </p:contentPart>
          </mc:Choice>
          <mc:Fallback>
            <p:pic>
              <p:nvPicPr>
                <p:cNvPr id="293" name="Freihand 292">
                  <a:extLst>
                    <a:ext uri="{FF2B5EF4-FFF2-40B4-BE49-F238E27FC236}">
                      <a16:creationId xmlns:a16="http://schemas.microsoft.com/office/drawing/2014/main" id="{E2B9E61C-4BF5-BBDC-B56A-440997225911}"/>
                    </a:ext>
                  </a:extLst>
                </p:cNvPr>
                <p:cNvPicPr/>
                <p:nvPr/>
              </p:nvPicPr>
              <p:blipFill>
                <a:blip r:embed="rId366"/>
                <a:stretch>
                  <a:fillRect/>
                </a:stretch>
              </p:blipFill>
              <p:spPr>
                <a:xfrm>
                  <a:off x="3311280" y="5414662"/>
                  <a:ext cx="132480" cy="116640"/>
                </a:xfrm>
                <a:prstGeom prst="rect">
                  <a:avLst/>
                </a:prstGeom>
              </p:spPr>
            </p:pic>
          </mc:Fallback>
        </mc:AlternateContent>
      </p:grpSp>
      <p:grpSp>
        <p:nvGrpSpPr>
          <p:cNvPr id="296" name="Gruppieren 295">
            <a:extLst>
              <a:ext uri="{FF2B5EF4-FFF2-40B4-BE49-F238E27FC236}">
                <a16:creationId xmlns:a16="http://schemas.microsoft.com/office/drawing/2014/main" id="{187838C8-14FC-A09C-677C-140A130EC6E3}"/>
              </a:ext>
            </a:extLst>
          </p:cNvPr>
          <p:cNvGrpSpPr/>
          <p:nvPr/>
        </p:nvGrpSpPr>
        <p:grpSpPr>
          <a:xfrm>
            <a:off x="3676320" y="5335462"/>
            <a:ext cx="236880" cy="189360"/>
            <a:chOff x="3676320" y="5335462"/>
            <a:chExt cx="236880" cy="189360"/>
          </a:xfrm>
        </p:grpSpPr>
        <mc:AlternateContent xmlns:mc="http://schemas.openxmlformats.org/markup-compatibility/2006">
          <mc:Choice xmlns:p14="http://schemas.microsoft.com/office/powerpoint/2010/main" Requires="p14">
            <p:contentPart p14:bwMode="auto" r:id="rId367">
              <p14:nvContentPartPr>
                <p14:cNvPr id="294" name="Freihand 293">
                  <a:extLst>
                    <a:ext uri="{FF2B5EF4-FFF2-40B4-BE49-F238E27FC236}">
                      <a16:creationId xmlns:a16="http://schemas.microsoft.com/office/drawing/2014/main" id="{FB9F2516-D25F-CEA7-8B79-D0FA932F4135}"/>
                    </a:ext>
                  </a:extLst>
                </p14:cNvPr>
                <p14:cNvContentPartPr/>
                <p14:nvPr/>
              </p14:nvContentPartPr>
              <p14:xfrm>
                <a:off x="3676320" y="5379022"/>
                <a:ext cx="12240" cy="135000"/>
              </p14:xfrm>
            </p:contentPart>
          </mc:Choice>
          <mc:Fallback>
            <p:pic>
              <p:nvPicPr>
                <p:cNvPr id="294" name="Freihand 293">
                  <a:extLst>
                    <a:ext uri="{FF2B5EF4-FFF2-40B4-BE49-F238E27FC236}">
                      <a16:creationId xmlns:a16="http://schemas.microsoft.com/office/drawing/2014/main" id="{FB9F2516-D25F-CEA7-8B79-D0FA932F4135}"/>
                    </a:ext>
                  </a:extLst>
                </p:cNvPr>
                <p:cNvPicPr/>
                <p:nvPr/>
              </p:nvPicPr>
              <p:blipFill>
                <a:blip r:embed="rId368"/>
                <a:stretch>
                  <a:fillRect/>
                </a:stretch>
              </p:blipFill>
              <p:spPr>
                <a:xfrm>
                  <a:off x="3667320" y="5370022"/>
                  <a:ext cx="29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95" name="Freihand 294">
                  <a:extLst>
                    <a:ext uri="{FF2B5EF4-FFF2-40B4-BE49-F238E27FC236}">
                      <a16:creationId xmlns:a16="http://schemas.microsoft.com/office/drawing/2014/main" id="{BF13D9AB-9A56-5036-47B2-0E48111E5BE2}"/>
                    </a:ext>
                  </a:extLst>
                </p14:cNvPr>
                <p14:cNvContentPartPr/>
                <p14:nvPr/>
              </p14:nvContentPartPr>
              <p14:xfrm>
                <a:off x="3783240" y="5335462"/>
                <a:ext cx="129960" cy="189360"/>
              </p14:xfrm>
            </p:contentPart>
          </mc:Choice>
          <mc:Fallback>
            <p:pic>
              <p:nvPicPr>
                <p:cNvPr id="295" name="Freihand 294">
                  <a:extLst>
                    <a:ext uri="{FF2B5EF4-FFF2-40B4-BE49-F238E27FC236}">
                      <a16:creationId xmlns:a16="http://schemas.microsoft.com/office/drawing/2014/main" id="{BF13D9AB-9A56-5036-47B2-0E48111E5BE2}"/>
                    </a:ext>
                  </a:extLst>
                </p:cNvPr>
                <p:cNvPicPr/>
                <p:nvPr/>
              </p:nvPicPr>
              <p:blipFill>
                <a:blip r:embed="rId370"/>
                <a:stretch>
                  <a:fillRect/>
                </a:stretch>
              </p:blipFill>
              <p:spPr>
                <a:xfrm>
                  <a:off x="3774240" y="5326462"/>
                  <a:ext cx="147600" cy="207000"/>
                </a:xfrm>
                <a:prstGeom prst="rect">
                  <a:avLst/>
                </a:prstGeom>
              </p:spPr>
            </p:pic>
          </mc:Fallback>
        </mc:AlternateContent>
      </p:grpSp>
      <p:grpSp>
        <p:nvGrpSpPr>
          <p:cNvPr id="307" name="Gruppieren 306">
            <a:extLst>
              <a:ext uri="{FF2B5EF4-FFF2-40B4-BE49-F238E27FC236}">
                <a16:creationId xmlns:a16="http://schemas.microsoft.com/office/drawing/2014/main" id="{23FB3617-8D4F-D3CA-B1D3-892D0C441BFC}"/>
              </a:ext>
            </a:extLst>
          </p:cNvPr>
          <p:cNvGrpSpPr/>
          <p:nvPr/>
        </p:nvGrpSpPr>
        <p:grpSpPr>
          <a:xfrm>
            <a:off x="42120" y="737902"/>
            <a:ext cx="4451400" cy="3805560"/>
            <a:chOff x="42120" y="737902"/>
            <a:chExt cx="4451400" cy="3805560"/>
          </a:xfrm>
        </p:grpSpPr>
        <mc:AlternateContent xmlns:mc="http://schemas.openxmlformats.org/markup-compatibility/2006">
          <mc:Choice xmlns:p14="http://schemas.microsoft.com/office/powerpoint/2010/main" Requires="p14">
            <p:contentPart p14:bwMode="auto" r:id="rId371">
              <p14:nvContentPartPr>
                <p14:cNvPr id="103" name="Freihand 102">
                  <a:extLst>
                    <a:ext uri="{FF2B5EF4-FFF2-40B4-BE49-F238E27FC236}">
                      <a16:creationId xmlns:a16="http://schemas.microsoft.com/office/drawing/2014/main" id="{4DEBC686-AF03-2C52-35A6-7D51E944DA6C}"/>
                    </a:ext>
                  </a:extLst>
                </p14:cNvPr>
                <p14:cNvContentPartPr/>
                <p14:nvPr/>
              </p14:nvContentPartPr>
              <p14:xfrm>
                <a:off x="4217400" y="4279942"/>
                <a:ext cx="91800" cy="199440"/>
              </p14:xfrm>
            </p:contentPart>
          </mc:Choice>
          <mc:Fallback>
            <p:pic>
              <p:nvPicPr>
                <p:cNvPr id="103" name="Freihand 102">
                  <a:extLst>
                    <a:ext uri="{FF2B5EF4-FFF2-40B4-BE49-F238E27FC236}">
                      <a16:creationId xmlns:a16="http://schemas.microsoft.com/office/drawing/2014/main" id="{4DEBC686-AF03-2C52-35A6-7D51E944DA6C}"/>
                    </a:ext>
                  </a:extLst>
                </p:cNvPr>
                <p:cNvPicPr/>
                <p:nvPr/>
              </p:nvPicPr>
              <p:blipFill>
                <a:blip r:embed="rId372"/>
                <a:stretch>
                  <a:fillRect/>
                </a:stretch>
              </p:blipFill>
              <p:spPr>
                <a:xfrm>
                  <a:off x="4208760" y="4270942"/>
                  <a:ext cx="1094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04" name="Freihand 103">
                  <a:extLst>
                    <a:ext uri="{FF2B5EF4-FFF2-40B4-BE49-F238E27FC236}">
                      <a16:creationId xmlns:a16="http://schemas.microsoft.com/office/drawing/2014/main" id="{D4C5E366-13B9-133E-28EC-24256E43BF4C}"/>
                    </a:ext>
                  </a:extLst>
                </p14:cNvPr>
                <p14:cNvContentPartPr/>
                <p14:nvPr/>
              </p14:nvContentPartPr>
              <p14:xfrm>
                <a:off x="4383720" y="4284622"/>
                <a:ext cx="109800" cy="162000"/>
              </p14:xfrm>
            </p:contentPart>
          </mc:Choice>
          <mc:Fallback>
            <p:pic>
              <p:nvPicPr>
                <p:cNvPr id="104" name="Freihand 103">
                  <a:extLst>
                    <a:ext uri="{FF2B5EF4-FFF2-40B4-BE49-F238E27FC236}">
                      <a16:creationId xmlns:a16="http://schemas.microsoft.com/office/drawing/2014/main" id="{D4C5E366-13B9-133E-28EC-24256E43BF4C}"/>
                    </a:ext>
                  </a:extLst>
                </p:cNvPr>
                <p:cNvPicPr/>
                <p:nvPr/>
              </p:nvPicPr>
              <p:blipFill>
                <a:blip r:embed="rId374"/>
                <a:stretch>
                  <a:fillRect/>
                </a:stretch>
              </p:blipFill>
              <p:spPr>
                <a:xfrm>
                  <a:off x="4375080" y="4275982"/>
                  <a:ext cx="127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0" name="Freihand 99">
                  <a:extLst>
                    <a:ext uri="{FF2B5EF4-FFF2-40B4-BE49-F238E27FC236}">
                      <a16:creationId xmlns:a16="http://schemas.microsoft.com/office/drawing/2014/main" id="{F81D9442-E55F-94DE-AC70-9E3AED9A93C3}"/>
                    </a:ext>
                  </a:extLst>
                </p14:cNvPr>
                <p14:cNvContentPartPr/>
                <p14:nvPr/>
              </p14:nvContentPartPr>
              <p14:xfrm>
                <a:off x="589680" y="991342"/>
                <a:ext cx="135000" cy="50040"/>
              </p14:xfrm>
            </p:contentPart>
          </mc:Choice>
          <mc:Fallback>
            <p:pic>
              <p:nvPicPr>
                <p:cNvPr id="100" name="Freihand 99">
                  <a:extLst>
                    <a:ext uri="{FF2B5EF4-FFF2-40B4-BE49-F238E27FC236}">
                      <a16:creationId xmlns:a16="http://schemas.microsoft.com/office/drawing/2014/main" id="{F81D9442-E55F-94DE-AC70-9E3AED9A93C3}"/>
                    </a:ext>
                  </a:extLst>
                </p:cNvPr>
                <p:cNvPicPr/>
                <p:nvPr/>
              </p:nvPicPr>
              <p:blipFill>
                <a:blip r:embed="rId376"/>
                <a:stretch>
                  <a:fillRect/>
                </a:stretch>
              </p:blipFill>
              <p:spPr>
                <a:xfrm>
                  <a:off x="580680" y="982342"/>
                  <a:ext cx="152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01" name="Freihand 100">
                  <a:extLst>
                    <a:ext uri="{FF2B5EF4-FFF2-40B4-BE49-F238E27FC236}">
                      <a16:creationId xmlns:a16="http://schemas.microsoft.com/office/drawing/2014/main" id="{B81386A5-3563-F89F-CF68-3254B8EBEB94}"/>
                    </a:ext>
                  </a:extLst>
                </p14:cNvPr>
                <p14:cNvContentPartPr/>
                <p14:nvPr/>
              </p14:nvContentPartPr>
              <p14:xfrm>
                <a:off x="4286160" y="3996262"/>
                <a:ext cx="19800" cy="171000"/>
              </p14:xfrm>
            </p:contentPart>
          </mc:Choice>
          <mc:Fallback>
            <p:pic>
              <p:nvPicPr>
                <p:cNvPr id="101" name="Freihand 100">
                  <a:extLst>
                    <a:ext uri="{FF2B5EF4-FFF2-40B4-BE49-F238E27FC236}">
                      <a16:creationId xmlns:a16="http://schemas.microsoft.com/office/drawing/2014/main" id="{B81386A5-3563-F89F-CF68-3254B8EBEB94}"/>
                    </a:ext>
                  </a:extLst>
                </p:cNvPr>
                <p:cNvPicPr/>
                <p:nvPr/>
              </p:nvPicPr>
              <p:blipFill>
                <a:blip r:embed="rId378"/>
                <a:stretch>
                  <a:fillRect/>
                </a:stretch>
              </p:blipFill>
              <p:spPr>
                <a:xfrm>
                  <a:off x="4277160" y="3987262"/>
                  <a:ext cx="37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02" name="Freihand 101">
                  <a:extLst>
                    <a:ext uri="{FF2B5EF4-FFF2-40B4-BE49-F238E27FC236}">
                      <a16:creationId xmlns:a16="http://schemas.microsoft.com/office/drawing/2014/main" id="{C515EC29-C795-2179-E73A-07B6FB03659E}"/>
                    </a:ext>
                  </a:extLst>
                </p14:cNvPr>
                <p14:cNvContentPartPr/>
                <p14:nvPr/>
              </p14:nvContentPartPr>
              <p14:xfrm>
                <a:off x="669240" y="1055062"/>
                <a:ext cx="3653280" cy="3007440"/>
              </p14:xfrm>
            </p:contentPart>
          </mc:Choice>
          <mc:Fallback>
            <p:pic>
              <p:nvPicPr>
                <p:cNvPr id="102" name="Freihand 101">
                  <a:extLst>
                    <a:ext uri="{FF2B5EF4-FFF2-40B4-BE49-F238E27FC236}">
                      <a16:creationId xmlns:a16="http://schemas.microsoft.com/office/drawing/2014/main" id="{C515EC29-C795-2179-E73A-07B6FB03659E}"/>
                    </a:ext>
                  </a:extLst>
                </p:cNvPr>
                <p:cNvPicPr/>
                <p:nvPr/>
              </p:nvPicPr>
              <p:blipFill>
                <a:blip r:embed="rId380"/>
                <a:stretch>
                  <a:fillRect/>
                </a:stretch>
              </p:blipFill>
              <p:spPr>
                <a:xfrm>
                  <a:off x="660240" y="1046062"/>
                  <a:ext cx="3670920" cy="30250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05" name="Freihand 104">
                  <a:extLst>
                    <a:ext uri="{FF2B5EF4-FFF2-40B4-BE49-F238E27FC236}">
                      <a16:creationId xmlns:a16="http://schemas.microsoft.com/office/drawing/2014/main" id="{2B13B02E-B9C0-2C1A-5708-9D4AA9BE118B}"/>
                    </a:ext>
                  </a:extLst>
                </p14:cNvPr>
                <p14:cNvContentPartPr/>
                <p14:nvPr/>
              </p14:nvContentPartPr>
              <p14:xfrm>
                <a:off x="274320" y="916822"/>
                <a:ext cx="106560" cy="191160"/>
              </p14:xfrm>
            </p:contentPart>
          </mc:Choice>
          <mc:Fallback>
            <p:pic>
              <p:nvPicPr>
                <p:cNvPr id="105" name="Freihand 104">
                  <a:extLst>
                    <a:ext uri="{FF2B5EF4-FFF2-40B4-BE49-F238E27FC236}">
                      <a16:creationId xmlns:a16="http://schemas.microsoft.com/office/drawing/2014/main" id="{2B13B02E-B9C0-2C1A-5708-9D4AA9BE118B}"/>
                    </a:ext>
                  </a:extLst>
                </p:cNvPr>
                <p:cNvPicPr/>
                <p:nvPr/>
              </p:nvPicPr>
              <p:blipFill>
                <a:blip r:embed="rId382"/>
                <a:stretch>
                  <a:fillRect/>
                </a:stretch>
              </p:blipFill>
              <p:spPr>
                <a:xfrm>
                  <a:off x="265680" y="908182"/>
                  <a:ext cx="124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06" name="Freihand 105">
                  <a:extLst>
                    <a:ext uri="{FF2B5EF4-FFF2-40B4-BE49-F238E27FC236}">
                      <a16:creationId xmlns:a16="http://schemas.microsoft.com/office/drawing/2014/main" id="{A361644A-47D2-ACF8-1FC9-B2B140B62A54}"/>
                    </a:ext>
                  </a:extLst>
                </p14:cNvPr>
                <p14:cNvContentPartPr/>
                <p14:nvPr/>
              </p14:nvContentPartPr>
              <p14:xfrm>
                <a:off x="392760" y="918622"/>
                <a:ext cx="152640" cy="151560"/>
              </p14:xfrm>
            </p:contentPart>
          </mc:Choice>
          <mc:Fallback>
            <p:pic>
              <p:nvPicPr>
                <p:cNvPr id="106" name="Freihand 105">
                  <a:extLst>
                    <a:ext uri="{FF2B5EF4-FFF2-40B4-BE49-F238E27FC236}">
                      <a16:creationId xmlns:a16="http://schemas.microsoft.com/office/drawing/2014/main" id="{A361644A-47D2-ACF8-1FC9-B2B140B62A54}"/>
                    </a:ext>
                  </a:extLst>
                </p:cNvPr>
                <p:cNvPicPr/>
                <p:nvPr/>
              </p:nvPicPr>
              <p:blipFill>
                <a:blip r:embed="rId384"/>
                <a:stretch>
                  <a:fillRect/>
                </a:stretch>
              </p:blipFill>
              <p:spPr>
                <a:xfrm>
                  <a:off x="384120" y="909622"/>
                  <a:ext cx="170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07" name="Freihand 106">
                  <a:extLst>
                    <a:ext uri="{FF2B5EF4-FFF2-40B4-BE49-F238E27FC236}">
                      <a16:creationId xmlns:a16="http://schemas.microsoft.com/office/drawing/2014/main" id="{3C6DEAF4-EFC1-F37F-7332-7110FEAF02C8}"/>
                    </a:ext>
                  </a:extLst>
                </p14:cNvPr>
                <p14:cNvContentPartPr/>
                <p14:nvPr/>
              </p14:nvContentPartPr>
              <p14:xfrm>
                <a:off x="4262760" y="3646342"/>
                <a:ext cx="9720" cy="196560"/>
              </p14:xfrm>
            </p:contentPart>
          </mc:Choice>
          <mc:Fallback>
            <p:pic>
              <p:nvPicPr>
                <p:cNvPr id="107" name="Freihand 106">
                  <a:extLst>
                    <a:ext uri="{FF2B5EF4-FFF2-40B4-BE49-F238E27FC236}">
                      <a16:creationId xmlns:a16="http://schemas.microsoft.com/office/drawing/2014/main" id="{3C6DEAF4-EFC1-F37F-7332-7110FEAF02C8}"/>
                    </a:ext>
                  </a:extLst>
                </p:cNvPr>
                <p:cNvPicPr/>
                <p:nvPr/>
              </p:nvPicPr>
              <p:blipFill>
                <a:blip r:embed="rId386"/>
                <a:stretch>
                  <a:fillRect/>
                </a:stretch>
              </p:blipFill>
              <p:spPr>
                <a:xfrm>
                  <a:off x="4254120" y="3637702"/>
                  <a:ext cx="27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08" name="Freihand 107">
                  <a:extLst>
                    <a:ext uri="{FF2B5EF4-FFF2-40B4-BE49-F238E27FC236}">
                      <a16:creationId xmlns:a16="http://schemas.microsoft.com/office/drawing/2014/main" id="{304DFFE3-2535-E395-2E5F-19E8AF5B8133}"/>
                    </a:ext>
                  </a:extLst>
                </p14:cNvPr>
                <p14:cNvContentPartPr/>
                <p14:nvPr/>
              </p14:nvContentPartPr>
              <p14:xfrm>
                <a:off x="4263840" y="3562822"/>
                <a:ext cx="129240" cy="233280"/>
              </p14:xfrm>
            </p:contentPart>
          </mc:Choice>
          <mc:Fallback>
            <p:pic>
              <p:nvPicPr>
                <p:cNvPr id="108" name="Freihand 107">
                  <a:extLst>
                    <a:ext uri="{FF2B5EF4-FFF2-40B4-BE49-F238E27FC236}">
                      <a16:creationId xmlns:a16="http://schemas.microsoft.com/office/drawing/2014/main" id="{304DFFE3-2535-E395-2E5F-19E8AF5B8133}"/>
                    </a:ext>
                  </a:extLst>
                </p:cNvPr>
                <p:cNvPicPr/>
                <p:nvPr/>
              </p:nvPicPr>
              <p:blipFill>
                <a:blip r:embed="rId388"/>
                <a:stretch>
                  <a:fillRect/>
                </a:stretch>
              </p:blipFill>
              <p:spPr>
                <a:xfrm>
                  <a:off x="4255200" y="3553822"/>
                  <a:ext cx="1468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2" name="Freihand 111">
                  <a:extLst>
                    <a:ext uri="{FF2B5EF4-FFF2-40B4-BE49-F238E27FC236}">
                      <a16:creationId xmlns:a16="http://schemas.microsoft.com/office/drawing/2014/main" id="{C5FC1E6E-C294-CAA7-64EE-E35FF31F66AA}"/>
                    </a:ext>
                  </a:extLst>
                </p14:cNvPr>
                <p14:cNvContentPartPr/>
                <p14:nvPr/>
              </p14:nvContentPartPr>
              <p14:xfrm>
                <a:off x="597960" y="3503422"/>
                <a:ext cx="142560" cy="15840"/>
              </p14:xfrm>
            </p:contentPart>
          </mc:Choice>
          <mc:Fallback>
            <p:pic>
              <p:nvPicPr>
                <p:cNvPr id="112" name="Freihand 111">
                  <a:extLst>
                    <a:ext uri="{FF2B5EF4-FFF2-40B4-BE49-F238E27FC236}">
                      <a16:creationId xmlns:a16="http://schemas.microsoft.com/office/drawing/2014/main" id="{C5FC1E6E-C294-CAA7-64EE-E35FF31F66AA}"/>
                    </a:ext>
                  </a:extLst>
                </p:cNvPr>
                <p:cNvPicPr/>
                <p:nvPr/>
              </p:nvPicPr>
              <p:blipFill>
                <a:blip r:embed="rId390"/>
                <a:stretch>
                  <a:fillRect/>
                </a:stretch>
              </p:blipFill>
              <p:spPr>
                <a:xfrm>
                  <a:off x="589320" y="3494782"/>
                  <a:ext cx="160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3" name="Freihand 112">
                  <a:extLst>
                    <a:ext uri="{FF2B5EF4-FFF2-40B4-BE49-F238E27FC236}">
                      <a16:creationId xmlns:a16="http://schemas.microsoft.com/office/drawing/2014/main" id="{3A101885-A4BA-D485-E199-160C12CD26CD}"/>
                    </a:ext>
                  </a:extLst>
                </p14:cNvPr>
                <p14:cNvContentPartPr/>
                <p14:nvPr/>
              </p14:nvContentPartPr>
              <p14:xfrm>
                <a:off x="393480" y="3409462"/>
                <a:ext cx="107280" cy="238320"/>
              </p14:xfrm>
            </p:contentPart>
          </mc:Choice>
          <mc:Fallback>
            <p:pic>
              <p:nvPicPr>
                <p:cNvPr id="113" name="Freihand 112">
                  <a:extLst>
                    <a:ext uri="{FF2B5EF4-FFF2-40B4-BE49-F238E27FC236}">
                      <a16:creationId xmlns:a16="http://schemas.microsoft.com/office/drawing/2014/main" id="{3A101885-A4BA-D485-E199-160C12CD26CD}"/>
                    </a:ext>
                  </a:extLst>
                </p:cNvPr>
                <p:cNvPicPr/>
                <p:nvPr/>
              </p:nvPicPr>
              <p:blipFill>
                <a:blip r:embed="rId392"/>
                <a:stretch>
                  <a:fillRect/>
                </a:stretch>
              </p:blipFill>
              <p:spPr>
                <a:xfrm>
                  <a:off x="384840" y="3400822"/>
                  <a:ext cx="1249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5" name="Freihand 114">
                  <a:extLst>
                    <a:ext uri="{FF2B5EF4-FFF2-40B4-BE49-F238E27FC236}">
                      <a16:creationId xmlns:a16="http://schemas.microsoft.com/office/drawing/2014/main" id="{CD6AADFD-8F43-0CB1-77DA-0F734179EC9B}"/>
                    </a:ext>
                  </a:extLst>
                </p14:cNvPr>
                <p14:cNvContentPartPr/>
                <p14:nvPr/>
              </p14:nvContentPartPr>
              <p14:xfrm>
                <a:off x="646920" y="1390222"/>
                <a:ext cx="2280240" cy="2117880"/>
              </p14:xfrm>
            </p:contentPart>
          </mc:Choice>
          <mc:Fallback>
            <p:pic>
              <p:nvPicPr>
                <p:cNvPr id="115" name="Freihand 114">
                  <a:extLst>
                    <a:ext uri="{FF2B5EF4-FFF2-40B4-BE49-F238E27FC236}">
                      <a16:creationId xmlns:a16="http://schemas.microsoft.com/office/drawing/2014/main" id="{CD6AADFD-8F43-0CB1-77DA-0F734179EC9B}"/>
                    </a:ext>
                  </a:extLst>
                </p:cNvPr>
                <p:cNvPicPr/>
                <p:nvPr/>
              </p:nvPicPr>
              <p:blipFill>
                <a:blip r:embed="rId394"/>
                <a:stretch>
                  <a:fillRect/>
                </a:stretch>
              </p:blipFill>
              <p:spPr>
                <a:xfrm>
                  <a:off x="638280" y="1381222"/>
                  <a:ext cx="2297880" cy="2135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16" name="Freihand 115">
                  <a:extLst>
                    <a:ext uri="{FF2B5EF4-FFF2-40B4-BE49-F238E27FC236}">
                      <a16:creationId xmlns:a16="http://schemas.microsoft.com/office/drawing/2014/main" id="{72B8CBB0-6E8E-E3C3-61DD-5015AE6D6B33}"/>
                    </a:ext>
                  </a:extLst>
                </p14:cNvPr>
                <p14:cNvContentPartPr/>
                <p14:nvPr/>
              </p14:nvContentPartPr>
              <p14:xfrm>
                <a:off x="3147480" y="1158742"/>
                <a:ext cx="135000" cy="243360"/>
              </p14:xfrm>
            </p:contentPart>
          </mc:Choice>
          <mc:Fallback>
            <p:pic>
              <p:nvPicPr>
                <p:cNvPr id="116" name="Freihand 115">
                  <a:extLst>
                    <a:ext uri="{FF2B5EF4-FFF2-40B4-BE49-F238E27FC236}">
                      <a16:creationId xmlns:a16="http://schemas.microsoft.com/office/drawing/2014/main" id="{72B8CBB0-6E8E-E3C3-61DD-5015AE6D6B33}"/>
                    </a:ext>
                  </a:extLst>
                </p:cNvPr>
                <p:cNvPicPr/>
                <p:nvPr/>
              </p:nvPicPr>
              <p:blipFill>
                <a:blip r:embed="rId396"/>
                <a:stretch>
                  <a:fillRect/>
                </a:stretch>
              </p:blipFill>
              <p:spPr>
                <a:xfrm>
                  <a:off x="3138480" y="1150102"/>
                  <a:ext cx="1526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17" name="Freihand 116">
                  <a:extLst>
                    <a:ext uri="{FF2B5EF4-FFF2-40B4-BE49-F238E27FC236}">
                      <a16:creationId xmlns:a16="http://schemas.microsoft.com/office/drawing/2014/main" id="{6BFD3C1D-5030-771A-DA3B-7F7912486F29}"/>
                    </a:ext>
                  </a:extLst>
                </p14:cNvPr>
                <p14:cNvContentPartPr/>
                <p14:nvPr/>
              </p14:nvContentPartPr>
              <p14:xfrm>
                <a:off x="3187080" y="1146142"/>
                <a:ext cx="144720" cy="237600"/>
              </p14:xfrm>
            </p:contentPart>
          </mc:Choice>
          <mc:Fallback>
            <p:pic>
              <p:nvPicPr>
                <p:cNvPr id="117" name="Freihand 116">
                  <a:extLst>
                    <a:ext uri="{FF2B5EF4-FFF2-40B4-BE49-F238E27FC236}">
                      <a16:creationId xmlns:a16="http://schemas.microsoft.com/office/drawing/2014/main" id="{6BFD3C1D-5030-771A-DA3B-7F7912486F29}"/>
                    </a:ext>
                  </a:extLst>
                </p:cNvPr>
                <p:cNvPicPr/>
                <p:nvPr/>
              </p:nvPicPr>
              <p:blipFill>
                <a:blip r:embed="rId398"/>
                <a:stretch>
                  <a:fillRect/>
                </a:stretch>
              </p:blipFill>
              <p:spPr>
                <a:xfrm>
                  <a:off x="3178440" y="1137142"/>
                  <a:ext cx="162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19" name="Freihand 118">
                  <a:extLst>
                    <a:ext uri="{FF2B5EF4-FFF2-40B4-BE49-F238E27FC236}">
                      <a16:creationId xmlns:a16="http://schemas.microsoft.com/office/drawing/2014/main" id="{33813187-1389-F687-E540-2F717A2A470E}"/>
                    </a:ext>
                  </a:extLst>
                </p14:cNvPr>
                <p14:cNvContentPartPr/>
                <p14:nvPr/>
              </p14:nvContentPartPr>
              <p14:xfrm>
                <a:off x="712440" y="2281582"/>
                <a:ext cx="122760" cy="29160"/>
              </p14:xfrm>
            </p:contentPart>
          </mc:Choice>
          <mc:Fallback>
            <p:pic>
              <p:nvPicPr>
                <p:cNvPr id="119" name="Freihand 118">
                  <a:extLst>
                    <a:ext uri="{FF2B5EF4-FFF2-40B4-BE49-F238E27FC236}">
                      <a16:creationId xmlns:a16="http://schemas.microsoft.com/office/drawing/2014/main" id="{33813187-1389-F687-E540-2F717A2A470E}"/>
                    </a:ext>
                  </a:extLst>
                </p:cNvPr>
                <p:cNvPicPr/>
                <p:nvPr/>
              </p:nvPicPr>
              <p:blipFill>
                <a:blip r:embed="rId400"/>
                <a:stretch>
                  <a:fillRect/>
                </a:stretch>
              </p:blipFill>
              <p:spPr>
                <a:xfrm>
                  <a:off x="703800" y="2272942"/>
                  <a:ext cx="14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20" name="Freihand 119">
                  <a:extLst>
                    <a:ext uri="{FF2B5EF4-FFF2-40B4-BE49-F238E27FC236}">
                      <a16:creationId xmlns:a16="http://schemas.microsoft.com/office/drawing/2014/main" id="{DB19FF5D-41AA-9B6E-D751-AAE8E21CBCB2}"/>
                    </a:ext>
                  </a:extLst>
                </p14:cNvPr>
                <p14:cNvContentPartPr/>
                <p14:nvPr/>
              </p14:nvContentPartPr>
              <p14:xfrm>
                <a:off x="1043280" y="2252782"/>
                <a:ext cx="128160" cy="45360"/>
              </p14:xfrm>
            </p:contentPart>
          </mc:Choice>
          <mc:Fallback>
            <p:pic>
              <p:nvPicPr>
                <p:cNvPr id="120" name="Freihand 119">
                  <a:extLst>
                    <a:ext uri="{FF2B5EF4-FFF2-40B4-BE49-F238E27FC236}">
                      <a16:creationId xmlns:a16="http://schemas.microsoft.com/office/drawing/2014/main" id="{DB19FF5D-41AA-9B6E-D751-AAE8E21CBCB2}"/>
                    </a:ext>
                  </a:extLst>
                </p:cNvPr>
                <p:cNvPicPr/>
                <p:nvPr/>
              </p:nvPicPr>
              <p:blipFill>
                <a:blip r:embed="rId402"/>
                <a:stretch>
                  <a:fillRect/>
                </a:stretch>
              </p:blipFill>
              <p:spPr>
                <a:xfrm>
                  <a:off x="1034280" y="2243782"/>
                  <a:ext cx="145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21" name="Freihand 120">
                  <a:extLst>
                    <a:ext uri="{FF2B5EF4-FFF2-40B4-BE49-F238E27FC236}">
                      <a16:creationId xmlns:a16="http://schemas.microsoft.com/office/drawing/2014/main" id="{BD104830-3923-2EB7-2C55-C91A373E0666}"/>
                    </a:ext>
                  </a:extLst>
                </p14:cNvPr>
                <p14:cNvContentPartPr/>
                <p14:nvPr/>
              </p14:nvContentPartPr>
              <p14:xfrm>
                <a:off x="1467720" y="2218942"/>
                <a:ext cx="487440" cy="79200"/>
              </p14:xfrm>
            </p:contentPart>
          </mc:Choice>
          <mc:Fallback>
            <p:pic>
              <p:nvPicPr>
                <p:cNvPr id="121" name="Freihand 120">
                  <a:extLst>
                    <a:ext uri="{FF2B5EF4-FFF2-40B4-BE49-F238E27FC236}">
                      <a16:creationId xmlns:a16="http://schemas.microsoft.com/office/drawing/2014/main" id="{BD104830-3923-2EB7-2C55-C91A373E0666}"/>
                    </a:ext>
                  </a:extLst>
                </p:cNvPr>
                <p:cNvPicPr/>
                <p:nvPr/>
              </p:nvPicPr>
              <p:blipFill>
                <a:blip r:embed="rId404"/>
                <a:stretch>
                  <a:fillRect/>
                </a:stretch>
              </p:blipFill>
              <p:spPr>
                <a:xfrm>
                  <a:off x="1459080" y="2210302"/>
                  <a:ext cx="505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23" name="Freihand 122">
                  <a:extLst>
                    <a:ext uri="{FF2B5EF4-FFF2-40B4-BE49-F238E27FC236}">
                      <a16:creationId xmlns:a16="http://schemas.microsoft.com/office/drawing/2014/main" id="{4D1B5958-0C69-601B-AEAD-2983ADD85583}"/>
                    </a:ext>
                  </a:extLst>
                </p14:cNvPr>
                <p14:cNvContentPartPr/>
                <p14:nvPr/>
              </p14:nvContentPartPr>
              <p14:xfrm>
                <a:off x="2030400" y="2367262"/>
                <a:ext cx="15840" cy="138240"/>
              </p14:xfrm>
            </p:contentPart>
          </mc:Choice>
          <mc:Fallback>
            <p:pic>
              <p:nvPicPr>
                <p:cNvPr id="123" name="Freihand 122">
                  <a:extLst>
                    <a:ext uri="{FF2B5EF4-FFF2-40B4-BE49-F238E27FC236}">
                      <a16:creationId xmlns:a16="http://schemas.microsoft.com/office/drawing/2014/main" id="{4D1B5958-0C69-601B-AEAD-2983ADD85583}"/>
                    </a:ext>
                  </a:extLst>
                </p:cNvPr>
                <p:cNvPicPr/>
                <p:nvPr/>
              </p:nvPicPr>
              <p:blipFill>
                <a:blip r:embed="rId406"/>
                <a:stretch>
                  <a:fillRect/>
                </a:stretch>
              </p:blipFill>
              <p:spPr>
                <a:xfrm>
                  <a:off x="2021400" y="2358622"/>
                  <a:ext cx="33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24" name="Freihand 123">
                  <a:extLst>
                    <a:ext uri="{FF2B5EF4-FFF2-40B4-BE49-F238E27FC236}">
                      <a16:creationId xmlns:a16="http://schemas.microsoft.com/office/drawing/2014/main" id="{75D4CC74-94D1-79B7-CBA7-8361506AD9BD}"/>
                    </a:ext>
                  </a:extLst>
                </p14:cNvPr>
                <p14:cNvContentPartPr/>
                <p14:nvPr/>
              </p14:nvContentPartPr>
              <p14:xfrm>
                <a:off x="2034360" y="2920942"/>
                <a:ext cx="15840" cy="335160"/>
              </p14:xfrm>
            </p:contentPart>
          </mc:Choice>
          <mc:Fallback>
            <p:pic>
              <p:nvPicPr>
                <p:cNvPr id="124" name="Freihand 123">
                  <a:extLst>
                    <a:ext uri="{FF2B5EF4-FFF2-40B4-BE49-F238E27FC236}">
                      <a16:creationId xmlns:a16="http://schemas.microsoft.com/office/drawing/2014/main" id="{75D4CC74-94D1-79B7-CBA7-8361506AD9BD}"/>
                    </a:ext>
                  </a:extLst>
                </p:cNvPr>
                <p:cNvPicPr/>
                <p:nvPr/>
              </p:nvPicPr>
              <p:blipFill>
                <a:blip r:embed="rId408"/>
                <a:stretch>
                  <a:fillRect/>
                </a:stretch>
              </p:blipFill>
              <p:spPr>
                <a:xfrm>
                  <a:off x="2025720" y="2911942"/>
                  <a:ext cx="334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25" name="Freihand 124">
                  <a:extLst>
                    <a:ext uri="{FF2B5EF4-FFF2-40B4-BE49-F238E27FC236}">
                      <a16:creationId xmlns:a16="http://schemas.microsoft.com/office/drawing/2014/main" id="{74343BE8-1682-6C9C-915A-C08350207897}"/>
                    </a:ext>
                  </a:extLst>
                </p14:cNvPr>
                <p14:cNvContentPartPr/>
                <p14:nvPr/>
              </p14:nvContentPartPr>
              <p14:xfrm>
                <a:off x="2052000" y="3594142"/>
                <a:ext cx="14040" cy="333720"/>
              </p14:xfrm>
            </p:contentPart>
          </mc:Choice>
          <mc:Fallback>
            <p:pic>
              <p:nvPicPr>
                <p:cNvPr id="125" name="Freihand 124">
                  <a:extLst>
                    <a:ext uri="{FF2B5EF4-FFF2-40B4-BE49-F238E27FC236}">
                      <a16:creationId xmlns:a16="http://schemas.microsoft.com/office/drawing/2014/main" id="{74343BE8-1682-6C9C-915A-C08350207897}"/>
                    </a:ext>
                  </a:extLst>
                </p:cNvPr>
                <p:cNvPicPr/>
                <p:nvPr/>
              </p:nvPicPr>
              <p:blipFill>
                <a:blip r:embed="rId410"/>
                <a:stretch>
                  <a:fillRect/>
                </a:stretch>
              </p:blipFill>
              <p:spPr>
                <a:xfrm>
                  <a:off x="2043360" y="3585502"/>
                  <a:ext cx="316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26" name="Freihand 125">
                  <a:extLst>
                    <a:ext uri="{FF2B5EF4-FFF2-40B4-BE49-F238E27FC236}">
                      <a16:creationId xmlns:a16="http://schemas.microsoft.com/office/drawing/2014/main" id="{334D71C0-1F9A-268E-0E78-891E8E290669}"/>
                    </a:ext>
                  </a:extLst>
                </p14:cNvPr>
                <p14:cNvContentPartPr/>
                <p14:nvPr/>
              </p14:nvContentPartPr>
              <p14:xfrm>
                <a:off x="2002680" y="4187782"/>
                <a:ext cx="110160" cy="266040"/>
              </p14:xfrm>
            </p:contentPart>
          </mc:Choice>
          <mc:Fallback>
            <p:pic>
              <p:nvPicPr>
                <p:cNvPr id="126" name="Freihand 125">
                  <a:extLst>
                    <a:ext uri="{FF2B5EF4-FFF2-40B4-BE49-F238E27FC236}">
                      <a16:creationId xmlns:a16="http://schemas.microsoft.com/office/drawing/2014/main" id="{334D71C0-1F9A-268E-0E78-891E8E290669}"/>
                    </a:ext>
                  </a:extLst>
                </p:cNvPr>
                <p:cNvPicPr/>
                <p:nvPr/>
              </p:nvPicPr>
              <p:blipFill>
                <a:blip r:embed="rId412"/>
                <a:stretch>
                  <a:fillRect/>
                </a:stretch>
              </p:blipFill>
              <p:spPr>
                <a:xfrm>
                  <a:off x="1994040" y="4178782"/>
                  <a:ext cx="1278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27" name="Freihand 126">
                  <a:extLst>
                    <a:ext uri="{FF2B5EF4-FFF2-40B4-BE49-F238E27FC236}">
                      <a16:creationId xmlns:a16="http://schemas.microsoft.com/office/drawing/2014/main" id="{C10A6AA3-84AA-865D-0E28-ACCDDF353E6D}"/>
                    </a:ext>
                  </a:extLst>
                </p14:cNvPr>
                <p14:cNvContentPartPr/>
                <p14:nvPr/>
              </p14:nvContentPartPr>
              <p14:xfrm>
                <a:off x="210600" y="2148022"/>
                <a:ext cx="171000" cy="216000"/>
              </p14:xfrm>
            </p:contentPart>
          </mc:Choice>
          <mc:Fallback>
            <p:pic>
              <p:nvPicPr>
                <p:cNvPr id="127" name="Freihand 126">
                  <a:extLst>
                    <a:ext uri="{FF2B5EF4-FFF2-40B4-BE49-F238E27FC236}">
                      <a16:creationId xmlns:a16="http://schemas.microsoft.com/office/drawing/2014/main" id="{C10A6AA3-84AA-865D-0E28-ACCDDF353E6D}"/>
                    </a:ext>
                  </a:extLst>
                </p:cNvPr>
                <p:cNvPicPr/>
                <p:nvPr/>
              </p:nvPicPr>
              <p:blipFill>
                <a:blip r:embed="rId414"/>
                <a:stretch>
                  <a:fillRect/>
                </a:stretch>
              </p:blipFill>
              <p:spPr>
                <a:xfrm>
                  <a:off x="201600" y="2139382"/>
                  <a:ext cx="188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28" name="Freihand 127">
                  <a:extLst>
                    <a:ext uri="{FF2B5EF4-FFF2-40B4-BE49-F238E27FC236}">
                      <a16:creationId xmlns:a16="http://schemas.microsoft.com/office/drawing/2014/main" id="{A0915B3A-766C-63E3-5F90-F05C0368AA3D}"/>
                    </a:ext>
                  </a:extLst>
                </p14:cNvPr>
                <p14:cNvContentPartPr/>
                <p14:nvPr/>
              </p14:nvContentPartPr>
              <p14:xfrm>
                <a:off x="418320" y="2119582"/>
                <a:ext cx="119880" cy="187920"/>
              </p14:xfrm>
            </p:contentPart>
          </mc:Choice>
          <mc:Fallback>
            <p:pic>
              <p:nvPicPr>
                <p:cNvPr id="128" name="Freihand 127">
                  <a:extLst>
                    <a:ext uri="{FF2B5EF4-FFF2-40B4-BE49-F238E27FC236}">
                      <a16:creationId xmlns:a16="http://schemas.microsoft.com/office/drawing/2014/main" id="{A0915B3A-766C-63E3-5F90-F05C0368AA3D}"/>
                    </a:ext>
                  </a:extLst>
                </p:cNvPr>
                <p:cNvPicPr/>
                <p:nvPr/>
              </p:nvPicPr>
              <p:blipFill>
                <a:blip r:embed="rId416"/>
                <a:stretch>
                  <a:fillRect/>
                </a:stretch>
              </p:blipFill>
              <p:spPr>
                <a:xfrm>
                  <a:off x="409680" y="2110582"/>
                  <a:ext cx="137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0" name="Freihand 129">
                  <a:extLst>
                    <a:ext uri="{FF2B5EF4-FFF2-40B4-BE49-F238E27FC236}">
                      <a16:creationId xmlns:a16="http://schemas.microsoft.com/office/drawing/2014/main" id="{1C07B6A1-740D-143C-4044-801DD6C1A24B}"/>
                    </a:ext>
                  </a:extLst>
                </p14:cNvPr>
                <p14:cNvContentPartPr/>
                <p14:nvPr/>
              </p14:nvContentPartPr>
              <p14:xfrm>
                <a:off x="2226960" y="4314142"/>
                <a:ext cx="84960" cy="25560"/>
              </p14:xfrm>
            </p:contentPart>
          </mc:Choice>
          <mc:Fallback>
            <p:pic>
              <p:nvPicPr>
                <p:cNvPr id="130" name="Freihand 129">
                  <a:extLst>
                    <a:ext uri="{FF2B5EF4-FFF2-40B4-BE49-F238E27FC236}">
                      <a16:creationId xmlns:a16="http://schemas.microsoft.com/office/drawing/2014/main" id="{1C07B6A1-740D-143C-4044-801DD6C1A24B}"/>
                    </a:ext>
                  </a:extLst>
                </p:cNvPr>
                <p:cNvPicPr/>
                <p:nvPr/>
              </p:nvPicPr>
              <p:blipFill>
                <a:blip r:embed="rId418"/>
                <a:stretch>
                  <a:fillRect/>
                </a:stretch>
              </p:blipFill>
              <p:spPr>
                <a:xfrm>
                  <a:off x="2217960" y="4305142"/>
                  <a:ext cx="102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31" name="Freihand 130">
                  <a:extLst>
                    <a:ext uri="{FF2B5EF4-FFF2-40B4-BE49-F238E27FC236}">
                      <a16:creationId xmlns:a16="http://schemas.microsoft.com/office/drawing/2014/main" id="{BA77256C-B078-46F0-858B-E363B7C0D219}"/>
                    </a:ext>
                  </a:extLst>
                </p14:cNvPr>
                <p14:cNvContentPartPr/>
                <p14:nvPr/>
              </p14:nvContentPartPr>
              <p14:xfrm>
                <a:off x="2221200" y="4238182"/>
                <a:ext cx="250200" cy="149040"/>
              </p14:xfrm>
            </p:contentPart>
          </mc:Choice>
          <mc:Fallback>
            <p:pic>
              <p:nvPicPr>
                <p:cNvPr id="131" name="Freihand 130">
                  <a:extLst>
                    <a:ext uri="{FF2B5EF4-FFF2-40B4-BE49-F238E27FC236}">
                      <a16:creationId xmlns:a16="http://schemas.microsoft.com/office/drawing/2014/main" id="{BA77256C-B078-46F0-858B-E363B7C0D219}"/>
                    </a:ext>
                  </a:extLst>
                </p:cNvPr>
                <p:cNvPicPr/>
                <p:nvPr/>
              </p:nvPicPr>
              <p:blipFill>
                <a:blip r:embed="rId420"/>
                <a:stretch>
                  <a:fillRect/>
                </a:stretch>
              </p:blipFill>
              <p:spPr>
                <a:xfrm>
                  <a:off x="2212200" y="4229182"/>
                  <a:ext cx="267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32" name="Freihand 131">
                  <a:extLst>
                    <a:ext uri="{FF2B5EF4-FFF2-40B4-BE49-F238E27FC236}">
                      <a16:creationId xmlns:a16="http://schemas.microsoft.com/office/drawing/2014/main" id="{97A070C7-1E6F-0890-C43E-B53F40AD4A15}"/>
                    </a:ext>
                  </a:extLst>
                </p14:cNvPr>
                <p14:cNvContentPartPr/>
                <p14:nvPr/>
              </p14:nvContentPartPr>
              <p14:xfrm>
                <a:off x="2387880" y="4284262"/>
                <a:ext cx="82440" cy="53640"/>
              </p14:xfrm>
            </p:contentPart>
          </mc:Choice>
          <mc:Fallback>
            <p:pic>
              <p:nvPicPr>
                <p:cNvPr id="132" name="Freihand 131">
                  <a:extLst>
                    <a:ext uri="{FF2B5EF4-FFF2-40B4-BE49-F238E27FC236}">
                      <a16:creationId xmlns:a16="http://schemas.microsoft.com/office/drawing/2014/main" id="{97A070C7-1E6F-0890-C43E-B53F40AD4A15}"/>
                    </a:ext>
                  </a:extLst>
                </p:cNvPr>
                <p:cNvPicPr/>
                <p:nvPr/>
              </p:nvPicPr>
              <p:blipFill>
                <a:blip r:embed="rId422"/>
                <a:stretch>
                  <a:fillRect/>
                </a:stretch>
              </p:blipFill>
              <p:spPr>
                <a:xfrm>
                  <a:off x="2378880" y="4275262"/>
                  <a:ext cx="100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33" name="Freihand 132">
                  <a:extLst>
                    <a:ext uri="{FF2B5EF4-FFF2-40B4-BE49-F238E27FC236}">
                      <a16:creationId xmlns:a16="http://schemas.microsoft.com/office/drawing/2014/main" id="{CAD22B39-848E-15DE-9A93-98080E3437BD}"/>
                    </a:ext>
                  </a:extLst>
                </p14:cNvPr>
                <p14:cNvContentPartPr/>
                <p14:nvPr/>
              </p14:nvContentPartPr>
              <p14:xfrm>
                <a:off x="2539800" y="4175182"/>
                <a:ext cx="99720" cy="128880"/>
              </p14:xfrm>
            </p:contentPart>
          </mc:Choice>
          <mc:Fallback>
            <p:pic>
              <p:nvPicPr>
                <p:cNvPr id="133" name="Freihand 132">
                  <a:extLst>
                    <a:ext uri="{FF2B5EF4-FFF2-40B4-BE49-F238E27FC236}">
                      <a16:creationId xmlns:a16="http://schemas.microsoft.com/office/drawing/2014/main" id="{CAD22B39-848E-15DE-9A93-98080E3437BD}"/>
                    </a:ext>
                  </a:extLst>
                </p:cNvPr>
                <p:cNvPicPr/>
                <p:nvPr/>
              </p:nvPicPr>
              <p:blipFill>
                <a:blip r:embed="rId424"/>
                <a:stretch>
                  <a:fillRect/>
                </a:stretch>
              </p:blipFill>
              <p:spPr>
                <a:xfrm>
                  <a:off x="2530800" y="4166542"/>
                  <a:ext cx="117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5" name="Freihand 134">
                  <a:extLst>
                    <a:ext uri="{FF2B5EF4-FFF2-40B4-BE49-F238E27FC236}">
                      <a16:creationId xmlns:a16="http://schemas.microsoft.com/office/drawing/2014/main" id="{629E56C2-4F95-2D95-FD30-67F61179AFD5}"/>
                    </a:ext>
                  </a:extLst>
                </p14:cNvPr>
                <p14:cNvContentPartPr/>
                <p14:nvPr/>
              </p14:nvContentPartPr>
              <p14:xfrm>
                <a:off x="49680" y="2247022"/>
                <a:ext cx="85320" cy="192600"/>
              </p14:xfrm>
            </p:contentPart>
          </mc:Choice>
          <mc:Fallback>
            <p:pic>
              <p:nvPicPr>
                <p:cNvPr id="135" name="Freihand 134">
                  <a:extLst>
                    <a:ext uri="{FF2B5EF4-FFF2-40B4-BE49-F238E27FC236}">
                      <a16:creationId xmlns:a16="http://schemas.microsoft.com/office/drawing/2014/main" id="{629E56C2-4F95-2D95-FD30-67F61179AFD5}"/>
                    </a:ext>
                  </a:extLst>
                </p:cNvPr>
                <p:cNvPicPr/>
                <p:nvPr/>
              </p:nvPicPr>
              <p:blipFill>
                <a:blip r:embed="rId426"/>
                <a:stretch>
                  <a:fillRect/>
                </a:stretch>
              </p:blipFill>
              <p:spPr>
                <a:xfrm>
                  <a:off x="41040" y="2238382"/>
                  <a:ext cx="102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6" name="Freihand 135">
                  <a:extLst>
                    <a:ext uri="{FF2B5EF4-FFF2-40B4-BE49-F238E27FC236}">
                      <a16:creationId xmlns:a16="http://schemas.microsoft.com/office/drawing/2014/main" id="{AF1D2441-F0AD-792B-8124-8977D44C1265}"/>
                    </a:ext>
                  </a:extLst>
                </p14:cNvPr>
                <p14:cNvContentPartPr/>
                <p14:nvPr/>
              </p14:nvContentPartPr>
              <p14:xfrm>
                <a:off x="137880" y="2098342"/>
                <a:ext cx="82080" cy="167400"/>
              </p14:xfrm>
            </p:contentPart>
          </mc:Choice>
          <mc:Fallback>
            <p:pic>
              <p:nvPicPr>
                <p:cNvPr id="136" name="Freihand 135">
                  <a:extLst>
                    <a:ext uri="{FF2B5EF4-FFF2-40B4-BE49-F238E27FC236}">
                      <a16:creationId xmlns:a16="http://schemas.microsoft.com/office/drawing/2014/main" id="{AF1D2441-F0AD-792B-8124-8977D44C1265}"/>
                    </a:ext>
                  </a:extLst>
                </p:cNvPr>
                <p:cNvPicPr/>
                <p:nvPr/>
              </p:nvPicPr>
              <p:blipFill>
                <a:blip r:embed="rId428"/>
                <a:stretch>
                  <a:fillRect/>
                </a:stretch>
              </p:blipFill>
              <p:spPr>
                <a:xfrm>
                  <a:off x="128880" y="2089702"/>
                  <a:ext cx="997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37" name="Freihand 136">
                  <a:extLst>
                    <a:ext uri="{FF2B5EF4-FFF2-40B4-BE49-F238E27FC236}">
                      <a16:creationId xmlns:a16="http://schemas.microsoft.com/office/drawing/2014/main" id="{5A3EB61C-8DB6-9220-10D6-B59EE5FB671D}"/>
                    </a:ext>
                  </a:extLst>
                </p14:cNvPr>
                <p14:cNvContentPartPr/>
                <p14:nvPr/>
              </p14:nvContentPartPr>
              <p14:xfrm>
                <a:off x="178560" y="2322262"/>
                <a:ext cx="51840" cy="10080"/>
              </p14:xfrm>
            </p:contentPart>
          </mc:Choice>
          <mc:Fallback>
            <p:pic>
              <p:nvPicPr>
                <p:cNvPr id="137" name="Freihand 136">
                  <a:extLst>
                    <a:ext uri="{FF2B5EF4-FFF2-40B4-BE49-F238E27FC236}">
                      <a16:creationId xmlns:a16="http://schemas.microsoft.com/office/drawing/2014/main" id="{5A3EB61C-8DB6-9220-10D6-B59EE5FB671D}"/>
                    </a:ext>
                  </a:extLst>
                </p:cNvPr>
                <p:cNvPicPr/>
                <p:nvPr/>
              </p:nvPicPr>
              <p:blipFill>
                <a:blip r:embed="rId430"/>
                <a:stretch>
                  <a:fillRect/>
                </a:stretch>
              </p:blipFill>
              <p:spPr>
                <a:xfrm>
                  <a:off x="169560" y="2313622"/>
                  <a:ext cx="69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38" name="Freihand 137">
                  <a:extLst>
                    <a:ext uri="{FF2B5EF4-FFF2-40B4-BE49-F238E27FC236}">
                      <a16:creationId xmlns:a16="http://schemas.microsoft.com/office/drawing/2014/main" id="{94177BBF-4A6D-363D-5CF9-61A59488CF14}"/>
                    </a:ext>
                  </a:extLst>
                </p14:cNvPr>
                <p14:cNvContentPartPr/>
                <p14:nvPr/>
              </p14:nvContentPartPr>
              <p14:xfrm>
                <a:off x="172080" y="2337742"/>
                <a:ext cx="62280" cy="19800"/>
              </p14:xfrm>
            </p:contentPart>
          </mc:Choice>
          <mc:Fallback>
            <p:pic>
              <p:nvPicPr>
                <p:cNvPr id="138" name="Freihand 137">
                  <a:extLst>
                    <a:ext uri="{FF2B5EF4-FFF2-40B4-BE49-F238E27FC236}">
                      <a16:creationId xmlns:a16="http://schemas.microsoft.com/office/drawing/2014/main" id="{94177BBF-4A6D-363D-5CF9-61A59488CF14}"/>
                    </a:ext>
                  </a:extLst>
                </p:cNvPr>
                <p:cNvPicPr/>
                <p:nvPr/>
              </p:nvPicPr>
              <p:blipFill>
                <a:blip r:embed="rId432"/>
                <a:stretch>
                  <a:fillRect/>
                </a:stretch>
              </p:blipFill>
              <p:spPr>
                <a:xfrm>
                  <a:off x="163440" y="2329102"/>
                  <a:ext cx="79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9" name="Freihand 258">
                  <a:extLst>
                    <a:ext uri="{FF2B5EF4-FFF2-40B4-BE49-F238E27FC236}">
                      <a16:creationId xmlns:a16="http://schemas.microsoft.com/office/drawing/2014/main" id="{F0A3DC2F-53D8-1871-0141-ED893600C005}"/>
                    </a:ext>
                  </a:extLst>
                </p14:cNvPr>
                <p14:cNvContentPartPr/>
                <p14:nvPr/>
              </p14:nvContentPartPr>
              <p14:xfrm>
                <a:off x="686880" y="1156222"/>
                <a:ext cx="1830960" cy="1680840"/>
              </p14:xfrm>
            </p:contentPart>
          </mc:Choice>
          <mc:Fallback>
            <p:pic>
              <p:nvPicPr>
                <p:cNvPr id="259" name="Freihand 258">
                  <a:extLst>
                    <a:ext uri="{FF2B5EF4-FFF2-40B4-BE49-F238E27FC236}">
                      <a16:creationId xmlns:a16="http://schemas.microsoft.com/office/drawing/2014/main" id="{F0A3DC2F-53D8-1871-0141-ED893600C005}"/>
                    </a:ext>
                  </a:extLst>
                </p:cNvPr>
                <p:cNvPicPr/>
                <p:nvPr/>
              </p:nvPicPr>
              <p:blipFill>
                <a:blip r:embed="rId434"/>
                <a:stretch>
                  <a:fillRect/>
                </a:stretch>
              </p:blipFill>
              <p:spPr>
                <a:xfrm>
                  <a:off x="677880" y="1147582"/>
                  <a:ext cx="1848600" cy="1698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0" name="Freihand 259">
                  <a:extLst>
                    <a:ext uri="{FF2B5EF4-FFF2-40B4-BE49-F238E27FC236}">
                      <a16:creationId xmlns:a16="http://schemas.microsoft.com/office/drawing/2014/main" id="{87F60078-DE4B-C44C-48A2-BA3A716EA192}"/>
                    </a:ext>
                  </a:extLst>
                </p14:cNvPr>
                <p14:cNvContentPartPr/>
                <p14:nvPr/>
              </p14:nvContentPartPr>
              <p14:xfrm>
                <a:off x="2669400" y="867142"/>
                <a:ext cx="72720" cy="200520"/>
              </p14:xfrm>
            </p:contentPart>
          </mc:Choice>
          <mc:Fallback>
            <p:pic>
              <p:nvPicPr>
                <p:cNvPr id="260" name="Freihand 259">
                  <a:extLst>
                    <a:ext uri="{FF2B5EF4-FFF2-40B4-BE49-F238E27FC236}">
                      <a16:creationId xmlns:a16="http://schemas.microsoft.com/office/drawing/2014/main" id="{87F60078-DE4B-C44C-48A2-BA3A716EA192}"/>
                    </a:ext>
                  </a:extLst>
                </p:cNvPr>
                <p:cNvPicPr/>
                <p:nvPr/>
              </p:nvPicPr>
              <p:blipFill>
                <a:blip r:embed="rId436"/>
                <a:stretch>
                  <a:fillRect/>
                </a:stretch>
              </p:blipFill>
              <p:spPr>
                <a:xfrm>
                  <a:off x="2660760" y="858142"/>
                  <a:ext cx="90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1" name="Freihand 260">
                  <a:extLst>
                    <a:ext uri="{FF2B5EF4-FFF2-40B4-BE49-F238E27FC236}">
                      <a16:creationId xmlns:a16="http://schemas.microsoft.com/office/drawing/2014/main" id="{03DFB6CA-79CF-B477-A5DF-4A3CF6CAD1A1}"/>
                    </a:ext>
                  </a:extLst>
                </p14:cNvPr>
                <p14:cNvContentPartPr/>
                <p14:nvPr/>
              </p14:nvContentPartPr>
              <p14:xfrm>
                <a:off x="2689920" y="872902"/>
                <a:ext cx="88560" cy="197280"/>
              </p14:xfrm>
            </p:contentPart>
          </mc:Choice>
          <mc:Fallback>
            <p:pic>
              <p:nvPicPr>
                <p:cNvPr id="261" name="Freihand 260">
                  <a:extLst>
                    <a:ext uri="{FF2B5EF4-FFF2-40B4-BE49-F238E27FC236}">
                      <a16:creationId xmlns:a16="http://schemas.microsoft.com/office/drawing/2014/main" id="{03DFB6CA-79CF-B477-A5DF-4A3CF6CAD1A1}"/>
                    </a:ext>
                  </a:extLst>
                </p:cNvPr>
                <p:cNvPicPr/>
                <p:nvPr/>
              </p:nvPicPr>
              <p:blipFill>
                <a:blip r:embed="rId438"/>
                <a:stretch>
                  <a:fillRect/>
                </a:stretch>
              </p:blipFill>
              <p:spPr>
                <a:xfrm>
                  <a:off x="2680920" y="864262"/>
                  <a:ext cx="106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2" name="Freihand 261">
                  <a:extLst>
                    <a:ext uri="{FF2B5EF4-FFF2-40B4-BE49-F238E27FC236}">
                      <a16:creationId xmlns:a16="http://schemas.microsoft.com/office/drawing/2014/main" id="{A6B7AC25-5797-F920-A58D-ECE6DDBF77AE}"/>
                    </a:ext>
                  </a:extLst>
                </p14:cNvPr>
                <p14:cNvContentPartPr/>
                <p14:nvPr/>
              </p14:nvContentPartPr>
              <p14:xfrm>
                <a:off x="2842560" y="737902"/>
                <a:ext cx="83520" cy="127800"/>
              </p14:xfrm>
            </p:contentPart>
          </mc:Choice>
          <mc:Fallback>
            <p:pic>
              <p:nvPicPr>
                <p:cNvPr id="262" name="Freihand 261">
                  <a:extLst>
                    <a:ext uri="{FF2B5EF4-FFF2-40B4-BE49-F238E27FC236}">
                      <a16:creationId xmlns:a16="http://schemas.microsoft.com/office/drawing/2014/main" id="{A6B7AC25-5797-F920-A58D-ECE6DDBF77AE}"/>
                    </a:ext>
                  </a:extLst>
                </p:cNvPr>
                <p:cNvPicPr/>
                <p:nvPr/>
              </p:nvPicPr>
              <p:blipFill>
                <a:blip r:embed="rId440"/>
                <a:stretch>
                  <a:fillRect/>
                </a:stretch>
              </p:blipFill>
              <p:spPr>
                <a:xfrm>
                  <a:off x="2833920" y="728902"/>
                  <a:ext cx="101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3" name="Freihand 262">
                  <a:extLst>
                    <a:ext uri="{FF2B5EF4-FFF2-40B4-BE49-F238E27FC236}">
                      <a16:creationId xmlns:a16="http://schemas.microsoft.com/office/drawing/2014/main" id="{6B9A46A7-894A-0CAC-7839-480A3AA98DF6}"/>
                    </a:ext>
                  </a:extLst>
                </p14:cNvPr>
                <p14:cNvContentPartPr/>
                <p14:nvPr/>
              </p14:nvContentPartPr>
              <p14:xfrm>
                <a:off x="395280" y="2769022"/>
                <a:ext cx="102240" cy="237600"/>
              </p14:xfrm>
            </p:contentPart>
          </mc:Choice>
          <mc:Fallback>
            <p:pic>
              <p:nvPicPr>
                <p:cNvPr id="263" name="Freihand 262">
                  <a:extLst>
                    <a:ext uri="{FF2B5EF4-FFF2-40B4-BE49-F238E27FC236}">
                      <a16:creationId xmlns:a16="http://schemas.microsoft.com/office/drawing/2014/main" id="{6B9A46A7-894A-0CAC-7839-480A3AA98DF6}"/>
                    </a:ext>
                  </a:extLst>
                </p:cNvPr>
                <p:cNvPicPr/>
                <p:nvPr/>
              </p:nvPicPr>
              <p:blipFill>
                <a:blip r:embed="rId442"/>
                <a:stretch>
                  <a:fillRect/>
                </a:stretch>
              </p:blipFill>
              <p:spPr>
                <a:xfrm>
                  <a:off x="386640" y="2760382"/>
                  <a:ext cx="1198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5" name="Freihand 264">
                  <a:extLst>
                    <a:ext uri="{FF2B5EF4-FFF2-40B4-BE49-F238E27FC236}">
                      <a16:creationId xmlns:a16="http://schemas.microsoft.com/office/drawing/2014/main" id="{68308C28-CE9D-2532-7FFC-0F4EC79AB3E6}"/>
                    </a:ext>
                  </a:extLst>
                </p14:cNvPr>
                <p14:cNvContentPartPr/>
                <p14:nvPr/>
              </p14:nvContentPartPr>
              <p14:xfrm>
                <a:off x="1692720" y="2072782"/>
                <a:ext cx="14400" cy="113760"/>
              </p14:xfrm>
            </p:contentPart>
          </mc:Choice>
          <mc:Fallback>
            <p:pic>
              <p:nvPicPr>
                <p:cNvPr id="265" name="Freihand 264">
                  <a:extLst>
                    <a:ext uri="{FF2B5EF4-FFF2-40B4-BE49-F238E27FC236}">
                      <a16:creationId xmlns:a16="http://schemas.microsoft.com/office/drawing/2014/main" id="{68308C28-CE9D-2532-7FFC-0F4EC79AB3E6}"/>
                    </a:ext>
                  </a:extLst>
                </p:cNvPr>
                <p:cNvPicPr/>
                <p:nvPr/>
              </p:nvPicPr>
              <p:blipFill>
                <a:blip r:embed="rId444"/>
                <a:stretch>
                  <a:fillRect/>
                </a:stretch>
              </p:blipFill>
              <p:spPr>
                <a:xfrm>
                  <a:off x="1684080" y="2063782"/>
                  <a:ext cx="32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6" name="Freihand 265">
                  <a:extLst>
                    <a:ext uri="{FF2B5EF4-FFF2-40B4-BE49-F238E27FC236}">
                      <a16:creationId xmlns:a16="http://schemas.microsoft.com/office/drawing/2014/main" id="{507EDB0D-A447-87F8-C93C-F0D437B6820D}"/>
                    </a:ext>
                  </a:extLst>
                </p14:cNvPr>
                <p14:cNvContentPartPr/>
                <p14:nvPr/>
              </p14:nvContentPartPr>
              <p14:xfrm>
                <a:off x="1649880" y="2466982"/>
                <a:ext cx="41760" cy="920160"/>
              </p14:xfrm>
            </p:contentPart>
          </mc:Choice>
          <mc:Fallback>
            <p:pic>
              <p:nvPicPr>
                <p:cNvPr id="266" name="Freihand 265">
                  <a:extLst>
                    <a:ext uri="{FF2B5EF4-FFF2-40B4-BE49-F238E27FC236}">
                      <a16:creationId xmlns:a16="http://schemas.microsoft.com/office/drawing/2014/main" id="{507EDB0D-A447-87F8-C93C-F0D437B6820D}"/>
                    </a:ext>
                  </a:extLst>
                </p:cNvPr>
                <p:cNvPicPr/>
                <p:nvPr/>
              </p:nvPicPr>
              <p:blipFill>
                <a:blip r:embed="rId446"/>
                <a:stretch>
                  <a:fillRect/>
                </a:stretch>
              </p:blipFill>
              <p:spPr>
                <a:xfrm>
                  <a:off x="1641240" y="2457982"/>
                  <a:ext cx="59400" cy="937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7" name="Freihand 266">
                  <a:extLst>
                    <a:ext uri="{FF2B5EF4-FFF2-40B4-BE49-F238E27FC236}">
                      <a16:creationId xmlns:a16="http://schemas.microsoft.com/office/drawing/2014/main" id="{93908309-7EC3-4F6F-F7CA-235989D7B8A9}"/>
                    </a:ext>
                  </a:extLst>
                </p14:cNvPr>
                <p14:cNvContentPartPr/>
                <p14:nvPr/>
              </p14:nvContentPartPr>
              <p14:xfrm>
                <a:off x="1611720" y="3608182"/>
                <a:ext cx="23400" cy="489240"/>
              </p14:xfrm>
            </p:contentPart>
          </mc:Choice>
          <mc:Fallback>
            <p:pic>
              <p:nvPicPr>
                <p:cNvPr id="267" name="Freihand 266">
                  <a:extLst>
                    <a:ext uri="{FF2B5EF4-FFF2-40B4-BE49-F238E27FC236}">
                      <a16:creationId xmlns:a16="http://schemas.microsoft.com/office/drawing/2014/main" id="{93908309-7EC3-4F6F-F7CA-235989D7B8A9}"/>
                    </a:ext>
                  </a:extLst>
                </p:cNvPr>
                <p:cNvPicPr/>
                <p:nvPr/>
              </p:nvPicPr>
              <p:blipFill>
                <a:blip r:embed="rId448"/>
                <a:stretch>
                  <a:fillRect/>
                </a:stretch>
              </p:blipFill>
              <p:spPr>
                <a:xfrm>
                  <a:off x="1603080" y="3599182"/>
                  <a:ext cx="4104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8" name="Freihand 267">
                  <a:extLst>
                    <a:ext uri="{FF2B5EF4-FFF2-40B4-BE49-F238E27FC236}">
                      <a16:creationId xmlns:a16="http://schemas.microsoft.com/office/drawing/2014/main" id="{4A71EC54-9FF7-8803-B9BB-4D5F846C6787}"/>
                    </a:ext>
                  </a:extLst>
                </p14:cNvPr>
                <p14:cNvContentPartPr/>
                <p14:nvPr/>
              </p14:nvContentPartPr>
              <p14:xfrm>
                <a:off x="1490040" y="4242502"/>
                <a:ext cx="154800" cy="272880"/>
              </p14:xfrm>
            </p:contentPart>
          </mc:Choice>
          <mc:Fallback>
            <p:pic>
              <p:nvPicPr>
                <p:cNvPr id="268" name="Freihand 267">
                  <a:extLst>
                    <a:ext uri="{FF2B5EF4-FFF2-40B4-BE49-F238E27FC236}">
                      <a16:creationId xmlns:a16="http://schemas.microsoft.com/office/drawing/2014/main" id="{4A71EC54-9FF7-8803-B9BB-4D5F846C6787}"/>
                    </a:ext>
                  </a:extLst>
                </p:cNvPr>
                <p:cNvPicPr/>
                <p:nvPr/>
              </p:nvPicPr>
              <p:blipFill>
                <a:blip r:embed="rId450"/>
                <a:stretch>
                  <a:fillRect/>
                </a:stretch>
              </p:blipFill>
              <p:spPr>
                <a:xfrm>
                  <a:off x="1481400" y="4233502"/>
                  <a:ext cx="1724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9" name="Freihand 268">
                  <a:extLst>
                    <a:ext uri="{FF2B5EF4-FFF2-40B4-BE49-F238E27FC236}">
                      <a16:creationId xmlns:a16="http://schemas.microsoft.com/office/drawing/2014/main" id="{676EDC5B-B99A-D1B4-219F-E662EC7061DB}"/>
                    </a:ext>
                  </a:extLst>
                </p14:cNvPr>
                <p14:cNvContentPartPr/>
                <p14:nvPr/>
              </p14:nvContentPartPr>
              <p14:xfrm>
                <a:off x="1526040" y="4390462"/>
                <a:ext cx="145440" cy="14760"/>
              </p14:xfrm>
            </p:contentPart>
          </mc:Choice>
          <mc:Fallback>
            <p:pic>
              <p:nvPicPr>
                <p:cNvPr id="269" name="Freihand 268">
                  <a:extLst>
                    <a:ext uri="{FF2B5EF4-FFF2-40B4-BE49-F238E27FC236}">
                      <a16:creationId xmlns:a16="http://schemas.microsoft.com/office/drawing/2014/main" id="{676EDC5B-B99A-D1B4-219F-E662EC7061DB}"/>
                    </a:ext>
                  </a:extLst>
                </p:cNvPr>
                <p:cNvPicPr/>
                <p:nvPr/>
              </p:nvPicPr>
              <p:blipFill>
                <a:blip r:embed="rId452"/>
                <a:stretch>
                  <a:fillRect/>
                </a:stretch>
              </p:blipFill>
              <p:spPr>
                <a:xfrm>
                  <a:off x="1517400" y="4381462"/>
                  <a:ext cx="163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1" name="Freihand 270">
                  <a:extLst>
                    <a:ext uri="{FF2B5EF4-FFF2-40B4-BE49-F238E27FC236}">
                      <a16:creationId xmlns:a16="http://schemas.microsoft.com/office/drawing/2014/main" id="{5437BC94-49BE-2B54-DCD3-FB290987BED2}"/>
                    </a:ext>
                  </a:extLst>
                </p14:cNvPr>
                <p14:cNvContentPartPr/>
                <p14:nvPr/>
              </p14:nvContentPartPr>
              <p14:xfrm>
                <a:off x="1173600" y="4369582"/>
                <a:ext cx="108000" cy="173880"/>
              </p14:xfrm>
            </p:contentPart>
          </mc:Choice>
          <mc:Fallback>
            <p:pic>
              <p:nvPicPr>
                <p:cNvPr id="271" name="Freihand 270">
                  <a:extLst>
                    <a:ext uri="{FF2B5EF4-FFF2-40B4-BE49-F238E27FC236}">
                      <a16:creationId xmlns:a16="http://schemas.microsoft.com/office/drawing/2014/main" id="{5437BC94-49BE-2B54-DCD3-FB290987BED2}"/>
                    </a:ext>
                  </a:extLst>
                </p:cNvPr>
                <p:cNvPicPr/>
                <p:nvPr/>
              </p:nvPicPr>
              <p:blipFill>
                <a:blip r:embed="rId454"/>
                <a:stretch>
                  <a:fillRect/>
                </a:stretch>
              </p:blipFill>
              <p:spPr>
                <a:xfrm>
                  <a:off x="1164960" y="4360582"/>
                  <a:ext cx="125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2" name="Freihand 271">
                  <a:extLst>
                    <a:ext uri="{FF2B5EF4-FFF2-40B4-BE49-F238E27FC236}">
                      <a16:creationId xmlns:a16="http://schemas.microsoft.com/office/drawing/2014/main" id="{0E520A9A-5287-8E3E-2202-B9AB14F6D5C4}"/>
                    </a:ext>
                  </a:extLst>
                </p14:cNvPr>
                <p14:cNvContentPartPr/>
                <p14:nvPr/>
              </p14:nvContentPartPr>
              <p14:xfrm>
                <a:off x="1168560" y="4383262"/>
                <a:ext cx="127800" cy="135000"/>
              </p14:xfrm>
            </p:contentPart>
          </mc:Choice>
          <mc:Fallback>
            <p:pic>
              <p:nvPicPr>
                <p:cNvPr id="272" name="Freihand 271">
                  <a:extLst>
                    <a:ext uri="{FF2B5EF4-FFF2-40B4-BE49-F238E27FC236}">
                      <a16:creationId xmlns:a16="http://schemas.microsoft.com/office/drawing/2014/main" id="{0E520A9A-5287-8E3E-2202-B9AB14F6D5C4}"/>
                    </a:ext>
                  </a:extLst>
                </p:cNvPr>
                <p:cNvPicPr/>
                <p:nvPr/>
              </p:nvPicPr>
              <p:blipFill>
                <a:blip r:embed="rId456"/>
                <a:stretch>
                  <a:fillRect/>
                </a:stretch>
              </p:blipFill>
              <p:spPr>
                <a:xfrm>
                  <a:off x="1159920" y="4374262"/>
                  <a:ext cx="145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3" name="Freihand 272">
                  <a:extLst>
                    <a:ext uri="{FF2B5EF4-FFF2-40B4-BE49-F238E27FC236}">
                      <a16:creationId xmlns:a16="http://schemas.microsoft.com/office/drawing/2014/main" id="{701F40C1-1C38-A5C8-1700-F7DBEA729757}"/>
                    </a:ext>
                  </a:extLst>
                </p14:cNvPr>
                <p14:cNvContentPartPr/>
                <p14:nvPr/>
              </p14:nvContentPartPr>
              <p14:xfrm>
                <a:off x="1293840" y="4211182"/>
                <a:ext cx="63000" cy="145800"/>
              </p14:xfrm>
            </p:contentPart>
          </mc:Choice>
          <mc:Fallback>
            <p:pic>
              <p:nvPicPr>
                <p:cNvPr id="273" name="Freihand 272">
                  <a:extLst>
                    <a:ext uri="{FF2B5EF4-FFF2-40B4-BE49-F238E27FC236}">
                      <a16:creationId xmlns:a16="http://schemas.microsoft.com/office/drawing/2014/main" id="{701F40C1-1C38-A5C8-1700-F7DBEA729757}"/>
                    </a:ext>
                  </a:extLst>
                </p:cNvPr>
                <p:cNvPicPr/>
                <p:nvPr/>
              </p:nvPicPr>
              <p:blipFill>
                <a:blip r:embed="rId458"/>
                <a:stretch>
                  <a:fillRect/>
                </a:stretch>
              </p:blipFill>
              <p:spPr>
                <a:xfrm>
                  <a:off x="1285200" y="4202542"/>
                  <a:ext cx="80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4" name="Freihand 273">
                  <a:extLst>
                    <a:ext uri="{FF2B5EF4-FFF2-40B4-BE49-F238E27FC236}">
                      <a16:creationId xmlns:a16="http://schemas.microsoft.com/office/drawing/2014/main" id="{6D4BA3AB-FEED-6769-199E-259D326C258B}"/>
                    </a:ext>
                  </a:extLst>
                </p14:cNvPr>
                <p14:cNvContentPartPr/>
                <p14:nvPr/>
              </p14:nvContentPartPr>
              <p14:xfrm>
                <a:off x="1360080" y="4388662"/>
                <a:ext cx="106200" cy="83520"/>
              </p14:xfrm>
            </p:contentPart>
          </mc:Choice>
          <mc:Fallback>
            <p:pic>
              <p:nvPicPr>
                <p:cNvPr id="274" name="Freihand 273">
                  <a:extLst>
                    <a:ext uri="{FF2B5EF4-FFF2-40B4-BE49-F238E27FC236}">
                      <a16:creationId xmlns:a16="http://schemas.microsoft.com/office/drawing/2014/main" id="{6D4BA3AB-FEED-6769-199E-259D326C258B}"/>
                    </a:ext>
                  </a:extLst>
                </p:cNvPr>
                <p:cNvPicPr/>
                <p:nvPr/>
              </p:nvPicPr>
              <p:blipFill>
                <a:blip r:embed="rId460"/>
                <a:stretch>
                  <a:fillRect/>
                </a:stretch>
              </p:blipFill>
              <p:spPr>
                <a:xfrm>
                  <a:off x="1351080" y="4380022"/>
                  <a:ext cx="123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9" name="Freihand 298">
                  <a:extLst>
                    <a:ext uri="{FF2B5EF4-FFF2-40B4-BE49-F238E27FC236}">
                      <a16:creationId xmlns:a16="http://schemas.microsoft.com/office/drawing/2014/main" id="{B5D80D56-DFBB-4ACE-C7E3-20F7E1059443}"/>
                    </a:ext>
                  </a:extLst>
                </p14:cNvPr>
                <p14:cNvContentPartPr/>
                <p14:nvPr/>
              </p14:nvContentPartPr>
              <p14:xfrm>
                <a:off x="1546920" y="1996462"/>
                <a:ext cx="62640" cy="13680"/>
              </p14:xfrm>
            </p:contentPart>
          </mc:Choice>
          <mc:Fallback>
            <p:pic>
              <p:nvPicPr>
                <p:cNvPr id="299" name="Freihand 298">
                  <a:extLst>
                    <a:ext uri="{FF2B5EF4-FFF2-40B4-BE49-F238E27FC236}">
                      <a16:creationId xmlns:a16="http://schemas.microsoft.com/office/drawing/2014/main" id="{B5D80D56-DFBB-4ACE-C7E3-20F7E1059443}"/>
                    </a:ext>
                  </a:extLst>
                </p:cNvPr>
                <p:cNvPicPr/>
                <p:nvPr/>
              </p:nvPicPr>
              <p:blipFill>
                <a:blip r:embed="rId462"/>
                <a:stretch>
                  <a:fillRect/>
                </a:stretch>
              </p:blipFill>
              <p:spPr>
                <a:xfrm>
                  <a:off x="1537920" y="1987462"/>
                  <a:ext cx="80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0" name="Freihand 299">
                  <a:extLst>
                    <a:ext uri="{FF2B5EF4-FFF2-40B4-BE49-F238E27FC236}">
                      <a16:creationId xmlns:a16="http://schemas.microsoft.com/office/drawing/2014/main" id="{089A2CE3-0597-4672-5951-F8028A327D2A}"/>
                    </a:ext>
                  </a:extLst>
                </p14:cNvPr>
                <p14:cNvContentPartPr/>
                <p14:nvPr/>
              </p14:nvContentPartPr>
              <p14:xfrm>
                <a:off x="1233000" y="1990702"/>
                <a:ext cx="134640" cy="14400"/>
              </p14:xfrm>
            </p:contentPart>
          </mc:Choice>
          <mc:Fallback>
            <p:pic>
              <p:nvPicPr>
                <p:cNvPr id="300" name="Freihand 299">
                  <a:extLst>
                    <a:ext uri="{FF2B5EF4-FFF2-40B4-BE49-F238E27FC236}">
                      <a16:creationId xmlns:a16="http://schemas.microsoft.com/office/drawing/2014/main" id="{089A2CE3-0597-4672-5951-F8028A327D2A}"/>
                    </a:ext>
                  </a:extLst>
                </p:cNvPr>
                <p:cNvPicPr/>
                <p:nvPr/>
              </p:nvPicPr>
              <p:blipFill>
                <a:blip r:embed="rId464"/>
                <a:stretch>
                  <a:fillRect/>
                </a:stretch>
              </p:blipFill>
              <p:spPr>
                <a:xfrm>
                  <a:off x="1224360" y="1981702"/>
                  <a:ext cx="152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1" name="Freihand 300">
                  <a:extLst>
                    <a:ext uri="{FF2B5EF4-FFF2-40B4-BE49-F238E27FC236}">
                      <a16:creationId xmlns:a16="http://schemas.microsoft.com/office/drawing/2014/main" id="{3909A7C8-4ADE-62F8-1204-391DA099C7AB}"/>
                    </a:ext>
                  </a:extLst>
                </p14:cNvPr>
                <p14:cNvContentPartPr/>
                <p14:nvPr/>
              </p14:nvContentPartPr>
              <p14:xfrm>
                <a:off x="639720" y="1967662"/>
                <a:ext cx="297720" cy="47880"/>
              </p14:xfrm>
            </p:contentPart>
          </mc:Choice>
          <mc:Fallback>
            <p:pic>
              <p:nvPicPr>
                <p:cNvPr id="301" name="Freihand 300">
                  <a:extLst>
                    <a:ext uri="{FF2B5EF4-FFF2-40B4-BE49-F238E27FC236}">
                      <a16:creationId xmlns:a16="http://schemas.microsoft.com/office/drawing/2014/main" id="{3909A7C8-4ADE-62F8-1204-391DA099C7AB}"/>
                    </a:ext>
                  </a:extLst>
                </p:cNvPr>
                <p:cNvPicPr/>
                <p:nvPr/>
              </p:nvPicPr>
              <p:blipFill>
                <a:blip r:embed="rId466"/>
                <a:stretch>
                  <a:fillRect/>
                </a:stretch>
              </p:blipFill>
              <p:spPr>
                <a:xfrm>
                  <a:off x="630720" y="1959022"/>
                  <a:ext cx="315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2" name="Freihand 301">
                  <a:extLst>
                    <a:ext uri="{FF2B5EF4-FFF2-40B4-BE49-F238E27FC236}">
                      <a16:creationId xmlns:a16="http://schemas.microsoft.com/office/drawing/2014/main" id="{6898112F-600F-AD35-E8EC-28A7E4BD0599}"/>
                    </a:ext>
                  </a:extLst>
                </p14:cNvPr>
                <p14:cNvContentPartPr/>
                <p14:nvPr/>
              </p14:nvContentPartPr>
              <p14:xfrm>
                <a:off x="300600" y="1901422"/>
                <a:ext cx="20880" cy="131400"/>
              </p14:xfrm>
            </p:contentPart>
          </mc:Choice>
          <mc:Fallback>
            <p:pic>
              <p:nvPicPr>
                <p:cNvPr id="302" name="Freihand 301">
                  <a:extLst>
                    <a:ext uri="{FF2B5EF4-FFF2-40B4-BE49-F238E27FC236}">
                      <a16:creationId xmlns:a16="http://schemas.microsoft.com/office/drawing/2014/main" id="{6898112F-600F-AD35-E8EC-28A7E4BD0599}"/>
                    </a:ext>
                  </a:extLst>
                </p:cNvPr>
                <p:cNvPicPr/>
                <p:nvPr/>
              </p:nvPicPr>
              <p:blipFill>
                <a:blip r:embed="rId468"/>
                <a:stretch>
                  <a:fillRect/>
                </a:stretch>
              </p:blipFill>
              <p:spPr>
                <a:xfrm>
                  <a:off x="291960" y="1892422"/>
                  <a:ext cx="38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3" name="Freihand 302">
                  <a:extLst>
                    <a:ext uri="{FF2B5EF4-FFF2-40B4-BE49-F238E27FC236}">
                      <a16:creationId xmlns:a16="http://schemas.microsoft.com/office/drawing/2014/main" id="{B88F81CD-754D-FDF1-DDA8-308E5969C713}"/>
                    </a:ext>
                  </a:extLst>
                </p14:cNvPr>
                <p14:cNvContentPartPr/>
                <p14:nvPr/>
              </p14:nvContentPartPr>
              <p14:xfrm>
                <a:off x="393120" y="1879462"/>
                <a:ext cx="99720" cy="140400"/>
              </p14:xfrm>
            </p:contentPart>
          </mc:Choice>
          <mc:Fallback>
            <p:pic>
              <p:nvPicPr>
                <p:cNvPr id="303" name="Freihand 302">
                  <a:extLst>
                    <a:ext uri="{FF2B5EF4-FFF2-40B4-BE49-F238E27FC236}">
                      <a16:creationId xmlns:a16="http://schemas.microsoft.com/office/drawing/2014/main" id="{B88F81CD-754D-FDF1-DDA8-308E5969C713}"/>
                    </a:ext>
                  </a:extLst>
                </p:cNvPr>
                <p:cNvPicPr/>
                <p:nvPr/>
              </p:nvPicPr>
              <p:blipFill>
                <a:blip r:embed="rId470"/>
                <a:stretch>
                  <a:fillRect/>
                </a:stretch>
              </p:blipFill>
              <p:spPr>
                <a:xfrm>
                  <a:off x="384120" y="1870462"/>
                  <a:ext cx="117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4" name="Freihand 303">
                  <a:extLst>
                    <a:ext uri="{FF2B5EF4-FFF2-40B4-BE49-F238E27FC236}">
                      <a16:creationId xmlns:a16="http://schemas.microsoft.com/office/drawing/2014/main" id="{13335DB2-CE7F-7DB4-E710-6BA2201BA758}"/>
                    </a:ext>
                  </a:extLst>
                </p14:cNvPr>
                <p14:cNvContentPartPr/>
                <p14:nvPr/>
              </p14:nvContentPartPr>
              <p14:xfrm>
                <a:off x="42120" y="1911142"/>
                <a:ext cx="96480" cy="181800"/>
              </p14:xfrm>
            </p:contentPart>
          </mc:Choice>
          <mc:Fallback>
            <p:pic>
              <p:nvPicPr>
                <p:cNvPr id="304" name="Freihand 303">
                  <a:extLst>
                    <a:ext uri="{FF2B5EF4-FFF2-40B4-BE49-F238E27FC236}">
                      <a16:creationId xmlns:a16="http://schemas.microsoft.com/office/drawing/2014/main" id="{13335DB2-CE7F-7DB4-E710-6BA2201BA758}"/>
                    </a:ext>
                  </a:extLst>
                </p:cNvPr>
                <p:cNvPicPr/>
                <p:nvPr/>
              </p:nvPicPr>
              <p:blipFill>
                <a:blip r:embed="rId472"/>
                <a:stretch>
                  <a:fillRect/>
                </a:stretch>
              </p:blipFill>
              <p:spPr>
                <a:xfrm>
                  <a:off x="33480" y="1902142"/>
                  <a:ext cx="114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5" name="Freihand 304">
                  <a:extLst>
                    <a:ext uri="{FF2B5EF4-FFF2-40B4-BE49-F238E27FC236}">
                      <a16:creationId xmlns:a16="http://schemas.microsoft.com/office/drawing/2014/main" id="{E1071484-5319-8864-D002-BC86C0BE4A36}"/>
                    </a:ext>
                  </a:extLst>
                </p14:cNvPr>
                <p14:cNvContentPartPr/>
                <p14:nvPr/>
              </p14:nvContentPartPr>
              <p14:xfrm>
                <a:off x="136440" y="1769302"/>
                <a:ext cx="55080" cy="142920"/>
              </p14:xfrm>
            </p:contentPart>
          </mc:Choice>
          <mc:Fallback>
            <p:pic>
              <p:nvPicPr>
                <p:cNvPr id="305" name="Freihand 304">
                  <a:extLst>
                    <a:ext uri="{FF2B5EF4-FFF2-40B4-BE49-F238E27FC236}">
                      <a16:creationId xmlns:a16="http://schemas.microsoft.com/office/drawing/2014/main" id="{E1071484-5319-8864-D002-BC86C0BE4A36}"/>
                    </a:ext>
                  </a:extLst>
                </p:cNvPr>
                <p:cNvPicPr/>
                <p:nvPr/>
              </p:nvPicPr>
              <p:blipFill>
                <a:blip r:embed="rId474"/>
                <a:stretch>
                  <a:fillRect/>
                </a:stretch>
              </p:blipFill>
              <p:spPr>
                <a:xfrm>
                  <a:off x="127440" y="1760302"/>
                  <a:ext cx="72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6" name="Freihand 305">
                  <a:extLst>
                    <a:ext uri="{FF2B5EF4-FFF2-40B4-BE49-F238E27FC236}">
                      <a16:creationId xmlns:a16="http://schemas.microsoft.com/office/drawing/2014/main" id="{C3CF4692-827E-C4A2-95BC-C3B047086181}"/>
                    </a:ext>
                  </a:extLst>
                </p14:cNvPr>
                <p14:cNvContentPartPr/>
                <p14:nvPr/>
              </p14:nvContentPartPr>
              <p14:xfrm>
                <a:off x="194400" y="1919422"/>
                <a:ext cx="66240" cy="75600"/>
              </p14:xfrm>
            </p:contentPart>
          </mc:Choice>
          <mc:Fallback>
            <p:pic>
              <p:nvPicPr>
                <p:cNvPr id="306" name="Freihand 305">
                  <a:extLst>
                    <a:ext uri="{FF2B5EF4-FFF2-40B4-BE49-F238E27FC236}">
                      <a16:creationId xmlns:a16="http://schemas.microsoft.com/office/drawing/2014/main" id="{C3CF4692-827E-C4A2-95BC-C3B047086181}"/>
                    </a:ext>
                  </a:extLst>
                </p:cNvPr>
                <p:cNvPicPr/>
                <p:nvPr/>
              </p:nvPicPr>
              <p:blipFill>
                <a:blip r:embed="rId476"/>
                <a:stretch>
                  <a:fillRect/>
                </a:stretch>
              </p:blipFill>
              <p:spPr>
                <a:xfrm>
                  <a:off x="185400" y="1910782"/>
                  <a:ext cx="83880" cy="93240"/>
                </a:xfrm>
                <a:prstGeom prst="rect">
                  <a:avLst/>
                </a:prstGeom>
              </p:spPr>
            </p:pic>
          </mc:Fallback>
        </mc:AlternateContent>
      </p:grpSp>
      <p:grpSp>
        <p:nvGrpSpPr>
          <p:cNvPr id="320" name="Gruppieren 319">
            <a:extLst>
              <a:ext uri="{FF2B5EF4-FFF2-40B4-BE49-F238E27FC236}">
                <a16:creationId xmlns:a16="http://schemas.microsoft.com/office/drawing/2014/main" id="{3D125447-53C7-2A7D-7948-64F678A5645F}"/>
              </a:ext>
            </a:extLst>
          </p:cNvPr>
          <p:cNvGrpSpPr/>
          <p:nvPr/>
        </p:nvGrpSpPr>
        <p:grpSpPr>
          <a:xfrm>
            <a:off x="182520" y="5691502"/>
            <a:ext cx="1893600" cy="332640"/>
            <a:chOff x="182520" y="5691502"/>
            <a:chExt cx="1893600" cy="332640"/>
          </a:xfrm>
        </p:grpSpPr>
        <mc:AlternateContent xmlns:mc="http://schemas.openxmlformats.org/markup-compatibility/2006">
          <mc:Choice xmlns:p14="http://schemas.microsoft.com/office/powerpoint/2010/main" Requires="p14">
            <p:contentPart p14:bwMode="auto" r:id="rId477">
              <p14:nvContentPartPr>
                <p14:cNvPr id="308" name="Freihand 307">
                  <a:extLst>
                    <a:ext uri="{FF2B5EF4-FFF2-40B4-BE49-F238E27FC236}">
                      <a16:creationId xmlns:a16="http://schemas.microsoft.com/office/drawing/2014/main" id="{3E6CFA29-C155-4180-3EB1-83B0B0A0952C}"/>
                    </a:ext>
                  </a:extLst>
                </p14:cNvPr>
                <p14:cNvContentPartPr/>
                <p14:nvPr/>
              </p14:nvContentPartPr>
              <p14:xfrm>
                <a:off x="182520" y="5831542"/>
                <a:ext cx="214200" cy="192600"/>
              </p14:xfrm>
            </p:contentPart>
          </mc:Choice>
          <mc:Fallback>
            <p:pic>
              <p:nvPicPr>
                <p:cNvPr id="308" name="Freihand 307">
                  <a:extLst>
                    <a:ext uri="{FF2B5EF4-FFF2-40B4-BE49-F238E27FC236}">
                      <a16:creationId xmlns:a16="http://schemas.microsoft.com/office/drawing/2014/main" id="{3E6CFA29-C155-4180-3EB1-83B0B0A0952C}"/>
                    </a:ext>
                  </a:extLst>
                </p:cNvPr>
                <p:cNvPicPr/>
                <p:nvPr/>
              </p:nvPicPr>
              <p:blipFill>
                <a:blip r:embed="rId478"/>
                <a:stretch>
                  <a:fillRect/>
                </a:stretch>
              </p:blipFill>
              <p:spPr>
                <a:xfrm>
                  <a:off x="173880" y="5822542"/>
                  <a:ext cx="231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9" name="Freihand 308">
                  <a:extLst>
                    <a:ext uri="{FF2B5EF4-FFF2-40B4-BE49-F238E27FC236}">
                      <a16:creationId xmlns:a16="http://schemas.microsoft.com/office/drawing/2014/main" id="{84997B43-421C-4F56-D9C6-963BF7C1022E}"/>
                    </a:ext>
                  </a:extLst>
                </p14:cNvPr>
                <p14:cNvContentPartPr/>
                <p14:nvPr/>
              </p14:nvContentPartPr>
              <p14:xfrm>
                <a:off x="431640" y="5881942"/>
                <a:ext cx="95040" cy="122400"/>
              </p14:xfrm>
            </p:contentPart>
          </mc:Choice>
          <mc:Fallback>
            <p:pic>
              <p:nvPicPr>
                <p:cNvPr id="309" name="Freihand 308">
                  <a:extLst>
                    <a:ext uri="{FF2B5EF4-FFF2-40B4-BE49-F238E27FC236}">
                      <a16:creationId xmlns:a16="http://schemas.microsoft.com/office/drawing/2014/main" id="{84997B43-421C-4F56-D9C6-963BF7C1022E}"/>
                    </a:ext>
                  </a:extLst>
                </p:cNvPr>
                <p:cNvPicPr/>
                <p:nvPr/>
              </p:nvPicPr>
              <p:blipFill>
                <a:blip r:embed="rId480"/>
                <a:stretch>
                  <a:fillRect/>
                </a:stretch>
              </p:blipFill>
              <p:spPr>
                <a:xfrm>
                  <a:off x="423000" y="5873302"/>
                  <a:ext cx="112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0" name="Freihand 309">
                  <a:extLst>
                    <a:ext uri="{FF2B5EF4-FFF2-40B4-BE49-F238E27FC236}">
                      <a16:creationId xmlns:a16="http://schemas.microsoft.com/office/drawing/2014/main" id="{66442FB7-5A1D-DD0D-5D42-57D496FFE21A}"/>
                    </a:ext>
                  </a:extLst>
                </p14:cNvPr>
                <p14:cNvContentPartPr/>
                <p14:nvPr/>
              </p14:nvContentPartPr>
              <p14:xfrm>
                <a:off x="628920" y="5763862"/>
                <a:ext cx="64440" cy="212400"/>
              </p14:xfrm>
            </p:contentPart>
          </mc:Choice>
          <mc:Fallback>
            <p:pic>
              <p:nvPicPr>
                <p:cNvPr id="310" name="Freihand 309">
                  <a:extLst>
                    <a:ext uri="{FF2B5EF4-FFF2-40B4-BE49-F238E27FC236}">
                      <a16:creationId xmlns:a16="http://schemas.microsoft.com/office/drawing/2014/main" id="{66442FB7-5A1D-DD0D-5D42-57D496FFE21A}"/>
                    </a:ext>
                  </a:extLst>
                </p:cNvPr>
                <p:cNvPicPr/>
                <p:nvPr/>
              </p:nvPicPr>
              <p:blipFill>
                <a:blip r:embed="rId482"/>
                <a:stretch>
                  <a:fillRect/>
                </a:stretch>
              </p:blipFill>
              <p:spPr>
                <a:xfrm>
                  <a:off x="619920" y="5755222"/>
                  <a:ext cx="820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1" name="Freihand 310">
                  <a:extLst>
                    <a:ext uri="{FF2B5EF4-FFF2-40B4-BE49-F238E27FC236}">
                      <a16:creationId xmlns:a16="http://schemas.microsoft.com/office/drawing/2014/main" id="{23ED1582-A900-C37A-2B63-CC4BDA68FC73}"/>
                    </a:ext>
                  </a:extLst>
                </p14:cNvPr>
                <p14:cNvContentPartPr/>
                <p14:nvPr/>
              </p14:nvContentPartPr>
              <p14:xfrm>
                <a:off x="755640" y="5771782"/>
                <a:ext cx="13320" cy="200520"/>
              </p14:xfrm>
            </p:contentPart>
          </mc:Choice>
          <mc:Fallback>
            <p:pic>
              <p:nvPicPr>
                <p:cNvPr id="311" name="Freihand 310">
                  <a:extLst>
                    <a:ext uri="{FF2B5EF4-FFF2-40B4-BE49-F238E27FC236}">
                      <a16:creationId xmlns:a16="http://schemas.microsoft.com/office/drawing/2014/main" id="{23ED1582-A900-C37A-2B63-CC4BDA68FC73}"/>
                    </a:ext>
                  </a:extLst>
                </p:cNvPr>
                <p:cNvPicPr/>
                <p:nvPr/>
              </p:nvPicPr>
              <p:blipFill>
                <a:blip r:embed="rId484"/>
                <a:stretch>
                  <a:fillRect/>
                </a:stretch>
              </p:blipFill>
              <p:spPr>
                <a:xfrm>
                  <a:off x="747000" y="5762782"/>
                  <a:ext cx="30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2" name="Freihand 311">
                  <a:extLst>
                    <a:ext uri="{FF2B5EF4-FFF2-40B4-BE49-F238E27FC236}">
                      <a16:creationId xmlns:a16="http://schemas.microsoft.com/office/drawing/2014/main" id="{5B0B9494-3D77-83E2-7429-79F1B7E17DF2}"/>
                    </a:ext>
                  </a:extLst>
                </p14:cNvPr>
                <p14:cNvContentPartPr/>
                <p14:nvPr/>
              </p14:nvContentPartPr>
              <p14:xfrm>
                <a:off x="822240" y="5737582"/>
                <a:ext cx="102600" cy="266760"/>
              </p14:xfrm>
            </p:contentPart>
          </mc:Choice>
          <mc:Fallback>
            <p:pic>
              <p:nvPicPr>
                <p:cNvPr id="312" name="Freihand 311">
                  <a:extLst>
                    <a:ext uri="{FF2B5EF4-FFF2-40B4-BE49-F238E27FC236}">
                      <a16:creationId xmlns:a16="http://schemas.microsoft.com/office/drawing/2014/main" id="{5B0B9494-3D77-83E2-7429-79F1B7E17DF2}"/>
                    </a:ext>
                  </a:extLst>
                </p:cNvPr>
                <p:cNvPicPr/>
                <p:nvPr/>
              </p:nvPicPr>
              <p:blipFill>
                <a:blip r:embed="rId486"/>
                <a:stretch>
                  <a:fillRect/>
                </a:stretch>
              </p:blipFill>
              <p:spPr>
                <a:xfrm>
                  <a:off x="813240" y="5728582"/>
                  <a:ext cx="1202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3" name="Freihand 312">
                  <a:extLst>
                    <a:ext uri="{FF2B5EF4-FFF2-40B4-BE49-F238E27FC236}">
                      <a16:creationId xmlns:a16="http://schemas.microsoft.com/office/drawing/2014/main" id="{839E67CD-1E2A-848A-0BD6-D4C73FE3C506}"/>
                    </a:ext>
                  </a:extLst>
                </p14:cNvPr>
                <p14:cNvContentPartPr/>
                <p14:nvPr/>
              </p14:nvContentPartPr>
              <p14:xfrm>
                <a:off x="922680" y="5842342"/>
                <a:ext cx="110880" cy="97920"/>
              </p14:xfrm>
            </p:contentPart>
          </mc:Choice>
          <mc:Fallback>
            <p:pic>
              <p:nvPicPr>
                <p:cNvPr id="313" name="Freihand 312">
                  <a:extLst>
                    <a:ext uri="{FF2B5EF4-FFF2-40B4-BE49-F238E27FC236}">
                      <a16:creationId xmlns:a16="http://schemas.microsoft.com/office/drawing/2014/main" id="{839E67CD-1E2A-848A-0BD6-D4C73FE3C506}"/>
                    </a:ext>
                  </a:extLst>
                </p:cNvPr>
                <p:cNvPicPr/>
                <p:nvPr/>
              </p:nvPicPr>
              <p:blipFill>
                <a:blip r:embed="rId488"/>
                <a:stretch>
                  <a:fillRect/>
                </a:stretch>
              </p:blipFill>
              <p:spPr>
                <a:xfrm>
                  <a:off x="914040" y="5833342"/>
                  <a:ext cx="128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4" name="Freihand 313">
                  <a:extLst>
                    <a:ext uri="{FF2B5EF4-FFF2-40B4-BE49-F238E27FC236}">
                      <a16:creationId xmlns:a16="http://schemas.microsoft.com/office/drawing/2014/main" id="{352B2174-E2FF-A817-708E-71786AE5FA93}"/>
                    </a:ext>
                  </a:extLst>
                </p14:cNvPr>
                <p14:cNvContentPartPr/>
                <p14:nvPr/>
              </p14:nvContentPartPr>
              <p14:xfrm>
                <a:off x="1026720" y="5752702"/>
                <a:ext cx="107640" cy="193680"/>
              </p14:xfrm>
            </p:contentPart>
          </mc:Choice>
          <mc:Fallback>
            <p:pic>
              <p:nvPicPr>
                <p:cNvPr id="314" name="Freihand 313">
                  <a:extLst>
                    <a:ext uri="{FF2B5EF4-FFF2-40B4-BE49-F238E27FC236}">
                      <a16:creationId xmlns:a16="http://schemas.microsoft.com/office/drawing/2014/main" id="{352B2174-E2FF-A817-708E-71786AE5FA93}"/>
                    </a:ext>
                  </a:extLst>
                </p:cNvPr>
                <p:cNvPicPr/>
                <p:nvPr/>
              </p:nvPicPr>
              <p:blipFill>
                <a:blip r:embed="rId490"/>
                <a:stretch>
                  <a:fillRect/>
                </a:stretch>
              </p:blipFill>
              <p:spPr>
                <a:xfrm>
                  <a:off x="1018080" y="5744062"/>
                  <a:ext cx="1252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5" name="Freihand 314">
                  <a:extLst>
                    <a:ext uri="{FF2B5EF4-FFF2-40B4-BE49-F238E27FC236}">
                      <a16:creationId xmlns:a16="http://schemas.microsoft.com/office/drawing/2014/main" id="{40D5A892-C483-64B0-00F7-96163A9E431F}"/>
                    </a:ext>
                  </a:extLst>
                </p14:cNvPr>
                <p14:cNvContentPartPr/>
                <p14:nvPr/>
              </p14:nvContentPartPr>
              <p14:xfrm>
                <a:off x="1176480" y="5733982"/>
                <a:ext cx="126000" cy="190080"/>
              </p14:xfrm>
            </p:contentPart>
          </mc:Choice>
          <mc:Fallback>
            <p:pic>
              <p:nvPicPr>
                <p:cNvPr id="315" name="Freihand 314">
                  <a:extLst>
                    <a:ext uri="{FF2B5EF4-FFF2-40B4-BE49-F238E27FC236}">
                      <a16:creationId xmlns:a16="http://schemas.microsoft.com/office/drawing/2014/main" id="{40D5A892-C483-64B0-00F7-96163A9E431F}"/>
                    </a:ext>
                  </a:extLst>
                </p:cNvPr>
                <p:cNvPicPr/>
                <p:nvPr/>
              </p:nvPicPr>
              <p:blipFill>
                <a:blip r:embed="rId492"/>
                <a:stretch>
                  <a:fillRect/>
                </a:stretch>
              </p:blipFill>
              <p:spPr>
                <a:xfrm>
                  <a:off x="1167840" y="5724982"/>
                  <a:ext cx="143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6" name="Freihand 315">
                  <a:extLst>
                    <a:ext uri="{FF2B5EF4-FFF2-40B4-BE49-F238E27FC236}">
                      <a16:creationId xmlns:a16="http://schemas.microsoft.com/office/drawing/2014/main" id="{F6EEB2B4-9DD1-7370-0436-EA68232164C3}"/>
                    </a:ext>
                  </a:extLst>
                </p14:cNvPr>
                <p14:cNvContentPartPr/>
                <p14:nvPr/>
              </p14:nvContentPartPr>
              <p14:xfrm>
                <a:off x="1395720" y="5710582"/>
                <a:ext cx="484920" cy="215640"/>
              </p14:xfrm>
            </p:contentPart>
          </mc:Choice>
          <mc:Fallback>
            <p:pic>
              <p:nvPicPr>
                <p:cNvPr id="316" name="Freihand 315">
                  <a:extLst>
                    <a:ext uri="{FF2B5EF4-FFF2-40B4-BE49-F238E27FC236}">
                      <a16:creationId xmlns:a16="http://schemas.microsoft.com/office/drawing/2014/main" id="{F6EEB2B4-9DD1-7370-0436-EA68232164C3}"/>
                    </a:ext>
                  </a:extLst>
                </p:cNvPr>
                <p:cNvPicPr/>
                <p:nvPr/>
              </p:nvPicPr>
              <p:blipFill>
                <a:blip r:embed="rId494"/>
                <a:stretch>
                  <a:fillRect/>
                </a:stretch>
              </p:blipFill>
              <p:spPr>
                <a:xfrm>
                  <a:off x="1386720" y="5701942"/>
                  <a:ext cx="5025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7" name="Freihand 316">
                  <a:extLst>
                    <a:ext uri="{FF2B5EF4-FFF2-40B4-BE49-F238E27FC236}">
                      <a16:creationId xmlns:a16="http://schemas.microsoft.com/office/drawing/2014/main" id="{7103F5C4-2551-E6BD-1345-839ED9D607E0}"/>
                    </a:ext>
                  </a:extLst>
                </p14:cNvPr>
                <p14:cNvContentPartPr/>
                <p14:nvPr/>
              </p14:nvContentPartPr>
              <p14:xfrm>
                <a:off x="1908720" y="5792662"/>
                <a:ext cx="84240" cy="141480"/>
              </p14:xfrm>
            </p:contentPart>
          </mc:Choice>
          <mc:Fallback>
            <p:pic>
              <p:nvPicPr>
                <p:cNvPr id="317" name="Freihand 316">
                  <a:extLst>
                    <a:ext uri="{FF2B5EF4-FFF2-40B4-BE49-F238E27FC236}">
                      <a16:creationId xmlns:a16="http://schemas.microsoft.com/office/drawing/2014/main" id="{7103F5C4-2551-E6BD-1345-839ED9D607E0}"/>
                    </a:ext>
                  </a:extLst>
                </p:cNvPr>
                <p:cNvPicPr/>
                <p:nvPr/>
              </p:nvPicPr>
              <p:blipFill>
                <a:blip r:embed="rId496"/>
                <a:stretch>
                  <a:fillRect/>
                </a:stretch>
              </p:blipFill>
              <p:spPr>
                <a:xfrm>
                  <a:off x="1899720" y="5784022"/>
                  <a:ext cx="101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8" name="Freihand 317">
                  <a:extLst>
                    <a:ext uri="{FF2B5EF4-FFF2-40B4-BE49-F238E27FC236}">
                      <a16:creationId xmlns:a16="http://schemas.microsoft.com/office/drawing/2014/main" id="{C230893B-A5DA-2052-F540-BB40786F46D8}"/>
                    </a:ext>
                  </a:extLst>
                </p14:cNvPr>
                <p14:cNvContentPartPr/>
                <p14:nvPr/>
              </p14:nvContentPartPr>
              <p14:xfrm>
                <a:off x="1992960" y="5691502"/>
                <a:ext cx="83160" cy="203040"/>
              </p14:xfrm>
            </p:contentPart>
          </mc:Choice>
          <mc:Fallback>
            <p:pic>
              <p:nvPicPr>
                <p:cNvPr id="318" name="Freihand 317">
                  <a:extLst>
                    <a:ext uri="{FF2B5EF4-FFF2-40B4-BE49-F238E27FC236}">
                      <a16:creationId xmlns:a16="http://schemas.microsoft.com/office/drawing/2014/main" id="{C230893B-A5DA-2052-F540-BB40786F46D8}"/>
                    </a:ext>
                  </a:extLst>
                </p:cNvPr>
                <p:cNvPicPr/>
                <p:nvPr/>
              </p:nvPicPr>
              <p:blipFill>
                <a:blip r:embed="rId498"/>
                <a:stretch>
                  <a:fillRect/>
                </a:stretch>
              </p:blipFill>
              <p:spPr>
                <a:xfrm>
                  <a:off x="1984320" y="5682862"/>
                  <a:ext cx="100800" cy="22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9">
            <p14:nvContentPartPr>
              <p14:cNvPr id="319" name="Freihand 318">
                <a:extLst>
                  <a:ext uri="{FF2B5EF4-FFF2-40B4-BE49-F238E27FC236}">
                    <a16:creationId xmlns:a16="http://schemas.microsoft.com/office/drawing/2014/main" id="{B5F99A99-FA17-EF4E-85B2-7B6F3587BBC4}"/>
                  </a:ext>
                </a:extLst>
              </p14:cNvPr>
              <p14:cNvContentPartPr/>
              <p14:nvPr/>
            </p14:nvContentPartPr>
            <p14:xfrm>
              <a:off x="2231640" y="5785102"/>
              <a:ext cx="30960" cy="158760"/>
            </p14:xfrm>
          </p:contentPart>
        </mc:Choice>
        <mc:Fallback>
          <p:pic>
            <p:nvPicPr>
              <p:cNvPr id="319" name="Freihand 318">
                <a:extLst>
                  <a:ext uri="{FF2B5EF4-FFF2-40B4-BE49-F238E27FC236}">
                    <a16:creationId xmlns:a16="http://schemas.microsoft.com/office/drawing/2014/main" id="{B5F99A99-FA17-EF4E-85B2-7B6F3587BBC4}"/>
                  </a:ext>
                </a:extLst>
              </p:cNvPr>
              <p:cNvPicPr/>
              <p:nvPr/>
            </p:nvPicPr>
            <p:blipFill>
              <a:blip r:embed="rId500"/>
              <a:stretch>
                <a:fillRect/>
              </a:stretch>
            </p:blipFill>
            <p:spPr>
              <a:xfrm>
                <a:off x="2222640" y="5776102"/>
                <a:ext cx="48600" cy="176400"/>
              </a:xfrm>
              <a:prstGeom prst="rect">
                <a:avLst/>
              </a:prstGeom>
            </p:spPr>
          </p:pic>
        </mc:Fallback>
      </mc:AlternateContent>
      <p:grpSp>
        <p:nvGrpSpPr>
          <p:cNvPr id="324" name="Gruppieren 323">
            <a:extLst>
              <a:ext uri="{FF2B5EF4-FFF2-40B4-BE49-F238E27FC236}">
                <a16:creationId xmlns:a16="http://schemas.microsoft.com/office/drawing/2014/main" id="{43A980A4-13AA-C185-5DC7-87B1D7DC8917}"/>
              </a:ext>
            </a:extLst>
          </p:cNvPr>
          <p:cNvGrpSpPr/>
          <p:nvPr/>
        </p:nvGrpSpPr>
        <p:grpSpPr>
          <a:xfrm>
            <a:off x="2557080" y="5694382"/>
            <a:ext cx="650160" cy="278640"/>
            <a:chOff x="2557080" y="5694382"/>
            <a:chExt cx="650160" cy="278640"/>
          </a:xfrm>
        </p:grpSpPr>
        <mc:AlternateContent xmlns:mc="http://schemas.openxmlformats.org/markup-compatibility/2006">
          <mc:Choice xmlns:p14="http://schemas.microsoft.com/office/powerpoint/2010/main" Requires="p14">
            <p:contentPart p14:bwMode="auto" r:id="rId501">
              <p14:nvContentPartPr>
                <p14:cNvPr id="321" name="Freihand 320">
                  <a:extLst>
                    <a:ext uri="{FF2B5EF4-FFF2-40B4-BE49-F238E27FC236}">
                      <a16:creationId xmlns:a16="http://schemas.microsoft.com/office/drawing/2014/main" id="{9685E2B8-621A-CDBD-EE5E-1E719D2F663F}"/>
                    </a:ext>
                  </a:extLst>
                </p14:cNvPr>
                <p14:cNvContentPartPr/>
                <p14:nvPr/>
              </p14:nvContentPartPr>
              <p14:xfrm>
                <a:off x="2557080" y="5694382"/>
                <a:ext cx="268920" cy="264240"/>
              </p14:xfrm>
            </p:contentPart>
          </mc:Choice>
          <mc:Fallback>
            <p:pic>
              <p:nvPicPr>
                <p:cNvPr id="321" name="Freihand 320">
                  <a:extLst>
                    <a:ext uri="{FF2B5EF4-FFF2-40B4-BE49-F238E27FC236}">
                      <a16:creationId xmlns:a16="http://schemas.microsoft.com/office/drawing/2014/main" id="{9685E2B8-621A-CDBD-EE5E-1E719D2F663F}"/>
                    </a:ext>
                  </a:extLst>
                </p:cNvPr>
                <p:cNvPicPr/>
                <p:nvPr/>
              </p:nvPicPr>
              <p:blipFill>
                <a:blip r:embed="rId502"/>
                <a:stretch>
                  <a:fillRect/>
                </a:stretch>
              </p:blipFill>
              <p:spPr>
                <a:xfrm>
                  <a:off x="2548440" y="5685742"/>
                  <a:ext cx="2865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2" name="Freihand 321">
                  <a:extLst>
                    <a:ext uri="{FF2B5EF4-FFF2-40B4-BE49-F238E27FC236}">
                      <a16:creationId xmlns:a16="http://schemas.microsoft.com/office/drawing/2014/main" id="{136313B7-065A-34F6-1BE3-B6AF9D8977A4}"/>
                    </a:ext>
                  </a:extLst>
                </p14:cNvPr>
                <p14:cNvContentPartPr/>
                <p14:nvPr/>
              </p14:nvContentPartPr>
              <p14:xfrm>
                <a:off x="2611440" y="5905702"/>
                <a:ext cx="284040" cy="67320"/>
              </p14:xfrm>
            </p:contentPart>
          </mc:Choice>
          <mc:Fallback>
            <p:pic>
              <p:nvPicPr>
                <p:cNvPr id="322" name="Freihand 321">
                  <a:extLst>
                    <a:ext uri="{FF2B5EF4-FFF2-40B4-BE49-F238E27FC236}">
                      <a16:creationId xmlns:a16="http://schemas.microsoft.com/office/drawing/2014/main" id="{136313B7-065A-34F6-1BE3-B6AF9D8977A4}"/>
                    </a:ext>
                  </a:extLst>
                </p:cNvPr>
                <p:cNvPicPr/>
                <p:nvPr/>
              </p:nvPicPr>
              <p:blipFill>
                <a:blip r:embed="rId504"/>
                <a:stretch>
                  <a:fillRect/>
                </a:stretch>
              </p:blipFill>
              <p:spPr>
                <a:xfrm>
                  <a:off x="2602440" y="5897062"/>
                  <a:ext cx="301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3" name="Freihand 322">
                  <a:extLst>
                    <a:ext uri="{FF2B5EF4-FFF2-40B4-BE49-F238E27FC236}">
                      <a16:creationId xmlns:a16="http://schemas.microsoft.com/office/drawing/2014/main" id="{13E58FC2-E602-AFF5-5D37-972964ADAC12}"/>
                    </a:ext>
                  </a:extLst>
                </p14:cNvPr>
                <p14:cNvContentPartPr/>
                <p14:nvPr/>
              </p14:nvContentPartPr>
              <p14:xfrm>
                <a:off x="2970000" y="5752342"/>
                <a:ext cx="237240" cy="169560"/>
              </p14:xfrm>
            </p:contentPart>
          </mc:Choice>
          <mc:Fallback>
            <p:pic>
              <p:nvPicPr>
                <p:cNvPr id="323" name="Freihand 322">
                  <a:extLst>
                    <a:ext uri="{FF2B5EF4-FFF2-40B4-BE49-F238E27FC236}">
                      <a16:creationId xmlns:a16="http://schemas.microsoft.com/office/drawing/2014/main" id="{13E58FC2-E602-AFF5-5D37-972964ADAC12}"/>
                    </a:ext>
                  </a:extLst>
                </p:cNvPr>
                <p:cNvPicPr/>
                <p:nvPr/>
              </p:nvPicPr>
              <p:blipFill>
                <a:blip r:embed="rId506"/>
                <a:stretch>
                  <a:fillRect/>
                </a:stretch>
              </p:blipFill>
              <p:spPr>
                <a:xfrm>
                  <a:off x="2961000" y="5743702"/>
                  <a:ext cx="254880" cy="187200"/>
                </a:xfrm>
                <a:prstGeom prst="rect">
                  <a:avLst/>
                </a:prstGeom>
              </p:spPr>
            </p:pic>
          </mc:Fallback>
        </mc:AlternateContent>
      </p:grpSp>
      <p:grpSp>
        <p:nvGrpSpPr>
          <p:cNvPr id="330" name="Gruppieren 329">
            <a:extLst>
              <a:ext uri="{FF2B5EF4-FFF2-40B4-BE49-F238E27FC236}">
                <a16:creationId xmlns:a16="http://schemas.microsoft.com/office/drawing/2014/main" id="{E05DAEB4-605E-0C90-4F7F-9ED0DCE13AA6}"/>
              </a:ext>
            </a:extLst>
          </p:cNvPr>
          <p:cNvGrpSpPr/>
          <p:nvPr/>
        </p:nvGrpSpPr>
        <p:grpSpPr>
          <a:xfrm>
            <a:off x="2588400" y="5674942"/>
            <a:ext cx="657720" cy="318600"/>
            <a:chOff x="2588400" y="5674942"/>
            <a:chExt cx="657720" cy="318600"/>
          </a:xfrm>
        </p:grpSpPr>
        <mc:AlternateContent xmlns:mc="http://schemas.openxmlformats.org/markup-compatibility/2006">
          <mc:Choice xmlns:p14="http://schemas.microsoft.com/office/powerpoint/2010/main" Requires="p14">
            <p:contentPart p14:bwMode="auto" r:id="rId507">
              <p14:nvContentPartPr>
                <p14:cNvPr id="328" name="Freihand 327">
                  <a:extLst>
                    <a:ext uri="{FF2B5EF4-FFF2-40B4-BE49-F238E27FC236}">
                      <a16:creationId xmlns:a16="http://schemas.microsoft.com/office/drawing/2014/main" id="{6F69750A-7203-9100-BED9-335C8A03B5A3}"/>
                    </a:ext>
                  </a:extLst>
                </p14:cNvPr>
                <p14:cNvContentPartPr/>
                <p14:nvPr/>
              </p14:nvContentPartPr>
              <p14:xfrm>
                <a:off x="2588400" y="5690782"/>
                <a:ext cx="293040" cy="302760"/>
              </p14:xfrm>
            </p:contentPart>
          </mc:Choice>
          <mc:Fallback>
            <p:pic>
              <p:nvPicPr>
                <p:cNvPr id="328" name="Freihand 327">
                  <a:extLst>
                    <a:ext uri="{FF2B5EF4-FFF2-40B4-BE49-F238E27FC236}">
                      <a16:creationId xmlns:a16="http://schemas.microsoft.com/office/drawing/2014/main" id="{6F69750A-7203-9100-BED9-335C8A03B5A3}"/>
                    </a:ext>
                  </a:extLst>
                </p:cNvPr>
                <p:cNvPicPr/>
                <p:nvPr/>
              </p:nvPicPr>
              <p:blipFill>
                <a:blip r:embed="rId508"/>
                <a:stretch>
                  <a:fillRect/>
                </a:stretch>
              </p:blipFill>
              <p:spPr>
                <a:xfrm>
                  <a:off x="2584080" y="5686462"/>
                  <a:ext cx="3016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9" name="Freihand 328">
                  <a:extLst>
                    <a:ext uri="{FF2B5EF4-FFF2-40B4-BE49-F238E27FC236}">
                      <a16:creationId xmlns:a16="http://schemas.microsoft.com/office/drawing/2014/main" id="{8C669D5E-F540-C9B9-19A5-64A4AE7DBFD8}"/>
                    </a:ext>
                  </a:extLst>
                </p14:cNvPr>
                <p14:cNvContentPartPr/>
                <p14:nvPr/>
              </p14:nvContentPartPr>
              <p14:xfrm>
                <a:off x="2944080" y="5674942"/>
                <a:ext cx="302040" cy="273960"/>
              </p14:xfrm>
            </p:contentPart>
          </mc:Choice>
          <mc:Fallback>
            <p:pic>
              <p:nvPicPr>
                <p:cNvPr id="329" name="Freihand 328">
                  <a:extLst>
                    <a:ext uri="{FF2B5EF4-FFF2-40B4-BE49-F238E27FC236}">
                      <a16:creationId xmlns:a16="http://schemas.microsoft.com/office/drawing/2014/main" id="{8C669D5E-F540-C9B9-19A5-64A4AE7DBFD8}"/>
                    </a:ext>
                  </a:extLst>
                </p:cNvPr>
                <p:cNvPicPr/>
                <p:nvPr/>
              </p:nvPicPr>
              <p:blipFill>
                <a:blip r:embed="rId510"/>
                <a:stretch>
                  <a:fillRect/>
                </a:stretch>
              </p:blipFill>
              <p:spPr>
                <a:xfrm>
                  <a:off x="2939760" y="5670622"/>
                  <a:ext cx="310680" cy="282600"/>
                </a:xfrm>
                <a:prstGeom prst="rect">
                  <a:avLst/>
                </a:prstGeom>
              </p:spPr>
            </p:pic>
          </mc:Fallback>
        </mc:AlternateContent>
      </p:grpSp>
      <p:grpSp>
        <p:nvGrpSpPr>
          <p:cNvPr id="351" name="Gruppieren 350">
            <a:extLst>
              <a:ext uri="{FF2B5EF4-FFF2-40B4-BE49-F238E27FC236}">
                <a16:creationId xmlns:a16="http://schemas.microsoft.com/office/drawing/2014/main" id="{83D62B1C-6BD9-0035-6DDC-F6EA213378E9}"/>
              </a:ext>
            </a:extLst>
          </p:cNvPr>
          <p:cNvGrpSpPr/>
          <p:nvPr/>
        </p:nvGrpSpPr>
        <p:grpSpPr>
          <a:xfrm>
            <a:off x="1515960" y="421102"/>
            <a:ext cx="1074600" cy="732240"/>
            <a:chOff x="1515960" y="421102"/>
            <a:chExt cx="1074600" cy="732240"/>
          </a:xfrm>
        </p:grpSpPr>
        <mc:AlternateContent xmlns:mc="http://schemas.openxmlformats.org/markup-compatibility/2006">
          <mc:Choice xmlns:p14="http://schemas.microsoft.com/office/powerpoint/2010/main" Requires="p14">
            <p:contentPart p14:bwMode="auto" r:id="rId511">
              <p14:nvContentPartPr>
                <p14:cNvPr id="343" name="Freihand 342">
                  <a:extLst>
                    <a:ext uri="{FF2B5EF4-FFF2-40B4-BE49-F238E27FC236}">
                      <a16:creationId xmlns:a16="http://schemas.microsoft.com/office/drawing/2014/main" id="{ED398169-81E6-D14A-420D-92FAFFA81A77}"/>
                    </a:ext>
                  </a:extLst>
                </p14:cNvPr>
                <p14:cNvContentPartPr/>
                <p14:nvPr/>
              </p14:nvContentPartPr>
              <p14:xfrm>
                <a:off x="1515960" y="945982"/>
                <a:ext cx="106560" cy="207360"/>
              </p14:xfrm>
            </p:contentPart>
          </mc:Choice>
          <mc:Fallback>
            <p:pic>
              <p:nvPicPr>
                <p:cNvPr id="343" name="Freihand 342">
                  <a:extLst>
                    <a:ext uri="{FF2B5EF4-FFF2-40B4-BE49-F238E27FC236}">
                      <a16:creationId xmlns:a16="http://schemas.microsoft.com/office/drawing/2014/main" id="{ED398169-81E6-D14A-420D-92FAFFA81A77}"/>
                    </a:ext>
                  </a:extLst>
                </p:cNvPr>
                <p:cNvPicPr/>
                <p:nvPr/>
              </p:nvPicPr>
              <p:blipFill>
                <a:blip r:embed="rId512"/>
                <a:stretch>
                  <a:fillRect/>
                </a:stretch>
              </p:blipFill>
              <p:spPr>
                <a:xfrm>
                  <a:off x="1511640" y="941662"/>
                  <a:ext cx="115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4" name="Freihand 343">
                  <a:extLst>
                    <a:ext uri="{FF2B5EF4-FFF2-40B4-BE49-F238E27FC236}">
                      <a16:creationId xmlns:a16="http://schemas.microsoft.com/office/drawing/2014/main" id="{97CB24D6-F393-2C4F-E438-12A5EF3BDD0B}"/>
                    </a:ext>
                  </a:extLst>
                </p14:cNvPr>
                <p14:cNvContentPartPr/>
                <p14:nvPr/>
              </p14:nvContentPartPr>
              <p14:xfrm>
                <a:off x="1646640" y="976222"/>
                <a:ext cx="33480" cy="119880"/>
              </p14:xfrm>
            </p:contentPart>
          </mc:Choice>
          <mc:Fallback>
            <p:pic>
              <p:nvPicPr>
                <p:cNvPr id="344" name="Freihand 343">
                  <a:extLst>
                    <a:ext uri="{FF2B5EF4-FFF2-40B4-BE49-F238E27FC236}">
                      <a16:creationId xmlns:a16="http://schemas.microsoft.com/office/drawing/2014/main" id="{97CB24D6-F393-2C4F-E438-12A5EF3BDD0B}"/>
                    </a:ext>
                  </a:extLst>
                </p:cNvPr>
                <p:cNvPicPr/>
                <p:nvPr/>
              </p:nvPicPr>
              <p:blipFill>
                <a:blip r:embed="rId514"/>
                <a:stretch>
                  <a:fillRect/>
                </a:stretch>
              </p:blipFill>
              <p:spPr>
                <a:xfrm>
                  <a:off x="1642320" y="971902"/>
                  <a:ext cx="42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5" name="Freihand 344">
                  <a:extLst>
                    <a:ext uri="{FF2B5EF4-FFF2-40B4-BE49-F238E27FC236}">
                      <a16:creationId xmlns:a16="http://schemas.microsoft.com/office/drawing/2014/main" id="{AFF14267-4A75-5D12-84D6-3981B0A4D098}"/>
                    </a:ext>
                  </a:extLst>
                </p14:cNvPr>
                <p14:cNvContentPartPr/>
                <p14:nvPr/>
              </p14:nvContentPartPr>
              <p14:xfrm>
                <a:off x="1690200" y="846262"/>
                <a:ext cx="180360" cy="164160"/>
              </p14:xfrm>
            </p:contentPart>
          </mc:Choice>
          <mc:Fallback>
            <p:pic>
              <p:nvPicPr>
                <p:cNvPr id="345" name="Freihand 344">
                  <a:extLst>
                    <a:ext uri="{FF2B5EF4-FFF2-40B4-BE49-F238E27FC236}">
                      <a16:creationId xmlns:a16="http://schemas.microsoft.com/office/drawing/2014/main" id="{AFF14267-4A75-5D12-84D6-3981B0A4D098}"/>
                    </a:ext>
                  </a:extLst>
                </p:cNvPr>
                <p:cNvPicPr/>
                <p:nvPr/>
              </p:nvPicPr>
              <p:blipFill>
                <a:blip r:embed="rId516"/>
                <a:stretch>
                  <a:fillRect/>
                </a:stretch>
              </p:blipFill>
              <p:spPr>
                <a:xfrm>
                  <a:off x="1685880" y="841942"/>
                  <a:ext cx="189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6" name="Freihand 345">
                  <a:extLst>
                    <a:ext uri="{FF2B5EF4-FFF2-40B4-BE49-F238E27FC236}">
                      <a16:creationId xmlns:a16="http://schemas.microsoft.com/office/drawing/2014/main" id="{37868211-454E-976D-3219-1D0CBA0DC88A}"/>
                    </a:ext>
                  </a:extLst>
                </p14:cNvPr>
                <p14:cNvContentPartPr/>
                <p14:nvPr/>
              </p14:nvContentPartPr>
              <p14:xfrm>
                <a:off x="1584000" y="786502"/>
                <a:ext cx="85320" cy="18360"/>
              </p14:xfrm>
            </p:contentPart>
          </mc:Choice>
          <mc:Fallback>
            <p:pic>
              <p:nvPicPr>
                <p:cNvPr id="346" name="Freihand 345">
                  <a:extLst>
                    <a:ext uri="{FF2B5EF4-FFF2-40B4-BE49-F238E27FC236}">
                      <a16:creationId xmlns:a16="http://schemas.microsoft.com/office/drawing/2014/main" id="{37868211-454E-976D-3219-1D0CBA0DC88A}"/>
                    </a:ext>
                  </a:extLst>
                </p:cNvPr>
                <p:cNvPicPr/>
                <p:nvPr/>
              </p:nvPicPr>
              <p:blipFill>
                <a:blip r:embed="rId518"/>
                <a:stretch>
                  <a:fillRect/>
                </a:stretch>
              </p:blipFill>
              <p:spPr>
                <a:xfrm>
                  <a:off x="1579680" y="782182"/>
                  <a:ext cx="93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47" name="Freihand 346">
                  <a:extLst>
                    <a:ext uri="{FF2B5EF4-FFF2-40B4-BE49-F238E27FC236}">
                      <a16:creationId xmlns:a16="http://schemas.microsoft.com/office/drawing/2014/main" id="{17F621DF-88F1-E6D6-4154-E6C9689B74E7}"/>
                    </a:ext>
                  </a:extLst>
                </p14:cNvPr>
                <p14:cNvContentPartPr/>
                <p14:nvPr/>
              </p14:nvContentPartPr>
              <p14:xfrm>
                <a:off x="1983600" y="692902"/>
                <a:ext cx="149400" cy="132480"/>
              </p14:xfrm>
            </p:contentPart>
          </mc:Choice>
          <mc:Fallback>
            <p:pic>
              <p:nvPicPr>
                <p:cNvPr id="347" name="Freihand 346">
                  <a:extLst>
                    <a:ext uri="{FF2B5EF4-FFF2-40B4-BE49-F238E27FC236}">
                      <a16:creationId xmlns:a16="http://schemas.microsoft.com/office/drawing/2014/main" id="{17F621DF-88F1-E6D6-4154-E6C9689B74E7}"/>
                    </a:ext>
                  </a:extLst>
                </p:cNvPr>
                <p:cNvPicPr/>
                <p:nvPr/>
              </p:nvPicPr>
              <p:blipFill>
                <a:blip r:embed="rId520"/>
                <a:stretch>
                  <a:fillRect/>
                </a:stretch>
              </p:blipFill>
              <p:spPr>
                <a:xfrm>
                  <a:off x="1979280" y="688582"/>
                  <a:ext cx="158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8" name="Freihand 347">
                  <a:extLst>
                    <a:ext uri="{FF2B5EF4-FFF2-40B4-BE49-F238E27FC236}">
                      <a16:creationId xmlns:a16="http://schemas.microsoft.com/office/drawing/2014/main" id="{976EED32-6FD5-42F2-458B-62161469DF2D}"/>
                    </a:ext>
                  </a:extLst>
                </p14:cNvPr>
                <p14:cNvContentPartPr/>
                <p14:nvPr/>
              </p14:nvContentPartPr>
              <p14:xfrm>
                <a:off x="2165040" y="636742"/>
                <a:ext cx="75240" cy="110160"/>
              </p14:xfrm>
            </p:contentPart>
          </mc:Choice>
          <mc:Fallback>
            <p:pic>
              <p:nvPicPr>
                <p:cNvPr id="348" name="Freihand 347">
                  <a:extLst>
                    <a:ext uri="{FF2B5EF4-FFF2-40B4-BE49-F238E27FC236}">
                      <a16:creationId xmlns:a16="http://schemas.microsoft.com/office/drawing/2014/main" id="{976EED32-6FD5-42F2-458B-62161469DF2D}"/>
                    </a:ext>
                  </a:extLst>
                </p:cNvPr>
                <p:cNvPicPr/>
                <p:nvPr/>
              </p:nvPicPr>
              <p:blipFill>
                <a:blip r:embed="rId522"/>
                <a:stretch>
                  <a:fillRect/>
                </a:stretch>
              </p:blipFill>
              <p:spPr>
                <a:xfrm>
                  <a:off x="2160720" y="632422"/>
                  <a:ext cx="83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9" name="Freihand 348">
                  <a:extLst>
                    <a:ext uri="{FF2B5EF4-FFF2-40B4-BE49-F238E27FC236}">
                      <a16:creationId xmlns:a16="http://schemas.microsoft.com/office/drawing/2014/main" id="{FF7ABE32-6C8F-E272-EFAB-39F5A5FF94F0}"/>
                    </a:ext>
                  </a:extLst>
                </p14:cNvPr>
                <p14:cNvContentPartPr/>
                <p14:nvPr/>
              </p14:nvContentPartPr>
              <p14:xfrm>
                <a:off x="2402640" y="421102"/>
                <a:ext cx="30960" cy="236880"/>
              </p14:xfrm>
            </p:contentPart>
          </mc:Choice>
          <mc:Fallback>
            <p:pic>
              <p:nvPicPr>
                <p:cNvPr id="349" name="Freihand 348">
                  <a:extLst>
                    <a:ext uri="{FF2B5EF4-FFF2-40B4-BE49-F238E27FC236}">
                      <a16:creationId xmlns:a16="http://schemas.microsoft.com/office/drawing/2014/main" id="{FF7ABE32-6C8F-E272-EFAB-39F5A5FF94F0}"/>
                    </a:ext>
                  </a:extLst>
                </p:cNvPr>
                <p:cNvPicPr/>
                <p:nvPr/>
              </p:nvPicPr>
              <p:blipFill>
                <a:blip r:embed="rId524"/>
                <a:stretch>
                  <a:fillRect/>
                </a:stretch>
              </p:blipFill>
              <p:spPr>
                <a:xfrm>
                  <a:off x="2398320" y="416782"/>
                  <a:ext cx="396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50" name="Freihand 349">
                  <a:extLst>
                    <a:ext uri="{FF2B5EF4-FFF2-40B4-BE49-F238E27FC236}">
                      <a16:creationId xmlns:a16="http://schemas.microsoft.com/office/drawing/2014/main" id="{5B425737-B483-20AF-73FD-A4200453E217}"/>
                    </a:ext>
                  </a:extLst>
                </p14:cNvPr>
                <p14:cNvContentPartPr/>
                <p14:nvPr/>
              </p14:nvContentPartPr>
              <p14:xfrm>
                <a:off x="2380680" y="425422"/>
                <a:ext cx="209880" cy="281880"/>
              </p14:xfrm>
            </p:contentPart>
          </mc:Choice>
          <mc:Fallback>
            <p:pic>
              <p:nvPicPr>
                <p:cNvPr id="350" name="Freihand 349">
                  <a:extLst>
                    <a:ext uri="{FF2B5EF4-FFF2-40B4-BE49-F238E27FC236}">
                      <a16:creationId xmlns:a16="http://schemas.microsoft.com/office/drawing/2014/main" id="{5B425737-B483-20AF-73FD-A4200453E217}"/>
                    </a:ext>
                  </a:extLst>
                </p:cNvPr>
                <p:cNvPicPr/>
                <p:nvPr/>
              </p:nvPicPr>
              <p:blipFill>
                <a:blip r:embed="rId526"/>
                <a:stretch>
                  <a:fillRect/>
                </a:stretch>
              </p:blipFill>
              <p:spPr>
                <a:xfrm>
                  <a:off x="2376360" y="421102"/>
                  <a:ext cx="218520" cy="290520"/>
                </a:xfrm>
                <a:prstGeom prst="rect">
                  <a:avLst/>
                </a:prstGeom>
              </p:spPr>
            </p:pic>
          </mc:Fallback>
        </mc:AlternateContent>
      </p:grpSp>
      <p:grpSp>
        <p:nvGrpSpPr>
          <p:cNvPr id="368" name="Gruppieren 367">
            <a:extLst>
              <a:ext uri="{FF2B5EF4-FFF2-40B4-BE49-F238E27FC236}">
                <a16:creationId xmlns:a16="http://schemas.microsoft.com/office/drawing/2014/main" id="{22ECD39F-C86C-AAF3-5994-533685A113C4}"/>
              </a:ext>
            </a:extLst>
          </p:cNvPr>
          <p:cNvGrpSpPr/>
          <p:nvPr/>
        </p:nvGrpSpPr>
        <p:grpSpPr>
          <a:xfrm>
            <a:off x="1680840" y="1497502"/>
            <a:ext cx="3266280" cy="819360"/>
            <a:chOff x="1680840" y="1497502"/>
            <a:chExt cx="3266280" cy="819360"/>
          </a:xfrm>
        </p:grpSpPr>
        <mc:AlternateContent xmlns:mc="http://schemas.openxmlformats.org/markup-compatibility/2006">
          <mc:Choice xmlns:p14="http://schemas.microsoft.com/office/powerpoint/2010/main" Requires="p14">
            <p:contentPart p14:bwMode="auto" r:id="rId527">
              <p14:nvContentPartPr>
                <p14:cNvPr id="325" name="Freihand 324">
                  <a:extLst>
                    <a:ext uri="{FF2B5EF4-FFF2-40B4-BE49-F238E27FC236}">
                      <a16:creationId xmlns:a16="http://schemas.microsoft.com/office/drawing/2014/main" id="{4507733F-1E73-29AD-9225-4C43ED2BAEBA}"/>
                    </a:ext>
                  </a:extLst>
                </p14:cNvPr>
                <p14:cNvContentPartPr/>
                <p14:nvPr/>
              </p14:nvContentPartPr>
              <p14:xfrm>
                <a:off x="2036520" y="1671382"/>
                <a:ext cx="13680" cy="645480"/>
              </p14:xfrm>
            </p:contentPart>
          </mc:Choice>
          <mc:Fallback>
            <p:pic>
              <p:nvPicPr>
                <p:cNvPr id="325" name="Freihand 324">
                  <a:extLst>
                    <a:ext uri="{FF2B5EF4-FFF2-40B4-BE49-F238E27FC236}">
                      <a16:creationId xmlns:a16="http://schemas.microsoft.com/office/drawing/2014/main" id="{4507733F-1E73-29AD-9225-4C43ED2BAEBA}"/>
                    </a:ext>
                  </a:extLst>
                </p:cNvPr>
                <p:cNvPicPr/>
                <p:nvPr/>
              </p:nvPicPr>
              <p:blipFill>
                <a:blip r:embed="rId528"/>
                <a:stretch>
                  <a:fillRect/>
                </a:stretch>
              </p:blipFill>
              <p:spPr>
                <a:xfrm>
                  <a:off x="2032200" y="1667062"/>
                  <a:ext cx="22320" cy="6541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6" name="Freihand 325">
                  <a:extLst>
                    <a:ext uri="{FF2B5EF4-FFF2-40B4-BE49-F238E27FC236}">
                      <a16:creationId xmlns:a16="http://schemas.microsoft.com/office/drawing/2014/main" id="{7264EDB2-570B-694F-6A59-48F99041779F}"/>
                    </a:ext>
                  </a:extLst>
                </p14:cNvPr>
                <p14:cNvContentPartPr/>
                <p14:nvPr/>
              </p14:nvContentPartPr>
              <p14:xfrm>
                <a:off x="1819800" y="1857502"/>
                <a:ext cx="161640" cy="256320"/>
              </p14:xfrm>
            </p:contentPart>
          </mc:Choice>
          <mc:Fallback>
            <p:pic>
              <p:nvPicPr>
                <p:cNvPr id="326" name="Freihand 325">
                  <a:extLst>
                    <a:ext uri="{FF2B5EF4-FFF2-40B4-BE49-F238E27FC236}">
                      <a16:creationId xmlns:a16="http://schemas.microsoft.com/office/drawing/2014/main" id="{7264EDB2-570B-694F-6A59-48F99041779F}"/>
                    </a:ext>
                  </a:extLst>
                </p:cNvPr>
                <p:cNvPicPr/>
                <p:nvPr/>
              </p:nvPicPr>
              <p:blipFill>
                <a:blip r:embed="rId530"/>
                <a:stretch>
                  <a:fillRect/>
                </a:stretch>
              </p:blipFill>
              <p:spPr>
                <a:xfrm>
                  <a:off x="1815480" y="1853182"/>
                  <a:ext cx="1702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5" name="Freihand 334">
                  <a:extLst>
                    <a:ext uri="{FF2B5EF4-FFF2-40B4-BE49-F238E27FC236}">
                      <a16:creationId xmlns:a16="http://schemas.microsoft.com/office/drawing/2014/main" id="{471639FC-E30F-3959-4213-E812AACCE51A}"/>
                    </a:ext>
                  </a:extLst>
                </p14:cNvPr>
                <p14:cNvContentPartPr/>
                <p14:nvPr/>
              </p14:nvContentPartPr>
              <p14:xfrm>
                <a:off x="1708560" y="1942822"/>
                <a:ext cx="366480" cy="64440"/>
              </p14:xfrm>
            </p:contentPart>
          </mc:Choice>
          <mc:Fallback>
            <p:pic>
              <p:nvPicPr>
                <p:cNvPr id="335" name="Freihand 334">
                  <a:extLst>
                    <a:ext uri="{FF2B5EF4-FFF2-40B4-BE49-F238E27FC236}">
                      <a16:creationId xmlns:a16="http://schemas.microsoft.com/office/drawing/2014/main" id="{471639FC-E30F-3959-4213-E812AACCE51A}"/>
                    </a:ext>
                  </a:extLst>
                </p:cNvPr>
                <p:cNvPicPr/>
                <p:nvPr/>
              </p:nvPicPr>
              <p:blipFill>
                <a:blip r:embed="rId532"/>
                <a:stretch>
                  <a:fillRect/>
                </a:stretch>
              </p:blipFill>
              <p:spPr>
                <a:xfrm>
                  <a:off x="1704240" y="1938502"/>
                  <a:ext cx="375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6" name="Freihand 335">
                  <a:extLst>
                    <a:ext uri="{FF2B5EF4-FFF2-40B4-BE49-F238E27FC236}">
                      <a16:creationId xmlns:a16="http://schemas.microsoft.com/office/drawing/2014/main" id="{B0C5E4D1-2C2D-6544-27AC-8E39613EBFB5}"/>
                    </a:ext>
                  </a:extLst>
                </p14:cNvPr>
                <p14:cNvContentPartPr/>
                <p14:nvPr/>
              </p14:nvContentPartPr>
              <p14:xfrm>
                <a:off x="1680840" y="1854982"/>
                <a:ext cx="64440" cy="251640"/>
              </p14:xfrm>
            </p:contentPart>
          </mc:Choice>
          <mc:Fallback>
            <p:pic>
              <p:nvPicPr>
                <p:cNvPr id="336" name="Freihand 335">
                  <a:extLst>
                    <a:ext uri="{FF2B5EF4-FFF2-40B4-BE49-F238E27FC236}">
                      <a16:creationId xmlns:a16="http://schemas.microsoft.com/office/drawing/2014/main" id="{B0C5E4D1-2C2D-6544-27AC-8E39613EBFB5}"/>
                    </a:ext>
                  </a:extLst>
                </p:cNvPr>
                <p:cNvPicPr/>
                <p:nvPr/>
              </p:nvPicPr>
              <p:blipFill>
                <a:blip r:embed="rId534"/>
                <a:stretch>
                  <a:fillRect/>
                </a:stretch>
              </p:blipFill>
              <p:spPr>
                <a:xfrm>
                  <a:off x="1676520" y="1850662"/>
                  <a:ext cx="730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7" name="Freihand 336">
                  <a:extLst>
                    <a:ext uri="{FF2B5EF4-FFF2-40B4-BE49-F238E27FC236}">
                      <a16:creationId xmlns:a16="http://schemas.microsoft.com/office/drawing/2014/main" id="{E585E90D-59D6-275A-F768-8094EC083203}"/>
                    </a:ext>
                  </a:extLst>
                </p14:cNvPr>
                <p14:cNvContentPartPr/>
                <p14:nvPr/>
              </p14:nvContentPartPr>
              <p14:xfrm>
                <a:off x="2018880" y="1839502"/>
                <a:ext cx="41760" cy="247320"/>
              </p14:xfrm>
            </p:contentPart>
          </mc:Choice>
          <mc:Fallback>
            <p:pic>
              <p:nvPicPr>
                <p:cNvPr id="337" name="Freihand 336">
                  <a:extLst>
                    <a:ext uri="{FF2B5EF4-FFF2-40B4-BE49-F238E27FC236}">
                      <a16:creationId xmlns:a16="http://schemas.microsoft.com/office/drawing/2014/main" id="{E585E90D-59D6-275A-F768-8094EC083203}"/>
                    </a:ext>
                  </a:extLst>
                </p:cNvPr>
                <p:cNvPicPr/>
                <p:nvPr/>
              </p:nvPicPr>
              <p:blipFill>
                <a:blip r:embed="rId536"/>
                <a:stretch>
                  <a:fillRect/>
                </a:stretch>
              </p:blipFill>
              <p:spPr>
                <a:xfrm>
                  <a:off x="2014560" y="1835182"/>
                  <a:ext cx="504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9" name="Freihand 338">
                  <a:extLst>
                    <a:ext uri="{FF2B5EF4-FFF2-40B4-BE49-F238E27FC236}">
                      <a16:creationId xmlns:a16="http://schemas.microsoft.com/office/drawing/2014/main" id="{A02C0956-58AC-24A4-D34F-2E094F76B9CE}"/>
                    </a:ext>
                  </a:extLst>
                </p14:cNvPr>
                <p14:cNvContentPartPr/>
                <p14:nvPr/>
              </p14:nvContentPartPr>
              <p14:xfrm>
                <a:off x="2018880" y="1644022"/>
                <a:ext cx="58680" cy="652320"/>
              </p14:xfrm>
            </p:contentPart>
          </mc:Choice>
          <mc:Fallback>
            <p:pic>
              <p:nvPicPr>
                <p:cNvPr id="339" name="Freihand 338">
                  <a:extLst>
                    <a:ext uri="{FF2B5EF4-FFF2-40B4-BE49-F238E27FC236}">
                      <a16:creationId xmlns:a16="http://schemas.microsoft.com/office/drawing/2014/main" id="{A02C0956-58AC-24A4-D34F-2E094F76B9CE}"/>
                    </a:ext>
                  </a:extLst>
                </p:cNvPr>
                <p:cNvPicPr/>
                <p:nvPr/>
              </p:nvPicPr>
              <p:blipFill>
                <a:blip r:embed="rId538"/>
                <a:stretch>
                  <a:fillRect/>
                </a:stretch>
              </p:blipFill>
              <p:spPr>
                <a:xfrm>
                  <a:off x="2014560" y="1639702"/>
                  <a:ext cx="67320" cy="6609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1" name="Freihand 340">
                  <a:extLst>
                    <a:ext uri="{FF2B5EF4-FFF2-40B4-BE49-F238E27FC236}">
                      <a16:creationId xmlns:a16="http://schemas.microsoft.com/office/drawing/2014/main" id="{73B30A4C-5296-5369-BA8A-C0D52895BA85}"/>
                    </a:ext>
                  </a:extLst>
                </p14:cNvPr>
                <p14:cNvContentPartPr/>
                <p14:nvPr/>
              </p14:nvContentPartPr>
              <p14:xfrm>
                <a:off x="1804680" y="1497502"/>
                <a:ext cx="26640" cy="377280"/>
              </p14:xfrm>
            </p:contentPart>
          </mc:Choice>
          <mc:Fallback>
            <p:pic>
              <p:nvPicPr>
                <p:cNvPr id="341" name="Freihand 340">
                  <a:extLst>
                    <a:ext uri="{FF2B5EF4-FFF2-40B4-BE49-F238E27FC236}">
                      <a16:creationId xmlns:a16="http://schemas.microsoft.com/office/drawing/2014/main" id="{73B30A4C-5296-5369-BA8A-C0D52895BA85}"/>
                    </a:ext>
                  </a:extLst>
                </p:cNvPr>
                <p:cNvPicPr/>
                <p:nvPr/>
              </p:nvPicPr>
              <p:blipFill>
                <a:blip r:embed="rId540"/>
                <a:stretch>
                  <a:fillRect/>
                </a:stretch>
              </p:blipFill>
              <p:spPr>
                <a:xfrm>
                  <a:off x="1800360" y="1493182"/>
                  <a:ext cx="3528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2" name="Freihand 341">
                  <a:extLst>
                    <a:ext uri="{FF2B5EF4-FFF2-40B4-BE49-F238E27FC236}">
                      <a16:creationId xmlns:a16="http://schemas.microsoft.com/office/drawing/2014/main" id="{9C18919B-7BD9-FAF2-0A07-0DF5EC506C43}"/>
                    </a:ext>
                  </a:extLst>
                </p14:cNvPr>
                <p14:cNvContentPartPr/>
                <p14:nvPr/>
              </p14:nvContentPartPr>
              <p14:xfrm>
                <a:off x="1771920" y="1704862"/>
                <a:ext cx="141840" cy="200520"/>
              </p14:xfrm>
            </p:contentPart>
          </mc:Choice>
          <mc:Fallback>
            <p:pic>
              <p:nvPicPr>
                <p:cNvPr id="342" name="Freihand 341">
                  <a:extLst>
                    <a:ext uri="{FF2B5EF4-FFF2-40B4-BE49-F238E27FC236}">
                      <a16:creationId xmlns:a16="http://schemas.microsoft.com/office/drawing/2014/main" id="{9C18919B-7BD9-FAF2-0A07-0DF5EC506C43}"/>
                    </a:ext>
                  </a:extLst>
                </p:cNvPr>
                <p:cNvPicPr/>
                <p:nvPr/>
              </p:nvPicPr>
              <p:blipFill>
                <a:blip r:embed="rId542"/>
                <a:stretch>
                  <a:fillRect/>
                </a:stretch>
              </p:blipFill>
              <p:spPr>
                <a:xfrm>
                  <a:off x="1767600" y="1700542"/>
                  <a:ext cx="150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3" name="Freihand 352">
                  <a:extLst>
                    <a:ext uri="{FF2B5EF4-FFF2-40B4-BE49-F238E27FC236}">
                      <a16:creationId xmlns:a16="http://schemas.microsoft.com/office/drawing/2014/main" id="{EDE55690-8863-2447-E5B0-59298ED1C379}"/>
                    </a:ext>
                  </a:extLst>
                </p14:cNvPr>
                <p14:cNvContentPartPr/>
                <p14:nvPr/>
              </p14:nvContentPartPr>
              <p14:xfrm>
                <a:off x="2064960" y="1634302"/>
                <a:ext cx="157320" cy="519840"/>
              </p14:xfrm>
            </p:contentPart>
          </mc:Choice>
          <mc:Fallback>
            <p:pic>
              <p:nvPicPr>
                <p:cNvPr id="353" name="Freihand 352">
                  <a:extLst>
                    <a:ext uri="{FF2B5EF4-FFF2-40B4-BE49-F238E27FC236}">
                      <a16:creationId xmlns:a16="http://schemas.microsoft.com/office/drawing/2014/main" id="{EDE55690-8863-2447-E5B0-59298ED1C379}"/>
                    </a:ext>
                  </a:extLst>
                </p:cNvPr>
                <p:cNvPicPr/>
                <p:nvPr/>
              </p:nvPicPr>
              <p:blipFill>
                <a:blip r:embed="rId544"/>
                <a:stretch>
                  <a:fillRect/>
                </a:stretch>
              </p:blipFill>
              <p:spPr>
                <a:xfrm>
                  <a:off x="2060640" y="1629982"/>
                  <a:ext cx="16596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4" name="Freihand 353">
                  <a:extLst>
                    <a:ext uri="{FF2B5EF4-FFF2-40B4-BE49-F238E27FC236}">
                      <a16:creationId xmlns:a16="http://schemas.microsoft.com/office/drawing/2014/main" id="{D3C2968B-29EB-225E-76C2-4E95EBF90023}"/>
                    </a:ext>
                  </a:extLst>
                </p14:cNvPr>
                <p14:cNvContentPartPr/>
                <p14:nvPr/>
              </p14:nvContentPartPr>
              <p14:xfrm>
                <a:off x="2381040" y="1979182"/>
                <a:ext cx="279000" cy="37800"/>
              </p14:xfrm>
            </p:contentPart>
          </mc:Choice>
          <mc:Fallback>
            <p:pic>
              <p:nvPicPr>
                <p:cNvPr id="354" name="Freihand 353">
                  <a:extLst>
                    <a:ext uri="{FF2B5EF4-FFF2-40B4-BE49-F238E27FC236}">
                      <a16:creationId xmlns:a16="http://schemas.microsoft.com/office/drawing/2014/main" id="{D3C2968B-29EB-225E-76C2-4E95EBF90023}"/>
                    </a:ext>
                  </a:extLst>
                </p:cNvPr>
                <p:cNvPicPr/>
                <p:nvPr/>
              </p:nvPicPr>
              <p:blipFill>
                <a:blip r:embed="rId546"/>
                <a:stretch>
                  <a:fillRect/>
                </a:stretch>
              </p:blipFill>
              <p:spPr>
                <a:xfrm>
                  <a:off x="2376720" y="1974862"/>
                  <a:ext cx="287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5" name="Freihand 354">
                  <a:extLst>
                    <a:ext uri="{FF2B5EF4-FFF2-40B4-BE49-F238E27FC236}">
                      <a16:creationId xmlns:a16="http://schemas.microsoft.com/office/drawing/2014/main" id="{8F267785-D6DA-69D2-B11D-35D2CB1F5F31}"/>
                    </a:ext>
                  </a:extLst>
                </p14:cNvPr>
                <p14:cNvContentPartPr/>
                <p14:nvPr/>
              </p14:nvContentPartPr>
              <p14:xfrm>
                <a:off x="2267640" y="1902862"/>
                <a:ext cx="214920" cy="258480"/>
              </p14:xfrm>
            </p:contentPart>
          </mc:Choice>
          <mc:Fallback>
            <p:pic>
              <p:nvPicPr>
                <p:cNvPr id="355" name="Freihand 354">
                  <a:extLst>
                    <a:ext uri="{FF2B5EF4-FFF2-40B4-BE49-F238E27FC236}">
                      <a16:creationId xmlns:a16="http://schemas.microsoft.com/office/drawing/2014/main" id="{8F267785-D6DA-69D2-B11D-35D2CB1F5F31}"/>
                    </a:ext>
                  </a:extLst>
                </p:cNvPr>
                <p:cNvPicPr/>
                <p:nvPr/>
              </p:nvPicPr>
              <p:blipFill>
                <a:blip r:embed="rId548"/>
                <a:stretch>
                  <a:fillRect/>
                </a:stretch>
              </p:blipFill>
              <p:spPr>
                <a:xfrm>
                  <a:off x="2263320" y="1898542"/>
                  <a:ext cx="2235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6" name="Freihand 355">
                  <a:extLst>
                    <a:ext uri="{FF2B5EF4-FFF2-40B4-BE49-F238E27FC236}">
                      <a16:creationId xmlns:a16="http://schemas.microsoft.com/office/drawing/2014/main" id="{42AE44F0-8C5A-DAF4-70F9-B5461F0EFC64}"/>
                    </a:ext>
                  </a:extLst>
                </p14:cNvPr>
                <p14:cNvContentPartPr/>
                <p14:nvPr/>
              </p14:nvContentPartPr>
              <p14:xfrm>
                <a:off x="2819880" y="1800982"/>
                <a:ext cx="174600" cy="272160"/>
              </p14:xfrm>
            </p:contentPart>
          </mc:Choice>
          <mc:Fallback>
            <p:pic>
              <p:nvPicPr>
                <p:cNvPr id="356" name="Freihand 355">
                  <a:extLst>
                    <a:ext uri="{FF2B5EF4-FFF2-40B4-BE49-F238E27FC236}">
                      <a16:creationId xmlns:a16="http://schemas.microsoft.com/office/drawing/2014/main" id="{42AE44F0-8C5A-DAF4-70F9-B5461F0EFC64}"/>
                    </a:ext>
                  </a:extLst>
                </p:cNvPr>
                <p:cNvPicPr/>
                <p:nvPr/>
              </p:nvPicPr>
              <p:blipFill>
                <a:blip r:embed="rId550"/>
                <a:stretch>
                  <a:fillRect/>
                </a:stretch>
              </p:blipFill>
              <p:spPr>
                <a:xfrm>
                  <a:off x="2815560" y="1796662"/>
                  <a:ext cx="1832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7" name="Freihand 356">
                  <a:extLst>
                    <a:ext uri="{FF2B5EF4-FFF2-40B4-BE49-F238E27FC236}">
                      <a16:creationId xmlns:a16="http://schemas.microsoft.com/office/drawing/2014/main" id="{06EAD8E4-A416-21D8-9510-1DD2EC5A8004}"/>
                    </a:ext>
                  </a:extLst>
                </p14:cNvPr>
                <p14:cNvContentPartPr/>
                <p14:nvPr/>
              </p14:nvContentPartPr>
              <p14:xfrm>
                <a:off x="3037680" y="1880182"/>
                <a:ext cx="298440" cy="159480"/>
              </p14:xfrm>
            </p:contentPart>
          </mc:Choice>
          <mc:Fallback>
            <p:pic>
              <p:nvPicPr>
                <p:cNvPr id="357" name="Freihand 356">
                  <a:extLst>
                    <a:ext uri="{FF2B5EF4-FFF2-40B4-BE49-F238E27FC236}">
                      <a16:creationId xmlns:a16="http://schemas.microsoft.com/office/drawing/2014/main" id="{06EAD8E4-A416-21D8-9510-1DD2EC5A8004}"/>
                    </a:ext>
                  </a:extLst>
                </p:cNvPr>
                <p:cNvPicPr/>
                <p:nvPr/>
              </p:nvPicPr>
              <p:blipFill>
                <a:blip r:embed="rId552"/>
                <a:stretch>
                  <a:fillRect/>
                </a:stretch>
              </p:blipFill>
              <p:spPr>
                <a:xfrm>
                  <a:off x="3033360" y="1875862"/>
                  <a:ext cx="307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8" name="Freihand 357">
                  <a:extLst>
                    <a:ext uri="{FF2B5EF4-FFF2-40B4-BE49-F238E27FC236}">
                      <a16:creationId xmlns:a16="http://schemas.microsoft.com/office/drawing/2014/main" id="{A4970F40-4782-AD62-2AAC-8BAFCD154F8F}"/>
                    </a:ext>
                  </a:extLst>
                </p14:cNvPr>
                <p14:cNvContentPartPr/>
                <p14:nvPr/>
              </p14:nvContentPartPr>
              <p14:xfrm>
                <a:off x="3365280" y="1795942"/>
                <a:ext cx="106200" cy="150120"/>
              </p14:xfrm>
            </p:contentPart>
          </mc:Choice>
          <mc:Fallback>
            <p:pic>
              <p:nvPicPr>
                <p:cNvPr id="358" name="Freihand 357">
                  <a:extLst>
                    <a:ext uri="{FF2B5EF4-FFF2-40B4-BE49-F238E27FC236}">
                      <a16:creationId xmlns:a16="http://schemas.microsoft.com/office/drawing/2014/main" id="{A4970F40-4782-AD62-2AAC-8BAFCD154F8F}"/>
                    </a:ext>
                  </a:extLst>
                </p:cNvPr>
                <p:cNvPicPr/>
                <p:nvPr/>
              </p:nvPicPr>
              <p:blipFill>
                <a:blip r:embed="rId554"/>
                <a:stretch>
                  <a:fillRect/>
                </a:stretch>
              </p:blipFill>
              <p:spPr>
                <a:xfrm>
                  <a:off x="3360960" y="1791622"/>
                  <a:ext cx="114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0" name="Freihand 359">
                  <a:extLst>
                    <a:ext uri="{FF2B5EF4-FFF2-40B4-BE49-F238E27FC236}">
                      <a16:creationId xmlns:a16="http://schemas.microsoft.com/office/drawing/2014/main" id="{7A68A6EA-5B74-EB0E-D57C-C55B95FD3460}"/>
                    </a:ext>
                  </a:extLst>
                </p14:cNvPr>
                <p14:cNvContentPartPr/>
                <p14:nvPr/>
              </p14:nvContentPartPr>
              <p14:xfrm>
                <a:off x="3554280" y="1805662"/>
                <a:ext cx="108360" cy="140760"/>
              </p14:xfrm>
            </p:contentPart>
          </mc:Choice>
          <mc:Fallback>
            <p:pic>
              <p:nvPicPr>
                <p:cNvPr id="360" name="Freihand 359">
                  <a:extLst>
                    <a:ext uri="{FF2B5EF4-FFF2-40B4-BE49-F238E27FC236}">
                      <a16:creationId xmlns:a16="http://schemas.microsoft.com/office/drawing/2014/main" id="{7A68A6EA-5B74-EB0E-D57C-C55B95FD3460}"/>
                    </a:ext>
                  </a:extLst>
                </p:cNvPr>
                <p:cNvPicPr/>
                <p:nvPr/>
              </p:nvPicPr>
              <p:blipFill>
                <a:blip r:embed="rId556"/>
                <a:stretch>
                  <a:fillRect/>
                </a:stretch>
              </p:blipFill>
              <p:spPr>
                <a:xfrm>
                  <a:off x="3549960" y="1801342"/>
                  <a:ext cx="117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2" name="Freihand 361">
                  <a:extLst>
                    <a:ext uri="{FF2B5EF4-FFF2-40B4-BE49-F238E27FC236}">
                      <a16:creationId xmlns:a16="http://schemas.microsoft.com/office/drawing/2014/main" id="{7C608FC4-F9DC-1C80-2CE9-54967D533CFD}"/>
                    </a:ext>
                  </a:extLst>
                </p14:cNvPr>
                <p14:cNvContentPartPr/>
                <p14:nvPr/>
              </p14:nvContentPartPr>
              <p14:xfrm>
                <a:off x="3732480" y="1657342"/>
                <a:ext cx="329040" cy="243720"/>
              </p14:xfrm>
            </p:contentPart>
          </mc:Choice>
          <mc:Fallback>
            <p:pic>
              <p:nvPicPr>
                <p:cNvPr id="362" name="Freihand 361">
                  <a:extLst>
                    <a:ext uri="{FF2B5EF4-FFF2-40B4-BE49-F238E27FC236}">
                      <a16:creationId xmlns:a16="http://schemas.microsoft.com/office/drawing/2014/main" id="{7C608FC4-F9DC-1C80-2CE9-54967D533CFD}"/>
                    </a:ext>
                  </a:extLst>
                </p:cNvPr>
                <p:cNvPicPr/>
                <p:nvPr/>
              </p:nvPicPr>
              <p:blipFill>
                <a:blip r:embed="rId558"/>
                <a:stretch>
                  <a:fillRect/>
                </a:stretch>
              </p:blipFill>
              <p:spPr>
                <a:xfrm>
                  <a:off x="3728160" y="1653022"/>
                  <a:ext cx="3376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3" name="Freihand 362">
                  <a:extLst>
                    <a:ext uri="{FF2B5EF4-FFF2-40B4-BE49-F238E27FC236}">
                      <a16:creationId xmlns:a16="http://schemas.microsoft.com/office/drawing/2014/main" id="{73F2994C-AE2A-862A-1391-7031F193F32F}"/>
                    </a:ext>
                  </a:extLst>
                </p14:cNvPr>
                <p14:cNvContentPartPr/>
                <p14:nvPr/>
              </p14:nvContentPartPr>
              <p14:xfrm>
                <a:off x="3790800" y="1635022"/>
                <a:ext cx="14400" cy="15480"/>
              </p14:xfrm>
            </p:contentPart>
          </mc:Choice>
          <mc:Fallback>
            <p:pic>
              <p:nvPicPr>
                <p:cNvPr id="363" name="Freihand 362">
                  <a:extLst>
                    <a:ext uri="{FF2B5EF4-FFF2-40B4-BE49-F238E27FC236}">
                      <a16:creationId xmlns:a16="http://schemas.microsoft.com/office/drawing/2014/main" id="{73F2994C-AE2A-862A-1391-7031F193F32F}"/>
                    </a:ext>
                  </a:extLst>
                </p:cNvPr>
                <p:cNvPicPr/>
                <p:nvPr/>
              </p:nvPicPr>
              <p:blipFill>
                <a:blip r:embed="rId560"/>
                <a:stretch>
                  <a:fillRect/>
                </a:stretch>
              </p:blipFill>
              <p:spPr>
                <a:xfrm>
                  <a:off x="3786480" y="1630702"/>
                  <a:ext cx="23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4" name="Freihand 363">
                  <a:extLst>
                    <a:ext uri="{FF2B5EF4-FFF2-40B4-BE49-F238E27FC236}">
                      <a16:creationId xmlns:a16="http://schemas.microsoft.com/office/drawing/2014/main" id="{B4716C3B-E8DB-56DA-15A0-EB956456B5B0}"/>
                    </a:ext>
                  </a:extLst>
                </p14:cNvPr>
                <p14:cNvContentPartPr/>
                <p14:nvPr/>
              </p14:nvContentPartPr>
              <p14:xfrm>
                <a:off x="4227840" y="1646902"/>
                <a:ext cx="228240" cy="211680"/>
              </p14:xfrm>
            </p:contentPart>
          </mc:Choice>
          <mc:Fallback>
            <p:pic>
              <p:nvPicPr>
                <p:cNvPr id="364" name="Freihand 363">
                  <a:extLst>
                    <a:ext uri="{FF2B5EF4-FFF2-40B4-BE49-F238E27FC236}">
                      <a16:creationId xmlns:a16="http://schemas.microsoft.com/office/drawing/2014/main" id="{B4716C3B-E8DB-56DA-15A0-EB956456B5B0}"/>
                    </a:ext>
                  </a:extLst>
                </p:cNvPr>
                <p:cNvPicPr/>
                <p:nvPr/>
              </p:nvPicPr>
              <p:blipFill>
                <a:blip r:embed="rId562"/>
                <a:stretch>
                  <a:fillRect/>
                </a:stretch>
              </p:blipFill>
              <p:spPr>
                <a:xfrm>
                  <a:off x="4223520" y="1642582"/>
                  <a:ext cx="236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5" name="Freihand 364">
                  <a:extLst>
                    <a:ext uri="{FF2B5EF4-FFF2-40B4-BE49-F238E27FC236}">
                      <a16:creationId xmlns:a16="http://schemas.microsoft.com/office/drawing/2014/main" id="{DE96A7BC-1012-705B-BFD6-F7B00CC25336}"/>
                    </a:ext>
                  </a:extLst>
                </p14:cNvPr>
                <p14:cNvContentPartPr/>
                <p14:nvPr/>
              </p14:nvContentPartPr>
              <p14:xfrm>
                <a:off x="4506480" y="1676782"/>
                <a:ext cx="105120" cy="162000"/>
              </p14:xfrm>
            </p:contentPart>
          </mc:Choice>
          <mc:Fallback>
            <p:pic>
              <p:nvPicPr>
                <p:cNvPr id="365" name="Freihand 364">
                  <a:extLst>
                    <a:ext uri="{FF2B5EF4-FFF2-40B4-BE49-F238E27FC236}">
                      <a16:creationId xmlns:a16="http://schemas.microsoft.com/office/drawing/2014/main" id="{DE96A7BC-1012-705B-BFD6-F7B00CC25336}"/>
                    </a:ext>
                  </a:extLst>
                </p:cNvPr>
                <p:cNvPicPr/>
                <p:nvPr/>
              </p:nvPicPr>
              <p:blipFill>
                <a:blip r:embed="rId564"/>
                <a:stretch>
                  <a:fillRect/>
                </a:stretch>
              </p:blipFill>
              <p:spPr>
                <a:xfrm>
                  <a:off x="4502160" y="1672462"/>
                  <a:ext cx="113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6" name="Freihand 365">
                  <a:extLst>
                    <a:ext uri="{FF2B5EF4-FFF2-40B4-BE49-F238E27FC236}">
                      <a16:creationId xmlns:a16="http://schemas.microsoft.com/office/drawing/2014/main" id="{83803D7C-7662-D1E9-B87B-127A5CA7A788}"/>
                    </a:ext>
                  </a:extLst>
                </p14:cNvPr>
                <p14:cNvContentPartPr/>
                <p14:nvPr/>
              </p14:nvContentPartPr>
              <p14:xfrm>
                <a:off x="4778640" y="1579582"/>
                <a:ext cx="168480" cy="253800"/>
              </p14:xfrm>
            </p:contentPart>
          </mc:Choice>
          <mc:Fallback>
            <p:pic>
              <p:nvPicPr>
                <p:cNvPr id="366" name="Freihand 365">
                  <a:extLst>
                    <a:ext uri="{FF2B5EF4-FFF2-40B4-BE49-F238E27FC236}">
                      <a16:creationId xmlns:a16="http://schemas.microsoft.com/office/drawing/2014/main" id="{83803D7C-7662-D1E9-B87B-127A5CA7A788}"/>
                    </a:ext>
                  </a:extLst>
                </p:cNvPr>
                <p:cNvPicPr/>
                <p:nvPr/>
              </p:nvPicPr>
              <p:blipFill>
                <a:blip r:embed="rId566"/>
                <a:stretch>
                  <a:fillRect/>
                </a:stretch>
              </p:blipFill>
              <p:spPr>
                <a:xfrm>
                  <a:off x="4774320" y="1575262"/>
                  <a:ext cx="177120" cy="262440"/>
                </a:xfrm>
                <a:prstGeom prst="rect">
                  <a:avLst/>
                </a:prstGeom>
              </p:spPr>
            </p:pic>
          </mc:Fallback>
        </mc:AlternateContent>
      </p:grpSp>
      <p:grpSp>
        <p:nvGrpSpPr>
          <p:cNvPr id="371" name="Gruppieren 370">
            <a:extLst>
              <a:ext uri="{FF2B5EF4-FFF2-40B4-BE49-F238E27FC236}">
                <a16:creationId xmlns:a16="http://schemas.microsoft.com/office/drawing/2014/main" id="{3994E616-C046-07A1-AA31-D6E26A17FD25}"/>
              </a:ext>
            </a:extLst>
          </p:cNvPr>
          <p:cNvGrpSpPr/>
          <p:nvPr/>
        </p:nvGrpSpPr>
        <p:grpSpPr>
          <a:xfrm>
            <a:off x="3431160" y="5825782"/>
            <a:ext cx="180720" cy="113400"/>
            <a:chOff x="3431160" y="5825782"/>
            <a:chExt cx="180720" cy="113400"/>
          </a:xfrm>
        </p:grpSpPr>
        <mc:AlternateContent xmlns:mc="http://schemas.openxmlformats.org/markup-compatibility/2006">
          <mc:Choice xmlns:p14="http://schemas.microsoft.com/office/powerpoint/2010/main" Requires="p14">
            <p:contentPart p14:bwMode="auto" r:id="rId567">
              <p14:nvContentPartPr>
                <p14:cNvPr id="369" name="Freihand 368">
                  <a:extLst>
                    <a:ext uri="{FF2B5EF4-FFF2-40B4-BE49-F238E27FC236}">
                      <a16:creationId xmlns:a16="http://schemas.microsoft.com/office/drawing/2014/main" id="{A7F2A1B9-B679-EDCD-262F-F19592055918}"/>
                    </a:ext>
                  </a:extLst>
                </p14:cNvPr>
                <p14:cNvContentPartPr/>
                <p14:nvPr/>
              </p14:nvContentPartPr>
              <p14:xfrm>
                <a:off x="3431160" y="5825782"/>
                <a:ext cx="173880" cy="18360"/>
              </p14:xfrm>
            </p:contentPart>
          </mc:Choice>
          <mc:Fallback>
            <p:pic>
              <p:nvPicPr>
                <p:cNvPr id="369" name="Freihand 368">
                  <a:extLst>
                    <a:ext uri="{FF2B5EF4-FFF2-40B4-BE49-F238E27FC236}">
                      <a16:creationId xmlns:a16="http://schemas.microsoft.com/office/drawing/2014/main" id="{A7F2A1B9-B679-EDCD-262F-F19592055918}"/>
                    </a:ext>
                  </a:extLst>
                </p:cNvPr>
                <p:cNvPicPr/>
                <p:nvPr/>
              </p:nvPicPr>
              <p:blipFill>
                <a:blip r:embed="rId568"/>
                <a:stretch>
                  <a:fillRect/>
                </a:stretch>
              </p:blipFill>
              <p:spPr>
                <a:xfrm>
                  <a:off x="3426840" y="5821462"/>
                  <a:ext cx="182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0" name="Freihand 369">
                  <a:extLst>
                    <a:ext uri="{FF2B5EF4-FFF2-40B4-BE49-F238E27FC236}">
                      <a16:creationId xmlns:a16="http://schemas.microsoft.com/office/drawing/2014/main" id="{013A3EBE-6156-2400-BECB-5A44AA9582E1}"/>
                    </a:ext>
                  </a:extLst>
                </p14:cNvPr>
                <p14:cNvContentPartPr/>
                <p14:nvPr/>
              </p14:nvContentPartPr>
              <p14:xfrm>
                <a:off x="3460680" y="5890222"/>
                <a:ext cx="151200" cy="48960"/>
              </p14:xfrm>
            </p:contentPart>
          </mc:Choice>
          <mc:Fallback>
            <p:pic>
              <p:nvPicPr>
                <p:cNvPr id="370" name="Freihand 369">
                  <a:extLst>
                    <a:ext uri="{FF2B5EF4-FFF2-40B4-BE49-F238E27FC236}">
                      <a16:creationId xmlns:a16="http://schemas.microsoft.com/office/drawing/2014/main" id="{013A3EBE-6156-2400-BECB-5A44AA9582E1}"/>
                    </a:ext>
                  </a:extLst>
                </p:cNvPr>
                <p:cNvPicPr/>
                <p:nvPr/>
              </p:nvPicPr>
              <p:blipFill>
                <a:blip r:embed="rId570"/>
                <a:stretch>
                  <a:fillRect/>
                </a:stretch>
              </p:blipFill>
              <p:spPr>
                <a:xfrm>
                  <a:off x="3456360" y="5885902"/>
                  <a:ext cx="159840" cy="5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1">
            <p14:nvContentPartPr>
              <p14:cNvPr id="376" name="Freihand 375">
                <a:extLst>
                  <a:ext uri="{FF2B5EF4-FFF2-40B4-BE49-F238E27FC236}">
                    <a16:creationId xmlns:a16="http://schemas.microsoft.com/office/drawing/2014/main" id="{2A3C43F2-2FA9-9C84-3A70-0FFDF311E943}"/>
                  </a:ext>
                </a:extLst>
              </p14:cNvPr>
              <p14:cNvContentPartPr/>
              <p14:nvPr/>
            </p14:nvContentPartPr>
            <p14:xfrm>
              <a:off x="4464360" y="5598262"/>
              <a:ext cx="81360" cy="351720"/>
            </p14:xfrm>
          </p:contentPart>
        </mc:Choice>
        <mc:Fallback>
          <p:pic>
            <p:nvPicPr>
              <p:cNvPr id="376" name="Freihand 375">
                <a:extLst>
                  <a:ext uri="{FF2B5EF4-FFF2-40B4-BE49-F238E27FC236}">
                    <a16:creationId xmlns:a16="http://schemas.microsoft.com/office/drawing/2014/main" id="{2A3C43F2-2FA9-9C84-3A70-0FFDF311E943}"/>
                  </a:ext>
                </a:extLst>
              </p:cNvPr>
              <p:cNvPicPr/>
              <p:nvPr/>
            </p:nvPicPr>
            <p:blipFill>
              <a:blip r:embed="rId572"/>
              <a:stretch>
                <a:fillRect/>
              </a:stretch>
            </p:blipFill>
            <p:spPr>
              <a:xfrm>
                <a:off x="4460040" y="5593942"/>
                <a:ext cx="90000" cy="360360"/>
              </a:xfrm>
              <a:prstGeom prst="rect">
                <a:avLst/>
              </a:prstGeom>
            </p:spPr>
          </p:pic>
        </mc:Fallback>
      </mc:AlternateContent>
      <p:grpSp>
        <p:nvGrpSpPr>
          <p:cNvPr id="390" name="Gruppieren 389">
            <a:extLst>
              <a:ext uri="{FF2B5EF4-FFF2-40B4-BE49-F238E27FC236}">
                <a16:creationId xmlns:a16="http://schemas.microsoft.com/office/drawing/2014/main" id="{1E151A3D-A72B-2BF6-C3D2-ED7D23E46C3C}"/>
              </a:ext>
            </a:extLst>
          </p:cNvPr>
          <p:cNvGrpSpPr/>
          <p:nvPr/>
        </p:nvGrpSpPr>
        <p:grpSpPr>
          <a:xfrm>
            <a:off x="3834000" y="5535262"/>
            <a:ext cx="2028960" cy="739800"/>
            <a:chOff x="3834000" y="5535262"/>
            <a:chExt cx="2028960" cy="739800"/>
          </a:xfrm>
        </p:grpSpPr>
        <mc:AlternateContent xmlns:mc="http://schemas.openxmlformats.org/markup-compatibility/2006">
          <mc:Choice xmlns:p14="http://schemas.microsoft.com/office/powerpoint/2010/main" Requires="p14">
            <p:contentPart p14:bwMode="auto" r:id="rId573">
              <p14:nvContentPartPr>
                <p14:cNvPr id="372" name="Freihand 371">
                  <a:extLst>
                    <a:ext uri="{FF2B5EF4-FFF2-40B4-BE49-F238E27FC236}">
                      <a16:creationId xmlns:a16="http://schemas.microsoft.com/office/drawing/2014/main" id="{895541FC-1C88-1D1F-814C-966E3783542C}"/>
                    </a:ext>
                  </a:extLst>
                </p14:cNvPr>
                <p14:cNvContentPartPr/>
                <p14:nvPr/>
              </p14:nvContentPartPr>
              <p14:xfrm>
                <a:off x="3834000" y="5723182"/>
                <a:ext cx="165960" cy="252000"/>
              </p14:xfrm>
            </p:contentPart>
          </mc:Choice>
          <mc:Fallback>
            <p:pic>
              <p:nvPicPr>
                <p:cNvPr id="372" name="Freihand 371">
                  <a:extLst>
                    <a:ext uri="{FF2B5EF4-FFF2-40B4-BE49-F238E27FC236}">
                      <a16:creationId xmlns:a16="http://schemas.microsoft.com/office/drawing/2014/main" id="{895541FC-1C88-1D1F-814C-966E3783542C}"/>
                    </a:ext>
                  </a:extLst>
                </p:cNvPr>
                <p:cNvPicPr/>
                <p:nvPr/>
              </p:nvPicPr>
              <p:blipFill>
                <a:blip r:embed="rId574"/>
                <a:stretch>
                  <a:fillRect/>
                </a:stretch>
              </p:blipFill>
              <p:spPr>
                <a:xfrm>
                  <a:off x="3829680" y="5718862"/>
                  <a:ext cx="1746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73" name="Freihand 372">
                  <a:extLst>
                    <a:ext uri="{FF2B5EF4-FFF2-40B4-BE49-F238E27FC236}">
                      <a16:creationId xmlns:a16="http://schemas.microsoft.com/office/drawing/2014/main" id="{9B41F436-95AE-D5C1-679D-994B738890AA}"/>
                    </a:ext>
                  </a:extLst>
                </p14:cNvPr>
                <p14:cNvContentPartPr/>
                <p14:nvPr/>
              </p14:nvContentPartPr>
              <p14:xfrm>
                <a:off x="4072320" y="5718862"/>
                <a:ext cx="118800" cy="193680"/>
              </p14:xfrm>
            </p:contentPart>
          </mc:Choice>
          <mc:Fallback>
            <p:pic>
              <p:nvPicPr>
                <p:cNvPr id="373" name="Freihand 372">
                  <a:extLst>
                    <a:ext uri="{FF2B5EF4-FFF2-40B4-BE49-F238E27FC236}">
                      <a16:creationId xmlns:a16="http://schemas.microsoft.com/office/drawing/2014/main" id="{9B41F436-95AE-D5C1-679D-994B738890AA}"/>
                    </a:ext>
                  </a:extLst>
                </p:cNvPr>
                <p:cNvPicPr/>
                <p:nvPr/>
              </p:nvPicPr>
              <p:blipFill>
                <a:blip r:embed="rId576"/>
                <a:stretch>
                  <a:fillRect/>
                </a:stretch>
              </p:blipFill>
              <p:spPr>
                <a:xfrm>
                  <a:off x="4068000" y="5714542"/>
                  <a:ext cx="127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4" name="Freihand 373">
                  <a:extLst>
                    <a:ext uri="{FF2B5EF4-FFF2-40B4-BE49-F238E27FC236}">
                      <a16:creationId xmlns:a16="http://schemas.microsoft.com/office/drawing/2014/main" id="{724B9CFC-4C1D-7BBE-084D-BFD08273CC18}"/>
                    </a:ext>
                  </a:extLst>
                </p14:cNvPr>
                <p14:cNvContentPartPr/>
                <p14:nvPr/>
              </p14:nvContentPartPr>
              <p14:xfrm>
                <a:off x="4284000" y="5808862"/>
                <a:ext cx="50040" cy="34920"/>
              </p14:xfrm>
            </p:contentPart>
          </mc:Choice>
          <mc:Fallback>
            <p:pic>
              <p:nvPicPr>
                <p:cNvPr id="374" name="Freihand 373">
                  <a:extLst>
                    <a:ext uri="{FF2B5EF4-FFF2-40B4-BE49-F238E27FC236}">
                      <a16:creationId xmlns:a16="http://schemas.microsoft.com/office/drawing/2014/main" id="{724B9CFC-4C1D-7BBE-084D-BFD08273CC18}"/>
                    </a:ext>
                  </a:extLst>
                </p:cNvPr>
                <p:cNvPicPr/>
                <p:nvPr/>
              </p:nvPicPr>
              <p:blipFill>
                <a:blip r:embed="rId578"/>
                <a:stretch>
                  <a:fillRect/>
                </a:stretch>
              </p:blipFill>
              <p:spPr>
                <a:xfrm>
                  <a:off x="4279680" y="5804542"/>
                  <a:ext cx="58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9" name="Freihand 378">
                  <a:extLst>
                    <a:ext uri="{FF2B5EF4-FFF2-40B4-BE49-F238E27FC236}">
                      <a16:creationId xmlns:a16="http://schemas.microsoft.com/office/drawing/2014/main" id="{9B062EAE-79C9-0CAE-A123-4E1DD732DB1B}"/>
                    </a:ext>
                  </a:extLst>
                </p14:cNvPr>
                <p14:cNvContentPartPr/>
                <p14:nvPr/>
              </p14:nvContentPartPr>
              <p14:xfrm>
                <a:off x="4644720" y="5755582"/>
                <a:ext cx="96840" cy="126720"/>
              </p14:xfrm>
            </p:contentPart>
          </mc:Choice>
          <mc:Fallback>
            <p:pic>
              <p:nvPicPr>
                <p:cNvPr id="379" name="Freihand 378">
                  <a:extLst>
                    <a:ext uri="{FF2B5EF4-FFF2-40B4-BE49-F238E27FC236}">
                      <a16:creationId xmlns:a16="http://schemas.microsoft.com/office/drawing/2014/main" id="{9B062EAE-79C9-0CAE-A123-4E1DD732DB1B}"/>
                    </a:ext>
                  </a:extLst>
                </p:cNvPr>
                <p:cNvPicPr/>
                <p:nvPr/>
              </p:nvPicPr>
              <p:blipFill>
                <a:blip r:embed="rId580"/>
                <a:stretch>
                  <a:fillRect/>
                </a:stretch>
              </p:blipFill>
              <p:spPr>
                <a:xfrm>
                  <a:off x="4640400" y="5751262"/>
                  <a:ext cx="105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0" name="Freihand 379">
                  <a:extLst>
                    <a:ext uri="{FF2B5EF4-FFF2-40B4-BE49-F238E27FC236}">
                      <a16:creationId xmlns:a16="http://schemas.microsoft.com/office/drawing/2014/main" id="{A6E12F4A-4028-8928-D6EE-CD3BB44DA641}"/>
                    </a:ext>
                  </a:extLst>
                </p14:cNvPr>
                <p14:cNvContentPartPr/>
                <p14:nvPr/>
              </p14:nvContentPartPr>
              <p14:xfrm>
                <a:off x="4644360" y="5750542"/>
                <a:ext cx="114840" cy="111240"/>
              </p14:xfrm>
            </p:contentPart>
          </mc:Choice>
          <mc:Fallback>
            <p:pic>
              <p:nvPicPr>
                <p:cNvPr id="380" name="Freihand 379">
                  <a:extLst>
                    <a:ext uri="{FF2B5EF4-FFF2-40B4-BE49-F238E27FC236}">
                      <a16:creationId xmlns:a16="http://schemas.microsoft.com/office/drawing/2014/main" id="{A6E12F4A-4028-8928-D6EE-CD3BB44DA641}"/>
                    </a:ext>
                  </a:extLst>
                </p:cNvPr>
                <p:cNvPicPr/>
                <p:nvPr/>
              </p:nvPicPr>
              <p:blipFill>
                <a:blip r:embed="rId582"/>
                <a:stretch>
                  <a:fillRect/>
                </a:stretch>
              </p:blipFill>
              <p:spPr>
                <a:xfrm>
                  <a:off x="4640040" y="5746222"/>
                  <a:ext cx="123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1" name="Freihand 380">
                  <a:extLst>
                    <a:ext uri="{FF2B5EF4-FFF2-40B4-BE49-F238E27FC236}">
                      <a16:creationId xmlns:a16="http://schemas.microsoft.com/office/drawing/2014/main" id="{232A8FF3-C1D0-2AD9-A867-C1A631267ED3}"/>
                    </a:ext>
                  </a:extLst>
                </p14:cNvPr>
                <p14:cNvContentPartPr/>
                <p14:nvPr/>
              </p14:nvContentPartPr>
              <p14:xfrm>
                <a:off x="4823640" y="5560102"/>
                <a:ext cx="141480" cy="183600"/>
              </p14:xfrm>
            </p:contentPart>
          </mc:Choice>
          <mc:Fallback>
            <p:pic>
              <p:nvPicPr>
                <p:cNvPr id="381" name="Freihand 380">
                  <a:extLst>
                    <a:ext uri="{FF2B5EF4-FFF2-40B4-BE49-F238E27FC236}">
                      <a16:creationId xmlns:a16="http://schemas.microsoft.com/office/drawing/2014/main" id="{232A8FF3-C1D0-2AD9-A867-C1A631267ED3}"/>
                    </a:ext>
                  </a:extLst>
                </p:cNvPr>
                <p:cNvPicPr/>
                <p:nvPr/>
              </p:nvPicPr>
              <p:blipFill>
                <a:blip r:embed="rId584"/>
                <a:stretch>
                  <a:fillRect/>
                </a:stretch>
              </p:blipFill>
              <p:spPr>
                <a:xfrm>
                  <a:off x="4819320" y="5555782"/>
                  <a:ext cx="150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2" name="Freihand 381">
                  <a:extLst>
                    <a:ext uri="{FF2B5EF4-FFF2-40B4-BE49-F238E27FC236}">
                      <a16:creationId xmlns:a16="http://schemas.microsoft.com/office/drawing/2014/main" id="{235D0F47-DAB3-D2AF-BC8A-9336F176676A}"/>
                    </a:ext>
                  </a:extLst>
                </p14:cNvPr>
                <p14:cNvContentPartPr/>
                <p14:nvPr/>
              </p14:nvContentPartPr>
              <p14:xfrm>
                <a:off x="4979160" y="5761702"/>
                <a:ext cx="136080" cy="45360"/>
              </p14:xfrm>
            </p:contentPart>
          </mc:Choice>
          <mc:Fallback>
            <p:pic>
              <p:nvPicPr>
                <p:cNvPr id="382" name="Freihand 381">
                  <a:extLst>
                    <a:ext uri="{FF2B5EF4-FFF2-40B4-BE49-F238E27FC236}">
                      <a16:creationId xmlns:a16="http://schemas.microsoft.com/office/drawing/2014/main" id="{235D0F47-DAB3-D2AF-BC8A-9336F176676A}"/>
                    </a:ext>
                  </a:extLst>
                </p:cNvPr>
                <p:cNvPicPr/>
                <p:nvPr/>
              </p:nvPicPr>
              <p:blipFill>
                <a:blip r:embed="rId586"/>
                <a:stretch>
                  <a:fillRect/>
                </a:stretch>
              </p:blipFill>
              <p:spPr>
                <a:xfrm>
                  <a:off x="4974840" y="5757382"/>
                  <a:ext cx="144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83" name="Freihand 382">
                  <a:extLst>
                    <a:ext uri="{FF2B5EF4-FFF2-40B4-BE49-F238E27FC236}">
                      <a16:creationId xmlns:a16="http://schemas.microsoft.com/office/drawing/2014/main" id="{685A77A6-7BD1-824D-6AAE-0D47D0151F38}"/>
                    </a:ext>
                  </a:extLst>
                </p14:cNvPr>
                <p14:cNvContentPartPr/>
                <p14:nvPr/>
              </p14:nvContentPartPr>
              <p14:xfrm>
                <a:off x="5283720" y="5683222"/>
                <a:ext cx="76680" cy="185040"/>
              </p14:xfrm>
            </p:contentPart>
          </mc:Choice>
          <mc:Fallback>
            <p:pic>
              <p:nvPicPr>
                <p:cNvPr id="383" name="Freihand 382">
                  <a:extLst>
                    <a:ext uri="{FF2B5EF4-FFF2-40B4-BE49-F238E27FC236}">
                      <a16:creationId xmlns:a16="http://schemas.microsoft.com/office/drawing/2014/main" id="{685A77A6-7BD1-824D-6AAE-0D47D0151F38}"/>
                    </a:ext>
                  </a:extLst>
                </p:cNvPr>
                <p:cNvPicPr/>
                <p:nvPr/>
              </p:nvPicPr>
              <p:blipFill>
                <a:blip r:embed="rId588"/>
                <a:stretch>
                  <a:fillRect/>
                </a:stretch>
              </p:blipFill>
              <p:spPr>
                <a:xfrm>
                  <a:off x="5279400" y="5678902"/>
                  <a:ext cx="85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84" name="Freihand 383">
                  <a:extLst>
                    <a:ext uri="{FF2B5EF4-FFF2-40B4-BE49-F238E27FC236}">
                      <a16:creationId xmlns:a16="http://schemas.microsoft.com/office/drawing/2014/main" id="{92668E78-2C11-5C78-67AC-E8041650B504}"/>
                    </a:ext>
                  </a:extLst>
                </p14:cNvPr>
                <p14:cNvContentPartPr/>
                <p14:nvPr/>
              </p14:nvContentPartPr>
              <p14:xfrm>
                <a:off x="5237280" y="5535262"/>
                <a:ext cx="301320" cy="283680"/>
              </p14:xfrm>
            </p:contentPart>
          </mc:Choice>
          <mc:Fallback>
            <p:pic>
              <p:nvPicPr>
                <p:cNvPr id="384" name="Freihand 383">
                  <a:extLst>
                    <a:ext uri="{FF2B5EF4-FFF2-40B4-BE49-F238E27FC236}">
                      <a16:creationId xmlns:a16="http://schemas.microsoft.com/office/drawing/2014/main" id="{92668E78-2C11-5C78-67AC-E8041650B504}"/>
                    </a:ext>
                  </a:extLst>
                </p:cNvPr>
                <p:cNvPicPr/>
                <p:nvPr/>
              </p:nvPicPr>
              <p:blipFill>
                <a:blip r:embed="rId590"/>
                <a:stretch>
                  <a:fillRect/>
                </a:stretch>
              </p:blipFill>
              <p:spPr>
                <a:xfrm>
                  <a:off x="5232960" y="5530942"/>
                  <a:ext cx="3099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5" name="Freihand 384">
                  <a:extLst>
                    <a:ext uri="{FF2B5EF4-FFF2-40B4-BE49-F238E27FC236}">
                      <a16:creationId xmlns:a16="http://schemas.microsoft.com/office/drawing/2014/main" id="{6544C2C6-6CC3-7203-4450-0D8A29D25848}"/>
                    </a:ext>
                  </a:extLst>
                </p14:cNvPr>
                <p14:cNvContentPartPr/>
                <p14:nvPr/>
              </p14:nvContentPartPr>
              <p14:xfrm>
                <a:off x="5677920" y="5749462"/>
                <a:ext cx="149040" cy="13680"/>
              </p14:xfrm>
            </p:contentPart>
          </mc:Choice>
          <mc:Fallback>
            <p:pic>
              <p:nvPicPr>
                <p:cNvPr id="385" name="Freihand 384">
                  <a:extLst>
                    <a:ext uri="{FF2B5EF4-FFF2-40B4-BE49-F238E27FC236}">
                      <a16:creationId xmlns:a16="http://schemas.microsoft.com/office/drawing/2014/main" id="{6544C2C6-6CC3-7203-4450-0D8A29D25848}"/>
                    </a:ext>
                  </a:extLst>
                </p:cNvPr>
                <p:cNvPicPr/>
                <p:nvPr/>
              </p:nvPicPr>
              <p:blipFill>
                <a:blip r:embed="rId592"/>
                <a:stretch>
                  <a:fillRect/>
                </a:stretch>
              </p:blipFill>
              <p:spPr>
                <a:xfrm>
                  <a:off x="5673600" y="5745142"/>
                  <a:ext cx="157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86" name="Freihand 385">
                  <a:extLst>
                    <a:ext uri="{FF2B5EF4-FFF2-40B4-BE49-F238E27FC236}">
                      <a16:creationId xmlns:a16="http://schemas.microsoft.com/office/drawing/2014/main" id="{813481FF-6889-FFEB-E119-5712B2368FF3}"/>
                    </a:ext>
                  </a:extLst>
                </p14:cNvPr>
                <p14:cNvContentPartPr/>
                <p14:nvPr/>
              </p14:nvContentPartPr>
              <p14:xfrm>
                <a:off x="5685120" y="5787262"/>
                <a:ext cx="177840" cy="33840"/>
              </p14:xfrm>
            </p:contentPart>
          </mc:Choice>
          <mc:Fallback>
            <p:pic>
              <p:nvPicPr>
                <p:cNvPr id="386" name="Freihand 385">
                  <a:extLst>
                    <a:ext uri="{FF2B5EF4-FFF2-40B4-BE49-F238E27FC236}">
                      <a16:creationId xmlns:a16="http://schemas.microsoft.com/office/drawing/2014/main" id="{813481FF-6889-FFEB-E119-5712B2368FF3}"/>
                    </a:ext>
                  </a:extLst>
                </p:cNvPr>
                <p:cNvPicPr/>
                <p:nvPr/>
              </p:nvPicPr>
              <p:blipFill>
                <a:blip r:embed="rId594"/>
                <a:stretch>
                  <a:fillRect/>
                </a:stretch>
              </p:blipFill>
              <p:spPr>
                <a:xfrm>
                  <a:off x="5680800" y="5782942"/>
                  <a:ext cx="186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87" name="Freihand 386">
                  <a:extLst>
                    <a:ext uri="{FF2B5EF4-FFF2-40B4-BE49-F238E27FC236}">
                      <a16:creationId xmlns:a16="http://schemas.microsoft.com/office/drawing/2014/main" id="{560A8BB8-2E83-5A4F-658A-EAF7B632D6A7}"/>
                    </a:ext>
                  </a:extLst>
                </p14:cNvPr>
                <p14:cNvContentPartPr/>
                <p14:nvPr/>
              </p14:nvContentPartPr>
              <p14:xfrm>
                <a:off x="5574600" y="5543182"/>
                <a:ext cx="62640" cy="415800"/>
              </p14:xfrm>
            </p:contentPart>
          </mc:Choice>
          <mc:Fallback>
            <p:pic>
              <p:nvPicPr>
                <p:cNvPr id="387" name="Freihand 386">
                  <a:extLst>
                    <a:ext uri="{FF2B5EF4-FFF2-40B4-BE49-F238E27FC236}">
                      <a16:creationId xmlns:a16="http://schemas.microsoft.com/office/drawing/2014/main" id="{560A8BB8-2E83-5A4F-658A-EAF7B632D6A7}"/>
                    </a:ext>
                  </a:extLst>
                </p:cNvPr>
                <p:cNvPicPr/>
                <p:nvPr/>
              </p:nvPicPr>
              <p:blipFill>
                <a:blip r:embed="rId596"/>
                <a:stretch>
                  <a:fillRect/>
                </a:stretch>
              </p:blipFill>
              <p:spPr>
                <a:xfrm>
                  <a:off x="5570280" y="5538862"/>
                  <a:ext cx="7128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8" name="Freihand 387">
                  <a:extLst>
                    <a:ext uri="{FF2B5EF4-FFF2-40B4-BE49-F238E27FC236}">
                      <a16:creationId xmlns:a16="http://schemas.microsoft.com/office/drawing/2014/main" id="{91CF8D5F-A932-23F2-CCE0-1D0B7D9665F7}"/>
                    </a:ext>
                  </a:extLst>
                </p14:cNvPr>
                <p14:cNvContentPartPr/>
                <p14:nvPr/>
              </p14:nvContentPartPr>
              <p14:xfrm>
                <a:off x="3888360" y="5971582"/>
                <a:ext cx="1645200" cy="84240"/>
              </p14:xfrm>
            </p:contentPart>
          </mc:Choice>
          <mc:Fallback>
            <p:pic>
              <p:nvPicPr>
                <p:cNvPr id="388" name="Freihand 387">
                  <a:extLst>
                    <a:ext uri="{FF2B5EF4-FFF2-40B4-BE49-F238E27FC236}">
                      <a16:creationId xmlns:a16="http://schemas.microsoft.com/office/drawing/2014/main" id="{91CF8D5F-A932-23F2-CCE0-1D0B7D9665F7}"/>
                    </a:ext>
                  </a:extLst>
                </p:cNvPr>
                <p:cNvPicPr/>
                <p:nvPr/>
              </p:nvPicPr>
              <p:blipFill>
                <a:blip r:embed="rId598"/>
                <a:stretch>
                  <a:fillRect/>
                </a:stretch>
              </p:blipFill>
              <p:spPr>
                <a:xfrm>
                  <a:off x="3884040" y="5967262"/>
                  <a:ext cx="1653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9" name="Freihand 388">
                  <a:extLst>
                    <a:ext uri="{FF2B5EF4-FFF2-40B4-BE49-F238E27FC236}">
                      <a16:creationId xmlns:a16="http://schemas.microsoft.com/office/drawing/2014/main" id="{360CE66F-5464-5441-58C5-740F9DF30B8E}"/>
                    </a:ext>
                  </a:extLst>
                </p14:cNvPr>
                <p14:cNvContentPartPr/>
                <p14:nvPr/>
              </p14:nvContentPartPr>
              <p14:xfrm>
                <a:off x="4861440" y="6063022"/>
                <a:ext cx="199080" cy="212040"/>
              </p14:xfrm>
            </p:contentPart>
          </mc:Choice>
          <mc:Fallback>
            <p:pic>
              <p:nvPicPr>
                <p:cNvPr id="389" name="Freihand 388">
                  <a:extLst>
                    <a:ext uri="{FF2B5EF4-FFF2-40B4-BE49-F238E27FC236}">
                      <a16:creationId xmlns:a16="http://schemas.microsoft.com/office/drawing/2014/main" id="{360CE66F-5464-5441-58C5-740F9DF30B8E}"/>
                    </a:ext>
                  </a:extLst>
                </p:cNvPr>
                <p:cNvPicPr/>
                <p:nvPr/>
              </p:nvPicPr>
              <p:blipFill>
                <a:blip r:embed="rId600"/>
                <a:stretch>
                  <a:fillRect/>
                </a:stretch>
              </p:blipFill>
              <p:spPr>
                <a:xfrm>
                  <a:off x="4857120" y="6058702"/>
                  <a:ext cx="207720" cy="220680"/>
                </a:xfrm>
                <a:prstGeom prst="rect">
                  <a:avLst/>
                </a:prstGeom>
              </p:spPr>
            </p:pic>
          </mc:Fallback>
        </mc:AlternateContent>
      </p:grpSp>
      <p:grpSp>
        <p:nvGrpSpPr>
          <p:cNvPr id="400" name="Gruppieren 399">
            <a:extLst>
              <a:ext uri="{FF2B5EF4-FFF2-40B4-BE49-F238E27FC236}">
                <a16:creationId xmlns:a16="http://schemas.microsoft.com/office/drawing/2014/main" id="{139629F8-B8E3-FC93-0C93-27CFE9CDEEF6}"/>
              </a:ext>
            </a:extLst>
          </p:cNvPr>
          <p:cNvGrpSpPr/>
          <p:nvPr/>
        </p:nvGrpSpPr>
        <p:grpSpPr>
          <a:xfrm>
            <a:off x="6130800" y="5498902"/>
            <a:ext cx="1679400" cy="709920"/>
            <a:chOff x="6130800" y="5498902"/>
            <a:chExt cx="1679400" cy="709920"/>
          </a:xfrm>
        </p:grpSpPr>
        <mc:AlternateContent xmlns:mc="http://schemas.openxmlformats.org/markup-compatibility/2006">
          <mc:Choice xmlns:p14="http://schemas.microsoft.com/office/powerpoint/2010/main" Requires="p14">
            <p:contentPart p14:bwMode="auto" r:id="rId601">
              <p14:nvContentPartPr>
                <p14:cNvPr id="391" name="Freihand 390">
                  <a:extLst>
                    <a:ext uri="{FF2B5EF4-FFF2-40B4-BE49-F238E27FC236}">
                      <a16:creationId xmlns:a16="http://schemas.microsoft.com/office/drawing/2014/main" id="{A58FB327-9426-E640-9ABF-1140E6DF552C}"/>
                    </a:ext>
                  </a:extLst>
                </p14:cNvPr>
                <p14:cNvContentPartPr/>
                <p14:nvPr/>
              </p14:nvContentPartPr>
              <p14:xfrm>
                <a:off x="6130800" y="5498902"/>
                <a:ext cx="109800" cy="185400"/>
              </p14:xfrm>
            </p:contentPart>
          </mc:Choice>
          <mc:Fallback>
            <p:pic>
              <p:nvPicPr>
                <p:cNvPr id="391" name="Freihand 390">
                  <a:extLst>
                    <a:ext uri="{FF2B5EF4-FFF2-40B4-BE49-F238E27FC236}">
                      <a16:creationId xmlns:a16="http://schemas.microsoft.com/office/drawing/2014/main" id="{A58FB327-9426-E640-9ABF-1140E6DF552C}"/>
                    </a:ext>
                  </a:extLst>
                </p:cNvPr>
                <p:cNvPicPr/>
                <p:nvPr/>
              </p:nvPicPr>
              <p:blipFill>
                <a:blip r:embed="rId602"/>
                <a:stretch>
                  <a:fillRect/>
                </a:stretch>
              </p:blipFill>
              <p:spPr>
                <a:xfrm>
                  <a:off x="6126480" y="5494582"/>
                  <a:ext cx="118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2" name="Freihand 391">
                  <a:extLst>
                    <a:ext uri="{FF2B5EF4-FFF2-40B4-BE49-F238E27FC236}">
                      <a16:creationId xmlns:a16="http://schemas.microsoft.com/office/drawing/2014/main" id="{8E415D31-3290-1550-7221-BD4832FF6283}"/>
                    </a:ext>
                  </a:extLst>
                </p14:cNvPr>
                <p14:cNvContentPartPr/>
                <p14:nvPr/>
              </p14:nvContentPartPr>
              <p14:xfrm>
                <a:off x="6224040" y="5589622"/>
                <a:ext cx="135720" cy="140760"/>
              </p14:xfrm>
            </p:contentPart>
          </mc:Choice>
          <mc:Fallback>
            <p:pic>
              <p:nvPicPr>
                <p:cNvPr id="392" name="Freihand 391">
                  <a:extLst>
                    <a:ext uri="{FF2B5EF4-FFF2-40B4-BE49-F238E27FC236}">
                      <a16:creationId xmlns:a16="http://schemas.microsoft.com/office/drawing/2014/main" id="{8E415D31-3290-1550-7221-BD4832FF6283}"/>
                    </a:ext>
                  </a:extLst>
                </p:cNvPr>
                <p:cNvPicPr/>
                <p:nvPr/>
              </p:nvPicPr>
              <p:blipFill>
                <a:blip r:embed="rId604"/>
                <a:stretch>
                  <a:fillRect/>
                </a:stretch>
              </p:blipFill>
              <p:spPr>
                <a:xfrm>
                  <a:off x="6219720" y="5585302"/>
                  <a:ext cx="144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3" name="Freihand 392">
                  <a:extLst>
                    <a:ext uri="{FF2B5EF4-FFF2-40B4-BE49-F238E27FC236}">
                      <a16:creationId xmlns:a16="http://schemas.microsoft.com/office/drawing/2014/main" id="{0F224834-534D-F557-FFB7-42B3AE0EC710}"/>
                    </a:ext>
                  </a:extLst>
                </p14:cNvPr>
                <p14:cNvContentPartPr/>
                <p14:nvPr/>
              </p14:nvContentPartPr>
              <p14:xfrm>
                <a:off x="6463800" y="5510422"/>
                <a:ext cx="105480" cy="189360"/>
              </p14:xfrm>
            </p:contentPart>
          </mc:Choice>
          <mc:Fallback>
            <p:pic>
              <p:nvPicPr>
                <p:cNvPr id="393" name="Freihand 392">
                  <a:extLst>
                    <a:ext uri="{FF2B5EF4-FFF2-40B4-BE49-F238E27FC236}">
                      <a16:creationId xmlns:a16="http://schemas.microsoft.com/office/drawing/2014/main" id="{0F224834-534D-F557-FFB7-42B3AE0EC710}"/>
                    </a:ext>
                  </a:extLst>
                </p:cNvPr>
                <p:cNvPicPr/>
                <p:nvPr/>
              </p:nvPicPr>
              <p:blipFill>
                <a:blip r:embed="rId606"/>
                <a:stretch>
                  <a:fillRect/>
                </a:stretch>
              </p:blipFill>
              <p:spPr>
                <a:xfrm>
                  <a:off x="6459480" y="5506102"/>
                  <a:ext cx="114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4" name="Freihand 393">
                  <a:extLst>
                    <a:ext uri="{FF2B5EF4-FFF2-40B4-BE49-F238E27FC236}">
                      <a16:creationId xmlns:a16="http://schemas.microsoft.com/office/drawing/2014/main" id="{4D22865D-F8C6-E127-0137-8346155D5432}"/>
                    </a:ext>
                  </a:extLst>
                </p14:cNvPr>
                <p14:cNvContentPartPr/>
                <p14:nvPr/>
              </p14:nvContentPartPr>
              <p14:xfrm>
                <a:off x="6157800" y="5787622"/>
                <a:ext cx="381600" cy="27720"/>
              </p14:xfrm>
            </p:contentPart>
          </mc:Choice>
          <mc:Fallback>
            <p:pic>
              <p:nvPicPr>
                <p:cNvPr id="394" name="Freihand 393">
                  <a:extLst>
                    <a:ext uri="{FF2B5EF4-FFF2-40B4-BE49-F238E27FC236}">
                      <a16:creationId xmlns:a16="http://schemas.microsoft.com/office/drawing/2014/main" id="{4D22865D-F8C6-E127-0137-8346155D5432}"/>
                    </a:ext>
                  </a:extLst>
                </p:cNvPr>
                <p:cNvPicPr/>
                <p:nvPr/>
              </p:nvPicPr>
              <p:blipFill>
                <a:blip r:embed="rId608"/>
                <a:stretch>
                  <a:fillRect/>
                </a:stretch>
              </p:blipFill>
              <p:spPr>
                <a:xfrm>
                  <a:off x="6153480" y="5783302"/>
                  <a:ext cx="390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5" name="Freihand 394">
                  <a:extLst>
                    <a:ext uri="{FF2B5EF4-FFF2-40B4-BE49-F238E27FC236}">
                      <a16:creationId xmlns:a16="http://schemas.microsoft.com/office/drawing/2014/main" id="{455C4B1A-0F0C-A00E-1BEF-876EB94915E8}"/>
                    </a:ext>
                  </a:extLst>
                </p14:cNvPr>
                <p14:cNvContentPartPr/>
                <p14:nvPr/>
              </p14:nvContentPartPr>
              <p14:xfrm>
                <a:off x="6296400" y="5888422"/>
                <a:ext cx="149040" cy="177120"/>
              </p14:xfrm>
            </p:contentPart>
          </mc:Choice>
          <mc:Fallback>
            <p:pic>
              <p:nvPicPr>
                <p:cNvPr id="395" name="Freihand 394">
                  <a:extLst>
                    <a:ext uri="{FF2B5EF4-FFF2-40B4-BE49-F238E27FC236}">
                      <a16:creationId xmlns:a16="http://schemas.microsoft.com/office/drawing/2014/main" id="{455C4B1A-0F0C-A00E-1BEF-876EB94915E8}"/>
                    </a:ext>
                  </a:extLst>
                </p:cNvPr>
                <p:cNvPicPr/>
                <p:nvPr/>
              </p:nvPicPr>
              <p:blipFill>
                <a:blip r:embed="rId610"/>
                <a:stretch>
                  <a:fillRect/>
                </a:stretch>
              </p:blipFill>
              <p:spPr>
                <a:xfrm>
                  <a:off x="6292080" y="5884102"/>
                  <a:ext cx="157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6" name="Freihand 395">
                  <a:extLst>
                    <a:ext uri="{FF2B5EF4-FFF2-40B4-BE49-F238E27FC236}">
                      <a16:creationId xmlns:a16="http://schemas.microsoft.com/office/drawing/2014/main" id="{0B69CE41-FB13-E59F-E0CC-2B6B8AC3D770}"/>
                    </a:ext>
                  </a:extLst>
                </p14:cNvPr>
                <p14:cNvContentPartPr/>
                <p14:nvPr/>
              </p14:nvContentPartPr>
              <p14:xfrm>
                <a:off x="6813360" y="5754142"/>
                <a:ext cx="201960" cy="122040"/>
              </p14:xfrm>
            </p:contentPart>
          </mc:Choice>
          <mc:Fallback>
            <p:pic>
              <p:nvPicPr>
                <p:cNvPr id="396" name="Freihand 395">
                  <a:extLst>
                    <a:ext uri="{FF2B5EF4-FFF2-40B4-BE49-F238E27FC236}">
                      <a16:creationId xmlns:a16="http://schemas.microsoft.com/office/drawing/2014/main" id="{0B69CE41-FB13-E59F-E0CC-2B6B8AC3D770}"/>
                    </a:ext>
                  </a:extLst>
                </p:cNvPr>
                <p:cNvPicPr/>
                <p:nvPr/>
              </p:nvPicPr>
              <p:blipFill>
                <a:blip r:embed="rId612"/>
                <a:stretch>
                  <a:fillRect/>
                </a:stretch>
              </p:blipFill>
              <p:spPr>
                <a:xfrm>
                  <a:off x="6809040" y="5749822"/>
                  <a:ext cx="210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7" name="Freihand 396">
                  <a:extLst>
                    <a:ext uri="{FF2B5EF4-FFF2-40B4-BE49-F238E27FC236}">
                      <a16:creationId xmlns:a16="http://schemas.microsoft.com/office/drawing/2014/main" id="{7E633BEF-41E6-A093-9DD2-35BF50C90A0C}"/>
                    </a:ext>
                  </a:extLst>
                </p14:cNvPr>
                <p14:cNvContentPartPr/>
                <p14:nvPr/>
              </p14:nvContentPartPr>
              <p14:xfrm>
                <a:off x="7176600" y="5542822"/>
                <a:ext cx="166680" cy="259920"/>
              </p14:xfrm>
            </p:contentPart>
          </mc:Choice>
          <mc:Fallback>
            <p:pic>
              <p:nvPicPr>
                <p:cNvPr id="397" name="Freihand 396">
                  <a:extLst>
                    <a:ext uri="{FF2B5EF4-FFF2-40B4-BE49-F238E27FC236}">
                      <a16:creationId xmlns:a16="http://schemas.microsoft.com/office/drawing/2014/main" id="{7E633BEF-41E6-A093-9DD2-35BF50C90A0C}"/>
                    </a:ext>
                  </a:extLst>
                </p:cNvPr>
                <p:cNvPicPr/>
                <p:nvPr/>
              </p:nvPicPr>
              <p:blipFill>
                <a:blip r:embed="rId614"/>
                <a:stretch>
                  <a:fillRect/>
                </a:stretch>
              </p:blipFill>
              <p:spPr>
                <a:xfrm>
                  <a:off x="7172280" y="5538502"/>
                  <a:ext cx="1753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8" name="Freihand 397">
                  <a:extLst>
                    <a:ext uri="{FF2B5EF4-FFF2-40B4-BE49-F238E27FC236}">
                      <a16:creationId xmlns:a16="http://schemas.microsoft.com/office/drawing/2014/main" id="{FF536288-251C-328D-5582-0201DCA0B65D}"/>
                    </a:ext>
                  </a:extLst>
                </p14:cNvPr>
                <p14:cNvContentPartPr/>
                <p14:nvPr/>
              </p14:nvContentPartPr>
              <p14:xfrm>
                <a:off x="7264800" y="5678902"/>
                <a:ext cx="58320" cy="195840"/>
              </p14:xfrm>
            </p:contentPart>
          </mc:Choice>
          <mc:Fallback>
            <p:pic>
              <p:nvPicPr>
                <p:cNvPr id="398" name="Freihand 397">
                  <a:extLst>
                    <a:ext uri="{FF2B5EF4-FFF2-40B4-BE49-F238E27FC236}">
                      <a16:creationId xmlns:a16="http://schemas.microsoft.com/office/drawing/2014/main" id="{FF536288-251C-328D-5582-0201DCA0B65D}"/>
                    </a:ext>
                  </a:extLst>
                </p:cNvPr>
                <p:cNvPicPr/>
                <p:nvPr/>
              </p:nvPicPr>
              <p:blipFill>
                <a:blip r:embed="rId616"/>
                <a:stretch>
                  <a:fillRect/>
                </a:stretch>
              </p:blipFill>
              <p:spPr>
                <a:xfrm>
                  <a:off x="7260480" y="5674582"/>
                  <a:ext cx="669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9" name="Freihand 398">
                  <a:extLst>
                    <a:ext uri="{FF2B5EF4-FFF2-40B4-BE49-F238E27FC236}">
                      <a16:creationId xmlns:a16="http://schemas.microsoft.com/office/drawing/2014/main" id="{7A94CA57-F764-84F2-8F51-B110CDA5C2C0}"/>
                    </a:ext>
                  </a:extLst>
                </p14:cNvPr>
                <p14:cNvContentPartPr/>
                <p14:nvPr/>
              </p14:nvContentPartPr>
              <p14:xfrm>
                <a:off x="6390360" y="5873662"/>
                <a:ext cx="1419840" cy="335160"/>
              </p14:xfrm>
            </p:contentPart>
          </mc:Choice>
          <mc:Fallback>
            <p:pic>
              <p:nvPicPr>
                <p:cNvPr id="399" name="Freihand 398">
                  <a:extLst>
                    <a:ext uri="{FF2B5EF4-FFF2-40B4-BE49-F238E27FC236}">
                      <a16:creationId xmlns:a16="http://schemas.microsoft.com/office/drawing/2014/main" id="{7A94CA57-F764-84F2-8F51-B110CDA5C2C0}"/>
                    </a:ext>
                  </a:extLst>
                </p:cNvPr>
                <p:cNvPicPr/>
                <p:nvPr/>
              </p:nvPicPr>
              <p:blipFill>
                <a:blip r:embed="rId618"/>
                <a:stretch>
                  <a:fillRect/>
                </a:stretch>
              </p:blipFill>
              <p:spPr>
                <a:xfrm>
                  <a:off x="6386040" y="5869342"/>
                  <a:ext cx="1428480" cy="343800"/>
                </a:xfrm>
                <a:prstGeom prst="rect">
                  <a:avLst/>
                </a:prstGeom>
              </p:spPr>
            </p:pic>
          </mc:Fallback>
        </mc:AlternateContent>
      </p:grpSp>
    </p:spTree>
    <p:extLst>
      <p:ext uri="{BB962C8B-B14F-4D97-AF65-F5344CB8AC3E}">
        <p14:creationId xmlns:p14="http://schemas.microsoft.com/office/powerpoint/2010/main" val="260212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CCA19A47-394E-2D9C-151F-5B525EFAF52C}"/>
                  </a:ext>
                </a:extLst>
              </p14:cNvPr>
              <p14:cNvContentPartPr/>
              <p14:nvPr/>
            </p14:nvContentPartPr>
            <p14:xfrm>
              <a:off x="517680" y="3148822"/>
              <a:ext cx="6439320" cy="82800"/>
            </p14:xfrm>
          </p:contentPart>
        </mc:Choice>
        <mc:Fallback>
          <p:pic>
            <p:nvPicPr>
              <p:cNvPr id="7" name="Freihand 6">
                <a:extLst>
                  <a:ext uri="{FF2B5EF4-FFF2-40B4-BE49-F238E27FC236}">
                    <a16:creationId xmlns:a16="http://schemas.microsoft.com/office/drawing/2014/main" id="{CCA19A47-394E-2D9C-151F-5B525EFAF52C}"/>
                  </a:ext>
                </a:extLst>
              </p:cNvPr>
              <p:cNvPicPr/>
              <p:nvPr/>
            </p:nvPicPr>
            <p:blipFill>
              <a:blip r:embed="rId4"/>
              <a:stretch>
                <a:fillRect/>
              </a:stretch>
            </p:blipFill>
            <p:spPr>
              <a:xfrm>
                <a:off x="508680" y="3140182"/>
                <a:ext cx="6456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4F0B0210-C117-2462-252E-525398294C89}"/>
                  </a:ext>
                </a:extLst>
              </p14:cNvPr>
              <p14:cNvContentPartPr/>
              <p14:nvPr/>
            </p14:nvContentPartPr>
            <p14:xfrm>
              <a:off x="629280" y="3513862"/>
              <a:ext cx="7054560" cy="108720"/>
            </p14:xfrm>
          </p:contentPart>
        </mc:Choice>
        <mc:Fallback>
          <p:pic>
            <p:nvPicPr>
              <p:cNvPr id="8" name="Freihand 7">
                <a:extLst>
                  <a:ext uri="{FF2B5EF4-FFF2-40B4-BE49-F238E27FC236}">
                    <a16:creationId xmlns:a16="http://schemas.microsoft.com/office/drawing/2014/main" id="{4F0B0210-C117-2462-252E-525398294C89}"/>
                  </a:ext>
                </a:extLst>
              </p:cNvPr>
              <p:cNvPicPr/>
              <p:nvPr/>
            </p:nvPicPr>
            <p:blipFill>
              <a:blip r:embed="rId6"/>
              <a:stretch>
                <a:fillRect/>
              </a:stretch>
            </p:blipFill>
            <p:spPr>
              <a:xfrm>
                <a:off x="620280" y="3504862"/>
                <a:ext cx="7072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87631C01-D0CD-5CF1-BA90-F2EF3C9D0699}"/>
                  </a:ext>
                </a:extLst>
              </p14:cNvPr>
              <p14:cNvContentPartPr/>
              <p14:nvPr/>
            </p14:nvContentPartPr>
            <p14:xfrm>
              <a:off x="593640" y="4353382"/>
              <a:ext cx="7109280" cy="84240"/>
            </p14:xfrm>
          </p:contentPart>
        </mc:Choice>
        <mc:Fallback>
          <p:pic>
            <p:nvPicPr>
              <p:cNvPr id="10" name="Freihand 9">
                <a:extLst>
                  <a:ext uri="{FF2B5EF4-FFF2-40B4-BE49-F238E27FC236}">
                    <a16:creationId xmlns:a16="http://schemas.microsoft.com/office/drawing/2014/main" id="{87631C01-D0CD-5CF1-BA90-F2EF3C9D0699}"/>
                  </a:ext>
                </a:extLst>
              </p:cNvPr>
              <p:cNvPicPr/>
              <p:nvPr/>
            </p:nvPicPr>
            <p:blipFill>
              <a:blip r:embed="rId8"/>
              <a:stretch>
                <a:fillRect/>
              </a:stretch>
            </p:blipFill>
            <p:spPr>
              <a:xfrm>
                <a:off x="584640" y="4344742"/>
                <a:ext cx="7126920" cy="101880"/>
              </a:xfrm>
              <a:prstGeom prst="rect">
                <a:avLst/>
              </a:prstGeom>
            </p:spPr>
          </p:pic>
        </mc:Fallback>
      </mc:AlternateContent>
      <p:grpSp>
        <p:nvGrpSpPr>
          <p:cNvPr id="12" name="Gruppieren 11">
            <a:extLst>
              <a:ext uri="{FF2B5EF4-FFF2-40B4-BE49-F238E27FC236}">
                <a16:creationId xmlns:a16="http://schemas.microsoft.com/office/drawing/2014/main" id="{96E542AE-D69E-93A7-5E83-E5CDD389FD7A}"/>
              </a:ext>
            </a:extLst>
          </p:cNvPr>
          <p:cNvGrpSpPr/>
          <p:nvPr/>
        </p:nvGrpSpPr>
        <p:grpSpPr>
          <a:xfrm>
            <a:off x="37080" y="4833982"/>
            <a:ext cx="8469000" cy="1978200"/>
            <a:chOff x="37080" y="4833982"/>
            <a:chExt cx="8469000" cy="1978200"/>
          </a:xfrm>
        </p:grpSpPr>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01EEB86E-3924-AE1D-2DDB-2E7B3DB2CEC9}"/>
                    </a:ext>
                  </a:extLst>
                </p14:cNvPr>
                <p14:cNvContentPartPr/>
                <p14:nvPr/>
              </p14:nvContentPartPr>
              <p14:xfrm>
                <a:off x="2666520" y="5437342"/>
                <a:ext cx="987480" cy="38520"/>
              </p14:xfrm>
            </p:contentPart>
          </mc:Choice>
          <mc:Fallback>
            <p:pic>
              <p:nvPicPr>
                <p:cNvPr id="2" name="Freihand 1">
                  <a:extLst>
                    <a:ext uri="{FF2B5EF4-FFF2-40B4-BE49-F238E27FC236}">
                      <a16:creationId xmlns:a16="http://schemas.microsoft.com/office/drawing/2014/main" id="{01EEB86E-3924-AE1D-2DDB-2E7B3DB2CEC9}"/>
                    </a:ext>
                  </a:extLst>
                </p:cNvPr>
                <p:cNvPicPr/>
                <p:nvPr/>
              </p:nvPicPr>
              <p:blipFill>
                <a:blip r:embed="rId10"/>
                <a:stretch>
                  <a:fillRect/>
                </a:stretch>
              </p:blipFill>
              <p:spPr>
                <a:xfrm>
                  <a:off x="2657520" y="5428342"/>
                  <a:ext cx="10051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A3549592-722B-AF48-EC22-F1022A2D3E84}"/>
                    </a:ext>
                  </a:extLst>
                </p14:cNvPr>
                <p14:cNvContentPartPr/>
                <p14:nvPr/>
              </p14:nvContentPartPr>
              <p14:xfrm>
                <a:off x="3263400" y="5016862"/>
                <a:ext cx="959040" cy="550440"/>
              </p14:xfrm>
            </p:contentPart>
          </mc:Choice>
          <mc:Fallback>
            <p:pic>
              <p:nvPicPr>
                <p:cNvPr id="4" name="Freihand 3">
                  <a:extLst>
                    <a:ext uri="{FF2B5EF4-FFF2-40B4-BE49-F238E27FC236}">
                      <a16:creationId xmlns:a16="http://schemas.microsoft.com/office/drawing/2014/main" id="{A3549592-722B-AF48-EC22-F1022A2D3E84}"/>
                    </a:ext>
                  </a:extLst>
                </p:cNvPr>
                <p:cNvPicPr/>
                <p:nvPr/>
              </p:nvPicPr>
              <p:blipFill>
                <a:blip r:embed="rId12"/>
                <a:stretch>
                  <a:fillRect/>
                </a:stretch>
              </p:blipFill>
              <p:spPr>
                <a:xfrm>
                  <a:off x="3254400" y="5008222"/>
                  <a:ext cx="97668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93F4D9C-8E49-E05B-1E4A-0C9F07F80363}"/>
                    </a:ext>
                  </a:extLst>
                </p14:cNvPr>
                <p14:cNvContentPartPr/>
                <p14:nvPr/>
              </p14:nvContentPartPr>
              <p14:xfrm>
                <a:off x="37080" y="4833982"/>
                <a:ext cx="8469000" cy="1978200"/>
              </p14:xfrm>
            </p:contentPart>
          </mc:Choice>
          <mc:Fallback>
            <p:pic>
              <p:nvPicPr>
                <p:cNvPr id="11" name="Freihand 10">
                  <a:extLst>
                    <a:ext uri="{FF2B5EF4-FFF2-40B4-BE49-F238E27FC236}">
                      <a16:creationId xmlns:a16="http://schemas.microsoft.com/office/drawing/2014/main" id="{893F4D9C-8E49-E05B-1E4A-0C9F07F80363}"/>
                    </a:ext>
                  </a:extLst>
                </p:cNvPr>
                <p:cNvPicPr/>
                <p:nvPr/>
              </p:nvPicPr>
              <p:blipFill>
                <a:blip r:embed="rId14"/>
                <a:stretch>
                  <a:fillRect/>
                </a:stretch>
              </p:blipFill>
              <p:spPr>
                <a:xfrm>
                  <a:off x="28440" y="4824982"/>
                  <a:ext cx="8486640" cy="19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4AB10E5E-A1E4-C554-B198-002D36312E70}"/>
                  </a:ext>
                </a:extLst>
              </p14:cNvPr>
              <p14:cNvContentPartPr/>
              <p14:nvPr/>
            </p14:nvContentPartPr>
            <p14:xfrm>
              <a:off x="4592160" y="6177142"/>
              <a:ext cx="3951360" cy="70560"/>
            </p14:xfrm>
          </p:contentPart>
        </mc:Choice>
        <mc:Fallback>
          <p:pic>
            <p:nvPicPr>
              <p:cNvPr id="13" name="Freihand 12">
                <a:extLst>
                  <a:ext uri="{FF2B5EF4-FFF2-40B4-BE49-F238E27FC236}">
                    <a16:creationId xmlns:a16="http://schemas.microsoft.com/office/drawing/2014/main" id="{4AB10E5E-A1E4-C554-B198-002D36312E70}"/>
                  </a:ext>
                </a:extLst>
              </p:cNvPr>
              <p:cNvPicPr/>
              <p:nvPr/>
            </p:nvPicPr>
            <p:blipFill>
              <a:blip r:embed="rId16"/>
              <a:stretch>
                <a:fillRect/>
              </a:stretch>
            </p:blipFill>
            <p:spPr>
              <a:xfrm>
                <a:off x="4583160" y="6168502"/>
                <a:ext cx="3969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50BA14ED-4867-BC4C-7242-8B711C03378E}"/>
                  </a:ext>
                </a:extLst>
              </p14:cNvPr>
              <p14:cNvContentPartPr/>
              <p14:nvPr/>
            </p14:nvContentPartPr>
            <p14:xfrm>
              <a:off x="1171080" y="6527062"/>
              <a:ext cx="5591520" cy="147960"/>
            </p14:xfrm>
          </p:contentPart>
        </mc:Choice>
        <mc:Fallback>
          <p:pic>
            <p:nvPicPr>
              <p:cNvPr id="14" name="Freihand 13">
                <a:extLst>
                  <a:ext uri="{FF2B5EF4-FFF2-40B4-BE49-F238E27FC236}">
                    <a16:creationId xmlns:a16="http://schemas.microsoft.com/office/drawing/2014/main" id="{50BA14ED-4867-BC4C-7242-8B711C03378E}"/>
                  </a:ext>
                </a:extLst>
              </p:cNvPr>
              <p:cNvPicPr/>
              <p:nvPr/>
            </p:nvPicPr>
            <p:blipFill>
              <a:blip r:embed="rId18"/>
              <a:stretch>
                <a:fillRect/>
              </a:stretch>
            </p:blipFill>
            <p:spPr>
              <a:xfrm>
                <a:off x="1162440" y="6518062"/>
                <a:ext cx="5609160" cy="165600"/>
              </a:xfrm>
              <a:prstGeom prst="rect">
                <a:avLst/>
              </a:prstGeom>
            </p:spPr>
          </p:pic>
        </mc:Fallback>
      </mc:AlternateContent>
    </p:spTree>
    <p:extLst>
      <p:ext uri="{BB962C8B-B14F-4D97-AF65-F5344CB8AC3E}">
        <p14:creationId xmlns:p14="http://schemas.microsoft.com/office/powerpoint/2010/main" val="411975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2733F3CA-B56D-DBD6-97F5-0745BFC4B3FA}"/>
                  </a:ext>
                </a:extLst>
              </p14:cNvPr>
              <p14:cNvContentPartPr/>
              <p14:nvPr/>
            </p14:nvContentPartPr>
            <p14:xfrm>
              <a:off x="6553080" y="4467142"/>
              <a:ext cx="2301480" cy="551160"/>
            </p14:xfrm>
          </p:contentPart>
        </mc:Choice>
        <mc:Fallback>
          <p:pic>
            <p:nvPicPr>
              <p:cNvPr id="5" name="Freihand 4">
                <a:extLst>
                  <a:ext uri="{FF2B5EF4-FFF2-40B4-BE49-F238E27FC236}">
                    <a16:creationId xmlns:a16="http://schemas.microsoft.com/office/drawing/2014/main" id="{2733F3CA-B56D-DBD6-97F5-0745BFC4B3FA}"/>
                  </a:ext>
                </a:extLst>
              </p:cNvPr>
              <p:cNvPicPr/>
              <p:nvPr/>
            </p:nvPicPr>
            <p:blipFill>
              <a:blip r:embed="rId4"/>
              <a:stretch>
                <a:fillRect/>
              </a:stretch>
            </p:blipFill>
            <p:spPr>
              <a:xfrm>
                <a:off x="6544080" y="4458142"/>
                <a:ext cx="2319120" cy="568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Freihand 15">
                <a:extLst>
                  <a:ext uri="{FF2B5EF4-FFF2-40B4-BE49-F238E27FC236}">
                    <a16:creationId xmlns:a16="http://schemas.microsoft.com/office/drawing/2014/main" id="{33CE6EAA-3607-BDA8-42EB-FC75236C2C8A}"/>
                  </a:ext>
                </a:extLst>
              </p14:cNvPr>
              <p14:cNvContentPartPr/>
              <p14:nvPr/>
            </p14:nvContentPartPr>
            <p14:xfrm>
              <a:off x="343440" y="448102"/>
              <a:ext cx="1738440" cy="907920"/>
            </p14:xfrm>
          </p:contentPart>
        </mc:Choice>
        <mc:Fallback>
          <p:pic>
            <p:nvPicPr>
              <p:cNvPr id="16" name="Freihand 15">
                <a:extLst>
                  <a:ext uri="{FF2B5EF4-FFF2-40B4-BE49-F238E27FC236}">
                    <a16:creationId xmlns:a16="http://schemas.microsoft.com/office/drawing/2014/main" id="{33CE6EAA-3607-BDA8-42EB-FC75236C2C8A}"/>
                  </a:ext>
                </a:extLst>
              </p:cNvPr>
              <p:cNvPicPr/>
              <p:nvPr/>
            </p:nvPicPr>
            <p:blipFill>
              <a:blip r:embed="rId6"/>
              <a:stretch>
                <a:fillRect/>
              </a:stretch>
            </p:blipFill>
            <p:spPr>
              <a:xfrm>
                <a:off x="334440" y="439102"/>
                <a:ext cx="1756080" cy="925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0" name="Freihand 39">
                <a:extLst>
                  <a:ext uri="{FF2B5EF4-FFF2-40B4-BE49-F238E27FC236}">
                    <a16:creationId xmlns:a16="http://schemas.microsoft.com/office/drawing/2014/main" id="{461CE27A-F3F5-2AAE-D5BC-6842B30DB6A9}"/>
                  </a:ext>
                </a:extLst>
              </p14:cNvPr>
              <p14:cNvContentPartPr/>
              <p14:nvPr/>
            </p14:nvContentPartPr>
            <p14:xfrm>
              <a:off x="2220120" y="1592902"/>
              <a:ext cx="4262400" cy="2201400"/>
            </p14:xfrm>
          </p:contentPart>
        </mc:Choice>
        <mc:Fallback>
          <p:pic>
            <p:nvPicPr>
              <p:cNvPr id="40" name="Freihand 39">
                <a:extLst>
                  <a:ext uri="{FF2B5EF4-FFF2-40B4-BE49-F238E27FC236}">
                    <a16:creationId xmlns:a16="http://schemas.microsoft.com/office/drawing/2014/main" id="{461CE27A-F3F5-2AAE-D5BC-6842B30DB6A9}"/>
                  </a:ext>
                </a:extLst>
              </p:cNvPr>
              <p:cNvPicPr/>
              <p:nvPr/>
            </p:nvPicPr>
            <p:blipFill>
              <a:blip r:embed="rId8"/>
              <a:stretch>
                <a:fillRect/>
              </a:stretch>
            </p:blipFill>
            <p:spPr>
              <a:xfrm>
                <a:off x="2211480" y="1584262"/>
                <a:ext cx="4280040" cy="221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6" name="Freihand 45">
                <a:extLst>
                  <a:ext uri="{FF2B5EF4-FFF2-40B4-BE49-F238E27FC236}">
                    <a16:creationId xmlns:a16="http://schemas.microsoft.com/office/drawing/2014/main" id="{D4FE3003-E293-808B-6C4A-513BEE35F0E1}"/>
                  </a:ext>
                </a:extLst>
              </p14:cNvPr>
              <p14:cNvContentPartPr/>
              <p14:nvPr/>
            </p14:nvContentPartPr>
            <p14:xfrm>
              <a:off x="2219760" y="1562302"/>
              <a:ext cx="4264560" cy="2230920"/>
            </p14:xfrm>
          </p:contentPart>
        </mc:Choice>
        <mc:Fallback>
          <p:pic>
            <p:nvPicPr>
              <p:cNvPr id="46" name="Freihand 45">
                <a:extLst>
                  <a:ext uri="{FF2B5EF4-FFF2-40B4-BE49-F238E27FC236}">
                    <a16:creationId xmlns:a16="http://schemas.microsoft.com/office/drawing/2014/main" id="{D4FE3003-E293-808B-6C4A-513BEE35F0E1}"/>
                  </a:ext>
                </a:extLst>
              </p:cNvPr>
              <p:cNvPicPr/>
              <p:nvPr/>
            </p:nvPicPr>
            <p:blipFill>
              <a:blip r:embed="rId10"/>
              <a:stretch>
                <a:fillRect/>
              </a:stretch>
            </p:blipFill>
            <p:spPr>
              <a:xfrm>
                <a:off x="2210760" y="1553662"/>
                <a:ext cx="4282200" cy="2248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8" name="Freihand 47">
                <a:extLst>
                  <a:ext uri="{FF2B5EF4-FFF2-40B4-BE49-F238E27FC236}">
                    <a16:creationId xmlns:a16="http://schemas.microsoft.com/office/drawing/2014/main" id="{9C270942-195C-15BE-8769-081F16395DCF}"/>
                  </a:ext>
                </a:extLst>
              </p14:cNvPr>
              <p14:cNvContentPartPr/>
              <p14:nvPr/>
            </p14:nvContentPartPr>
            <p14:xfrm>
              <a:off x="2379240" y="1591822"/>
              <a:ext cx="4034520" cy="2126160"/>
            </p14:xfrm>
          </p:contentPart>
        </mc:Choice>
        <mc:Fallback>
          <p:pic>
            <p:nvPicPr>
              <p:cNvPr id="48" name="Freihand 47">
                <a:extLst>
                  <a:ext uri="{FF2B5EF4-FFF2-40B4-BE49-F238E27FC236}">
                    <a16:creationId xmlns:a16="http://schemas.microsoft.com/office/drawing/2014/main" id="{9C270942-195C-15BE-8769-081F16395DCF}"/>
                  </a:ext>
                </a:extLst>
              </p:cNvPr>
              <p:cNvPicPr/>
              <p:nvPr/>
            </p:nvPicPr>
            <p:blipFill>
              <a:blip r:embed="rId12"/>
              <a:stretch>
                <a:fillRect/>
              </a:stretch>
            </p:blipFill>
            <p:spPr>
              <a:xfrm>
                <a:off x="2370240" y="1582822"/>
                <a:ext cx="4052160" cy="2143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3" name="Freihand 52">
                <a:extLst>
                  <a:ext uri="{FF2B5EF4-FFF2-40B4-BE49-F238E27FC236}">
                    <a16:creationId xmlns:a16="http://schemas.microsoft.com/office/drawing/2014/main" id="{186847EF-604E-F50E-9E3A-690DEFEBB486}"/>
                  </a:ext>
                </a:extLst>
              </p14:cNvPr>
              <p14:cNvContentPartPr/>
              <p14:nvPr/>
            </p14:nvContentPartPr>
            <p14:xfrm>
              <a:off x="3773880" y="2681182"/>
              <a:ext cx="2332800" cy="1945800"/>
            </p14:xfrm>
          </p:contentPart>
        </mc:Choice>
        <mc:Fallback>
          <p:pic>
            <p:nvPicPr>
              <p:cNvPr id="53" name="Freihand 52">
                <a:extLst>
                  <a:ext uri="{FF2B5EF4-FFF2-40B4-BE49-F238E27FC236}">
                    <a16:creationId xmlns:a16="http://schemas.microsoft.com/office/drawing/2014/main" id="{186847EF-604E-F50E-9E3A-690DEFEBB486}"/>
                  </a:ext>
                </a:extLst>
              </p:cNvPr>
              <p:cNvPicPr/>
              <p:nvPr/>
            </p:nvPicPr>
            <p:blipFill>
              <a:blip r:embed="rId14"/>
              <a:stretch>
                <a:fillRect/>
              </a:stretch>
            </p:blipFill>
            <p:spPr>
              <a:xfrm>
                <a:off x="3764880" y="2672182"/>
                <a:ext cx="2350440" cy="196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5" name="Freihand 54">
                <a:extLst>
                  <a:ext uri="{FF2B5EF4-FFF2-40B4-BE49-F238E27FC236}">
                    <a16:creationId xmlns:a16="http://schemas.microsoft.com/office/drawing/2014/main" id="{33994574-2FF7-98C4-E099-C972124AEB33}"/>
                  </a:ext>
                </a:extLst>
              </p14:cNvPr>
              <p14:cNvContentPartPr/>
              <p14:nvPr/>
            </p14:nvContentPartPr>
            <p14:xfrm>
              <a:off x="3601080" y="2658502"/>
              <a:ext cx="2346480" cy="1936800"/>
            </p14:xfrm>
          </p:contentPart>
        </mc:Choice>
        <mc:Fallback>
          <p:pic>
            <p:nvPicPr>
              <p:cNvPr id="55" name="Freihand 54">
                <a:extLst>
                  <a:ext uri="{FF2B5EF4-FFF2-40B4-BE49-F238E27FC236}">
                    <a16:creationId xmlns:a16="http://schemas.microsoft.com/office/drawing/2014/main" id="{33994574-2FF7-98C4-E099-C972124AEB33}"/>
                  </a:ext>
                </a:extLst>
              </p:cNvPr>
              <p:cNvPicPr/>
              <p:nvPr/>
            </p:nvPicPr>
            <p:blipFill>
              <a:blip r:embed="rId16"/>
              <a:stretch>
                <a:fillRect/>
              </a:stretch>
            </p:blipFill>
            <p:spPr>
              <a:xfrm>
                <a:off x="3592080" y="2649862"/>
                <a:ext cx="2364120" cy="1954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7" name="Freihand 56">
                <a:extLst>
                  <a:ext uri="{FF2B5EF4-FFF2-40B4-BE49-F238E27FC236}">
                    <a16:creationId xmlns:a16="http://schemas.microsoft.com/office/drawing/2014/main" id="{728DE3C4-6EA8-89A9-6B25-B67A1FB6E918}"/>
                  </a:ext>
                </a:extLst>
              </p14:cNvPr>
              <p14:cNvContentPartPr/>
              <p14:nvPr/>
            </p14:nvContentPartPr>
            <p14:xfrm>
              <a:off x="6062400" y="4206862"/>
              <a:ext cx="74160" cy="280080"/>
            </p14:xfrm>
          </p:contentPart>
        </mc:Choice>
        <mc:Fallback>
          <p:pic>
            <p:nvPicPr>
              <p:cNvPr id="57" name="Freihand 56">
                <a:extLst>
                  <a:ext uri="{FF2B5EF4-FFF2-40B4-BE49-F238E27FC236}">
                    <a16:creationId xmlns:a16="http://schemas.microsoft.com/office/drawing/2014/main" id="{728DE3C4-6EA8-89A9-6B25-B67A1FB6E918}"/>
                  </a:ext>
                </a:extLst>
              </p:cNvPr>
              <p:cNvPicPr/>
              <p:nvPr/>
            </p:nvPicPr>
            <p:blipFill>
              <a:blip r:embed="rId18"/>
              <a:stretch>
                <a:fillRect/>
              </a:stretch>
            </p:blipFill>
            <p:spPr>
              <a:xfrm>
                <a:off x="6053400" y="4197862"/>
                <a:ext cx="918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Freihand 28">
                <a:extLst>
                  <a:ext uri="{FF2B5EF4-FFF2-40B4-BE49-F238E27FC236}">
                    <a16:creationId xmlns:a16="http://schemas.microsoft.com/office/drawing/2014/main" id="{01BA4058-CAEB-D045-C6A4-F9BAAFAA8182}"/>
                  </a:ext>
                </a:extLst>
              </p14:cNvPr>
              <p14:cNvContentPartPr/>
              <p14:nvPr/>
            </p14:nvContentPartPr>
            <p14:xfrm>
              <a:off x="2051280" y="4246102"/>
              <a:ext cx="89280" cy="304560"/>
            </p14:xfrm>
          </p:contentPart>
        </mc:Choice>
        <mc:Fallback>
          <p:pic>
            <p:nvPicPr>
              <p:cNvPr id="29" name="Freihand 28">
                <a:extLst>
                  <a:ext uri="{FF2B5EF4-FFF2-40B4-BE49-F238E27FC236}">
                    <a16:creationId xmlns:a16="http://schemas.microsoft.com/office/drawing/2014/main" id="{01BA4058-CAEB-D045-C6A4-F9BAAFAA8182}"/>
                  </a:ext>
                </a:extLst>
              </p:cNvPr>
              <p:cNvPicPr/>
              <p:nvPr/>
            </p:nvPicPr>
            <p:blipFill>
              <a:blip r:embed="rId20"/>
              <a:stretch>
                <a:fillRect/>
              </a:stretch>
            </p:blipFill>
            <p:spPr>
              <a:xfrm>
                <a:off x="2042640" y="4237102"/>
                <a:ext cx="1069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Freihand 29">
                <a:extLst>
                  <a:ext uri="{FF2B5EF4-FFF2-40B4-BE49-F238E27FC236}">
                    <a16:creationId xmlns:a16="http://schemas.microsoft.com/office/drawing/2014/main" id="{DFABF3E2-CBBB-BA33-895E-05004B7F3FE4}"/>
                  </a:ext>
                </a:extLst>
              </p14:cNvPr>
              <p14:cNvContentPartPr/>
              <p14:nvPr/>
            </p14:nvContentPartPr>
            <p14:xfrm>
              <a:off x="2048400" y="1048582"/>
              <a:ext cx="89640" cy="465840"/>
            </p14:xfrm>
          </p:contentPart>
        </mc:Choice>
        <mc:Fallback>
          <p:pic>
            <p:nvPicPr>
              <p:cNvPr id="30" name="Freihand 29">
                <a:extLst>
                  <a:ext uri="{FF2B5EF4-FFF2-40B4-BE49-F238E27FC236}">
                    <a16:creationId xmlns:a16="http://schemas.microsoft.com/office/drawing/2014/main" id="{DFABF3E2-CBBB-BA33-895E-05004B7F3FE4}"/>
                  </a:ext>
                </a:extLst>
              </p:cNvPr>
              <p:cNvPicPr/>
              <p:nvPr/>
            </p:nvPicPr>
            <p:blipFill>
              <a:blip r:embed="rId22"/>
              <a:stretch>
                <a:fillRect/>
              </a:stretch>
            </p:blipFill>
            <p:spPr>
              <a:xfrm>
                <a:off x="2039400" y="1039582"/>
                <a:ext cx="10728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1" name="Freihand 30">
                <a:extLst>
                  <a:ext uri="{FF2B5EF4-FFF2-40B4-BE49-F238E27FC236}">
                    <a16:creationId xmlns:a16="http://schemas.microsoft.com/office/drawing/2014/main" id="{FEA30C15-E9EA-178F-AB83-BF853F6AA3FD}"/>
                  </a:ext>
                </a:extLst>
              </p14:cNvPr>
              <p14:cNvContentPartPr/>
              <p14:nvPr/>
            </p14:nvContentPartPr>
            <p14:xfrm>
              <a:off x="2138760" y="4409902"/>
              <a:ext cx="4957200" cy="104760"/>
            </p14:xfrm>
          </p:contentPart>
        </mc:Choice>
        <mc:Fallback>
          <p:pic>
            <p:nvPicPr>
              <p:cNvPr id="31" name="Freihand 30">
                <a:extLst>
                  <a:ext uri="{FF2B5EF4-FFF2-40B4-BE49-F238E27FC236}">
                    <a16:creationId xmlns:a16="http://schemas.microsoft.com/office/drawing/2014/main" id="{FEA30C15-E9EA-178F-AB83-BF853F6AA3FD}"/>
                  </a:ext>
                </a:extLst>
              </p:cNvPr>
              <p:cNvPicPr/>
              <p:nvPr/>
            </p:nvPicPr>
            <p:blipFill>
              <a:blip r:embed="rId24"/>
              <a:stretch>
                <a:fillRect/>
              </a:stretch>
            </p:blipFill>
            <p:spPr>
              <a:xfrm>
                <a:off x="2129760" y="4400902"/>
                <a:ext cx="4974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5" name="Freihand 34">
                <a:extLst>
                  <a:ext uri="{FF2B5EF4-FFF2-40B4-BE49-F238E27FC236}">
                    <a16:creationId xmlns:a16="http://schemas.microsoft.com/office/drawing/2014/main" id="{D6814430-609E-97FF-BCBD-74565F8DF542}"/>
                  </a:ext>
                </a:extLst>
              </p14:cNvPr>
              <p14:cNvContentPartPr/>
              <p14:nvPr/>
            </p14:nvContentPartPr>
            <p14:xfrm>
              <a:off x="7021800" y="4401262"/>
              <a:ext cx="182520" cy="272160"/>
            </p14:xfrm>
          </p:contentPart>
        </mc:Choice>
        <mc:Fallback>
          <p:pic>
            <p:nvPicPr>
              <p:cNvPr id="35" name="Freihand 34">
                <a:extLst>
                  <a:ext uri="{FF2B5EF4-FFF2-40B4-BE49-F238E27FC236}">
                    <a16:creationId xmlns:a16="http://schemas.microsoft.com/office/drawing/2014/main" id="{D6814430-609E-97FF-BCBD-74565F8DF542}"/>
                  </a:ext>
                </a:extLst>
              </p:cNvPr>
              <p:cNvPicPr/>
              <p:nvPr/>
            </p:nvPicPr>
            <p:blipFill>
              <a:blip r:embed="rId26"/>
              <a:stretch>
                <a:fillRect/>
              </a:stretch>
            </p:blipFill>
            <p:spPr>
              <a:xfrm>
                <a:off x="7013160" y="4392622"/>
                <a:ext cx="2001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7" name="Freihand 36">
                <a:extLst>
                  <a:ext uri="{FF2B5EF4-FFF2-40B4-BE49-F238E27FC236}">
                    <a16:creationId xmlns:a16="http://schemas.microsoft.com/office/drawing/2014/main" id="{9B15F5C9-7B93-65CA-0541-4138C2DF9243}"/>
                  </a:ext>
                </a:extLst>
              </p14:cNvPr>
              <p14:cNvContentPartPr/>
              <p14:nvPr/>
            </p14:nvContentPartPr>
            <p14:xfrm>
              <a:off x="2165400" y="1177102"/>
              <a:ext cx="4039920" cy="3293640"/>
            </p14:xfrm>
          </p:contentPart>
        </mc:Choice>
        <mc:Fallback>
          <p:pic>
            <p:nvPicPr>
              <p:cNvPr id="37" name="Freihand 36">
                <a:extLst>
                  <a:ext uri="{FF2B5EF4-FFF2-40B4-BE49-F238E27FC236}">
                    <a16:creationId xmlns:a16="http://schemas.microsoft.com/office/drawing/2014/main" id="{9B15F5C9-7B93-65CA-0541-4138C2DF9243}"/>
                  </a:ext>
                </a:extLst>
              </p:cNvPr>
              <p:cNvPicPr/>
              <p:nvPr/>
            </p:nvPicPr>
            <p:blipFill>
              <a:blip r:embed="rId28"/>
              <a:stretch>
                <a:fillRect/>
              </a:stretch>
            </p:blipFill>
            <p:spPr>
              <a:xfrm>
                <a:off x="2156760" y="1168102"/>
                <a:ext cx="4057560" cy="3311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8" name="Freihand 37">
                <a:extLst>
                  <a:ext uri="{FF2B5EF4-FFF2-40B4-BE49-F238E27FC236}">
                    <a16:creationId xmlns:a16="http://schemas.microsoft.com/office/drawing/2014/main" id="{FA0CFFA8-72E1-0831-9D2F-CA85C6F4ACEA}"/>
                  </a:ext>
                </a:extLst>
              </p14:cNvPr>
              <p14:cNvContentPartPr/>
              <p14:nvPr/>
            </p14:nvContentPartPr>
            <p14:xfrm>
              <a:off x="6064920" y="4396942"/>
              <a:ext cx="176400" cy="195840"/>
            </p14:xfrm>
          </p:contentPart>
        </mc:Choice>
        <mc:Fallback>
          <p:pic>
            <p:nvPicPr>
              <p:cNvPr id="38" name="Freihand 37">
                <a:extLst>
                  <a:ext uri="{FF2B5EF4-FFF2-40B4-BE49-F238E27FC236}">
                    <a16:creationId xmlns:a16="http://schemas.microsoft.com/office/drawing/2014/main" id="{FA0CFFA8-72E1-0831-9D2F-CA85C6F4ACEA}"/>
                  </a:ext>
                </a:extLst>
              </p:cNvPr>
              <p:cNvPicPr/>
              <p:nvPr/>
            </p:nvPicPr>
            <p:blipFill>
              <a:blip r:embed="rId30"/>
              <a:stretch>
                <a:fillRect/>
              </a:stretch>
            </p:blipFill>
            <p:spPr>
              <a:xfrm>
                <a:off x="6055920" y="4388302"/>
                <a:ext cx="1940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0" name="Freihand 49">
                <a:extLst>
                  <a:ext uri="{FF2B5EF4-FFF2-40B4-BE49-F238E27FC236}">
                    <a16:creationId xmlns:a16="http://schemas.microsoft.com/office/drawing/2014/main" id="{92BD5C69-866C-C2DA-BCF0-D1BFD41F0A34}"/>
                  </a:ext>
                </a:extLst>
              </p14:cNvPr>
              <p14:cNvContentPartPr/>
              <p14:nvPr/>
            </p14:nvContentPartPr>
            <p14:xfrm>
              <a:off x="4066920" y="2890342"/>
              <a:ext cx="35640" cy="1456920"/>
            </p14:xfrm>
          </p:contentPart>
        </mc:Choice>
        <mc:Fallback>
          <p:pic>
            <p:nvPicPr>
              <p:cNvPr id="50" name="Freihand 49">
                <a:extLst>
                  <a:ext uri="{FF2B5EF4-FFF2-40B4-BE49-F238E27FC236}">
                    <a16:creationId xmlns:a16="http://schemas.microsoft.com/office/drawing/2014/main" id="{92BD5C69-866C-C2DA-BCF0-D1BFD41F0A34}"/>
                  </a:ext>
                </a:extLst>
              </p:cNvPr>
              <p:cNvPicPr/>
              <p:nvPr/>
            </p:nvPicPr>
            <p:blipFill>
              <a:blip r:embed="rId32"/>
              <a:stretch>
                <a:fillRect/>
              </a:stretch>
            </p:blipFill>
            <p:spPr>
              <a:xfrm>
                <a:off x="4057920" y="2881702"/>
                <a:ext cx="53280" cy="1474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1" name="Freihand 50">
                <a:extLst>
                  <a:ext uri="{FF2B5EF4-FFF2-40B4-BE49-F238E27FC236}">
                    <a16:creationId xmlns:a16="http://schemas.microsoft.com/office/drawing/2014/main" id="{B67676DA-A51C-FCCA-6D8C-11652DFA1E6B}"/>
                  </a:ext>
                </a:extLst>
              </p14:cNvPr>
              <p14:cNvContentPartPr/>
              <p14:nvPr/>
            </p14:nvContentPartPr>
            <p14:xfrm>
              <a:off x="3790800" y="4304422"/>
              <a:ext cx="529560" cy="672120"/>
            </p14:xfrm>
          </p:contentPart>
        </mc:Choice>
        <mc:Fallback>
          <p:pic>
            <p:nvPicPr>
              <p:cNvPr id="51" name="Freihand 50">
                <a:extLst>
                  <a:ext uri="{FF2B5EF4-FFF2-40B4-BE49-F238E27FC236}">
                    <a16:creationId xmlns:a16="http://schemas.microsoft.com/office/drawing/2014/main" id="{B67676DA-A51C-FCCA-6D8C-11652DFA1E6B}"/>
                  </a:ext>
                </a:extLst>
              </p:cNvPr>
              <p:cNvPicPr/>
              <p:nvPr/>
            </p:nvPicPr>
            <p:blipFill>
              <a:blip r:embed="rId34"/>
              <a:stretch>
                <a:fillRect/>
              </a:stretch>
            </p:blipFill>
            <p:spPr>
              <a:xfrm>
                <a:off x="3781800" y="4295422"/>
                <a:ext cx="54720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9" name="Freihand 58">
                <a:extLst>
                  <a:ext uri="{FF2B5EF4-FFF2-40B4-BE49-F238E27FC236}">
                    <a16:creationId xmlns:a16="http://schemas.microsoft.com/office/drawing/2014/main" id="{5F7C36D2-D280-AC63-B72B-02410C1F3F49}"/>
                  </a:ext>
                </a:extLst>
              </p14:cNvPr>
              <p14:cNvContentPartPr/>
              <p14:nvPr/>
            </p14:nvContentPartPr>
            <p14:xfrm>
              <a:off x="4197960" y="4482982"/>
              <a:ext cx="1854000" cy="54720"/>
            </p14:xfrm>
          </p:contentPart>
        </mc:Choice>
        <mc:Fallback>
          <p:pic>
            <p:nvPicPr>
              <p:cNvPr id="59" name="Freihand 58">
                <a:extLst>
                  <a:ext uri="{FF2B5EF4-FFF2-40B4-BE49-F238E27FC236}">
                    <a16:creationId xmlns:a16="http://schemas.microsoft.com/office/drawing/2014/main" id="{5F7C36D2-D280-AC63-B72B-02410C1F3F49}"/>
                  </a:ext>
                </a:extLst>
              </p:cNvPr>
              <p:cNvPicPr/>
              <p:nvPr/>
            </p:nvPicPr>
            <p:blipFill>
              <a:blip r:embed="rId36"/>
              <a:stretch>
                <a:fillRect/>
              </a:stretch>
            </p:blipFill>
            <p:spPr>
              <a:xfrm>
                <a:off x="4188960" y="4473982"/>
                <a:ext cx="1871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0" name="Freihand 59">
                <a:extLst>
                  <a:ext uri="{FF2B5EF4-FFF2-40B4-BE49-F238E27FC236}">
                    <a16:creationId xmlns:a16="http://schemas.microsoft.com/office/drawing/2014/main" id="{9C941E90-E24F-AA6C-D1EB-957949B46A7C}"/>
                  </a:ext>
                </a:extLst>
              </p14:cNvPr>
              <p14:cNvContentPartPr/>
              <p14:nvPr/>
            </p14:nvContentPartPr>
            <p14:xfrm>
              <a:off x="4187880" y="4427182"/>
              <a:ext cx="190080" cy="227880"/>
            </p14:xfrm>
          </p:contentPart>
        </mc:Choice>
        <mc:Fallback>
          <p:pic>
            <p:nvPicPr>
              <p:cNvPr id="60" name="Freihand 59">
                <a:extLst>
                  <a:ext uri="{FF2B5EF4-FFF2-40B4-BE49-F238E27FC236}">
                    <a16:creationId xmlns:a16="http://schemas.microsoft.com/office/drawing/2014/main" id="{9C941E90-E24F-AA6C-D1EB-957949B46A7C}"/>
                  </a:ext>
                </a:extLst>
              </p:cNvPr>
              <p:cNvPicPr/>
              <p:nvPr/>
            </p:nvPicPr>
            <p:blipFill>
              <a:blip r:embed="rId38"/>
              <a:stretch>
                <a:fillRect/>
              </a:stretch>
            </p:blipFill>
            <p:spPr>
              <a:xfrm>
                <a:off x="4179240" y="4418182"/>
                <a:ext cx="207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2" name="Freihand 61">
                <a:extLst>
                  <a:ext uri="{FF2B5EF4-FFF2-40B4-BE49-F238E27FC236}">
                    <a16:creationId xmlns:a16="http://schemas.microsoft.com/office/drawing/2014/main" id="{D15ACA28-3EC0-9933-9CEB-0A48580AD862}"/>
                  </a:ext>
                </a:extLst>
              </p14:cNvPr>
              <p14:cNvContentPartPr/>
              <p14:nvPr/>
            </p14:nvContentPartPr>
            <p14:xfrm>
              <a:off x="6455520" y="2594782"/>
              <a:ext cx="388440" cy="347760"/>
            </p14:xfrm>
          </p:contentPart>
        </mc:Choice>
        <mc:Fallback>
          <p:pic>
            <p:nvPicPr>
              <p:cNvPr id="62" name="Freihand 61">
                <a:extLst>
                  <a:ext uri="{FF2B5EF4-FFF2-40B4-BE49-F238E27FC236}">
                    <a16:creationId xmlns:a16="http://schemas.microsoft.com/office/drawing/2014/main" id="{D15ACA28-3EC0-9933-9CEB-0A48580AD862}"/>
                  </a:ext>
                </a:extLst>
              </p:cNvPr>
              <p:cNvPicPr/>
              <p:nvPr/>
            </p:nvPicPr>
            <p:blipFill>
              <a:blip r:embed="rId40"/>
              <a:stretch>
                <a:fillRect/>
              </a:stretch>
            </p:blipFill>
            <p:spPr>
              <a:xfrm>
                <a:off x="6446520" y="2586142"/>
                <a:ext cx="4060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3" name="Freihand 62">
                <a:extLst>
                  <a:ext uri="{FF2B5EF4-FFF2-40B4-BE49-F238E27FC236}">
                    <a16:creationId xmlns:a16="http://schemas.microsoft.com/office/drawing/2014/main" id="{3E0E1122-EC04-4868-56E8-987EE65DD248}"/>
                  </a:ext>
                </a:extLst>
              </p14:cNvPr>
              <p14:cNvContentPartPr/>
              <p14:nvPr/>
            </p14:nvContentPartPr>
            <p14:xfrm>
              <a:off x="6330600" y="2698102"/>
              <a:ext cx="414000" cy="309240"/>
            </p14:xfrm>
          </p:contentPart>
        </mc:Choice>
        <mc:Fallback>
          <p:pic>
            <p:nvPicPr>
              <p:cNvPr id="63" name="Freihand 62">
                <a:extLst>
                  <a:ext uri="{FF2B5EF4-FFF2-40B4-BE49-F238E27FC236}">
                    <a16:creationId xmlns:a16="http://schemas.microsoft.com/office/drawing/2014/main" id="{3E0E1122-EC04-4868-56E8-987EE65DD248}"/>
                  </a:ext>
                </a:extLst>
              </p:cNvPr>
              <p:cNvPicPr/>
              <p:nvPr/>
            </p:nvPicPr>
            <p:blipFill>
              <a:blip r:embed="rId42"/>
              <a:stretch>
                <a:fillRect/>
              </a:stretch>
            </p:blipFill>
            <p:spPr>
              <a:xfrm>
                <a:off x="6321600" y="2689102"/>
                <a:ext cx="431640" cy="326880"/>
              </a:xfrm>
              <a:prstGeom prst="rect">
                <a:avLst/>
              </a:prstGeom>
            </p:spPr>
          </p:pic>
        </mc:Fallback>
      </mc:AlternateContent>
      <p:grpSp>
        <p:nvGrpSpPr>
          <p:cNvPr id="118" name="Gruppieren 117">
            <a:extLst>
              <a:ext uri="{FF2B5EF4-FFF2-40B4-BE49-F238E27FC236}">
                <a16:creationId xmlns:a16="http://schemas.microsoft.com/office/drawing/2014/main" id="{AE38FBAE-5CA9-8E8D-365E-AA1092B08A82}"/>
              </a:ext>
            </a:extLst>
          </p:cNvPr>
          <p:cNvGrpSpPr/>
          <p:nvPr/>
        </p:nvGrpSpPr>
        <p:grpSpPr>
          <a:xfrm>
            <a:off x="7202520" y="1803862"/>
            <a:ext cx="4576320" cy="1145520"/>
            <a:chOff x="7202520" y="1803862"/>
            <a:chExt cx="4576320" cy="1145520"/>
          </a:xfrm>
        </p:grpSpPr>
        <mc:AlternateContent xmlns:mc="http://schemas.openxmlformats.org/markup-compatibility/2006">
          <mc:Choice xmlns:p14="http://schemas.microsoft.com/office/powerpoint/2010/main" Requires="p14">
            <p:contentPart p14:bwMode="auto" r:id="rId43">
              <p14:nvContentPartPr>
                <p14:cNvPr id="79" name="Freihand 78">
                  <a:extLst>
                    <a:ext uri="{FF2B5EF4-FFF2-40B4-BE49-F238E27FC236}">
                      <a16:creationId xmlns:a16="http://schemas.microsoft.com/office/drawing/2014/main" id="{1B39F9A4-FEB3-536A-8513-FAC8EB0C0F33}"/>
                    </a:ext>
                  </a:extLst>
                </p14:cNvPr>
                <p14:cNvContentPartPr/>
                <p14:nvPr/>
              </p14:nvContentPartPr>
              <p14:xfrm>
                <a:off x="10198080" y="1820422"/>
                <a:ext cx="260640" cy="191160"/>
              </p14:xfrm>
            </p:contentPart>
          </mc:Choice>
          <mc:Fallback>
            <p:pic>
              <p:nvPicPr>
                <p:cNvPr id="79" name="Freihand 78">
                  <a:extLst>
                    <a:ext uri="{FF2B5EF4-FFF2-40B4-BE49-F238E27FC236}">
                      <a16:creationId xmlns:a16="http://schemas.microsoft.com/office/drawing/2014/main" id="{1B39F9A4-FEB3-536A-8513-FAC8EB0C0F33}"/>
                    </a:ext>
                  </a:extLst>
                </p:cNvPr>
                <p:cNvPicPr/>
                <p:nvPr/>
              </p:nvPicPr>
              <p:blipFill>
                <a:blip r:embed="rId44"/>
                <a:stretch>
                  <a:fillRect/>
                </a:stretch>
              </p:blipFill>
              <p:spPr>
                <a:xfrm>
                  <a:off x="10189080" y="1811422"/>
                  <a:ext cx="278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0" name="Freihand 79">
                  <a:extLst>
                    <a:ext uri="{FF2B5EF4-FFF2-40B4-BE49-F238E27FC236}">
                      <a16:creationId xmlns:a16="http://schemas.microsoft.com/office/drawing/2014/main" id="{6CFCA976-191B-AFBD-A013-9092D17A1C2C}"/>
                    </a:ext>
                  </a:extLst>
                </p14:cNvPr>
                <p14:cNvContentPartPr/>
                <p14:nvPr/>
              </p14:nvContentPartPr>
              <p14:xfrm>
                <a:off x="10427400" y="1803862"/>
                <a:ext cx="29160" cy="44640"/>
              </p14:xfrm>
            </p:contentPart>
          </mc:Choice>
          <mc:Fallback>
            <p:pic>
              <p:nvPicPr>
                <p:cNvPr id="80" name="Freihand 79">
                  <a:extLst>
                    <a:ext uri="{FF2B5EF4-FFF2-40B4-BE49-F238E27FC236}">
                      <a16:creationId xmlns:a16="http://schemas.microsoft.com/office/drawing/2014/main" id="{6CFCA976-191B-AFBD-A013-9092D17A1C2C}"/>
                    </a:ext>
                  </a:extLst>
                </p:cNvPr>
                <p:cNvPicPr/>
                <p:nvPr/>
              </p:nvPicPr>
              <p:blipFill>
                <a:blip r:embed="rId46"/>
                <a:stretch>
                  <a:fillRect/>
                </a:stretch>
              </p:blipFill>
              <p:spPr>
                <a:xfrm>
                  <a:off x="10418760" y="1794862"/>
                  <a:ext cx="46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1" name="Freihand 80">
                  <a:extLst>
                    <a:ext uri="{FF2B5EF4-FFF2-40B4-BE49-F238E27FC236}">
                      <a16:creationId xmlns:a16="http://schemas.microsoft.com/office/drawing/2014/main" id="{3051FE62-21F6-20B6-3660-0AAC7D6CBA7A}"/>
                    </a:ext>
                  </a:extLst>
                </p14:cNvPr>
                <p14:cNvContentPartPr/>
                <p14:nvPr/>
              </p14:nvContentPartPr>
              <p14:xfrm>
                <a:off x="10545480" y="1865782"/>
                <a:ext cx="331200" cy="246240"/>
              </p14:xfrm>
            </p:contentPart>
          </mc:Choice>
          <mc:Fallback>
            <p:pic>
              <p:nvPicPr>
                <p:cNvPr id="81" name="Freihand 80">
                  <a:extLst>
                    <a:ext uri="{FF2B5EF4-FFF2-40B4-BE49-F238E27FC236}">
                      <a16:creationId xmlns:a16="http://schemas.microsoft.com/office/drawing/2014/main" id="{3051FE62-21F6-20B6-3660-0AAC7D6CBA7A}"/>
                    </a:ext>
                  </a:extLst>
                </p:cNvPr>
                <p:cNvPicPr/>
                <p:nvPr/>
              </p:nvPicPr>
              <p:blipFill>
                <a:blip r:embed="rId48"/>
                <a:stretch>
                  <a:fillRect/>
                </a:stretch>
              </p:blipFill>
              <p:spPr>
                <a:xfrm>
                  <a:off x="10536840" y="1857142"/>
                  <a:ext cx="3488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4" name="Freihand 63">
                  <a:extLst>
                    <a:ext uri="{FF2B5EF4-FFF2-40B4-BE49-F238E27FC236}">
                      <a16:creationId xmlns:a16="http://schemas.microsoft.com/office/drawing/2014/main" id="{22B173F6-E848-D48C-D3F0-24F33E95AC6E}"/>
                    </a:ext>
                  </a:extLst>
                </p14:cNvPr>
                <p14:cNvContentPartPr/>
                <p14:nvPr/>
              </p14:nvContentPartPr>
              <p14:xfrm>
                <a:off x="7202520" y="2344222"/>
                <a:ext cx="279720" cy="135000"/>
              </p14:xfrm>
            </p:contentPart>
          </mc:Choice>
          <mc:Fallback>
            <p:pic>
              <p:nvPicPr>
                <p:cNvPr id="64" name="Freihand 63">
                  <a:extLst>
                    <a:ext uri="{FF2B5EF4-FFF2-40B4-BE49-F238E27FC236}">
                      <a16:creationId xmlns:a16="http://schemas.microsoft.com/office/drawing/2014/main" id="{22B173F6-E848-D48C-D3F0-24F33E95AC6E}"/>
                    </a:ext>
                  </a:extLst>
                </p:cNvPr>
                <p:cNvPicPr/>
                <p:nvPr/>
              </p:nvPicPr>
              <p:blipFill>
                <a:blip r:embed="rId50"/>
                <a:stretch>
                  <a:fillRect/>
                </a:stretch>
              </p:blipFill>
              <p:spPr>
                <a:xfrm>
                  <a:off x="7193520" y="2335222"/>
                  <a:ext cx="297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5" name="Freihand 64">
                  <a:extLst>
                    <a:ext uri="{FF2B5EF4-FFF2-40B4-BE49-F238E27FC236}">
                      <a16:creationId xmlns:a16="http://schemas.microsoft.com/office/drawing/2014/main" id="{4281383A-8671-9DCD-39D4-53E7DECBFE79}"/>
                    </a:ext>
                  </a:extLst>
                </p14:cNvPr>
                <p14:cNvContentPartPr/>
                <p14:nvPr/>
              </p14:nvContentPartPr>
              <p14:xfrm>
                <a:off x="7390440" y="2193742"/>
                <a:ext cx="11160" cy="29880"/>
              </p14:xfrm>
            </p:contentPart>
          </mc:Choice>
          <mc:Fallback>
            <p:pic>
              <p:nvPicPr>
                <p:cNvPr id="65" name="Freihand 64">
                  <a:extLst>
                    <a:ext uri="{FF2B5EF4-FFF2-40B4-BE49-F238E27FC236}">
                      <a16:creationId xmlns:a16="http://schemas.microsoft.com/office/drawing/2014/main" id="{4281383A-8671-9DCD-39D4-53E7DECBFE79}"/>
                    </a:ext>
                  </a:extLst>
                </p:cNvPr>
                <p:cNvPicPr/>
                <p:nvPr/>
              </p:nvPicPr>
              <p:blipFill>
                <a:blip r:embed="rId52"/>
                <a:stretch>
                  <a:fillRect/>
                </a:stretch>
              </p:blipFill>
              <p:spPr>
                <a:xfrm>
                  <a:off x="7381440" y="2185102"/>
                  <a:ext cx="28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6" name="Freihand 65">
                  <a:extLst>
                    <a:ext uri="{FF2B5EF4-FFF2-40B4-BE49-F238E27FC236}">
                      <a16:creationId xmlns:a16="http://schemas.microsoft.com/office/drawing/2014/main" id="{483F90A2-FC6C-D708-40D8-6F3A3FA4489E}"/>
                    </a:ext>
                  </a:extLst>
                </p14:cNvPr>
                <p14:cNvContentPartPr/>
                <p14:nvPr/>
              </p14:nvContentPartPr>
              <p14:xfrm>
                <a:off x="7792920" y="2158462"/>
                <a:ext cx="308160" cy="182160"/>
              </p14:xfrm>
            </p:contentPart>
          </mc:Choice>
          <mc:Fallback>
            <p:pic>
              <p:nvPicPr>
                <p:cNvPr id="66" name="Freihand 65">
                  <a:extLst>
                    <a:ext uri="{FF2B5EF4-FFF2-40B4-BE49-F238E27FC236}">
                      <a16:creationId xmlns:a16="http://schemas.microsoft.com/office/drawing/2014/main" id="{483F90A2-FC6C-D708-40D8-6F3A3FA4489E}"/>
                    </a:ext>
                  </a:extLst>
                </p:cNvPr>
                <p:cNvPicPr/>
                <p:nvPr/>
              </p:nvPicPr>
              <p:blipFill>
                <a:blip r:embed="rId54"/>
                <a:stretch>
                  <a:fillRect/>
                </a:stretch>
              </p:blipFill>
              <p:spPr>
                <a:xfrm>
                  <a:off x="7784280" y="2149462"/>
                  <a:ext cx="325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7" name="Freihand 66">
                  <a:extLst>
                    <a:ext uri="{FF2B5EF4-FFF2-40B4-BE49-F238E27FC236}">
                      <a16:creationId xmlns:a16="http://schemas.microsoft.com/office/drawing/2014/main" id="{B6931DE0-070E-573E-85AC-9CC872A8BCD4}"/>
                    </a:ext>
                  </a:extLst>
                </p14:cNvPr>
                <p14:cNvContentPartPr/>
                <p14:nvPr/>
              </p14:nvContentPartPr>
              <p14:xfrm>
                <a:off x="8068320" y="2122102"/>
                <a:ext cx="173880" cy="205200"/>
              </p14:xfrm>
            </p:contentPart>
          </mc:Choice>
          <mc:Fallback>
            <p:pic>
              <p:nvPicPr>
                <p:cNvPr id="67" name="Freihand 66">
                  <a:extLst>
                    <a:ext uri="{FF2B5EF4-FFF2-40B4-BE49-F238E27FC236}">
                      <a16:creationId xmlns:a16="http://schemas.microsoft.com/office/drawing/2014/main" id="{B6931DE0-070E-573E-85AC-9CC872A8BCD4}"/>
                    </a:ext>
                  </a:extLst>
                </p:cNvPr>
                <p:cNvPicPr/>
                <p:nvPr/>
              </p:nvPicPr>
              <p:blipFill>
                <a:blip r:embed="rId56"/>
                <a:stretch>
                  <a:fillRect/>
                </a:stretch>
              </p:blipFill>
              <p:spPr>
                <a:xfrm>
                  <a:off x="8059680" y="2113462"/>
                  <a:ext cx="191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8" name="Freihand 67">
                  <a:extLst>
                    <a:ext uri="{FF2B5EF4-FFF2-40B4-BE49-F238E27FC236}">
                      <a16:creationId xmlns:a16="http://schemas.microsoft.com/office/drawing/2014/main" id="{131E7F0B-3EF2-54B9-214F-9E54C770907F}"/>
                    </a:ext>
                  </a:extLst>
                </p14:cNvPr>
                <p14:cNvContentPartPr/>
                <p14:nvPr/>
              </p14:nvContentPartPr>
              <p14:xfrm>
                <a:off x="8270280" y="2180062"/>
                <a:ext cx="321120" cy="100080"/>
              </p14:xfrm>
            </p:contentPart>
          </mc:Choice>
          <mc:Fallback>
            <p:pic>
              <p:nvPicPr>
                <p:cNvPr id="68" name="Freihand 67">
                  <a:extLst>
                    <a:ext uri="{FF2B5EF4-FFF2-40B4-BE49-F238E27FC236}">
                      <a16:creationId xmlns:a16="http://schemas.microsoft.com/office/drawing/2014/main" id="{131E7F0B-3EF2-54B9-214F-9E54C770907F}"/>
                    </a:ext>
                  </a:extLst>
                </p:cNvPr>
                <p:cNvPicPr/>
                <p:nvPr/>
              </p:nvPicPr>
              <p:blipFill>
                <a:blip r:embed="rId58"/>
                <a:stretch>
                  <a:fillRect/>
                </a:stretch>
              </p:blipFill>
              <p:spPr>
                <a:xfrm>
                  <a:off x="8261280" y="2171422"/>
                  <a:ext cx="338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0" name="Freihand 69">
                  <a:extLst>
                    <a:ext uri="{FF2B5EF4-FFF2-40B4-BE49-F238E27FC236}">
                      <a16:creationId xmlns:a16="http://schemas.microsoft.com/office/drawing/2014/main" id="{9B4B2AD3-D059-84DB-4184-946F60742933}"/>
                    </a:ext>
                  </a:extLst>
                </p14:cNvPr>
                <p14:cNvContentPartPr/>
                <p14:nvPr/>
              </p14:nvContentPartPr>
              <p14:xfrm>
                <a:off x="8597160" y="2163142"/>
                <a:ext cx="135720" cy="90720"/>
              </p14:xfrm>
            </p:contentPart>
          </mc:Choice>
          <mc:Fallback>
            <p:pic>
              <p:nvPicPr>
                <p:cNvPr id="70" name="Freihand 69">
                  <a:extLst>
                    <a:ext uri="{FF2B5EF4-FFF2-40B4-BE49-F238E27FC236}">
                      <a16:creationId xmlns:a16="http://schemas.microsoft.com/office/drawing/2014/main" id="{9B4B2AD3-D059-84DB-4184-946F60742933}"/>
                    </a:ext>
                  </a:extLst>
                </p:cNvPr>
                <p:cNvPicPr/>
                <p:nvPr/>
              </p:nvPicPr>
              <p:blipFill>
                <a:blip r:embed="rId60"/>
                <a:stretch>
                  <a:fillRect/>
                </a:stretch>
              </p:blipFill>
              <p:spPr>
                <a:xfrm>
                  <a:off x="8588520" y="2154142"/>
                  <a:ext cx="153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1" name="Freihand 70">
                  <a:extLst>
                    <a:ext uri="{FF2B5EF4-FFF2-40B4-BE49-F238E27FC236}">
                      <a16:creationId xmlns:a16="http://schemas.microsoft.com/office/drawing/2014/main" id="{8954CF70-8F43-8117-4197-74C564C94670}"/>
                    </a:ext>
                  </a:extLst>
                </p14:cNvPr>
                <p14:cNvContentPartPr/>
                <p14:nvPr/>
              </p14:nvContentPartPr>
              <p14:xfrm>
                <a:off x="8985600" y="2030302"/>
                <a:ext cx="6480" cy="120960"/>
              </p14:xfrm>
            </p:contentPart>
          </mc:Choice>
          <mc:Fallback>
            <p:pic>
              <p:nvPicPr>
                <p:cNvPr id="71" name="Freihand 70">
                  <a:extLst>
                    <a:ext uri="{FF2B5EF4-FFF2-40B4-BE49-F238E27FC236}">
                      <a16:creationId xmlns:a16="http://schemas.microsoft.com/office/drawing/2014/main" id="{8954CF70-8F43-8117-4197-74C564C94670}"/>
                    </a:ext>
                  </a:extLst>
                </p:cNvPr>
                <p:cNvPicPr/>
                <p:nvPr/>
              </p:nvPicPr>
              <p:blipFill>
                <a:blip r:embed="rId62"/>
                <a:stretch>
                  <a:fillRect/>
                </a:stretch>
              </p:blipFill>
              <p:spPr>
                <a:xfrm>
                  <a:off x="8976960" y="2021662"/>
                  <a:ext cx="24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2" name="Freihand 71">
                  <a:extLst>
                    <a:ext uri="{FF2B5EF4-FFF2-40B4-BE49-F238E27FC236}">
                      <a16:creationId xmlns:a16="http://schemas.microsoft.com/office/drawing/2014/main" id="{5AE3454B-942A-3C56-9453-12C5D0BEFEB8}"/>
                    </a:ext>
                  </a:extLst>
                </p14:cNvPr>
                <p14:cNvContentPartPr/>
                <p14:nvPr/>
              </p14:nvContentPartPr>
              <p14:xfrm>
                <a:off x="8868240" y="2000062"/>
                <a:ext cx="192600" cy="227880"/>
              </p14:xfrm>
            </p:contentPart>
          </mc:Choice>
          <mc:Fallback>
            <p:pic>
              <p:nvPicPr>
                <p:cNvPr id="72" name="Freihand 71">
                  <a:extLst>
                    <a:ext uri="{FF2B5EF4-FFF2-40B4-BE49-F238E27FC236}">
                      <a16:creationId xmlns:a16="http://schemas.microsoft.com/office/drawing/2014/main" id="{5AE3454B-942A-3C56-9453-12C5D0BEFEB8}"/>
                    </a:ext>
                  </a:extLst>
                </p:cNvPr>
                <p:cNvPicPr/>
                <p:nvPr/>
              </p:nvPicPr>
              <p:blipFill>
                <a:blip r:embed="rId64"/>
                <a:stretch>
                  <a:fillRect/>
                </a:stretch>
              </p:blipFill>
              <p:spPr>
                <a:xfrm>
                  <a:off x="8859240" y="1991422"/>
                  <a:ext cx="210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3" name="Freihand 72">
                  <a:extLst>
                    <a:ext uri="{FF2B5EF4-FFF2-40B4-BE49-F238E27FC236}">
                      <a16:creationId xmlns:a16="http://schemas.microsoft.com/office/drawing/2014/main" id="{DE4A300A-71B4-CFAC-5892-5145140AE873}"/>
                    </a:ext>
                  </a:extLst>
                </p14:cNvPr>
                <p14:cNvContentPartPr/>
                <p14:nvPr/>
              </p14:nvContentPartPr>
              <p14:xfrm>
                <a:off x="9162000" y="1947862"/>
                <a:ext cx="178920" cy="192600"/>
              </p14:xfrm>
            </p:contentPart>
          </mc:Choice>
          <mc:Fallback>
            <p:pic>
              <p:nvPicPr>
                <p:cNvPr id="73" name="Freihand 72">
                  <a:extLst>
                    <a:ext uri="{FF2B5EF4-FFF2-40B4-BE49-F238E27FC236}">
                      <a16:creationId xmlns:a16="http://schemas.microsoft.com/office/drawing/2014/main" id="{DE4A300A-71B4-CFAC-5892-5145140AE873}"/>
                    </a:ext>
                  </a:extLst>
                </p:cNvPr>
                <p:cNvPicPr/>
                <p:nvPr/>
              </p:nvPicPr>
              <p:blipFill>
                <a:blip r:embed="rId66"/>
                <a:stretch>
                  <a:fillRect/>
                </a:stretch>
              </p:blipFill>
              <p:spPr>
                <a:xfrm>
                  <a:off x="9153000" y="1938862"/>
                  <a:ext cx="196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4" name="Freihand 73">
                  <a:extLst>
                    <a:ext uri="{FF2B5EF4-FFF2-40B4-BE49-F238E27FC236}">
                      <a16:creationId xmlns:a16="http://schemas.microsoft.com/office/drawing/2014/main" id="{322A8C4A-33B7-CBA9-14D2-C2580CAEADEC}"/>
                    </a:ext>
                  </a:extLst>
                </p14:cNvPr>
                <p14:cNvContentPartPr/>
                <p14:nvPr/>
              </p14:nvContentPartPr>
              <p14:xfrm>
                <a:off x="9358200" y="2024542"/>
                <a:ext cx="86040" cy="97200"/>
              </p14:xfrm>
            </p:contentPart>
          </mc:Choice>
          <mc:Fallback>
            <p:pic>
              <p:nvPicPr>
                <p:cNvPr id="74" name="Freihand 73">
                  <a:extLst>
                    <a:ext uri="{FF2B5EF4-FFF2-40B4-BE49-F238E27FC236}">
                      <a16:creationId xmlns:a16="http://schemas.microsoft.com/office/drawing/2014/main" id="{322A8C4A-33B7-CBA9-14D2-C2580CAEADEC}"/>
                    </a:ext>
                  </a:extLst>
                </p:cNvPr>
                <p:cNvPicPr/>
                <p:nvPr/>
              </p:nvPicPr>
              <p:blipFill>
                <a:blip r:embed="rId68"/>
                <a:stretch>
                  <a:fillRect/>
                </a:stretch>
              </p:blipFill>
              <p:spPr>
                <a:xfrm>
                  <a:off x="9349560" y="2015902"/>
                  <a:ext cx="103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5" name="Freihand 74">
                  <a:extLst>
                    <a:ext uri="{FF2B5EF4-FFF2-40B4-BE49-F238E27FC236}">
                      <a16:creationId xmlns:a16="http://schemas.microsoft.com/office/drawing/2014/main" id="{C645FE64-57CC-07E3-6776-FDC053C10B01}"/>
                    </a:ext>
                  </a:extLst>
                </p14:cNvPr>
                <p14:cNvContentPartPr/>
                <p14:nvPr/>
              </p14:nvContentPartPr>
              <p14:xfrm>
                <a:off x="9504720" y="1992142"/>
                <a:ext cx="124920" cy="246240"/>
              </p14:xfrm>
            </p:contentPart>
          </mc:Choice>
          <mc:Fallback>
            <p:pic>
              <p:nvPicPr>
                <p:cNvPr id="75" name="Freihand 74">
                  <a:extLst>
                    <a:ext uri="{FF2B5EF4-FFF2-40B4-BE49-F238E27FC236}">
                      <a16:creationId xmlns:a16="http://schemas.microsoft.com/office/drawing/2014/main" id="{C645FE64-57CC-07E3-6776-FDC053C10B01}"/>
                    </a:ext>
                  </a:extLst>
                </p:cNvPr>
                <p:cNvPicPr/>
                <p:nvPr/>
              </p:nvPicPr>
              <p:blipFill>
                <a:blip r:embed="rId70"/>
                <a:stretch>
                  <a:fillRect/>
                </a:stretch>
              </p:blipFill>
              <p:spPr>
                <a:xfrm>
                  <a:off x="9495720" y="1983142"/>
                  <a:ext cx="1425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6" name="Freihand 75">
                  <a:extLst>
                    <a:ext uri="{FF2B5EF4-FFF2-40B4-BE49-F238E27FC236}">
                      <a16:creationId xmlns:a16="http://schemas.microsoft.com/office/drawing/2014/main" id="{C39E8C75-D932-38CA-8EE5-B7DCFF2F040A}"/>
                    </a:ext>
                  </a:extLst>
                </p14:cNvPr>
                <p14:cNvContentPartPr/>
                <p14:nvPr/>
              </p14:nvContentPartPr>
              <p14:xfrm>
                <a:off x="9650880" y="1964782"/>
                <a:ext cx="25200" cy="127440"/>
              </p14:xfrm>
            </p:contentPart>
          </mc:Choice>
          <mc:Fallback>
            <p:pic>
              <p:nvPicPr>
                <p:cNvPr id="76" name="Freihand 75">
                  <a:extLst>
                    <a:ext uri="{FF2B5EF4-FFF2-40B4-BE49-F238E27FC236}">
                      <a16:creationId xmlns:a16="http://schemas.microsoft.com/office/drawing/2014/main" id="{C39E8C75-D932-38CA-8EE5-B7DCFF2F040A}"/>
                    </a:ext>
                  </a:extLst>
                </p:cNvPr>
                <p:cNvPicPr/>
                <p:nvPr/>
              </p:nvPicPr>
              <p:blipFill>
                <a:blip r:embed="rId72"/>
                <a:stretch>
                  <a:fillRect/>
                </a:stretch>
              </p:blipFill>
              <p:spPr>
                <a:xfrm>
                  <a:off x="9641880" y="1956142"/>
                  <a:ext cx="42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7" name="Freihand 76">
                  <a:extLst>
                    <a:ext uri="{FF2B5EF4-FFF2-40B4-BE49-F238E27FC236}">
                      <a16:creationId xmlns:a16="http://schemas.microsoft.com/office/drawing/2014/main" id="{8EE6024A-2A80-C959-2848-352CBAB13CC3}"/>
                    </a:ext>
                  </a:extLst>
                </p14:cNvPr>
                <p14:cNvContentPartPr/>
                <p14:nvPr/>
              </p14:nvContentPartPr>
              <p14:xfrm>
                <a:off x="9695880" y="1924462"/>
                <a:ext cx="120960" cy="144360"/>
              </p14:xfrm>
            </p:contentPart>
          </mc:Choice>
          <mc:Fallback>
            <p:pic>
              <p:nvPicPr>
                <p:cNvPr id="77" name="Freihand 76">
                  <a:extLst>
                    <a:ext uri="{FF2B5EF4-FFF2-40B4-BE49-F238E27FC236}">
                      <a16:creationId xmlns:a16="http://schemas.microsoft.com/office/drawing/2014/main" id="{8EE6024A-2A80-C959-2848-352CBAB13CC3}"/>
                    </a:ext>
                  </a:extLst>
                </p:cNvPr>
                <p:cNvPicPr/>
                <p:nvPr/>
              </p:nvPicPr>
              <p:blipFill>
                <a:blip r:embed="rId74"/>
                <a:stretch>
                  <a:fillRect/>
                </a:stretch>
              </p:blipFill>
              <p:spPr>
                <a:xfrm>
                  <a:off x="9686880" y="1915462"/>
                  <a:ext cx="138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8" name="Freihand 77">
                  <a:extLst>
                    <a:ext uri="{FF2B5EF4-FFF2-40B4-BE49-F238E27FC236}">
                      <a16:creationId xmlns:a16="http://schemas.microsoft.com/office/drawing/2014/main" id="{573E4578-276C-33BF-9129-B2131EAA3F41}"/>
                    </a:ext>
                  </a:extLst>
                </p14:cNvPr>
                <p14:cNvContentPartPr/>
                <p14:nvPr/>
              </p14:nvContentPartPr>
              <p14:xfrm>
                <a:off x="9714960" y="1806022"/>
                <a:ext cx="186120" cy="234000"/>
              </p14:xfrm>
            </p:contentPart>
          </mc:Choice>
          <mc:Fallback>
            <p:pic>
              <p:nvPicPr>
                <p:cNvPr id="78" name="Freihand 77">
                  <a:extLst>
                    <a:ext uri="{FF2B5EF4-FFF2-40B4-BE49-F238E27FC236}">
                      <a16:creationId xmlns:a16="http://schemas.microsoft.com/office/drawing/2014/main" id="{573E4578-276C-33BF-9129-B2131EAA3F41}"/>
                    </a:ext>
                  </a:extLst>
                </p:cNvPr>
                <p:cNvPicPr/>
                <p:nvPr/>
              </p:nvPicPr>
              <p:blipFill>
                <a:blip r:embed="rId76"/>
                <a:stretch>
                  <a:fillRect/>
                </a:stretch>
              </p:blipFill>
              <p:spPr>
                <a:xfrm>
                  <a:off x="9705960" y="1797022"/>
                  <a:ext cx="203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4" name="Freihand 83">
                  <a:extLst>
                    <a:ext uri="{FF2B5EF4-FFF2-40B4-BE49-F238E27FC236}">
                      <a16:creationId xmlns:a16="http://schemas.microsoft.com/office/drawing/2014/main" id="{83D440A9-B06E-30A5-A3F0-9E919E25818D}"/>
                    </a:ext>
                  </a:extLst>
                </p14:cNvPr>
                <p14:cNvContentPartPr/>
                <p14:nvPr/>
              </p14:nvContentPartPr>
              <p14:xfrm>
                <a:off x="7348320" y="2594782"/>
                <a:ext cx="129240" cy="193320"/>
              </p14:xfrm>
            </p:contentPart>
          </mc:Choice>
          <mc:Fallback>
            <p:pic>
              <p:nvPicPr>
                <p:cNvPr id="84" name="Freihand 83">
                  <a:extLst>
                    <a:ext uri="{FF2B5EF4-FFF2-40B4-BE49-F238E27FC236}">
                      <a16:creationId xmlns:a16="http://schemas.microsoft.com/office/drawing/2014/main" id="{83D440A9-B06E-30A5-A3F0-9E919E25818D}"/>
                    </a:ext>
                  </a:extLst>
                </p:cNvPr>
                <p:cNvPicPr/>
                <p:nvPr/>
              </p:nvPicPr>
              <p:blipFill>
                <a:blip r:embed="rId78"/>
                <a:stretch>
                  <a:fillRect/>
                </a:stretch>
              </p:blipFill>
              <p:spPr>
                <a:xfrm>
                  <a:off x="7339320" y="2586142"/>
                  <a:ext cx="1468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5" name="Freihand 84">
                  <a:extLst>
                    <a:ext uri="{FF2B5EF4-FFF2-40B4-BE49-F238E27FC236}">
                      <a16:creationId xmlns:a16="http://schemas.microsoft.com/office/drawing/2014/main" id="{B4AD6BAF-2850-5B6F-63C2-821DFBFF67E5}"/>
                    </a:ext>
                  </a:extLst>
                </p14:cNvPr>
                <p14:cNvContentPartPr/>
                <p14:nvPr/>
              </p14:nvContentPartPr>
              <p14:xfrm>
                <a:off x="7501680" y="2659222"/>
                <a:ext cx="197640" cy="111600"/>
              </p14:xfrm>
            </p:contentPart>
          </mc:Choice>
          <mc:Fallback>
            <p:pic>
              <p:nvPicPr>
                <p:cNvPr id="85" name="Freihand 84">
                  <a:extLst>
                    <a:ext uri="{FF2B5EF4-FFF2-40B4-BE49-F238E27FC236}">
                      <a16:creationId xmlns:a16="http://schemas.microsoft.com/office/drawing/2014/main" id="{B4AD6BAF-2850-5B6F-63C2-821DFBFF67E5}"/>
                    </a:ext>
                  </a:extLst>
                </p:cNvPr>
                <p:cNvPicPr/>
                <p:nvPr/>
              </p:nvPicPr>
              <p:blipFill>
                <a:blip r:embed="rId80"/>
                <a:stretch>
                  <a:fillRect/>
                </a:stretch>
              </p:blipFill>
              <p:spPr>
                <a:xfrm>
                  <a:off x="7493040" y="2650582"/>
                  <a:ext cx="215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7" name="Freihand 86">
                  <a:extLst>
                    <a:ext uri="{FF2B5EF4-FFF2-40B4-BE49-F238E27FC236}">
                      <a16:creationId xmlns:a16="http://schemas.microsoft.com/office/drawing/2014/main" id="{E9C1B39A-6A6A-F0B4-77D3-08EA221F85A4}"/>
                    </a:ext>
                  </a:extLst>
                </p14:cNvPr>
                <p14:cNvContentPartPr/>
                <p14:nvPr/>
              </p14:nvContentPartPr>
              <p14:xfrm>
                <a:off x="7887240" y="2544742"/>
                <a:ext cx="7560" cy="191160"/>
              </p14:xfrm>
            </p:contentPart>
          </mc:Choice>
          <mc:Fallback>
            <p:pic>
              <p:nvPicPr>
                <p:cNvPr id="87" name="Freihand 86">
                  <a:extLst>
                    <a:ext uri="{FF2B5EF4-FFF2-40B4-BE49-F238E27FC236}">
                      <a16:creationId xmlns:a16="http://schemas.microsoft.com/office/drawing/2014/main" id="{E9C1B39A-6A6A-F0B4-77D3-08EA221F85A4}"/>
                    </a:ext>
                  </a:extLst>
                </p:cNvPr>
                <p:cNvPicPr/>
                <p:nvPr/>
              </p:nvPicPr>
              <p:blipFill>
                <a:blip r:embed="rId82"/>
                <a:stretch>
                  <a:fillRect/>
                </a:stretch>
              </p:blipFill>
              <p:spPr>
                <a:xfrm>
                  <a:off x="7878240" y="2536102"/>
                  <a:ext cx="25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8" name="Freihand 87">
                  <a:extLst>
                    <a:ext uri="{FF2B5EF4-FFF2-40B4-BE49-F238E27FC236}">
                      <a16:creationId xmlns:a16="http://schemas.microsoft.com/office/drawing/2014/main" id="{73C91760-C402-D0DA-BE56-5F97D515A680}"/>
                    </a:ext>
                  </a:extLst>
                </p14:cNvPr>
                <p14:cNvContentPartPr/>
                <p14:nvPr/>
              </p14:nvContentPartPr>
              <p14:xfrm>
                <a:off x="7856640" y="2525302"/>
                <a:ext cx="217080" cy="190080"/>
              </p14:xfrm>
            </p:contentPart>
          </mc:Choice>
          <mc:Fallback>
            <p:pic>
              <p:nvPicPr>
                <p:cNvPr id="88" name="Freihand 87">
                  <a:extLst>
                    <a:ext uri="{FF2B5EF4-FFF2-40B4-BE49-F238E27FC236}">
                      <a16:creationId xmlns:a16="http://schemas.microsoft.com/office/drawing/2014/main" id="{73C91760-C402-D0DA-BE56-5F97D515A680}"/>
                    </a:ext>
                  </a:extLst>
                </p:cNvPr>
                <p:cNvPicPr/>
                <p:nvPr/>
              </p:nvPicPr>
              <p:blipFill>
                <a:blip r:embed="rId84"/>
                <a:stretch>
                  <a:fillRect/>
                </a:stretch>
              </p:blipFill>
              <p:spPr>
                <a:xfrm>
                  <a:off x="7848000" y="2516662"/>
                  <a:ext cx="234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9" name="Freihand 88">
                  <a:extLst>
                    <a:ext uri="{FF2B5EF4-FFF2-40B4-BE49-F238E27FC236}">
                      <a16:creationId xmlns:a16="http://schemas.microsoft.com/office/drawing/2014/main" id="{4CD6AB0B-2664-8FCD-3DDB-7D07E3A37944}"/>
                    </a:ext>
                  </a:extLst>
                </p14:cNvPr>
                <p14:cNvContentPartPr/>
                <p14:nvPr/>
              </p14:nvContentPartPr>
              <p14:xfrm>
                <a:off x="8094960" y="2460142"/>
                <a:ext cx="182520" cy="196200"/>
              </p14:xfrm>
            </p:contentPart>
          </mc:Choice>
          <mc:Fallback>
            <p:pic>
              <p:nvPicPr>
                <p:cNvPr id="89" name="Freihand 88">
                  <a:extLst>
                    <a:ext uri="{FF2B5EF4-FFF2-40B4-BE49-F238E27FC236}">
                      <a16:creationId xmlns:a16="http://schemas.microsoft.com/office/drawing/2014/main" id="{4CD6AB0B-2664-8FCD-3DDB-7D07E3A37944}"/>
                    </a:ext>
                  </a:extLst>
                </p:cNvPr>
                <p:cNvPicPr/>
                <p:nvPr/>
              </p:nvPicPr>
              <p:blipFill>
                <a:blip r:embed="rId86"/>
                <a:stretch>
                  <a:fillRect/>
                </a:stretch>
              </p:blipFill>
              <p:spPr>
                <a:xfrm>
                  <a:off x="8086320" y="2451502"/>
                  <a:ext cx="200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0" name="Freihand 89">
                  <a:extLst>
                    <a:ext uri="{FF2B5EF4-FFF2-40B4-BE49-F238E27FC236}">
                      <a16:creationId xmlns:a16="http://schemas.microsoft.com/office/drawing/2014/main" id="{0A4E9E41-A42B-5F1E-4B96-4F708CBD067B}"/>
                    </a:ext>
                  </a:extLst>
                </p14:cNvPr>
                <p14:cNvContentPartPr/>
                <p14:nvPr/>
              </p14:nvContentPartPr>
              <p14:xfrm>
                <a:off x="8325720" y="2436382"/>
                <a:ext cx="64800" cy="155160"/>
              </p14:xfrm>
            </p:contentPart>
          </mc:Choice>
          <mc:Fallback>
            <p:pic>
              <p:nvPicPr>
                <p:cNvPr id="90" name="Freihand 89">
                  <a:extLst>
                    <a:ext uri="{FF2B5EF4-FFF2-40B4-BE49-F238E27FC236}">
                      <a16:creationId xmlns:a16="http://schemas.microsoft.com/office/drawing/2014/main" id="{0A4E9E41-A42B-5F1E-4B96-4F708CBD067B}"/>
                    </a:ext>
                  </a:extLst>
                </p:cNvPr>
                <p:cNvPicPr/>
                <p:nvPr/>
              </p:nvPicPr>
              <p:blipFill>
                <a:blip r:embed="rId88"/>
                <a:stretch>
                  <a:fillRect/>
                </a:stretch>
              </p:blipFill>
              <p:spPr>
                <a:xfrm>
                  <a:off x="8316720" y="2427742"/>
                  <a:ext cx="82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2" name="Freihand 91">
                  <a:extLst>
                    <a:ext uri="{FF2B5EF4-FFF2-40B4-BE49-F238E27FC236}">
                      <a16:creationId xmlns:a16="http://schemas.microsoft.com/office/drawing/2014/main" id="{B11F578A-2A88-64A7-372F-5C2485B27D21}"/>
                    </a:ext>
                  </a:extLst>
                </p14:cNvPr>
                <p14:cNvContentPartPr/>
                <p14:nvPr/>
              </p14:nvContentPartPr>
              <p14:xfrm>
                <a:off x="8453880" y="2460142"/>
                <a:ext cx="160920" cy="149760"/>
              </p14:xfrm>
            </p:contentPart>
          </mc:Choice>
          <mc:Fallback>
            <p:pic>
              <p:nvPicPr>
                <p:cNvPr id="92" name="Freihand 91">
                  <a:extLst>
                    <a:ext uri="{FF2B5EF4-FFF2-40B4-BE49-F238E27FC236}">
                      <a16:creationId xmlns:a16="http://schemas.microsoft.com/office/drawing/2014/main" id="{B11F578A-2A88-64A7-372F-5C2485B27D21}"/>
                    </a:ext>
                  </a:extLst>
                </p:cNvPr>
                <p:cNvPicPr/>
                <p:nvPr/>
              </p:nvPicPr>
              <p:blipFill>
                <a:blip r:embed="rId90"/>
                <a:stretch>
                  <a:fillRect/>
                </a:stretch>
              </p:blipFill>
              <p:spPr>
                <a:xfrm>
                  <a:off x="8444880" y="2451142"/>
                  <a:ext cx="178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4" name="Freihand 93">
                  <a:extLst>
                    <a:ext uri="{FF2B5EF4-FFF2-40B4-BE49-F238E27FC236}">
                      <a16:creationId xmlns:a16="http://schemas.microsoft.com/office/drawing/2014/main" id="{A19467D7-BAF7-EF2C-C6DB-659F1FF0E1F6}"/>
                    </a:ext>
                  </a:extLst>
                </p14:cNvPr>
                <p14:cNvContentPartPr/>
                <p14:nvPr/>
              </p14:nvContentPartPr>
              <p14:xfrm>
                <a:off x="8794800" y="2362582"/>
                <a:ext cx="464760" cy="307800"/>
              </p14:xfrm>
            </p:contentPart>
          </mc:Choice>
          <mc:Fallback>
            <p:pic>
              <p:nvPicPr>
                <p:cNvPr id="94" name="Freihand 93">
                  <a:extLst>
                    <a:ext uri="{FF2B5EF4-FFF2-40B4-BE49-F238E27FC236}">
                      <a16:creationId xmlns:a16="http://schemas.microsoft.com/office/drawing/2014/main" id="{A19467D7-BAF7-EF2C-C6DB-659F1FF0E1F6}"/>
                    </a:ext>
                  </a:extLst>
                </p:cNvPr>
                <p:cNvPicPr/>
                <p:nvPr/>
              </p:nvPicPr>
              <p:blipFill>
                <a:blip r:embed="rId92"/>
                <a:stretch>
                  <a:fillRect/>
                </a:stretch>
              </p:blipFill>
              <p:spPr>
                <a:xfrm>
                  <a:off x="8786160" y="2353942"/>
                  <a:ext cx="4824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5" name="Freihand 94">
                  <a:extLst>
                    <a:ext uri="{FF2B5EF4-FFF2-40B4-BE49-F238E27FC236}">
                      <a16:creationId xmlns:a16="http://schemas.microsoft.com/office/drawing/2014/main" id="{821354A3-0FD3-1D62-A8B7-D88CB24AC5CB}"/>
                    </a:ext>
                  </a:extLst>
                </p14:cNvPr>
                <p14:cNvContentPartPr/>
                <p14:nvPr/>
              </p14:nvContentPartPr>
              <p14:xfrm>
                <a:off x="9084960" y="2369782"/>
                <a:ext cx="104760" cy="7920"/>
              </p14:xfrm>
            </p:contentPart>
          </mc:Choice>
          <mc:Fallback>
            <p:pic>
              <p:nvPicPr>
                <p:cNvPr id="95" name="Freihand 94">
                  <a:extLst>
                    <a:ext uri="{FF2B5EF4-FFF2-40B4-BE49-F238E27FC236}">
                      <a16:creationId xmlns:a16="http://schemas.microsoft.com/office/drawing/2014/main" id="{821354A3-0FD3-1D62-A8B7-D88CB24AC5CB}"/>
                    </a:ext>
                  </a:extLst>
                </p:cNvPr>
                <p:cNvPicPr/>
                <p:nvPr/>
              </p:nvPicPr>
              <p:blipFill>
                <a:blip r:embed="rId94"/>
                <a:stretch>
                  <a:fillRect/>
                </a:stretch>
              </p:blipFill>
              <p:spPr>
                <a:xfrm>
                  <a:off x="9075960" y="2361142"/>
                  <a:ext cx="122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6" name="Freihand 95">
                  <a:extLst>
                    <a:ext uri="{FF2B5EF4-FFF2-40B4-BE49-F238E27FC236}">
                      <a16:creationId xmlns:a16="http://schemas.microsoft.com/office/drawing/2014/main" id="{EDF28C3E-C892-00E9-66CE-464BFE37A2AF}"/>
                    </a:ext>
                  </a:extLst>
                </p14:cNvPr>
                <p14:cNvContentPartPr/>
                <p14:nvPr/>
              </p14:nvContentPartPr>
              <p14:xfrm>
                <a:off x="9522000" y="2369062"/>
                <a:ext cx="364680" cy="153000"/>
              </p14:xfrm>
            </p:contentPart>
          </mc:Choice>
          <mc:Fallback>
            <p:pic>
              <p:nvPicPr>
                <p:cNvPr id="96" name="Freihand 95">
                  <a:extLst>
                    <a:ext uri="{FF2B5EF4-FFF2-40B4-BE49-F238E27FC236}">
                      <a16:creationId xmlns:a16="http://schemas.microsoft.com/office/drawing/2014/main" id="{EDF28C3E-C892-00E9-66CE-464BFE37A2AF}"/>
                    </a:ext>
                  </a:extLst>
                </p:cNvPr>
                <p:cNvPicPr/>
                <p:nvPr/>
              </p:nvPicPr>
              <p:blipFill>
                <a:blip r:embed="rId96"/>
                <a:stretch>
                  <a:fillRect/>
                </a:stretch>
              </p:blipFill>
              <p:spPr>
                <a:xfrm>
                  <a:off x="9513000" y="2360422"/>
                  <a:ext cx="382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7" name="Freihand 96">
                  <a:extLst>
                    <a:ext uri="{FF2B5EF4-FFF2-40B4-BE49-F238E27FC236}">
                      <a16:creationId xmlns:a16="http://schemas.microsoft.com/office/drawing/2014/main" id="{95A71FC1-9DFF-14A2-0C3F-36A7915A91BB}"/>
                    </a:ext>
                  </a:extLst>
                </p14:cNvPr>
                <p14:cNvContentPartPr/>
                <p14:nvPr/>
              </p14:nvContentPartPr>
              <p14:xfrm>
                <a:off x="9841680" y="2244142"/>
                <a:ext cx="46800" cy="46440"/>
              </p14:xfrm>
            </p:contentPart>
          </mc:Choice>
          <mc:Fallback>
            <p:pic>
              <p:nvPicPr>
                <p:cNvPr id="97" name="Freihand 96">
                  <a:extLst>
                    <a:ext uri="{FF2B5EF4-FFF2-40B4-BE49-F238E27FC236}">
                      <a16:creationId xmlns:a16="http://schemas.microsoft.com/office/drawing/2014/main" id="{95A71FC1-9DFF-14A2-0C3F-36A7915A91BB}"/>
                    </a:ext>
                  </a:extLst>
                </p:cNvPr>
                <p:cNvPicPr/>
                <p:nvPr/>
              </p:nvPicPr>
              <p:blipFill>
                <a:blip r:embed="rId98"/>
                <a:stretch>
                  <a:fillRect/>
                </a:stretch>
              </p:blipFill>
              <p:spPr>
                <a:xfrm>
                  <a:off x="9833040" y="2235142"/>
                  <a:ext cx="64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6" name="Freihand 105">
                  <a:extLst>
                    <a:ext uri="{FF2B5EF4-FFF2-40B4-BE49-F238E27FC236}">
                      <a16:creationId xmlns:a16="http://schemas.microsoft.com/office/drawing/2014/main" id="{838B5077-C51C-19C6-F7E9-C4255282ED87}"/>
                    </a:ext>
                  </a:extLst>
                </p14:cNvPr>
                <p14:cNvContentPartPr/>
                <p14:nvPr/>
              </p14:nvContentPartPr>
              <p14:xfrm>
                <a:off x="9243720" y="2754622"/>
                <a:ext cx="84600" cy="194760"/>
              </p14:xfrm>
            </p:contentPart>
          </mc:Choice>
          <mc:Fallback>
            <p:pic>
              <p:nvPicPr>
                <p:cNvPr id="106" name="Freihand 105">
                  <a:extLst>
                    <a:ext uri="{FF2B5EF4-FFF2-40B4-BE49-F238E27FC236}">
                      <a16:creationId xmlns:a16="http://schemas.microsoft.com/office/drawing/2014/main" id="{838B5077-C51C-19C6-F7E9-C4255282ED87}"/>
                    </a:ext>
                  </a:extLst>
                </p:cNvPr>
                <p:cNvPicPr/>
                <p:nvPr/>
              </p:nvPicPr>
              <p:blipFill>
                <a:blip r:embed="rId100"/>
                <a:stretch>
                  <a:fillRect/>
                </a:stretch>
              </p:blipFill>
              <p:spPr>
                <a:xfrm>
                  <a:off x="9234720" y="2745982"/>
                  <a:ext cx="1022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7" name="Freihand 106">
                  <a:extLst>
                    <a:ext uri="{FF2B5EF4-FFF2-40B4-BE49-F238E27FC236}">
                      <a16:creationId xmlns:a16="http://schemas.microsoft.com/office/drawing/2014/main" id="{6AE2DB1E-6480-1B39-596D-C00811F4F11D}"/>
                    </a:ext>
                  </a:extLst>
                </p14:cNvPr>
                <p14:cNvContentPartPr/>
                <p14:nvPr/>
              </p14:nvContentPartPr>
              <p14:xfrm>
                <a:off x="9385560" y="2780182"/>
                <a:ext cx="525600" cy="145800"/>
              </p14:xfrm>
            </p:contentPart>
          </mc:Choice>
          <mc:Fallback>
            <p:pic>
              <p:nvPicPr>
                <p:cNvPr id="107" name="Freihand 106">
                  <a:extLst>
                    <a:ext uri="{FF2B5EF4-FFF2-40B4-BE49-F238E27FC236}">
                      <a16:creationId xmlns:a16="http://schemas.microsoft.com/office/drawing/2014/main" id="{6AE2DB1E-6480-1B39-596D-C00811F4F11D}"/>
                    </a:ext>
                  </a:extLst>
                </p:cNvPr>
                <p:cNvPicPr/>
                <p:nvPr/>
              </p:nvPicPr>
              <p:blipFill>
                <a:blip r:embed="rId102"/>
                <a:stretch>
                  <a:fillRect/>
                </a:stretch>
              </p:blipFill>
              <p:spPr>
                <a:xfrm>
                  <a:off x="9376920" y="2771182"/>
                  <a:ext cx="543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8" name="Freihand 107">
                  <a:extLst>
                    <a:ext uri="{FF2B5EF4-FFF2-40B4-BE49-F238E27FC236}">
                      <a16:creationId xmlns:a16="http://schemas.microsoft.com/office/drawing/2014/main" id="{4F86EA9C-CA0D-06FE-A111-84CD485928A5}"/>
                    </a:ext>
                  </a:extLst>
                </p14:cNvPr>
                <p14:cNvContentPartPr/>
                <p14:nvPr/>
              </p14:nvContentPartPr>
              <p14:xfrm>
                <a:off x="9867600" y="2699182"/>
                <a:ext cx="10800" cy="5040"/>
              </p14:xfrm>
            </p:contentPart>
          </mc:Choice>
          <mc:Fallback>
            <p:pic>
              <p:nvPicPr>
                <p:cNvPr id="108" name="Freihand 107">
                  <a:extLst>
                    <a:ext uri="{FF2B5EF4-FFF2-40B4-BE49-F238E27FC236}">
                      <a16:creationId xmlns:a16="http://schemas.microsoft.com/office/drawing/2014/main" id="{4F86EA9C-CA0D-06FE-A111-84CD485928A5}"/>
                    </a:ext>
                  </a:extLst>
                </p:cNvPr>
                <p:cNvPicPr/>
                <p:nvPr/>
              </p:nvPicPr>
              <p:blipFill>
                <a:blip r:embed="rId104"/>
                <a:stretch>
                  <a:fillRect/>
                </a:stretch>
              </p:blipFill>
              <p:spPr>
                <a:xfrm>
                  <a:off x="9858600" y="2690182"/>
                  <a:ext cx="28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8" name="Freihand 97">
                  <a:extLst>
                    <a:ext uri="{FF2B5EF4-FFF2-40B4-BE49-F238E27FC236}">
                      <a16:creationId xmlns:a16="http://schemas.microsoft.com/office/drawing/2014/main" id="{847E9FA1-615F-D5D1-C7ED-A80629E3732B}"/>
                    </a:ext>
                  </a:extLst>
                </p14:cNvPr>
                <p14:cNvContentPartPr/>
                <p14:nvPr/>
              </p14:nvContentPartPr>
              <p14:xfrm>
                <a:off x="10123560" y="2236222"/>
                <a:ext cx="169920" cy="231840"/>
              </p14:xfrm>
            </p:contentPart>
          </mc:Choice>
          <mc:Fallback>
            <p:pic>
              <p:nvPicPr>
                <p:cNvPr id="98" name="Freihand 97">
                  <a:extLst>
                    <a:ext uri="{FF2B5EF4-FFF2-40B4-BE49-F238E27FC236}">
                      <a16:creationId xmlns:a16="http://schemas.microsoft.com/office/drawing/2014/main" id="{847E9FA1-615F-D5D1-C7ED-A80629E3732B}"/>
                    </a:ext>
                  </a:extLst>
                </p:cNvPr>
                <p:cNvPicPr/>
                <p:nvPr/>
              </p:nvPicPr>
              <p:blipFill>
                <a:blip r:embed="rId106"/>
                <a:stretch>
                  <a:fillRect/>
                </a:stretch>
              </p:blipFill>
              <p:spPr>
                <a:xfrm>
                  <a:off x="10114560" y="2227222"/>
                  <a:ext cx="1875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9" name="Freihand 98">
                  <a:extLst>
                    <a:ext uri="{FF2B5EF4-FFF2-40B4-BE49-F238E27FC236}">
                      <a16:creationId xmlns:a16="http://schemas.microsoft.com/office/drawing/2014/main" id="{D4D5F7EF-DA4F-02C5-CD61-3393B787F116}"/>
                    </a:ext>
                  </a:extLst>
                </p14:cNvPr>
                <p14:cNvContentPartPr/>
                <p14:nvPr/>
              </p14:nvContentPartPr>
              <p14:xfrm>
                <a:off x="10147680" y="2396782"/>
                <a:ext cx="144360" cy="108360"/>
              </p14:xfrm>
            </p:contentPart>
          </mc:Choice>
          <mc:Fallback>
            <p:pic>
              <p:nvPicPr>
                <p:cNvPr id="99" name="Freihand 98">
                  <a:extLst>
                    <a:ext uri="{FF2B5EF4-FFF2-40B4-BE49-F238E27FC236}">
                      <a16:creationId xmlns:a16="http://schemas.microsoft.com/office/drawing/2014/main" id="{D4D5F7EF-DA4F-02C5-CD61-3393B787F116}"/>
                    </a:ext>
                  </a:extLst>
                </p:cNvPr>
                <p:cNvPicPr/>
                <p:nvPr/>
              </p:nvPicPr>
              <p:blipFill>
                <a:blip r:embed="rId108"/>
                <a:stretch>
                  <a:fillRect/>
                </a:stretch>
              </p:blipFill>
              <p:spPr>
                <a:xfrm>
                  <a:off x="10139040" y="2387782"/>
                  <a:ext cx="162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0" name="Freihand 99">
                  <a:extLst>
                    <a:ext uri="{FF2B5EF4-FFF2-40B4-BE49-F238E27FC236}">
                      <a16:creationId xmlns:a16="http://schemas.microsoft.com/office/drawing/2014/main" id="{E483B73C-18CB-690E-6B6F-89E9EC10F73C}"/>
                    </a:ext>
                  </a:extLst>
                </p14:cNvPr>
                <p14:cNvContentPartPr/>
                <p14:nvPr/>
              </p14:nvContentPartPr>
              <p14:xfrm>
                <a:off x="10334880" y="2332702"/>
                <a:ext cx="299880" cy="101880"/>
              </p14:xfrm>
            </p:contentPart>
          </mc:Choice>
          <mc:Fallback>
            <p:pic>
              <p:nvPicPr>
                <p:cNvPr id="100" name="Freihand 99">
                  <a:extLst>
                    <a:ext uri="{FF2B5EF4-FFF2-40B4-BE49-F238E27FC236}">
                      <a16:creationId xmlns:a16="http://schemas.microsoft.com/office/drawing/2014/main" id="{E483B73C-18CB-690E-6B6F-89E9EC10F73C}"/>
                    </a:ext>
                  </a:extLst>
                </p:cNvPr>
                <p:cNvPicPr/>
                <p:nvPr/>
              </p:nvPicPr>
              <p:blipFill>
                <a:blip r:embed="rId110"/>
                <a:stretch>
                  <a:fillRect/>
                </a:stretch>
              </p:blipFill>
              <p:spPr>
                <a:xfrm>
                  <a:off x="10325880" y="2323702"/>
                  <a:ext cx="317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1" name="Freihand 100">
                  <a:extLst>
                    <a:ext uri="{FF2B5EF4-FFF2-40B4-BE49-F238E27FC236}">
                      <a16:creationId xmlns:a16="http://schemas.microsoft.com/office/drawing/2014/main" id="{D5AE52E7-155C-6C84-550D-4AF2880C5D1E}"/>
                    </a:ext>
                  </a:extLst>
                </p14:cNvPr>
                <p14:cNvContentPartPr/>
                <p14:nvPr/>
              </p14:nvContentPartPr>
              <p14:xfrm>
                <a:off x="10767960" y="2219302"/>
                <a:ext cx="43560" cy="176760"/>
              </p14:xfrm>
            </p:contentPart>
          </mc:Choice>
          <mc:Fallback>
            <p:pic>
              <p:nvPicPr>
                <p:cNvPr id="101" name="Freihand 100">
                  <a:extLst>
                    <a:ext uri="{FF2B5EF4-FFF2-40B4-BE49-F238E27FC236}">
                      <a16:creationId xmlns:a16="http://schemas.microsoft.com/office/drawing/2014/main" id="{D5AE52E7-155C-6C84-550D-4AF2880C5D1E}"/>
                    </a:ext>
                  </a:extLst>
                </p:cNvPr>
                <p:cNvPicPr/>
                <p:nvPr/>
              </p:nvPicPr>
              <p:blipFill>
                <a:blip r:embed="rId112"/>
                <a:stretch>
                  <a:fillRect/>
                </a:stretch>
              </p:blipFill>
              <p:spPr>
                <a:xfrm>
                  <a:off x="10758960" y="2210302"/>
                  <a:ext cx="61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2" name="Freihand 101">
                  <a:extLst>
                    <a:ext uri="{FF2B5EF4-FFF2-40B4-BE49-F238E27FC236}">
                      <a16:creationId xmlns:a16="http://schemas.microsoft.com/office/drawing/2014/main" id="{CCE83ECD-7E4B-A1AD-70F0-6475F53C0520}"/>
                    </a:ext>
                  </a:extLst>
                </p14:cNvPr>
                <p14:cNvContentPartPr/>
                <p14:nvPr/>
              </p14:nvContentPartPr>
              <p14:xfrm>
                <a:off x="10835640" y="2281942"/>
                <a:ext cx="153000" cy="102600"/>
              </p14:xfrm>
            </p:contentPart>
          </mc:Choice>
          <mc:Fallback>
            <p:pic>
              <p:nvPicPr>
                <p:cNvPr id="102" name="Freihand 101">
                  <a:extLst>
                    <a:ext uri="{FF2B5EF4-FFF2-40B4-BE49-F238E27FC236}">
                      <a16:creationId xmlns:a16="http://schemas.microsoft.com/office/drawing/2014/main" id="{CCE83ECD-7E4B-A1AD-70F0-6475F53C0520}"/>
                    </a:ext>
                  </a:extLst>
                </p:cNvPr>
                <p:cNvPicPr/>
                <p:nvPr/>
              </p:nvPicPr>
              <p:blipFill>
                <a:blip r:embed="rId114"/>
                <a:stretch>
                  <a:fillRect/>
                </a:stretch>
              </p:blipFill>
              <p:spPr>
                <a:xfrm>
                  <a:off x="10826640" y="2272942"/>
                  <a:ext cx="170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3" name="Freihand 102">
                  <a:extLst>
                    <a:ext uri="{FF2B5EF4-FFF2-40B4-BE49-F238E27FC236}">
                      <a16:creationId xmlns:a16="http://schemas.microsoft.com/office/drawing/2014/main" id="{5859F5B0-4E15-50C2-8A8A-8A30C69BBAB5}"/>
                    </a:ext>
                  </a:extLst>
                </p14:cNvPr>
                <p14:cNvContentPartPr/>
                <p14:nvPr/>
              </p14:nvContentPartPr>
              <p14:xfrm>
                <a:off x="10989720" y="2223982"/>
                <a:ext cx="86040" cy="147600"/>
              </p14:xfrm>
            </p:contentPart>
          </mc:Choice>
          <mc:Fallback>
            <p:pic>
              <p:nvPicPr>
                <p:cNvPr id="103" name="Freihand 102">
                  <a:extLst>
                    <a:ext uri="{FF2B5EF4-FFF2-40B4-BE49-F238E27FC236}">
                      <a16:creationId xmlns:a16="http://schemas.microsoft.com/office/drawing/2014/main" id="{5859F5B0-4E15-50C2-8A8A-8A30C69BBAB5}"/>
                    </a:ext>
                  </a:extLst>
                </p:cNvPr>
                <p:cNvPicPr/>
                <p:nvPr/>
              </p:nvPicPr>
              <p:blipFill>
                <a:blip r:embed="rId116"/>
                <a:stretch>
                  <a:fillRect/>
                </a:stretch>
              </p:blipFill>
              <p:spPr>
                <a:xfrm>
                  <a:off x="10980720" y="2214982"/>
                  <a:ext cx="103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4" name="Freihand 103">
                  <a:extLst>
                    <a:ext uri="{FF2B5EF4-FFF2-40B4-BE49-F238E27FC236}">
                      <a16:creationId xmlns:a16="http://schemas.microsoft.com/office/drawing/2014/main" id="{9864E23F-2318-9FA3-C393-10DDDE4D771E}"/>
                    </a:ext>
                  </a:extLst>
                </p14:cNvPr>
                <p14:cNvContentPartPr/>
                <p14:nvPr/>
              </p14:nvContentPartPr>
              <p14:xfrm>
                <a:off x="11132640" y="2112742"/>
                <a:ext cx="58680" cy="205560"/>
              </p14:xfrm>
            </p:contentPart>
          </mc:Choice>
          <mc:Fallback>
            <p:pic>
              <p:nvPicPr>
                <p:cNvPr id="104" name="Freihand 103">
                  <a:extLst>
                    <a:ext uri="{FF2B5EF4-FFF2-40B4-BE49-F238E27FC236}">
                      <a16:creationId xmlns:a16="http://schemas.microsoft.com/office/drawing/2014/main" id="{9864E23F-2318-9FA3-C393-10DDDE4D771E}"/>
                    </a:ext>
                  </a:extLst>
                </p:cNvPr>
                <p:cNvPicPr/>
                <p:nvPr/>
              </p:nvPicPr>
              <p:blipFill>
                <a:blip r:embed="rId118"/>
                <a:stretch>
                  <a:fillRect/>
                </a:stretch>
              </p:blipFill>
              <p:spPr>
                <a:xfrm>
                  <a:off x="11124000" y="2104102"/>
                  <a:ext cx="763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5" name="Freihand 104">
                  <a:extLst>
                    <a:ext uri="{FF2B5EF4-FFF2-40B4-BE49-F238E27FC236}">
                      <a16:creationId xmlns:a16="http://schemas.microsoft.com/office/drawing/2014/main" id="{99B8CBA8-28FE-FE1A-27C8-5A8CFC8F3592}"/>
                    </a:ext>
                  </a:extLst>
                </p14:cNvPr>
                <p14:cNvContentPartPr/>
                <p14:nvPr/>
              </p14:nvContentPartPr>
              <p14:xfrm>
                <a:off x="11242080" y="2133622"/>
                <a:ext cx="536760" cy="152280"/>
              </p14:xfrm>
            </p:contentPart>
          </mc:Choice>
          <mc:Fallback>
            <p:pic>
              <p:nvPicPr>
                <p:cNvPr id="105" name="Freihand 104">
                  <a:extLst>
                    <a:ext uri="{FF2B5EF4-FFF2-40B4-BE49-F238E27FC236}">
                      <a16:creationId xmlns:a16="http://schemas.microsoft.com/office/drawing/2014/main" id="{99B8CBA8-28FE-FE1A-27C8-5A8CFC8F3592}"/>
                    </a:ext>
                  </a:extLst>
                </p:cNvPr>
                <p:cNvPicPr/>
                <p:nvPr/>
              </p:nvPicPr>
              <p:blipFill>
                <a:blip r:embed="rId120"/>
                <a:stretch>
                  <a:fillRect/>
                </a:stretch>
              </p:blipFill>
              <p:spPr>
                <a:xfrm>
                  <a:off x="11233080" y="2124622"/>
                  <a:ext cx="554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9" name="Freihand 108">
                  <a:extLst>
                    <a:ext uri="{FF2B5EF4-FFF2-40B4-BE49-F238E27FC236}">
                      <a16:creationId xmlns:a16="http://schemas.microsoft.com/office/drawing/2014/main" id="{2B4EDE5D-433B-1EDB-D947-BFDB61E080E3}"/>
                    </a:ext>
                  </a:extLst>
                </p14:cNvPr>
                <p14:cNvContentPartPr/>
                <p14:nvPr/>
              </p14:nvContentPartPr>
              <p14:xfrm>
                <a:off x="10128600" y="2621782"/>
                <a:ext cx="191880" cy="282600"/>
              </p14:xfrm>
            </p:contentPart>
          </mc:Choice>
          <mc:Fallback>
            <p:pic>
              <p:nvPicPr>
                <p:cNvPr id="109" name="Freihand 108">
                  <a:extLst>
                    <a:ext uri="{FF2B5EF4-FFF2-40B4-BE49-F238E27FC236}">
                      <a16:creationId xmlns:a16="http://schemas.microsoft.com/office/drawing/2014/main" id="{2B4EDE5D-433B-1EDB-D947-BFDB61E080E3}"/>
                    </a:ext>
                  </a:extLst>
                </p:cNvPr>
                <p:cNvPicPr/>
                <p:nvPr/>
              </p:nvPicPr>
              <p:blipFill>
                <a:blip r:embed="rId122"/>
                <a:stretch>
                  <a:fillRect/>
                </a:stretch>
              </p:blipFill>
              <p:spPr>
                <a:xfrm>
                  <a:off x="10119960" y="2612782"/>
                  <a:ext cx="2095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0" name="Freihand 109">
                  <a:extLst>
                    <a:ext uri="{FF2B5EF4-FFF2-40B4-BE49-F238E27FC236}">
                      <a16:creationId xmlns:a16="http://schemas.microsoft.com/office/drawing/2014/main" id="{2BD4D5FF-F0E6-07A8-17F8-657B93A6C132}"/>
                    </a:ext>
                  </a:extLst>
                </p14:cNvPr>
                <p14:cNvContentPartPr/>
                <p14:nvPr/>
              </p14:nvContentPartPr>
              <p14:xfrm>
                <a:off x="10320480" y="2745622"/>
                <a:ext cx="77400" cy="104400"/>
              </p14:xfrm>
            </p:contentPart>
          </mc:Choice>
          <mc:Fallback>
            <p:pic>
              <p:nvPicPr>
                <p:cNvPr id="110" name="Freihand 109">
                  <a:extLst>
                    <a:ext uri="{FF2B5EF4-FFF2-40B4-BE49-F238E27FC236}">
                      <a16:creationId xmlns:a16="http://schemas.microsoft.com/office/drawing/2014/main" id="{2BD4D5FF-F0E6-07A8-17F8-657B93A6C132}"/>
                    </a:ext>
                  </a:extLst>
                </p:cNvPr>
                <p:cNvPicPr/>
                <p:nvPr/>
              </p:nvPicPr>
              <p:blipFill>
                <a:blip r:embed="rId124"/>
                <a:stretch>
                  <a:fillRect/>
                </a:stretch>
              </p:blipFill>
              <p:spPr>
                <a:xfrm>
                  <a:off x="10311840" y="2736982"/>
                  <a:ext cx="95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1" name="Freihand 110">
                  <a:extLst>
                    <a:ext uri="{FF2B5EF4-FFF2-40B4-BE49-F238E27FC236}">
                      <a16:creationId xmlns:a16="http://schemas.microsoft.com/office/drawing/2014/main" id="{72BCDC8F-5380-739C-10D0-94796602B37B}"/>
                    </a:ext>
                  </a:extLst>
                </p14:cNvPr>
                <p14:cNvContentPartPr/>
                <p14:nvPr/>
              </p14:nvContentPartPr>
              <p14:xfrm>
                <a:off x="10391400" y="2736622"/>
                <a:ext cx="87840" cy="84960"/>
              </p14:xfrm>
            </p:contentPart>
          </mc:Choice>
          <mc:Fallback>
            <p:pic>
              <p:nvPicPr>
                <p:cNvPr id="111" name="Freihand 110">
                  <a:extLst>
                    <a:ext uri="{FF2B5EF4-FFF2-40B4-BE49-F238E27FC236}">
                      <a16:creationId xmlns:a16="http://schemas.microsoft.com/office/drawing/2014/main" id="{72BCDC8F-5380-739C-10D0-94796602B37B}"/>
                    </a:ext>
                  </a:extLst>
                </p:cNvPr>
                <p:cNvPicPr/>
                <p:nvPr/>
              </p:nvPicPr>
              <p:blipFill>
                <a:blip r:embed="rId126"/>
                <a:stretch>
                  <a:fillRect/>
                </a:stretch>
              </p:blipFill>
              <p:spPr>
                <a:xfrm>
                  <a:off x="10382400" y="2727622"/>
                  <a:ext cx="105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2" name="Freihand 111">
                  <a:extLst>
                    <a:ext uri="{FF2B5EF4-FFF2-40B4-BE49-F238E27FC236}">
                      <a16:creationId xmlns:a16="http://schemas.microsoft.com/office/drawing/2014/main" id="{C087C167-159B-4AF5-56CE-471F5AA447D0}"/>
                    </a:ext>
                  </a:extLst>
                </p14:cNvPr>
                <p14:cNvContentPartPr/>
                <p14:nvPr/>
              </p14:nvContentPartPr>
              <p14:xfrm>
                <a:off x="10530360" y="2644462"/>
                <a:ext cx="244800" cy="148680"/>
              </p14:xfrm>
            </p:contentPart>
          </mc:Choice>
          <mc:Fallback>
            <p:pic>
              <p:nvPicPr>
                <p:cNvPr id="112" name="Freihand 111">
                  <a:extLst>
                    <a:ext uri="{FF2B5EF4-FFF2-40B4-BE49-F238E27FC236}">
                      <a16:creationId xmlns:a16="http://schemas.microsoft.com/office/drawing/2014/main" id="{C087C167-159B-4AF5-56CE-471F5AA447D0}"/>
                    </a:ext>
                  </a:extLst>
                </p:cNvPr>
                <p:cNvPicPr/>
                <p:nvPr/>
              </p:nvPicPr>
              <p:blipFill>
                <a:blip r:embed="rId128"/>
                <a:stretch>
                  <a:fillRect/>
                </a:stretch>
              </p:blipFill>
              <p:spPr>
                <a:xfrm>
                  <a:off x="10521720" y="2635822"/>
                  <a:ext cx="262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3" name="Freihand 112">
                  <a:extLst>
                    <a:ext uri="{FF2B5EF4-FFF2-40B4-BE49-F238E27FC236}">
                      <a16:creationId xmlns:a16="http://schemas.microsoft.com/office/drawing/2014/main" id="{D886DC5D-54F4-89A5-F8F0-9F12234A149A}"/>
                    </a:ext>
                  </a:extLst>
                </p14:cNvPr>
                <p14:cNvContentPartPr/>
                <p14:nvPr/>
              </p14:nvContentPartPr>
              <p14:xfrm>
                <a:off x="10863360" y="2642662"/>
                <a:ext cx="133920" cy="172440"/>
              </p14:xfrm>
            </p:contentPart>
          </mc:Choice>
          <mc:Fallback>
            <p:pic>
              <p:nvPicPr>
                <p:cNvPr id="113" name="Freihand 112">
                  <a:extLst>
                    <a:ext uri="{FF2B5EF4-FFF2-40B4-BE49-F238E27FC236}">
                      <a16:creationId xmlns:a16="http://schemas.microsoft.com/office/drawing/2014/main" id="{D886DC5D-54F4-89A5-F8F0-9F12234A149A}"/>
                    </a:ext>
                  </a:extLst>
                </p:cNvPr>
                <p:cNvPicPr/>
                <p:nvPr/>
              </p:nvPicPr>
              <p:blipFill>
                <a:blip r:embed="rId130"/>
                <a:stretch>
                  <a:fillRect/>
                </a:stretch>
              </p:blipFill>
              <p:spPr>
                <a:xfrm>
                  <a:off x="10854720" y="2633662"/>
                  <a:ext cx="1515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4" name="Freihand 113">
                  <a:extLst>
                    <a:ext uri="{FF2B5EF4-FFF2-40B4-BE49-F238E27FC236}">
                      <a16:creationId xmlns:a16="http://schemas.microsoft.com/office/drawing/2014/main" id="{B1AD9A5F-8EA0-01A9-3E3F-DB4FF9D50A8D}"/>
                    </a:ext>
                  </a:extLst>
                </p14:cNvPr>
                <p14:cNvContentPartPr/>
                <p14:nvPr/>
              </p14:nvContentPartPr>
              <p14:xfrm>
                <a:off x="10865520" y="2689822"/>
                <a:ext cx="129240" cy="46440"/>
              </p14:xfrm>
            </p:contentPart>
          </mc:Choice>
          <mc:Fallback>
            <p:pic>
              <p:nvPicPr>
                <p:cNvPr id="114" name="Freihand 113">
                  <a:extLst>
                    <a:ext uri="{FF2B5EF4-FFF2-40B4-BE49-F238E27FC236}">
                      <a16:creationId xmlns:a16="http://schemas.microsoft.com/office/drawing/2014/main" id="{B1AD9A5F-8EA0-01A9-3E3F-DB4FF9D50A8D}"/>
                    </a:ext>
                  </a:extLst>
                </p:cNvPr>
                <p:cNvPicPr/>
                <p:nvPr/>
              </p:nvPicPr>
              <p:blipFill>
                <a:blip r:embed="rId132"/>
                <a:stretch>
                  <a:fillRect/>
                </a:stretch>
              </p:blipFill>
              <p:spPr>
                <a:xfrm>
                  <a:off x="10856520" y="2680822"/>
                  <a:ext cx="146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 name="Freihand 114">
                  <a:extLst>
                    <a:ext uri="{FF2B5EF4-FFF2-40B4-BE49-F238E27FC236}">
                      <a16:creationId xmlns:a16="http://schemas.microsoft.com/office/drawing/2014/main" id="{902797F9-56BE-5F6D-A901-A8F7CFD6F3E6}"/>
                    </a:ext>
                  </a:extLst>
                </p14:cNvPr>
                <p14:cNvContentPartPr/>
                <p14:nvPr/>
              </p14:nvContentPartPr>
              <p14:xfrm>
                <a:off x="11055600" y="2627902"/>
                <a:ext cx="239760" cy="121680"/>
              </p14:xfrm>
            </p:contentPart>
          </mc:Choice>
          <mc:Fallback>
            <p:pic>
              <p:nvPicPr>
                <p:cNvPr id="115" name="Freihand 114">
                  <a:extLst>
                    <a:ext uri="{FF2B5EF4-FFF2-40B4-BE49-F238E27FC236}">
                      <a16:creationId xmlns:a16="http://schemas.microsoft.com/office/drawing/2014/main" id="{902797F9-56BE-5F6D-A901-A8F7CFD6F3E6}"/>
                    </a:ext>
                  </a:extLst>
                </p:cNvPr>
                <p:cNvPicPr/>
                <p:nvPr/>
              </p:nvPicPr>
              <p:blipFill>
                <a:blip r:embed="rId134"/>
                <a:stretch>
                  <a:fillRect/>
                </a:stretch>
              </p:blipFill>
              <p:spPr>
                <a:xfrm>
                  <a:off x="11046600" y="2618902"/>
                  <a:ext cx="257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6" name="Freihand 115">
                  <a:extLst>
                    <a:ext uri="{FF2B5EF4-FFF2-40B4-BE49-F238E27FC236}">
                      <a16:creationId xmlns:a16="http://schemas.microsoft.com/office/drawing/2014/main" id="{A0800874-AFE6-80FD-E369-30CA590FEBA6}"/>
                    </a:ext>
                  </a:extLst>
                </p14:cNvPr>
                <p14:cNvContentPartPr/>
                <p14:nvPr/>
              </p14:nvContentPartPr>
              <p14:xfrm>
                <a:off x="11327400" y="2513782"/>
                <a:ext cx="293760" cy="190800"/>
              </p14:xfrm>
            </p:contentPart>
          </mc:Choice>
          <mc:Fallback>
            <p:pic>
              <p:nvPicPr>
                <p:cNvPr id="116" name="Freihand 115">
                  <a:extLst>
                    <a:ext uri="{FF2B5EF4-FFF2-40B4-BE49-F238E27FC236}">
                      <a16:creationId xmlns:a16="http://schemas.microsoft.com/office/drawing/2014/main" id="{A0800874-AFE6-80FD-E369-30CA590FEBA6}"/>
                    </a:ext>
                  </a:extLst>
                </p:cNvPr>
                <p:cNvPicPr/>
                <p:nvPr/>
              </p:nvPicPr>
              <p:blipFill>
                <a:blip r:embed="rId136"/>
                <a:stretch>
                  <a:fillRect/>
                </a:stretch>
              </p:blipFill>
              <p:spPr>
                <a:xfrm>
                  <a:off x="11318400" y="2505142"/>
                  <a:ext cx="311400" cy="208440"/>
                </a:xfrm>
                <a:prstGeom prst="rect">
                  <a:avLst/>
                </a:prstGeom>
              </p:spPr>
            </p:pic>
          </mc:Fallback>
        </mc:AlternateContent>
      </p:grpSp>
      <p:grpSp>
        <p:nvGrpSpPr>
          <p:cNvPr id="121" name="Gruppieren 120">
            <a:extLst>
              <a:ext uri="{FF2B5EF4-FFF2-40B4-BE49-F238E27FC236}">
                <a16:creationId xmlns:a16="http://schemas.microsoft.com/office/drawing/2014/main" id="{44632F1E-2D47-1CD9-05C2-2C91CD145454}"/>
              </a:ext>
            </a:extLst>
          </p:cNvPr>
          <p:cNvGrpSpPr/>
          <p:nvPr/>
        </p:nvGrpSpPr>
        <p:grpSpPr>
          <a:xfrm>
            <a:off x="2109240" y="1734742"/>
            <a:ext cx="2837520" cy="1192680"/>
            <a:chOff x="2109240" y="1734742"/>
            <a:chExt cx="2837520" cy="1192680"/>
          </a:xfrm>
        </p:grpSpPr>
        <mc:AlternateContent xmlns:mc="http://schemas.openxmlformats.org/markup-compatibility/2006">
          <mc:Choice xmlns:p14="http://schemas.microsoft.com/office/powerpoint/2010/main" Requires="p14">
            <p:contentPart p14:bwMode="auto" r:id="rId137">
              <p14:nvContentPartPr>
                <p14:cNvPr id="42" name="Freihand 41">
                  <a:extLst>
                    <a:ext uri="{FF2B5EF4-FFF2-40B4-BE49-F238E27FC236}">
                      <a16:creationId xmlns:a16="http://schemas.microsoft.com/office/drawing/2014/main" id="{8B57F108-C66B-877E-325A-50F51551B19F}"/>
                    </a:ext>
                  </a:extLst>
                </p14:cNvPr>
                <p14:cNvContentPartPr/>
                <p14:nvPr/>
              </p14:nvContentPartPr>
              <p14:xfrm>
                <a:off x="2109240" y="2903302"/>
                <a:ext cx="160200" cy="24120"/>
              </p14:xfrm>
            </p:contentPart>
          </mc:Choice>
          <mc:Fallback>
            <p:pic>
              <p:nvPicPr>
                <p:cNvPr id="42" name="Freihand 41">
                  <a:extLst>
                    <a:ext uri="{FF2B5EF4-FFF2-40B4-BE49-F238E27FC236}">
                      <a16:creationId xmlns:a16="http://schemas.microsoft.com/office/drawing/2014/main" id="{8B57F108-C66B-877E-325A-50F51551B19F}"/>
                    </a:ext>
                  </a:extLst>
                </p:cNvPr>
                <p:cNvPicPr/>
                <p:nvPr/>
              </p:nvPicPr>
              <p:blipFill>
                <a:blip r:embed="rId138"/>
                <a:stretch>
                  <a:fillRect/>
                </a:stretch>
              </p:blipFill>
              <p:spPr>
                <a:xfrm>
                  <a:off x="2100240" y="2894662"/>
                  <a:ext cx="177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3" name="Freihand 42">
                  <a:extLst>
                    <a:ext uri="{FF2B5EF4-FFF2-40B4-BE49-F238E27FC236}">
                      <a16:creationId xmlns:a16="http://schemas.microsoft.com/office/drawing/2014/main" id="{4554F8B7-383F-B398-B1E0-8AC921CCCA2D}"/>
                    </a:ext>
                  </a:extLst>
                </p14:cNvPr>
                <p14:cNvContentPartPr/>
                <p14:nvPr/>
              </p14:nvContentPartPr>
              <p14:xfrm>
                <a:off x="2517480" y="2843542"/>
                <a:ext cx="715680" cy="62640"/>
              </p14:xfrm>
            </p:contentPart>
          </mc:Choice>
          <mc:Fallback>
            <p:pic>
              <p:nvPicPr>
                <p:cNvPr id="43" name="Freihand 42">
                  <a:extLst>
                    <a:ext uri="{FF2B5EF4-FFF2-40B4-BE49-F238E27FC236}">
                      <a16:creationId xmlns:a16="http://schemas.microsoft.com/office/drawing/2014/main" id="{4554F8B7-383F-B398-B1E0-8AC921CCCA2D}"/>
                    </a:ext>
                  </a:extLst>
                </p:cNvPr>
                <p:cNvPicPr/>
                <p:nvPr/>
              </p:nvPicPr>
              <p:blipFill>
                <a:blip r:embed="rId140"/>
                <a:stretch>
                  <a:fillRect/>
                </a:stretch>
              </p:blipFill>
              <p:spPr>
                <a:xfrm>
                  <a:off x="2508480" y="2834542"/>
                  <a:ext cx="733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4" name="Freihand 43">
                  <a:extLst>
                    <a:ext uri="{FF2B5EF4-FFF2-40B4-BE49-F238E27FC236}">
                      <a16:creationId xmlns:a16="http://schemas.microsoft.com/office/drawing/2014/main" id="{B2139FD0-38B9-E3E3-DA1D-ED96C43DDEC1}"/>
                    </a:ext>
                  </a:extLst>
                </p14:cNvPr>
                <p14:cNvContentPartPr/>
                <p14:nvPr/>
              </p14:nvContentPartPr>
              <p14:xfrm>
                <a:off x="3691800" y="2821942"/>
                <a:ext cx="392400" cy="27360"/>
              </p14:xfrm>
            </p:contentPart>
          </mc:Choice>
          <mc:Fallback>
            <p:pic>
              <p:nvPicPr>
                <p:cNvPr id="44" name="Freihand 43">
                  <a:extLst>
                    <a:ext uri="{FF2B5EF4-FFF2-40B4-BE49-F238E27FC236}">
                      <a16:creationId xmlns:a16="http://schemas.microsoft.com/office/drawing/2014/main" id="{B2139FD0-38B9-E3E3-DA1D-ED96C43DDEC1}"/>
                    </a:ext>
                  </a:extLst>
                </p:cNvPr>
                <p:cNvPicPr/>
                <p:nvPr/>
              </p:nvPicPr>
              <p:blipFill>
                <a:blip r:embed="rId142"/>
                <a:stretch>
                  <a:fillRect/>
                </a:stretch>
              </p:blipFill>
              <p:spPr>
                <a:xfrm>
                  <a:off x="3682800" y="2812942"/>
                  <a:ext cx="410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9" name="Freihand 118">
                  <a:extLst>
                    <a:ext uri="{FF2B5EF4-FFF2-40B4-BE49-F238E27FC236}">
                      <a16:creationId xmlns:a16="http://schemas.microsoft.com/office/drawing/2014/main" id="{FAB6FAF3-2968-9DBC-5211-2E837FF39D1D}"/>
                    </a:ext>
                  </a:extLst>
                </p14:cNvPr>
                <p14:cNvContentPartPr/>
                <p14:nvPr/>
              </p14:nvContentPartPr>
              <p14:xfrm>
                <a:off x="4236120" y="1734742"/>
                <a:ext cx="710640" cy="978840"/>
              </p14:xfrm>
            </p:contentPart>
          </mc:Choice>
          <mc:Fallback>
            <p:pic>
              <p:nvPicPr>
                <p:cNvPr id="119" name="Freihand 118">
                  <a:extLst>
                    <a:ext uri="{FF2B5EF4-FFF2-40B4-BE49-F238E27FC236}">
                      <a16:creationId xmlns:a16="http://schemas.microsoft.com/office/drawing/2014/main" id="{FAB6FAF3-2968-9DBC-5211-2E837FF39D1D}"/>
                    </a:ext>
                  </a:extLst>
                </p:cNvPr>
                <p:cNvPicPr/>
                <p:nvPr/>
              </p:nvPicPr>
              <p:blipFill>
                <a:blip r:embed="rId144"/>
                <a:stretch>
                  <a:fillRect/>
                </a:stretch>
              </p:blipFill>
              <p:spPr>
                <a:xfrm>
                  <a:off x="4227480" y="1725742"/>
                  <a:ext cx="728280" cy="996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0" name="Freihand 119">
                  <a:extLst>
                    <a:ext uri="{FF2B5EF4-FFF2-40B4-BE49-F238E27FC236}">
                      <a16:creationId xmlns:a16="http://schemas.microsoft.com/office/drawing/2014/main" id="{2B37213A-4F0B-6600-9414-FDAE3034A2B3}"/>
                    </a:ext>
                  </a:extLst>
                </p14:cNvPr>
                <p14:cNvContentPartPr/>
                <p14:nvPr/>
              </p14:nvContentPartPr>
              <p14:xfrm>
                <a:off x="4233240" y="2433862"/>
                <a:ext cx="228240" cy="356040"/>
              </p14:xfrm>
            </p:contentPart>
          </mc:Choice>
          <mc:Fallback>
            <p:pic>
              <p:nvPicPr>
                <p:cNvPr id="120" name="Freihand 119">
                  <a:extLst>
                    <a:ext uri="{FF2B5EF4-FFF2-40B4-BE49-F238E27FC236}">
                      <a16:creationId xmlns:a16="http://schemas.microsoft.com/office/drawing/2014/main" id="{2B37213A-4F0B-6600-9414-FDAE3034A2B3}"/>
                    </a:ext>
                  </a:extLst>
                </p:cNvPr>
                <p:cNvPicPr/>
                <p:nvPr/>
              </p:nvPicPr>
              <p:blipFill>
                <a:blip r:embed="rId146"/>
                <a:stretch>
                  <a:fillRect/>
                </a:stretch>
              </p:blipFill>
              <p:spPr>
                <a:xfrm>
                  <a:off x="4224240" y="2425222"/>
                  <a:ext cx="245880" cy="373680"/>
                </a:xfrm>
                <a:prstGeom prst="rect">
                  <a:avLst/>
                </a:prstGeom>
              </p:spPr>
            </p:pic>
          </mc:Fallback>
        </mc:AlternateContent>
      </p:grpSp>
      <p:grpSp>
        <p:nvGrpSpPr>
          <p:cNvPr id="142" name="Gruppieren 141">
            <a:extLst>
              <a:ext uri="{FF2B5EF4-FFF2-40B4-BE49-F238E27FC236}">
                <a16:creationId xmlns:a16="http://schemas.microsoft.com/office/drawing/2014/main" id="{ADDD35DB-464F-FF77-12E0-6CBF87459AB6}"/>
              </a:ext>
            </a:extLst>
          </p:cNvPr>
          <p:cNvGrpSpPr/>
          <p:nvPr/>
        </p:nvGrpSpPr>
        <p:grpSpPr>
          <a:xfrm>
            <a:off x="5153400" y="566182"/>
            <a:ext cx="2201400" cy="1067400"/>
            <a:chOff x="5153400" y="566182"/>
            <a:chExt cx="2201400" cy="1067400"/>
          </a:xfrm>
        </p:grpSpPr>
        <mc:AlternateContent xmlns:mc="http://schemas.openxmlformats.org/markup-compatibility/2006">
          <mc:Choice xmlns:p14="http://schemas.microsoft.com/office/powerpoint/2010/main" Requires="p14">
            <p:contentPart p14:bwMode="auto" r:id="rId147">
              <p14:nvContentPartPr>
                <p14:cNvPr id="122" name="Freihand 121">
                  <a:extLst>
                    <a:ext uri="{FF2B5EF4-FFF2-40B4-BE49-F238E27FC236}">
                      <a16:creationId xmlns:a16="http://schemas.microsoft.com/office/drawing/2014/main" id="{F1DB99C6-9889-73B0-2AC3-BB12424F569B}"/>
                    </a:ext>
                  </a:extLst>
                </p14:cNvPr>
                <p14:cNvContentPartPr/>
                <p14:nvPr/>
              </p14:nvContentPartPr>
              <p14:xfrm>
                <a:off x="5153400" y="1281862"/>
                <a:ext cx="111600" cy="351720"/>
              </p14:xfrm>
            </p:contentPart>
          </mc:Choice>
          <mc:Fallback>
            <p:pic>
              <p:nvPicPr>
                <p:cNvPr id="122" name="Freihand 121">
                  <a:extLst>
                    <a:ext uri="{FF2B5EF4-FFF2-40B4-BE49-F238E27FC236}">
                      <a16:creationId xmlns:a16="http://schemas.microsoft.com/office/drawing/2014/main" id="{F1DB99C6-9889-73B0-2AC3-BB12424F569B}"/>
                    </a:ext>
                  </a:extLst>
                </p:cNvPr>
                <p:cNvPicPr/>
                <p:nvPr/>
              </p:nvPicPr>
              <p:blipFill>
                <a:blip r:embed="rId148"/>
                <a:stretch>
                  <a:fillRect/>
                </a:stretch>
              </p:blipFill>
              <p:spPr>
                <a:xfrm>
                  <a:off x="5144760" y="1272862"/>
                  <a:ext cx="12924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3" name="Freihand 122">
                  <a:extLst>
                    <a:ext uri="{FF2B5EF4-FFF2-40B4-BE49-F238E27FC236}">
                      <a16:creationId xmlns:a16="http://schemas.microsoft.com/office/drawing/2014/main" id="{748E54F6-5C5F-B535-BB65-134D7B2C4FD4}"/>
                    </a:ext>
                  </a:extLst>
                </p14:cNvPr>
                <p14:cNvContentPartPr/>
                <p14:nvPr/>
              </p14:nvContentPartPr>
              <p14:xfrm>
                <a:off x="5329080" y="1060822"/>
                <a:ext cx="365400" cy="351360"/>
              </p14:xfrm>
            </p:contentPart>
          </mc:Choice>
          <mc:Fallback>
            <p:pic>
              <p:nvPicPr>
                <p:cNvPr id="123" name="Freihand 122">
                  <a:extLst>
                    <a:ext uri="{FF2B5EF4-FFF2-40B4-BE49-F238E27FC236}">
                      <a16:creationId xmlns:a16="http://schemas.microsoft.com/office/drawing/2014/main" id="{748E54F6-5C5F-B535-BB65-134D7B2C4FD4}"/>
                    </a:ext>
                  </a:extLst>
                </p:cNvPr>
                <p:cNvPicPr/>
                <p:nvPr/>
              </p:nvPicPr>
              <p:blipFill>
                <a:blip r:embed="rId150"/>
                <a:stretch>
                  <a:fillRect/>
                </a:stretch>
              </p:blipFill>
              <p:spPr>
                <a:xfrm>
                  <a:off x="5320440" y="1052182"/>
                  <a:ext cx="38304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4" name="Freihand 123">
                  <a:extLst>
                    <a:ext uri="{FF2B5EF4-FFF2-40B4-BE49-F238E27FC236}">
                      <a16:creationId xmlns:a16="http://schemas.microsoft.com/office/drawing/2014/main" id="{94DC5EAE-37F1-13CA-9827-13B39D7F4115}"/>
                    </a:ext>
                  </a:extLst>
                </p14:cNvPr>
                <p14:cNvContentPartPr/>
                <p14:nvPr/>
              </p14:nvContentPartPr>
              <p14:xfrm>
                <a:off x="5749920" y="1101502"/>
                <a:ext cx="278640" cy="134640"/>
              </p14:xfrm>
            </p:contentPart>
          </mc:Choice>
          <mc:Fallback>
            <p:pic>
              <p:nvPicPr>
                <p:cNvPr id="124" name="Freihand 123">
                  <a:extLst>
                    <a:ext uri="{FF2B5EF4-FFF2-40B4-BE49-F238E27FC236}">
                      <a16:creationId xmlns:a16="http://schemas.microsoft.com/office/drawing/2014/main" id="{94DC5EAE-37F1-13CA-9827-13B39D7F4115}"/>
                    </a:ext>
                  </a:extLst>
                </p:cNvPr>
                <p:cNvPicPr/>
                <p:nvPr/>
              </p:nvPicPr>
              <p:blipFill>
                <a:blip r:embed="rId152"/>
                <a:stretch>
                  <a:fillRect/>
                </a:stretch>
              </p:blipFill>
              <p:spPr>
                <a:xfrm>
                  <a:off x="5740920" y="1092862"/>
                  <a:ext cx="296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5" name="Freihand 124">
                  <a:extLst>
                    <a:ext uri="{FF2B5EF4-FFF2-40B4-BE49-F238E27FC236}">
                      <a16:creationId xmlns:a16="http://schemas.microsoft.com/office/drawing/2014/main" id="{3D8FB6B9-76D2-626F-6B3B-04F55C521A5F}"/>
                    </a:ext>
                  </a:extLst>
                </p14:cNvPr>
                <p14:cNvContentPartPr/>
                <p14:nvPr/>
              </p14:nvContentPartPr>
              <p14:xfrm>
                <a:off x="6154560" y="903862"/>
                <a:ext cx="191880" cy="254160"/>
              </p14:xfrm>
            </p:contentPart>
          </mc:Choice>
          <mc:Fallback>
            <p:pic>
              <p:nvPicPr>
                <p:cNvPr id="125" name="Freihand 124">
                  <a:extLst>
                    <a:ext uri="{FF2B5EF4-FFF2-40B4-BE49-F238E27FC236}">
                      <a16:creationId xmlns:a16="http://schemas.microsoft.com/office/drawing/2014/main" id="{3D8FB6B9-76D2-626F-6B3B-04F55C521A5F}"/>
                    </a:ext>
                  </a:extLst>
                </p:cNvPr>
                <p:cNvPicPr/>
                <p:nvPr/>
              </p:nvPicPr>
              <p:blipFill>
                <a:blip r:embed="rId154"/>
                <a:stretch>
                  <a:fillRect/>
                </a:stretch>
              </p:blipFill>
              <p:spPr>
                <a:xfrm>
                  <a:off x="6145560" y="895222"/>
                  <a:ext cx="2095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6" name="Freihand 125">
                  <a:extLst>
                    <a:ext uri="{FF2B5EF4-FFF2-40B4-BE49-F238E27FC236}">
                      <a16:creationId xmlns:a16="http://schemas.microsoft.com/office/drawing/2014/main" id="{0BA52E98-1E0F-9725-7ECA-67635DEDEB2C}"/>
                    </a:ext>
                  </a:extLst>
                </p14:cNvPr>
                <p14:cNvContentPartPr/>
                <p14:nvPr/>
              </p14:nvContentPartPr>
              <p14:xfrm>
                <a:off x="6350400" y="776062"/>
                <a:ext cx="187560" cy="385200"/>
              </p14:xfrm>
            </p:contentPart>
          </mc:Choice>
          <mc:Fallback>
            <p:pic>
              <p:nvPicPr>
                <p:cNvPr id="126" name="Freihand 125">
                  <a:extLst>
                    <a:ext uri="{FF2B5EF4-FFF2-40B4-BE49-F238E27FC236}">
                      <a16:creationId xmlns:a16="http://schemas.microsoft.com/office/drawing/2014/main" id="{0BA52E98-1E0F-9725-7ECA-67635DEDEB2C}"/>
                    </a:ext>
                  </a:extLst>
                </p:cNvPr>
                <p:cNvPicPr/>
                <p:nvPr/>
              </p:nvPicPr>
              <p:blipFill>
                <a:blip r:embed="rId156"/>
                <a:stretch>
                  <a:fillRect/>
                </a:stretch>
              </p:blipFill>
              <p:spPr>
                <a:xfrm>
                  <a:off x="6341400" y="767062"/>
                  <a:ext cx="20520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7" name="Freihand 126">
                  <a:extLst>
                    <a:ext uri="{FF2B5EF4-FFF2-40B4-BE49-F238E27FC236}">
                      <a16:creationId xmlns:a16="http://schemas.microsoft.com/office/drawing/2014/main" id="{7ACB2417-C086-D6FC-9EF9-71C4C054465B}"/>
                    </a:ext>
                  </a:extLst>
                </p14:cNvPr>
                <p14:cNvContentPartPr/>
                <p14:nvPr/>
              </p14:nvContentPartPr>
              <p14:xfrm>
                <a:off x="6531840" y="811342"/>
                <a:ext cx="180000" cy="168120"/>
              </p14:xfrm>
            </p:contentPart>
          </mc:Choice>
          <mc:Fallback>
            <p:pic>
              <p:nvPicPr>
                <p:cNvPr id="127" name="Freihand 126">
                  <a:extLst>
                    <a:ext uri="{FF2B5EF4-FFF2-40B4-BE49-F238E27FC236}">
                      <a16:creationId xmlns:a16="http://schemas.microsoft.com/office/drawing/2014/main" id="{7ACB2417-C086-D6FC-9EF9-71C4C054465B}"/>
                    </a:ext>
                  </a:extLst>
                </p:cNvPr>
                <p:cNvPicPr/>
                <p:nvPr/>
              </p:nvPicPr>
              <p:blipFill>
                <a:blip r:embed="rId158"/>
                <a:stretch>
                  <a:fillRect/>
                </a:stretch>
              </p:blipFill>
              <p:spPr>
                <a:xfrm>
                  <a:off x="6522840" y="802342"/>
                  <a:ext cx="197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8" name="Freihand 127">
                  <a:extLst>
                    <a:ext uri="{FF2B5EF4-FFF2-40B4-BE49-F238E27FC236}">
                      <a16:creationId xmlns:a16="http://schemas.microsoft.com/office/drawing/2014/main" id="{3E6A6A48-3078-36CE-36BA-A66278A2DF76}"/>
                    </a:ext>
                  </a:extLst>
                </p14:cNvPr>
                <p14:cNvContentPartPr/>
                <p14:nvPr/>
              </p14:nvContentPartPr>
              <p14:xfrm>
                <a:off x="6640560" y="864982"/>
                <a:ext cx="95400" cy="46440"/>
              </p14:xfrm>
            </p:contentPart>
          </mc:Choice>
          <mc:Fallback>
            <p:pic>
              <p:nvPicPr>
                <p:cNvPr id="128" name="Freihand 127">
                  <a:extLst>
                    <a:ext uri="{FF2B5EF4-FFF2-40B4-BE49-F238E27FC236}">
                      <a16:creationId xmlns:a16="http://schemas.microsoft.com/office/drawing/2014/main" id="{3E6A6A48-3078-36CE-36BA-A66278A2DF76}"/>
                    </a:ext>
                  </a:extLst>
                </p:cNvPr>
                <p:cNvPicPr/>
                <p:nvPr/>
              </p:nvPicPr>
              <p:blipFill>
                <a:blip r:embed="rId160"/>
                <a:stretch>
                  <a:fillRect/>
                </a:stretch>
              </p:blipFill>
              <p:spPr>
                <a:xfrm>
                  <a:off x="6631920" y="855982"/>
                  <a:ext cx="113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9" name="Freihand 128">
                  <a:extLst>
                    <a:ext uri="{FF2B5EF4-FFF2-40B4-BE49-F238E27FC236}">
                      <a16:creationId xmlns:a16="http://schemas.microsoft.com/office/drawing/2014/main" id="{DA1F369B-B439-8D08-78F4-537DF9E640CF}"/>
                    </a:ext>
                  </a:extLst>
                </p14:cNvPr>
                <p14:cNvContentPartPr/>
                <p14:nvPr/>
              </p14:nvContentPartPr>
              <p14:xfrm>
                <a:off x="6763680" y="652582"/>
                <a:ext cx="457920" cy="308160"/>
              </p14:xfrm>
            </p:contentPart>
          </mc:Choice>
          <mc:Fallback>
            <p:pic>
              <p:nvPicPr>
                <p:cNvPr id="129" name="Freihand 128">
                  <a:extLst>
                    <a:ext uri="{FF2B5EF4-FFF2-40B4-BE49-F238E27FC236}">
                      <a16:creationId xmlns:a16="http://schemas.microsoft.com/office/drawing/2014/main" id="{DA1F369B-B439-8D08-78F4-537DF9E640CF}"/>
                    </a:ext>
                  </a:extLst>
                </p:cNvPr>
                <p:cNvPicPr/>
                <p:nvPr/>
              </p:nvPicPr>
              <p:blipFill>
                <a:blip r:embed="rId162"/>
                <a:stretch>
                  <a:fillRect/>
                </a:stretch>
              </p:blipFill>
              <p:spPr>
                <a:xfrm>
                  <a:off x="6754680" y="643942"/>
                  <a:ext cx="4755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0" name="Freihand 129">
                  <a:extLst>
                    <a:ext uri="{FF2B5EF4-FFF2-40B4-BE49-F238E27FC236}">
                      <a16:creationId xmlns:a16="http://schemas.microsoft.com/office/drawing/2014/main" id="{AD515B0A-2266-B839-5000-A76B15546854}"/>
                    </a:ext>
                  </a:extLst>
                </p14:cNvPr>
                <p14:cNvContentPartPr/>
                <p14:nvPr/>
              </p14:nvContentPartPr>
              <p14:xfrm>
                <a:off x="6957360" y="566182"/>
                <a:ext cx="397440" cy="243000"/>
              </p14:xfrm>
            </p:contentPart>
          </mc:Choice>
          <mc:Fallback>
            <p:pic>
              <p:nvPicPr>
                <p:cNvPr id="130" name="Freihand 129">
                  <a:extLst>
                    <a:ext uri="{FF2B5EF4-FFF2-40B4-BE49-F238E27FC236}">
                      <a16:creationId xmlns:a16="http://schemas.microsoft.com/office/drawing/2014/main" id="{AD515B0A-2266-B839-5000-A76B15546854}"/>
                    </a:ext>
                  </a:extLst>
                </p:cNvPr>
                <p:cNvPicPr/>
                <p:nvPr/>
              </p:nvPicPr>
              <p:blipFill>
                <a:blip r:embed="rId164"/>
                <a:stretch>
                  <a:fillRect/>
                </a:stretch>
              </p:blipFill>
              <p:spPr>
                <a:xfrm>
                  <a:off x="6948720" y="557182"/>
                  <a:ext cx="415080" cy="260640"/>
                </a:xfrm>
                <a:prstGeom prst="rect">
                  <a:avLst/>
                </a:prstGeom>
              </p:spPr>
            </p:pic>
          </mc:Fallback>
        </mc:AlternateContent>
      </p:grpSp>
      <p:grpSp>
        <p:nvGrpSpPr>
          <p:cNvPr id="141" name="Gruppieren 140">
            <a:extLst>
              <a:ext uri="{FF2B5EF4-FFF2-40B4-BE49-F238E27FC236}">
                <a16:creationId xmlns:a16="http://schemas.microsoft.com/office/drawing/2014/main" id="{1696F4DA-7146-115D-503C-A7C3AFB2EC66}"/>
              </a:ext>
            </a:extLst>
          </p:cNvPr>
          <p:cNvGrpSpPr/>
          <p:nvPr/>
        </p:nvGrpSpPr>
        <p:grpSpPr>
          <a:xfrm>
            <a:off x="7692480" y="229582"/>
            <a:ext cx="2024280" cy="699840"/>
            <a:chOff x="7692480" y="229582"/>
            <a:chExt cx="2024280" cy="699840"/>
          </a:xfrm>
        </p:grpSpPr>
        <mc:AlternateContent xmlns:mc="http://schemas.openxmlformats.org/markup-compatibility/2006">
          <mc:Choice xmlns:p14="http://schemas.microsoft.com/office/powerpoint/2010/main" Requires="p14">
            <p:contentPart p14:bwMode="auto" r:id="rId165">
              <p14:nvContentPartPr>
                <p14:cNvPr id="131" name="Freihand 130">
                  <a:extLst>
                    <a:ext uri="{FF2B5EF4-FFF2-40B4-BE49-F238E27FC236}">
                      <a16:creationId xmlns:a16="http://schemas.microsoft.com/office/drawing/2014/main" id="{6621CEE3-0A41-1561-C743-763496FA5A43}"/>
                    </a:ext>
                  </a:extLst>
                </p14:cNvPr>
                <p14:cNvContentPartPr/>
                <p14:nvPr/>
              </p14:nvContentPartPr>
              <p14:xfrm>
                <a:off x="7692480" y="468262"/>
                <a:ext cx="196920" cy="318600"/>
              </p14:xfrm>
            </p:contentPart>
          </mc:Choice>
          <mc:Fallback>
            <p:pic>
              <p:nvPicPr>
                <p:cNvPr id="131" name="Freihand 130">
                  <a:extLst>
                    <a:ext uri="{FF2B5EF4-FFF2-40B4-BE49-F238E27FC236}">
                      <a16:creationId xmlns:a16="http://schemas.microsoft.com/office/drawing/2014/main" id="{6621CEE3-0A41-1561-C743-763496FA5A43}"/>
                    </a:ext>
                  </a:extLst>
                </p:cNvPr>
                <p:cNvPicPr/>
                <p:nvPr/>
              </p:nvPicPr>
              <p:blipFill>
                <a:blip r:embed="rId166"/>
                <a:stretch>
                  <a:fillRect/>
                </a:stretch>
              </p:blipFill>
              <p:spPr>
                <a:xfrm>
                  <a:off x="7683840" y="459262"/>
                  <a:ext cx="2145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2" name="Freihand 131">
                  <a:extLst>
                    <a:ext uri="{FF2B5EF4-FFF2-40B4-BE49-F238E27FC236}">
                      <a16:creationId xmlns:a16="http://schemas.microsoft.com/office/drawing/2014/main" id="{1A36A47D-5C8C-1FB2-056E-8A28481F5133}"/>
                    </a:ext>
                  </a:extLst>
                </p14:cNvPr>
                <p14:cNvContentPartPr/>
                <p14:nvPr/>
              </p14:nvContentPartPr>
              <p14:xfrm>
                <a:off x="8019360" y="458182"/>
                <a:ext cx="21960" cy="281520"/>
              </p14:xfrm>
            </p:contentPart>
          </mc:Choice>
          <mc:Fallback>
            <p:pic>
              <p:nvPicPr>
                <p:cNvPr id="132" name="Freihand 131">
                  <a:extLst>
                    <a:ext uri="{FF2B5EF4-FFF2-40B4-BE49-F238E27FC236}">
                      <a16:creationId xmlns:a16="http://schemas.microsoft.com/office/drawing/2014/main" id="{1A36A47D-5C8C-1FB2-056E-8A28481F5133}"/>
                    </a:ext>
                  </a:extLst>
                </p:cNvPr>
                <p:cNvPicPr/>
                <p:nvPr/>
              </p:nvPicPr>
              <p:blipFill>
                <a:blip r:embed="rId168"/>
                <a:stretch>
                  <a:fillRect/>
                </a:stretch>
              </p:blipFill>
              <p:spPr>
                <a:xfrm>
                  <a:off x="8010360" y="449542"/>
                  <a:ext cx="396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3" name="Freihand 132">
                  <a:extLst>
                    <a:ext uri="{FF2B5EF4-FFF2-40B4-BE49-F238E27FC236}">
                      <a16:creationId xmlns:a16="http://schemas.microsoft.com/office/drawing/2014/main" id="{287B63A4-2470-76C0-4163-8EBD2879EAAB}"/>
                    </a:ext>
                  </a:extLst>
                </p14:cNvPr>
                <p14:cNvContentPartPr/>
                <p14:nvPr/>
              </p14:nvContentPartPr>
              <p14:xfrm>
                <a:off x="8075520" y="556822"/>
                <a:ext cx="214560" cy="137160"/>
              </p14:xfrm>
            </p:contentPart>
          </mc:Choice>
          <mc:Fallback>
            <p:pic>
              <p:nvPicPr>
                <p:cNvPr id="133" name="Freihand 132">
                  <a:extLst>
                    <a:ext uri="{FF2B5EF4-FFF2-40B4-BE49-F238E27FC236}">
                      <a16:creationId xmlns:a16="http://schemas.microsoft.com/office/drawing/2014/main" id="{287B63A4-2470-76C0-4163-8EBD2879EAAB}"/>
                    </a:ext>
                  </a:extLst>
                </p:cNvPr>
                <p:cNvPicPr/>
                <p:nvPr/>
              </p:nvPicPr>
              <p:blipFill>
                <a:blip r:embed="rId170"/>
                <a:stretch>
                  <a:fillRect/>
                </a:stretch>
              </p:blipFill>
              <p:spPr>
                <a:xfrm>
                  <a:off x="8066880" y="547822"/>
                  <a:ext cx="232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4" name="Freihand 133">
                  <a:extLst>
                    <a:ext uri="{FF2B5EF4-FFF2-40B4-BE49-F238E27FC236}">
                      <a16:creationId xmlns:a16="http://schemas.microsoft.com/office/drawing/2014/main" id="{B3591F11-D6C3-B4F2-56B9-6BECC8DD06F2}"/>
                    </a:ext>
                  </a:extLst>
                </p14:cNvPr>
                <p14:cNvContentPartPr/>
                <p14:nvPr/>
              </p14:nvContentPartPr>
              <p14:xfrm>
                <a:off x="8285040" y="486982"/>
                <a:ext cx="64800" cy="73080"/>
              </p14:xfrm>
            </p:contentPart>
          </mc:Choice>
          <mc:Fallback>
            <p:pic>
              <p:nvPicPr>
                <p:cNvPr id="134" name="Freihand 133">
                  <a:extLst>
                    <a:ext uri="{FF2B5EF4-FFF2-40B4-BE49-F238E27FC236}">
                      <a16:creationId xmlns:a16="http://schemas.microsoft.com/office/drawing/2014/main" id="{B3591F11-D6C3-B4F2-56B9-6BECC8DD06F2}"/>
                    </a:ext>
                  </a:extLst>
                </p:cNvPr>
                <p:cNvPicPr/>
                <p:nvPr/>
              </p:nvPicPr>
              <p:blipFill>
                <a:blip r:embed="rId172"/>
                <a:stretch>
                  <a:fillRect/>
                </a:stretch>
              </p:blipFill>
              <p:spPr>
                <a:xfrm>
                  <a:off x="8276040" y="478342"/>
                  <a:ext cx="82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5" name="Freihand 134">
                  <a:extLst>
                    <a:ext uri="{FF2B5EF4-FFF2-40B4-BE49-F238E27FC236}">
                      <a16:creationId xmlns:a16="http://schemas.microsoft.com/office/drawing/2014/main" id="{B7A1368F-BADA-19FE-216A-BCF705C193A6}"/>
                    </a:ext>
                  </a:extLst>
                </p14:cNvPr>
                <p14:cNvContentPartPr/>
                <p14:nvPr/>
              </p14:nvContentPartPr>
              <p14:xfrm>
                <a:off x="8378640" y="405622"/>
                <a:ext cx="117360" cy="222840"/>
              </p14:xfrm>
            </p:contentPart>
          </mc:Choice>
          <mc:Fallback>
            <p:pic>
              <p:nvPicPr>
                <p:cNvPr id="135" name="Freihand 134">
                  <a:extLst>
                    <a:ext uri="{FF2B5EF4-FFF2-40B4-BE49-F238E27FC236}">
                      <a16:creationId xmlns:a16="http://schemas.microsoft.com/office/drawing/2014/main" id="{B7A1368F-BADA-19FE-216A-BCF705C193A6}"/>
                    </a:ext>
                  </a:extLst>
                </p:cNvPr>
                <p:cNvPicPr/>
                <p:nvPr/>
              </p:nvPicPr>
              <p:blipFill>
                <a:blip r:embed="rId174"/>
                <a:stretch>
                  <a:fillRect/>
                </a:stretch>
              </p:blipFill>
              <p:spPr>
                <a:xfrm>
                  <a:off x="8370000" y="396982"/>
                  <a:ext cx="1350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6" name="Freihand 135">
                  <a:extLst>
                    <a:ext uri="{FF2B5EF4-FFF2-40B4-BE49-F238E27FC236}">
                      <a16:creationId xmlns:a16="http://schemas.microsoft.com/office/drawing/2014/main" id="{64B4784C-CD1B-C12F-E632-C8DA25968F44}"/>
                    </a:ext>
                  </a:extLst>
                </p14:cNvPr>
                <p14:cNvContentPartPr/>
                <p14:nvPr/>
              </p14:nvContentPartPr>
              <p14:xfrm>
                <a:off x="8579520" y="473302"/>
                <a:ext cx="521640" cy="319320"/>
              </p14:xfrm>
            </p:contentPart>
          </mc:Choice>
          <mc:Fallback>
            <p:pic>
              <p:nvPicPr>
                <p:cNvPr id="136" name="Freihand 135">
                  <a:extLst>
                    <a:ext uri="{FF2B5EF4-FFF2-40B4-BE49-F238E27FC236}">
                      <a16:creationId xmlns:a16="http://schemas.microsoft.com/office/drawing/2014/main" id="{64B4784C-CD1B-C12F-E632-C8DA25968F44}"/>
                    </a:ext>
                  </a:extLst>
                </p:cNvPr>
                <p:cNvPicPr/>
                <p:nvPr/>
              </p:nvPicPr>
              <p:blipFill>
                <a:blip r:embed="rId176"/>
                <a:stretch>
                  <a:fillRect/>
                </a:stretch>
              </p:blipFill>
              <p:spPr>
                <a:xfrm>
                  <a:off x="8570880" y="464302"/>
                  <a:ext cx="5392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7" name="Freihand 136">
                  <a:extLst>
                    <a:ext uri="{FF2B5EF4-FFF2-40B4-BE49-F238E27FC236}">
                      <a16:creationId xmlns:a16="http://schemas.microsoft.com/office/drawing/2014/main" id="{7525580C-C811-372E-9E4B-670FB762AA17}"/>
                    </a:ext>
                  </a:extLst>
                </p14:cNvPr>
                <p14:cNvContentPartPr/>
                <p14:nvPr/>
              </p14:nvContentPartPr>
              <p14:xfrm>
                <a:off x="9105480" y="376102"/>
                <a:ext cx="27720" cy="87480"/>
              </p14:xfrm>
            </p:contentPart>
          </mc:Choice>
          <mc:Fallback>
            <p:pic>
              <p:nvPicPr>
                <p:cNvPr id="137" name="Freihand 136">
                  <a:extLst>
                    <a:ext uri="{FF2B5EF4-FFF2-40B4-BE49-F238E27FC236}">
                      <a16:creationId xmlns:a16="http://schemas.microsoft.com/office/drawing/2014/main" id="{7525580C-C811-372E-9E4B-670FB762AA17}"/>
                    </a:ext>
                  </a:extLst>
                </p:cNvPr>
                <p:cNvPicPr/>
                <p:nvPr/>
              </p:nvPicPr>
              <p:blipFill>
                <a:blip r:embed="rId178"/>
                <a:stretch>
                  <a:fillRect/>
                </a:stretch>
              </p:blipFill>
              <p:spPr>
                <a:xfrm>
                  <a:off x="9096480" y="367462"/>
                  <a:ext cx="45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8" name="Freihand 137">
                  <a:extLst>
                    <a:ext uri="{FF2B5EF4-FFF2-40B4-BE49-F238E27FC236}">
                      <a16:creationId xmlns:a16="http://schemas.microsoft.com/office/drawing/2014/main" id="{790EC87E-4A06-9953-C3E6-72347D7BBD88}"/>
                    </a:ext>
                  </a:extLst>
                </p14:cNvPr>
                <p14:cNvContentPartPr/>
                <p14:nvPr/>
              </p14:nvContentPartPr>
              <p14:xfrm>
                <a:off x="9201960" y="279262"/>
                <a:ext cx="311760" cy="254520"/>
              </p14:xfrm>
            </p:contentPart>
          </mc:Choice>
          <mc:Fallback>
            <p:pic>
              <p:nvPicPr>
                <p:cNvPr id="138" name="Freihand 137">
                  <a:extLst>
                    <a:ext uri="{FF2B5EF4-FFF2-40B4-BE49-F238E27FC236}">
                      <a16:creationId xmlns:a16="http://schemas.microsoft.com/office/drawing/2014/main" id="{790EC87E-4A06-9953-C3E6-72347D7BBD88}"/>
                    </a:ext>
                  </a:extLst>
                </p:cNvPr>
                <p:cNvPicPr/>
                <p:nvPr/>
              </p:nvPicPr>
              <p:blipFill>
                <a:blip r:embed="rId180"/>
                <a:stretch>
                  <a:fillRect/>
                </a:stretch>
              </p:blipFill>
              <p:spPr>
                <a:xfrm>
                  <a:off x="9193320" y="270622"/>
                  <a:ext cx="3294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9" name="Freihand 138">
                  <a:extLst>
                    <a:ext uri="{FF2B5EF4-FFF2-40B4-BE49-F238E27FC236}">
                      <a16:creationId xmlns:a16="http://schemas.microsoft.com/office/drawing/2014/main" id="{FE39B23E-A246-64EE-F668-9A4FF187284C}"/>
                    </a:ext>
                  </a:extLst>
                </p14:cNvPr>
                <p14:cNvContentPartPr/>
                <p14:nvPr/>
              </p14:nvContentPartPr>
              <p14:xfrm>
                <a:off x="7873560" y="536302"/>
                <a:ext cx="1731240" cy="393120"/>
              </p14:xfrm>
            </p:contentPart>
          </mc:Choice>
          <mc:Fallback>
            <p:pic>
              <p:nvPicPr>
                <p:cNvPr id="139" name="Freihand 138">
                  <a:extLst>
                    <a:ext uri="{FF2B5EF4-FFF2-40B4-BE49-F238E27FC236}">
                      <a16:creationId xmlns:a16="http://schemas.microsoft.com/office/drawing/2014/main" id="{FE39B23E-A246-64EE-F668-9A4FF187284C}"/>
                    </a:ext>
                  </a:extLst>
                </p:cNvPr>
                <p:cNvPicPr/>
                <p:nvPr/>
              </p:nvPicPr>
              <p:blipFill>
                <a:blip r:embed="rId182"/>
                <a:stretch>
                  <a:fillRect/>
                </a:stretch>
              </p:blipFill>
              <p:spPr>
                <a:xfrm>
                  <a:off x="7864920" y="527302"/>
                  <a:ext cx="174888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0" name="Freihand 139">
                  <a:extLst>
                    <a:ext uri="{FF2B5EF4-FFF2-40B4-BE49-F238E27FC236}">
                      <a16:creationId xmlns:a16="http://schemas.microsoft.com/office/drawing/2014/main" id="{7B948FDF-E4E1-7865-E481-26DBB7D18B74}"/>
                    </a:ext>
                  </a:extLst>
                </p14:cNvPr>
                <p14:cNvContentPartPr/>
                <p14:nvPr/>
              </p14:nvContentPartPr>
              <p14:xfrm>
                <a:off x="9703080" y="229582"/>
                <a:ext cx="13680" cy="257400"/>
              </p14:xfrm>
            </p:contentPart>
          </mc:Choice>
          <mc:Fallback>
            <p:pic>
              <p:nvPicPr>
                <p:cNvPr id="140" name="Freihand 139">
                  <a:extLst>
                    <a:ext uri="{FF2B5EF4-FFF2-40B4-BE49-F238E27FC236}">
                      <a16:creationId xmlns:a16="http://schemas.microsoft.com/office/drawing/2014/main" id="{7B948FDF-E4E1-7865-E481-26DBB7D18B74}"/>
                    </a:ext>
                  </a:extLst>
                </p:cNvPr>
                <p:cNvPicPr/>
                <p:nvPr/>
              </p:nvPicPr>
              <p:blipFill>
                <a:blip r:embed="rId184"/>
                <a:stretch>
                  <a:fillRect/>
                </a:stretch>
              </p:blipFill>
              <p:spPr>
                <a:xfrm>
                  <a:off x="9694080" y="220942"/>
                  <a:ext cx="31320" cy="275040"/>
                </a:xfrm>
                <a:prstGeom prst="rect">
                  <a:avLst/>
                </a:prstGeom>
              </p:spPr>
            </p:pic>
          </mc:Fallback>
        </mc:AlternateContent>
      </p:grp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4433FB6-8F89-FDFE-9FFD-7F916F7BA87D}"/>
                  </a:ext>
                </a:extLst>
              </p14:cNvPr>
              <p14:cNvContentPartPr/>
              <p14:nvPr/>
            </p14:nvContentPartPr>
            <p14:xfrm>
              <a:off x="1151640" y="3928222"/>
              <a:ext cx="4206960" cy="119160"/>
            </p14:xfrm>
          </p:contentPart>
        </mc:Choice>
        <mc:Fallback>
          <p:pic>
            <p:nvPicPr>
              <p:cNvPr id="2" name="Freihand 1">
                <a:extLst>
                  <a:ext uri="{FF2B5EF4-FFF2-40B4-BE49-F238E27FC236}">
                    <a16:creationId xmlns:a16="http://schemas.microsoft.com/office/drawing/2014/main" id="{14433FB6-8F89-FDFE-9FFD-7F916F7BA87D}"/>
                  </a:ext>
                </a:extLst>
              </p:cNvPr>
              <p:cNvPicPr/>
              <p:nvPr/>
            </p:nvPicPr>
            <p:blipFill>
              <a:blip r:embed="rId4"/>
              <a:stretch>
                <a:fillRect/>
              </a:stretch>
            </p:blipFill>
            <p:spPr>
              <a:xfrm>
                <a:off x="1142640" y="3919222"/>
                <a:ext cx="4224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C84E1B30-A68F-D79C-8A14-83A54AC43D78}"/>
                  </a:ext>
                </a:extLst>
              </p14:cNvPr>
              <p14:cNvContentPartPr/>
              <p14:nvPr/>
            </p14:nvContentPartPr>
            <p14:xfrm>
              <a:off x="1223280" y="4633822"/>
              <a:ext cx="3094200" cy="131040"/>
            </p14:xfrm>
          </p:contentPart>
        </mc:Choice>
        <mc:Fallback>
          <p:pic>
            <p:nvPicPr>
              <p:cNvPr id="8" name="Freihand 7">
                <a:extLst>
                  <a:ext uri="{FF2B5EF4-FFF2-40B4-BE49-F238E27FC236}">
                    <a16:creationId xmlns:a16="http://schemas.microsoft.com/office/drawing/2014/main" id="{C84E1B30-A68F-D79C-8A14-83A54AC43D78}"/>
                  </a:ext>
                </a:extLst>
              </p:cNvPr>
              <p:cNvPicPr/>
              <p:nvPr/>
            </p:nvPicPr>
            <p:blipFill>
              <a:blip r:embed="rId6"/>
              <a:stretch>
                <a:fillRect/>
              </a:stretch>
            </p:blipFill>
            <p:spPr>
              <a:xfrm>
                <a:off x="1214280" y="4625182"/>
                <a:ext cx="3111840" cy="148680"/>
              </a:xfrm>
              <a:prstGeom prst="rect">
                <a:avLst/>
              </a:prstGeom>
            </p:spPr>
          </p:pic>
        </mc:Fallback>
      </mc:AlternateContent>
      <p:grpSp>
        <p:nvGrpSpPr>
          <p:cNvPr id="14" name="Gruppieren 13">
            <a:extLst>
              <a:ext uri="{FF2B5EF4-FFF2-40B4-BE49-F238E27FC236}">
                <a16:creationId xmlns:a16="http://schemas.microsoft.com/office/drawing/2014/main" id="{C77D32DF-4D97-C050-B482-755EB746F06C}"/>
              </a:ext>
            </a:extLst>
          </p:cNvPr>
          <p:cNvGrpSpPr/>
          <p:nvPr/>
        </p:nvGrpSpPr>
        <p:grpSpPr>
          <a:xfrm>
            <a:off x="5529240" y="3667942"/>
            <a:ext cx="4606920" cy="795960"/>
            <a:chOff x="5529240" y="3667942"/>
            <a:chExt cx="4606920" cy="79596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C4F21F17-74E7-D708-AEBB-46D90AC5D8DD}"/>
                    </a:ext>
                  </a:extLst>
                </p14:cNvPr>
                <p14:cNvContentPartPr/>
                <p14:nvPr/>
              </p14:nvContentPartPr>
              <p14:xfrm>
                <a:off x="9048600" y="3784222"/>
                <a:ext cx="210240" cy="41040"/>
              </p14:xfrm>
            </p:contentPart>
          </mc:Choice>
          <mc:Fallback>
            <p:pic>
              <p:nvPicPr>
                <p:cNvPr id="9" name="Freihand 8">
                  <a:extLst>
                    <a:ext uri="{FF2B5EF4-FFF2-40B4-BE49-F238E27FC236}">
                      <a16:creationId xmlns:a16="http://schemas.microsoft.com/office/drawing/2014/main" id="{C4F21F17-74E7-D708-AEBB-46D90AC5D8DD}"/>
                    </a:ext>
                  </a:extLst>
                </p:cNvPr>
                <p:cNvPicPr/>
                <p:nvPr/>
              </p:nvPicPr>
              <p:blipFill>
                <a:blip r:embed="rId8"/>
                <a:stretch>
                  <a:fillRect/>
                </a:stretch>
              </p:blipFill>
              <p:spPr>
                <a:xfrm>
                  <a:off x="9039960" y="3775222"/>
                  <a:ext cx="227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961B4FE1-603E-C95E-A051-34EA47472C19}"/>
                    </a:ext>
                  </a:extLst>
                </p14:cNvPr>
                <p14:cNvContentPartPr/>
                <p14:nvPr/>
              </p14:nvContentPartPr>
              <p14:xfrm>
                <a:off x="5529240" y="3667942"/>
                <a:ext cx="4606920" cy="795960"/>
              </p14:xfrm>
            </p:contentPart>
          </mc:Choice>
          <mc:Fallback>
            <p:pic>
              <p:nvPicPr>
                <p:cNvPr id="13" name="Freihand 12">
                  <a:extLst>
                    <a:ext uri="{FF2B5EF4-FFF2-40B4-BE49-F238E27FC236}">
                      <a16:creationId xmlns:a16="http://schemas.microsoft.com/office/drawing/2014/main" id="{961B4FE1-603E-C95E-A051-34EA47472C19}"/>
                    </a:ext>
                  </a:extLst>
                </p:cNvPr>
                <p:cNvPicPr/>
                <p:nvPr/>
              </p:nvPicPr>
              <p:blipFill>
                <a:blip r:embed="rId10"/>
                <a:stretch>
                  <a:fillRect/>
                </a:stretch>
              </p:blipFill>
              <p:spPr>
                <a:xfrm>
                  <a:off x="5520600" y="3658942"/>
                  <a:ext cx="4624560" cy="81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13DEFA02-9B29-CC0A-DBB5-5D80010327A4}"/>
                  </a:ext>
                </a:extLst>
              </p14:cNvPr>
              <p14:cNvContentPartPr/>
              <p14:nvPr/>
            </p14:nvContentPartPr>
            <p14:xfrm>
              <a:off x="1123560" y="2589022"/>
              <a:ext cx="3730680" cy="88560"/>
            </p14:xfrm>
          </p:contentPart>
        </mc:Choice>
        <mc:Fallback>
          <p:pic>
            <p:nvPicPr>
              <p:cNvPr id="15" name="Freihand 14">
                <a:extLst>
                  <a:ext uri="{FF2B5EF4-FFF2-40B4-BE49-F238E27FC236}">
                    <a16:creationId xmlns:a16="http://schemas.microsoft.com/office/drawing/2014/main" id="{13DEFA02-9B29-CC0A-DBB5-5D80010327A4}"/>
                  </a:ext>
                </a:extLst>
              </p:cNvPr>
              <p:cNvPicPr/>
              <p:nvPr/>
            </p:nvPicPr>
            <p:blipFill>
              <a:blip r:embed="rId12"/>
              <a:stretch>
                <a:fillRect/>
              </a:stretch>
            </p:blipFill>
            <p:spPr>
              <a:xfrm>
                <a:off x="1114920" y="2580382"/>
                <a:ext cx="3748320" cy="106200"/>
              </a:xfrm>
              <a:prstGeom prst="rect">
                <a:avLst/>
              </a:prstGeom>
            </p:spPr>
          </p:pic>
        </mc:Fallback>
      </mc:AlternateContent>
      <p:grpSp>
        <p:nvGrpSpPr>
          <p:cNvPr id="19" name="Gruppieren 18">
            <a:extLst>
              <a:ext uri="{FF2B5EF4-FFF2-40B4-BE49-F238E27FC236}">
                <a16:creationId xmlns:a16="http://schemas.microsoft.com/office/drawing/2014/main" id="{D9B98B0B-507E-BEAA-F031-6FC3CB799F26}"/>
              </a:ext>
            </a:extLst>
          </p:cNvPr>
          <p:cNvGrpSpPr/>
          <p:nvPr/>
        </p:nvGrpSpPr>
        <p:grpSpPr>
          <a:xfrm>
            <a:off x="1171080" y="2938942"/>
            <a:ext cx="8895600" cy="500400"/>
            <a:chOff x="1171080" y="2938942"/>
            <a:chExt cx="8895600" cy="500400"/>
          </a:xfrm>
        </p:grpSpPr>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1E9C0173-FC7F-358C-9D9F-EDBC43189652}"/>
                    </a:ext>
                  </a:extLst>
                </p14:cNvPr>
                <p14:cNvContentPartPr/>
                <p14:nvPr/>
              </p14:nvContentPartPr>
              <p14:xfrm>
                <a:off x="1171080" y="3275542"/>
                <a:ext cx="3415680" cy="163800"/>
              </p14:xfrm>
            </p:contentPart>
          </mc:Choice>
          <mc:Fallback>
            <p:pic>
              <p:nvPicPr>
                <p:cNvPr id="17" name="Freihand 16">
                  <a:extLst>
                    <a:ext uri="{FF2B5EF4-FFF2-40B4-BE49-F238E27FC236}">
                      <a16:creationId xmlns:a16="http://schemas.microsoft.com/office/drawing/2014/main" id="{1E9C0173-FC7F-358C-9D9F-EDBC43189652}"/>
                    </a:ext>
                  </a:extLst>
                </p:cNvPr>
                <p:cNvPicPr/>
                <p:nvPr/>
              </p:nvPicPr>
              <p:blipFill>
                <a:blip r:embed="rId14"/>
                <a:stretch>
                  <a:fillRect/>
                </a:stretch>
              </p:blipFill>
              <p:spPr>
                <a:xfrm>
                  <a:off x="1162440" y="3266542"/>
                  <a:ext cx="3433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E143D9BF-1DA9-9F9A-B4F8-4175D1A6019D}"/>
                    </a:ext>
                  </a:extLst>
                </p14:cNvPr>
                <p14:cNvContentPartPr/>
                <p14:nvPr/>
              </p14:nvContentPartPr>
              <p14:xfrm>
                <a:off x="5447520" y="2938942"/>
                <a:ext cx="4619160" cy="296640"/>
              </p14:xfrm>
            </p:contentPart>
          </mc:Choice>
          <mc:Fallback>
            <p:pic>
              <p:nvPicPr>
                <p:cNvPr id="18" name="Freihand 17">
                  <a:extLst>
                    <a:ext uri="{FF2B5EF4-FFF2-40B4-BE49-F238E27FC236}">
                      <a16:creationId xmlns:a16="http://schemas.microsoft.com/office/drawing/2014/main" id="{E143D9BF-1DA9-9F9A-B4F8-4175D1A6019D}"/>
                    </a:ext>
                  </a:extLst>
                </p:cNvPr>
                <p:cNvPicPr/>
                <p:nvPr/>
              </p:nvPicPr>
              <p:blipFill>
                <a:blip r:embed="rId16"/>
                <a:stretch>
                  <a:fillRect/>
                </a:stretch>
              </p:blipFill>
              <p:spPr>
                <a:xfrm>
                  <a:off x="5438880" y="2930302"/>
                  <a:ext cx="4636800" cy="31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9D97F9D8-E4F0-35E5-10E8-7F99F75ADC25}"/>
                  </a:ext>
                </a:extLst>
              </p14:cNvPr>
              <p14:cNvContentPartPr/>
              <p14:nvPr/>
            </p14:nvContentPartPr>
            <p14:xfrm>
              <a:off x="1084320" y="5598622"/>
              <a:ext cx="1964880" cy="162000"/>
            </p14:xfrm>
          </p:contentPart>
        </mc:Choice>
        <mc:Fallback>
          <p:pic>
            <p:nvPicPr>
              <p:cNvPr id="20" name="Freihand 19">
                <a:extLst>
                  <a:ext uri="{FF2B5EF4-FFF2-40B4-BE49-F238E27FC236}">
                    <a16:creationId xmlns:a16="http://schemas.microsoft.com/office/drawing/2014/main" id="{9D97F9D8-E4F0-35E5-10E8-7F99F75ADC25}"/>
                  </a:ext>
                </a:extLst>
              </p:cNvPr>
              <p:cNvPicPr/>
              <p:nvPr/>
            </p:nvPicPr>
            <p:blipFill>
              <a:blip r:embed="rId18"/>
              <a:stretch>
                <a:fillRect/>
              </a:stretch>
            </p:blipFill>
            <p:spPr>
              <a:xfrm>
                <a:off x="1075680" y="5589982"/>
                <a:ext cx="1982520" cy="179640"/>
              </a:xfrm>
              <a:prstGeom prst="rect">
                <a:avLst/>
              </a:prstGeom>
            </p:spPr>
          </p:pic>
        </mc:Fallback>
      </mc:AlternateContent>
      <p:grpSp>
        <p:nvGrpSpPr>
          <p:cNvPr id="62" name="Gruppieren 61">
            <a:extLst>
              <a:ext uri="{FF2B5EF4-FFF2-40B4-BE49-F238E27FC236}">
                <a16:creationId xmlns:a16="http://schemas.microsoft.com/office/drawing/2014/main" id="{8E3BEBE5-4E83-4CE0-7937-0B5590217777}"/>
              </a:ext>
            </a:extLst>
          </p:cNvPr>
          <p:cNvGrpSpPr/>
          <p:nvPr/>
        </p:nvGrpSpPr>
        <p:grpSpPr>
          <a:xfrm>
            <a:off x="1661040" y="5611582"/>
            <a:ext cx="6672600" cy="1062000"/>
            <a:chOff x="1661040" y="5611582"/>
            <a:chExt cx="6672600" cy="1062000"/>
          </a:xfrm>
        </p:grpSpPr>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55E35638-2E2F-D7FF-69D2-061116A52845}"/>
                    </a:ext>
                  </a:extLst>
                </p14:cNvPr>
                <p14:cNvContentPartPr/>
                <p14:nvPr/>
              </p14:nvContentPartPr>
              <p14:xfrm>
                <a:off x="1661040" y="6134302"/>
                <a:ext cx="302040" cy="30960"/>
              </p14:xfrm>
            </p:contentPart>
          </mc:Choice>
          <mc:Fallback>
            <p:pic>
              <p:nvPicPr>
                <p:cNvPr id="21" name="Freihand 20">
                  <a:extLst>
                    <a:ext uri="{FF2B5EF4-FFF2-40B4-BE49-F238E27FC236}">
                      <a16:creationId xmlns:a16="http://schemas.microsoft.com/office/drawing/2014/main" id="{55E35638-2E2F-D7FF-69D2-061116A52845}"/>
                    </a:ext>
                  </a:extLst>
                </p:cNvPr>
                <p:cNvPicPr/>
                <p:nvPr/>
              </p:nvPicPr>
              <p:blipFill>
                <a:blip r:embed="rId20"/>
                <a:stretch>
                  <a:fillRect/>
                </a:stretch>
              </p:blipFill>
              <p:spPr>
                <a:xfrm>
                  <a:off x="1652400" y="6125302"/>
                  <a:ext cx="319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3DDE2A40-6D29-9F94-5DA9-1FD7A6EC4C8E}"/>
                    </a:ext>
                  </a:extLst>
                </p14:cNvPr>
                <p14:cNvContentPartPr/>
                <p14:nvPr/>
              </p14:nvContentPartPr>
              <p14:xfrm>
                <a:off x="1755720" y="6217462"/>
                <a:ext cx="235800" cy="61920"/>
              </p14:xfrm>
            </p:contentPart>
          </mc:Choice>
          <mc:Fallback>
            <p:pic>
              <p:nvPicPr>
                <p:cNvPr id="22" name="Freihand 21">
                  <a:extLst>
                    <a:ext uri="{FF2B5EF4-FFF2-40B4-BE49-F238E27FC236}">
                      <a16:creationId xmlns:a16="http://schemas.microsoft.com/office/drawing/2014/main" id="{3DDE2A40-6D29-9F94-5DA9-1FD7A6EC4C8E}"/>
                    </a:ext>
                  </a:extLst>
                </p:cNvPr>
                <p:cNvPicPr/>
                <p:nvPr/>
              </p:nvPicPr>
              <p:blipFill>
                <a:blip r:embed="rId22"/>
                <a:stretch>
                  <a:fillRect/>
                </a:stretch>
              </p:blipFill>
              <p:spPr>
                <a:xfrm>
                  <a:off x="1747080" y="6208462"/>
                  <a:ext cx="253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560AC341-E3D8-5931-3E8F-A6DAE6A4C826}"/>
                    </a:ext>
                  </a:extLst>
                </p14:cNvPr>
                <p14:cNvContentPartPr/>
                <p14:nvPr/>
              </p14:nvContentPartPr>
              <p14:xfrm>
                <a:off x="1996200" y="6030262"/>
                <a:ext cx="99360" cy="229320"/>
              </p14:xfrm>
            </p:contentPart>
          </mc:Choice>
          <mc:Fallback>
            <p:pic>
              <p:nvPicPr>
                <p:cNvPr id="23" name="Freihand 22">
                  <a:extLst>
                    <a:ext uri="{FF2B5EF4-FFF2-40B4-BE49-F238E27FC236}">
                      <a16:creationId xmlns:a16="http://schemas.microsoft.com/office/drawing/2014/main" id="{560AC341-E3D8-5931-3E8F-A6DAE6A4C826}"/>
                    </a:ext>
                  </a:extLst>
                </p:cNvPr>
                <p:cNvPicPr/>
                <p:nvPr/>
              </p:nvPicPr>
              <p:blipFill>
                <a:blip r:embed="rId24"/>
                <a:stretch>
                  <a:fillRect/>
                </a:stretch>
              </p:blipFill>
              <p:spPr>
                <a:xfrm>
                  <a:off x="1987560" y="6021262"/>
                  <a:ext cx="1170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Freihand 23">
                  <a:extLst>
                    <a:ext uri="{FF2B5EF4-FFF2-40B4-BE49-F238E27FC236}">
                      <a16:creationId xmlns:a16="http://schemas.microsoft.com/office/drawing/2014/main" id="{228C5082-C704-0207-A5A5-19098D3FFDA4}"/>
                    </a:ext>
                  </a:extLst>
                </p14:cNvPr>
                <p14:cNvContentPartPr/>
                <p14:nvPr/>
              </p14:nvContentPartPr>
              <p14:xfrm>
                <a:off x="2323800" y="6068062"/>
                <a:ext cx="248040" cy="176040"/>
              </p14:xfrm>
            </p:contentPart>
          </mc:Choice>
          <mc:Fallback>
            <p:pic>
              <p:nvPicPr>
                <p:cNvPr id="24" name="Freihand 23">
                  <a:extLst>
                    <a:ext uri="{FF2B5EF4-FFF2-40B4-BE49-F238E27FC236}">
                      <a16:creationId xmlns:a16="http://schemas.microsoft.com/office/drawing/2014/main" id="{228C5082-C704-0207-A5A5-19098D3FFDA4}"/>
                    </a:ext>
                  </a:extLst>
                </p:cNvPr>
                <p:cNvPicPr/>
                <p:nvPr/>
              </p:nvPicPr>
              <p:blipFill>
                <a:blip r:embed="rId26"/>
                <a:stretch>
                  <a:fillRect/>
                </a:stretch>
              </p:blipFill>
              <p:spPr>
                <a:xfrm>
                  <a:off x="2315160" y="6059422"/>
                  <a:ext cx="265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92F480E3-0B10-3B59-BA69-88F7C2350331}"/>
                    </a:ext>
                  </a:extLst>
                </p14:cNvPr>
                <p14:cNvContentPartPr/>
                <p14:nvPr/>
              </p14:nvContentPartPr>
              <p14:xfrm>
                <a:off x="2641680" y="6084262"/>
                <a:ext cx="209520" cy="128520"/>
              </p14:xfrm>
            </p:contentPart>
          </mc:Choice>
          <mc:Fallback>
            <p:pic>
              <p:nvPicPr>
                <p:cNvPr id="25" name="Freihand 24">
                  <a:extLst>
                    <a:ext uri="{FF2B5EF4-FFF2-40B4-BE49-F238E27FC236}">
                      <a16:creationId xmlns:a16="http://schemas.microsoft.com/office/drawing/2014/main" id="{92F480E3-0B10-3B59-BA69-88F7C2350331}"/>
                    </a:ext>
                  </a:extLst>
                </p:cNvPr>
                <p:cNvPicPr/>
                <p:nvPr/>
              </p:nvPicPr>
              <p:blipFill>
                <a:blip r:embed="rId28"/>
                <a:stretch>
                  <a:fillRect/>
                </a:stretch>
              </p:blipFill>
              <p:spPr>
                <a:xfrm>
                  <a:off x="2632680" y="6075262"/>
                  <a:ext cx="227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95FDC95D-E6BA-CF43-A993-0675125C9C58}"/>
                    </a:ext>
                  </a:extLst>
                </p14:cNvPr>
                <p14:cNvContentPartPr/>
                <p14:nvPr/>
              </p14:nvContentPartPr>
              <p14:xfrm>
                <a:off x="2863800" y="5925862"/>
                <a:ext cx="200160" cy="203760"/>
              </p14:xfrm>
            </p:contentPart>
          </mc:Choice>
          <mc:Fallback>
            <p:pic>
              <p:nvPicPr>
                <p:cNvPr id="27" name="Freihand 26">
                  <a:extLst>
                    <a:ext uri="{FF2B5EF4-FFF2-40B4-BE49-F238E27FC236}">
                      <a16:creationId xmlns:a16="http://schemas.microsoft.com/office/drawing/2014/main" id="{95FDC95D-E6BA-CF43-A993-0675125C9C58}"/>
                    </a:ext>
                  </a:extLst>
                </p:cNvPr>
                <p:cNvPicPr/>
                <p:nvPr/>
              </p:nvPicPr>
              <p:blipFill>
                <a:blip r:embed="rId30"/>
                <a:stretch>
                  <a:fillRect/>
                </a:stretch>
              </p:blipFill>
              <p:spPr>
                <a:xfrm>
                  <a:off x="2855160" y="5917222"/>
                  <a:ext cx="2178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30EC2E66-8719-E818-E631-0E8F212CC3C5}"/>
                    </a:ext>
                  </a:extLst>
                </p14:cNvPr>
                <p14:cNvContentPartPr/>
                <p14:nvPr/>
              </p14:nvContentPartPr>
              <p14:xfrm>
                <a:off x="3127320" y="5892382"/>
                <a:ext cx="156600" cy="201960"/>
              </p14:xfrm>
            </p:contentPart>
          </mc:Choice>
          <mc:Fallback>
            <p:pic>
              <p:nvPicPr>
                <p:cNvPr id="28" name="Freihand 27">
                  <a:extLst>
                    <a:ext uri="{FF2B5EF4-FFF2-40B4-BE49-F238E27FC236}">
                      <a16:creationId xmlns:a16="http://schemas.microsoft.com/office/drawing/2014/main" id="{30EC2E66-8719-E818-E631-0E8F212CC3C5}"/>
                    </a:ext>
                  </a:extLst>
                </p:cNvPr>
                <p:cNvPicPr/>
                <p:nvPr/>
              </p:nvPicPr>
              <p:blipFill>
                <a:blip r:embed="rId32"/>
                <a:stretch>
                  <a:fillRect/>
                </a:stretch>
              </p:blipFill>
              <p:spPr>
                <a:xfrm>
                  <a:off x="3118680" y="5883382"/>
                  <a:ext cx="1742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033CED2D-EE29-D7AC-95BD-27907FB87952}"/>
                    </a:ext>
                  </a:extLst>
                </p14:cNvPr>
                <p14:cNvContentPartPr/>
                <p14:nvPr/>
              </p14:nvContentPartPr>
              <p14:xfrm>
                <a:off x="3253680" y="6003262"/>
                <a:ext cx="306720" cy="63000"/>
              </p14:xfrm>
            </p:contentPart>
          </mc:Choice>
          <mc:Fallback>
            <p:pic>
              <p:nvPicPr>
                <p:cNvPr id="29" name="Freihand 28">
                  <a:extLst>
                    <a:ext uri="{FF2B5EF4-FFF2-40B4-BE49-F238E27FC236}">
                      <a16:creationId xmlns:a16="http://schemas.microsoft.com/office/drawing/2014/main" id="{033CED2D-EE29-D7AC-95BD-27907FB87952}"/>
                    </a:ext>
                  </a:extLst>
                </p:cNvPr>
                <p:cNvPicPr/>
                <p:nvPr/>
              </p:nvPicPr>
              <p:blipFill>
                <a:blip r:embed="rId34"/>
                <a:stretch>
                  <a:fillRect/>
                </a:stretch>
              </p:blipFill>
              <p:spPr>
                <a:xfrm>
                  <a:off x="3244680" y="5994622"/>
                  <a:ext cx="324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09405650-226E-D32B-234C-DDACEEBF42E2}"/>
                    </a:ext>
                  </a:extLst>
                </p14:cNvPr>
                <p14:cNvContentPartPr/>
                <p14:nvPr/>
              </p14:nvContentPartPr>
              <p14:xfrm>
                <a:off x="3610080" y="5825782"/>
                <a:ext cx="129600" cy="369360"/>
              </p14:xfrm>
            </p:contentPart>
          </mc:Choice>
          <mc:Fallback>
            <p:pic>
              <p:nvPicPr>
                <p:cNvPr id="30" name="Freihand 29">
                  <a:extLst>
                    <a:ext uri="{FF2B5EF4-FFF2-40B4-BE49-F238E27FC236}">
                      <a16:creationId xmlns:a16="http://schemas.microsoft.com/office/drawing/2014/main" id="{09405650-226E-D32B-234C-DDACEEBF42E2}"/>
                    </a:ext>
                  </a:extLst>
                </p:cNvPr>
                <p:cNvPicPr/>
                <p:nvPr/>
              </p:nvPicPr>
              <p:blipFill>
                <a:blip r:embed="rId36"/>
                <a:stretch>
                  <a:fillRect/>
                </a:stretch>
              </p:blipFill>
              <p:spPr>
                <a:xfrm>
                  <a:off x="3601440" y="5816782"/>
                  <a:ext cx="14724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CCD9B4E8-F95E-693B-E540-6DEC27A5417E}"/>
                    </a:ext>
                  </a:extLst>
                </p14:cNvPr>
                <p14:cNvContentPartPr/>
                <p14:nvPr/>
              </p14:nvContentPartPr>
              <p14:xfrm>
                <a:off x="3807360" y="5938462"/>
                <a:ext cx="482760" cy="136800"/>
              </p14:xfrm>
            </p:contentPart>
          </mc:Choice>
          <mc:Fallback>
            <p:pic>
              <p:nvPicPr>
                <p:cNvPr id="31" name="Freihand 30">
                  <a:extLst>
                    <a:ext uri="{FF2B5EF4-FFF2-40B4-BE49-F238E27FC236}">
                      <a16:creationId xmlns:a16="http://schemas.microsoft.com/office/drawing/2014/main" id="{CCD9B4E8-F95E-693B-E540-6DEC27A5417E}"/>
                    </a:ext>
                  </a:extLst>
                </p:cNvPr>
                <p:cNvPicPr/>
                <p:nvPr/>
              </p:nvPicPr>
              <p:blipFill>
                <a:blip r:embed="rId38"/>
                <a:stretch>
                  <a:fillRect/>
                </a:stretch>
              </p:blipFill>
              <p:spPr>
                <a:xfrm>
                  <a:off x="3798720" y="5929822"/>
                  <a:ext cx="500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1C2E96CB-DA16-1C1B-F6BA-D57309071579}"/>
                    </a:ext>
                  </a:extLst>
                </p14:cNvPr>
                <p14:cNvContentPartPr/>
                <p14:nvPr/>
              </p14:nvContentPartPr>
              <p14:xfrm>
                <a:off x="4409640" y="5859982"/>
                <a:ext cx="104760" cy="151920"/>
              </p14:xfrm>
            </p:contentPart>
          </mc:Choice>
          <mc:Fallback>
            <p:pic>
              <p:nvPicPr>
                <p:cNvPr id="32" name="Freihand 31">
                  <a:extLst>
                    <a:ext uri="{FF2B5EF4-FFF2-40B4-BE49-F238E27FC236}">
                      <a16:creationId xmlns:a16="http://schemas.microsoft.com/office/drawing/2014/main" id="{1C2E96CB-DA16-1C1B-F6BA-D57309071579}"/>
                    </a:ext>
                  </a:extLst>
                </p:cNvPr>
                <p:cNvPicPr/>
                <p:nvPr/>
              </p:nvPicPr>
              <p:blipFill>
                <a:blip r:embed="rId40"/>
                <a:stretch>
                  <a:fillRect/>
                </a:stretch>
              </p:blipFill>
              <p:spPr>
                <a:xfrm>
                  <a:off x="4400640" y="5850982"/>
                  <a:ext cx="122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6EA16744-D7D9-1693-04FF-0CA00FED8EE0}"/>
                    </a:ext>
                  </a:extLst>
                </p14:cNvPr>
                <p14:cNvContentPartPr/>
                <p14:nvPr/>
              </p14:nvContentPartPr>
              <p14:xfrm>
                <a:off x="4890240" y="5786182"/>
                <a:ext cx="37440" cy="209880"/>
              </p14:xfrm>
            </p:contentPart>
          </mc:Choice>
          <mc:Fallback>
            <p:pic>
              <p:nvPicPr>
                <p:cNvPr id="33" name="Freihand 32">
                  <a:extLst>
                    <a:ext uri="{FF2B5EF4-FFF2-40B4-BE49-F238E27FC236}">
                      <a16:creationId xmlns:a16="http://schemas.microsoft.com/office/drawing/2014/main" id="{6EA16744-D7D9-1693-04FF-0CA00FED8EE0}"/>
                    </a:ext>
                  </a:extLst>
                </p:cNvPr>
                <p:cNvPicPr/>
                <p:nvPr/>
              </p:nvPicPr>
              <p:blipFill>
                <a:blip r:embed="rId42"/>
                <a:stretch>
                  <a:fillRect/>
                </a:stretch>
              </p:blipFill>
              <p:spPr>
                <a:xfrm>
                  <a:off x="4881600" y="5777182"/>
                  <a:ext cx="550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B38CC8B0-4F31-AB59-6F1D-5EEDB3E12494}"/>
                    </a:ext>
                  </a:extLst>
                </p14:cNvPr>
                <p14:cNvContentPartPr/>
                <p14:nvPr/>
              </p14:nvContentPartPr>
              <p14:xfrm>
                <a:off x="4890240" y="5753062"/>
                <a:ext cx="171000" cy="159840"/>
              </p14:xfrm>
            </p:contentPart>
          </mc:Choice>
          <mc:Fallback>
            <p:pic>
              <p:nvPicPr>
                <p:cNvPr id="34" name="Freihand 33">
                  <a:extLst>
                    <a:ext uri="{FF2B5EF4-FFF2-40B4-BE49-F238E27FC236}">
                      <a16:creationId xmlns:a16="http://schemas.microsoft.com/office/drawing/2014/main" id="{B38CC8B0-4F31-AB59-6F1D-5EEDB3E12494}"/>
                    </a:ext>
                  </a:extLst>
                </p:cNvPr>
                <p:cNvPicPr/>
                <p:nvPr/>
              </p:nvPicPr>
              <p:blipFill>
                <a:blip r:embed="rId44"/>
                <a:stretch>
                  <a:fillRect/>
                </a:stretch>
              </p:blipFill>
              <p:spPr>
                <a:xfrm>
                  <a:off x="4881600" y="5744062"/>
                  <a:ext cx="188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67E27E88-1573-8049-A872-367D2F11DDAC}"/>
                    </a:ext>
                  </a:extLst>
                </p14:cNvPr>
                <p14:cNvContentPartPr/>
                <p14:nvPr/>
              </p14:nvContentPartPr>
              <p14:xfrm>
                <a:off x="4948200" y="5907862"/>
                <a:ext cx="399240" cy="128160"/>
              </p14:xfrm>
            </p:contentPart>
          </mc:Choice>
          <mc:Fallback>
            <p:pic>
              <p:nvPicPr>
                <p:cNvPr id="35" name="Freihand 34">
                  <a:extLst>
                    <a:ext uri="{FF2B5EF4-FFF2-40B4-BE49-F238E27FC236}">
                      <a16:creationId xmlns:a16="http://schemas.microsoft.com/office/drawing/2014/main" id="{67E27E88-1573-8049-A872-367D2F11DDAC}"/>
                    </a:ext>
                  </a:extLst>
                </p:cNvPr>
                <p:cNvPicPr/>
                <p:nvPr/>
              </p:nvPicPr>
              <p:blipFill>
                <a:blip r:embed="rId46"/>
                <a:stretch>
                  <a:fillRect/>
                </a:stretch>
              </p:blipFill>
              <p:spPr>
                <a:xfrm>
                  <a:off x="4939200" y="5898862"/>
                  <a:ext cx="416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9064DEB5-61AD-8414-B063-256DB610569A}"/>
                    </a:ext>
                  </a:extLst>
                </p14:cNvPr>
                <p14:cNvContentPartPr/>
                <p14:nvPr/>
              </p14:nvContentPartPr>
              <p14:xfrm>
                <a:off x="5246280" y="5802022"/>
                <a:ext cx="5400" cy="1440"/>
              </p14:xfrm>
            </p:contentPart>
          </mc:Choice>
          <mc:Fallback>
            <p:pic>
              <p:nvPicPr>
                <p:cNvPr id="36" name="Freihand 35">
                  <a:extLst>
                    <a:ext uri="{FF2B5EF4-FFF2-40B4-BE49-F238E27FC236}">
                      <a16:creationId xmlns:a16="http://schemas.microsoft.com/office/drawing/2014/main" id="{9064DEB5-61AD-8414-B063-256DB610569A}"/>
                    </a:ext>
                  </a:extLst>
                </p:cNvPr>
                <p:cNvPicPr/>
                <p:nvPr/>
              </p:nvPicPr>
              <p:blipFill>
                <a:blip r:embed="rId48"/>
                <a:stretch>
                  <a:fillRect/>
                </a:stretch>
              </p:blipFill>
              <p:spPr>
                <a:xfrm>
                  <a:off x="5237640" y="5793382"/>
                  <a:ext cx="23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35E4535B-1C23-98CA-63A6-224C135256DC}"/>
                    </a:ext>
                  </a:extLst>
                </p14:cNvPr>
                <p14:cNvContentPartPr/>
                <p14:nvPr/>
              </p14:nvContentPartPr>
              <p14:xfrm>
                <a:off x="5413320" y="5712742"/>
                <a:ext cx="539280" cy="439560"/>
              </p14:xfrm>
            </p:contentPart>
          </mc:Choice>
          <mc:Fallback>
            <p:pic>
              <p:nvPicPr>
                <p:cNvPr id="37" name="Freihand 36">
                  <a:extLst>
                    <a:ext uri="{FF2B5EF4-FFF2-40B4-BE49-F238E27FC236}">
                      <a16:creationId xmlns:a16="http://schemas.microsoft.com/office/drawing/2014/main" id="{35E4535B-1C23-98CA-63A6-224C135256DC}"/>
                    </a:ext>
                  </a:extLst>
                </p:cNvPr>
                <p:cNvPicPr/>
                <p:nvPr/>
              </p:nvPicPr>
              <p:blipFill>
                <a:blip r:embed="rId50"/>
                <a:stretch>
                  <a:fillRect/>
                </a:stretch>
              </p:blipFill>
              <p:spPr>
                <a:xfrm>
                  <a:off x="5404320" y="5704102"/>
                  <a:ext cx="55692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C2091F7E-969A-A94C-A1A9-C23655294E4D}"/>
                    </a:ext>
                  </a:extLst>
                </p14:cNvPr>
                <p14:cNvContentPartPr/>
                <p14:nvPr/>
              </p14:nvContentPartPr>
              <p14:xfrm>
                <a:off x="5677200" y="5649742"/>
                <a:ext cx="6480" cy="11880"/>
              </p14:xfrm>
            </p:contentPart>
          </mc:Choice>
          <mc:Fallback>
            <p:pic>
              <p:nvPicPr>
                <p:cNvPr id="38" name="Freihand 37">
                  <a:extLst>
                    <a:ext uri="{FF2B5EF4-FFF2-40B4-BE49-F238E27FC236}">
                      <a16:creationId xmlns:a16="http://schemas.microsoft.com/office/drawing/2014/main" id="{C2091F7E-969A-A94C-A1A9-C23655294E4D}"/>
                    </a:ext>
                  </a:extLst>
                </p:cNvPr>
                <p:cNvPicPr/>
                <p:nvPr/>
              </p:nvPicPr>
              <p:blipFill>
                <a:blip r:embed="rId52"/>
                <a:stretch>
                  <a:fillRect/>
                </a:stretch>
              </p:blipFill>
              <p:spPr>
                <a:xfrm>
                  <a:off x="5668560" y="5641102"/>
                  <a:ext cx="24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1B29EE35-9981-F097-5B2C-F6627D48551A}"/>
                    </a:ext>
                  </a:extLst>
                </p14:cNvPr>
                <p14:cNvContentPartPr/>
                <p14:nvPr/>
              </p14:nvContentPartPr>
              <p14:xfrm>
                <a:off x="6131880" y="5796262"/>
                <a:ext cx="396000" cy="176040"/>
              </p14:xfrm>
            </p:contentPart>
          </mc:Choice>
          <mc:Fallback>
            <p:pic>
              <p:nvPicPr>
                <p:cNvPr id="41" name="Freihand 40">
                  <a:extLst>
                    <a:ext uri="{FF2B5EF4-FFF2-40B4-BE49-F238E27FC236}">
                      <a16:creationId xmlns:a16="http://schemas.microsoft.com/office/drawing/2014/main" id="{1B29EE35-9981-F097-5B2C-F6627D48551A}"/>
                    </a:ext>
                  </a:extLst>
                </p:cNvPr>
                <p:cNvPicPr/>
                <p:nvPr/>
              </p:nvPicPr>
              <p:blipFill>
                <a:blip r:embed="rId54"/>
                <a:stretch>
                  <a:fillRect/>
                </a:stretch>
              </p:blipFill>
              <p:spPr>
                <a:xfrm>
                  <a:off x="6122880" y="5787262"/>
                  <a:ext cx="413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577A832B-2C07-96D4-C3EA-E4281638E711}"/>
                    </a:ext>
                  </a:extLst>
                </p14:cNvPr>
                <p14:cNvContentPartPr/>
                <p14:nvPr/>
              </p14:nvContentPartPr>
              <p14:xfrm>
                <a:off x="6771240" y="5723902"/>
                <a:ext cx="26280" cy="264960"/>
              </p14:xfrm>
            </p:contentPart>
          </mc:Choice>
          <mc:Fallback>
            <p:pic>
              <p:nvPicPr>
                <p:cNvPr id="42" name="Freihand 41">
                  <a:extLst>
                    <a:ext uri="{FF2B5EF4-FFF2-40B4-BE49-F238E27FC236}">
                      <a16:creationId xmlns:a16="http://schemas.microsoft.com/office/drawing/2014/main" id="{577A832B-2C07-96D4-C3EA-E4281638E711}"/>
                    </a:ext>
                  </a:extLst>
                </p:cNvPr>
                <p:cNvPicPr/>
                <p:nvPr/>
              </p:nvPicPr>
              <p:blipFill>
                <a:blip r:embed="rId56"/>
                <a:stretch>
                  <a:fillRect/>
                </a:stretch>
              </p:blipFill>
              <p:spPr>
                <a:xfrm>
                  <a:off x="6762240" y="5715262"/>
                  <a:ext cx="439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FDB5EA67-121D-89A6-A884-6C2E0F5B8EAC}"/>
                    </a:ext>
                  </a:extLst>
                </p14:cNvPr>
                <p14:cNvContentPartPr/>
                <p14:nvPr/>
              </p14:nvContentPartPr>
              <p14:xfrm>
                <a:off x="6722280" y="5915422"/>
                <a:ext cx="136440" cy="81360"/>
              </p14:xfrm>
            </p:contentPart>
          </mc:Choice>
          <mc:Fallback>
            <p:pic>
              <p:nvPicPr>
                <p:cNvPr id="43" name="Freihand 42">
                  <a:extLst>
                    <a:ext uri="{FF2B5EF4-FFF2-40B4-BE49-F238E27FC236}">
                      <a16:creationId xmlns:a16="http://schemas.microsoft.com/office/drawing/2014/main" id="{FDB5EA67-121D-89A6-A884-6C2E0F5B8EAC}"/>
                    </a:ext>
                  </a:extLst>
                </p:cNvPr>
                <p:cNvPicPr/>
                <p:nvPr/>
              </p:nvPicPr>
              <p:blipFill>
                <a:blip r:embed="rId58"/>
                <a:stretch>
                  <a:fillRect/>
                </a:stretch>
              </p:blipFill>
              <p:spPr>
                <a:xfrm>
                  <a:off x="6713280" y="5906782"/>
                  <a:ext cx="154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547ED6FF-1BDB-89EE-F5BD-6795342AB9D4}"/>
                    </a:ext>
                  </a:extLst>
                </p14:cNvPr>
                <p14:cNvContentPartPr/>
                <p14:nvPr/>
              </p14:nvContentPartPr>
              <p14:xfrm>
                <a:off x="6675120" y="5703022"/>
                <a:ext cx="353160" cy="225720"/>
              </p14:xfrm>
            </p:contentPart>
          </mc:Choice>
          <mc:Fallback>
            <p:pic>
              <p:nvPicPr>
                <p:cNvPr id="44" name="Freihand 43">
                  <a:extLst>
                    <a:ext uri="{FF2B5EF4-FFF2-40B4-BE49-F238E27FC236}">
                      <a16:creationId xmlns:a16="http://schemas.microsoft.com/office/drawing/2014/main" id="{547ED6FF-1BDB-89EE-F5BD-6795342AB9D4}"/>
                    </a:ext>
                  </a:extLst>
                </p:cNvPr>
                <p:cNvPicPr/>
                <p:nvPr/>
              </p:nvPicPr>
              <p:blipFill>
                <a:blip r:embed="rId60"/>
                <a:stretch>
                  <a:fillRect/>
                </a:stretch>
              </p:blipFill>
              <p:spPr>
                <a:xfrm>
                  <a:off x="6666480" y="5694022"/>
                  <a:ext cx="370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A25D3456-8ABA-BFD9-871E-E6D829B7D55C}"/>
                    </a:ext>
                  </a:extLst>
                </p14:cNvPr>
                <p14:cNvContentPartPr/>
                <p14:nvPr/>
              </p14:nvContentPartPr>
              <p14:xfrm>
                <a:off x="7061400" y="5674942"/>
                <a:ext cx="339120" cy="246240"/>
              </p14:xfrm>
            </p:contentPart>
          </mc:Choice>
          <mc:Fallback>
            <p:pic>
              <p:nvPicPr>
                <p:cNvPr id="45" name="Freihand 44">
                  <a:extLst>
                    <a:ext uri="{FF2B5EF4-FFF2-40B4-BE49-F238E27FC236}">
                      <a16:creationId xmlns:a16="http://schemas.microsoft.com/office/drawing/2014/main" id="{A25D3456-8ABA-BFD9-871E-E6D829B7D55C}"/>
                    </a:ext>
                  </a:extLst>
                </p:cNvPr>
                <p:cNvPicPr/>
                <p:nvPr/>
              </p:nvPicPr>
              <p:blipFill>
                <a:blip r:embed="rId62"/>
                <a:stretch>
                  <a:fillRect/>
                </a:stretch>
              </p:blipFill>
              <p:spPr>
                <a:xfrm>
                  <a:off x="7052760" y="5666302"/>
                  <a:ext cx="3567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316937D3-B5F6-A421-6052-EA9F3BD12F24}"/>
                    </a:ext>
                  </a:extLst>
                </p14:cNvPr>
                <p14:cNvContentPartPr/>
                <p14:nvPr/>
              </p14:nvContentPartPr>
              <p14:xfrm>
                <a:off x="7463160" y="5718862"/>
                <a:ext cx="277920" cy="185400"/>
              </p14:xfrm>
            </p:contentPart>
          </mc:Choice>
          <mc:Fallback>
            <p:pic>
              <p:nvPicPr>
                <p:cNvPr id="46" name="Freihand 45">
                  <a:extLst>
                    <a:ext uri="{FF2B5EF4-FFF2-40B4-BE49-F238E27FC236}">
                      <a16:creationId xmlns:a16="http://schemas.microsoft.com/office/drawing/2014/main" id="{316937D3-B5F6-A421-6052-EA9F3BD12F24}"/>
                    </a:ext>
                  </a:extLst>
                </p:cNvPr>
                <p:cNvPicPr/>
                <p:nvPr/>
              </p:nvPicPr>
              <p:blipFill>
                <a:blip r:embed="rId64"/>
                <a:stretch>
                  <a:fillRect/>
                </a:stretch>
              </p:blipFill>
              <p:spPr>
                <a:xfrm>
                  <a:off x="7454160" y="5709862"/>
                  <a:ext cx="295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763EE44C-E27D-BC23-EC5B-A2317ED63354}"/>
                    </a:ext>
                  </a:extLst>
                </p14:cNvPr>
                <p14:cNvContentPartPr/>
                <p14:nvPr/>
              </p14:nvContentPartPr>
              <p14:xfrm>
                <a:off x="7727400" y="5708062"/>
                <a:ext cx="20880" cy="54000"/>
              </p14:xfrm>
            </p:contentPart>
          </mc:Choice>
          <mc:Fallback>
            <p:pic>
              <p:nvPicPr>
                <p:cNvPr id="47" name="Freihand 46">
                  <a:extLst>
                    <a:ext uri="{FF2B5EF4-FFF2-40B4-BE49-F238E27FC236}">
                      <a16:creationId xmlns:a16="http://schemas.microsoft.com/office/drawing/2014/main" id="{763EE44C-E27D-BC23-EC5B-A2317ED63354}"/>
                    </a:ext>
                  </a:extLst>
                </p:cNvPr>
                <p:cNvPicPr/>
                <p:nvPr/>
              </p:nvPicPr>
              <p:blipFill>
                <a:blip r:embed="rId66"/>
                <a:stretch>
                  <a:fillRect/>
                </a:stretch>
              </p:blipFill>
              <p:spPr>
                <a:xfrm>
                  <a:off x="7718400" y="5699422"/>
                  <a:ext cx="38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F97628E0-C5B3-6A80-D635-210860DC296C}"/>
                    </a:ext>
                  </a:extLst>
                </p14:cNvPr>
                <p14:cNvContentPartPr/>
                <p14:nvPr/>
              </p14:nvContentPartPr>
              <p14:xfrm>
                <a:off x="7761600" y="5742622"/>
                <a:ext cx="125280" cy="144720"/>
              </p14:xfrm>
            </p:contentPart>
          </mc:Choice>
          <mc:Fallback>
            <p:pic>
              <p:nvPicPr>
                <p:cNvPr id="48" name="Freihand 47">
                  <a:extLst>
                    <a:ext uri="{FF2B5EF4-FFF2-40B4-BE49-F238E27FC236}">
                      <a16:creationId xmlns:a16="http://schemas.microsoft.com/office/drawing/2014/main" id="{F97628E0-C5B3-6A80-D635-210860DC296C}"/>
                    </a:ext>
                  </a:extLst>
                </p:cNvPr>
                <p:cNvPicPr/>
                <p:nvPr/>
              </p:nvPicPr>
              <p:blipFill>
                <a:blip r:embed="rId68"/>
                <a:stretch>
                  <a:fillRect/>
                </a:stretch>
              </p:blipFill>
              <p:spPr>
                <a:xfrm>
                  <a:off x="7752960" y="5733982"/>
                  <a:ext cx="142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7C42A7B8-A746-A6EC-7E36-864344FFA748}"/>
                    </a:ext>
                  </a:extLst>
                </p14:cNvPr>
                <p14:cNvContentPartPr/>
                <p14:nvPr/>
              </p14:nvContentPartPr>
              <p14:xfrm>
                <a:off x="7901640" y="5766742"/>
                <a:ext cx="432000" cy="216000"/>
              </p14:xfrm>
            </p:contentPart>
          </mc:Choice>
          <mc:Fallback>
            <p:pic>
              <p:nvPicPr>
                <p:cNvPr id="49" name="Freihand 48">
                  <a:extLst>
                    <a:ext uri="{FF2B5EF4-FFF2-40B4-BE49-F238E27FC236}">
                      <a16:creationId xmlns:a16="http://schemas.microsoft.com/office/drawing/2014/main" id="{7C42A7B8-A746-A6EC-7E36-864344FFA748}"/>
                    </a:ext>
                  </a:extLst>
                </p:cNvPr>
                <p:cNvPicPr/>
                <p:nvPr/>
              </p:nvPicPr>
              <p:blipFill>
                <a:blip r:embed="rId70"/>
                <a:stretch>
                  <a:fillRect/>
                </a:stretch>
              </p:blipFill>
              <p:spPr>
                <a:xfrm>
                  <a:off x="7893000" y="5758102"/>
                  <a:ext cx="449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094372AA-3960-784E-2BED-097367D5918E}"/>
                    </a:ext>
                  </a:extLst>
                </p14:cNvPr>
                <p14:cNvContentPartPr/>
                <p14:nvPr/>
              </p14:nvContentPartPr>
              <p14:xfrm>
                <a:off x="8108640" y="5611582"/>
                <a:ext cx="26640" cy="20880"/>
              </p14:xfrm>
            </p:contentPart>
          </mc:Choice>
          <mc:Fallback>
            <p:pic>
              <p:nvPicPr>
                <p:cNvPr id="50" name="Freihand 49">
                  <a:extLst>
                    <a:ext uri="{FF2B5EF4-FFF2-40B4-BE49-F238E27FC236}">
                      <a16:creationId xmlns:a16="http://schemas.microsoft.com/office/drawing/2014/main" id="{094372AA-3960-784E-2BED-097367D5918E}"/>
                    </a:ext>
                  </a:extLst>
                </p:cNvPr>
                <p:cNvPicPr/>
                <p:nvPr/>
              </p:nvPicPr>
              <p:blipFill>
                <a:blip r:embed="rId72"/>
                <a:stretch>
                  <a:fillRect/>
                </a:stretch>
              </p:blipFill>
              <p:spPr>
                <a:xfrm>
                  <a:off x="8099640" y="5602942"/>
                  <a:ext cx="44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D8EA48AC-A01F-0B76-BE4D-EBC4319A21B6}"/>
                    </a:ext>
                  </a:extLst>
                </p14:cNvPr>
                <p14:cNvContentPartPr/>
                <p14:nvPr/>
              </p14:nvContentPartPr>
              <p14:xfrm>
                <a:off x="4035960" y="6346342"/>
                <a:ext cx="196920" cy="186480"/>
              </p14:xfrm>
            </p:contentPart>
          </mc:Choice>
          <mc:Fallback>
            <p:pic>
              <p:nvPicPr>
                <p:cNvPr id="51" name="Freihand 50">
                  <a:extLst>
                    <a:ext uri="{FF2B5EF4-FFF2-40B4-BE49-F238E27FC236}">
                      <a16:creationId xmlns:a16="http://schemas.microsoft.com/office/drawing/2014/main" id="{D8EA48AC-A01F-0B76-BE4D-EBC4319A21B6}"/>
                    </a:ext>
                  </a:extLst>
                </p:cNvPr>
                <p:cNvPicPr/>
                <p:nvPr/>
              </p:nvPicPr>
              <p:blipFill>
                <a:blip r:embed="rId74"/>
                <a:stretch>
                  <a:fillRect/>
                </a:stretch>
              </p:blipFill>
              <p:spPr>
                <a:xfrm>
                  <a:off x="4026960" y="6337702"/>
                  <a:ext cx="214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FA1AFA8D-C7BD-AF91-7418-4FEC843939BF}"/>
                    </a:ext>
                  </a:extLst>
                </p14:cNvPr>
                <p14:cNvContentPartPr/>
                <p14:nvPr/>
              </p14:nvContentPartPr>
              <p14:xfrm>
                <a:off x="4259160" y="6323302"/>
                <a:ext cx="182160" cy="195840"/>
              </p14:xfrm>
            </p:contentPart>
          </mc:Choice>
          <mc:Fallback>
            <p:pic>
              <p:nvPicPr>
                <p:cNvPr id="52" name="Freihand 51">
                  <a:extLst>
                    <a:ext uri="{FF2B5EF4-FFF2-40B4-BE49-F238E27FC236}">
                      <a16:creationId xmlns:a16="http://schemas.microsoft.com/office/drawing/2014/main" id="{FA1AFA8D-C7BD-AF91-7418-4FEC843939BF}"/>
                    </a:ext>
                  </a:extLst>
                </p:cNvPr>
                <p:cNvPicPr/>
                <p:nvPr/>
              </p:nvPicPr>
              <p:blipFill>
                <a:blip r:embed="rId76"/>
                <a:stretch>
                  <a:fillRect/>
                </a:stretch>
              </p:blipFill>
              <p:spPr>
                <a:xfrm>
                  <a:off x="4250520" y="6314302"/>
                  <a:ext cx="1998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27CF64F9-CC80-2E2F-E6C0-46F2D8D3346D}"/>
                    </a:ext>
                  </a:extLst>
                </p14:cNvPr>
                <p14:cNvContentPartPr/>
                <p14:nvPr/>
              </p14:nvContentPartPr>
              <p14:xfrm>
                <a:off x="4444200" y="6254902"/>
                <a:ext cx="481320" cy="302760"/>
              </p14:xfrm>
            </p:contentPart>
          </mc:Choice>
          <mc:Fallback>
            <p:pic>
              <p:nvPicPr>
                <p:cNvPr id="53" name="Freihand 52">
                  <a:extLst>
                    <a:ext uri="{FF2B5EF4-FFF2-40B4-BE49-F238E27FC236}">
                      <a16:creationId xmlns:a16="http://schemas.microsoft.com/office/drawing/2014/main" id="{27CF64F9-CC80-2E2F-E6C0-46F2D8D3346D}"/>
                    </a:ext>
                  </a:extLst>
                </p:cNvPr>
                <p:cNvPicPr/>
                <p:nvPr/>
              </p:nvPicPr>
              <p:blipFill>
                <a:blip r:embed="rId78"/>
                <a:stretch>
                  <a:fillRect/>
                </a:stretch>
              </p:blipFill>
              <p:spPr>
                <a:xfrm>
                  <a:off x="4435200" y="6246262"/>
                  <a:ext cx="49896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FB9E0A16-DF45-7AD5-5398-0554BE601D6F}"/>
                    </a:ext>
                  </a:extLst>
                </p14:cNvPr>
                <p14:cNvContentPartPr/>
                <p14:nvPr/>
              </p14:nvContentPartPr>
              <p14:xfrm>
                <a:off x="4997160" y="6323662"/>
                <a:ext cx="269280" cy="154080"/>
              </p14:xfrm>
            </p:contentPart>
          </mc:Choice>
          <mc:Fallback>
            <p:pic>
              <p:nvPicPr>
                <p:cNvPr id="54" name="Freihand 53">
                  <a:extLst>
                    <a:ext uri="{FF2B5EF4-FFF2-40B4-BE49-F238E27FC236}">
                      <a16:creationId xmlns:a16="http://schemas.microsoft.com/office/drawing/2014/main" id="{FB9E0A16-DF45-7AD5-5398-0554BE601D6F}"/>
                    </a:ext>
                  </a:extLst>
                </p:cNvPr>
                <p:cNvPicPr/>
                <p:nvPr/>
              </p:nvPicPr>
              <p:blipFill>
                <a:blip r:embed="rId80"/>
                <a:stretch>
                  <a:fillRect/>
                </a:stretch>
              </p:blipFill>
              <p:spPr>
                <a:xfrm>
                  <a:off x="4988160" y="6315022"/>
                  <a:ext cx="286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67EFAF18-8EA1-BB7C-5807-F2ED1CDBBFC0}"/>
                    </a:ext>
                  </a:extLst>
                </p14:cNvPr>
                <p14:cNvContentPartPr/>
                <p14:nvPr/>
              </p14:nvContentPartPr>
              <p14:xfrm>
                <a:off x="5554080" y="6321502"/>
                <a:ext cx="69480" cy="156600"/>
              </p14:xfrm>
            </p:contentPart>
          </mc:Choice>
          <mc:Fallback>
            <p:pic>
              <p:nvPicPr>
                <p:cNvPr id="55" name="Freihand 54">
                  <a:extLst>
                    <a:ext uri="{FF2B5EF4-FFF2-40B4-BE49-F238E27FC236}">
                      <a16:creationId xmlns:a16="http://schemas.microsoft.com/office/drawing/2014/main" id="{67EFAF18-8EA1-BB7C-5807-F2ED1CDBBFC0}"/>
                    </a:ext>
                  </a:extLst>
                </p:cNvPr>
                <p:cNvPicPr/>
                <p:nvPr/>
              </p:nvPicPr>
              <p:blipFill>
                <a:blip r:embed="rId82"/>
                <a:stretch>
                  <a:fillRect/>
                </a:stretch>
              </p:blipFill>
              <p:spPr>
                <a:xfrm>
                  <a:off x="5545080" y="6312862"/>
                  <a:ext cx="87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D267809A-9B16-4F4D-DE3D-2C6CD8A7EBF6}"/>
                    </a:ext>
                  </a:extLst>
                </p14:cNvPr>
                <p14:cNvContentPartPr/>
                <p14:nvPr/>
              </p14:nvContentPartPr>
              <p14:xfrm>
                <a:off x="5577840" y="6259582"/>
                <a:ext cx="198360" cy="232200"/>
              </p14:xfrm>
            </p:contentPart>
          </mc:Choice>
          <mc:Fallback>
            <p:pic>
              <p:nvPicPr>
                <p:cNvPr id="56" name="Freihand 55">
                  <a:extLst>
                    <a:ext uri="{FF2B5EF4-FFF2-40B4-BE49-F238E27FC236}">
                      <a16:creationId xmlns:a16="http://schemas.microsoft.com/office/drawing/2014/main" id="{D267809A-9B16-4F4D-DE3D-2C6CD8A7EBF6}"/>
                    </a:ext>
                  </a:extLst>
                </p:cNvPr>
                <p:cNvPicPr/>
                <p:nvPr/>
              </p:nvPicPr>
              <p:blipFill>
                <a:blip r:embed="rId84"/>
                <a:stretch>
                  <a:fillRect/>
                </a:stretch>
              </p:blipFill>
              <p:spPr>
                <a:xfrm>
                  <a:off x="5568840" y="6250942"/>
                  <a:ext cx="216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3B6009DD-8AA0-4304-53C6-D06C786701AC}"/>
                    </a:ext>
                  </a:extLst>
                </p14:cNvPr>
                <p14:cNvContentPartPr/>
                <p14:nvPr/>
              </p14:nvContentPartPr>
              <p14:xfrm>
                <a:off x="5835600" y="6171022"/>
                <a:ext cx="353880" cy="360000"/>
              </p14:xfrm>
            </p:contentPart>
          </mc:Choice>
          <mc:Fallback>
            <p:pic>
              <p:nvPicPr>
                <p:cNvPr id="57" name="Freihand 56">
                  <a:extLst>
                    <a:ext uri="{FF2B5EF4-FFF2-40B4-BE49-F238E27FC236}">
                      <a16:creationId xmlns:a16="http://schemas.microsoft.com/office/drawing/2014/main" id="{3B6009DD-8AA0-4304-53C6-D06C786701AC}"/>
                    </a:ext>
                  </a:extLst>
                </p:cNvPr>
                <p:cNvPicPr/>
                <p:nvPr/>
              </p:nvPicPr>
              <p:blipFill>
                <a:blip r:embed="rId86"/>
                <a:stretch>
                  <a:fillRect/>
                </a:stretch>
              </p:blipFill>
              <p:spPr>
                <a:xfrm>
                  <a:off x="5826960" y="6162382"/>
                  <a:ext cx="37152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34EE86A1-BA2D-0643-380F-86B03969225D}"/>
                    </a:ext>
                  </a:extLst>
                </p14:cNvPr>
                <p14:cNvContentPartPr/>
                <p14:nvPr/>
              </p14:nvContentPartPr>
              <p14:xfrm>
                <a:off x="6184440" y="6120982"/>
                <a:ext cx="380520" cy="252720"/>
              </p14:xfrm>
            </p:contentPart>
          </mc:Choice>
          <mc:Fallback>
            <p:pic>
              <p:nvPicPr>
                <p:cNvPr id="58" name="Freihand 57">
                  <a:extLst>
                    <a:ext uri="{FF2B5EF4-FFF2-40B4-BE49-F238E27FC236}">
                      <a16:creationId xmlns:a16="http://schemas.microsoft.com/office/drawing/2014/main" id="{34EE86A1-BA2D-0643-380F-86B03969225D}"/>
                    </a:ext>
                  </a:extLst>
                </p:cNvPr>
                <p:cNvPicPr/>
                <p:nvPr/>
              </p:nvPicPr>
              <p:blipFill>
                <a:blip r:embed="rId88"/>
                <a:stretch>
                  <a:fillRect/>
                </a:stretch>
              </p:blipFill>
              <p:spPr>
                <a:xfrm>
                  <a:off x="6175440" y="6112342"/>
                  <a:ext cx="3981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36C1CEE7-983D-C285-5C2F-09B741F7B146}"/>
                    </a:ext>
                  </a:extLst>
                </p14:cNvPr>
                <p14:cNvContentPartPr/>
                <p14:nvPr/>
              </p14:nvContentPartPr>
              <p14:xfrm>
                <a:off x="5552280" y="6407902"/>
                <a:ext cx="1149480" cy="265680"/>
              </p14:xfrm>
            </p:contentPart>
          </mc:Choice>
          <mc:Fallback>
            <p:pic>
              <p:nvPicPr>
                <p:cNvPr id="59" name="Freihand 58">
                  <a:extLst>
                    <a:ext uri="{FF2B5EF4-FFF2-40B4-BE49-F238E27FC236}">
                      <a16:creationId xmlns:a16="http://schemas.microsoft.com/office/drawing/2014/main" id="{36C1CEE7-983D-C285-5C2F-09B741F7B146}"/>
                    </a:ext>
                  </a:extLst>
                </p:cNvPr>
                <p:cNvPicPr/>
                <p:nvPr/>
              </p:nvPicPr>
              <p:blipFill>
                <a:blip r:embed="rId90"/>
                <a:stretch>
                  <a:fillRect/>
                </a:stretch>
              </p:blipFill>
              <p:spPr>
                <a:xfrm>
                  <a:off x="5543640" y="6398902"/>
                  <a:ext cx="1167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1D6E7A65-F9A1-2F2A-0954-89493C6F5DD9}"/>
                    </a:ext>
                  </a:extLst>
                </p14:cNvPr>
                <p14:cNvContentPartPr/>
                <p14:nvPr/>
              </p14:nvContentPartPr>
              <p14:xfrm>
                <a:off x="2403360" y="5928382"/>
                <a:ext cx="2317680" cy="492480"/>
              </p14:xfrm>
            </p:contentPart>
          </mc:Choice>
          <mc:Fallback>
            <p:pic>
              <p:nvPicPr>
                <p:cNvPr id="61" name="Freihand 60">
                  <a:extLst>
                    <a:ext uri="{FF2B5EF4-FFF2-40B4-BE49-F238E27FC236}">
                      <a16:creationId xmlns:a16="http://schemas.microsoft.com/office/drawing/2014/main" id="{1D6E7A65-F9A1-2F2A-0954-89493C6F5DD9}"/>
                    </a:ext>
                  </a:extLst>
                </p:cNvPr>
                <p:cNvPicPr/>
                <p:nvPr/>
              </p:nvPicPr>
              <p:blipFill>
                <a:blip r:embed="rId92"/>
                <a:stretch>
                  <a:fillRect/>
                </a:stretch>
              </p:blipFill>
              <p:spPr>
                <a:xfrm>
                  <a:off x="2394360" y="5919742"/>
                  <a:ext cx="2335320" cy="510120"/>
                </a:xfrm>
                <a:prstGeom prst="rect">
                  <a:avLst/>
                </a:prstGeom>
              </p:spPr>
            </p:pic>
          </mc:Fallback>
        </mc:AlternateContent>
      </p:gr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2" name="Freihand 31">
                <a:extLst>
                  <a:ext uri="{FF2B5EF4-FFF2-40B4-BE49-F238E27FC236}">
                    <a16:creationId xmlns:a16="http://schemas.microsoft.com/office/drawing/2014/main" id="{2289B67F-A33A-0E17-1620-92DCC2796276}"/>
                  </a:ext>
                </a:extLst>
              </p14:cNvPr>
              <p14:cNvContentPartPr/>
              <p14:nvPr/>
            </p14:nvContentPartPr>
            <p14:xfrm>
              <a:off x="11668320" y="349822"/>
              <a:ext cx="321840" cy="484920"/>
            </p14:xfrm>
          </p:contentPart>
        </mc:Choice>
        <mc:Fallback xmlns="">
          <p:pic>
            <p:nvPicPr>
              <p:cNvPr id="32" name="Freihand 31">
                <a:extLst>
                  <a:ext uri="{FF2B5EF4-FFF2-40B4-BE49-F238E27FC236}">
                    <a16:creationId xmlns:a16="http://schemas.microsoft.com/office/drawing/2014/main" id="{2289B67F-A33A-0E17-1620-92DCC2796276}"/>
                  </a:ext>
                </a:extLst>
              </p:cNvPr>
              <p:cNvPicPr/>
              <p:nvPr/>
            </p:nvPicPr>
            <p:blipFill>
              <a:blip r:embed="rId4"/>
              <a:stretch>
                <a:fillRect/>
              </a:stretch>
            </p:blipFill>
            <p:spPr>
              <a:xfrm>
                <a:off x="11659320" y="341182"/>
                <a:ext cx="339480" cy="502560"/>
              </a:xfrm>
              <a:prstGeom prst="rect">
                <a:avLst/>
              </a:prstGeom>
            </p:spPr>
          </p:pic>
        </mc:Fallback>
      </mc:AlternateContent>
      <p:grpSp>
        <p:nvGrpSpPr>
          <p:cNvPr id="36" name="Gruppieren 35">
            <a:extLst>
              <a:ext uri="{FF2B5EF4-FFF2-40B4-BE49-F238E27FC236}">
                <a16:creationId xmlns:a16="http://schemas.microsoft.com/office/drawing/2014/main" id="{BC4ACEBA-8E5E-92EB-A4F5-FB9FB6A8DC7B}"/>
              </a:ext>
            </a:extLst>
          </p:cNvPr>
          <p:cNvGrpSpPr/>
          <p:nvPr/>
        </p:nvGrpSpPr>
        <p:grpSpPr>
          <a:xfrm>
            <a:off x="8660160" y="31222"/>
            <a:ext cx="3608640" cy="2831400"/>
            <a:chOff x="8660160" y="31222"/>
            <a:chExt cx="3608640" cy="2831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9F86076-7ED8-A833-EF79-340CEBF248AA}"/>
                    </a:ext>
                  </a:extLst>
                </p14:cNvPr>
                <p14:cNvContentPartPr/>
                <p14:nvPr/>
              </p14:nvContentPartPr>
              <p14:xfrm>
                <a:off x="9494640" y="511462"/>
                <a:ext cx="58320" cy="1815840"/>
              </p14:xfrm>
            </p:contentPart>
          </mc:Choice>
          <mc:Fallback xmlns="">
            <p:pic>
              <p:nvPicPr>
                <p:cNvPr id="2" name="Freihand 1">
                  <a:extLst>
                    <a:ext uri="{FF2B5EF4-FFF2-40B4-BE49-F238E27FC236}">
                      <a16:creationId xmlns:a16="http://schemas.microsoft.com/office/drawing/2014/main" id="{39F86076-7ED8-A833-EF79-340CEBF248AA}"/>
                    </a:ext>
                  </a:extLst>
                </p:cNvPr>
                <p:cNvPicPr/>
                <p:nvPr/>
              </p:nvPicPr>
              <p:blipFill>
                <a:blip r:embed="rId6"/>
                <a:stretch>
                  <a:fillRect/>
                </a:stretch>
              </p:blipFill>
              <p:spPr>
                <a:xfrm>
                  <a:off x="9485640" y="502822"/>
                  <a:ext cx="75960" cy="1833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BF05895-CCD9-C677-B738-AC6B254E1C89}"/>
                    </a:ext>
                  </a:extLst>
                </p14:cNvPr>
                <p14:cNvContentPartPr/>
                <p14:nvPr/>
              </p14:nvContentPartPr>
              <p14:xfrm>
                <a:off x="9327960" y="2169622"/>
                <a:ext cx="2307600" cy="114840"/>
              </p14:xfrm>
            </p:contentPart>
          </mc:Choice>
          <mc:Fallback xmlns="">
            <p:pic>
              <p:nvPicPr>
                <p:cNvPr id="4" name="Freihand 3">
                  <a:extLst>
                    <a:ext uri="{FF2B5EF4-FFF2-40B4-BE49-F238E27FC236}">
                      <a16:creationId xmlns:a16="http://schemas.microsoft.com/office/drawing/2014/main" id="{6BF05895-CCD9-C677-B738-AC6B254E1C89}"/>
                    </a:ext>
                  </a:extLst>
                </p:cNvPr>
                <p:cNvPicPr/>
                <p:nvPr/>
              </p:nvPicPr>
              <p:blipFill>
                <a:blip r:embed="rId8"/>
                <a:stretch>
                  <a:fillRect/>
                </a:stretch>
              </p:blipFill>
              <p:spPr>
                <a:xfrm>
                  <a:off x="9318960" y="2160622"/>
                  <a:ext cx="2325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D2FB6849-6761-843E-5AA8-70EE8A56A873}"/>
                    </a:ext>
                  </a:extLst>
                </p14:cNvPr>
                <p14:cNvContentPartPr/>
                <p14:nvPr/>
              </p14:nvContentPartPr>
              <p14:xfrm>
                <a:off x="11572200" y="2089702"/>
                <a:ext cx="180360" cy="260280"/>
              </p14:xfrm>
            </p:contentPart>
          </mc:Choice>
          <mc:Fallback xmlns="">
            <p:pic>
              <p:nvPicPr>
                <p:cNvPr id="5" name="Freihand 4">
                  <a:extLst>
                    <a:ext uri="{FF2B5EF4-FFF2-40B4-BE49-F238E27FC236}">
                      <a16:creationId xmlns:a16="http://schemas.microsoft.com/office/drawing/2014/main" id="{D2FB6849-6761-843E-5AA8-70EE8A56A873}"/>
                    </a:ext>
                  </a:extLst>
                </p:cNvPr>
                <p:cNvPicPr/>
                <p:nvPr/>
              </p:nvPicPr>
              <p:blipFill>
                <a:blip r:embed="rId10"/>
                <a:stretch>
                  <a:fillRect/>
                </a:stretch>
              </p:blipFill>
              <p:spPr>
                <a:xfrm>
                  <a:off x="11563560" y="2080702"/>
                  <a:ext cx="198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2B0AEB1-C93D-29F3-654A-03BBEF079C6C}"/>
                    </a:ext>
                  </a:extLst>
                </p14:cNvPr>
                <p14:cNvContentPartPr/>
                <p14:nvPr/>
              </p14:nvContentPartPr>
              <p14:xfrm>
                <a:off x="9333720" y="314182"/>
                <a:ext cx="355680" cy="302040"/>
              </p14:xfrm>
            </p:contentPart>
          </mc:Choice>
          <mc:Fallback xmlns="">
            <p:pic>
              <p:nvPicPr>
                <p:cNvPr id="7" name="Freihand 6">
                  <a:extLst>
                    <a:ext uri="{FF2B5EF4-FFF2-40B4-BE49-F238E27FC236}">
                      <a16:creationId xmlns:a16="http://schemas.microsoft.com/office/drawing/2014/main" id="{D2B0AEB1-C93D-29F3-654A-03BBEF079C6C}"/>
                    </a:ext>
                  </a:extLst>
                </p:cNvPr>
                <p:cNvPicPr/>
                <p:nvPr/>
              </p:nvPicPr>
              <p:blipFill>
                <a:blip r:embed="rId12"/>
                <a:stretch>
                  <a:fillRect/>
                </a:stretch>
              </p:blipFill>
              <p:spPr>
                <a:xfrm>
                  <a:off x="9325080" y="305182"/>
                  <a:ext cx="3733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F7A39D6-24A3-14DD-FDD1-063121351631}"/>
                    </a:ext>
                  </a:extLst>
                </p14:cNvPr>
                <p14:cNvContentPartPr/>
                <p14:nvPr/>
              </p14:nvContentPartPr>
              <p14:xfrm>
                <a:off x="9148320" y="278542"/>
                <a:ext cx="135000" cy="306000"/>
              </p14:xfrm>
            </p:contentPart>
          </mc:Choice>
          <mc:Fallback xmlns="">
            <p:pic>
              <p:nvPicPr>
                <p:cNvPr id="9" name="Freihand 8">
                  <a:extLst>
                    <a:ext uri="{FF2B5EF4-FFF2-40B4-BE49-F238E27FC236}">
                      <a16:creationId xmlns:a16="http://schemas.microsoft.com/office/drawing/2014/main" id="{4F7A39D6-24A3-14DD-FDD1-063121351631}"/>
                    </a:ext>
                  </a:extLst>
                </p:cNvPr>
                <p:cNvPicPr/>
                <p:nvPr/>
              </p:nvPicPr>
              <p:blipFill>
                <a:blip r:embed="rId14"/>
                <a:stretch>
                  <a:fillRect/>
                </a:stretch>
              </p:blipFill>
              <p:spPr>
                <a:xfrm>
                  <a:off x="9139680" y="269902"/>
                  <a:ext cx="1526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FBD3312-593A-E475-76DF-7193425037C8}"/>
                    </a:ext>
                  </a:extLst>
                </p14:cNvPr>
                <p14:cNvContentPartPr/>
                <p14:nvPr/>
              </p14:nvContentPartPr>
              <p14:xfrm>
                <a:off x="11495880" y="2374102"/>
                <a:ext cx="210600" cy="232560"/>
              </p14:xfrm>
            </p:contentPart>
          </mc:Choice>
          <mc:Fallback xmlns="">
            <p:pic>
              <p:nvPicPr>
                <p:cNvPr id="12" name="Freihand 11">
                  <a:extLst>
                    <a:ext uri="{FF2B5EF4-FFF2-40B4-BE49-F238E27FC236}">
                      <a16:creationId xmlns:a16="http://schemas.microsoft.com/office/drawing/2014/main" id="{FFBD3312-593A-E475-76DF-7193425037C8}"/>
                    </a:ext>
                  </a:extLst>
                </p:cNvPr>
                <p:cNvPicPr/>
                <p:nvPr/>
              </p:nvPicPr>
              <p:blipFill>
                <a:blip r:embed="rId16"/>
                <a:stretch>
                  <a:fillRect/>
                </a:stretch>
              </p:blipFill>
              <p:spPr>
                <a:xfrm>
                  <a:off x="11486880" y="2365102"/>
                  <a:ext cx="228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5D259C8-BCE1-9CA2-3C35-9370EA21DDDB}"/>
                    </a:ext>
                  </a:extLst>
                </p14:cNvPr>
                <p14:cNvContentPartPr/>
                <p14:nvPr/>
              </p14:nvContentPartPr>
              <p14:xfrm>
                <a:off x="11574360" y="2422342"/>
                <a:ext cx="115920" cy="146880"/>
              </p14:xfrm>
            </p:contentPart>
          </mc:Choice>
          <mc:Fallback xmlns="">
            <p:pic>
              <p:nvPicPr>
                <p:cNvPr id="13" name="Freihand 12">
                  <a:extLst>
                    <a:ext uri="{FF2B5EF4-FFF2-40B4-BE49-F238E27FC236}">
                      <a16:creationId xmlns:a16="http://schemas.microsoft.com/office/drawing/2014/main" id="{55D259C8-BCE1-9CA2-3C35-9370EA21DDDB}"/>
                    </a:ext>
                  </a:extLst>
                </p:cNvPr>
                <p:cNvPicPr/>
                <p:nvPr/>
              </p:nvPicPr>
              <p:blipFill>
                <a:blip r:embed="rId18"/>
                <a:stretch>
                  <a:fillRect/>
                </a:stretch>
              </p:blipFill>
              <p:spPr>
                <a:xfrm>
                  <a:off x="11565720" y="2413702"/>
                  <a:ext cx="133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F965CF83-0F55-F652-2ACC-D539700F9320}"/>
                    </a:ext>
                  </a:extLst>
                </p14:cNvPr>
                <p14:cNvContentPartPr/>
                <p14:nvPr/>
              </p14:nvContentPartPr>
              <p14:xfrm>
                <a:off x="9941760" y="732142"/>
                <a:ext cx="1586880" cy="1247040"/>
              </p14:xfrm>
            </p:contentPart>
          </mc:Choice>
          <mc:Fallback xmlns="">
            <p:pic>
              <p:nvPicPr>
                <p:cNvPr id="14" name="Freihand 13">
                  <a:extLst>
                    <a:ext uri="{FF2B5EF4-FFF2-40B4-BE49-F238E27FC236}">
                      <a16:creationId xmlns:a16="http://schemas.microsoft.com/office/drawing/2014/main" id="{F965CF83-0F55-F652-2ACC-D539700F9320}"/>
                    </a:ext>
                  </a:extLst>
                </p:cNvPr>
                <p:cNvPicPr/>
                <p:nvPr/>
              </p:nvPicPr>
              <p:blipFill>
                <a:blip r:embed="rId20"/>
                <a:stretch>
                  <a:fillRect/>
                </a:stretch>
              </p:blipFill>
              <p:spPr>
                <a:xfrm>
                  <a:off x="9933120" y="723502"/>
                  <a:ext cx="1604520" cy="126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8746BB6-B9D8-C24D-741D-9CF62C369A34}"/>
                    </a:ext>
                  </a:extLst>
                </p14:cNvPr>
                <p14:cNvContentPartPr/>
                <p14:nvPr/>
              </p14:nvContentPartPr>
              <p14:xfrm>
                <a:off x="10339560" y="667702"/>
                <a:ext cx="1014120" cy="1238760"/>
              </p14:xfrm>
            </p:contentPart>
          </mc:Choice>
          <mc:Fallback xmlns="">
            <p:pic>
              <p:nvPicPr>
                <p:cNvPr id="15" name="Freihand 14">
                  <a:extLst>
                    <a:ext uri="{FF2B5EF4-FFF2-40B4-BE49-F238E27FC236}">
                      <a16:creationId xmlns:a16="http://schemas.microsoft.com/office/drawing/2014/main" id="{08746BB6-B9D8-C24D-741D-9CF62C369A34}"/>
                    </a:ext>
                  </a:extLst>
                </p:cNvPr>
                <p:cNvPicPr/>
                <p:nvPr/>
              </p:nvPicPr>
              <p:blipFill>
                <a:blip r:embed="rId22"/>
                <a:stretch>
                  <a:fillRect/>
                </a:stretch>
              </p:blipFill>
              <p:spPr>
                <a:xfrm>
                  <a:off x="10330920" y="658702"/>
                  <a:ext cx="1031760" cy="125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FA04BDE-327C-66ED-1ECF-BABF4CCFC483}"/>
                    </a:ext>
                  </a:extLst>
                </p14:cNvPr>
                <p14:cNvContentPartPr/>
                <p14:nvPr/>
              </p14:nvContentPartPr>
              <p14:xfrm>
                <a:off x="11732400" y="486982"/>
                <a:ext cx="165960" cy="163800"/>
              </p14:xfrm>
            </p:contentPart>
          </mc:Choice>
          <mc:Fallback xmlns="">
            <p:pic>
              <p:nvPicPr>
                <p:cNvPr id="16" name="Freihand 15">
                  <a:extLst>
                    <a:ext uri="{FF2B5EF4-FFF2-40B4-BE49-F238E27FC236}">
                      <a16:creationId xmlns:a16="http://schemas.microsoft.com/office/drawing/2014/main" id="{8FA04BDE-327C-66ED-1ECF-BABF4CCFC483}"/>
                    </a:ext>
                  </a:extLst>
                </p:cNvPr>
                <p:cNvPicPr/>
                <p:nvPr/>
              </p:nvPicPr>
              <p:blipFill>
                <a:blip r:embed="rId24"/>
                <a:stretch>
                  <a:fillRect/>
                </a:stretch>
              </p:blipFill>
              <p:spPr>
                <a:xfrm>
                  <a:off x="11723400" y="478342"/>
                  <a:ext cx="183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817D394-9A03-530E-8611-38432C13D6EB}"/>
                    </a:ext>
                  </a:extLst>
                </p14:cNvPr>
                <p14:cNvContentPartPr/>
                <p14:nvPr/>
              </p14:nvContentPartPr>
              <p14:xfrm>
                <a:off x="11794680" y="450982"/>
                <a:ext cx="113400" cy="196920"/>
              </p14:xfrm>
            </p:contentPart>
          </mc:Choice>
          <mc:Fallback xmlns="">
            <p:pic>
              <p:nvPicPr>
                <p:cNvPr id="17" name="Freihand 16">
                  <a:extLst>
                    <a:ext uri="{FF2B5EF4-FFF2-40B4-BE49-F238E27FC236}">
                      <a16:creationId xmlns:a16="http://schemas.microsoft.com/office/drawing/2014/main" id="{B817D394-9A03-530E-8611-38432C13D6EB}"/>
                    </a:ext>
                  </a:extLst>
                </p:cNvPr>
                <p:cNvPicPr/>
                <p:nvPr/>
              </p:nvPicPr>
              <p:blipFill>
                <a:blip r:embed="rId26"/>
                <a:stretch>
                  <a:fillRect/>
                </a:stretch>
              </p:blipFill>
              <p:spPr>
                <a:xfrm>
                  <a:off x="11786040" y="442342"/>
                  <a:ext cx="131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16F82E95-F4FC-EDB4-576C-BF0B42C2B7DC}"/>
                    </a:ext>
                  </a:extLst>
                </p14:cNvPr>
                <p14:cNvContentPartPr/>
                <p14:nvPr/>
              </p14:nvContentPartPr>
              <p14:xfrm>
                <a:off x="11528640" y="1678942"/>
                <a:ext cx="27720" cy="186480"/>
              </p14:xfrm>
            </p:contentPart>
          </mc:Choice>
          <mc:Fallback xmlns="">
            <p:pic>
              <p:nvPicPr>
                <p:cNvPr id="18" name="Freihand 17">
                  <a:extLst>
                    <a:ext uri="{FF2B5EF4-FFF2-40B4-BE49-F238E27FC236}">
                      <a16:creationId xmlns:a16="http://schemas.microsoft.com/office/drawing/2014/main" id="{16F82E95-F4FC-EDB4-576C-BF0B42C2B7DC}"/>
                    </a:ext>
                  </a:extLst>
                </p:cNvPr>
                <p:cNvPicPr/>
                <p:nvPr/>
              </p:nvPicPr>
              <p:blipFill>
                <a:blip r:embed="rId28"/>
                <a:stretch>
                  <a:fillRect/>
                </a:stretch>
              </p:blipFill>
              <p:spPr>
                <a:xfrm>
                  <a:off x="11519640" y="1670302"/>
                  <a:ext cx="45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18678F8-3C72-3C91-A894-D5AA6A8AAD4D}"/>
                    </a:ext>
                  </a:extLst>
                </p14:cNvPr>
                <p14:cNvContentPartPr/>
                <p14:nvPr/>
              </p14:nvContentPartPr>
              <p14:xfrm>
                <a:off x="11525400" y="1646542"/>
                <a:ext cx="150840" cy="210600"/>
              </p14:xfrm>
            </p:contentPart>
          </mc:Choice>
          <mc:Fallback xmlns="">
            <p:pic>
              <p:nvPicPr>
                <p:cNvPr id="19" name="Freihand 18">
                  <a:extLst>
                    <a:ext uri="{FF2B5EF4-FFF2-40B4-BE49-F238E27FC236}">
                      <a16:creationId xmlns:a16="http://schemas.microsoft.com/office/drawing/2014/main" id="{218678F8-3C72-3C91-A894-D5AA6A8AAD4D}"/>
                    </a:ext>
                  </a:extLst>
                </p:cNvPr>
                <p:cNvPicPr/>
                <p:nvPr/>
              </p:nvPicPr>
              <p:blipFill>
                <a:blip r:embed="rId30"/>
                <a:stretch>
                  <a:fillRect/>
                </a:stretch>
              </p:blipFill>
              <p:spPr>
                <a:xfrm>
                  <a:off x="11516760" y="1637902"/>
                  <a:ext cx="168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90AFFB2A-924D-6C6E-7782-90542270501B}"/>
                    </a:ext>
                  </a:extLst>
                </p14:cNvPr>
                <p14:cNvContentPartPr/>
                <p14:nvPr/>
              </p14:nvContentPartPr>
              <p14:xfrm>
                <a:off x="9618480" y="1390222"/>
                <a:ext cx="126720" cy="24480"/>
              </p14:xfrm>
            </p:contentPart>
          </mc:Choice>
          <mc:Fallback xmlns="">
            <p:pic>
              <p:nvPicPr>
                <p:cNvPr id="20" name="Freihand 19">
                  <a:extLst>
                    <a:ext uri="{FF2B5EF4-FFF2-40B4-BE49-F238E27FC236}">
                      <a16:creationId xmlns:a16="http://schemas.microsoft.com/office/drawing/2014/main" id="{90AFFB2A-924D-6C6E-7782-90542270501B}"/>
                    </a:ext>
                  </a:extLst>
                </p:cNvPr>
                <p:cNvPicPr/>
                <p:nvPr/>
              </p:nvPicPr>
              <p:blipFill>
                <a:blip r:embed="rId32"/>
                <a:stretch>
                  <a:fillRect/>
                </a:stretch>
              </p:blipFill>
              <p:spPr>
                <a:xfrm>
                  <a:off x="9609480" y="1381222"/>
                  <a:ext cx="144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2790FD04-16D5-E7C5-20E2-A499C3C6BC93}"/>
                    </a:ext>
                  </a:extLst>
                </p14:cNvPr>
                <p14:cNvContentPartPr/>
                <p14:nvPr/>
              </p14:nvContentPartPr>
              <p14:xfrm>
                <a:off x="10047240" y="1351342"/>
                <a:ext cx="782640" cy="29160"/>
              </p14:xfrm>
            </p:contentPart>
          </mc:Choice>
          <mc:Fallback xmlns="">
            <p:pic>
              <p:nvPicPr>
                <p:cNvPr id="21" name="Freihand 20">
                  <a:extLst>
                    <a:ext uri="{FF2B5EF4-FFF2-40B4-BE49-F238E27FC236}">
                      <a16:creationId xmlns:a16="http://schemas.microsoft.com/office/drawing/2014/main" id="{2790FD04-16D5-E7C5-20E2-A499C3C6BC93}"/>
                    </a:ext>
                  </a:extLst>
                </p:cNvPr>
                <p:cNvPicPr/>
                <p:nvPr/>
              </p:nvPicPr>
              <p:blipFill>
                <a:blip r:embed="rId34"/>
                <a:stretch>
                  <a:fillRect/>
                </a:stretch>
              </p:blipFill>
              <p:spPr>
                <a:xfrm>
                  <a:off x="10038240" y="1342702"/>
                  <a:ext cx="800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8D9A77E3-AB98-38C9-7C22-BD610958A5EC}"/>
                    </a:ext>
                  </a:extLst>
                </p14:cNvPr>
                <p14:cNvContentPartPr/>
                <p14:nvPr/>
              </p14:nvContentPartPr>
              <p14:xfrm>
                <a:off x="10866960" y="1321822"/>
                <a:ext cx="10800" cy="261360"/>
              </p14:xfrm>
            </p:contentPart>
          </mc:Choice>
          <mc:Fallback xmlns="">
            <p:pic>
              <p:nvPicPr>
                <p:cNvPr id="22" name="Freihand 21">
                  <a:extLst>
                    <a:ext uri="{FF2B5EF4-FFF2-40B4-BE49-F238E27FC236}">
                      <a16:creationId xmlns:a16="http://schemas.microsoft.com/office/drawing/2014/main" id="{8D9A77E3-AB98-38C9-7C22-BD610958A5EC}"/>
                    </a:ext>
                  </a:extLst>
                </p:cNvPr>
                <p:cNvPicPr/>
                <p:nvPr/>
              </p:nvPicPr>
              <p:blipFill>
                <a:blip r:embed="rId36"/>
                <a:stretch>
                  <a:fillRect/>
                </a:stretch>
              </p:blipFill>
              <p:spPr>
                <a:xfrm>
                  <a:off x="10858320" y="1313182"/>
                  <a:ext cx="284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62EA8B01-9EA7-51C1-9C7A-0DF519C9F867}"/>
                    </a:ext>
                  </a:extLst>
                </p14:cNvPr>
                <p14:cNvContentPartPr/>
                <p14:nvPr/>
              </p14:nvContentPartPr>
              <p14:xfrm>
                <a:off x="10818720" y="1921582"/>
                <a:ext cx="61200" cy="270000"/>
              </p14:xfrm>
            </p:contentPart>
          </mc:Choice>
          <mc:Fallback xmlns="">
            <p:pic>
              <p:nvPicPr>
                <p:cNvPr id="23" name="Freihand 22">
                  <a:extLst>
                    <a:ext uri="{FF2B5EF4-FFF2-40B4-BE49-F238E27FC236}">
                      <a16:creationId xmlns:a16="http://schemas.microsoft.com/office/drawing/2014/main" id="{62EA8B01-9EA7-51C1-9C7A-0DF519C9F867}"/>
                    </a:ext>
                  </a:extLst>
                </p:cNvPr>
                <p:cNvPicPr/>
                <p:nvPr/>
              </p:nvPicPr>
              <p:blipFill>
                <a:blip r:embed="rId38"/>
                <a:stretch>
                  <a:fillRect/>
                </a:stretch>
              </p:blipFill>
              <p:spPr>
                <a:xfrm>
                  <a:off x="10810080" y="1912582"/>
                  <a:ext cx="788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A5793E7-FDF2-BF76-75A1-D9F86FD66030}"/>
                    </a:ext>
                  </a:extLst>
                </p14:cNvPr>
                <p14:cNvContentPartPr/>
                <p14:nvPr/>
              </p14:nvContentPartPr>
              <p14:xfrm>
                <a:off x="9075240" y="1359262"/>
                <a:ext cx="151200" cy="256680"/>
              </p14:xfrm>
            </p:contentPart>
          </mc:Choice>
          <mc:Fallback xmlns="">
            <p:pic>
              <p:nvPicPr>
                <p:cNvPr id="25" name="Freihand 24">
                  <a:extLst>
                    <a:ext uri="{FF2B5EF4-FFF2-40B4-BE49-F238E27FC236}">
                      <a16:creationId xmlns:a16="http://schemas.microsoft.com/office/drawing/2014/main" id="{9A5793E7-FDF2-BF76-75A1-D9F86FD66030}"/>
                    </a:ext>
                  </a:extLst>
                </p:cNvPr>
                <p:cNvPicPr/>
                <p:nvPr/>
              </p:nvPicPr>
              <p:blipFill>
                <a:blip r:embed="rId40"/>
                <a:stretch>
                  <a:fillRect/>
                </a:stretch>
              </p:blipFill>
              <p:spPr>
                <a:xfrm>
                  <a:off x="9066600" y="1350622"/>
                  <a:ext cx="1688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52AFF954-0652-D543-0D93-8320471EA25D}"/>
                    </a:ext>
                  </a:extLst>
                </p14:cNvPr>
                <p14:cNvContentPartPr/>
                <p14:nvPr/>
              </p14:nvContentPartPr>
              <p14:xfrm>
                <a:off x="9263520" y="1218862"/>
                <a:ext cx="102240" cy="172440"/>
              </p14:xfrm>
            </p:contentPart>
          </mc:Choice>
          <mc:Fallback xmlns="">
            <p:pic>
              <p:nvPicPr>
                <p:cNvPr id="26" name="Freihand 25">
                  <a:extLst>
                    <a:ext uri="{FF2B5EF4-FFF2-40B4-BE49-F238E27FC236}">
                      <a16:creationId xmlns:a16="http://schemas.microsoft.com/office/drawing/2014/main" id="{52AFF954-0652-D543-0D93-8320471EA25D}"/>
                    </a:ext>
                  </a:extLst>
                </p:cNvPr>
                <p:cNvPicPr/>
                <p:nvPr/>
              </p:nvPicPr>
              <p:blipFill>
                <a:blip r:embed="rId42"/>
                <a:stretch>
                  <a:fillRect/>
                </a:stretch>
              </p:blipFill>
              <p:spPr>
                <a:xfrm>
                  <a:off x="9254880" y="1209862"/>
                  <a:ext cx="11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65A1BEEE-517D-FE04-50BE-AD50B70018D6}"/>
                    </a:ext>
                  </a:extLst>
                </p14:cNvPr>
                <p14:cNvContentPartPr/>
                <p14:nvPr/>
              </p14:nvContentPartPr>
              <p14:xfrm>
                <a:off x="10730160" y="2431342"/>
                <a:ext cx="167040" cy="190080"/>
              </p14:xfrm>
            </p:contentPart>
          </mc:Choice>
          <mc:Fallback xmlns="">
            <p:pic>
              <p:nvPicPr>
                <p:cNvPr id="28" name="Freihand 27">
                  <a:extLst>
                    <a:ext uri="{FF2B5EF4-FFF2-40B4-BE49-F238E27FC236}">
                      <a16:creationId xmlns:a16="http://schemas.microsoft.com/office/drawing/2014/main" id="{65A1BEEE-517D-FE04-50BE-AD50B70018D6}"/>
                    </a:ext>
                  </a:extLst>
                </p:cNvPr>
                <p:cNvPicPr/>
                <p:nvPr/>
              </p:nvPicPr>
              <p:blipFill>
                <a:blip r:embed="rId44"/>
                <a:stretch>
                  <a:fillRect/>
                </a:stretch>
              </p:blipFill>
              <p:spPr>
                <a:xfrm>
                  <a:off x="10721520" y="2422342"/>
                  <a:ext cx="184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21844252-5E04-B544-60F4-4C0C996E25CF}"/>
                    </a:ext>
                  </a:extLst>
                </p14:cNvPr>
                <p14:cNvContentPartPr/>
                <p14:nvPr/>
              </p14:nvContentPartPr>
              <p14:xfrm>
                <a:off x="10759320" y="2475262"/>
                <a:ext cx="144360" cy="103680"/>
              </p14:xfrm>
            </p:contentPart>
          </mc:Choice>
          <mc:Fallback xmlns="">
            <p:pic>
              <p:nvPicPr>
                <p:cNvPr id="29" name="Freihand 28">
                  <a:extLst>
                    <a:ext uri="{FF2B5EF4-FFF2-40B4-BE49-F238E27FC236}">
                      <a16:creationId xmlns:a16="http://schemas.microsoft.com/office/drawing/2014/main" id="{21844252-5E04-B544-60F4-4C0C996E25CF}"/>
                    </a:ext>
                  </a:extLst>
                </p:cNvPr>
                <p:cNvPicPr/>
                <p:nvPr/>
              </p:nvPicPr>
              <p:blipFill>
                <a:blip r:embed="rId46"/>
                <a:stretch>
                  <a:fillRect/>
                </a:stretch>
              </p:blipFill>
              <p:spPr>
                <a:xfrm>
                  <a:off x="10750320" y="2466262"/>
                  <a:ext cx="162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B65EBC84-6ADE-BCB3-B792-280309DA5AB1}"/>
                    </a:ext>
                  </a:extLst>
                </p14:cNvPr>
                <p14:cNvContentPartPr/>
                <p14:nvPr/>
              </p14:nvContentPartPr>
              <p14:xfrm>
                <a:off x="11002320" y="2330542"/>
                <a:ext cx="176760" cy="182880"/>
              </p14:xfrm>
            </p:contentPart>
          </mc:Choice>
          <mc:Fallback xmlns="">
            <p:pic>
              <p:nvPicPr>
                <p:cNvPr id="30" name="Freihand 29">
                  <a:extLst>
                    <a:ext uri="{FF2B5EF4-FFF2-40B4-BE49-F238E27FC236}">
                      <a16:creationId xmlns:a16="http://schemas.microsoft.com/office/drawing/2014/main" id="{B65EBC84-6ADE-BCB3-B792-280309DA5AB1}"/>
                    </a:ext>
                  </a:extLst>
                </p:cNvPr>
                <p:cNvPicPr/>
                <p:nvPr/>
              </p:nvPicPr>
              <p:blipFill>
                <a:blip r:embed="rId48"/>
                <a:stretch>
                  <a:fillRect/>
                </a:stretch>
              </p:blipFill>
              <p:spPr>
                <a:xfrm>
                  <a:off x="10993680" y="2321542"/>
                  <a:ext cx="194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A915F7C4-A584-18C1-205F-02761B9DD794}"/>
                    </a:ext>
                  </a:extLst>
                </p14:cNvPr>
                <p14:cNvContentPartPr/>
                <p14:nvPr/>
              </p14:nvContentPartPr>
              <p14:xfrm>
                <a:off x="8660160" y="179182"/>
                <a:ext cx="3608640" cy="2683440"/>
              </p14:xfrm>
            </p:contentPart>
          </mc:Choice>
          <mc:Fallback xmlns="">
            <p:pic>
              <p:nvPicPr>
                <p:cNvPr id="34" name="Freihand 33">
                  <a:extLst>
                    <a:ext uri="{FF2B5EF4-FFF2-40B4-BE49-F238E27FC236}">
                      <a16:creationId xmlns:a16="http://schemas.microsoft.com/office/drawing/2014/main" id="{A915F7C4-A584-18C1-205F-02761B9DD794}"/>
                    </a:ext>
                  </a:extLst>
                </p:cNvPr>
                <p:cNvPicPr/>
                <p:nvPr/>
              </p:nvPicPr>
              <p:blipFill>
                <a:blip r:embed="rId50"/>
                <a:stretch>
                  <a:fillRect/>
                </a:stretch>
              </p:blipFill>
              <p:spPr>
                <a:xfrm>
                  <a:off x="8651160" y="170182"/>
                  <a:ext cx="3626280" cy="2701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2BDD7F7E-EF80-C682-6F75-37B3F09A7810}"/>
                    </a:ext>
                  </a:extLst>
                </p14:cNvPr>
                <p14:cNvContentPartPr/>
                <p14:nvPr/>
              </p14:nvContentPartPr>
              <p14:xfrm>
                <a:off x="9658440" y="31222"/>
                <a:ext cx="2295360" cy="362880"/>
              </p14:xfrm>
            </p:contentPart>
          </mc:Choice>
          <mc:Fallback xmlns="">
            <p:pic>
              <p:nvPicPr>
                <p:cNvPr id="35" name="Freihand 34">
                  <a:extLst>
                    <a:ext uri="{FF2B5EF4-FFF2-40B4-BE49-F238E27FC236}">
                      <a16:creationId xmlns:a16="http://schemas.microsoft.com/office/drawing/2014/main" id="{2BDD7F7E-EF80-C682-6F75-37B3F09A7810}"/>
                    </a:ext>
                  </a:extLst>
                </p:cNvPr>
                <p:cNvPicPr/>
                <p:nvPr/>
              </p:nvPicPr>
              <p:blipFill>
                <a:blip r:embed="rId52"/>
                <a:stretch>
                  <a:fillRect/>
                </a:stretch>
              </p:blipFill>
              <p:spPr>
                <a:xfrm>
                  <a:off x="9649800" y="22582"/>
                  <a:ext cx="2313000" cy="38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758AEB92-55DE-5239-0590-93E726470248}"/>
                  </a:ext>
                </a:extLst>
              </p14:cNvPr>
              <p14:cNvContentPartPr/>
              <p14:nvPr/>
            </p14:nvContentPartPr>
            <p14:xfrm>
              <a:off x="181440" y="1675342"/>
              <a:ext cx="978840" cy="134640"/>
            </p14:xfrm>
          </p:contentPart>
        </mc:Choice>
        <mc:Fallback xmlns="">
          <p:pic>
            <p:nvPicPr>
              <p:cNvPr id="38" name="Freihand 37">
                <a:extLst>
                  <a:ext uri="{FF2B5EF4-FFF2-40B4-BE49-F238E27FC236}">
                    <a16:creationId xmlns:a16="http://schemas.microsoft.com/office/drawing/2014/main" id="{758AEB92-55DE-5239-0590-93E726470248}"/>
                  </a:ext>
                </a:extLst>
              </p:cNvPr>
              <p:cNvPicPr/>
              <p:nvPr/>
            </p:nvPicPr>
            <p:blipFill>
              <a:blip r:embed="rId54"/>
              <a:stretch>
                <a:fillRect/>
              </a:stretch>
            </p:blipFill>
            <p:spPr>
              <a:xfrm>
                <a:off x="172800" y="1666702"/>
                <a:ext cx="996480" cy="152280"/>
              </a:xfrm>
              <a:prstGeom prst="rect">
                <a:avLst/>
              </a:prstGeom>
            </p:spPr>
          </p:pic>
        </mc:Fallback>
      </mc:AlternateContent>
      <p:grpSp>
        <p:nvGrpSpPr>
          <p:cNvPr id="65" name="Gruppieren 64">
            <a:extLst>
              <a:ext uri="{FF2B5EF4-FFF2-40B4-BE49-F238E27FC236}">
                <a16:creationId xmlns:a16="http://schemas.microsoft.com/office/drawing/2014/main" id="{C7C1BA4A-23D6-BFF7-1B12-191C32C55FBA}"/>
              </a:ext>
            </a:extLst>
          </p:cNvPr>
          <p:cNvGrpSpPr/>
          <p:nvPr/>
        </p:nvGrpSpPr>
        <p:grpSpPr>
          <a:xfrm>
            <a:off x="6146640" y="208342"/>
            <a:ext cx="2751480" cy="1324080"/>
            <a:chOff x="6146640" y="208342"/>
            <a:chExt cx="2751480" cy="1324080"/>
          </a:xfrm>
        </p:grpSpPr>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1FF211BE-D4CE-CBDB-410E-0F5016986205}"/>
                    </a:ext>
                  </a:extLst>
                </p14:cNvPr>
                <p14:cNvContentPartPr/>
                <p14:nvPr/>
              </p14:nvContentPartPr>
              <p14:xfrm>
                <a:off x="6146640" y="1480942"/>
                <a:ext cx="1269720" cy="51480"/>
              </p14:xfrm>
            </p:contentPart>
          </mc:Choice>
          <mc:Fallback xmlns="">
            <p:pic>
              <p:nvPicPr>
                <p:cNvPr id="37" name="Freihand 36">
                  <a:extLst>
                    <a:ext uri="{FF2B5EF4-FFF2-40B4-BE49-F238E27FC236}">
                      <a16:creationId xmlns:a16="http://schemas.microsoft.com/office/drawing/2014/main" id="{1FF211BE-D4CE-CBDB-410E-0F5016986205}"/>
                    </a:ext>
                  </a:extLst>
                </p:cNvPr>
                <p:cNvPicPr/>
                <p:nvPr/>
              </p:nvPicPr>
              <p:blipFill>
                <a:blip r:embed="rId56"/>
                <a:stretch>
                  <a:fillRect/>
                </a:stretch>
              </p:blipFill>
              <p:spPr>
                <a:xfrm>
                  <a:off x="6137640" y="1472302"/>
                  <a:ext cx="1287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983B7A4B-657A-3842-99B3-B3E5DDA33962}"/>
                    </a:ext>
                  </a:extLst>
                </p14:cNvPr>
                <p14:cNvContentPartPr/>
                <p14:nvPr/>
              </p14:nvContentPartPr>
              <p14:xfrm>
                <a:off x="7444440" y="1145062"/>
                <a:ext cx="1245960" cy="298800"/>
              </p14:xfrm>
            </p:contentPart>
          </mc:Choice>
          <mc:Fallback xmlns="">
            <p:pic>
              <p:nvPicPr>
                <p:cNvPr id="39" name="Freihand 38">
                  <a:extLst>
                    <a:ext uri="{FF2B5EF4-FFF2-40B4-BE49-F238E27FC236}">
                      <a16:creationId xmlns:a16="http://schemas.microsoft.com/office/drawing/2014/main" id="{983B7A4B-657A-3842-99B3-B3E5DDA33962}"/>
                    </a:ext>
                  </a:extLst>
                </p:cNvPr>
                <p:cNvPicPr/>
                <p:nvPr/>
              </p:nvPicPr>
              <p:blipFill>
                <a:blip r:embed="rId58"/>
                <a:stretch>
                  <a:fillRect/>
                </a:stretch>
              </p:blipFill>
              <p:spPr>
                <a:xfrm>
                  <a:off x="7435800" y="1136422"/>
                  <a:ext cx="12636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3FE604D4-B374-0008-5CA4-C0BE3FBF5C4B}"/>
                    </a:ext>
                  </a:extLst>
                </p14:cNvPr>
                <p14:cNvContentPartPr/>
                <p14:nvPr/>
              </p14:nvContentPartPr>
              <p14:xfrm>
                <a:off x="8535240" y="1006102"/>
                <a:ext cx="362880" cy="411120"/>
              </p14:xfrm>
            </p:contentPart>
          </mc:Choice>
          <mc:Fallback xmlns="">
            <p:pic>
              <p:nvPicPr>
                <p:cNvPr id="40" name="Freihand 39">
                  <a:extLst>
                    <a:ext uri="{FF2B5EF4-FFF2-40B4-BE49-F238E27FC236}">
                      <a16:creationId xmlns:a16="http://schemas.microsoft.com/office/drawing/2014/main" id="{3FE604D4-B374-0008-5CA4-C0BE3FBF5C4B}"/>
                    </a:ext>
                  </a:extLst>
                </p:cNvPr>
                <p:cNvPicPr/>
                <p:nvPr/>
              </p:nvPicPr>
              <p:blipFill>
                <a:blip r:embed="rId60"/>
                <a:stretch>
                  <a:fillRect/>
                </a:stretch>
              </p:blipFill>
              <p:spPr>
                <a:xfrm>
                  <a:off x="8526600" y="997102"/>
                  <a:ext cx="38052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17E0B939-BB8B-2978-8B49-EB6F0ABB0D7F}"/>
                    </a:ext>
                  </a:extLst>
                </p14:cNvPr>
                <p14:cNvContentPartPr/>
                <p14:nvPr/>
              </p14:nvContentPartPr>
              <p14:xfrm>
                <a:off x="7426080" y="1107982"/>
                <a:ext cx="387360" cy="396720"/>
              </p14:xfrm>
            </p:contentPart>
          </mc:Choice>
          <mc:Fallback xmlns="">
            <p:pic>
              <p:nvPicPr>
                <p:cNvPr id="41" name="Freihand 40">
                  <a:extLst>
                    <a:ext uri="{FF2B5EF4-FFF2-40B4-BE49-F238E27FC236}">
                      <a16:creationId xmlns:a16="http://schemas.microsoft.com/office/drawing/2014/main" id="{17E0B939-BB8B-2978-8B49-EB6F0ABB0D7F}"/>
                    </a:ext>
                  </a:extLst>
                </p:cNvPr>
                <p:cNvPicPr/>
                <p:nvPr/>
              </p:nvPicPr>
              <p:blipFill>
                <a:blip r:embed="rId62"/>
                <a:stretch>
                  <a:fillRect/>
                </a:stretch>
              </p:blipFill>
              <p:spPr>
                <a:xfrm>
                  <a:off x="7417080" y="1098982"/>
                  <a:ext cx="40500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19991C57-0C7A-AC1C-B295-401C235C2EFC}"/>
                    </a:ext>
                  </a:extLst>
                </p14:cNvPr>
                <p14:cNvContentPartPr/>
                <p14:nvPr/>
              </p14:nvContentPartPr>
              <p14:xfrm>
                <a:off x="7311960" y="356662"/>
                <a:ext cx="241200" cy="129240"/>
              </p14:xfrm>
            </p:contentPart>
          </mc:Choice>
          <mc:Fallback xmlns="">
            <p:pic>
              <p:nvPicPr>
                <p:cNvPr id="43" name="Freihand 42">
                  <a:extLst>
                    <a:ext uri="{FF2B5EF4-FFF2-40B4-BE49-F238E27FC236}">
                      <a16:creationId xmlns:a16="http://schemas.microsoft.com/office/drawing/2014/main" id="{19991C57-0C7A-AC1C-B295-401C235C2EFC}"/>
                    </a:ext>
                  </a:extLst>
                </p:cNvPr>
                <p:cNvPicPr/>
                <p:nvPr/>
              </p:nvPicPr>
              <p:blipFill>
                <a:blip r:embed="rId64"/>
                <a:stretch>
                  <a:fillRect/>
                </a:stretch>
              </p:blipFill>
              <p:spPr>
                <a:xfrm>
                  <a:off x="7302960" y="348022"/>
                  <a:ext cx="258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A47075AD-165D-8F24-9D4E-36837F0A265D}"/>
                    </a:ext>
                  </a:extLst>
                </p14:cNvPr>
                <p14:cNvContentPartPr/>
                <p14:nvPr/>
              </p14:nvContentPartPr>
              <p14:xfrm>
                <a:off x="7554240" y="281422"/>
                <a:ext cx="46440" cy="21600"/>
              </p14:xfrm>
            </p:contentPart>
          </mc:Choice>
          <mc:Fallback xmlns="">
            <p:pic>
              <p:nvPicPr>
                <p:cNvPr id="44" name="Freihand 43">
                  <a:extLst>
                    <a:ext uri="{FF2B5EF4-FFF2-40B4-BE49-F238E27FC236}">
                      <a16:creationId xmlns:a16="http://schemas.microsoft.com/office/drawing/2014/main" id="{A47075AD-165D-8F24-9D4E-36837F0A265D}"/>
                    </a:ext>
                  </a:extLst>
                </p:cNvPr>
                <p:cNvPicPr/>
                <p:nvPr/>
              </p:nvPicPr>
              <p:blipFill>
                <a:blip r:embed="rId66"/>
                <a:stretch>
                  <a:fillRect/>
                </a:stretch>
              </p:blipFill>
              <p:spPr>
                <a:xfrm>
                  <a:off x="7545600" y="272422"/>
                  <a:ext cx="64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10D1E933-6DA7-48EE-80D1-1CCF1EDBE211}"/>
                    </a:ext>
                  </a:extLst>
                </p14:cNvPr>
                <p14:cNvContentPartPr/>
                <p14:nvPr/>
              </p14:nvContentPartPr>
              <p14:xfrm>
                <a:off x="7645320" y="208342"/>
                <a:ext cx="318960" cy="179640"/>
              </p14:xfrm>
            </p:contentPart>
          </mc:Choice>
          <mc:Fallback xmlns="">
            <p:pic>
              <p:nvPicPr>
                <p:cNvPr id="45" name="Freihand 44">
                  <a:extLst>
                    <a:ext uri="{FF2B5EF4-FFF2-40B4-BE49-F238E27FC236}">
                      <a16:creationId xmlns:a16="http://schemas.microsoft.com/office/drawing/2014/main" id="{10D1E933-6DA7-48EE-80D1-1CCF1EDBE211}"/>
                    </a:ext>
                  </a:extLst>
                </p:cNvPr>
                <p:cNvPicPr/>
                <p:nvPr/>
              </p:nvPicPr>
              <p:blipFill>
                <a:blip r:embed="rId68"/>
                <a:stretch>
                  <a:fillRect/>
                </a:stretch>
              </p:blipFill>
              <p:spPr>
                <a:xfrm>
                  <a:off x="7636680" y="199702"/>
                  <a:ext cx="336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0108E40-B841-B488-05F3-5153E07CD035}"/>
                    </a:ext>
                  </a:extLst>
                </p14:cNvPr>
                <p14:cNvContentPartPr/>
                <p14:nvPr/>
              </p14:nvContentPartPr>
              <p14:xfrm>
                <a:off x="7337160" y="457102"/>
                <a:ext cx="411120" cy="56520"/>
              </p14:xfrm>
            </p:contentPart>
          </mc:Choice>
          <mc:Fallback xmlns="">
            <p:pic>
              <p:nvPicPr>
                <p:cNvPr id="46" name="Freihand 45">
                  <a:extLst>
                    <a:ext uri="{FF2B5EF4-FFF2-40B4-BE49-F238E27FC236}">
                      <a16:creationId xmlns:a16="http://schemas.microsoft.com/office/drawing/2014/main" id="{50108E40-B841-B488-05F3-5153E07CD035}"/>
                    </a:ext>
                  </a:extLst>
                </p:cNvPr>
                <p:cNvPicPr/>
                <p:nvPr/>
              </p:nvPicPr>
              <p:blipFill>
                <a:blip r:embed="rId70"/>
                <a:stretch>
                  <a:fillRect/>
                </a:stretch>
              </p:blipFill>
              <p:spPr>
                <a:xfrm>
                  <a:off x="7328520" y="448462"/>
                  <a:ext cx="428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4B084492-0441-33E7-6DBB-61D147C8939E}"/>
                    </a:ext>
                  </a:extLst>
                </p14:cNvPr>
                <p14:cNvContentPartPr/>
                <p14:nvPr/>
              </p14:nvContentPartPr>
              <p14:xfrm>
                <a:off x="8167320" y="258022"/>
                <a:ext cx="392400" cy="86400"/>
              </p14:xfrm>
            </p:contentPart>
          </mc:Choice>
          <mc:Fallback xmlns="">
            <p:pic>
              <p:nvPicPr>
                <p:cNvPr id="47" name="Freihand 46">
                  <a:extLst>
                    <a:ext uri="{FF2B5EF4-FFF2-40B4-BE49-F238E27FC236}">
                      <a16:creationId xmlns:a16="http://schemas.microsoft.com/office/drawing/2014/main" id="{4B084492-0441-33E7-6DBB-61D147C8939E}"/>
                    </a:ext>
                  </a:extLst>
                </p:cNvPr>
                <p:cNvPicPr/>
                <p:nvPr/>
              </p:nvPicPr>
              <p:blipFill>
                <a:blip r:embed="rId72"/>
                <a:stretch>
                  <a:fillRect/>
                </a:stretch>
              </p:blipFill>
              <p:spPr>
                <a:xfrm>
                  <a:off x="8158680" y="249382"/>
                  <a:ext cx="410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EDA1F7F-9A54-58FD-DCFB-C3EC23651506}"/>
                    </a:ext>
                  </a:extLst>
                </p14:cNvPr>
                <p14:cNvContentPartPr/>
                <p14:nvPr/>
              </p14:nvContentPartPr>
              <p14:xfrm>
                <a:off x="7487280" y="630622"/>
                <a:ext cx="153720" cy="140400"/>
              </p14:xfrm>
            </p:contentPart>
          </mc:Choice>
          <mc:Fallback xmlns="">
            <p:pic>
              <p:nvPicPr>
                <p:cNvPr id="48" name="Freihand 47">
                  <a:extLst>
                    <a:ext uri="{FF2B5EF4-FFF2-40B4-BE49-F238E27FC236}">
                      <a16:creationId xmlns:a16="http://schemas.microsoft.com/office/drawing/2014/main" id="{EEDA1F7F-9A54-58FD-DCFB-C3EC23651506}"/>
                    </a:ext>
                  </a:extLst>
                </p:cNvPr>
                <p:cNvPicPr/>
                <p:nvPr/>
              </p:nvPicPr>
              <p:blipFill>
                <a:blip r:embed="rId74"/>
                <a:stretch>
                  <a:fillRect/>
                </a:stretch>
              </p:blipFill>
              <p:spPr>
                <a:xfrm>
                  <a:off x="7478640" y="621982"/>
                  <a:ext cx="171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74765D7C-1378-DAC1-BBCB-DBED45B707DD}"/>
                    </a:ext>
                  </a:extLst>
                </p14:cNvPr>
                <p14:cNvContentPartPr/>
                <p14:nvPr/>
              </p14:nvContentPartPr>
              <p14:xfrm>
                <a:off x="7678080" y="630622"/>
                <a:ext cx="136080" cy="104040"/>
              </p14:xfrm>
            </p:contentPart>
          </mc:Choice>
          <mc:Fallback xmlns="">
            <p:pic>
              <p:nvPicPr>
                <p:cNvPr id="49" name="Freihand 48">
                  <a:extLst>
                    <a:ext uri="{FF2B5EF4-FFF2-40B4-BE49-F238E27FC236}">
                      <a16:creationId xmlns:a16="http://schemas.microsoft.com/office/drawing/2014/main" id="{74765D7C-1378-DAC1-BBCB-DBED45B707DD}"/>
                    </a:ext>
                  </a:extLst>
                </p:cNvPr>
                <p:cNvPicPr/>
                <p:nvPr/>
              </p:nvPicPr>
              <p:blipFill>
                <a:blip r:embed="rId76"/>
                <a:stretch>
                  <a:fillRect/>
                </a:stretch>
              </p:blipFill>
              <p:spPr>
                <a:xfrm>
                  <a:off x="7669440" y="621622"/>
                  <a:ext cx="153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D0EC773A-14EF-1D81-7C2D-145EB1DF1B83}"/>
                    </a:ext>
                  </a:extLst>
                </p14:cNvPr>
                <p14:cNvContentPartPr/>
                <p14:nvPr/>
              </p14:nvContentPartPr>
              <p14:xfrm>
                <a:off x="7822440" y="528022"/>
                <a:ext cx="191880" cy="183600"/>
              </p14:xfrm>
            </p:contentPart>
          </mc:Choice>
          <mc:Fallback xmlns="">
            <p:pic>
              <p:nvPicPr>
                <p:cNvPr id="50" name="Freihand 49">
                  <a:extLst>
                    <a:ext uri="{FF2B5EF4-FFF2-40B4-BE49-F238E27FC236}">
                      <a16:creationId xmlns:a16="http://schemas.microsoft.com/office/drawing/2014/main" id="{D0EC773A-14EF-1D81-7C2D-145EB1DF1B83}"/>
                    </a:ext>
                  </a:extLst>
                </p:cNvPr>
                <p:cNvPicPr/>
                <p:nvPr/>
              </p:nvPicPr>
              <p:blipFill>
                <a:blip r:embed="rId78"/>
                <a:stretch>
                  <a:fillRect/>
                </a:stretch>
              </p:blipFill>
              <p:spPr>
                <a:xfrm>
                  <a:off x="7813800" y="519022"/>
                  <a:ext cx="209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54D3A1A4-4684-8C61-B40B-DB239F47007B}"/>
                    </a:ext>
                  </a:extLst>
                </p14:cNvPr>
                <p14:cNvContentPartPr/>
                <p14:nvPr/>
              </p14:nvContentPartPr>
              <p14:xfrm>
                <a:off x="8056080" y="578422"/>
                <a:ext cx="84960" cy="213480"/>
              </p14:xfrm>
            </p:contentPart>
          </mc:Choice>
          <mc:Fallback xmlns="">
            <p:pic>
              <p:nvPicPr>
                <p:cNvPr id="51" name="Freihand 50">
                  <a:extLst>
                    <a:ext uri="{FF2B5EF4-FFF2-40B4-BE49-F238E27FC236}">
                      <a16:creationId xmlns:a16="http://schemas.microsoft.com/office/drawing/2014/main" id="{54D3A1A4-4684-8C61-B40B-DB239F47007B}"/>
                    </a:ext>
                  </a:extLst>
                </p:cNvPr>
                <p:cNvPicPr/>
                <p:nvPr/>
              </p:nvPicPr>
              <p:blipFill>
                <a:blip r:embed="rId80"/>
                <a:stretch>
                  <a:fillRect/>
                </a:stretch>
              </p:blipFill>
              <p:spPr>
                <a:xfrm>
                  <a:off x="8047080" y="569782"/>
                  <a:ext cx="102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FA22E889-D224-7E73-8572-AB5AEAEA75DD}"/>
                    </a:ext>
                  </a:extLst>
                </p14:cNvPr>
                <p14:cNvContentPartPr/>
                <p14:nvPr/>
              </p14:nvContentPartPr>
              <p14:xfrm>
                <a:off x="8177760" y="536662"/>
                <a:ext cx="159840" cy="128160"/>
              </p14:xfrm>
            </p:contentPart>
          </mc:Choice>
          <mc:Fallback xmlns="">
            <p:pic>
              <p:nvPicPr>
                <p:cNvPr id="52" name="Freihand 51">
                  <a:extLst>
                    <a:ext uri="{FF2B5EF4-FFF2-40B4-BE49-F238E27FC236}">
                      <a16:creationId xmlns:a16="http://schemas.microsoft.com/office/drawing/2014/main" id="{FA22E889-D224-7E73-8572-AB5AEAEA75DD}"/>
                    </a:ext>
                  </a:extLst>
                </p:cNvPr>
                <p:cNvPicPr/>
                <p:nvPr/>
              </p:nvPicPr>
              <p:blipFill>
                <a:blip r:embed="rId82"/>
                <a:stretch>
                  <a:fillRect/>
                </a:stretch>
              </p:blipFill>
              <p:spPr>
                <a:xfrm>
                  <a:off x="8168760" y="527662"/>
                  <a:ext cx="177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A8E57B66-42B8-872D-6195-2003189F6F8B}"/>
                    </a:ext>
                  </a:extLst>
                </p14:cNvPr>
                <p14:cNvContentPartPr/>
                <p14:nvPr/>
              </p14:nvContentPartPr>
              <p14:xfrm>
                <a:off x="8391240" y="496342"/>
                <a:ext cx="123480" cy="100080"/>
              </p14:xfrm>
            </p:contentPart>
          </mc:Choice>
          <mc:Fallback xmlns="">
            <p:pic>
              <p:nvPicPr>
                <p:cNvPr id="53" name="Freihand 52">
                  <a:extLst>
                    <a:ext uri="{FF2B5EF4-FFF2-40B4-BE49-F238E27FC236}">
                      <a16:creationId xmlns:a16="http://schemas.microsoft.com/office/drawing/2014/main" id="{A8E57B66-42B8-872D-6195-2003189F6F8B}"/>
                    </a:ext>
                  </a:extLst>
                </p:cNvPr>
                <p:cNvPicPr/>
                <p:nvPr/>
              </p:nvPicPr>
              <p:blipFill>
                <a:blip r:embed="rId84"/>
                <a:stretch>
                  <a:fillRect/>
                </a:stretch>
              </p:blipFill>
              <p:spPr>
                <a:xfrm>
                  <a:off x="8382240" y="487342"/>
                  <a:ext cx="141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7F96D160-A572-08F4-F849-2027AE18434F}"/>
                    </a:ext>
                  </a:extLst>
                </p14:cNvPr>
                <p14:cNvContentPartPr/>
                <p14:nvPr/>
              </p14:nvContentPartPr>
              <p14:xfrm>
                <a:off x="8379000" y="480502"/>
                <a:ext cx="236520" cy="55080"/>
              </p14:xfrm>
            </p:contentPart>
          </mc:Choice>
          <mc:Fallback xmlns="">
            <p:pic>
              <p:nvPicPr>
                <p:cNvPr id="54" name="Freihand 53">
                  <a:extLst>
                    <a:ext uri="{FF2B5EF4-FFF2-40B4-BE49-F238E27FC236}">
                      <a16:creationId xmlns:a16="http://schemas.microsoft.com/office/drawing/2014/main" id="{7F96D160-A572-08F4-F849-2027AE18434F}"/>
                    </a:ext>
                  </a:extLst>
                </p:cNvPr>
                <p:cNvPicPr/>
                <p:nvPr/>
              </p:nvPicPr>
              <p:blipFill>
                <a:blip r:embed="rId86"/>
                <a:stretch>
                  <a:fillRect/>
                </a:stretch>
              </p:blipFill>
              <p:spPr>
                <a:xfrm>
                  <a:off x="8370000" y="471502"/>
                  <a:ext cx="254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7C84AC86-CDD8-C9F9-7EED-A788951D26A3}"/>
                    </a:ext>
                  </a:extLst>
                </p14:cNvPr>
                <p14:cNvContentPartPr/>
                <p14:nvPr/>
              </p14:nvContentPartPr>
              <p14:xfrm>
                <a:off x="8640000" y="412822"/>
                <a:ext cx="123120" cy="99360"/>
              </p14:xfrm>
            </p:contentPart>
          </mc:Choice>
          <mc:Fallback xmlns="">
            <p:pic>
              <p:nvPicPr>
                <p:cNvPr id="55" name="Freihand 54">
                  <a:extLst>
                    <a:ext uri="{FF2B5EF4-FFF2-40B4-BE49-F238E27FC236}">
                      <a16:creationId xmlns:a16="http://schemas.microsoft.com/office/drawing/2014/main" id="{7C84AC86-CDD8-C9F9-7EED-A788951D26A3}"/>
                    </a:ext>
                  </a:extLst>
                </p:cNvPr>
                <p:cNvPicPr/>
                <p:nvPr/>
              </p:nvPicPr>
              <p:blipFill>
                <a:blip r:embed="rId88"/>
                <a:stretch>
                  <a:fillRect/>
                </a:stretch>
              </p:blipFill>
              <p:spPr>
                <a:xfrm>
                  <a:off x="8631360" y="404182"/>
                  <a:ext cx="140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77EC5951-1039-81A0-89FA-744C3F123C3F}"/>
                    </a:ext>
                  </a:extLst>
                </p14:cNvPr>
                <p14:cNvContentPartPr/>
                <p14:nvPr/>
              </p14:nvContentPartPr>
              <p14:xfrm>
                <a:off x="8743320" y="367462"/>
                <a:ext cx="107280" cy="150480"/>
              </p14:xfrm>
            </p:contentPart>
          </mc:Choice>
          <mc:Fallback xmlns="">
            <p:pic>
              <p:nvPicPr>
                <p:cNvPr id="56" name="Freihand 55">
                  <a:extLst>
                    <a:ext uri="{FF2B5EF4-FFF2-40B4-BE49-F238E27FC236}">
                      <a16:creationId xmlns:a16="http://schemas.microsoft.com/office/drawing/2014/main" id="{77EC5951-1039-81A0-89FA-744C3F123C3F}"/>
                    </a:ext>
                  </a:extLst>
                </p:cNvPr>
                <p:cNvPicPr/>
                <p:nvPr/>
              </p:nvPicPr>
              <p:blipFill>
                <a:blip r:embed="rId90"/>
                <a:stretch>
                  <a:fillRect/>
                </a:stretch>
              </p:blipFill>
              <p:spPr>
                <a:xfrm>
                  <a:off x="8734320" y="358462"/>
                  <a:ext cx="124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D70E73A7-9B9C-5820-05C5-FB5B780FB5B1}"/>
                    </a:ext>
                  </a:extLst>
                </p14:cNvPr>
                <p14:cNvContentPartPr/>
                <p14:nvPr/>
              </p14:nvContentPartPr>
              <p14:xfrm>
                <a:off x="7714800" y="893062"/>
                <a:ext cx="125280" cy="155520"/>
              </p14:xfrm>
            </p:contentPart>
          </mc:Choice>
          <mc:Fallback xmlns="">
            <p:pic>
              <p:nvPicPr>
                <p:cNvPr id="57" name="Freihand 56">
                  <a:extLst>
                    <a:ext uri="{FF2B5EF4-FFF2-40B4-BE49-F238E27FC236}">
                      <a16:creationId xmlns:a16="http://schemas.microsoft.com/office/drawing/2014/main" id="{D70E73A7-9B9C-5820-05C5-FB5B780FB5B1}"/>
                    </a:ext>
                  </a:extLst>
                </p:cNvPr>
                <p:cNvPicPr/>
                <p:nvPr/>
              </p:nvPicPr>
              <p:blipFill>
                <a:blip r:embed="rId92"/>
                <a:stretch>
                  <a:fillRect/>
                </a:stretch>
              </p:blipFill>
              <p:spPr>
                <a:xfrm>
                  <a:off x="7705800" y="884422"/>
                  <a:ext cx="142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09D41C34-8330-CA8B-A73C-B68CA43D52C4}"/>
                    </a:ext>
                  </a:extLst>
                </p14:cNvPr>
                <p14:cNvContentPartPr/>
                <p14:nvPr/>
              </p14:nvContentPartPr>
              <p14:xfrm>
                <a:off x="7875360" y="946342"/>
                <a:ext cx="97920" cy="72720"/>
              </p14:xfrm>
            </p:contentPart>
          </mc:Choice>
          <mc:Fallback xmlns="">
            <p:pic>
              <p:nvPicPr>
                <p:cNvPr id="58" name="Freihand 57">
                  <a:extLst>
                    <a:ext uri="{FF2B5EF4-FFF2-40B4-BE49-F238E27FC236}">
                      <a16:creationId xmlns:a16="http://schemas.microsoft.com/office/drawing/2014/main" id="{09D41C34-8330-CA8B-A73C-B68CA43D52C4}"/>
                    </a:ext>
                  </a:extLst>
                </p:cNvPr>
                <p:cNvPicPr/>
                <p:nvPr/>
              </p:nvPicPr>
              <p:blipFill>
                <a:blip r:embed="rId94"/>
                <a:stretch>
                  <a:fillRect/>
                </a:stretch>
              </p:blipFill>
              <p:spPr>
                <a:xfrm>
                  <a:off x="7866720" y="937342"/>
                  <a:ext cx="115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0CFC95C0-F68D-A621-483C-F37AF77250D9}"/>
                    </a:ext>
                  </a:extLst>
                </p14:cNvPr>
                <p14:cNvContentPartPr/>
                <p14:nvPr/>
              </p14:nvContentPartPr>
              <p14:xfrm>
                <a:off x="7958880" y="807022"/>
                <a:ext cx="81720" cy="196200"/>
              </p14:xfrm>
            </p:contentPart>
          </mc:Choice>
          <mc:Fallback xmlns="">
            <p:pic>
              <p:nvPicPr>
                <p:cNvPr id="59" name="Freihand 58">
                  <a:extLst>
                    <a:ext uri="{FF2B5EF4-FFF2-40B4-BE49-F238E27FC236}">
                      <a16:creationId xmlns:a16="http://schemas.microsoft.com/office/drawing/2014/main" id="{0CFC95C0-F68D-A621-483C-F37AF77250D9}"/>
                    </a:ext>
                  </a:extLst>
                </p:cNvPr>
                <p:cNvPicPr/>
                <p:nvPr/>
              </p:nvPicPr>
              <p:blipFill>
                <a:blip r:embed="rId96"/>
                <a:stretch>
                  <a:fillRect/>
                </a:stretch>
              </p:blipFill>
              <p:spPr>
                <a:xfrm>
                  <a:off x="7949880" y="798022"/>
                  <a:ext cx="993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6DA63A2A-9F70-D8C4-AB1C-AE83D4461169}"/>
                    </a:ext>
                  </a:extLst>
                </p14:cNvPr>
                <p14:cNvContentPartPr/>
                <p14:nvPr/>
              </p14:nvContentPartPr>
              <p14:xfrm>
                <a:off x="8059680" y="764542"/>
                <a:ext cx="150480" cy="184680"/>
              </p14:xfrm>
            </p:contentPart>
          </mc:Choice>
          <mc:Fallback xmlns="">
            <p:pic>
              <p:nvPicPr>
                <p:cNvPr id="60" name="Freihand 59">
                  <a:extLst>
                    <a:ext uri="{FF2B5EF4-FFF2-40B4-BE49-F238E27FC236}">
                      <a16:creationId xmlns:a16="http://schemas.microsoft.com/office/drawing/2014/main" id="{6DA63A2A-9F70-D8C4-AB1C-AE83D4461169}"/>
                    </a:ext>
                  </a:extLst>
                </p:cNvPr>
                <p:cNvPicPr/>
                <p:nvPr/>
              </p:nvPicPr>
              <p:blipFill>
                <a:blip r:embed="rId98"/>
                <a:stretch>
                  <a:fillRect/>
                </a:stretch>
              </p:blipFill>
              <p:spPr>
                <a:xfrm>
                  <a:off x="8050680" y="755902"/>
                  <a:ext cx="168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882D9376-6C11-E3C1-3A87-2F93183AA0CA}"/>
                    </a:ext>
                  </a:extLst>
                </p14:cNvPr>
                <p14:cNvContentPartPr/>
                <p14:nvPr/>
              </p14:nvContentPartPr>
              <p14:xfrm>
                <a:off x="8258760" y="759502"/>
                <a:ext cx="128520" cy="164520"/>
              </p14:xfrm>
            </p:contentPart>
          </mc:Choice>
          <mc:Fallback xmlns="">
            <p:pic>
              <p:nvPicPr>
                <p:cNvPr id="61" name="Freihand 60">
                  <a:extLst>
                    <a:ext uri="{FF2B5EF4-FFF2-40B4-BE49-F238E27FC236}">
                      <a16:creationId xmlns:a16="http://schemas.microsoft.com/office/drawing/2014/main" id="{882D9376-6C11-E3C1-3A87-2F93183AA0CA}"/>
                    </a:ext>
                  </a:extLst>
                </p:cNvPr>
                <p:cNvPicPr/>
                <p:nvPr/>
              </p:nvPicPr>
              <p:blipFill>
                <a:blip r:embed="rId100"/>
                <a:stretch>
                  <a:fillRect/>
                </a:stretch>
              </p:blipFill>
              <p:spPr>
                <a:xfrm>
                  <a:off x="8249760" y="750862"/>
                  <a:ext cx="146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FCBB07DC-721D-AEE0-0608-CAA44C7368BA}"/>
                    </a:ext>
                  </a:extLst>
                </p14:cNvPr>
                <p14:cNvContentPartPr/>
                <p14:nvPr/>
              </p14:nvContentPartPr>
              <p14:xfrm>
                <a:off x="8357400" y="726022"/>
                <a:ext cx="222120" cy="324360"/>
              </p14:xfrm>
            </p:contentPart>
          </mc:Choice>
          <mc:Fallback xmlns="">
            <p:pic>
              <p:nvPicPr>
                <p:cNvPr id="63" name="Freihand 62">
                  <a:extLst>
                    <a:ext uri="{FF2B5EF4-FFF2-40B4-BE49-F238E27FC236}">
                      <a16:creationId xmlns:a16="http://schemas.microsoft.com/office/drawing/2014/main" id="{FCBB07DC-721D-AEE0-0608-CAA44C7368BA}"/>
                    </a:ext>
                  </a:extLst>
                </p:cNvPr>
                <p:cNvPicPr/>
                <p:nvPr/>
              </p:nvPicPr>
              <p:blipFill>
                <a:blip r:embed="rId102"/>
                <a:stretch>
                  <a:fillRect/>
                </a:stretch>
              </p:blipFill>
              <p:spPr>
                <a:xfrm>
                  <a:off x="8348400" y="717382"/>
                  <a:ext cx="2397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51D40FC-88F0-0CA1-2C08-D4EE1EDD20C8}"/>
                    </a:ext>
                  </a:extLst>
                </p14:cNvPr>
                <p14:cNvContentPartPr/>
                <p14:nvPr/>
              </p14:nvContentPartPr>
              <p14:xfrm>
                <a:off x="8594640" y="712702"/>
                <a:ext cx="29880" cy="234720"/>
              </p14:xfrm>
            </p:contentPart>
          </mc:Choice>
          <mc:Fallback xmlns="">
            <p:pic>
              <p:nvPicPr>
                <p:cNvPr id="64" name="Freihand 63">
                  <a:extLst>
                    <a:ext uri="{FF2B5EF4-FFF2-40B4-BE49-F238E27FC236}">
                      <a16:creationId xmlns:a16="http://schemas.microsoft.com/office/drawing/2014/main" id="{751D40FC-88F0-0CA1-2C08-D4EE1EDD20C8}"/>
                    </a:ext>
                  </a:extLst>
                </p:cNvPr>
                <p:cNvPicPr/>
                <p:nvPr/>
              </p:nvPicPr>
              <p:blipFill>
                <a:blip r:embed="rId104"/>
                <a:stretch>
                  <a:fillRect/>
                </a:stretch>
              </p:blipFill>
              <p:spPr>
                <a:xfrm>
                  <a:off x="8585640" y="703702"/>
                  <a:ext cx="47520" cy="25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4B65D799-397D-72F1-0253-AED0A8BA7201}"/>
                  </a:ext>
                </a:extLst>
              </p14:cNvPr>
              <p14:cNvContentPartPr/>
              <p14:nvPr/>
            </p14:nvContentPartPr>
            <p14:xfrm>
              <a:off x="587160" y="6133582"/>
              <a:ext cx="2579400" cy="88200"/>
            </p14:xfrm>
          </p:contentPart>
        </mc:Choice>
        <mc:Fallback xmlns="">
          <p:pic>
            <p:nvPicPr>
              <p:cNvPr id="66" name="Freihand 65">
                <a:extLst>
                  <a:ext uri="{FF2B5EF4-FFF2-40B4-BE49-F238E27FC236}">
                    <a16:creationId xmlns:a16="http://schemas.microsoft.com/office/drawing/2014/main" id="{4B65D799-397D-72F1-0253-AED0A8BA7201}"/>
                  </a:ext>
                </a:extLst>
              </p:cNvPr>
              <p:cNvPicPr/>
              <p:nvPr/>
            </p:nvPicPr>
            <p:blipFill>
              <a:blip r:embed="rId106"/>
              <a:stretch>
                <a:fillRect/>
              </a:stretch>
            </p:blipFill>
            <p:spPr>
              <a:xfrm>
                <a:off x="578160" y="6124582"/>
                <a:ext cx="2597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4E36E77E-F804-14EB-8506-8572D20055A7}"/>
                  </a:ext>
                </a:extLst>
              </p14:cNvPr>
              <p14:cNvContentPartPr/>
              <p14:nvPr/>
            </p14:nvContentPartPr>
            <p14:xfrm>
              <a:off x="392760" y="4905982"/>
              <a:ext cx="2638080" cy="95760"/>
            </p14:xfrm>
          </p:contentPart>
        </mc:Choice>
        <mc:Fallback xmlns="">
          <p:pic>
            <p:nvPicPr>
              <p:cNvPr id="67" name="Freihand 66">
                <a:extLst>
                  <a:ext uri="{FF2B5EF4-FFF2-40B4-BE49-F238E27FC236}">
                    <a16:creationId xmlns:a16="http://schemas.microsoft.com/office/drawing/2014/main" id="{4E36E77E-F804-14EB-8506-8572D20055A7}"/>
                  </a:ext>
                </a:extLst>
              </p:cNvPr>
              <p:cNvPicPr/>
              <p:nvPr/>
            </p:nvPicPr>
            <p:blipFill>
              <a:blip r:embed="rId108"/>
              <a:stretch>
                <a:fillRect/>
              </a:stretch>
            </p:blipFill>
            <p:spPr>
              <a:xfrm>
                <a:off x="383760" y="4896982"/>
                <a:ext cx="2655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 name="Freihand 7">
                <a:extLst>
                  <a:ext uri="{FF2B5EF4-FFF2-40B4-BE49-F238E27FC236}">
                    <a16:creationId xmlns:a16="http://schemas.microsoft.com/office/drawing/2014/main" id="{3D34C78E-F410-6BB6-04B9-B33E38B74C62}"/>
                  </a:ext>
                </a:extLst>
              </p14:cNvPr>
              <p14:cNvContentPartPr/>
              <p14:nvPr/>
            </p14:nvContentPartPr>
            <p14:xfrm>
              <a:off x="4264200" y="693982"/>
              <a:ext cx="2728800" cy="32400"/>
            </p14:xfrm>
          </p:contentPart>
        </mc:Choice>
        <mc:Fallback>
          <p:pic>
            <p:nvPicPr>
              <p:cNvPr id="8" name="Freihand 7">
                <a:extLst>
                  <a:ext uri="{FF2B5EF4-FFF2-40B4-BE49-F238E27FC236}">
                    <a16:creationId xmlns:a16="http://schemas.microsoft.com/office/drawing/2014/main" id="{3D34C78E-F410-6BB6-04B9-B33E38B74C62}"/>
                  </a:ext>
                </a:extLst>
              </p:cNvPr>
              <p:cNvPicPr/>
              <p:nvPr/>
            </p:nvPicPr>
            <p:blipFill>
              <a:blip r:embed="rId110"/>
              <a:stretch>
                <a:fillRect/>
              </a:stretch>
            </p:blipFill>
            <p:spPr>
              <a:xfrm>
                <a:off x="4255560" y="685342"/>
                <a:ext cx="2746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 name="Freihand 10">
                <a:extLst>
                  <a:ext uri="{FF2B5EF4-FFF2-40B4-BE49-F238E27FC236}">
                    <a16:creationId xmlns:a16="http://schemas.microsoft.com/office/drawing/2014/main" id="{41056DE4-DDE3-A577-05DA-9FF89149C6C9}"/>
                  </a:ext>
                </a:extLst>
              </p14:cNvPr>
              <p14:cNvContentPartPr/>
              <p14:nvPr/>
            </p14:nvContentPartPr>
            <p14:xfrm>
              <a:off x="9007560" y="-11978"/>
              <a:ext cx="3057480" cy="2476800"/>
            </p14:xfrm>
          </p:contentPart>
        </mc:Choice>
        <mc:Fallback>
          <p:pic>
            <p:nvPicPr>
              <p:cNvPr id="11" name="Freihand 10">
                <a:extLst>
                  <a:ext uri="{FF2B5EF4-FFF2-40B4-BE49-F238E27FC236}">
                    <a16:creationId xmlns:a16="http://schemas.microsoft.com/office/drawing/2014/main" id="{41056DE4-DDE3-A577-05DA-9FF89149C6C9}"/>
                  </a:ext>
                </a:extLst>
              </p:cNvPr>
              <p:cNvPicPr/>
              <p:nvPr/>
            </p:nvPicPr>
            <p:blipFill>
              <a:blip r:embed="rId112"/>
              <a:stretch>
                <a:fillRect/>
              </a:stretch>
            </p:blipFill>
            <p:spPr>
              <a:xfrm>
                <a:off x="8998560" y="-20618"/>
                <a:ext cx="3075120" cy="2494440"/>
              </a:xfrm>
              <a:prstGeom prst="rect">
                <a:avLst/>
              </a:prstGeom>
            </p:spPr>
          </p:pic>
        </mc:Fallback>
      </mc:AlternateContent>
    </p:spTree>
    <p:extLst>
      <p:ext uri="{BB962C8B-B14F-4D97-AF65-F5344CB8AC3E}">
        <p14:creationId xmlns:p14="http://schemas.microsoft.com/office/powerpoint/2010/main" val="274705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03E4F0A-4616-9447-7B54-5412CB9AA1E2}"/>
                  </a:ext>
                </a:extLst>
              </p14:cNvPr>
              <p14:cNvContentPartPr/>
              <p14:nvPr/>
            </p14:nvContentPartPr>
            <p14:xfrm>
              <a:off x="2918880" y="1301302"/>
              <a:ext cx="3623760" cy="73440"/>
            </p14:xfrm>
          </p:contentPart>
        </mc:Choice>
        <mc:Fallback>
          <p:pic>
            <p:nvPicPr>
              <p:cNvPr id="2" name="Freihand 1">
                <a:extLst>
                  <a:ext uri="{FF2B5EF4-FFF2-40B4-BE49-F238E27FC236}">
                    <a16:creationId xmlns:a16="http://schemas.microsoft.com/office/drawing/2014/main" id="{303E4F0A-4616-9447-7B54-5412CB9AA1E2}"/>
                  </a:ext>
                </a:extLst>
              </p:cNvPr>
              <p:cNvPicPr/>
              <p:nvPr/>
            </p:nvPicPr>
            <p:blipFill>
              <a:blip r:embed="rId4"/>
              <a:stretch>
                <a:fillRect/>
              </a:stretch>
            </p:blipFill>
            <p:spPr>
              <a:xfrm>
                <a:off x="2909880" y="1292662"/>
                <a:ext cx="3641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B1161B44-FA19-0EFD-00B1-0AD5A8AD10F0}"/>
                  </a:ext>
                </a:extLst>
              </p14:cNvPr>
              <p14:cNvContentPartPr/>
              <p14:nvPr/>
            </p14:nvContentPartPr>
            <p14:xfrm>
              <a:off x="2145240" y="4377862"/>
              <a:ext cx="4403520" cy="49320"/>
            </p14:xfrm>
          </p:contentPart>
        </mc:Choice>
        <mc:Fallback>
          <p:pic>
            <p:nvPicPr>
              <p:cNvPr id="4" name="Freihand 3">
                <a:extLst>
                  <a:ext uri="{FF2B5EF4-FFF2-40B4-BE49-F238E27FC236}">
                    <a16:creationId xmlns:a16="http://schemas.microsoft.com/office/drawing/2014/main" id="{B1161B44-FA19-0EFD-00B1-0AD5A8AD10F0}"/>
                  </a:ext>
                </a:extLst>
              </p:cNvPr>
              <p:cNvPicPr/>
              <p:nvPr/>
            </p:nvPicPr>
            <p:blipFill>
              <a:blip r:embed="rId6"/>
              <a:stretch>
                <a:fillRect/>
              </a:stretch>
            </p:blipFill>
            <p:spPr>
              <a:xfrm>
                <a:off x="2136600" y="4369222"/>
                <a:ext cx="4421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7F63008-8026-47F2-E96D-7E8AC7DAB256}"/>
                  </a:ext>
                </a:extLst>
              </p14:cNvPr>
              <p14:cNvContentPartPr/>
              <p14:nvPr/>
            </p14:nvContentPartPr>
            <p14:xfrm>
              <a:off x="2408400" y="3664702"/>
              <a:ext cx="1376280" cy="55800"/>
            </p14:xfrm>
          </p:contentPart>
        </mc:Choice>
        <mc:Fallback>
          <p:pic>
            <p:nvPicPr>
              <p:cNvPr id="5" name="Freihand 4">
                <a:extLst>
                  <a:ext uri="{FF2B5EF4-FFF2-40B4-BE49-F238E27FC236}">
                    <a16:creationId xmlns:a16="http://schemas.microsoft.com/office/drawing/2014/main" id="{07F63008-8026-47F2-E96D-7E8AC7DAB256}"/>
                  </a:ext>
                </a:extLst>
              </p:cNvPr>
              <p:cNvPicPr/>
              <p:nvPr/>
            </p:nvPicPr>
            <p:blipFill>
              <a:blip r:embed="rId8"/>
              <a:stretch>
                <a:fillRect/>
              </a:stretch>
            </p:blipFill>
            <p:spPr>
              <a:xfrm>
                <a:off x="2399400" y="3655702"/>
                <a:ext cx="1393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04655B9-8FE1-3D02-28B0-B46CA7F4EFB9}"/>
                  </a:ext>
                </a:extLst>
              </p14:cNvPr>
              <p14:cNvContentPartPr/>
              <p14:nvPr/>
            </p14:nvContentPartPr>
            <p14:xfrm>
              <a:off x="2475720" y="5280382"/>
              <a:ext cx="1975320" cy="36360"/>
            </p14:xfrm>
          </p:contentPart>
        </mc:Choice>
        <mc:Fallback>
          <p:pic>
            <p:nvPicPr>
              <p:cNvPr id="7" name="Freihand 6">
                <a:extLst>
                  <a:ext uri="{FF2B5EF4-FFF2-40B4-BE49-F238E27FC236}">
                    <a16:creationId xmlns:a16="http://schemas.microsoft.com/office/drawing/2014/main" id="{F04655B9-8FE1-3D02-28B0-B46CA7F4EFB9}"/>
                  </a:ext>
                </a:extLst>
              </p:cNvPr>
              <p:cNvPicPr/>
              <p:nvPr/>
            </p:nvPicPr>
            <p:blipFill>
              <a:blip r:embed="rId10"/>
              <a:stretch>
                <a:fillRect/>
              </a:stretch>
            </p:blipFill>
            <p:spPr>
              <a:xfrm>
                <a:off x="2466720" y="5271742"/>
                <a:ext cx="1992960" cy="54000"/>
              </a:xfrm>
              <a:prstGeom prst="rect">
                <a:avLst/>
              </a:prstGeom>
            </p:spPr>
          </p:pic>
        </mc:Fallback>
      </mc:AlternateContent>
      <p:grpSp>
        <p:nvGrpSpPr>
          <p:cNvPr id="12" name="Gruppieren 11">
            <a:extLst>
              <a:ext uri="{FF2B5EF4-FFF2-40B4-BE49-F238E27FC236}">
                <a16:creationId xmlns:a16="http://schemas.microsoft.com/office/drawing/2014/main" id="{9F581C28-B675-DE19-2293-4E78A2854D2E}"/>
              </a:ext>
            </a:extLst>
          </p:cNvPr>
          <p:cNvGrpSpPr/>
          <p:nvPr/>
        </p:nvGrpSpPr>
        <p:grpSpPr>
          <a:xfrm>
            <a:off x="2672640" y="5353102"/>
            <a:ext cx="2252160" cy="370800"/>
            <a:chOff x="2672640" y="5353102"/>
            <a:chExt cx="2252160" cy="37080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42B228E-0DD3-8D70-045C-BEA8CEF4D976}"/>
                    </a:ext>
                  </a:extLst>
                </p14:cNvPr>
                <p14:cNvContentPartPr/>
                <p14:nvPr/>
              </p14:nvContentPartPr>
              <p14:xfrm>
                <a:off x="2672640" y="5633182"/>
                <a:ext cx="1906920" cy="90720"/>
              </p14:xfrm>
            </p:contentPart>
          </mc:Choice>
          <mc:Fallback>
            <p:pic>
              <p:nvPicPr>
                <p:cNvPr id="9" name="Freihand 8">
                  <a:extLst>
                    <a:ext uri="{FF2B5EF4-FFF2-40B4-BE49-F238E27FC236}">
                      <a16:creationId xmlns:a16="http://schemas.microsoft.com/office/drawing/2014/main" id="{242B228E-0DD3-8D70-045C-BEA8CEF4D976}"/>
                    </a:ext>
                  </a:extLst>
                </p:cNvPr>
                <p:cNvPicPr/>
                <p:nvPr/>
              </p:nvPicPr>
              <p:blipFill>
                <a:blip r:embed="rId12"/>
                <a:stretch>
                  <a:fillRect/>
                </a:stretch>
              </p:blipFill>
              <p:spPr>
                <a:xfrm>
                  <a:off x="2664000" y="5624542"/>
                  <a:ext cx="1924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B074F25-3FF3-8C0E-5FF6-04FDEC60AF62}"/>
                    </a:ext>
                  </a:extLst>
                </p14:cNvPr>
                <p14:cNvContentPartPr/>
                <p14:nvPr/>
              </p14:nvContentPartPr>
              <p14:xfrm>
                <a:off x="4664520" y="5438782"/>
                <a:ext cx="260280" cy="74520"/>
              </p14:xfrm>
            </p:contentPart>
          </mc:Choice>
          <mc:Fallback>
            <p:pic>
              <p:nvPicPr>
                <p:cNvPr id="10" name="Freihand 9">
                  <a:extLst>
                    <a:ext uri="{FF2B5EF4-FFF2-40B4-BE49-F238E27FC236}">
                      <a16:creationId xmlns:a16="http://schemas.microsoft.com/office/drawing/2014/main" id="{9B074F25-3FF3-8C0E-5FF6-04FDEC60AF62}"/>
                    </a:ext>
                  </a:extLst>
                </p:cNvPr>
                <p:cNvPicPr/>
                <p:nvPr/>
              </p:nvPicPr>
              <p:blipFill>
                <a:blip r:embed="rId14"/>
                <a:stretch>
                  <a:fillRect/>
                </a:stretch>
              </p:blipFill>
              <p:spPr>
                <a:xfrm>
                  <a:off x="4655520" y="5430142"/>
                  <a:ext cx="277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B48494C-382B-DE49-4EA0-E5F6430E4044}"/>
                    </a:ext>
                  </a:extLst>
                </p14:cNvPr>
                <p14:cNvContentPartPr/>
                <p14:nvPr/>
              </p14:nvContentPartPr>
              <p14:xfrm>
                <a:off x="4585680" y="5353102"/>
                <a:ext cx="139320" cy="238680"/>
              </p14:xfrm>
            </p:contentPart>
          </mc:Choice>
          <mc:Fallback>
            <p:pic>
              <p:nvPicPr>
                <p:cNvPr id="11" name="Freihand 10">
                  <a:extLst>
                    <a:ext uri="{FF2B5EF4-FFF2-40B4-BE49-F238E27FC236}">
                      <a16:creationId xmlns:a16="http://schemas.microsoft.com/office/drawing/2014/main" id="{EB48494C-382B-DE49-4EA0-E5F6430E4044}"/>
                    </a:ext>
                  </a:extLst>
                </p:cNvPr>
                <p:cNvPicPr/>
                <p:nvPr/>
              </p:nvPicPr>
              <p:blipFill>
                <a:blip r:embed="rId16"/>
                <a:stretch>
                  <a:fillRect/>
                </a:stretch>
              </p:blipFill>
              <p:spPr>
                <a:xfrm>
                  <a:off x="4576680" y="5344462"/>
                  <a:ext cx="156960" cy="25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21" name="Freihand 20">
                <a:extLst>
                  <a:ext uri="{FF2B5EF4-FFF2-40B4-BE49-F238E27FC236}">
                    <a16:creationId xmlns:a16="http://schemas.microsoft.com/office/drawing/2014/main" id="{5FF6C1AD-7308-F914-D802-941748212886}"/>
                  </a:ext>
                </a:extLst>
              </p14:cNvPr>
              <p14:cNvContentPartPr/>
              <p14:nvPr/>
            </p14:nvContentPartPr>
            <p14:xfrm>
              <a:off x="6797520" y="5131342"/>
              <a:ext cx="19080" cy="38160"/>
            </p14:xfrm>
          </p:contentPart>
        </mc:Choice>
        <mc:Fallback>
          <p:pic>
            <p:nvPicPr>
              <p:cNvPr id="21" name="Freihand 20">
                <a:extLst>
                  <a:ext uri="{FF2B5EF4-FFF2-40B4-BE49-F238E27FC236}">
                    <a16:creationId xmlns:a16="http://schemas.microsoft.com/office/drawing/2014/main" id="{5FF6C1AD-7308-F914-D802-941748212886}"/>
                  </a:ext>
                </a:extLst>
              </p:cNvPr>
              <p:cNvPicPr/>
              <p:nvPr/>
            </p:nvPicPr>
            <p:blipFill>
              <a:blip r:embed="rId18"/>
              <a:stretch>
                <a:fillRect/>
              </a:stretch>
            </p:blipFill>
            <p:spPr>
              <a:xfrm>
                <a:off x="6788520" y="5122342"/>
                <a:ext cx="36720" cy="55800"/>
              </a:xfrm>
              <a:prstGeom prst="rect">
                <a:avLst/>
              </a:prstGeom>
            </p:spPr>
          </p:pic>
        </mc:Fallback>
      </mc:AlternateContent>
      <p:grpSp>
        <p:nvGrpSpPr>
          <p:cNvPr id="26" name="Gruppieren 25">
            <a:extLst>
              <a:ext uri="{FF2B5EF4-FFF2-40B4-BE49-F238E27FC236}">
                <a16:creationId xmlns:a16="http://schemas.microsoft.com/office/drawing/2014/main" id="{BBE602CF-CFD6-0A7D-939E-D1EECFB868BE}"/>
              </a:ext>
            </a:extLst>
          </p:cNvPr>
          <p:cNvGrpSpPr/>
          <p:nvPr/>
        </p:nvGrpSpPr>
        <p:grpSpPr>
          <a:xfrm>
            <a:off x="7278480" y="5165182"/>
            <a:ext cx="859320" cy="440280"/>
            <a:chOff x="7278480" y="5165182"/>
            <a:chExt cx="859320" cy="440280"/>
          </a:xfrm>
        </p:grpSpPr>
        <mc:AlternateContent xmlns:mc="http://schemas.openxmlformats.org/markup-compatibility/2006">
          <mc:Choice xmlns:p14="http://schemas.microsoft.com/office/powerpoint/2010/main" Requires="p14">
            <p:contentPart p14:bwMode="auto" r:id="rId19">
              <p14:nvContentPartPr>
                <p14:cNvPr id="22" name="Freihand 21">
                  <a:extLst>
                    <a:ext uri="{FF2B5EF4-FFF2-40B4-BE49-F238E27FC236}">
                      <a16:creationId xmlns:a16="http://schemas.microsoft.com/office/drawing/2014/main" id="{642A8778-A83E-9C35-7336-7D44D9885E00}"/>
                    </a:ext>
                  </a:extLst>
                </p14:cNvPr>
                <p14:cNvContentPartPr/>
                <p14:nvPr/>
              </p14:nvContentPartPr>
              <p14:xfrm>
                <a:off x="7278480" y="5205142"/>
                <a:ext cx="261000" cy="173160"/>
              </p14:xfrm>
            </p:contentPart>
          </mc:Choice>
          <mc:Fallback>
            <p:pic>
              <p:nvPicPr>
                <p:cNvPr id="22" name="Freihand 21">
                  <a:extLst>
                    <a:ext uri="{FF2B5EF4-FFF2-40B4-BE49-F238E27FC236}">
                      <a16:creationId xmlns:a16="http://schemas.microsoft.com/office/drawing/2014/main" id="{642A8778-A83E-9C35-7336-7D44D9885E00}"/>
                    </a:ext>
                  </a:extLst>
                </p:cNvPr>
                <p:cNvPicPr/>
                <p:nvPr/>
              </p:nvPicPr>
              <p:blipFill>
                <a:blip r:embed="rId20"/>
                <a:stretch>
                  <a:fillRect/>
                </a:stretch>
              </p:blipFill>
              <p:spPr>
                <a:xfrm>
                  <a:off x="7269480" y="5196142"/>
                  <a:ext cx="278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Freihand 22">
                  <a:extLst>
                    <a:ext uri="{FF2B5EF4-FFF2-40B4-BE49-F238E27FC236}">
                      <a16:creationId xmlns:a16="http://schemas.microsoft.com/office/drawing/2014/main" id="{D28EEB0D-E911-8A5C-2E1B-33D84FA68FDB}"/>
                    </a:ext>
                  </a:extLst>
                </p14:cNvPr>
                <p14:cNvContentPartPr/>
                <p14:nvPr/>
              </p14:nvContentPartPr>
              <p14:xfrm>
                <a:off x="7589160" y="5267422"/>
                <a:ext cx="76320" cy="107640"/>
              </p14:xfrm>
            </p:contentPart>
          </mc:Choice>
          <mc:Fallback>
            <p:pic>
              <p:nvPicPr>
                <p:cNvPr id="23" name="Freihand 22">
                  <a:extLst>
                    <a:ext uri="{FF2B5EF4-FFF2-40B4-BE49-F238E27FC236}">
                      <a16:creationId xmlns:a16="http://schemas.microsoft.com/office/drawing/2014/main" id="{D28EEB0D-E911-8A5C-2E1B-33D84FA68FDB}"/>
                    </a:ext>
                  </a:extLst>
                </p:cNvPr>
                <p:cNvPicPr/>
                <p:nvPr/>
              </p:nvPicPr>
              <p:blipFill>
                <a:blip r:embed="rId22"/>
                <a:stretch>
                  <a:fillRect/>
                </a:stretch>
              </p:blipFill>
              <p:spPr>
                <a:xfrm>
                  <a:off x="7580160" y="5258782"/>
                  <a:ext cx="93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774E57C7-7C51-7932-C8A1-AC06E1F8826B}"/>
                    </a:ext>
                  </a:extLst>
                </p14:cNvPr>
                <p14:cNvContentPartPr/>
                <p14:nvPr/>
              </p14:nvContentPartPr>
              <p14:xfrm>
                <a:off x="7694640" y="5165182"/>
                <a:ext cx="181800" cy="162000"/>
              </p14:xfrm>
            </p:contentPart>
          </mc:Choice>
          <mc:Fallback>
            <p:pic>
              <p:nvPicPr>
                <p:cNvPr id="24" name="Freihand 23">
                  <a:extLst>
                    <a:ext uri="{FF2B5EF4-FFF2-40B4-BE49-F238E27FC236}">
                      <a16:creationId xmlns:a16="http://schemas.microsoft.com/office/drawing/2014/main" id="{774E57C7-7C51-7932-C8A1-AC06E1F8826B}"/>
                    </a:ext>
                  </a:extLst>
                </p:cNvPr>
                <p:cNvPicPr/>
                <p:nvPr/>
              </p:nvPicPr>
              <p:blipFill>
                <a:blip r:embed="rId24"/>
                <a:stretch>
                  <a:fillRect/>
                </a:stretch>
              </p:blipFill>
              <p:spPr>
                <a:xfrm>
                  <a:off x="7685640" y="5156542"/>
                  <a:ext cx="199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Freihand 24">
                  <a:extLst>
                    <a:ext uri="{FF2B5EF4-FFF2-40B4-BE49-F238E27FC236}">
                      <a16:creationId xmlns:a16="http://schemas.microsoft.com/office/drawing/2014/main" id="{3C3225FD-771F-908C-467B-8584AD0080B0}"/>
                    </a:ext>
                  </a:extLst>
                </p14:cNvPr>
                <p14:cNvContentPartPr/>
                <p14:nvPr/>
              </p14:nvContentPartPr>
              <p14:xfrm>
                <a:off x="7977960" y="5255182"/>
                <a:ext cx="159840" cy="350280"/>
              </p14:xfrm>
            </p:contentPart>
          </mc:Choice>
          <mc:Fallback>
            <p:pic>
              <p:nvPicPr>
                <p:cNvPr id="25" name="Freihand 24">
                  <a:extLst>
                    <a:ext uri="{FF2B5EF4-FFF2-40B4-BE49-F238E27FC236}">
                      <a16:creationId xmlns:a16="http://schemas.microsoft.com/office/drawing/2014/main" id="{3C3225FD-771F-908C-467B-8584AD0080B0}"/>
                    </a:ext>
                  </a:extLst>
                </p:cNvPr>
                <p:cNvPicPr/>
                <p:nvPr/>
              </p:nvPicPr>
              <p:blipFill>
                <a:blip r:embed="rId26"/>
                <a:stretch>
                  <a:fillRect/>
                </a:stretch>
              </p:blipFill>
              <p:spPr>
                <a:xfrm>
                  <a:off x="7968960" y="5246182"/>
                  <a:ext cx="177480" cy="367920"/>
                </a:xfrm>
                <a:prstGeom prst="rect">
                  <a:avLst/>
                </a:prstGeom>
              </p:spPr>
            </p:pic>
          </mc:Fallback>
        </mc:AlternateContent>
      </p:grpSp>
      <p:grpSp>
        <p:nvGrpSpPr>
          <p:cNvPr id="41" name="Gruppieren 40">
            <a:extLst>
              <a:ext uri="{FF2B5EF4-FFF2-40B4-BE49-F238E27FC236}">
                <a16:creationId xmlns:a16="http://schemas.microsoft.com/office/drawing/2014/main" id="{F4D5E35D-4A8C-A60F-C22D-5A3B515D4158}"/>
              </a:ext>
            </a:extLst>
          </p:cNvPr>
          <p:cNvGrpSpPr/>
          <p:nvPr/>
        </p:nvGrpSpPr>
        <p:grpSpPr>
          <a:xfrm>
            <a:off x="5145480" y="5290462"/>
            <a:ext cx="1881360" cy="757440"/>
            <a:chOff x="5145480" y="5290462"/>
            <a:chExt cx="1881360" cy="757440"/>
          </a:xfrm>
        </p:grpSpPr>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70D1108F-DB15-3550-1D08-C21C42281A3E}"/>
                    </a:ext>
                  </a:extLst>
                </p14:cNvPr>
                <p14:cNvContentPartPr/>
                <p14:nvPr/>
              </p14:nvContentPartPr>
              <p14:xfrm>
                <a:off x="5145480" y="5366782"/>
                <a:ext cx="70200" cy="189360"/>
              </p14:xfrm>
            </p:contentPart>
          </mc:Choice>
          <mc:Fallback>
            <p:pic>
              <p:nvPicPr>
                <p:cNvPr id="13" name="Freihand 12">
                  <a:extLst>
                    <a:ext uri="{FF2B5EF4-FFF2-40B4-BE49-F238E27FC236}">
                      <a16:creationId xmlns:a16="http://schemas.microsoft.com/office/drawing/2014/main" id="{70D1108F-DB15-3550-1D08-C21C42281A3E}"/>
                    </a:ext>
                  </a:extLst>
                </p:cNvPr>
                <p:cNvPicPr/>
                <p:nvPr/>
              </p:nvPicPr>
              <p:blipFill>
                <a:blip r:embed="rId28"/>
                <a:stretch>
                  <a:fillRect/>
                </a:stretch>
              </p:blipFill>
              <p:spPr>
                <a:xfrm>
                  <a:off x="5136480" y="5358142"/>
                  <a:ext cx="87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41A1760A-E9A4-5DA1-9382-2CE0DCE4C9D0}"/>
                    </a:ext>
                  </a:extLst>
                </p14:cNvPr>
                <p14:cNvContentPartPr/>
                <p14:nvPr/>
              </p14:nvContentPartPr>
              <p14:xfrm>
                <a:off x="5298120" y="5423662"/>
                <a:ext cx="225720" cy="104760"/>
              </p14:xfrm>
            </p:contentPart>
          </mc:Choice>
          <mc:Fallback>
            <p:pic>
              <p:nvPicPr>
                <p:cNvPr id="14" name="Freihand 13">
                  <a:extLst>
                    <a:ext uri="{FF2B5EF4-FFF2-40B4-BE49-F238E27FC236}">
                      <a16:creationId xmlns:a16="http://schemas.microsoft.com/office/drawing/2014/main" id="{41A1760A-E9A4-5DA1-9382-2CE0DCE4C9D0}"/>
                    </a:ext>
                  </a:extLst>
                </p:cNvPr>
                <p:cNvPicPr/>
                <p:nvPr/>
              </p:nvPicPr>
              <p:blipFill>
                <a:blip r:embed="rId30"/>
                <a:stretch>
                  <a:fillRect/>
                </a:stretch>
              </p:blipFill>
              <p:spPr>
                <a:xfrm>
                  <a:off x="5289120" y="5414662"/>
                  <a:ext cx="243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E3AAB0EF-CC14-B4BC-5FA2-4C43AC9D84BE}"/>
                    </a:ext>
                  </a:extLst>
                </p14:cNvPr>
                <p14:cNvContentPartPr/>
                <p14:nvPr/>
              </p14:nvContentPartPr>
              <p14:xfrm>
                <a:off x="5466600" y="5393782"/>
                <a:ext cx="41760" cy="11160"/>
              </p14:xfrm>
            </p:contentPart>
          </mc:Choice>
          <mc:Fallback>
            <p:pic>
              <p:nvPicPr>
                <p:cNvPr id="15" name="Freihand 14">
                  <a:extLst>
                    <a:ext uri="{FF2B5EF4-FFF2-40B4-BE49-F238E27FC236}">
                      <a16:creationId xmlns:a16="http://schemas.microsoft.com/office/drawing/2014/main" id="{E3AAB0EF-CC14-B4BC-5FA2-4C43AC9D84BE}"/>
                    </a:ext>
                  </a:extLst>
                </p:cNvPr>
                <p:cNvPicPr/>
                <p:nvPr/>
              </p:nvPicPr>
              <p:blipFill>
                <a:blip r:embed="rId32"/>
                <a:stretch>
                  <a:fillRect/>
                </a:stretch>
              </p:blipFill>
              <p:spPr>
                <a:xfrm>
                  <a:off x="5457960" y="5385142"/>
                  <a:ext cx="59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83561B40-A32B-8726-C318-E01681E97F51}"/>
                    </a:ext>
                  </a:extLst>
                </p14:cNvPr>
                <p14:cNvContentPartPr/>
                <p14:nvPr/>
              </p14:nvContentPartPr>
              <p14:xfrm>
                <a:off x="5599800" y="5332222"/>
                <a:ext cx="128880" cy="185040"/>
              </p14:xfrm>
            </p:contentPart>
          </mc:Choice>
          <mc:Fallback>
            <p:pic>
              <p:nvPicPr>
                <p:cNvPr id="16" name="Freihand 15">
                  <a:extLst>
                    <a:ext uri="{FF2B5EF4-FFF2-40B4-BE49-F238E27FC236}">
                      <a16:creationId xmlns:a16="http://schemas.microsoft.com/office/drawing/2014/main" id="{83561B40-A32B-8726-C318-E01681E97F51}"/>
                    </a:ext>
                  </a:extLst>
                </p:cNvPr>
                <p:cNvPicPr/>
                <p:nvPr/>
              </p:nvPicPr>
              <p:blipFill>
                <a:blip r:embed="rId34"/>
                <a:stretch>
                  <a:fillRect/>
                </a:stretch>
              </p:blipFill>
              <p:spPr>
                <a:xfrm>
                  <a:off x="5591160" y="5323582"/>
                  <a:ext cx="146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73BD8D38-9E8D-3686-145F-931311A6D532}"/>
                    </a:ext>
                  </a:extLst>
                </p14:cNvPr>
                <p14:cNvContentPartPr/>
                <p14:nvPr/>
              </p14:nvContentPartPr>
              <p14:xfrm>
                <a:off x="5953680" y="5392342"/>
                <a:ext cx="206640" cy="76320"/>
              </p14:xfrm>
            </p:contentPart>
          </mc:Choice>
          <mc:Fallback>
            <p:pic>
              <p:nvPicPr>
                <p:cNvPr id="17" name="Freihand 16">
                  <a:extLst>
                    <a:ext uri="{FF2B5EF4-FFF2-40B4-BE49-F238E27FC236}">
                      <a16:creationId xmlns:a16="http://schemas.microsoft.com/office/drawing/2014/main" id="{73BD8D38-9E8D-3686-145F-931311A6D532}"/>
                    </a:ext>
                  </a:extLst>
                </p:cNvPr>
                <p:cNvPicPr/>
                <p:nvPr/>
              </p:nvPicPr>
              <p:blipFill>
                <a:blip r:embed="rId36"/>
                <a:stretch>
                  <a:fillRect/>
                </a:stretch>
              </p:blipFill>
              <p:spPr>
                <a:xfrm>
                  <a:off x="5945040" y="5383702"/>
                  <a:ext cx="224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CFC3E708-0457-72C0-5A84-EA9659E31276}"/>
                    </a:ext>
                  </a:extLst>
                </p14:cNvPr>
                <p14:cNvContentPartPr/>
                <p14:nvPr/>
              </p14:nvContentPartPr>
              <p14:xfrm>
                <a:off x="6126840" y="5312782"/>
                <a:ext cx="6120" cy="3960"/>
              </p14:xfrm>
            </p:contentPart>
          </mc:Choice>
          <mc:Fallback>
            <p:pic>
              <p:nvPicPr>
                <p:cNvPr id="18" name="Freihand 17">
                  <a:extLst>
                    <a:ext uri="{FF2B5EF4-FFF2-40B4-BE49-F238E27FC236}">
                      <a16:creationId xmlns:a16="http://schemas.microsoft.com/office/drawing/2014/main" id="{CFC3E708-0457-72C0-5A84-EA9659E31276}"/>
                    </a:ext>
                  </a:extLst>
                </p:cNvPr>
                <p:cNvPicPr/>
                <p:nvPr/>
              </p:nvPicPr>
              <p:blipFill>
                <a:blip r:embed="rId38"/>
                <a:stretch>
                  <a:fillRect/>
                </a:stretch>
              </p:blipFill>
              <p:spPr>
                <a:xfrm>
                  <a:off x="6117840" y="5304142"/>
                  <a:ext cx="23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6F604138-74EA-64AF-E662-08033532FDB2}"/>
                    </a:ext>
                  </a:extLst>
                </p14:cNvPr>
                <p14:cNvContentPartPr/>
                <p14:nvPr/>
              </p14:nvContentPartPr>
              <p14:xfrm>
                <a:off x="6483240" y="5335462"/>
                <a:ext cx="221760" cy="335880"/>
              </p14:xfrm>
            </p:contentPart>
          </mc:Choice>
          <mc:Fallback>
            <p:pic>
              <p:nvPicPr>
                <p:cNvPr id="19" name="Freihand 18">
                  <a:extLst>
                    <a:ext uri="{FF2B5EF4-FFF2-40B4-BE49-F238E27FC236}">
                      <a16:creationId xmlns:a16="http://schemas.microsoft.com/office/drawing/2014/main" id="{6F604138-74EA-64AF-E662-08033532FDB2}"/>
                    </a:ext>
                  </a:extLst>
                </p:cNvPr>
                <p:cNvPicPr/>
                <p:nvPr/>
              </p:nvPicPr>
              <p:blipFill>
                <a:blip r:embed="rId40"/>
                <a:stretch>
                  <a:fillRect/>
                </a:stretch>
              </p:blipFill>
              <p:spPr>
                <a:xfrm>
                  <a:off x="6474600" y="5326462"/>
                  <a:ext cx="2394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61A7CD89-48C4-DA7D-0ECD-9BA39774EC9E}"/>
                    </a:ext>
                  </a:extLst>
                </p14:cNvPr>
                <p14:cNvContentPartPr/>
                <p14:nvPr/>
              </p14:nvContentPartPr>
              <p14:xfrm>
                <a:off x="6705360" y="5290462"/>
                <a:ext cx="291600" cy="149760"/>
              </p14:xfrm>
            </p:contentPart>
          </mc:Choice>
          <mc:Fallback>
            <p:pic>
              <p:nvPicPr>
                <p:cNvPr id="20" name="Freihand 19">
                  <a:extLst>
                    <a:ext uri="{FF2B5EF4-FFF2-40B4-BE49-F238E27FC236}">
                      <a16:creationId xmlns:a16="http://schemas.microsoft.com/office/drawing/2014/main" id="{61A7CD89-48C4-DA7D-0ECD-9BA39774EC9E}"/>
                    </a:ext>
                  </a:extLst>
                </p:cNvPr>
                <p:cNvPicPr/>
                <p:nvPr/>
              </p:nvPicPr>
              <p:blipFill>
                <a:blip r:embed="rId42"/>
                <a:stretch>
                  <a:fillRect/>
                </a:stretch>
              </p:blipFill>
              <p:spPr>
                <a:xfrm>
                  <a:off x="6696360" y="5281462"/>
                  <a:ext cx="309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A0CF08A3-89DD-E634-0F37-C77712369206}"/>
                    </a:ext>
                  </a:extLst>
                </p14:cNvPr>
                <p14:cNvContentPartPr/>
                <p14:nvPr/>
              </p14:nvContentPartPr>
              <p14:xfrm>
                <a:off x="5168160" y="5787262"/>
                <a:ext cx="114840" cy="185040"/>
              </p14:xfrm>
            </p:contentPart>
          </mc:Choice>
          <mc:Fallback>
            <p:pic>
              <p:nvPicPr>
                <p:cNvPr id="29" name="Freihand 28">
                  <a:extLst>
                    <a:ext uri="{FF2B5EF4-FFF2-40B4-BE49-F238E27FC236}">
                      <a16:creationId xmlns:a16="http://schemas.microsoft.com/office/drawing/2014/main" id="{A0CF08A3-89DD-E634-0F37-C77712369206}"/>
                    </a:ext>
                  </a:extLst>
                </p:cNvPr>
                <p:cNvPicPr/>
                <p:nvPr/>
              </p:nvPicPr>
              <p:blipFill>
                <a:blip r:embed="rId44"/>
                <a:stretch>
                  <a:fillRect/>
                </a:stretch>
              </p:blipFill>
              <p:spPr>
                <a:xfrm>
                  <a:off x="5159520" y="5778262"/>
                  <a:ext cx="132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A095F761-E6E7-A219-8DBF-0CF0F73DB35C}"/>
                    </a:ext>
                  </a:extLst>
                </p14:cNvPr>
                <p14:cNvContentPartPr/>
                <p14:nvPr/>
              </p14:nvContentPartPr>
              <p14:xfrm>
                <a:off x="5381640" y="5804182"/>
                <a:ext cx="107640" cy="124560"/>
              </p14:xfrm>
            </p:contentPart>
          </mc:Choice>
          <mc:Fallback>
            <p:pic>
              <p:nvPicPr>
                <p:cNvPr id="30" name="Freihand 29">
                  <a:extLst>
                    <a:ext uri="{FF2B5EF4-FFF2-40B4-BE49-F238E27FC236}">
                      <a16:creationId xmlns:a16="http://schemas.microsoft.com/office/drawing/2014/main" id="{A095F761-E6E7-A219-8DBF-0CF0F73DB35C}"/>
                    </a:ext>
                  </a:extLst>
                </p:cNvPr>
                <p:cNvPicPr/>
                <p:nvPr/>
              </p:nvPicPr>
              <p:blipFill>
                <a:blip r:embed="rId46"/>
                <a:stretch>
                  <a:fillRect/>
                </a:stretch>
              </p:blipFill>
              <p:spPr>
                <a:xfrm>
                  <a:off x="5373000" y="5795182"/>
                  <a:ext cx="125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0C72A005-A05B-991D-8C25-8AC234509921}"/>
                    </a:ext>
                  </a:extLst>
                </p14:cNvPr>
                <p14:cNvContentPartPr/>
                <p14:nvPr/>
              </p14:nvContentPartPr>
              <p14:xfrm>
                <a:off x="5583240" y="5795542"/>
                <a:ext cx="72720" cy="112320"/>
              </p14:xfrm>
            </p:contentPart>
          </mc:Choice>
          <mc:Fallback>
            <p:pic>
              <p:nvPicPr>
                <p:cNvPr id="31" name="Freihand 30">
                  <a:extLst>
                    <a:ext uri="{FF2B5EF4-FFF2-40B4-BE49-F238E27FC236}">
                      <a16:creationId xmlns:a16="http://schemas.microsoft.com/office/drawing/2014/main" id="{0C72A005-A05B-991D-8C25-8AC234509921}"/>
                    </a:ext>
                  </a:extLst>
                </p:cNvPr>
                <p:cNvPicPr/>
                <p:nvPr/>
              </p:nvPicPr>
              <p:blipFill>
                <a:blip r:embed="rId48"/>
                <a:stretch>
                  <a:fillRect/>
                </a:stretch>
              </p:blipFill>
              <p:spPr>
                <a:xfrm>
                  <a:off x="5574600" y="5786542"/>
                  <a:ext cx="90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19E471A-0A05-8377-1AF9-0F28CC3ACBBC}"/>
                    </a:ext>
                  </a:extLst>
                </p14:cNvPr>
                <p14:cNvContentPartPr/>
                <p14:nvPr/>
              </p14:nvContentPartPr>
              <p14:xfrm>
                <a:off x="5687640" y="5767822"/>
                <a:ext cx="154800" cy="280080"/>
              </p14:xfrm>
            </p:contentPart>
          </mc:Choice>
          <mc:Fallback>
            <p:pic>
              <p:nvPicPr>
                <p:cNvPr id="32" name="Freihand 31">
                  <a:extLst>
                    <a:ext uri="{FF2B5EF4-FFF2-40B4-BE49-F238E27FC236}">
                      <a16:creationId xmlns:a16="http://schemas.microsoft.com/office/drawing/2014/main" id="{519E471A-0A05-8377-1AF9-0F28CC3ACBBC}"/>
                    </a:ext>
                  </a:extLst>
                </p:cNvPr>
                <p:cNvPicPr/>
                <p:nvPr/>
              </p:nvPicPr>
              <p:blipFill>
                <a:blip r:embed="rId50"/>
                <a:stretch>
                  <a:fillRect/>
                </a:stretch>
              </p:blipFill>
              <p:spPr>
                <a:xfrm>
                  <a:off x="5678640" y="5759182"/>
                  <a:ext cx="1724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8C13AE2E-D9A8-2C07-B891-B03BA9689385}"/>
                    </a:ext>
                  </a:extLst>
                </p14:cNvPr>
                <p14:cNvContentPartPr/>
                <p14:nvPr/>
              </p14:nvContentPartPr>
              <p14:xfrm>
                <a:off x="5899320" y="5761342"/>
                <a:ext cx="131400" cy="121320"/>
              </p14:xfrm>
            </p:contentPart>
          </mc:Choice>
          <mc:Fallback>
            <p:pic>
              <p:nvPicPr>
                <p:cNvPr id="34" name="Freihand 33">
                  <a:extLst>
                    <a:ext uri="{FF2B5EF4-FFF2-40B4-BE49-F238E27FC236}">
                      <a16:creationId xmlns:a16="http://schemas.microsoft.com/office/drawing/2014/main" id="{8C13AE2E-D9A8-2C07-B891-B03BA9689385}"/>
                    </a:ext>
                  </a:extLst>
                </p:cNvPr>
                <p:cNvPicPr/>
                <p:nvPr/>
              </p:nvPicPr>
              <p:blipFill>
                <a:blip r:embed="rId52"/>
                <a:stretch>
                  <a:fillRect/>
                </a:stretch>
              </p:blipFill>
              <p:spPr>
                <a:xfrm>
                  <a:off x="5890320" y="5752702"/>
                  <a:ext cx="149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0E8B926F-6423-E10D-0CDB-E24E3F759D08}"/>
                    </a:ext>
                  </a:extLst>
                </p14:cNvPr>
                <p14:cNvContentPartPr/>
                <p14:nvPr/>
              </p14:nvContentPartPr>
              <p14:xfrm>
                <a:off x="6078240" y="5687182"/>
                <a:ext cx="358560" cy="181440"/>
              </p14:xfrm>
            </p:contentPart>
          </mc:Choice>
          <mc:Fallback>
            <p:pic>
              <p:nvPicPr>
                <p:cNvPr id="36" name="Freihand 35">
                  <a:extLst>
                    <a:ext uri="{FF2B5EF4-FFF2-40B4-BE49-F238E27FC236}">
                      <a16:creationId xmlns:a16="http://schemas.microsoft.com/office/drawing/2014/main" id="{0E8B926F-6423-E10D-0CDB-E24E3F759D08}"/>
                    </a:ext>
                  </a:extLst>
                </p:cNvPr>
                <p:cNvPicPr/>
                <p:nvPr/>
              </p:nvPicPr>
              <p:blipFill>
                <a:blip r:embed="rId54"/>
                <a:stretch>
                  <a:fillRect/>
                </a:stretch>
              </p:blipFill>
              <p:spPr>
                <a:xfrm>
                  <a:off x="6069240" y="5678542"/>
                  <a:ext cx="376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2C6FB3EC-E9F7-D677-1023-1C89DE419C32}"/>
                    </a:ext>
                  </a:extLst>
                </p14:cNvPr>
                <p14:cNvContentPartPr/>
                <p14:nvPr/>
              </p14:nvContentPartPr>
              <p14:xfrm>
                <a:off x="6374520" y="5658742"/>
                <a:ext cx="15480" cy="34560"/>
              </p14:xfrm>
            </p:contentPart>
          </mc:Choice>
          <mc:Fallback>
            <p:pic>
              <p:nvPicPr>
                <p:cNvPr id="37" name="Freihand 36">
                  <a:extLst>
                    <a:ext uri="{FF2B5EF4-FFF2-40B4-BE49-F238E27FC236}">
                      <a16:creationId xmlns:a16="http://schemas.microsoft.com/office/drawing/2014/main" id="{2C6FB3EC-E9F7-D677-1023-1C89DE419C32}"/>
                    </a:ext>
                  </a:extLst>
                </p:cNvPr>
                <p:cNvPicPr/>
                <p:nvPr/>
              </p:nvPicPr>
              <p:blipFill>
                <a:blip r:embed="rId56"/>
                <a:stretch>
                  <a:fillRect/>
                </a:stretch>
              </p:blipFill>
              <p:spPr>
                <a:xfrm>
                  <a:off x="6365520" y="5649742"/>
                  <a:ext cx="33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0C4C5778-83EF-4BED-C58C-9459344E5566}"/>
                    </a:ext>
                  </a:extLst>
                </p14:cNvPr>
                <p14:cNvContentPartPr/>
                <p14:nvPr/>
              </p14:nvContentPartPr>
              <p14:xfrm>
                <a:off x="6460560" y="5651902"/>
                <a:ext cx="115920" cy="177120"/>
              </p14:xfrm>
            </p:contentPart>
          </mc:Choice>
          <mc:Fallback>
            <p:pic>
              <p:nvPicPr>
                <p:cNvPr id="38" name="Freihand 37">
                  <a:extLst>
                    <a:ext uri="{FF2B5EF4-FFF2-40B4-BE49-F238E27FC236}">
                      <a16:creationId xmlns:a16="http://schemas.microsoft.com/office/drawing/2014/main" id="{0C4C5778-83EF-4BED-C58C-9459344E5566}"/>
                    </a:ext>
                  </a:extLst>
                </p:cNvPr>
                <p:cNvPicPr/>
                <p:nvPr/>
              </p:nvPicPr>
              <p:blipFill>
                <a:blip r:embed="rId58"/>
                <a:stretch>
                  <a:fillRect/>
                </a:stretch>
              </p:blipFill>
              <p:spPr>
                <a:xfrm>
                  <a:off x="6451560" y="5642902"/>
                  <a:ext cx="133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29B702C1-30B9-53DF-87D4-9CB1B6147B66}"/>
                    </a:ext>
                  </a:extLst>
                </p14:cNvPr>
                <p14:cNvContentPartPr/>
                <p14:nvPr/>
              </p14:nvContentPartPr>
              <p14:xfrm>
                <a:off x="6614640" y="5566942"/>
                <a:ext cx="385920" cy="226800"/>
              </p14:xfrm>
            </p:contentPart>
          </mc:Choice>
          <mc:Fallback>
            <p:pic>
              <p:nvPicPr>
                <p:cNvPr id="39" name="Freihand 38">
                  <a:extLst>
                    <a:ext uri="{FF2B5EF4-FFF2-40B4-BE49-F238E27FC236}">
                      <a16:creationId xmlns:a16="http://schemas.microsoft.com/office/drawing/2014/main" id="{29B702C1-30B9-53DF-87D4-9CB1B6147B66}"/>
                    </a:ext>
                  </a:extLst>
                </p:cNvPr>
                <p:cNvPicPr/>
                <p:nvPr/>
              </p:nvPicPr>
              <p:blipFill>
                <a:blip r:embed="rId60"/>
                <a:stretch>
                  <a:fillRect/>
                </a:stretch>
              </p:blipFill>
              <p:spPr>
                <a:xfrm>
                  <a:off x="6605640" y="5557942"/>
                  <a:ext cx="403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BF6C76B8-10BF-51AC-E7E1-E5BFA0DD7AE7}"/>
                    </a:ext>
                  </a:extLst>
                </p14:cNvPr>
                <p14:cNvContentPartPr/>
                <p14:nvPr/>
              </p14:nvContentPartPr>
              <p14:xfrm>
                <a:off x="7025400" y="5817142"/>
                <a:ext cx="1440" cy="23400"/>
              </p14:xfrm>
            </p:contentPart>
          </mc:Choice>
          <mc:Fallback>
            <p:pic>
              <p:nvPicPr>
                <p:cNvPr id="40" name="Freihand 39">
                  <a:extLst>
                    <a:ext uri="{FF2B5EF4-FFF2-40B4-BE49-F238E27FC236}">
                      <a16:creationId xmlns:a16="http://schemas.microsoft.com/office/drawing/2014/main" id="{BF6C76B8-10BF-51AC-E7E1-E5BFA0DD7AE7}"/>
                    </a:ext>
                  </a:extLst>
                </p:cNvPr>
                <p:cNvPicPr/>
                <p:nvPr/>
              </p:nvPicPr>
              <p:blipFill>
                <a:blip r:embed="rId62"/>
                <a:stretch>
                  <a:fillRect/>
                </a:stretch>
              </p:blipFill>
              <p:spPr>
                <a:xfrm>
                  <a:off x="7016760" y="5808142"/>
                  <a:ext cx="19080" cy="4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6A65D549-EBCC-A64D-4B60-C9EEE5184839}"/>
                  </a:ext>
                </a:extLst>
              </p14:cNvPr>
              <p14:cNvContentPartPr/>
              <p14:nvPr/>
            </p14:nvContentPartPr>
            <p14:xfrm>
              <a:off x="7211160" y="1933102"/>
              <a:ext cx="691920" cy="1809360"/>
            </p14:xfrm>
          </p:contentPart>
        </mc:Choice>
        <mc:Fallback>
          <p:pic>
            <p:nvPicPr>
              <p:cNvPr id="42" name="Freihand 41">
                <a:extLst>
                  <a:ext uri="{FF2B5EF4-FFF2-40B4-BE49-F238E27FC236}">
                    <a16:creationId xmlns:a16="http://schemas.microsoft.com/office/drawing/2014/main" id="{6A65D549-EBCC-A64D-4B60-C9EEE5184839}"/>
                  </a:ext>
                </a:extLst>
              </p:cNvPr>
              <p:cNvPicPr/>
              <p:nvPr/>
            </p:nvPicPr>
            <p:blipFill>
              <a:blip r:embed="rId64"/>
              <a:stretch>
                <a:fillRect/>
              </a:stretch>
            </p:blipFill>
            <p:spPr>
              <a:xfrm>
                <a:off x="7202520" y="1924102"/>
                <a:ext cx="709560" cy="1827000"/>
              </a:xfrm>
              <a:prstGeom prst="rect">
                <a:avLst/>
              </a:prstGeom>
            </p:spPr>
          </p:pic>
        </mc:Fallback>
      </mc:AlternateContent>
      <p:grpSp>
        <p:nvGrpSpPr>
          <p:cNvPr id="105" name="Gruppieren 104">
            <a:extLst>
              <a:ext uri="{FF2B5EF4-FFF2-40B4-BE49-F238E27FC236}">
                <a16:creationId xmlns:a16="http://schemas.microsoft.com/office/drawing/2014/main" id="{A5E0B0C3-0B98-154D-02B0-B2823F94005C}"/>
              </a:ext>
            </a:extLst>
          </p:cNvPr>
          <p:cNvGrpSpPr/>
          <p:nvPr/>
        </p:nvGrpSpPr>
        <p:grpSpPr>
          <a:xfrm>
            <a:off x="8077680" y="1304902"/>
            <a:ext cx="4041360" cy="2692440"/>
            <a:chOff x="8077680" y="1304902"/>
            <a:chExt cx="4041360" cy="2692440"/>
          </a:xfrm>
        </p:grpSpPr>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6F224BAF-CE78-6B5A-CDF2-093EBD3A4325}"/>
                    </a:ext>
                  </a:extLst>
                </p14:cNvPr>
                <p14:cNvContentPartPr/>
                <p14:nvPr/>
              </p14:nvContentPartPr>
              <p14:xfrm>
                <a:off x="8077680" y="1537102"/>
                <a:ext cx="2689920" cy="1271520"/>
              </p14:xfrm>
            </p:contentPart>
          </mc:Choice>
          <mc:Fallback>
            <p:pic>
              <p:nvPicPr>
                <p:cNvPr id="43" name="Freihand 42">
                  <a:extLst>
                    <a:ext uri="{FF2B5EF4-FFF2-40B4-BE49-F238E27FC236}">
                      <a16:creationId xmlns:a16="http://schemas.microsoft.com/office/drawing/2014/main" id="{6F224BAF-CE78-6B5A-CDF2-093EBD3A4325}"/>
                    </a:ext>
                  </a:extLst>
                </p:cNvPr>
                <p:cNvPicPr/>
                <p:nvPr/>
              </p:nvPicPr>
              <p:blipFill>
                <a:blip r:embed="rId66"/>
                <a:stretch>
                  <a:fillRect/>
                </a:stretch>
              </p:blipFill>
              <p:spPr>
                <a:xfrm>
                  <a:off x="8068680" y="1528102"/>
                  <a:ext cx="2707560" cy="1289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24911ABA-93DC-B902-5E89-905838F0A60B}"/>
                    </a:ext>
                  </a:extLst>
                </p14:cNvPr>
                <p14:cNvContentPartPr/>
                <p14:nvPr/>
              </p14:nvContentPartPr>
              <p14:xfrm>
                <a:off x="10830960" y="1563382"/>
                <a:ext cx="199080" cy="192240"/>
              </p14:xfrm>
            </p:contentPart>
          </mc:Choice>
          <mc:Fallback>
            <p:pic>
              <p:nvPicPr>
                <p:cNvPr id="44" name="Freihand 43">
                  <a:extLst>
                    <a:ext uri="{FF2B5EF4-FFF2-40B4-BE49-F238E27FC236}">
                      <a16:creationId xmlns:a16="http://schemas.microsoft.com/office/drawing/2014/main" id="{24911ABA-93DC-B902-5E89-905838F0A60B}"/>
                    </a:ext>
                  </a:extLst>
                </p:cNvPr>
                <p:cNvPicPr/>
                <p:nvPr/>
              </p:nvPicPr>
              <p:blipFill>
                <a:blip r:embed="rId68"/>
                <a:stretch>
                  <a:fillRect/>
                </a:stretch>
              </p:blipFill>
              <p:spPr>
                <a:xfrm>
                  <a:off x="10821960" y="1554742"/>
                  <a:ext cx="2167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FF49CD9C-FE23-FAA2-368D-92115B11D7B6}"/>
                    </a:ext>
                  </a:extLst>
                </p14:cNvPr>
                <p14:cNvContentPartPr/>
                <p14:nvPr/>
              </p14:nvContentPartPr>
              <p14:xfrm>
                <a:off x="11025720" y="1354222"/>
                <a:ext cx="520920" cy="474120"/>
              </p14:xfrm>
            </p:contentPart>
          </mc:Choice>
          <mc:Fallback>
            <p:pic>
              <p:nvPicPr>
                <p:cNvPr id="45" name="Freihand 44">
                  <a:extLst>
                    <a:ext uri="{FF2B5EF4-FFF2-40B4-BE49-F238E27FC236}">
                      <a16:creationId xmlns:a16="http://schemas.microsoft.com/office/drawing/2014/main" id="{FF49CD9C-FE23-FAA2-368D-92115B11D7B6}"/>
                    </a:ext>
                  </a:extLst>
                </p:cNvPr>
                <p:cNvPicPr/>
                <p:nvPr/>
              </p:nvPicPr>
              <p:blipFill>
                <a:blip r:embed="rId70"/>
                <a:stretch>
                  <a:fillRect/>
                </a:stretch>
              </p:blipFill>
              <p:spPr>
                <a:xfrm>
                  <a:off x="11016720" y="1345582"/>
                  <a:ext cx="53856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EFB27373-C73A-81C8-1A0F-F43B22AFE983}"/>
                    </a:ext>
                  </a:extLst>
                </p14:cNvPr>
                <p14:cNvContentPartPr/>
                <p14:nvPr/>
              </p14:nvContentPartPr>
              <p14:xfrm>
                <a:off x="11227320" y="1304902"/>
                <a:ext cx="33840" cy="9000"/>
              </p14:xfrm>
            </p:contentPart>
          </mc:Choice>
          <mc:Fallback>
            <p:pic>
              <p:nvPicPr>
                <p:cNvPr id="46" name="Freihand 45">
                  <a:extLst>
                    <a:ext uri="{FF2B5EF4-FFF2-40B4-BE49-F238E27FC236}">
                      <a16:creationId xmlns:a16="http://schemas.microsoft.com/office/drawing/2014/main" id="{EFB27373-C73A-81C8-1A0F-F43B22AFE983}"/>
                    </a:ext>
                  </a:extLst>
                </p:cNvPr>
                <p:cNvPicPr/>
                <p:nvPr/>
              </p:nvPicPr>
              <p:blipFill>
                <a:blip r:embed="rId72"/>
                <a:stretch>
                  <a:fillRect/>
                </a:stretch>
              </p:blipFill>
              <p:spPr>
                <a:xfrm>
                  <a:off x="11218320" y="1296262"/>
                  <a:ext cx="51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9B31F54D-16C7-F221-1225-5DB828171FC5}"/>
                    </a:ext>
                  </a:extLst>
                </p14:cNvPr>
                <p14:cNvContentPartPr/>
                <p14:nvPr/>
              </p14:nvContentPartPr>
              <p14:xfrm>
                <a:off x="8280360" y="2958742"/>
                <a:ext cx="380520" cy="283320"/>
              </p14:xfrm>
            </p:contentPart>
          </mc:Choice>
          <mc:Fallback>
            <p:pic>
              <p:nvPicPr>
                <p:cNvPr id="47" name="Freihand 46">
                  <a:extLst>
                    <a:ext uri="{FF2B5EF4-FFF2-40B4-BE49-F238E27FC236}">
                      <a16:creationId xmlns:a16="http://schemas.microsoft.com/office/drawing/2014/main" id="{9B31F54D-16C7-F221-1225-5DB828171FC5}"/>
                    </a:ext>
                  </a:extLst>
                </p:cNvPr>
                <p:cNvPicPr/>
                <p:nvPr/>
              </p:nvPicPr>
              <p:blipFill>
                <a:blip r:embed="rId74"/>
                <a:stretch>
                  <a:fillRect/>
                </a:stretch>
              </p:blipFill>
              <p:spPr>
                <a:xfrm>
                  <a:off x="8271720" y="2949742"/>
                  <a:ext cx="3981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38013D61-BA2F-83D0-EB36-D861975F3450}"/>
                    </a:ext>
                  </a:extLst>
                </p14:cNvPr>
                <p14:cNvContentPartPr/>
                <p14:nvPr/>
              </p14:nvContentPartPr>
              <p14:xfrm>
                <a:off x="8970120" y="2826982"/>
                <a:ext cx="84960" cy="140760"/>
              </p14:xfrm>
            </p:contentPart>
          </mc:Choice>
          <mc:Fallback>
            <p:pic>
              <p:nvPicPr>
                <p:cNvPr id="49" name="Freihand 48">
                  <a:extLst>
                    <a:ext uri="{FF2B5EF4-FFF2-40B4-BE49-F238E27FC236}">
                      <a16:creationId xmlns:a16="http://schemas.microsoft.com/office/drawing/2014/main" id="{38013D61-BA2F-83D0-EB36-D861975F3450}"/>
                    </a:ext>
                  </a:extLst>
                </p:cNvPr>
                <p:cNvPicPr/>
                <p:nvPr/>
              </p:nvPicPr>
              <p:blipFill>
                <a:blip r:embed="rId76"/>
                <a:stretch>
                  <a:fillRect/>
                </a:stretch>
              </p:blipFill>
              <p:spPr>
                <a:xfrm>
                  <a:off x="8961480" y="2818342"/>
                  <a:ext cx="102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B1F34237-3439-16EE-539E-2B4C6A718D22}"/>
                    </a:ext>
                  </a:extLst>
                </p14:cNvPr>
                <p14:cNvContentPartPr/>
                <p14:nvPr/>
              </p14:nvContentPartPr>
              <p14:xfrm>
                <a:off x="8968680" y="2899342"/>
                <a:ext cx="192240" cy="106560"/>
              </p14:xfrm>
            </p:contentPart>
          </mc:Choice>
          <mc:Fallback>
            <p:pic>
              <p:nvPicPr>
                <p:cNvPr id="50" name="Freihand 49">
                  <a:extLst>
                    <a:ext uri="{FF2B5EF4-FFF2-40B4-BE49-F238E27FC236}">
                      <a16:creationId xmlns:a16="http://schemas.microsoft.com/office/drawing/2014/main" id="{B1F34237-3439-16EE-539E-2B4C6A718D22}"/>
                    </a:ext>
                  </a:extLst>
                </p:cNvPr>
                <p:cNvPicPr/>
                <p:nvPr/>
              </p:nvPicPr>
              <p:blipFill>
                <a:blip r:embed="rId78"/>
                <a:stretch>
                  <a:fillRect/>
                </a:stretch>
              </p:blipFill>
              <p:spPr>
                <a:xfrm>
                  <a:off x="8960040" y="2890342"/>
                  <a:ext cx="209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9A456EA1-5896-6B8D-F744-20B4AC35375A}"/>
                    </a:ext>
                  </a:extLst>
                </p14:cNvPr>
                <p14:cNvContentPartPr/>
                <p14:nvPr/>
              </p14:nvContentPartPr>
              <p14:xfrm>
                <a:off x="8886240" y="2762902"/>
                <a:ext cx="140760" cy="69840"/>
              </p14:xfrm>
            </p:contentPart>
          </mc:Choice>
          <mc:Fallback>
            <p:pic>
              <p:nvPicPr>
                <p:cNvPr id="51" name="Freihand 50">
                  <a:extLst>
                    <a:ext uri="{FF2B5EF4-FFF2-40B4-BE49-F238E27FC236}">
                      <a16:creationId xmlns:a16="http://schemas.microsoft.com/office/drawing/2014/main" id="{9A456EA1-5896-6B8D-F744-20B4AC35375A}"/>
                    </a:ext>
                  </a:extLst>
                </p:cNvPr>
                <p:cNvPicPr/>
                <p:nvPr/>
              </p:nvPicPr>
              <p:blipFill>
                <a:blip r:embed="rId80"/>
                <a:stretch>
                  <a:fillRect/>
                </a:stretch>
              </p:blipFill>
              <p:spPr>
                <a:xfrm>
                  <a:off x="8877240" y="2754262"/>
                  <a:ext cx="158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BCC78084-9896-D899-AFA4-F07756067561}"/>
                    </a:ext>
                  </a:extLst>
                </p14:cNvPr>
                <p14:cNvContentPartPr/>
                <p14:nvPr/>
              </p14:nvContentPartPr>
              <p14:xfrm>
                <a:off x="9186120" y="2790262"/>
                <a:ext cx="157680" cy="102600"/>
              </p14:xfrm>
            </p:contentPart>
          </mc:Choice>
          <mc:Fallback>
            <p:pic>
              <p:nvPicPr>
                <p:cNvPr id="52" name="Freihand 51">
                  <a:extLst>
                    <a:ext uri="{FF2B5EF4-FFF2-40B4-BE49-F238E27FC236}">
                      <a16:creationId xmlns:a16="http://schemas.microsoft.com/office/drawing/2014/main" id="{BCC78084-9896-D899-AFA4-F07756067561}"/>
                    </a:ext>
                  </a:extLst>
                </p:cNvPr>
                <p:cNvPicPr/>
                <p:nvPr/>
              </p:nvPicPr>
              <p:blipFill>
                <a:blip r:embed="rId82"/>
                <a:stretch>
                  <a:fillRect/>
                </a:stretch>
              </p:blipFill>
              <p:spPr>
                <a:xfrm>
                  <a:off x="9177120" y="2781622"/>
                  <a:ext cx="175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73FAC5F1-4D23-121A-52CA-A07AA9C6F499}"/>
                    </a:ext>
                  </a:extLst>
                </p14:cNvPr>
                <p14:cNvContentPartPr/>
                <p14:nvPr/>
              </p14:nvContentPartPr>
              <p14:xfrm>
                <a:off x="9324720" y="2600542"/>
                <a:ext cx="393480" cy="205560"/>
              </p14:xfrm>
            </p:contentPart>
          </mc:Choice>
          <mc:Fallback>
            <p:pic>
              <p:nvPicPr>
                <p:cNvPr id="53" name="Freihand 52">
                  <a:extLst>
                    <a:ext uri="{FF2B5EF4-FFF2-40B4-BE49-F238E27FC236}">
                      <a16:creationId xmlns:a16="http://schemas.microsoft.com/office/drawing/2014/main" id="{73FAC5F1-4D23-121A-52CA-A07AA9C6F499}"/>
                    </a:ext>
                  </a:extLst>
                </p:cNvPr>
                <p:cNvPicPr/>
                <p:nvPr/>
              </p:nvPicPr>
              <p:blipFill>
                <a:blip r:embed="rId84"/>
                <a:stretch>
                  <a:fillRect/>
                </a:stretch>
              </p:blipFill>
              <p:spPr>
                <a:xfrm>
                  <a:off x="9316080" y="2591542"/>
                  <a:ext cx="411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DF345A14-4788-AC07-CE80-E83AFC2A2E37}"/>
                    </a:ext>
                  </a:extLst>
                </p14:cNvPr>
                <p14:cNvContentPartPr/>
                <p14:nvPr/>
              </p14:nvContentPartPr>
              <p14:xfrm>
                <a:off x="9745560" y="2433142"/>
                <a:ext cx="358200" cy="211680"/>
              </p14:xfrm>
            </p:contentPart>
          </mc:Choice>
          <mc:Fallback>
            <p:pic>
              <p:nvPicPr>
                <p:cNvPr id="55" name="Freihand 54">
                  <a:extLst>
                    <a:ext uri="{FF2B5EF4-FFF2-40B4-BE49-F238E27FC236}">
                      <a16:creationId xmlns:a16="http://schemas.microsoft.com/office/drawing/2014/main" id="{DF345A14-4788-AC07-CE80-E83AFC2A2E37}"/>
                    </a:ext>
                  </a:extLst>
                </p:cNvPr>
                <p:cNvPicPr/>
                <p:nvPr/>
              </p:nvPicPr>
              <p:blipFill>
                <a:blip r:embed="rId86"/>
                <a:stretch>
                  <a:fillRect/>
                </a:stretch>
              </p:blipFill>
              <p:spPr>
                <a:xfrm>
                  <a:off x="9736560" y="2424502"/>
                  <a:ext cx="3758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700E39ED-F817-F128-17D6-8578F57C4B9C}"/>
                    </a:ext>
                  </a:extLst>
                </p14:cNvPr>
                <p14:cNvContentPartPr/>
                <p14:nvPr/>
              </p14:nvContentPartPr>
              <p14:xfrm>
                <a:off x="9977400" y="2347822"/>
                <a:ext cx="10800" cy="12240"/>
              </p14:xfrm>
            </p:contentPart>
          </mc:Choice>
          <mc:Fallback>
            <p:pic>
              <p:nvPicPr>
                <p:cNvPr id="56" name="Freihand 55">
                  <a:extLst>
                    <a:ext uri="{FF2B5EF4-FFF2-40B4-BE49-F238E27FC236}">
                      <a16:creationId xmlns:a16="http://schemas.microsoft.com/office/drawing/2014/main" id="{700E39ED-F817-F128-17D6-8578F57C4B9C}"/>
                    </a:ext>
                  </a:extLst>
                </p:cNvPr>
                <p:cNvPicPr/>
                <p:nvPr/>
              </p:nvPicPr>
              <p:blipFill>
                <a:blip r:embed="rId88"/>
                <a:stretch>
                  <a:fillRect/>
                </a:stretch>
              </p:blipFill>
              <p:spPr>
                <a:xfrm>
                  <a:off x="9968760" y="2338822"/>
                  <a:ext cx="28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F7ABACB6-9238-EC29-0798-7F2DF67F3427}"/>
                    </a:ext>
                  </a:extLst>
                </p14:cNvPr>
                <p14:cNvContentPartPr/>
                <p14:nvPr/>
              </p14:nvContentPartPr>
              <p14:xfrm>
                <a:off x="10112400" y="2382742"/>
                <a:ext cx="67320" cy="164520"/>
              </p14:xfrm>
            </p:contentPart>
          </mc:Choice>
          <mc:Fallback>
            <p:pic>
              <p:nvPicPr>
                <p:cNvPr id="58" name="Freihand 57">
                  <a:extLst>
                    <a:ext uri="{FF2B5EF4-FFF2-40B4-BE49-F238E27FC236}">
                      <a16:creationId xmlns:a16="http://schemas.microsoft.com/office/drawing/2014/main" id="{F7ABACB6-9238-EC29-0798-7F2DF67F3427}"/>
                    </a:ext>
                  </a:extLst>
                </p:cNvPr>
                <p:cNvPicPr/>
                <p:nvPr/>
              </p:nvPicPr>
              <p:blipFill>
                <a:blip r:embed="rId90"/>
                <a:stretch>
                  <a:fillRect/>
                </a:stretch>
              </p:blipFill>
              <p:spPr>
                <a:xfrm>
                  <a:off x="10103760" y="2374102"/>
                  <a:ext cx="84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CB7F4A27-1906-D30B-52EF-515BF17778EE}"/>
                    </a:ext>
                  </a:extLst>
                </p14:cNvPr>
                <p14:cNvContentPartPr/>
                <p14:nvPr/>
              </p14:nvContentPartPr>
              <p14:xfrm>
                <a:off x="10215000" y="2257822"/>
                <a:ext cx="506520" cy="210240"/>
              </p14:xfrm>
            </p:contentPart>
          </mc:Choice>
          <mc:Fallback>
            <p:pic>
              <p:nvPicPr>
                <p:cNvPr id="60" name="Freihand 59">
                  <a:extLst>
                    <a:ext uri="{FF2B5EF4-FFF2-40B4-BE49-F238E27FC236}">
                      <a16:creationId xmlns:a16="http://schemas.microsoft.com/office/drawing/2014/main" id="{CB7F4A27-1906-D30B-52EF-515BF17778EE}"/>
                    </a:ext>
                  </a:extLst>
                </p:cNvPr>
                <p:cNvPicPr/>
                <p:nvPr/>
              </p:nvPicPr>
              <p:blipFill>
                <a:blip r:embed="rId92"/>
                <a:stretch>
                  <a:fillRect/>
                </a:stretch>
              </p:blipFill>
              <p:spPr>
                <a:xfrm>
                  <a:off x="10206000" y="2249182"/>
                  <a:ext cx="524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4319FE3C-7868-BEE8-52DB-8EBBFA36A2D4}"/>
                    </a:ext>
                  </a:extLst>
                </p14:cNvPr>
                <p14:cNvContentPartPr/>
                <p14:nvPr/>
              </p14:nvContentPartPr>
              <p14:xfrm>
                <a:off x="10572840" y="2103742"/>
                <a:ext cx="38160" cy="7200"/>
              </p14:xfrm>
            </p:contentPart>
          </mc:Choice>
          <mc:Fallback>
            <p:pic>
              <p:nvPicPr>
                <p:cNvPr id="61" name="Freihand 60">
                  <a:extLst>
                    <a:ext uri="{FF2B5EF4-FFF2-40B4-BE49-F238E27FC236}">
                      <a16:creationId xmlns:a16="http://schemas.microsoft.com/office/drawing/2014/main" id="{4319FE3C-7868-BEE8-52DB-8EBBFA36A2D4}"/>
                    </a:ext>
                  </a:extLst>
                </p:cNvPr>
                <p:cNvPicPr/>
                <p:nvPr/>
              </p:nvPicPr>
              <p:blipFill>
                <a:blip r:embed="rId94"/>
                <a:stretch>
                  <a:fillRect/>
                </a:stretch>
              </p:blipFill>
              <p:spPr>
                <a:xfrm>
                  <a:off x="10564200" y="2094742"/>
                  <a:ext cx="55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7B3B3415-6A2C-9505-526D-CD0C226AAAC1}"/>
                    </a:ext>
                  </a:extLst>
                </p14:cNvPr>
                <p14:cNvContentPartPr/>
                <p14:nvPr/>
              </p14:nvContentPartPr>
              <p14:xfrm>
                <a:off x="10908360" y="1932742"/>
                <a:ext cx="311040" cy="260640"/>
              </p14:xfrm>
            </p:contentPart>
          </mc:Choice>
          <mc:Fallback>
            <p:pic>
              <p:nvPicPr>
                <p:cNvPr id="62" name="Freihand 61">
                  <a:extLst>
                    <a:ext uri="{FF2B5EF4-FFF2-40B4-BE49-F238E27FC236}">
                      <a16:creationId xmlns:a16="http://schemas.microsoft.com/office/drawing/2014/main" id="{7B3B3415-6A2C-9505-526D-CD0C226AAAC1}"/>
                    </a:ext>
                  </a:extLst>
                </p:cNvPr>
                <p:cNvPicPr/>
                <p:nvPr/>
              </p:nvPicPr>
              <p:blipFill>
                <a:blip r:embed="rId96"/>
                <a:stretch>
                  <a:fillRect/>
                </a:stretch>
              </p:blipFill>
              <p:spPr>
                <a:xfrm>
                  <a:off x="10899360" y="1924102"/>
                  <a:ext cx="3286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40D169B0-7674-425B-C03B-05CDEDF02096}"/>
                    </a:ext>
                  </a:extLst>
                </p14:cNvPr>
                <p14:cNvContentPartPr/>
                <p14:nvPr/>
              </p14:nvContentPartPr>
              <p14:xfrm>
                <a:off x="11082600" y="2027782"/>
                <a:ext cx="174240" cy="52560"/>
              </p14:xfrm>
            </p:contentPart>
          </mc:Choice>
          <mc:Fallback>
            <p:pic>
              <p:nvPicPr>
                <p:cNvPr id="63" name="Freihand 62">
                  <a:extLst>
                    <a:ext uri="{FF2B5EF4-FFF2-40B4-BE49-F238E27FC236}">
                      <a16:creationId xmlns:a16="http://schemas.microsoft.com/office/drawing/2014/main" id="{40D169B0-7674-425B-C03B-05CDEDF02096}"/>
                    </a:ext>
                  </a:extLst>
                </p:cNvPr>
                <p:cNvPicPr/>
                <p:nvPr/>
              </p:nvPicPr>
              <p:blipFill>
                <a:blip r:embed="rId98"/>
                <a:stretch>
                  <a:fillRect/>
                </a:stretch>
              </p:blipFill>
              <p:spPr>
                <a:xfrm>
                  <a:off x="11073960" y="2018782"/>
                  <a:ext cx="191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4D97A084-CE58-E498-90CA-D5C8CAA15B07}"/>
                    </a:ext>
                  </a:extLst>
                </p14:cNvPr>
                <p14:cNvContentPartPr/>
                <p14:nvPr/>
              </p14:nvContentPartPr>
              <p14:xfrm>
                <a:off x="11226240" y="1851742"/>
                <a:ext cx="425520" cy="190440"/>
              </p14:xfrm>
            </p:contentPart>
          </mc:Choice>
          <mc:Fallback>
            <p:pic>
              <p:nvPicPr>
                <p:cNvPr id="64" name="Freihand 63">
                  <a:extLst>
                    <a:ext uri="{FF2B5EF4-FFF2-40B4-BE49-F238E27FC236}">
                      <a16:creationId xmlns:a16="http://schemas.microsoft.com/office/drawing/2014/main" id="{4D97A084-CE58-E498-90CA-D5C8CAA15B07}"/>
                    </a:ext>
                  </a:extLst>
                </p:cNvPr>
                <p:cNvPicPr/>
                <p:nvPr/>
              </p:nvPicPr>
              <p:blipFill>
                <a:blip r:embed="rId100"/>
                <a:stretch>
                  <a:fillRect/>
                </a:stretch>
              </p:blipFill>
              <p:spPr>
                <a:xfrm>
                  <a:off x="11217240" y="1843102"/>
                  <a:ext cx="4431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E3079B20-7B85-FAFA-6E27-F7538111EB90}"/>
                    </a:ext>
                  </a:extLst>
                </p14:cNvPr>
                <p14:cNvContentPartPr/>
                <p14:nvPr/>
              </p14:nvContentPartPr>
              <p14:xfrm>
                <a:off x="11661480" y="1669582"/>
                <a:ext cx="262080" cy="170640"/>
              </p14:xfrm>
            </p:contentPart>
          </mc:Choice>
          <mc:Fallback>
            <p:pic>
              <p:nvPicPr>
                <p:cNvPr id="65" name="Freihand 64">
                  <a:extLst>
                    <a:ext uri="{FF2B5EF4-FFF2-40B4-BE49-F238E27FC236}">
                      <a16:creationId xmlns:a16="http://schemas.microsoft.com/office/drawing/2014/main" id="{E3079B20-7B85-FAFA-6E27-F7538111EB90}"/>
                    </a:ext>
                  </a:extLst>
                </p:cNvPr>
                <p:cNvPicPr/>
                <p:nvPr/>
              </p:nvPicPr>
              <p:blipFill>
                <a:blip r:embed="rId102"/>
                <a:stretch>
                  <a:fillRect/>
                </a:stretch>
              </p:blipFill>
              <p:spPr>
                <a:xfrm>
                  <a:off x="11652840" y="1660942"/>
                  <a:ext cx="279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AE2BB341-838E-CAA0-5625-1005A6A7977D}"/>
                    </a:ext>
                  </a:extLst>
                </p14:cNvPr>
                <p14:cNvContentPartPr/>
                <p14:nvPr/>
              </p14:nvContentPartPr>
              <p14:xfrm>
                <a:off x="8611200" y="3494062"/>
                <a:ext cx="95400" cy="112320"/>
              </p14:xfrm>
            </p:contentPart>
          </mc:Choice>
          <mc:Fallback>
            <p:pic>
              <p:nvPicPr>
                <p:cNvPr id="66" name="Freihand 65">
                  <a:extLst>
                    <a:ext uri="{FF2B5EF4-FFF2-40B4-BE49-F238E27FC236}">
                      <a16:creationId xmlns:a16="http://schemas.microsoft.com/office/drawing/2014/main" id="{AE2BB341-838E-CAA0-5625-1005A6A7977D}"/>
                    </a:ext>
                  </a:extLst>
                </p:cNvPr>
                <p:cNvPicPr/>
                <p:nvPr/>
              </p:nvPicPr>
              <p:blipFill>
                <a:blip r:embed="rId104"/>
                <a:stretch>
                  <a:fillRect/>
                </a:stretch>
              </p:blipFill>
              <p:spPr>
                <a:xfrm>
                  <a:off x="8602200" y="3485422"/>
                  <a:ext cx="113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970E82EF-A864-C9D8-0161-5A9833D36821}"/>
                    </a:ext>
                  </a:extLst>
                </p14:cNvPr>
                <p14:cNvContentPartPr/>
                <p14:nvPr/>
              </p14:nvContentPartPr>
              <p14:xfrm>
                <a:off x="8601840" y="3315142"/>
                <a:ext cx="221040" cy="193680"/>
              </p14:xfrm>
            </p:contentPart>
          </mc:Choice>
          <mc:Fallback>
            <p:pic>
              <p:nvPicPr>
                <p:cNvPr id="67" name="Freihand 66">
                  <a:extLst>
                    <a:ext uri="{FF2B5EF4-FFF2-40B4-BE49-F238E27FC236}">
                      <a16:creationId xmlns:a16="http://schemas.microsoft.com/office/drawing/2014/main" id="{970E82EF-A864-C9D8-0161-5A9833D36821}"/>
                    </a:ext>
                  </a:extLst>
                </p:cNvPr>
                <p:cNvPicPr/>
                <p:nvPr/>
              </p:nvPicPr>
              <p:blipFill>
                <a:blip r:embed="rId106"/>
                <a:stretch>
                  <a:fillRect/>
                </a:stretch>
              </p:blipFill>
              <p:spPr>
                <a:xfrm>
                  <a:off x="8593200" y="3306142"/>
                  <a:ext cx="238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FDB5E3B0-F369-040F-9974-80D739AB0F1E}"/>
                    </a:ext>
                  </a:extLst>
                </p14:cNvPr>
                <p14:cNvContentPartPr/>
                <p14:nvPr/>
              </p14:nvContentPartPr>
              <p14:xfrm>
                <a:off x="8730720" y="3473902"/>
                <a:ext cx="139680" cy="131400"/>
              </p14:xfrm>
            </p:contentPart>
          </mc:Choice>
          <mc:Fallback>
            <p:pic>
              <p:nvPicPr>
                <p:cNvPr id="68" name="Freihand 67">
                  <a:extLst>
                    <a:ext uri="{FF2B5EF4-FFF2-40B4-BE49-F238E27FC236}">
                      <a16:creationId xmlns:a16="http://schemas.microsoft.com/office/drawing/2014/main" id="{FDB5E3B0-F369-040F-9974-80D739AB0F1E}"/>
                    </a:ext>
                  </a:extLst>
                </p:cNvPr>
                <p:cNvPicPr/>
                <p:nvPr/>
              </p:nvPicPr>
              <p:blipFill>
                <a:blip r:embed="rId108"/>
                <a:stretch>
                  <a:fillRect/>
                </a:stretch>
              </p:blipFill>
              <p:spPr>
                <a:xfrm>
                  <a:off x="8722080" y="3465262"/>
                  <a:ext cx="157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39570DC1-E3CB-BDA2-5443-D74896995256}"/>
                    </a:ext>
                  </a:extLst>
                </p14:cNvPr>
                <p14:cNvContentPartPr/>
                <p14:nvPr/>
              </p14:nvContentPartPr>
              <p14:xfrm>
                <a:off x="8917200" y="3207862"/>
                <a:ext cx="197640" cy="322920"/>
              </p14:xfrm>
            </p:contentPart>
          </mc:Choice>
          <mc:Fallback>
            <p:pic>
              <p:nvPicPr>
                <p:cNvPr id="69" name="Freihand 68">
                  <a:extLst>
                    <a:ext uri="{FF2B5EF4-FFF2-40B4-BE49-F238E27FC236}">
                      <a16:creationId xmlns:a16="http://schemas.microsoft.com/office/drawing/2014/main" id="{39570DC1-E3CB-BDA2-5443-D74896995256}"/>
                    </a:ext>
                  </a:extLst>
                </p:cNvPr>
                <p:cNvPicPr/>
                <p:nvPr/>
              </p:nvPicPr>
              <p:blipFill>
                <a:blip r:embed="rId110"/>
                <a:stretch>
                  <a:fillRect/>
                </a:stretch>
              </p:blipFill>
              <p:spPr>
                <a:xfrm>
                  <a:off x="8908560" y="3198862"/>
                  <a:ext cx="2152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2440D1C0-B3BD-20AC-BBC0-FDCA555682F5}"/>
                    </a:ext>
                  </a:extLst>
                </p14:cNvPr>
                <p14:cNvContentPartPr/>
                <p14:nvPr/>
              </p14:nvContentPartPr>
              <p14:xfrm>
                <a:off x="9168480" y="3213622"/>
                <a:ext cx="103680" cy="145440"/>
              </p14:xfrm>
            </p:contentPart>
          </mc:Choice>
          <mc:Fallback>
            <p:pic>
              <p:nvPicPr>
                <p:cNvPr id="70" name="Freihand 69">
                  <a:extLst>
                    <a:ext uri="{FF2B5EF4-FFF2-40B4-BE49-F238E27FC236}">
                      <a16:creationId xmlns:a16="http://schemas.microsoft.com/office/drawing/2014/main" id="{2440D1C0-B3BD-20AC-BBC0-FDCA555682F5}"/>
                    </a:ext>
                  </a:extLst>
                </p:cNvPr>
                <p:cNvPicPr/>
                <p:nvPr/>
              </p:nvPicPr>
              <p:blipFill>
                <a:blip r:embed="rId112"/>
                <a:stretch>
                  <a:fillRect/>
                </a:stretch>
              </p:blipFill>
              <p:spPr>
                <a:xfrm>
                  <a:off x="9159480" y="3204622"/>
                  <a:ext cx="121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288E3C6C-59E1-EB83-802E-A6956BEF86DB}"/>
                    </a:ext>
                  </a:extLst>
                </p14:cNvPr>
                <p14:cNvContentPartPr/>
                <p14:nvPr/>
              </p14:nvContentPartPr>
              <p14:xfrm>
                <a:off x="9236880" y="2991502"/>
                <a:ext cx="359640" cy="238680"/>
              </p14:xfrm>
            </p:contentPart>
          </mc:Choice>
          <mc:Fallback>
            <p:pic>
              <p:nvPicPr>
                <p:cNvPr id="71" name="Freihand 70">
                  <a:extLst>
                    <a:ext uri="{FF2B5EF4-FFF2-40B4-BE49-F238E27FC236}">
                      <a16:creationId xmlns:a16="http://schemas.microsoft.com/office/drawing/2014/main" id="{288E3C6C-59E1-EB83-802E-A6956BEF86DB}"/>
                    </a:ext>
                  </a:extLst>
                </p:cNvPr>
                <p:cNvPicPr/>
                <p:nvPr/>
              </p:nvPicPr>
              <p:blipFill>
                <a:blip r:embed="rId114"/>
                <a:stretch>
                  <a:fillRect/>
                </a:stretch>
              </p:blipFill>
              <p:spPr>
                <a:xfrm>
                  <a:off x="9228240" y="2982502"/>
                  <a:ext cx="3772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C90AA3EC-3C39-D395-C28B-A7F9DD80494D}"/>
                    </a:ext>
                  </a:extLst>
                </p14:cNvPr>
                <p14:cNvContentPartPr/>
                <p14:nvPr/>
              </p14:nvContentPartPr>
              <p14:xfrm>
                <a:off x="9283320" y="3507382"/>
                <a:ext cx="239400" cy="208440"/>
              </p14:xfrm>
            </p:contentPart>
          </mc:Choice>
          <mc:Fallback>
            <p:pic>
              <p:nvPicPr>
                <p:cNvPr id="73" name="Freihand 72">
                  <a:extLst>
                    <a:ext uri="{FF2B5EF4-FFF2-40B4-BE49-F238E27FC236}">
                      <a16:creationId xmlns:a16="http://schemas.microsoft.com/office/drawing/2014/main" id="{C90AA3EC-3C39-D395-C28B-A7F9DD80494D}"/>
                    </a:ext>
                  </a:extLst>
                </p:cNvPr>
                <p:cNvPicPr/>
                <p:nvPr/>
              </p:nvPicPr>
              <p:blipFill>
                <a:blip r:embed="rId116"/>
                <a:stretch>
                  <a:fillRect/>
                </a:stretch>
              </p:blipFill>
              <p:spPr>
                <a:xfrm>
                  <a:off x="9274680" y="3498742"/>
                  <a:ext cx="257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F3F1D3F5-73AA-B72B-78EF-89D887FCEA27}"/>
                    </a:ext>
                  </a:extLst>
                </p14:cNvPr>
                <p14:cNvContentPartPr/>
                <p14:nvPr/>
              </p14:nvContentPartPr>
              <p14:xfrm>
                <a:off x="9462960" y="3444022"/>
                <a:ext cx="139680" cy="143640"/>
              </p14:xfrm>
            </p:contentPart>
          </mc:Choice>
          <mc:Fallback>
            <p:pic>
              <p:nvPicPr>
                <p:cNvPr id="74" name="Freihand 73">
                  <a:extLst>
                    <a:ext uri="{FF2B5EF4-FFF2-40B4-BE49-F238E27FC236}">
                      <a16:creationId xmlns:a16="http://schemas.microsoft.com/office/drawing/2014/main" id="{F3F1D3F5-73AA-B72B-78EF-89D887FCEA27}"/>
                    </a:ext>
                  </a:extLst>
                </p:cNvPr>
                <p:cNvPicPr/>
                <p:nvPr/>
              </p:nvPicPr>
              <p:blipFill>
                <a:blip r:embed="rId118"/>
                <a:stretch>
                  <a:fillRect/>
                </a:stretch>
              </p:blipFill>
              <p:spPr>
                <a:xfrm>
                  <a:off x="9454320" y="3435022"/>
                  <a:ext cx="157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F1523D4F-24BE-352A-13BA-8F3E01B01592}"/>
                    </a:ext>
                  </a:extLst>
                </p14:cNvPr>
                <p14:cNvContentPartPr/>
                <p14:nvPr/>
              </p14:nvContentPartPr>
              <p14:xfrm>
                <a:off x="9789840" y="3146662"/>
                <a:ext cx="151200" cy="222480"/>
              </p14:xfrm>
            </p:contentPart>
          </mc:Choice>
          <mc:Fallback>
            <p:pic>
              <p:nvPicPr>
                <p:cNvPr id="76" name="Freihand 75">
                  <a:extLst>
                    <a:ext uri="{FF2B5EF4-FFF2-40B4-BE49-F238E27FC236}">
                      <a16:creationId xmlns:a16="http://schemas.microsoft.com/office/drawing/2014/main" id="{F1523D4F-24BE-352A-13BA-8F3E01B01592}"/>
                    </a:ext>
                  </a:extLst>
                </p:cNvPr>
                <p:cNvPicPr/>
                <p:nvPr/>
              </p:nvPicPr>
              <p:blipFill>
                <a:blip r:embed="rId120"/>
                <a:stretch>
                  <a:fillRect/>
                </a:stretch>
              </p:blipFill>
              <p:spPr>
                <a:xfrm>
                  <a:off x="9781200" y="3138022"/>
                  <a:ext cx="168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E3FA9FC9-DD78-A889-EBAF-30215EAB4514}"/>
                    </a:ext>
                  </a:extLst>
                </p14:cNvPr>
                <p14:cNvContentPartPr/>
                <p14:nvPr/>
              </p14:nvContentPartPr>
              <p14:xfrm>
                <a:off x="9933840" y="3163582"/>
                <a:ext cx="103680" cy="111960"/>
              </p14:xfrm>
            </p:contentPart>
          </mc:Choice>
          <mc:Fallback>
            <p:pic>
              <p:nvPicPr>
                <p:cNvPr id="77" name="Freihand 76">
                  <a:extLst>
                    <a:ext uri="{FF2B5EF4-FFF2-40B4-BE49-F238E27FC236}">
                      <a16:creationId xmlns:a16="http://schemas.microsoft.com/office/drawing/2014/main" id="{E3FA9FC9-DD78-A889-EBAF-30215EAB4514}"/>
                    </a:ext>
                  </a:extLst>
                </p:cNvPr>
                <p:cNvPicPr/>
                <p:nvPr/>
              </p:nvPicPr>
              <p:blipFill>
                <a:blip r:embed="rId122"/>
                <a:stretch>
                  <a:fillRect/>
                </a:stretch>
              </p:blipFill>
              <p:spPr>
                <a:xfrm>
                  <a:off x="9925200" y="3154582"/>
                  <a:ext cx="121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7B2DB972-715B-B37D-8D2B-F4837DEB644C}"/>
                    </a:ext>
                  </a:extLst>
                </p14:cNvPr>
                <p14:cNvContentPartPr/>
                <p14:nvPr/>
              </p14:nvContentPartPr>
              <p14:xfrm>
                <a:off x="10085760" y="3076102"/>
                <a:ext cx="84240" cy="159840"/>
              </p14:xfrm>
            </p:contentPart>
          </mc:Choice>
          <mc:Fallback>
            <p:pic>
              <p:nvPicPr>
                <p:cNvPr id="78" name="Freihand 77">
                  <a:extLst>
                    <a:ext uri="{FF2B5EF4-FFF2-40B4-BE49-F238E27FC236}">
                      <a16:creationId xmlns:a16="http://schemas.microsoft.com/office/drawing/2014/main" id="{7B2DB972-715B-B37D-8D2B-F4837DEB644C}"/>
                    </a:ext>
                  </a:extLst>
                </p:cNvPr>
                <p:cNvPicPr/>
                <p:nvPr/>
              </p:nvPicPr>
              <p:blipFill>
                <a:blip r:embed="rId124"/>
                <a:stretch>
                  <a:fillRect/>
                </a:stretch>
              </p:blipFill>
              <p:spPr>
                <a:xfrm>
                  <a:off x="10077120" y="3067462"/>
                  <a:ext cx="101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CCD59927-1A28-5E43-2065-A133C06C6482}"/>
                    </a:ext>
                  </a:extLst>
                </p14:cNvPr>
                <p14:cNvContentPartPr/>
                <p14:nvPr/>
              </p14:nvContentPartPr>
              <p14:xfrm>
                <a:off x="10330920" y="2924902"/>
                <a:ext cx="39960" cy="166680"/>
              </p14:xfrm>
            </p:contentPart>
          </mc:Choice>
          <mc:Fallback>
            <p:pic>
              <p:nvPicPr>
                <p:cNvPr id="79" name="Freihand 78">
                  <a:extLst>
                    <a:ext uri="{FF2B5EF4-FFF2-40B4-BE49-F238E27FC236}">
                      <a16:creationId xmlns:a16="http://schemas.microsoft.com/office/drawing/2014/main" id="{CCD59927-1A28-5E43-2065-A133C06C6482}"/>
                    </a:ext>
                  </a:extLst>
                </p:cNvPr>
                <p:cNvPicPr/>
                <p:nvPr/>
              </p:nvPicPr>
              <p:blipFill>
                <a:blip r:embed="rId126"/>
                <a:stretch>
                  <a:fillRect/>
                </a:stretch>
              </p:blipFill>
              <p:spPr>
                <a:xfrm>
                  <a:off x="10321920" y="2916262"/>
                  <a:ext cx="576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1E9925B2-8AFD-9B5E-F590-1B8DCFB1FCE4}"/>
                    </a:ext>
                  </a:extLst>
                </p14:cNvPr>
                <p14:cNvContentPartPr/>
                <p14:nvPr/>
              </p14:nvContentPartPr>
              <p14:xfrm>
                <a:off x="10206720" y="2832742"/>
                <a:ext cx="217800" cy="170280"/>
              </p14:xfrm>
            </p:contentPart>
          </mc:Choice>
          <mc:Fallback>
            <p:pic>
              <p:nvPicPr>
                <p:cNvPr id="80" name="Freihand 79">
                  <a:extLst>
                    <a:ext uri="{FF2B5EF4-FFF2-40B4-BE49-F238E27FC236}">
                      <a16:creationId xmlns:a16="http://schemas.microsoft.com/office/drawing/2014/main" id="{1E9925B2-8AFD-9B5E-F590-1B8DCFB1FCE4}"/>
                    </a:ext>
                  </a:extLst>
                </p:cNvPr>
                <p:cNvPicPr/>
                <p:nvPr/>
              </p:nvPicPr>
              <p:blipFill>
                <a:blip r:embed="rId128"/>
                <a:stretch>
                  <a:fillRect/>
                </a:stretch>
              </p:blipFill>
              <p:spPr>
                <a:xfrm>
                  <a:off x="10197720" y="2824102"/>
                  <a:ext cx="235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CADCCF6D-1234-7036-6C4D-15AD42DFEF35}"/>
                    </a:ext>
                  </a:extLst>
                </p14:cNvPr>
                <p14:cNvContentPartPr/>
                <p14:nvPr/>
              </p14:nvContentPartPr>
              <p14:xfrm>
                <a:off x="10453320" y="2838862"/>
                <a:ext cx="155520" cy="181080"/>
              </p14:xfrm>
            </p:contentPart>
          </mc:Choice>
          <mc:Fallback>
            <p:pic>
              <p:nvPicPr>
                <p:cNvPr id="81" name="Freihand 80">
                  <a:extLst>
                    <a:ext uri="{FF2B5EF4-FFF2-40B4-BE49-F238E27FC236}">
                      <a16:creationId xmlns:a16="http://schemas.microsoft.com/office/drawing/2014/main" id="{CADCCF6D-1234-7036-6C4D-15AD42DFEF35}"/>
                    </a:ext>
                  </a:extLst>
                </p:cNvPr>
                <p:cNvPicPr/>
                <p:nvPr/>
              </p:nvPicPr>
              <p:blipFill>
                <a:blip r:embed="rId130"/>
                <a:stretch>
                  <a:fillRect/>
                </a:stretch>
              </p:blipFill>
              <p:spPr>
                <a:xfrm>
                  <a:off x="10444320" y="2830222"/>
                  <a:ext cx="173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B442F752-1037-5CC0-DA74-7CBF8FD34F9F}"/>
                    </a:ext>
                  </a:extLst>
                </p14:cNvPr>
                <p14:cNvContentPartPr/>
                <p14:nvPr/>
              </p14:nvContentPartPr>
              <p14:xfrm>
                <a:off x="10635120" y="2698822"/>
                <a:ext cx="292320" cy="195840"/>
              </p14:xfrm>
            </p:contentPart>
          </mc:Choice>
          <mc:Fallback>
            <p:pic>
              <p:nvPicPr>
                <p:cNvPr id="82" name="Freihand 81">
                  <a:extLst>
                    <a:ext uri="{FF2B5EF4-FFF2-40B4-BE49-F238E27FC236}">
                      <a16:creationId xmlns:a16="http://schemas.microsoft.com/office/drawing/2014/main" id="{B442F752-1037-5CC0-DA74-7CBF8FD34F9F}"/>
                    </a:ext>
                  </a:extLst>
                </p:cNvPr>
                <p:cNvPicPr/>
                <p:nvPr/>
              </p:nvPicPr>
              <p:blipFill>
                <a:blip r:embed="rId132"/>
                <a:stretch>
                  <a:fillRect/>
                </a:stretch>
              </p:blipFill>
              <p:spPr>
                <a:xfrm>
                  <a:off x="10626120" y="2690182"/>
                  <a:ext cx="309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F1B15F21-6D3D-094C-A27F-1AEA9BE2433F}"/>
                    </a:ext>
                  </a:extLst>
                </p14:cNvPr>
                <p14:cNvContentPartPr/>
                <p14:nvPr/>
              </p14:nvContentPartPr>
              <p14:xfrm>
                <a:off x="10906200" y="2486782"/>
                <a:ext cx="346680" cy="227160"/>
              </p14:xfrm>
            </p:contentPart>
          </mc:Choice>
          <mc:Fallback>
            <p:pic>
              <p:nvPicPr>
                <p:cNvPr id="83" name="Freihand 82">
                  <a:extLst>
                    <a:ext uri="{FF2B5EF4-FFF2-40B4-BE49-F238E27FC236}">
                      <a16:creationId xmlns:a16="http://schemas.microsoft.com/office/drawing/2014/main" id="{F1B15F21-6D3D-094C-A27F-1AEA9BE2433F}"/>
                    </a:ext>
                  </a:extLst>
                </p:cNvPr>
                <p:cNvPicPr/>
                <p:nvPr/>
              </p:nvPicPr>
              <p:blipFill>
                <a:blip r:embed="rId134"/>
                <a:stretch>
                  <a:fillRect/>
                </a:stretch>
              </p:blipFill>
              <p:spPr>
                <a:xfrm>
                  <a:off x="10897560" y="2477782"/>
                  <a:ext cx="364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FD6653D2-BE7E-5BF1-C091-12BF5D14A4CF}"/>
                    </a:ext>
                  </a:extLst>
                </p14:cNvPr>
                <p14:cNvContentPartPr/>
                <p14:nvPr/>
              </p14:nvContentPartPr>
              <p14:xfrm>
                <a:off x="11236320" y="2423422"/>
                <a:ext cx="26640" cy="62280"/>
              </p14:xfrm>
            </p:contentPart>
          </mc:Choice>
          <mc:Fallback>
            <p:pic>
              <p:nvPicPr>
                <p:cNvPr id="84" name="Freihand 83">
                  <a:extLst>
                    <a:ext uri="{FF2B5EF4-FFF2-40B4-BE49-F238E27FC236}">
                      <a16:creationId xmlns:a16="http://schemas.microsoft.com/office/drawing/2014/main" id="{FD6653D2-BE7E-5BF1-C091-12BF5D14A4CF}"/>
                    </a:ext>
                  </a:extLst>
                </p:cNvPr>
                <p:cNvPicPr/>
                <p:nvPr/>
              </p:nvPicPr>
              <p:blipFill>
                <a:blip r:embed="rId136"/>
                <a:stretch>
                  <a:fillRect/>
                </a:stretch>
              </p:blipFill>
              <p:spPr>
                <a:xfrm>
                  <a:off x="11227680" y="2414782"/>
                  <a:ext cx="44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CF5CDEAB-B92E-F1EC-5FFF-2DADBAF22029}"/>
                    </a:ext>
                  </a:extLst>
                </p14:cNvPr>
                <p14:cNvContentPartPr/>
                <p14:nvPr/>
              </p14:nvContentPartPr>
              <p14:xfrm>
                <a:off x="11291400" y="2375182"/>
                <a:ext cx="247680" cy="185760"/>
              </p14:xfrm>
            </p:contentPart>
          </mc:Choice>
          <mc:Fallback>
            <p:pic>
              <p:nvPicPr>
                <p:cNvPr id="85" name="Freihand 84">
                  <a:extLst>
                    <a:ext uri="{FF2B5EF4-FFF2-40B4-BE49-F238E27FC236}">
                      <a16:creationId xmlns:a16="http://schemas.microsoft.com/office/drawing/2014/main" id="{CF5CDEAB-B92E-F1EC-5FFF-2DADBAF22029}"/>
                    </a:ext>
                  </a:extLst>
                </p:cNvPr>
                <p:cNvPicPr/>
                <p:nvPr/>
              </p:nvPicPr>
              <p:blipFill>
                <a:blip r:embed="rId138"/>
                <a:stretch>
                  <a:fillRect/>
                </a:stretch>
              </p:blipFill>
              <p:spPr>
                <a:xfrm>
                  <a:off x="11282760" y="2366542"/>
                  <a:ext cx="265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33D9C5CC-E6B6-1698-9BF5-8B0A21C7C657}"/>
                    </a:ext>
                  </a:extLst>
                </p14:cNvPr>
                <p14:cNvContentPartPr/>
                <p14:nvPr/>
              </p14:nvContentPartPr>
              <p14:xfrm>
                <a:off x="11571840" y="2310022"/>
                <a:ext cx="214560" cy="141120"/>
              </p14:xfrm>
            </p:contentPart>
          </mc:Choice>
          <mc:Fallback>
            <p:pic>
              <p:nvPicPr>
                <p:cNvPr id="86" name="Freihand 85">
                  <a:extLst>
                    <a:ext uri="{FF2B5EF4-FFF2-40B4-BE49-F238E27FC236}">
                      <a16:creationId xmlns:a16="http://schemas.microsoft.com/office/drawing/2014/main" id="{33D9C5CC-E6B6-1698-9BF5-8B0A21C7C657}"/>
                    </a:ext>
                  </a:extLst>
                </p:cNvPr>
                <p:cNvPicPr/>
                <p:nvPr/>
              </p:nvPicPr>
              <p:blipFill>
                <a:blip r:embed="rId140"/>
                <a:stretch>
                  <a:fillRect/>
                </a:stretch>
              </p:blipFill>
              <p:spPr>
                <a:xfrm>
                  <a:off x="11563200" y="2301382"/>
                  <a:ext cx="232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Freihand 87">
                  <a:extLst>
                    <a:ext uri="{FF2B5EF4-FFF2-40B4-BE49-F238E27FC236}">
                      <a16:creationId xmlns:a16="http://schemas.microsoft.com/office/drawing/2014/main" id="{8A8FA389-DD55-52BA-FB2C-6B851925A085}"/>
                    </a:ext>
                  </a:extLst>
                </p14:cNvPr>
                <p14:cNvContentPartPr/>
                <p14:nvPr/>
              </p14:nvContentPartPr>
              <p14:xfrm>
                <a:off x="11795040" y="2198782"/>
                <a:ext cx="176400" cy="160920"/>
              </p14:xfrm>
            </p:contentPart>
          </mc:Choice>
          <mc:Fallback>
            <p:pic>
              <p:nvPicPr>
                <p:cNvPr id="88" name="Freihand 87">
                  <a:extLst>
                    <a:ext uri="{FF2B5EF4-FFF2-40B4-BE49-F238E27FC236}">
                      <a16:creationId xmlns:a16="http://schemas.microsoft.com/office/drawing/2014/main" id="{8A8FA389-DD55-52BA-FB2C-6B851925A085}"/>
                    </a:ext>
                  </a:extLst>
                </p:cNvPr>
                <p:cNvPicPr/>
                <p:nvPr/>
              </p:nvPicPr>
              <p:blipFill>
                <a:blip r:embed="rId142"/>
                <a:stretch>
                  <a:fillRect/>
                </a:stretch>
              </p:blipFill>
              <p:spPr>
                <a:xfrm>
                  <a:off x="11786400" y="2190142"/>
                  <a:ext cx="194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Freihand 88">
                  <a:extLst>
                    <a:ext uri="{FF2B5EF4-FFF2-40B4-BE49-F238E27FC236}">
                      <a16:creationId xmlns:a16="http://schemas.microsoft.com/office/drawing/2014/main" id="{012FD9D8-0B25-2D00-DF17-0E5DA00CFC2B}"/>
                    </a:ext>
                  </a:extLst>
                </p14:cNvPr>
                <p14:cNvContentPartPr/>
                <p14:nvPr/>
              </p14:nvContentPartPr>
              <p14:xfrm>
                <a:off x="11974320" y="2163142"/>
                <a:ext cx="144720" cy="100080"/>
              </p14:xfrm>
            </p:contentPart>
          </mc:Choice>
          <mc:Fallback>
            <p:pic>
              <p:nvPicPr>
                <p:cNvPr id="89" name="Freihand 88">
                  <a:extLst>
                    <a:ext uri="{FF2B5EF4-FFF2-40B4-BE49-F238E27FC236}">
                      <a16:creationId xmlns:a16="http://schemas.microsoft.com/office/drawing/2014/main" id="{012FD9D8-0B25-2D00-DF17-0E5DA00CFC2B}"/>
                    </a:ext>
                  </a:extLst>
                </p:cNvPr>
                <p:cNvPicPr/>
                <p:nvPr/>
              </p:nvPicPr>
              <p:blipFill>
                <a:blip r:embed="rId144"/>
                <a:stretch>
                  <a:fillRect/>
                </a:stretch>
              </p:blipFill>
              <p:spPr>
                <a:xfrm>
                  <a:off x="11965320" y="2154142"/>
                  <a:ext cx="162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0" name="Freihand 89">
                  <a:extLst>
                    <a:ext uri="{FF2B5EF4-FFF2-40B4-BE49-F238E27FC236}">
                      <a16:creationId xmlns:a16="http://schemas.microsoft.com/office/drawing/2014/main" id="{86823803-6C00-3F5F-A7AF-EF0684F9DC6B}"/>
                    </a:ext>
                  </a:extLst>
                </p14:cNvPr>
                <p14:cNvContentPartPr/>
                <p14:nvPr/>
              </p14:nvContentPartPr>
              <p14:xfrm>
                <a:off x="11809800" y="2119222"/>
                <a:ext cx="9000" cy="21600"/>
              </p14:xfrm>
            </p:contentPart>
          </mc:Choice>
          <mc:Fallback>
            <p:pic>
              <p:nvPicPr>
                <p:cNvPr id="90" name="Freihand 89">
                  <a:extLst>
                    <a:ext uri="{FF2B5EF4-FFF2-40B4-BE49-F238E27FC236}">
                      <a16:creationId xmlns:a16="http://schemas.microsoft.com/office/drawing/2014/main" id="{86823803-6C00-3F5F-A7AF-EF0684F9DC6B}"/>
                    </a:ext>
                  </a:extLst>
                </p:cNvPr>
                <p:cNvPicPr/>
                <p:nvPr/>
              </p:nvPicPr>
              <p:blipFill>
                <a:blip r:embed="rId146"/>
                <a:stretch>
                  <a:fillRect/>
                </a:stretch>
              </p:blipFill>
              <p:spPr>
                <a:xfrm>
                  <a:off x="11800800" y="2110222"/>
                  <a:ext cx="26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AC01CE30-8C4E-EB37-783E-02AFF1C3C5F0}"/>
                    </a:ext>
                  </a:extLst>
                </p14:cNvPr>
                <p14:cNvContentPartPr/>
                <p14:nvPr/>
              </p14:nvContentPartPr>
              <p14:xfrm>
                <a:off x="9895680" y="3426382"/>
                <a:ext cx="483480" cy="314640"/>
              </p14:xfrm>
            </p:contentPart>
          </mc:Choice>
          <mc:Fallback>
            <p:pic>
              <p:nvPicPr>
                <p:cNvPr id="91" name="Freihand 90">
                  <a:extLst>
                    <a:ext uri="{FF2B5EF4-FFF2-40B4-BE49-F238E27FC236}">
                      <a16:creationId xmlns:a16="http://schemas.microsoft.com/office/drawing/2014/main" id="{AC01CE30-8C4E-EB37-783E-02AFF1C3C5F0}"/>
                    </a:ext>
                  </a:extLst>
                </p:cNvPr>
                <p:cNvPicPr/>
                <p:nvPr/>
              </p:nvPicPr>
              <p:blipFill>
                <a:blip r:embed="rId148"/>
                <a:stretch>
                  <a:fillRect/>
                </a:stretch>
              </p:blipFill>
              <p:spPr>
                <a:xfrm>
                  <a:off x="9886680" y="3417742"/>
                  <a:ext cx="5011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0E66D5A1-9383-9C83-ED89-EC508225648A}"/>
                    </a:ext>
                  </a:extLst>
                </p14:cNvPr>
                <p14:cNvContentPartPr/>
                <p14:nvPr/>
              </p14:nvContentPartPr>
              <p14:xfrm>
                <a:off x="10306800" y="3259342"/>
                <a:ext cx="264960" cy="195120"/>
              </p14:xfrm>
            </p:contentPart>
          </mc:Choice>
          <mc:Fallback>
            <p:pic>
              <p:nvPicPr>
                <p:cNvPr id="92" name="Freihand 91">
                  <a:extLst>
                    <a:ext uri="{FF2B5EF4-FFF2-40B4-BE49-F238E27FC236}">
                      <a16:creationId xmlns:a16="http://schemas.microsoft.com/office/drawing/2014/main" id="{0E66D5A1-9383-9C83-ED89-EC508225648A}"/>
                    </a:ext>
                  </a:extLst>
                </p:cNvPr>
                <p:cNvPicPr/>
                <p:nvPr/>
              </p:nvPicPr>
              <p:blipFill>
                <a:blip r:embed="rId150"/>
                <a:stretch>
                  <a:fillRect/>
                </a:stretch>
              </p:blipFill>
              <p:spPr>
                <a:xfrm>
                  <a:off x="10297800" y="3250342"/>
                  <a:ext cx="282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99F259C9-76A3-BFAF-1503-B332DEC47301}"/>
                    </a:ext>
                  </a:extLst>
                </p14:cNvPr>
                <p14:cNvContentPartPr/>
                <p14:nvPr/>
              </p14:nvContentPartPr>
              <p14:xfrm>
                <a:off x="10798560" y="3063862"/>
                <a:ext cx="232920" cy="389520"/>
              </p14:xfrm>
            </p:contentPart>
          </mc:Choice>
          <mc:Fallback>
            <p:pic>
              <p:nvPicPr>
                <p:cNvPr id="93" name="Freihand 92">
                  <a:extLst>
                    <a:ext uri="{FF2B5EF4-FFF2-40B4-BE49-F238E27FC236}">
                      <a16:creationId xmlns:a16="http://schemas.microsoft.com/office/drawing/2014/main" id="{99F259C9-76A3-BFAF-1503-B332DEC47301}"/>
                    </a:ext>
                  </a:extLst>
                </p:cNvPr>
                <p:cNvPicPr/>
                <p:nvPr/>
              </p:nvPicPr>
              <p:blipFill>
                <a:blip r:embed="rId152"/>
                <a:stretch>
                  <a:fillRect/>
                </a:stretch>
              </p:blipFill>
              <p:spPr>
                <a:xfrm>
                  <a:off x="10789560" y="3055222"/>
                  <a:ext cx="25056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6FE18ED6-FEBD-6580-69B8-0994ACEEFD82}"/>
                    </a:ext>
                  </a:extLst>
                </p14:cNvPr>
                <p14:cNvContentPartPr/>
                <p14:nvPr/>
              </p14:nvContentPartPr>
              <p14:xfrm>
                <a:off x="11035800" y="3099502"/>
                <a:ext cx="141120" cy="176040"/>
              </p14:xfrm>
            </p:contentPart>
          </mc:Choice>
          <mc:Fallback>
            <p:pic>
              <p:nvPicPr>
                <p:cNvPr id="94" name="Freihand 93">
                  <a:extLst>
                    <a:ext uri="{FF2B5EF4-FFF2-40B4-BE49-F238E27FC236}">
                      <a16:creationId xmlns:a16="http://schemas.microsoft.com/office/drawing/2014/main" id="{6FE18ED6-FEBD-6580-69B8-0994ACEEFD82}"/>
                    </a:ext>
                  </a:extLst>
                </p:cNvPr>
                <p:cNvPicPr/>
                <p:nvPr/>
              </p:nvPicPr>
              <p:blipFill>
                <a:blip r:embed="rId154"/>
                <a:stretch>
                  <a:fillRect/>
                </a:stretch>
              </p:blipFill>
              <p:spPr>
                <a:xfrm>
                  <a:off x="11026800" y="3090862"/>
                  <a:ext cx="1587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9905A5C7-D5BA-68B1-3C5C-59D1AD947590}"/>
                    </a:ext>
                  </a:extLst>
                </p14:cNvPr>
                <p14:cNvContentPartPr/>
                <p14:nvPr/>
              </p14:nvContentPartPr>
              <p14:xfrm>
                <a:off x="11099160" y="2950822"/>
                <a:ext cx="155880" cy="273960"/>
              </p14:xfrm>
            </p:contentPart>
          </mc:Choice>
          <mc:Fallback>
            <p:pic>
              <p:nvPicPr>
                <p:cNvPr id="95" name="Freihand 94">
                  <a:extLst>
                    <a:ext uri="{FF2B5EF4-FFF2-40B4-BE49-F238E27FC236}">
                      <a16:creationId xmlns:a16="http://schemas.microsoft.com/office/drawing/2014/main" id="{9905A5C7-D5BA-68B1-3C5C-59D1AD947590}"/>
                    </a:ext>
                  </a:extLst>
                </p:cNvPr>
                <p:cNvPicPr/>
                <p:nvPr/>
              </p:nvPicPr>
              <p:blipFill>
                <a:blip r:embed="rId156"/>
                <a:stretch>
                  <a:fillRect/>
                </a:stretch>
              </p:blipFill>
              <p:spPr>
                <a:xfrm>
                  <a:off x="11090160" y="2942182"/>
                  <a:ext cx="1735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B5CB6DC6-EE2E-58BF-AF95-842DB2B30C62}"/>
                    </a:ext>
                  </a:extLst>
                </p14:cNvPr>
                <p14:cNvContentPartPr/>
                <p14:nvPr/>
              </p14:nvContentPartPr>
              <p14:xfrm>
                <a:off x="10410480" y="3820942"/>
                <a:ext cx="190080" cy="176400"/>
              </p14:xfrm>
            </p:contentPart>
          </mc:Choice>
          <mc:Fallback>
            <p:pic>
              <p:nvPicPr>
                <p:cNvPr id="97" name="Freihand 96">
                  <a:extLst>
                    <a:ext uri="{FF2B5EF4-FFF2-40B4-BE49-F238E27FC236}">
                      <a16:creationId xmlns:a16="http://schemas.microsoft.com/office/drawing/2014/main" id="{B5CB6DC6-EE2E-58BF-AF95-842DB2B30C62}"/>
                    </a:ext>
                  </a:extLst>
                </p:cNvPr>
                <p:cNvPicPr/>
                <p:nvPr/>
              </p:nvPicPr>
              <p:blipFill>
                <a:blip r:embed="rId158"/>
                <a:stretch>
                  <a:fillRect/>
                </a:stretch>
              </p:blipFill>
              <p:spPr>
                <a:xfrm>
                  <a:off x="10401480" y="3811942"/>
                  <a:ext cx="207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6763ADAC-EDD0-33EC-ADA2-B935905EE848}"/>
                    </a:ext>
                  </a:extLst>
                </p14:cNvPr>
                <p14:cNvContentPartPr/>
                <p14:nvPr/>
              </p14:nvContentPartPr>
              <p14:xfrm>
                <a:off x="10640880" y="3709342"/>
                <a:ext cx="207720" cy="198360"/>
              </p14:xfrm>
            </p:contentPart>
          </mc:Choice>
          <mc:Fallback>
            <p:pic>
              <p:nvPicPr>
                <p:cNvPr id="98" name="Freihand 97">
                  <a:extLst>
                    <a:ext uri="{FF2B5EF4-FFF2-40B4-BE49-F238E27FC236}">
                      <a16:creationId xmlns:a16="http://schemas.microsoft.com/office/drawing/2014/main" id="{6763ADAC-EDD0-33EC-ADA2-B935905EE848}"/>
                    </a:ext>
                  </a:extLst>
                </p:cNvPr>
                <p:cNvPicPr/>
                <p:nvPr/>
              </p:nvPicPr>
              <p:blipFill>
                <a:blip r:embed="rId160"/>
                <a:stretch>
                  <a:fillRect/>
                </a:stretch>
              </p:blipFill>
              <p:spPr>
                <a:xfrm>
                  <a:off x="10631880" y="3700342"/>
                  <a:ext cx="225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8A03141E-B36A-C772-7C9D-79BE52782A6F}"/>
                    </a:ext>
                  </a:extLst>
                </p14:cNvPr>
                <p14:cNvContentPartPr/>
                <p14:nvPr/>
              </p14:nvContentPartPr>
              <p14:xfrm>
                <a:off x="10857960" y="3615742"/>
                <a:ext cx="187560" cy="295200"/>
              </p14:xfrm>
            </p:contentPart>
          </mc:Choice>
          <mc:Fallback>
            <p:pic>
              <p:nvPicPr>
                <p:cNvPr id="99" name="Freihand 98">
                  <a:extLst>
                    <a:ext uri="{FF2B5EF4-FFF2-40B4-BE49-F238E27FC236}">
                      <a16:creationId xmlns:a16="http://schemas.microsoft.com/office/drawing/2014/main" id="{8A03141E-B36A-C772-7C9D-79BE52782A6F}"/>
                    </a:ext>
                  </a:extLst>
                </p:cNvPr>
                <p:cNvPicPr/>
                <p:nvPr/>
              </p:nvPicPr>
              <p:blipFill>
                <a:blip r:embed="rId162"/>
                <a:stretch>
                  <a:fillRect/>
                </a:stretch>
              </p:blipFill>
              <p:spPr>
                <a:xfrm>
                  <a:off x="10848960" y="3606742"/>
                  <a:ext cx="2052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Freihand 99">
                  <a:extLst>
                    <a:ext uri="{FF2B5EF4-FFF2-40B4-BE49-F238E27FC236}">
                      <a16:creationId xmlns:a16="http://schemas.microsoft.com/office/drawing/2014/main" id="{B4AD467D-5915-FCF1-FD34-0C57E97B640A}"/>
                    </a:ext>
                  </a:extLst>
                </p14:cNvPr>
                <p14:cNvContentPartPr/>
                <p14:nvPr/>
              </p14:nvContentPartPr>
              <p14:xfrm>
                <a:off x="11068920" y="3515302"/>
                <a:ext cx="229680" cy="276480"/>
              </p14:xfrm>
            </p:contentPart>
          </mc:Choice>
          <mc:Fallback>
            <p:pic>
              <p:nvPicPr>
                <p:cNvPr id="100" name="Freihand 99">
                  <a:extLst>
                    <a:ext uri="{FF2B5EF4-FFF2-40B4-BE49-F238E27FC236}">
                      <a16:creationId xmlns:a16="http://schemas.microsoft.com/office/drawing/2014/main" id="{B4AD467D-5915-FCF1-FD34-0C57E97B640A}"/>
                    </a:ext>
                  </a:extLst>
                </p:cNvPr>
                <p:cNvPicPr/>
                <p:nvPr/>
              </p:nvPicPr>
              <p:blipFill>
                <a:blip r:embed="rId164"/>
                <a:stretch>
                  <a:fillRect/>
                </a:stretch>
              </p:blipFill>
              <p:spPr>
                <a:xfrm>
                  <a:off x="11060280" y="3506302"/>
                  <a:ext cx="2473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214E5051-4E18-4045-582C-9F4EAE34F28E}"/>
                    </a:ext>
                  </a:extLst>
                </p14:cNvPr>
                <p14:cNvContentPartPr/>
                <p14:nvPr/>
              </p14:nvContentPartPr>
              <p14:xfrm>
                <a:off x="11267280" y="3327382"/>
                <a:ext cx="145800" cy="246600"/>
              </p14:xfrm>
            </p:contentPart>
          </mc:Choice>
          <mc:Fallback>
            <p:pic>
              <p:nvPicPr>
                <p:cNvPr id="101" name="Freihand 100">
                  <a:extLst>
                    <a:ext uri="{FF2B5EF4-FFF2-40B4-BE49-F238E27FC236}">
                      <a16:creationId xmlns:a16="http://schemas.microsoft.com/office/drawing/2014/main" id="{214E5051-4E18-4045-582C-9F4EAE34F28E}"/>
                    </a:ext>
                  </a:extLst>
                </p:cNvPr>
                <p:cNvPicPr/>
                <p:nvPr/>
              </p:nvPicPr>
              <p:blipFill>
                <a:blip r:embed="rId166"/>
                <a:stretch>
                  <a:fillRect/>
                </a:stretch>
              </p:blipFill>
              <p:spPr>
                <a:xfrm>
                  <a:off x="11258640" y="3318742"/>
                  <a:ext cx="1634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2" name="Freihand 101">
                  <a:extLst>
                    <a:ext uri="{FF2B5EF4-FFF2-40B4-BE49-F238E27FC236}">
                      <a16:creationId xmlns:a16="http://schemas.microsoft.com/office/drawing/2014/main" id="{BA641A36-98AD-E23E-F00D-254625FE3B94}"/>
                    </a:ext>
                  </a:extLst>
                </p14:cNvPr>
                <p14:cNvContentPartPr/>
                <p14:nvPr/>
              </p14:nvContentPartPr>
              <p14:xfrm>
                <a:off x="11457360" y="3295342"/>
                <a:ext cx="281520" cy="188280"/>
              </p14:xfrm>
            </p:contentPart>
          </mc:Choice>
          <mc:Fallback>
            <p:pic>
              <p:nvPicPr>
                <p:cNvPr id="102" name="Freihand 101">
                  <a:extLst>
                    <a:ext uri="{FF2B5EF4-FFF2-40B4-BE49-F238E27FC236}">
                      <a16:creationId xmlns:a16="http://schemas.microsoft.com/office/drawing/2014/main" id="{BA641A36-98AD-E23E-F00D-254625FE3B94}"/>
                    </a:ext>
                  </a:extLst>
                </p:cNvPr>
                <p:cNvPicPr/>
                <p:nvPr/>
              </p:nvPicPr>
              <p:blipFill>
                <a:blip r:embed="rId168"/>
                <a:stretch>
                  <a:fillRect/>
                </a:stretch>
              </p:blipFill>
              <p:spPr>
                <a:xfrm>
                  <a:off x="11448360" y="3286702"/>
                  <a:ext cx="2991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37EA1A66-1D47-146C-87C4-842ACA0FBD1B}"/>
                    </a:ext>
                  </a:extLst>
                </p14:cNvPr>
                <p14:cNvContentPartPr/>
                <p14:nvPr/>
              </p14:nvContentPartPr>
              <p14:xfrm>
                <a:off x="10762560" y="3090862"/>
                <a:ext cx="768240" cy="463680"/>
              </p14:xfrm>
            </p:contentPart>
          </mc:Choice>
          <mc:Fallback>
            <p:pic>
              <p:nvPicPr>
                <p:cNvPr id="104" name="Freihand 103">
                  <a:extLst>
                    <a:ext uri="{FF2B5EF4-FFF2-40B4-BE49-F238E27FC236}">
                      <a16:creationId xmlns:a16="http://schemas.microsoft.com/office/drawing/2014/main" id="{37EA1A66-1D47-146C-87C4-842ACA0FBD1B}"/>
                    </a:ext>
                  </a:extLst>
                </p:cNvPr>
                <p:cNvPicPr/>
                <p:nvPr/>
              </p:nvPicPr>
              <p:blipFill>
                <a:blip r:embed="rId170"/>
                <a:stretch>
                  <a:fillRect/>
                </a:stretch>
              </p:blipFill>
              <p:spPr>
                <a:xfrm>
                  <a:off x="10753920" y="3081862"/>
                  <a:ext cx="785880" cy="48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1">
            <p14:nvContentPartPr>
              <p14:cNvPr id="106" name="Freihand 105">
                <a:extLst>
                  <a:ext uri="{FF2B5EF4-FFF2-40B4-BE49-F238E27FC236}">
                    <a16:creationId xmlns:a16="http://schemas.microsoft.com/office/drawing/2014/main" id="{D82B6BFB-5803-D5C2-AC35-238AC476EB41}"/>
                  </a:ext>
                </a:extLst>
              </p14:cNvPr>
              <p14:cNvContentPartPr/>
              <p14:nvPr/>
            </p14:nvContentPartPr>
            <p14:xfrm>
              <a:off x="1842840" y="3843982"/>
              <a:ext cx="5121000" cy="682920"/>
            </p14:xfrm>
          </p:contentPart>
        </mc:Choice>
        <mc:Fallback>
          <p:pic>
            <p:nvPicPr>
              <p:cNvPr id="106" name="Freihand 105">
                <a:extLst>
                  <a:ext uri="{FF2B5EF4-FFF2-40B4-BE49-F238E27FC236}">
                    <a16:creationId xmlns:a16="http://schemas.microsoft.com/office/drawing/2014/main" id="{D82B6BFB-5803-D5C2-AC35-238AC476EB41}"/>
                  </a:ext>
                </a:extLst>
              </p:cNvPr>
              <p:cNvPicPr/>
              <p:nvPr/>
            </p:nvPicPr>
            <p:blipFill>
              <a:blip r:embed="rId172"/>
              <a:stretch>
                <a:fillRect/>
              </a:stretch>
            </p:blipFill>
            <p:spPr>
              <a:xfrm>
                <a:off x="1833840" y="3835342"/>
                <a:ext cx="5138640" cy="700560"/>
              </a:xfrm>
              <a:prstGeom prst="rect">
                <a:avLst/>
              </a:prstGeom>
            </p:spPr>
          </p:pic>
        </mc:Fallback>
      </mc:AlternateContent>
    </p:spTree>
    <p:extLst>
      <p:ext uri="{BB962C8B-B14F-4D97-AF65-F5344CB8AC3E}">
        <p14:creationId xmlns:p14="http://schemas.microsoft.com/office/powerpoint/2010/main" val="87805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7F1663F-F148-0BCF-A71F-08F45C51C87F}"/>
                  </a:ext>
                </a:extLst>
              </p14:cNvPr>
              <p14:cNvContentPartPr/>
              <p14:nvPr/>
            </p14:nvContentPartPr>
            <p14:xfrm>
              <a:off x="3533760" y="1038502"/>
              <a:ext cx="86040" cy="853920"/>
            </p14:xfrm>
          </p:contentPart>
        </mc:Choice>
        <mc:Fallback xmlns="">
          <p:pic>
            <p:nvPicPr>
              <p:cNvPr id="2" name="Freihand 1">
                <a:extLst>
                  <a:ext uri="{FF2B5EF4-FFF2-40B4-BE49-F238E27FC236}">
                    <a16:creationId xmlns:a16="http://schemas.microsoft.com/office/drawing/2014/main" id="{57F1663F-F148-0BCF-A71F-08F45C51C87F}"/>
                  </a:ext>
                </a:extLst>
              </p:cNvPr>
              <p:cNvPicPr/>
              <p:nvPr/>
            </p:nvPicPr>
            <p:blipFill>
              <a:blip r:embed="rId4"/>
              <a:stretch>
                <a:fillRect/>
              </a:stretch>
            </p:blipFill>
            <p:spPr>
              <a:xfrm>
                <a:off x="3525120" y="1029862"/>
                <a:ext cx="103680" cy="87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E1FC515-512D-6097-7CE8-5A0905672951}"/>
                  </a:ext>
                </a:extLst>
              </p14:cNvPr>
              <p14:cNvContentPartPr/>
              <p14:nvPr/>
            </p14:nvContentPartPr>
            <p14:xfrm>
              <a:off x="367920" y="2598022"/>
              <a:ext cx="2154960" cy="40320"/>
            </p14:xfrm>
          </p:contentPart>
        </mc:Choice>
        <mc:Fallback xmlns="">
          <p:pic>
            <p:nvPicPr>
              <p:cNvPr id="3" name="Freihand 2">
                <a:extLst>
                  <a:ext uri="{FF2B5EF4-FFF2-40B4-BE49-F238E27FC236}">
                    <a16:creationId xmlns:a16="http://schemas.microsoft.com/office/drawing/2014/main" id="{DE1FC515-512D-6097-7CE8-5A0905672951}"/>
                  </a:ext>
                </a:extLst>
              </p:cNvPr>
              <p:cNvPicPr/>
              <p:nvPr/>
            </p:nvPicPr>
            <p:blipFill>
              <a:blip r:embed="rId6"/>
              <a:stretch>
                <a:fillRect/>
              </a:stretch>
            </p:blipFill>
            <p:spPr>
              <a:xfrm>
                <a:off x="358920" y="2589022"/>
                <a:ext cx="2172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E848F78-0DA3-F311-7A1C-B18213AF1798}"/>
                  </a:ext>
                </a:extLst>
              </p14:cNvPr>
              <p14:cNvContentPartPr/>
              <p14:nvPr/>
            </p14:nvContentPartPr>
            <p14:xfrm>
              <a:off x="344520" y="3355102"/>
              <a:ext cx="835200" cy="47160"/>
            </p14:xfrm>
          </p:contentPart>
        </mc:Choice>
        <mc:Fallback xmlns="">
          <p:pic>
            <p:nvPicPr>
              <p:cNvPr id="5" name="Freihand 4">
                <a:extLst>
                  <a:ext uri="{FF2B5EF4-FFF2-40B4-BE49-F238E27FC236}">
                    <a16:creationId xmlns:a16="http://schemas.microsoft.com/office/drawing/2014/main" id="{9E848F78-0DA3-F311-7A1C-B18213AF1798}"/>
                  </a:ext>
                </a:extLst>
              </p:cNvPr>
              <p:cNvPicPr/>
              <p:nvPr/>
            </p:nvPicPr>
            <p:blipFill>
              <a:blip r:embed="rId8"/>
              <a:stretch>
                <a:fillRect/>
              </a:stretch>
            </p:blipFill>
            <p:spPr>
              <a:xfrm>
                <a:off x="335880" y="3346102"/>
                <a:ext cx="852840" cy="64800"/>
              </a:xfrm>
              <a:prstGeom prst="rect">
                <a:avLst/>
              </a:prstGeom>
            </p:spPr>
          </p:pic>
        </mc:Fallback>
      </mc:AlternateContent>
      <p:grpSp>
        <p:nvGrpSpPr>
          <p:cNvPr id="11" name="Gruppieren 10">
            <a:extLst>
              <a:ext uri="{FF2B5EF4-FFF2-40B4-BE49-F238E27FC236}">
                <a16:creationId xmlns:a16="http://schemas.microsoft.com/office/drawing/2014/main" id="{CDA5506D-BF8A-94D2-699F-7A9E325726FD}"/>
              </a:ext>
            </a:extLst>
          </p:cNvPr>
          <p:cNvGrpSpPr/>
          <p:nvPr/>
        </p:nvGrpSpPr>
        <p:grpSpPr>
          <a:xfrm>
            <a:off x="148320" y="4090582"/>
            <a:ext cx="2780280" cy="163800"/>
            <a:chOff x="148320" y="4090582"/>
            <a:chExt cx="2780280" cy="1638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66C263E-184E-D656-65B2-103AB7FF2E88}"/>
                    </a:ext>
                  </a:extLst>
                </p14:cNvPr>
                <p14:cNvContentPartPr/>
                <p14:nvPr/>
              </p14:nvContentPartPr>
              <p14:xfrm>
                <a:off x="395640" y="4184542"/>
                <a:ext cx="77400" cy="19800"/>
              </p14:xfrm>
            </p:contentPart>
          </mc:Choice>
          <mc:Fallback xmlns="">
            <p:pic>
              <p:nvPicPr>
                <p:cNvPr id="6" name="Freihand 5">
                  <a:extLst>
                    <a:ext uri="{FF2B5EF4-FFF2-40B4-BE49-F238E27FC236}">
                      <a16:creationId xmlns:a16="http://schemas.microsoft.com/office/drawing/2014/main" id="{466C263E-184E-D656-65B2-103AB7FF2E88}"/>
                    </a:ext>
                  </a:extLst>
                </p:cNvPr>
                <p:cNvPicPr/>
                <p:nvPr/>
              </p:nvPicPr>
              <p:blipFill>
                <a:blip r:embed="rId10"/>
                <a:stretch>
                  <a:fillRect/>
                </a:stretch>
              </p:blipFill>
              <p:spPr>
                <a:xfrm>
                  <a:off x="386640" y="4175542"/>
                  <a:ext cx="95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3FAECE9-6705-C0A7-84EE-EDD0E70DABE5}"/>
                    </a:ext>
                  </a:extLst>
                </p14:cNvPr>
                <p14:cNvContentPartPr/>
                <p14:nvPr/>
              </p14:nvContentPartPr>
              <p14:xfrm>
                <a:off x="621720" y="4090582"/>
                <a:ext cx="1776240" cy="142920"/>
              </p14:xfrm>
            </p:contentPart>
          </mc:Choice>
          <mc:Fallback xmlns="">
            <p:pic>
              <p:nvPicPr>
                <p:cNvPr id="7" name="Freihand 6">
                  <a:extLst>
                    <a:ext uri="{FF2B5EF4-FFF2-40B4-BE49-F238E27FC236}">
                      <a16:creationId xmlns:a16="http://schemas.microsoft.com/office/drawing/2014/main" id="{D3FAECE9-6705-C0A7-84EE-EDD0E70DABE5}"/>
                    </a:ext>
                  </a:extLst>
                </p:cNvPr>
                <p:cNvPicPr/>
                <p:nvPr/>
              </p:nvPicPr>
              <p:blipFill>
                <a:blip r:embed="rId12"/>
                <a:stretch>
                  <a:fillRect/>
                </a:stretch>
              </p:blipFill>
              <p:spPr>
                <a:xfrm>
                  <a:off x="612720" y="4081942"/>
                  <a:ext cx="1793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29A9B26-EBE8-5449-F42A-79762FE724D9}"/>
                    </a:ext>
                  </a:extLst>
                </p14:cNvPr>
                <p14:cNvContentPartPr/>
                <p14:nvPr/>
              </p14:nvContentPartPr>
              <p14:xfrm>
                <a:off x="148320" y="4173742"/>
                <a:ext cx="14400" cy="46440"/>
              </p14:xfrm>
            </p:contentPart>
          </mc:Choice>
          <mc:Fallback xmlns="">
            <p:pic>
              <p:nvPicPr>
                <p:cNvPr id="9" name="Freihand 8">
                  <a:extLst>
                    <a:ext uri="{FF2B5EF4-FFF2-40B4-BE49-F238E27FC236}">
                      <a16:creationId xmlns:a16="http://schemas.microsoft.com/office/drawing/2014/main" id="{B29A9B26-EBE8-5449-F42A-79762FE724D9}"/>
                    </a:ext>
                  </a:extLst>
                </p:cNvPr>
                <p:cNvPicPr/>
                <p:nvPr/>
              </p:nvPicPr>
              <p:blipFill>
                <a:blip r:embed="rId14"/>
                <a:stretch>
                  <a:fillRect/>
                </a:stretch>
              </p:blipFill>
              <p:spPr>
                <a:xfrm>
                  <a:off x="139680" y="4164742"/>
                  <a:ext cx="32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65221CC0-BEC1-11CD-1E3C-7ADC65589FFB}"/>
                    </a:ext>
                  </a:extLst>
                </p14:cNvPr>
                <p14:cNvContentPartPr/>
                <p14:nvPr/>
              </p14:nvContentPartPr>
              <p14:xfrm>
                <a:off x="342000" y="4139182"/>
                <a:ext cx="2586600" cy="115200"/>
              </p14:xfrm>
            </p:contentPart>
          </mc:Choice>
          <mc:Fallback xmlns="">
            <p:pic>
              <p:nvPicPr>
                <p:cNvPr id="10" name="Freihand 9">
                  <a:extLst>
                    <a:ext uri="{FF2B5EF4-FFF2-40B4-BE49-F238E27FC236}">
                      <a16:creationId xmlns:a16="http://schemas.microsoft.com/office/drawing/2014/main" id="{65221CC0-BEC1-11CD-1E3C-7ADC65589FFB}"/>
                    </a:ext>
                  </a:extLst>
                </p:cNvPr>
                <p:cNvPicPr/>
                <p:nvPr/>
              </p:nvPicPr>
              <p:blipFill>
                <a:blip r:embed="rId16"/>
                <a:stretch>
                  <a:fillRect/>
                </a:stretch>
              </p:blipFill>
              <p:spPr>
                <a:xfrm>
                  <a:off x="333000" y="4130542"/>
                  <a:ext cx="260424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5AD1F82-DD48-1F05-D576-BD4CDDF74544}"/>
                  </a:ext>
                </a:extLst>
              </p14:cNvPr>
              <p14:cNvContentPartPr/>
              <p14:nvPr/>
            </p14:nvContentPartPr>
            <p14:xfrm>
              <a:off x="6478200" y="1249102"/>
              <a:ext cx="1924920" cy="37080"/>
            </p14:xfrm>
          </p:contentPart>
        </mc:Choice>
        <mc:Fallback xmlns="">
          <p:pic>
            <p:nvPicPr>
              <p:cNvPr id="12" name="Freihand 11">
                <a:extLst>
                  <a:ext uri="{FF2B5EF4-FFF2-40B4-BE49-F238E27FC236}">
                    <a16:creationId xmlns:a16="http://schemas.microsoft.com/office/drawing/2014/main" id="{55AD1F82-DD48-1F05-D576-BD4CDDF74544}"/>
                  </a:ext>
                </a:extLst>
              </p:cNvPr>
              <p:cNvPicPr/>
              <p:nvPr/>
            </p:nvPicPr>
            <p:blipFill>
              <a:blip r:embed="rId18"/>
              <a:stretch>
                <a:fillRect/>
              </a:stretch>
            </p:blipFill>
            <p:spPr>
              <a:xfrm>
                <a:off x="6469200" y="1240462"/>
                <a:ext cx="1942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E0270CB-897E-5DE8-5783-0E153B71478C}"/>
                  </a:ext>
                </a:extLst>
              </p14:cNvPr>
              <p14:cNvContentPartPr/>
              <p14:nvPr/>
            </p14:nvContentPartPr>
            <p14:xfrm>
              <a:off x="6291720" y="2306062"/>
              <a:ext cx="2232360" cy="84960"/>
            </p14:xfrm>
          </p:contentPart>
        </mc:Choice>
        <mc:Fallback xmlns="">
          <p:pic>
            <p:nvPicPr>
              <p:cNvPr id="13" name="Freihand 12">
                <a:extLst>
                  <a:ext uri="{FF2B5EF4-FFF2-40B4-BE49-F238E27FC236}">
                    <a16:creationId xmlns:a16="http://schemas.microsoft.com/office/drawing/2014/main" id="{3E0270CB-897E-5DE8-5783-0E153B71478C}"/>
                  </a:ext>
                </a:extLst>
              </p:cNvPr>
              <p:cNvPicPr/>
              <p:nvPr/>
            </p:nvPicPr>
            <p:blipFill>
              <a:blip r:embed="rId20"/>
              <a:stretch>
                <a:fillRect/>
              </a:stretch>
            </p:blipFill>
            <p:spPr>
              <a:xfrm>
                <a:off x="6283080" y="2297422"/>
                <a:ext cx="2250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B80F5421-4BE5-CE84-46ED-6B87924C887C}"/>
                  </a:ext>
                </a:extLst>
              </p14:cNvPr>
              <p14:cNvContentPartPr/>
              <p14:nvPr/>
            </p14:nvContentPartPr>
            <p14:xfrm>
              <a:off x="6550920" y="2339542"/>
              <a:ext cx="1624320" cy="89280"/>
            </p14:xfrm>
          </p:contentPart>
        </mc:Choice>
        <mc:Fallback xmlns="">
          <p:pic>
            <p:nvPicPr>
              <p:cNvPr id="14" name="Freihand 13">
                <a:extLst>
                  <a:ext uri="{FF2B5EF4-FFF2-40B4-BE49-F238E27FC236}">
                    <a16:creationId xmlns:a16="http://schemas.microsoft.com/office/drawing/2014/main" id="{B80F5421-4BE5-CE84-46ED-6B87924C887C}"/>
                  </a:ext>
                </a:extLst>
              </p:cNvPr>
              <p:cNvPicPr/>
              <p:nvPr/>
            </p:nvPicPr>
            <p:blipFill>
              <a:blip r:embed="rId22"/>
              <a:stretch>
                <a:fillRect/>
              </a:stretch>
            </p:blipFill>
            <p:spPr>
              <a:xfrm>
                <a:off x="6541920" y="2330542"/>
                <a:ext cx="164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D2638CD-FAF4-1E7C-DD07-891DB6A7D302}"/>
                  </a:ext>
                </a:extLst>
              </p14:cNvPr>
              <p14:cNvContentPartPr/>
              <p14:nvPr/>
            </p14:nvContentPartPr>
            <p14:xfrm>
              <a:off x="6494400" y="3072142"/>
              <a:ext cx="5000400" cy="104040"/>
            </p14:xfrm>
          </p:contentPart>
        </mc:Choice>
        <mc:Fallback xmlns="">
          <p:pic>
            <p:nvPicPr>
              <p:cNvPr id="15" name="Freihand 14">
                <a:extLst>
                  <a:ext uri="{FF2B5EF4-FFF2-40B4-BE49-F238E27FC236}">
                    <a16:creationId xmlns:a16="http://schemas.microsoft.com/office/drawing/2014/main" id="{3D2638CD-FAF4-1E7C-DD07-891DB6A7D302}"/>
                  </a:ext>
                </a:extLst>
              </p:cNvPr>
              <p:cNvPicPr/>
              <p:nvPr/>
            </p:nvPicPr>
            <p:blipFill>
              <a:blip r:embed="rId24"/>
              <a:stretch>
                <a:fillRect/>
              </a:stretch>
            </p:blipFill>
            <p:spPr>
              <a:xfrm>
                <a:off x="6485760" y="3063502"/>
                <a:ext cx="5018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05F5318E-78E4-CF88-F169-28CBEB9AA8AB}"/>
                  </a:ext>
                </a:extLst>
              </p14:cNvPr>
              <p14:cNvContentPartPr/>
              <p14:nvPr/>
            </p14:nvContentPartPr>
            <p14:xfrm>
              <a:off x="6315480" y="4163662"/>
              <a:ext cx="1475640" cy="52200"/>
            </p14:xfrm>
          </p:contentPart>
        </mc:Choice>
        <mc:Fallback xmlns="">
          <p:pic>
            <p:nvPicPr>
              <p:cNvPr id="17" name="Freihand 16">
                <a:extLst>
                  <a:ext uri="{FF2B5EF4-FFF2-40B4-BE49-F238E27FC236}">
                    <a16:creationId xmlns:a16="http://schemas.microsoft.com/office/drawing/2014/main" id="{05F5318E-78E4-CF88-F169-28CBEB9AA8AB}"/>
                  </a:ext>
                </a:extLst>
              </p:cNvPr>
              <p:cNvPicPr/>
              <p:nvPr/>
            </p:nvPicPr>
            <p:blipFill>
              <a:blip r:embed="rId26"/>
              <a:stretch>
                <a:fillRect/>
              </a:stretch>
            </p:blipFill>
            <p:spPr>
              <a:xfrm>
                <a:off x="6306840" y="4154662"/>
                <a:ext cx="1493280" cy="69840"/>
              </a:xfrm>
              <a:prstGeom prst="rect">
                <a:avLst/>
              </a:prstGeom>
            </p:spPr>
          </p:pic>
        </mc:Fallback>
      </mc:AlternateContent>
      <p:grpSp>
        <p:nvGrpSpPr>
          <p:cNvPr id="21" name="Gruppieren 20">
            <a:extLst>
              <a:ext uri="{FF2B5EF4-FFF2-40B4-BE49-F238E27FC236}">
                <a16:creationId xmlns:a16="http://schemas.microsoft.com/office/drawing/2014/main" id="{E5DDD722-C8F4-3161-1124-31237A54DD8B}"/>
              </a:ext>
            </a:extLst>
          </p:cNvPr>
          <p:cNvGrpSpPr/>
          <p:nvPr/>
        </p:nvGrpSpPr>
        <p:grpSpPr>
          <a:xfrm>
            <a:off x="5937840" y="2060902"/>
            <a:ext cx="382680" cy="1957320"/>
            <a:chOff x="5937840" y="2060902"/>
            <a:chExt cx="382680" cy="1957320"/>
          </a:xfrm>
        </p:grpSpPr>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AF24B00-91B1-DE2B-5481-0B2C8B370429}"/>
                    </a:ext>
                  </a:extLst>
                </p14:cNvPr>
                <p14:cNvContentPartPr/>
                <p14:nvPr/>
              </p14:nvContentPartPr>
              <p14:xfrm>
                <a:off x="5937840" y="2177902"/>
                <a:ext cx="317520" cy="1713960"/>
              </p14:xfrm>
            </p:contentPart>
          </mc:Choice>
          <mc:Fallback xmlns="">
            <p:pic>
              <p:nvPicPr>
                <p:cNvPr id="18" name="Freihand 17">
                  <a:extLst>
                    <a:ext uri="{FF2B5EF4-FFF2-40B4-BE49-F238E27FC236}">
                      <a16:creationId xmlns:a16="http://schemas.microsoft.com/office/drawing/2014/main" id="{5AF24B00-91B1-DE2B-5481-0B2C8B370429}"/>
                    </a:ext>
                  </a:extLst>
                </p:cNvPr>
                <p:cNvPicPr/>
                <p:nvPr/>
              </p:nvPicPr>
              <p:blipFill>
                <a:blip r:embed="rId28"/>
                <a:stretch>
                  <a:fillRect/>
                </a:stretch>
              </p:blipFill>
              <p:spPr>
                <a:xfrm>
                  <a:off x="5929200" y="2168902"/>
                  <a:ext cx="335160" cy="173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A9B491C-C28E-000A-C25D-00E5FB737454}"/>
                    </a:ext>
                  </a:extLst>
                </p14:cNvPr>
                <p14:cNvContentPartPr/>
                <p14:nvPr/>
              </p14:nvContentPartPr>
              <p14:xfrm>
                <a:off x="6122520" y="2060902"/>
                <a:ext cx="186120" cy="312480"/>
              </p14:xfrm>
            </p:contentPart>
          </mc:Choice>
          <mc:Fallback xmlns="">
            <p:pic>
              <p:nvPicPr>
                <p:cNvPr id="19" name="Freihand 18">
                  <a:extLst>
                    <a:ext uri="{FF2B5EF4-FFF2-40B4-BE49-F238E27FC236}">
                      <a16:creationId xmlns:a16="http://schemas.microsoft.com/office/drawing/2014/main" id="{CA9B491C-C28E-000A-C25D-00E5FB737454}"/>
                    </a:ext>
                  </a:extLst>
                </p:cNvPr>
                <p:cNvPicPr/>
                <p:nvPr/>
              </p:nvPicPr>
              <p:blipFill>
                <a:blip r:embed="rId30"/>
                <a:stretch>
                  <a:fillRect/>
                </a:stretch>
              </p:blipFill>
              <p:spPr>
                <a:xfrm>
                  <a:off x="6113880" y="2051902"/>
                  <a:ext cx="2037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827302B-3FAC-23EB-51FD-B4663CB43312}"/>
                    </a:ext>
                  </a:extLst>
                </p14:cNvPr>
                <p14:cNvContentPartPr/>
                <p14:nvPr/>
              </p14:nvContentPartPr>
              <p14:xfrm>
                <a:off x="5955840" y="3708622"/>
                <a:ext cx="364680" cy="309600"/>
              </p14:xfrm>
            </p:contentPart>
          </mc:Choice>
          <mc:Fallback xmlns="">
            <p:pic>
              <p:nvPicPr>
                <p:cNvPr id="20" name="Freihand 19">
                  <a:extLst>
                    <a:ext uri="{FF2B5EF4-FFF2-40B4-BE49-F238E27FC236}">
                      <a16:creationId xmlns:a16="http://schemas.microsoft.com/office/drawing/2014/main" id="{E827302B-3FAC-23EB-51FD-B4663CB43312}"/>
                    </a:ext>
                  </a:extLst>
                </p:cNvPr>
                <p:cNvPicPr/>
                <p:nvPr/>
              </p:nvPicPr>
              <p:blipFill>
                <a:blip r:embed="rId32"/>
                <a:stretch>
                  <a:fillRect/>
                </a:stretch>
              </p:blipFill>
              <p:spPr>
                <a:xfrm>
                  <a:off x="5947200" y="3699982"/>
                  <a:ext cx="382320" cy="32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D10C166E-3B59-E01A-38C6-EA1C16B7886F}"/>
                  </a:ext>
                </a:extLst>
              </p14:cNvPr>
              <p14:cNvContentPartPr/>
              <p14:nvPr/>
            </p14:nvContentPartPr>
            <p14:xfrm>
              <a:off x="6057360" y="4344382"/>
              <a:ext cx="2461320" cy="961920"/>
            </p14:xfrm>
          </p:contentPart>
        </mc:Choice>
        <mc:Fallback xmlns="">
          <p:pic>
            <p:nvPicPr>
              <p:cNvPr id="22" name="Freihand 21">
                <a:extLst>
                  <a:ext uri="{FF2B5EF4-FFF2-40B4-BE49-F238E27FC236}">
                    <a16:creationId xmlns:a16="http://schemas.microsoft.com/office/drawing/2014/main" id="{D10C166E-3B59-E01A-38C6-EA1C16B7886F}"/>
                  </a:ext>
                </a:extLst>
              </p:cNvPr>
              <p:cNvPicPr/>
              <p:nvPr/>
            </p:nvPicPr>
            <p:blipFill>
              <a:blip r:embed="rId34"/>
              <a:stretch>
                <a:fillRect/>
              </a:stretch>
            </p:blipFill>
            <p:spPr>
              <a:xfrm>
                <a:off x="6048360" y="4335742"/>
                <a:ext cx="2478960" cy="97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 name="Freihand 7">
                <a:extLst>
                  <a:ext uri="{FF2B5EF4-FFF2-40B4-BE49-F238E27FC236}">
                    <a16:creationId xmlns:a16="http://schemas.microsoft.com/office/drawing/2014/main" id="{6023AE4B-3F32-74FE-3169-2723F0645358}"/>
                  </a:ext>
                </a:extLst>
              </p14:cNvPr>
              <p14:cNvContentPartPr/>
              <p14:nvPr/>
            </p14:nvContentPartPr>
            <p14:xfrm>
              <a:off x="6115680" y="1865782"/>
              <a:ext cx="2305800" cy="651240"/>
            </p14:xfrm>
          </p:contentPart>
        </mc:Choice>
        <mc:Fallback>
          <p:pic>
            <p:nvPicPr>
              <p:cNvPr id="8" name="Freihand 7">
                <a:extLst>
                  <a:ext uri="{FF2B5EF4-FFF2-40B4-BE49-F238E27FC236}">
                    <a16:creationId xmlns:a16="http://schemas.microsoft.com/office/drawing/2014/main" id="{6023AE4B-3F32-74FE-3169-2723F0645358}"/>
                  </a:ext>
                </a:extLst>
              </p:cNvPr>
              <p:cNvPicPr/>
              <p:nvPr/>
            </p:nvPicPr>
            <p:blipFill>
              <a:blip r:embed="rId36"/>
              <a:stretch>
                <a:fillRect/>
              </a:stretch>
            </p:blipFill>
            <p:spPr>
              <a:xfrm>
                <a:off x="6107040" y="1856782"/>
                <a:ext cx="2323440" cy="668880"/>
              </a:xfrm>
              <a:prstGeom prst="rect">
                <a:avLst/>
              </a:prstGeom>
            </p:spPr>
          </p:pic>
        </mc:Fallback>
      </mc:AlternateContent>
      <p:grpSp>
        <p:nvGrpSpPr>
          <p:cNvPr id="25" name="Gruppieren 24">
            <a:extLst>
              <a:ext uri="{FF2B5EF4-FFF2-40B4-BE49-F238E27FC236}">
                <a16:creationId xmlns:a16="http://schemas.microsoft.com/office/drawing/2014/main" id="{19F00FF3-3342-7F29-9175-90615949228E}"/>
              </a:ext>
            </a:extLst>
          </p:cNvPr>
          <p:cNvGrpSpPr/>
          <p:nvPr/>
        </p:nvGrpSpPr>
        <p:grpSpPr>
          <a:xfrm>
            <a:off x="6036120" y="3459142"/>
            <a:ext cx="1827720" cy="903600"/>
            <a:chOff x="6036120" y="3459142"/>
            <a:chExt cx="1827720" cy="903600"/>
          </a:xfrm>
        </p:grpSpPr>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9EB9D522-29C6-2959-1AAF-81FCF4E30F44}"/>
                    </a:ext>
                  </a:extLst>
                </p14:cNvPr>
                <p14:cNvContentPartPr/>
                <p14:nvPr/>
              </p14:nvContentPartPr>
              <p14:xfrm>
                <a:off x="6910560" y="3459142"/>
                <a:ext cx="200520" cy="97920"/>
              </p14:xfrm>
            </p:contentPart>
          </mc:Choice>
          <mc:Fallback>
            <p:pic>
              <p:nvPicPr>
                <p:cNvPr id="23" name="Freihand 22">
                  <a:extLst>
                    <a:ext uri="{FF2B5EF4-FFF2-40B4-BE49-F238E27FC236}">
                      <a16:creationId xmlns:a16="http://schemas.microsoft.com/office/drawing/2014/main" id="{9EB9D522-29C6-2959-1AAF-81FCF4E30F44}"/>
                    </a:ext>
                  </a:extLst>
                </p:cNvPr>
                <p:cNvPicPr/>
                <p:nvPr/>
              </p:nvPicPr>
              <p:blipFill>
                <a:blip r:embed="rId38"/>
                <a:stretch>
                  <a:fillRect/>
                </a:stretch>
              </p:blipFill>
              <p:spPr>
                <a:xfrm>
                  <a:off x="6901560" y="3450142"/>
                  <a:ext cx="218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9FD76E95-6907-CBBE-AEE2-E4DC71E47566}"/>
                    </a:ext>
                  </a:extLst>
                </p14:cNvPr>
                <p14:cNvContentPartPr/>
                <p14:nvPr/>
              </p14:nvContentPartPr>
              <p14:xfrm>
                <a:off x="6036120" y="3472102"/>
                <a:ext cx="1827720" cy="890640"/>
              </p14:xfrm>
            </p:contentPart>
          </mc:Choice>
          <mc:Fallback>
            <p:pic>
              <p:nvPicPr>
                <p:cNvPr id="24" name="Freihand 23">
                  <a:extLst>
                    <a:ext uri="{FF2B5EF4-FFF2-40B4-BE49-F238E27FC236}">
                      <a16:creationId xmlns:a16="http://schemas.microsoft.com/office/drawing/2014/main" id="{9FD76E95-6907-CBBE-AEE2-E4DC71E47566}"/>
                    </a:ext>
                  </a:extLst>
                </p:cNvPr>
                <p:cNvPicPr/>
                <p:nvPr/>
              </p:nvPicPr>
              <p:blipFill>
                <a:blip r:embed="rId40"/>
                <a:stretch>
                  <a:fillRect/>
                </a:stretch>
              </p:blipFill>
              <p:spPr>
                <a:xfrm>
                  <a:off x="6027120" y="3463102"/>
                  <a:ext cx="1845360" cy="90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E7EB0008-733E-FF2F-2C9E-FFE4879CBF3B}"/>
                  </a:ext>
                </a:extLst>
              </p14:cNvPr>
              <p14:cNvContentPartPr/>
              <p14:nvPr/>
            </p14:nvContentPartPr>
            <p14:xfrm>
              <a:off x="5836320" y="4223062"/>
              <a:ext cx="2684160" cy="1486800"/>
            </p14:xfrm>
          </p:contentPart>
        </mc:Choice>
        <mc:Fallback>
          <p:pic>
            <p:nvPicPr>
              <p:cNvPr id="26" name="Freihand 25">
                <a:extLst>
                  <a:ext uri="{FF2B5EF4-FFF2-40B4-BE49-F238E27FC236}">
                    <a16:creationId xmlns:a16="http://schemas.microsoft.com/office/drawing/2014/main" id="{E7EB0008-733E-FF2F-2C9E-FFE4879CBF3B}"/>
                  </a:ext>
                </a:extLst>
              </p:cNvPr>
              <p:cNvPicPr/>
              <p:nvPr/>
            </p:nvPicPr>
            <p:blipFill>
              <a:blip r:embed="rId42"/>
              <a:stretch>
                <a:fillRect/>
              </a:stretch>
            </p:blipFill>
            <p:spPr>
              <a:xfrm>
                <a:off x="5827320" y="4214062"/>
                <a:ext cx="2701800" cy="1504440"/>
              </a:xfrm>
              <a:prstGeom prst="rect">
                <a:avLst/>
              </a:prstGeom>
            </p:spPr>
          </p:pic>
        </mc:Fallback>
      </mc:AlternateContent>
    </p:spTree>
    <p:extLst>
      <p:ext uri="{BB962C8B-B14F-4D97-AF65-F5344CB8AC3E}">
        <p14:creationId xmlns:p14="http://schemas.microsoft.com/office/powerpoint/2010/main" val="221292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E209478-0F1E-EF4C-F99D-7461F1E5238E}"/>
                  </a:ext>
                </a:extLst>
              </p14:cNvPr>
              <p14:cNvContentPartPr/>
              <p14:nvPr/>
            </p14:nvContentPartPr>
            <p14:xfrm>
              <a:off x="1222560" y="3877462"/>
              <a:ext cx="115920" cy="963360"/>
            </p14:xfrm>
          </p:contentPart>
        </mc:Choice>
        <mc:Fallback xmlns="">
          <p:pic>
            <p:nvPicPr>
              <p:cNvPr id="2" name="Freihand 1">
                <a:extLst>
                  <a:ext uri="{FF2B5EF4-FFF2-40B4-BE49-F238E27FC236}">
                    <a16:creationId xmlns:a16="http://schemas.microsoft.com/office/drawing/2014/main" id="{8E209478-0F1E-EF4C-F99D-7461F1E5238E}"/>
                  </a:ext>
                </a:extLst>
              </p:cNvPr>
              <p:cNvPicPr/>
              <p:nvPr/>
            </p:nvPicPr>
            <p:blipFill>
              <a:blip r:embed="rId5"/>
              <a:stretch>
                <a:fillRect/>
              </a:stretch>
            </p:blipFill>
            <p:spPr>
              <a:xfrm>
                <a:off x="1213560" y="3868822"/>
                <a:ext cx="133560" cy="981000"/>
              </a:xfrm>
              <a:prstGeom prst="rect">
                <a:avLst/>
              </a:prstGeom>
            </p:spPr>
          </p:pic>
        </mc:Fallback>
      </mc:AlternateContent>
      <p:grpSp>
        <p:nvGrpSpPr>
          <p:cNvPr id="46" name="Gruppieren 45">
            <a:extLst>
              <a:ext uri="{FF2B5EF4-FFF2-40B4-BE49-F238E27FC236}">
                <a16:creationId xmlns:a16="http://schemas.microsoft.com/office/drawing/2014/main" id="{FF6CACF5-D33B-657E-6C69-0D73681F0FD7}"/>
              </a:ext>
            </a:extLst>
          </p:cNvPr>
          <p:cNvGrpSpPr/>
          <p:nvPr/>
        </p:nvGrpSpPr>
        <p:grpSpPr>
          <a:xfrm>
            <a:off x="1203480" y="4808062"/>
            <a:ext cx="7065000" cy="1328400"/>
            <a:chOff x="1203480" y="4808062"/>
            <a:chExt cx="7065000" cy="13284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87D3AA19-D07D-6819-C208-3EB62DD8C6E0}"/>
                    </a:ext>
                  </a:extLst>
                </p14:cNvPr>
                <p14:cNvContentPartPr/>
                <p14:nvPr/>
              </p14:nvContentPartPr>
              <p14:xfrm>
                <a:off x="1330200" y="4912822"/>
                <a:ext cx="23760" cy="1223640"/>
              </p14:xfrm>
            </p:contentPart>
          </mc:Choice>
          <mc:Fallback xmlns="">
            <p:pic>
              <p:nvPicPr>
                <p:cNvPr id="3" name="Freihand 2">
                  <a:extLst>
                    <a:ext uri="{FF2B5EF4-FFF2-40B4-BE49-F238E27FC236}">
                      <a16:creationId xmlns:a16="http://schemas.microsoft.com/office/drawing/2014/main" id="{87D3AA19-D07D-6819-C208-3EB62DD8C6E0}"/>
                    </a:ext>
                  </a:extLst>
                </p:cNvPr>
                <p:cNvPicPr/>
                <p:nvPr/>
              </p:nvPicPr>
              <p:blipFill>
                <a:blip r:embed="rId7"/>
                <a:stretch>
                  <a:fillRect/>
                </a:stretch>
              </p:blipFill>
              <p:spPr>
                <a:xfrm>
                  <a:off x="1321200" y="4903822"/>
                  <a:ext cx="41400" cy="124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B72FA7DE-318B-93B0-4D8B-9B5638075F45}"/>
                    </a:ext>
                  </a:extLst>
                </p14:cNvPr>
                <p14:cNvContentPartPr/>
                <p14:nvPr/>
              </p14:nvContentPartPr>
              <p14:xfrm>
                <a:off x="1203480" y="4808062"/>
                <a:ext cx="228960" cy="260280"/>
              </p14:xfrm>
            </p:contentPart>
          </mc:Choice>
          <mc:Fallback xmlns="">
            <p:pic>
              <p:nvPicPr>
                <p:cNvPr id="4" name="Freihand 3">
                  <a:extLst>
                    <a:ext uri="{FF2B5EF4-FFF2-40B4-BE49-F238E27FC236}">
                      <a16:creationId xmlns:a16="http://schemas.microsoft.com/office/drawing/2014/main" id="{B72FA7DE-318B-93B0-4D8B-9B5638075F45}"/>
                    </a:ext>
                  </a:extLst>
                </p:cNvPr>
                <p:cNvPicPr/>
                <p:nvPr/>
              </p:nvPicPr>
              <p:blipFill>
                <a:blip r:embed="rId9"/>
                <a:stretch>
                  <a:fillRect/>
                </a:stretch>
              </p:blipFill>
              <p:spPr>
                <a:xfrm>
                  <a:off x="1194840" y="4799422"/>
                  <a:ext cx="2466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DAF229B4-C4B7-2FDB-604E-1EFEC5B6CC00}"/>
                    </a:ext>
                  </a:extLst>
                </p14:cNvPr>
                <p14:cNvContentPartPr/>
                <p14:nvPr/>
              </p14:nvContentPartPr>
              <p14:xfrm>
                <a:off x="1369440" y="5813542"/>
                <a:ext cx="894960" cy="33840"/>
              </p14:xfrm>
            </p:contentPart>
          </mc:Choice>
          <mc:Fallback xmlns="">
            <p:pic>
              <p:nvPicPr>
                <p:cNvPr id="5" name="Freihand 4">
                  <a:extLst>
                    <a:ext uri="{FF2B5EF4-FFF2-40B4-BE49-F238E27FC236}">
                      <a16:creationId xmlns:a16="http://schemas.microsoft.com/office/drawing/2014/main" id="{DAF229B4-C4B7-2FDB-604E-1EFEC5B6CC00}"/>
                    </a:ext>
                  </a:extLst>
                </p:cNvPr>
                <p:cNvPicPr/>
                <p:nvPr/>
              </p:nvPicPr>
              <p:blipFill>
                <a:blip r:embed="rId11"/>
                <a:stretch>
                  <a:fillRect/>
                </a:stretch>
              </p:blipFill>
              <p:spPr>
                <a:xfrm>
                  <a:off x="1360440" y="5804902"/>
                  <a:ext cx="912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1721752B-D330-4DA5-91E4-389775B2EB7F}"/>
                    </a:ext>
                  </a:extLst>
                </p14:cNvPr>
                <p14:cNvContentPartPr/>
                <p14:nvPr/>
              </p14:nvContentPartPr>
              <p14:xfrm>
                <a:off x="2382120" y="5638942"/>
                <a:ext cx="35280" cy="275400"/>
              </p14:xfrm>
            </p:contentPart>
          </mc:Choice>
          <mc:Fallback xmlns="">
            <p:pic>
              <p:nvPicPr>
                <p:cNvPr id="7" name="Freihand 6">
                  <a:extLst>
                    <a:ext uri="{FF2B5EF4-FFF2-40B4-BE49-F238E27FC236}">
                      <a16:creationId xmlns:a16="http://schemas.microsoft.com/office/drawing/2014/main" id="{1721752B-D330-4DA5-91E4-389775B2EB7F}"/>
                    </a:ext>
                  </a:extLst>
                </p:cNvPr>
                <p:cNvPicPr/>
                <p:nvPr/>
              </p:nvPicPr>
              <p:blipFill>
                <a:blip r:embed="rId13"/>
                <a:stretch>
                  <a:fillRect/>
                </a:stretch>
              </p:blipFill>
              <p:spPr>
                <a:xfrm>
                  <a:off x="2373480" y="5630302"/>
                  <a:ext cx="529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0C2ADCE4-4C90-CB32-244D-1052B083D5FD}"/>
                    </a:ext>
                  </a:extLst>
                </p14:cNvPr>
                <p14:cNvContentPartPr/>
                <p14:nvPr/>
              </p14:nvContentPartPr>
              <p14:xfrm>
                <a:off x="2329200" y="5654782"/>
                <a:ext cx="190800" cy="245520"/>
              </p14:xfrm>
            </p:contentPart>
          </mc:Choice>
          <mc:Fallback xmlns="">
            <p:pic>
              <p:nvPicPr>
                <p:cNvPr id="12" name="Freihand 11">
                  <a:extLst>
                    <a:ext uri="{FF2B5EF4-FFF2-40B4-BE49-F238E27FC236}">
                      <a16:creationId xmlns:a16="http://schemas.microsoft.com/office/drawing/2014/main" id="{0C2ADCE4-4C90-CB32-244D-1052B083D5FD}"/>
                    </a:ext>
                  </a:extLst>
                </p:cNvPr>
                <p:cNvPicPr/>
                <p:nvPr/>
              </p:nvPicPr>
              <p:blipFill>
                <a:blip r:embed="rId15"/>
                <a:stretch>
                  <a:fillRect/>
                </a:stretch>
              </p:blipFill>
              <p:spPr>
                <a:xfrm>
                  <a:off x="2320200" y="5645782"/>
                  <a:ext cx="2084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A1204F25-C0C8-CA89-9E62-6422BEB292BF}"/>
                    </a:ext>
                  </a:extLst>
                </p14:cNvPr>
                <p14:cNvContentPartPr/>
                <p14:nvPr/>
              </p14:nvContentPartPr>
              <p14:xfrm>
                <a:off x="2598840" y="5746942"/>
                <a:ext cx="66240" cy="141840"/>
              </p14:xfrm>
            </p:contentPart>
          </mc:Choice>
          <mc:Fallback xmlns="">
            <p:pic>
              <p:nvPicPr>
                <p:cNvPr id="15" name="Freihand 14">
                  <a:extLst>
                    <a:ext uri="{FF2B5EF4-FFF2-40B4-BE49-F238E27FC236}">
                      <a16:creationId xmlns:a16="http://schemas.microsoft.com/office/drawing/2014/main" id="{A1204F25-C0C8-CA89-9E62-6422BEB292BF}"/>
                    </a:ext>
                  </a:extLst>
                </p:cNvPr>
                <p:cNvPicPr/>
                <p:nvPr/>
              </p:nvPicPr>
              <p:blipFill>
                <a:blip r:embed="rId17"/>
                <a:stretch>
                  <a:fillRect/>
                </a:stretch>
              </p:blipFill>
              <p:spPr>
                <a:xfrm>
                  <a:off x="2590200" y="5738302"/>
                  <a:ext cx="83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B1B85351-35CB-57DB-FEC9-87B441C57448}"/>
                    </a:ext>
                  </a:extLst>
                </p14:cNvPr>
                <p14:cNvContentPartPr/>
                <p14:nvPr/>
              </p14:nvContentPartPr>
              <p14:xfrm>
                <a:off x="2744280" y="5753422"/>
                <a:ext cx="424080" cy="282600"/>
              </p14:xfrm>
            </p:contentPart>
          </mc:Choice>
          <mc:Fallback xmlns="">
            <p:pic>
              <p:nvPicPr>
                <p:cNvPr id="17" name="Freihand 16">
                  <a:extLst>
                    <a:ext uri="{FF2B5EF4-FFF2-40B4-BE49-F238E27FC236}">
                      <a16:creationId xmlns:a16="http://schemas.microsoft.com/office/drawing/2014/main" id="{B1B85351-35CB-57DB-FEC9-87B441C57448}"/>
                    </a:ext>
                  </a:extLst>
                </p:cNvPr>
                <p:cNvPicPr/>
                <p:nvPr/>
              </p:nvPicPr>
              <p:blipFill>
                <a:blip r:embed="rId19"/>
                <a:stretch>
                  <a:fillRect/>
                </a:stretch>
              </p:blipFill>
              <p:spPr>
                <a:xfrm>
                  <a:off x="2735640" y="5744422"/>
                  <a:ext cx="4417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6404C453-661D-A0AD-3D6C-12F9C0F1186A}"/>
                    </a:ext>
                  </a:extLst>
                </p14:cNvPr>
                <p14:cNvContentPartPr/>
                <p14:nvPr/>
              </p14:nvContentPartPr>
              <p14:xfrm>
                <a:off x="3124080" y="5638942"/>
                <a:ext cx="8280" cy="36000"/>
              </p14:xfrm>
            </p:contentPart>
          </mc:Choice>
          <mc:Fallback xmlns="">
            <p:pic>
              <p:nvPicPr>
                <p:cNvPr id="18" name="Freihand 17">
                  <a:extLst>
                    <a:ext uri="{FF2B5EF4-FFF2-40B4-BE49-F238E27FC236}">
                      <a16:creationId xmlns:a16="http://schemas.microsoft.com/office/drawing/2014/main" id="{6404C453-661D-A0AD-3D6C-12F9C0F1186A}"/>
                    </a:ext>
                  </a:extLst>
                </p:cNvPr>
                <p:cNvPicPr/>
                <p:nvPr/>
              </p:nvPicPr>
              <p:blipFill>
                <a:blip r:embed="rId21"/>
                <a:stretch>
                  <a:fillRect/>
                </a:stretch>
              </p:blipFill>
              <p:spPr>
                <a:xfrm>
                  <a:off x="3115440" y="5630302"/>
                  <a:ext cx="25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A2CCCB18-D00D-A270-7DE4-20E1A8808A7A}"/>
                    </a:ext>
                  </a:extLst>
                </p14:cNvPr>
                <p14:cNvContentPartPr/>
                <p14:nvPr/>
              </p14:nvContentPartPr>
              <p14:xfrm>
                <a:off x="3244680" y="5730022"/>
                <a:ext cx="122400" cy="95760"/>
              </p14:xfrm>
            </p:contentPart>
          </mc:Choice>
          <mc:Fallback xmlns="">
            <p:pic>
              <p:nvPicPr>
                <p:cNvPr id="19" name="Freihand 18">
                  <a:extLst>
                    <a:ext uri="{FF2B5EF4-FFF2-40B4-BE49-F238E27FC236}">
                      <a16:creationId xmlns:a16="http://schemas.microsoft.com/office/drawing/2014/main" id="{A2CCCB18-D00D-A270-7DE4-20E1A8808A7A}"/>
                    </a:ext>
                  </a:extLst>
                </p:cNvPr>
                <p:cNvPicPr/>
                <p:nvPr/>
              </p:nvPicPr>
              <p:blipFill>
                <a:blip r:embed="rId23"/>
                <a:stretch>
                  <a:fillRect/>
                </a:stretch>
              </p:blipFill>
              <p:spPr>
                <a:xfrm>
                  <a:off x="3235680" y="5721382"/>
                  <a:ext cx="140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DC464748-02FB-C983-88FF-C37DDF3970FC}"/>
                    </a:ext>
                  </a:extLst>
                </p14:cNvPr>
                <p14:cNvContentPartPr/>
                <p14:nvPr/>
              </p14:nvContentPartPr>
              <p14:xfrm>
                <a:off x="3597480" y="5590342"/>
                <a:ext cx="353880" cy="174960"/>
              </p14:xfrm>
            </p:contentPart>
          </mc:Choice>
          <mc:Fallback xmlns="">
            <p:pic>
              <p:nvPicPr>
                <p:cNvPr id="20" name="Freihand 19">
                  <a:extLst>
                    <a:ext uri="{FF2B5EF4-FFF2-40B4-BE49-F238E27FC236}">
                      <a16:creationId xmlns:a16="http://schemas.microsoft.com/office/drawing/2014/main" id="{DC464748-02FB-C983-88FF-C37DDF3970FC}"/>
                    </a:ext>
                  </a:extLst>
                </p:cNvPr>
                <p:cNvPicPr/>
                <p:nvPr/>
              </p:nvPicPr>
              <p:blipFill>
                <a:blip r:embed="rId25"/>
                <a:stretch>
                  <a:fillRect/>
                </a:stretch>
              </p:blipFill>
              <p:spPr>
                <a:xfrm>
                  <a:off x="3588840" y="5581702"/>
                  <a:ext cx="371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D4E6F1C9-EB5D-9441-C857-F85F00AF19D7}"/>
                    </a:ext>
                  </a:extLst>
                </p14:cNvPr>
                <p14:cNvContentPartPr/>
                <p14:nvPr/>
              </p14:nvContentPartPr>
              <p14:xfrm>
                <a:off x="4122720" y="5554702"/>
                <a:ext cx="106560" cy="158400"/>
              </p14:xfrm>
            </p:contentPart>
          </mc:Choice>
          <mc:Fallback xmlns="">
            <p:pic>
              <p:nvPicPr>
                <p:cNvPr id="22" name="Freihand 21">
                  <a:extLst>
                    <a:ext uri="{FF2B5EF4-FFF2-40B4-BE49-F238E27FC236}">
                      <a16:creationId xmlns:a16="http://schemas.microsoft.com/office/drawing/2014/main" id="{D4E6F1C9-EB5D-9441-C857-F85F00AF19D7}"/>
                    </a:ext>
                  </a:extLst>
                </p:cNvPr>
                <p:cNvPicPr/>
                <p:nvPr/>
              </p:nvPicPr>
              <p:blipFill>
                <a:blip r:embed="rId27"/>
                <a:stretch>
                  <a:fillRect/>
                </a:stretch>
              </p:blipFill>
              <p:spPr>
                <a:xfrm>
                  <a:off x="4114080" y="5546062"/>
                  <a:ext cx="124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BFC4F431-8CDE-6268-91D6-8C9CFE5F2DAB}"/>
                    </a:ext>
                  </a:extLst>
                </p14:cNvPr>
                <p14:cNvContentPartPr/>
                <p14:nvPr/>
              </p14:nvContentPartPr>
              <p14:xfrm>
                <a:off x="4278600" y="5589982"/>
                <a:ext cx="231840" cy="123840"/>
              </p14:xfrm>
            </p:contentPart>
          </mc:Choice>
          <mc:Fallback xmlns="">
            <p:pic>
              <p:nvPicPr>
                <p:cNvPr id="23" name="Freihand 22">
                  <a:extLst>
                    <a:ext uri="{FF2B5EF4-FFF2-40B4-BE49-F238E27FC236}">
                      <a16:creationId xmlns:a16="http://schemas.microsoft.com/office/drawing/2014/main" id="{BFC4F431-8CDE-6268-91D6-8C9CFE5F2DAB}"/>
                    </a:ext>
                  </a:extLst>
                </p:cNvPr>
                <p:cNvPicPr/>
                <p:nvPr/>
              </p:nvPicPr>
              <p:blipFill>
                <a:blip r:embed="rId29"/>
                <a:stretch>
                  <a:fillRect/>
                </a:stretch>
              </p:blipFill>
              <p:spPr>
                <a:xfrm>
                  <a:off x="4269600" y="5581342"/>
                  <a:ext cx="249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AAF9C29C-24F8-0A73-F3A2-5569E585E00C}"/>
                    </a:ext>
                  </a:extLst>
                </p14:cNvPr>
                <p14:cNvContentPartPr/>
                <p14:nvPr/>
              </p14:nvContentPartPr>
              <p14:xfrm>
                <a:off x="4538880" y="5510422"/>
                <a:ext cx="296640" cy="169920"/>
              </p14:xfrm>
            </p:contentPart>
          </mc:Choice>
          <mc:Fallback xmlns="">
            <p:pic>
              <p:nvPicPr>
                <p:cNvPr id="27" name="Freihand 26">
                  <a:extLst>
                    <a:ext uri="{FF2B5EF4-FFF2-40B4-BE49-F238E27FC236}">
                      <a16:creationId xmlns:a16="http://schemas.microsoft.com/office/drawing/2014/main" id="{AAF9C29C-24F8-0A73-F3A2-5569E585E00C}"/>
                    </a:ext>
                  </a:extLst>
                </p:cNvPr>
                <p:cNvPicPr/>
                <p:nvPr/>
              </p:nvPicPr>
              <p:blipFill>
                <a:blip r:embed="rId31"/>
                <a:stretch>
                  <a:fillRect/>
                </a:stretch>
              </p:blipFill>
              <p:spPr>
                <a:xfrm>
                  <a:off x="4530240" y="5501782"/>
                  <a:ext cx="314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A07F047C-0721-805B-89F4-40C7F881BD48}"/>
                    </a:ext>
                  </a:extLst>
                </p14:cNvPr>
                <p14:cNvContentPartPr/>
                <p14:nvPr/>
              </p14:nvContentPartPr>
              <p14:xfrm>
                <a:off x="4477680" y="5482702"/>
                <a:ext cx="16200" cy="10080"/>
              </p14:xfrm>
            </p:contentPart>
          </mc:Choice>
          <mc:Fallback xmlns="">
            <p:pic>
              <p:nvPicPr>
                <p:cNvPr id="29" name="Freihand 28">
                  <a:extLst>
                    <a:ext uri="{FF2B5EF4-FFF2-40B4-BE49-F238E27FC236}">
                      <a16:creationId xmlns:a16="http://schemas.microsoft.com/office/drawing/2014/main" id="{A07F047C-0721-805B-89F4-40C7F881BD48}"/>
                    </a:ext>
                  </a:extLst>
                </p:cNvPr>
                <p:cNvPicPr/>
                <p:nvPr/>
              </p:nvPicPr>
              <p:blipFill>
                <a:blip r:embed="rId33"/>
                <a:stretch>
                  <a:fillRect/>
                </a:stretch>
              </p:blipFill>
              <p:spPr>
                <a:xfrm>
                  <a:off x="4468680" y="5473702"/>
                  <a:ext cx="33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3165F8FE-1DA3-E76D-D138-AA8205A15C7D}"/>
                    </a:ext>
                  </a:extLst>
                </p14:cNvPr>
                <p14:cNvContentPartPr/>
                <p14:nvPr/>
              </p14:nvContentPartPr>
              <p14:xfrm>
                <a:off x="4046040" y="5776822"/>
                <a:ext cx="1031040" cy="49320"/>
              </p14:xfrm>
            </p:contentPart>
          </mc:Choice>
          <mc:Fallback xmlns="">
            <p:pic>
              <p:nvPicPr>
                <p:cNvPr id="30" name="Freihand 29">
                  <a:extLst>
                    <a:ext uri="{FF2B5EF4-FFF2-40B4-BE49-F238E27FC236}">
                      <a16:creationId xmlns:a16="http://schemas.microsoft.com/office/drawing/2014/main" id="{3165F8FE-1DA3-E76D-D138-AA8205A15C7D}"/>
                    </a:ext>
                  </a:extLst>
                </p:cNvPr>
                <p:cNvPicPr/>
                <p:nvPr/>
              </p:nvPicPr>
              <p:blipFill>
                <a:blip r:embed="rId35"/>
                <a:stretch>
                  <a:fillRect/>
                </a:stretch>
              </p:blipFill>
              <p:spPr>
                <a:xfrm>
                  <a:off x="4037400" y="5767822"/>
                  <a:ext cx="1048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C859D6FD-A6F3-1DDF-17FA-77216499E2DF}"/>
                    </a:ext>
                  </a:extLst>
                </p14:cNvPr>
                <p14:cNvContentPartPr/>
                <p14:nvPr/>
              </p14:nvContentPartPr>
              <p14:xfrm>
                <a:off x="5197320" y="5530582"/>
                <a:ext cx="183600" cy="187200"/>
              </p14:xfrm>
            </p:contentPart>
          </mc:Choice>
          <mc:Fallback xmlns="">
            <p:pic>
              <p:nvPicPr>
                <p:cNvPr id="31" name="Freihand 30">
                  <a:extLst>
                    <a:ext uri="{FF2B5EF4-FFF2-40B4-BE49-F238E27FC236}">
                      <a16:creationId xmlns:a16="http://schemas.microsoft.com/office/drawing/2014/main" id="{C859D6FD-A6F3-1DDF-17FA-77216499E2DF}"/>
                    </a:ext>
                  </a:extLst>
                </p:cNvPr>
                <p:cNvPicPr/>
                <p:nvPr/>
              </p:nvPicPr>
              <p:blipFill>
                <a:blip r:embed="rId37"/>
                <a:stretch>
                  <a:fillRect/>
                </a:stretch>
              </p:blipFill>
              <p:spPr>
                <a:xfrm>
                  <a:off x="5188680" y="5521942"/>
                  <a:ext cx="201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B4863980-8552-1541-4AB7-2CA06E52A121}"/>
                    </a:ext>
                  </a:extLst>
                </p14:cNvPr>
                <p14:cNvContentPartPr/>
                <p14:nvPr/>
              </p14:nvContentPartPr>
              <p14:xfrm>
                <a:off x="5184000" y="5504302"/>
                <a:ext cx="360360" cy="159480"/>
              </p14:xfrm>
            </p:contentPart>
          </mc:Choice>
          <mc:Fallback xmlns="">
            <p:pic>
              <p:nvPicPr>
                <p:cNvPr id="32" name="Freihand 31">
                  <a:extLst>
                    <a:ext uri="{FF2B5EF4-FFF2-40B4-BE49-F238E27FC236}">
                      <a16:creationId xmlns:a16="http://schemas.microsoft.com/office/drawing/2014/main" id="{B4863980-8552-1541-4AB7-2CA06E52A121}"/>
                    </a:ext>
                  </a:extLst>
                </p:cNvPr>
                <p:cNvPicPr/>
                <p:nvPr/>
              </p:nvPicPr>
              <p:blipFill>
                <a:blip r:embed="rId39"/>
                <a:stretch>
                  <a:fillRect/>
                </a:stretch>
              </p:blipFill>
              <p:spPr>
                <a:xfrm>
                  <a:off x="5175000" y="5495662"/>
                  <a:ext cx="378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F34F4F30-6FAC-5B5B-1672-9EFEB872DEB5}"/>
                    </a:ext>
                  </a:extLst>
                </p14:cNvPr>
                <p14:cNvContentPartPr/>
                <p14:nvPr/>
              </p14:nvContentPartPr>
              <p14:xfrm>
                <a:off x="5605920" y="5522302"/>
                <a:ext cx="258480" cy="147600"/>
              </p14:xfrm>
            </p:contentPart>
          </mc:Choice>
          <mc:Fallback xmlns="">
            <p:pic>
              <p:nvPicPr>
                <p:cNvPr id="33" name="Freihand 32">
                  <a:extLst>
                    <a:ext uri="{FF2B5EF4-FFF2-40B4-BE49-F238E27FC236}">
                      <a16:creationId xmlns:a16="http://schemas.microsoft.com/office/drawing/2014/main" id="{F34F4F30-6FAC-5B5B-1672-9EFEB872DEB5}"/>
                    </a:ext>
                  </a:extLst>
                </p:cNvPr>
                <p:cNvPicPr/>
                <p:nvPr/>
              </p:nvPicPr>
              <p:blipFill>
                <a:blip r:embed="rId41"/>
                <a:stretch>
                  <a:fillRect/>
                </a:stretch>
              </p:blipFill>
              <p:spPr>
                <a:xfrm>
                  <a:off x="5597280" y="5513302"/>
                  <a:ext cx="276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581607BE-7928-2986-32E2-62CFE67A2A3A}"/>
                    </a:ext>
                  </a:extLst>
                </p14:cNvPr>
                <p14:cNvContentPartPr/>
                <p14:nvPr/>
              </p14:nvContentPartPr>
              <p14:xfrm>
                <a:off x="5927760" y="5539582"/>
                <a:ext cx="131040" cy="127800"/>
              </p14:xfrm>
            </p:contentPart>
          </mc:Choice>
          <mc:Fallback xmlns="">
            <p:pic>
              <p:nvPicPr>
                <p:cNvPr id="34" name="Freihand 33">
                  <a:extLst>
                    <a:ext uri="{FF2B5EF4-FFF2-40B4-BE49-F238E27FC236}">
                      <a16:creationId xmlns:a16="http://schemas.microsoft.com/office/drawing/2014/main" id="{581607BE-7928-2986-32E2-62CFE67A2A3A}"/>
                    </a:ext>
                  </a:extLst>
                </p:cNvPr>
                <p:cNvPicPr/>
                <p:nvPr/>
              </p:nvPicPr>
              <p:blipFill>
                <a:blip r:embed="rId43"/>
                <a:stretch>
                  <a:fillRect/>
                </a:stretch>
              </p:blipFill>
              <p:spPr>
                <a:xfrm>
                  <a:off x="5919120" y="5530582"/>
                  <a:ext cx="148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F32737CE-452B-CAFB-73B8-573C23D769CE}"/>
                    </a:ext>
                  </a:extLst>
                </p14:cNvPr>
                <p14:cNvContentPartPr/>
                <p14:nvPr/>
              </p14:nvContentPartPr>
              <p14:xfrm>
                <a:off x="6086520" y="5416462"/>
                <a:ext cx="352800" cy="187560"/>
              </p14:xfrm>
            </p:contentPart>
          </mc:Choice>
          <mc:Fallback xmlns="">
            <p:pic>
              <p:nvPicPr>
                <p:cNvPr id="35" name="Freihand 34">
                  <a:extLst>
                    <a:ext uri="{FF2B5EF4-FFF2-40B4-BE49-F238E27FC236}">
                      <a16:creationId xmlns:a16="http://schemas.microsoft.com/office/drawing/2014/main" id="{F32737CE-452B-CAFB-73B8-573C23D769CE}"/>
                    </a:ext>
                  </a:extLst>
                </p:cNvPr>
                <p:cNvPicPr/>
                <p:nvPr/>
              </p:nvPicPr>
              <p:blipFill>
                <a:blip r:embed="rId45"/>
                <a:stretch>
                  <a:fillRect/>
                </a:stretch>
              </p:blipFill>
              <p:spPr>
                <a:xfrm>
                  <a:off x="6077520" y="5407822"/>
                  <a:ext cx="370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2AB76C43-1842-97D2-90D4-7F0AA0BD5FF9}"/>
                    </a:ext>
                  </a:extLst>
                </p14:cNvPr>
                <p14:cNvContentPartPr/>
                <p14:nvPr/>
              </p14:nvContentPartPr>
              <p14:xfrm>
                <a:off x="6335280" y="5397382"/>
                <a:ext cx="8640" cy="38880"/>
              </p14:xfrm>
            </p:contentPart>
          </mc:Choice>
          <mc:Fallback xmlns="">
            <p:pic>
              <p:nvPicPr>
                <p:cNvPr id="36" name="Freihand 35">
                  <a:extLst>
                    <a:ext uri="{FF2B5EF4-FFF2-40B4-BE49-F238E27FC236}">
                      <a16:creationId xmlns:a16="http://schemas.microsoft.com/office/drawing/2014/main" id="{2AB76C43-1842-97D2-90D4-7F0AA0BD5FF9}"/>
                    </a:ext>
                  </a:extLst>
                </p:cNvPr>
                <p:cNvPicPr/>
                <p:nvPr/>
              </p:nvPicPr>
              <p:blipFill>
                <a:blip r:embed="rId47"/>
                <a:stretch>
                  <a:fillRect/>
                </a:stretch>
              </p:blipFill>
              <p:spPr>
                <a:xfrm>
                  <a:off x="6326280" y="5388742"/>
                  <a:ext cx="26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FCD996A1-B1A6-636D-060E-CD03CCA2F1EA}"/>
                    </a:ext>
                  </a:extLst>
                </p14:cNvPr>
                <p14:cNvContentPartPr/>
                <p14:nvPr/>
              </p14:nvContentPartPr>
              <p14:xfrm>
                <a:off x="6530760" y="5493862"/>
                <a:ext cx="142560" cy="253800"/>
              </p14:xfrm>
            </p:contentPart>
          </mc:Choice>
          <mc:Fallback xmlns="">
            <p:pic>
              <p:nvPicPr>
                <p:cNvPr id="37" name="Freihand 36">
                  <a:extLst>
                    <a:ext uri="{FF2B5EF4-FFF2-40B4-BE49-F238E27FC236}">
                      <a16:creationId xmlns:a16="http://schemas.microsoft.com/office/drawing/2014/main" id="{FCD996A1-B1A6-636D-060E-CD03CCA2F1EA}"/>
                    </a:ext>
                  </a:extLst>
                </p:cNvPr>
                <p:cNvPicPr/>
                <p:nvPr/>
              </p:nvPicPr>
              <p:blipFill>
                <a:blip r:embed="rId49"/>
                <a:stretch>
                  <a:fillRect/>
                </a:stretch>
              </p:blipFill>
              <p:spPr>
                <a:xfrm>
                  <a:off x="6521760" y="5485222"/>
                  <a:ext cx="1602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Freihand 38">
                  <a:extLst>
                    <a:ext uri="{FF2B5EF4-FFF2-40B4-BE49-F238E27FC236}">
                      <a16:creationId xmlns:a16="http://schemas.microsoft.com/office/drawing/2014/main" id="{13CECCB2-FC7C-5E94-2810-CEAD6ED348DB}"/>
                    </a:ext>
                  </a:extLst>
                </p14:cNvPr>
                <p14:cNvContentPartPr/>
                <p14:nvPr/>
              </p14:nvContentPartPr>
              <p14:xfrm>
                <a:off x="6708240" y="5530582"/>
                <a:ext cx="170640" cy="99360"/>
              </p14:xfrm>
            </p:contentPart>
          </mc:Choice>
          <mc:Fallback xmlns="">
            <p:pic>
              <p:nvPicPr>
                <p:cNvPr id="39" name="Freihand 38">
                  <a:extLst>
                    <a:ext uri="{FF2B5EF4-FFF2-40B4-BE49-F238E27FC236}">
                      <a16:creationId xmlns:a16="http://schemas.microsoft.com/office/drawing/2014/main" id="{13CECCB2-FC7C-5E94-2810-CEAD6ED348DB}"/>
                    </a:ext>
                  </a:extLst>
                </p:cNvPr>
                <p:cNvPicPr/>
                <p:nvPr/>
              </p:nvPicPr>
              <p:blipFill>
                <a:blip r:embed="rId51"/>
                <a:stretch>
                  <a:fillRect/>
                </a:stretch>
              </p:blipFill>
              <p:spPr>
                <a:xfrm>
                  <a:off x="6699240" y="5521942"/>
                  <a:ext cx="188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Freihand 39">
                  <a:extLst>
                    <a:ext uri="{FF2B5EF4-FFF2-40B4-BE49-F238E27FC236}">
                      <a16:creationId xmlns:a16="http://schemas.microsoft.com/office/drawing/2014/main" id="{64A52EA6-2421-678F-D115-223D5953C1F0}"/>
                    </a:ext>
                  </a:extLst>
                </p14:cNvPr>
                <p14:cNvContentPartPr/>
                <p14:nvPr/>
              </p14:nvContentPartPr>
              <p14:xfrm>
                <a:off x="6971040" y="5411782"/>
                <a:ext cx="293400" cy="189000"/>
              </p14:xfrm>
            </p:contentPart>
          </mc:Choice>
          <mc:Fallback xmlns="">
            <p:pic>
              <p:nvPicPr>
                <p:cNvPr id="40" name="Freihand 39">
                  <a:extLst>
                    <a:ext uri="{FF2B5EF4-FFF2-40B4-BE49-F238E27FC236}">
                      <a16:creationId xmlns:a16="http://schemas.microsoft.com/office/drawing/2014/main" id="{64A52EA6-2421-678F-D115-223D5953C1F0}"/>
                    </a:ext>
                  </a:extLst>
                </p:cNvPr>
                <p:cNvPicPr/>
                <p:nvPr/>
              </p:nvPicPr>
              <p:blipFill>
                <a:blip r:embed="rId53"/>
                <a:stretch>
                  <a:fillRect/>
                </a:stretch>
              </p:blipFill>
              <p:spPr>
                <a:xfrm>
                  <a:off x="6962040" y="5402782"/>
                  <a:ext cx="311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3F6F721C-34F5-C176-842D-4CF75F6AB321}"/>
                    </a:ext>
                  </a:extLst>
                </p14:cNvPr>
                <p14:cNvContentPartPr/>
                <p14:nvPr/>
              </p14:nvContentPartPr>
              <p14:xfrm>
                <a:off x="7371720" y="5399542"/>
                <a:ext cx="91800" cy="191520"/>
              </p14:xfrm>
            </p:contentPart>
          </mc:Choice>
          <mc:Fallback xmlns="">
            <p:pic>
              <p:nvPicPr>
                <p:cNvPr id="41" name="Freihand 40">
                  <a:extLst>
                    <a:ext uri="{FF2B5EF4-FFF2-40B4-BE49-F238E27FC236}">
                      <a16:creationId xmlns:a16="http://schemas.microsoft.com/office/drawing/2014/main" id="{3F6F721C-34F5-C176-842D-4CF75F6AB321}"/>
                    </a:ext>
                  </a:extLst>
                </p:cNvPr>
                <p:cNvPicPr/>
                <p:nvPr/>
              </p:nvPicPr>
              <p:blipFill>
                <a:blip r:embed="rId55"/>
                <a:stretch>
                  <a:fillRect/>
                </a:stretch>
              </p:blipFill>
              <p:spPr>
                <a:xfrm>
                  <a:off x="7363080" y="5390902"/>
                  <a:ext cx="109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C77F8644-D77B-2D8C-7EA8-6FFAA1ABDF48}"/>
                    </a:ext>
                  </a:extLst>
                </p14:cNvPr>
                <p14:cNvContentPartPr/>
                <p14:nvPr/>
              </p14:nvContentPartPr>
              <p14:xfrm>
                <a:off x="7445520" y="5417182"/>
                <a:ext cx="289440" cy="203400"/>
              </p14:xfrm>
            </p:contentPart>
          </mc:Choice>
          <mc:Fallback xmlns="">
            <p:pic>
              <p:nvPicPr>
                <p:cNvPr id="42" name="Freihand 41">
                  <a:extLst>
                    <a:ext uri="{FF2B5EF4-FFF2-40B4-BE49-F238E27FC236}">
                      <a16:creationId xmlns:a16="http://schemas.microsoft.com/office/drawing/2014/main" id="{C77F8644-D77B-2D8C-7EA8-6FFAA1ABDF48}"/>
                    </a:ext>
                  </a:extLst>
                </p:cNvPr>
                <p:cNvPicPr/>
                <p:nvPr/>
              </p:nvPicPr>
              <p:blipFill>
                <a:blip r:embed="rId57"/>
                <a:stretch>
                  <a:fillRect/>
                </a:stretch>
              </p:blipFill>
              <p:spPr>
                <a:xfrm>
                  <a:off x="7436880" y="5408542"/>
                  <a:ext cx="307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F6B8616C-F63F-F173-5314-F9228770903E}"/>
                    </a:ext>
                  </a:extLst>
                </p14:cNvPr>
                <p14:cNvContentPartPr/>
                <p14:nvPr/>
              </p14:nvContentPartPr>
              <p14:xfrm>
                <a:off x="7698960" y="5434102"/>
                <a:ext cx="45720" cy="64800"/>
              </p14:xfrm>
            </p:contentPart>
          </mc:Choice>
          <mc:Fallback xmlns="">
            <p:pic>
              <p:nvPicPr>
                <p:cNvPr id="43" name="Freihand 42">
                  <a:extLst>
                    <a:ext uri="{FF2B5EF4-FFF2-40B4-BE49-F238E27FC236}">
                      <a16:creationId xmlns:a16="http://schemas.microsoft.com/office/drawing/2014/main" id="{F6B8616C-F63F-F173-5314-F9228770903E}"/>
                    </a:ext>
                  </a:extLst>
                </p:cNvPr>
                <p:cNvPicPr/>
                <p:nvPr/>
              </p:nvPicPr>
              <p:blipFill>
                <a:blip r:embed="rId59"/>
                <a:stretch>
                  <a:fillRect/>
                </a:stretch>
              </p:blipFill>
              <p:spPr>
                <a:xfrm>
                  <a:off x="7689960" y="5425462"/>
                  <a:ext cx="63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99AA3E6C-0C5B-029C-697C-4359C276E062}"/>
                    </a:ext>
                  </a:extLst>
                </p14:cNvPr>
                <p14:cNvContentPartPr/>
                <p14:nvPr/>
              </p14:nvContentPartPr>
              <p14:xfrm>
                <a:off x="7818480" y="5518702"/>
                <a:ext cx="223560" cy="61920"/>
              </p14:xfrm>
            </p:contentPart>
          </mc:Choice>
          <mc:Fallback xmlns="">
            <p:pic>
              <p:nvPicPr>
                <p:cNvPr id="44" name="Freihand 43">
                  <a:extLst>
                    <a:ext uri="{FF2B5EF4-FFF2-40B4-BE49-F238E27FC236}">
                      <a16:creationId xmlns:a16="http://schemas.microsoft.com/office/drawing/2014/main" id="{99AA3E6C-0C5B-029C-697C-4359C276E062}"/>
                    </a:ext>
                  </a:extLst>
                </p:cNvPr>
                <p:cNvPicPr/>
                <p:nvPr/>
              </p:nvPicPr>
              <p:blipFill>
                <a:blip r:embed="rId61"/>
                <a:stretch>
                  <a:fillRect/>
                </a:stretch>
              </p:blipFill>
              <p:spPr>
                <a:xfrm>
                  <a:off x="7809840" y="5510062"/>
                  <a:ext cx="241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699EAE20-7E4F-64B3-C8C7-785838CC17A5}"/>
                    </a:ext>
                  </a:extLst>
                </p14:cNvPr>
                <p14:cNvContentPartPr/>
                <p14:nvPr/>
              </p14:nvContentPartPr>
              <p14:xfrm>
                <a:off x="5429520" y="5706262"/>
                <a:ext cx="2838960" cy="195120"/>
              </p14:xfrm>
            </p:contentPart>
          </mc:Choice>
          <mc:Fallback xmlns="">
            <p:pic>
              <p:nvPicPr>
                <p:cNvPr id="45" name="Freihand 44">
                  <a:extLst>
                    <a:ext uri="{FF2B5EF4-FFF2-40B4-BE49-F238E27FC236}">
                      <a16:creationId xmlns:a16="http://schemas.microsoft.com/office/drawing/2014/main" id="{699EAE20-7E4F-64B3-C8C7-785838CC17A5}"/>
                    </a:ext>
                  </a:extLst>
                </p:cNvPr>
                <p:cNvPicPr/>
                <p:nvPr/>
              </p:nvPicPr>
              <p:blipFill>
                <a:blip r:embed="rId63"/>
                <a:stretch>
                  <a:fillRect/>
                </a:stretch>
              </p:blipFill>
              <p:spPr>
                <a:xfrm>
                  <a:off x="5420880" y="5697262"/>
                  <a:ext cx="2856600" cy="21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B76AFEF7-BA48-3F35-F919-8A86E9877C2E}"/>
                  </a:ext>
                </a:extLst>
              </p14:cNvPr>
              <p14:cNvContentPartPr/>
              <p14:nvPr/>
            </p14:nvContentPartPr>
            <p14:xfrm>
              <a:off x="1665000" y="2135782"/>
              <a:ext cx="6466680" cy="2213280"/>
            </p14:xfrm>
          </p:contentPart>
        </mc:Choice>
        <mc:Fallback xmlns="">
          <p:pic>
            <p:nvPicPr>
              <p:cNvPr id="47" name="Freihand 46">
                <a:extLst>
                  <a:ext uri="{FF2B5EF4-FFF2-40B4-BE49-F238E27FC236}">
                    <a16:creationId xmlns:a16="http://schemas.microsoft.com/office/drawing/2014/main" id="{B76AFEF7-BA48-3F35-F919-8A86E9877C2E}"/>
                  </a:ext>
                </a:extLst>
              </p:cNvPr>
              <p:cNvPicPr/>
              <p:nvPr/>
            </p:nvPicPr>
            <p:blipFill>
              <a:blip r:embed="rId65"/>
              <a:stretch>
                <a:fillRect/>
              </a:stretch>
            </p:blipFill>
            <p:spPr>
              <a:xfrm>
                <a:off x="1656000" y="2126782"/>
                <a:ext cx="6484320" cy="2230920"/>
              </a:xfrm>
              <a:prstGeom prst="rect">
                <a:avLst/>
              </a:prstGeom>
            </p:spPr>
          </p:pic>
        </mc:Fallback>
      </mc:AlternateContent>
      <p:grpSp>
        <p:nvGrpSpPr>
          <p:cNvPr id="50" name="Gruppieren 49">
            <a:extLst>
              <a:ext uri="{FF2B5EF4-FFF2-40B4-BE49-F238E27FC236}">
                <a16:creationId xmlns:a16="http://schemas.microsoft.com/office/drawing/2014/main" id="{5637868B-3BDE-ECC8-D981-D6C128D8F80C}"/>
              </a:ext>
            </a:extLst>
          </p:cNvPr>
          <p:cNvGrpSpPr/>
          <p:nvPr/>
        </p:nvGrpSpPr>
        <p:grpSpPr>
          <a:xfrm>
            <a:off x="4982040" y="1829782"/>
            <a:ext cx="3017520" cy="2408400"/>
            <a:chOff x="4982040" y="1829782"/>
            <a:chExt cx="3017520" cy="2408400"/>
          </a:xfrm>
        </p:grpSpPr>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748AD3A2-4081-227B-C46E-291DD7AD152A}"/>
                    </a:ext>
                  </a:extLst>
                </p14:cNvPr>
                <p14:cNvContentPartPr/>
                <p14:nvPr/>
              </p14:nvContentPartPr>
              <p14:xfrm>
                <a:off x="4982040" y="2979622"/>
                <a:ext cx="1516680" cy="1258560"/>
              </p14:xfrm>
            </p:contentPart>
          </mc:Choice>
          <mc:Fallback xmlns="">
            <p:pic>
              <p:nvPicPr>
                <p:cNvPr id="48" name="Freihand 47">
                  <a:extLst>
                    <a:ext uri="{FF2B5EF4-FFF2-40B4-BE49-F238E27FC236}">
                      <a16:creationId xmlns:a16="http://schemas.microsoft.com/office/drawing/2014/main" id="{748AD3A2-4081-227B-C46E-291DD7AD152A}"/>
                    </a:ext>
                  </a:extLst>
                </p:cNvPr>
                <p:cNvPicPr/>
                <p:nvPr/>
              </p:nvPicPr>
              <p:blipFill>
                <a:blip r:embed="rId67"/>
                <a:stretch>
                  <a:fillRect/>
                </a:stretch>
              </p:blipFill>
              <p:spPr>
                <a:xfrm>
                  <a:off x="4973400" y="2970982"/>
                  <a:ext cx="1534320" cy="1276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47EF0C27-CA15-48FA-3A5D-D93869A2D15A}"/>
                    </a:ext>
                  </a:extLst>
                </p14:cNvPr>
                <p14:cNvContentPartPr/>
                <p14:nvPr/>
              </p14:nvContentPartPr>
              <p14:xfrm>
                <a:off x="6240240" y="1829782"/>
                <a:ext cx="1759320" cy="1746720"/>
              </p14:xfrm>
            </p:contentPart>
          </mc:Choice>
          <mc:Fallback xmlns="">
            <p:pic>
              <p:nvPicPr>
                <p:cNvPr id="49" name="Freihand 48">
                  <a:extLst>
                    <a:ext uri="{FF2B5EF4-FFF2-40B4-BE49-F238E27FC236}">
                      <a16:creationId xmlns:a16="http://schemas.microsoft.com/office/drawing/2014/main" id="{47EF0C27-CA15-48FA-3A5D-D93869A2D15A}"/>
                    </a:ext>
                  </a:extLst>
                </p:cNvPr>
                <p:cNvPicPr/>
                <p:nvPr/>
              </p:nvPicPr>
              <p:blipFill>
                <a:blip r:embed="rId69"/>
                <a:stretch>
                  <a:fillRect/>
                </a:stretch>
              </p:blipFill>
              <p:spPr>
                <a:xfrm>
                  <a:off x="6231240" y="1820782"/>
                  <a:ext cx="1776960" cy="1764360"/>
                </a:xfrm>
                <a:prstGeom prst="rect">
                  <a:avLst/>
                </a:prstGeom>
              </p:spPr>
            </p:pic>
          </mc:Fallback>
        </mc:AlternateContent>
      </p:grpSp>
    </p:spTree>
    <p:extLst>
      <p:ext uri="{BB962C8B-B14F-4D97-AF65-F5344CB8AC3E}">
        <p14:creationId xmlns:p14="http://schemas.microsoft.com/office/powerpoint/2010/main" val="10802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E5D5BF0-7FB8-DBA7-40FE-333B45095654}"/>
                  </a:ext>
                </a:extLst>
              </p14:cNvPr>
              <p14:cNvContentPartPr/>
              <p14:nvPr/>
            </p14:nvContentPartPr>
            <p14:xfrm>
              <a:off x="8462520" y="2623582"/>
              <a:ext cx="74520" cy="100440"/>
            </p14:xfrm>
          </p:contentPart>
        </mc:Choice>
        <mc:Fallback xmlns="">
          <p:pic>
            <p:nvPicPr>
              <p:cNvPr id="3" name="Freihand 2">
                <a:extLst>
                  <a:ext uri="{FF2B5EF4-FFF2-40B4-BE49-F238E27FC236}">
                    <a16:creationId xmlns:a16="http://schemas.microsoft.com/office/drawing/2014/main" id="{2E5D5BF0-7FB8-DBA7-40FE-333B45095654}"/>
                  </a:ext>
                </a:extLst>
              </p:cNvPr>
              <p:cNvPicPr/>
              <p:nvPr/>
            </p:nvPicPr>
            <p:blipFill>
              <a:blip r:embed="rId5"/>
              <a:stretch>
                <a:fillRect/>
              </a:stretch>
            </p:blipFill>
            <p:spPr>
              <a:xfrm>
                <a:off x="8453880" y="2614942"/>
                <a:ext cx="92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B532B24-7487-5B9C-6E0F-66F102828977}"/>
                  </a:ext>
                </a:extLst>
              </p14:cNvPr>
              <p14:cNvContentPartPr/>
              <p14:nvPr/>
            </p14:nvContentPartPr>
            <p14:xfrm>
              <a:off x="947880" y="3941902"/>
              <a:ext cx="26280" cy="315720"/>
            </p14:xfrm>
          </p:contentPart>
        </mc:Choice>
        <mc:Fallback xmlns="">
          <p:pic>
            <p:nvPicPr>
              <p:cNvPr id="4" name="Freihand 3">
                <a:extLst>
                  <a:ext uri="{FF2B5EF4-FFF2-40B4-BE49-F238E27FC236}">
                    <a16:creationId xmlns:a16="http://schemas.microsoft.com/office/drawing/2014/main" id="{9B532B24-7487-5B9C-6E0F-66F102828977}"/>
                  </a:ext>
                </a:extLst>
              </p:cNvPr>
              <p:cNvPicPr/>
              <p:nvPr/>
            </p:nvPicPr>
            <p:blipFill>
              <a:blip r:embed="rId7"/>
              <a:stretch>
                <a:fillRect/>
              </a:stretch>
            </p:blipFill>
            <p:spPr>
              <a:xfrm>
                <a:off x="938880" y="3933262"/>
                <a:ext cx="439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26779BA-2BD1-FC63-FEAE-3E4B6F3CADC2}"/>
                  </a:ext>
                </a:extLst>
              </p14:cNvPr>
              <p14:cNvContentPartPr/>
              <p14:nvPr/>
            </p14:nvContentPartPr>
            <p14:xfrm>
              <a:off x="7397640" y="3027502"/>
              <a:ext cx="49680" cy="308160"/>
            </p14:xfrm>
          </p:contentPart>
        </mc:Choice>
        <mc:Fallback xmlns="">
          <p:pic>
            <p:nvPicPr>
              <p:cNvPr id="5" name="Freihand 4">
                <a:extLst>
                  <a:ext uri="{FF2B5EF4-FFF2-40B4-BE49-F238E27FC236}">
                    <a16:creationId xmlns:a16="http://schemas.microsoft.com/office/drawing/2014/main" id="{426779BA-2BD1-FC63-FEAE-3E4B6F3CADC2}"/>
                  </a:ext>
                </a:extLst>
              </p:cNvPr>
              <p:cNvPicPr/>
              <p:nvPr/>
            </p:nvPicPr>
            <p:blipFill>
              <a:blip r:embed="rId9"/>
              <a:stretch>
                <a:fillRect/>
              </a:stretch>
            </p:blipFill>
            <p:spPr>
              <a:xfrm>
                <a:off x="7388640" y="3018862"/>
                <a:ext cx="67320" cy="325800"/>
              </a:xfrm>
              <a:prstGeom prst="rect">
                <a:avLst/>
              </a:prstGeom>
            </p:spPr>
          </p:pic>
        </mc:Fallback>
      </mc:AlternateContent>
      <p:grpSp>
        <p:nvGrpSpPr>
          <p:cNvPr id="46" name="Gruppieren 45">
            <a:extLst>
              <a:ext uri="{FF2B5EF4-FFF2-40B4-BE49-F238E27FC236}">
                <a16:creationId xmlns:a16="http://schemas.microsoft.com/office/drawing/2014/main" id="{67680D0C-E94D-5132-F6F5-C88B1EC1A4F8}"/>
              </a:ext>
            </a:extLst>
          </p:cNvPr>
          <p:cNvGrpSpPr/>
          <p:nvPr/>
        </p:nvGrpSpPr>
        <p:grpSpPr>
          <a:xfrm>
            <a:off x="7874280" y="2735182"/>
            <a:ext cx="4222440" cy="1037160"/>
            <a:chOff x="7874280" y="2735182"/>
            <a:chExt cx="4222440" cy="1037160"/>
          </a:xfrm>
        </p:grpSpPr>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EC16820-581D-A258-2C5D-FBE721A5DDAC}"/>
                    </a:ext>
                  </a:extLst>
                </p14:cNvPr>
                <p14:cNvContentPartPr/>
                <p14:nvPr/>
              </p14:nvContentPartPr>
              <p14:xfrm>
                <a:off x="7936920" y="3243862"/>
                <a:ext cx="25200" cy="181800"/>
              </p14:xfrm>
            </p:contentPart>
          </mc:Choice>
          <mc:Fallback xmlns="">
            <p:pic>
              <p:nvPicPr>
                <p:cNvPr id="7" name="Freihand 6">
                  <a:extLst>
                    <a:ext uri="{FF2B5EF4-FFF2-40B4-BE49-F238E27FC236}">
                      <a16:creationId xmlns:a16="http://schemas.microsoft.com/office/drawing/2014/main" id="{BEC16820-581D-A258-2C5D-FBE721A5DDAC}"/>
                    </a:ext>
                  </a:extLst>
                </p:cNvPr>
                <p:cNvPicPr/>
                <p:nvPr/>
              </p:nvPicPr>
              <p:blipFill>
                <a:blip r:embed="rId11"/>
                <a:stretch>
                  <a:fillRect/>
                </a:stretch>
              </p:blipFill>
              <p:spPr>
                <a:xfrm>
                  <a:off x="7927920" y="3235222"/>
                  <a:ext cx="42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CB1B1737-7F34-98CB-B82E-A1264415CA82}"/>
                    </a:ext>
                  </a:extLst>
                </p14:cNvPr>
                <p14:cNvContentPartPr/>
                <p14:nvPr/>
              </p14:nvContentPartPr>
              <p14:xfrm>
                <a:off x="7874280" y="3298942"/>
                <a:ext cx="121680" cy="45720"/>
              </p14:xfrm>
            </p:contentPart>
          </mc:Choice>
          <mc:Fallback xmlns="">
            <p:pic>
              <p:nvPicPr>
                <p:cNvPr id="8" name="Freihand 7">
                  <a:extLst>
                    <a:ext uri="{FF2B5EF4-FFF2-40B4-BE49-F238E27FC236}">
                      <a16:creationId xmlns:a16="http://schemas.microsoft.com/office/drawing/2014/main" id="{CB1B1737-7F34-98CB-B82E-A1264415CA82}"/>
                    </a:ext>
                  </a:extLst>
                </p:cNvPr>
                <p:cNvPicPr/>
                <p:nvPr/>
              </p:nvPicPr>
              <p:blipFill>
                <a:blip r:embed="rId13"/>
                <a:stretch>
                  <a:fillRect/>
                </a:stretch>
              </p:blipFill>
              <p:spPr>
                <a:xfrm>
                  <a:off x="7865640" y="3290302"/>
                  <a:ext cx="139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026C3883-E672-BB72-F207-E2AF44D1957A}"/>
                    </a:ext>
                  </a:extLst>
                </p14:cNvPr>
                <p14:cNvContentPartPr/>
                <p14:nvPr/>
              </p14:nvContentPartPr>
              <p14:xfrm>
                <a:off x="8190000" y="3191662"/>
                <a:ext cx="141480" cy="203400"/>
              </p14:xfrm>
            </p:contentPart>
          </mc:Choice>
          <mc:Fallback xmlns="">
            <p:pic>
              <p:nvPicPr>
                <p:cNvPr id="10" name="Freihand 9">
                  <a:extLst>
                    <a:ext uri="{FF2B5EF4-FFF2-40B4-BE49-F238E27FC236}">
                      <a16:creationId xmlns:a16="http://schemas.microsoft.com/office/drawing/2014/main" id="{026C3883-E672-BB72-F207-E2AF44D1957A}"/>
                    </a:ext>
                  </a:extLst>
                </p:cNvPr>
                <p:cNvPicPr/>
                <p:nvPr/>
              </p:nvPicPr>
              <p:blipFill>
                <a:blip r:embed="rId15"/>
                <a:stretch>
                  <a:fillRect/>
                </a:stretch>
              </p:blipFill>
              <p:spPr>
                <a:xfrm>
                  <a:off x="8181360" y="3183022"/>
                  <a:ext cx="1591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EFA5AEF5-026D-9201-9BAB-E0935DFA81F5}"/>
                    </a:ext>
                  </a:extLst>
                </p14:cNvPr>
                <p14:cNvContentPartPr/>
                <p14:nvPr/>
              </p14:nvContentPartPr>
              <p14:xfrm>
                <a:off x="8355240" y="3371302"/>
                <a:ext cx="57240" cy="83520"/>
              </p14:xfrm>
            </p:contentPart>
          </mc:Choice>
          <mc:Fallback xmlns="">
            <p:pic>
              <p:nvPicPr>
                <p:cNvPr id="12" name="Freihand 11">
                  <a:extLst>
                    <a:ext uri="{FF2B5EF4-FFF2-40B4-BE49-F238E27FC236}">
                      <a16:creationId xmlns:a16="http://schemas.microsoft.com/office/drawing/2014/main" id="{EFA5AEF5-026D-9201-9BAB-E0935DFA81F5}"/>
                    </a:ext>
                  </a:extLst>
                </p:cNvPr>
                <p:cNvPicPr/>
                <p:nvPr/>
              </p:nvPicPr>
              <p:blipFill>
                <a:blip r:embed="rId17"/>
                <a:stretch>
                  <a:fillRect/>
                </a:stretch>
              </p:blipFill>
              <p:spPr>
                <a:xfrm>
                  <a:off x="8346240" y="3362662"/>
                  <a:ext cx="74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A3C6AFC3-9F13-12BA-EED3-32241F46F852}"/>
                    </a:ext>
                  </a:extLst>
                </p14:cNvPr>
                <p14:cNvContentPartPr/>
                <p14:nvPr/>
              </p14:nvContentPartPr>
              <p14:xfrm>
                <a:off x="8481600" y="3137662"/>
                <a:ext cx="160200" cy="241560"/>
              </p14:xfrm>
            </p:contentPart>
          </mc:Choice>
          <mc:Fallback xmlns="">
            <p:pic>
              <p:nvPicPr>
                <p:cNvPr id="13" name="Freihand 12">
                  <a:extLst>
                    <a:ext uri="{FF2B5EF4-FFF2-40B4-BE49-F238E27FC236}">
                      <a16:creationId xmlns:a16="http://schemas.microsoft.com/office/drawing/2014/main" id="{A3C6AFC3-9F13-12BA-EED3-32241F46F852}"/>
                    </a:ext>
                  </a:extLst>
                </p:cNvPr>
                <p:cNvPicPr/>
                <p:nvPr/>
              </p:nvPicPr>
              <p:blipFill>
                <a:blip r:embed="rId19"/>
                <a:stretch>
                  <a:fillRect/>
                </a:stretch>
              </p:blipFill>
              <p:spPr>
                <a:xfrm>
                  <a:off x="8472960" y="3128662"/>
                  <a:ext cx="177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11EC5247-2420-99C5-1D16-A2184E5D8C1D}"/>
                    </a:ext>
                  </a:extLst>
                </p14:cNvPr>
                <p14:cNvContentPartPr/>
                <p14:nvPr/>
              </p14:nvContentPartPr>
              <p14:xfrm>
                <a:off x="8849880" y="3110302"/>
                <a:ext cx="174600" cy="205560"/>
              </p14:xfrm>
            </p:contentPart>
          </mc:Choice>
          <mc:Fallback xmlns="">
            <p:pic>
              <p:nvPicPr>
                <p:cNvPr id="14" name="Freihand 13">
                  <a:extLst>
                    <a:ext uri="{FF2B5EF4-FFF2-40B4-BE49-F238E27FC236}">
                      <a16:creationId xmlns:a16="http://schemas.microsoft.com/office/drawing/2014/main" id="{11EC5247-2420-99C5-1D16-A2184E5D8C1D}"/>
                    </a:ext>
                  </a:extLst>
                </p:cNvPr>
                <p:cNvPicPr/>
                <p:nvPr/>
              </p:nvPicPr>
              <p:blipFill>
                <a:blip r:embed="rId21"/>
                <a:stretch>
                  <a:fillRect/>
                </a:stretch>
              </p:blipFill>
              <p:spPr>
                <a:xfrm>
                  <a:off x="8840880" y="3101662"/>
                  <a:ext cx="1922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07B10A99-C5FA-67A3-60C8-D148D4549766}"/>
                    </a:ext>
                  </a:extLst>
                </p14:cNvPr>
                <p14:cNvContentPartPr/>
                <p14:nvPr/>
              </p14:nvContentPartPr>
              <p14:xfrm>
                <a:off x="8765640" y="3038662"/>
                <a:ext cx="121320" cy="120240"/>
              </p14:xfrm>
            </p:contentPart>
          </mc:Choice>
          <mc:Fallback xmlns="">
            <p:pic>
              <p:nvPicPr>
                <p:cNvPr id="17" name="Freihand 16">
                  <a:extLst>
                    <a:ext uri="{FF2B5EF4-FFF2-40B4-BE49-F238E27FC236}">
                      <a16:creationId xmlns:a16="http://schemas.microsoft.com/office/drawing/2014/main" id="{07B10A99-C5FA-67A3-60C8-D148D4549766}"/>
                    </a:ext>
                  </a:extLst>
                </p:cNvPr>
                <p:cNvPicPr/>
                <p:nvPr/>
              </p:nvPicPr>
              <p:blipFill>
                <a:blip r:embed="rId23"/>
                <a:stretch>
                  <a:fillRect/>
                </a:stretch>
              </p:blipFill>
              <p:spPr>
                <a:xfrm>
                  <a:off x="8756640" y="3029662"/>
                  <a:ext cx="138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A0AEF0F7-C273-3D74-B618-778A0967E2FD}"/>
                    </a:ext>
                  </a:extLst>
                </p14:cNvPr>
                <p14:cNvContentPartPr/>
                <p14:nvPr/>
              </p14:nvContentPartPr>
              <p14:xfrm>
                <a:off x="9204480" y="2953342"/>
                <a:ext cx="230400" cy="347760"/>
              </p14:xfrm>
            </p:contentPart>
          </mc:Choice>
          <mc:Fallback xmlns="">
            <p:pic>
              <p:nvPicPr>
                <p:cNvPr id="19" name="Freihand 18">
                  <a:extLst>
                    <a:ext uri="{FF2B5EF4-FFF2-40B4-BE49-F238E27FC236}">
                      <a16:creationId xmlns:a16="http://schemas.microsoft.com/office/drawing/2014/main" id="{A0AEF0F7-C273-3D74-B618-778A0967E2FD}"/>
                    </a:ext>
                  </a:extLst>
                </p:cNvPr>
                <p:cNvPicPr/>
                <p:nvPr/>
              </p:nvPicPr>
              <p:blipFill>
                <a:blip r:embed="rId25"/>
                <a:stretch>
                  <a:fillRect/>
                </a:stretch>
              </p:blipFill>
              <p:spPr>
                <a:xfrm>
                  <a:off x="9195480" y="2944342"/>
                  <a:ext cx="2480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Freihand 22">
                  <a:extLst>
                    <a:ext uri="{FF2B5EF4-FFF2-40B4-BE49-F238E27FC236}">
                      <a16:creationId xmlns:a16="http://schemas.microsoft.com/office/drawing/2014/main" id="{AEA76559-B4FD-A1E4-CDAE-F44655904E5C}"/>
                    </a:ext>
                  </a:extLst>
                </p14:cNvPr>
                <p14:cNvContentPartPr/>
                <p14:nvPr/>
              </p14:nvContentPartPr>
              <p14:xfrm>
                <a:off x="9462960" y="3046942"/>
                <a:ext cx="258120" cy="172440"/>
              </p14:xfrm>
            </p:contentPart>
          </mc:Choice>
          <mc:Fallback xmlns="">
            <p:pic>
              <p:nvPicPr>
                <p:cNvPr id="23" name="Freihand 22">
                  <a:extLst>
                    <a:ext uri="{FF2B5EF4-FFF2-40B4-BE49-F238E27FC236}">
                      <a16:creationId xmlns:a16="http://schemas.microsoft.com/office/drawing/2014/main" id="{AEA76559-B4FD-A1E4-CDAE-F44655904E5C}"/>
                    </a:ext>
                  </a:extLst>
                </p:cNvPr>
                <p:cNvPicPr/>
                <p:nvPr/>
              </p:nvPicPr>
              <p:blipFill>
                <a:blip r:embed="rId27"/>
                <a:stretch>
                  <a:fillRect/>
                </a:stretch>
              </p:blipFill>
              <p:spPr>
                <a:xfrm>
                  <a:off x="9453960" y="3037942"/>
                  <a:ext cx="275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790AF0E1-9762-9234-BD02-733CDEDC77A2}"/>
                    </a:ext>
                  </a:extLst>
                </p14:cNvPr>
                <p14:cNvContentPartPr/>
                <p14:nvPr/>
              </p14:nvContentPartPr>
              <p14:xfrm>
                <a:off x="9627120" y="2946862"/>
                <a:ext cx="513720" cy="243000"/>
              </p14:xfrm>
            </p:contentPart>
          </mc:Choice>
          <mc:Fallback xmlns="">
            <p:pic>
              <p:nvPicPr>
                <p:cNvPr id="24" name="Freihand 23">
                  <a:extLst>
                    <a:ext uri="{FF2B5EF4-FFF2-40B4-BE49-F238E27FC236}">
                      <a16:creationId xmlns:a16="http://schemas.microsoft.com/office/drawing/2014/main" id="{790AF0E1-9762-9234-BD02-733CDEDC77A2}"/>
                    </a:ext>
                  </a:extLst>
                </p:cNvPr>
                <p:cNvPicPr/>
                <p:nvPr/>
              </p:nvPicPr>
              <p:blipFill>
                <a:blip r:embed="rId29"/>
                <a:stretch>
                  <a:fillRect/>
                </a:stretch>
              </p:blipFill>
              <p:spPr>
                <a:xfrm>
                  <a:off x="9618120" y="2937862"/>
                  <a:ext cx="531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1C0F1B72-B919-2BDC-6152-987E74B81D68}"/>
                    </a:ext>
                  </a:extLst>
                </p14:cNvPr>
                <p14:cNvContentPartPr/>
                <p14:nvPr/>
              </p14:nvContentPartPr>
              <p14:xfrm>
                <a:off x="9964080" y="2901502"/>
                <a:ext cx="237240" cy="309600"/>
              </p14:xfrm>
            </p:contentPart>
          </mc:Choice>
          <mc:Fallback xmlns="">
            <p:pic>
              <p:nvPicPr>
                <p:cNvPr id="25" name="Freihand 24">
                  <a:extLst>
                    <a:ext uri="{FF2B5EF4-FFF2-40B4-BE49-F238E27FC236}">
                      <a16:creationId xmlns:a16="http://schemas.microsoft.com/office/drawing/2014/main" id="{1C0F1B72-B919-2BDC-6152-987E74B81D68}"/>
                    </a:ext>
                  </a:extLst>
                </p:cNvPr>
                <p:cNvPicPr/>
                <p:nvPr/>
              </p:nvPicPr>
              <p:blipFill>
                <a:blip r:embed="rId31"/>
                <a:stretch>
                  <a:fillRect/>
                </a:stretch>
              </p:blipFill>
              <p:spPr>
                <a:xfrm>
                  <a:off x="9955080" y="2892862"/>
                  <a:ext cx="2548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10478AC0-FFFD-B3BD-5B36-96E927CEC0F3}"/>
                    </a:ext>
                  </a:extLst>
                </p14:cNvPr>
                <p14:cNvContentPartPr/>
                <p14:nvPr/>
              </p14:nvContentPartPr>
              <p14:xfrm>
                <a:off x="10260360" y="2999422"/>
                <a:ext cx="293760" cy="132840"/>
              </p14:xfrm>
            </p:contentPart>
          </mc:Choice>
          <mc:Fallback xmlns="">
            <p:pic>
              <p:nvPicPr>
                <p:cNvPr id="26" name="Freihand 25">
                  <a:extLst>
                    <a:ext uri="{FF2B5EF4-FFF2-40B4-BE49-F238E27FC236}">
                      <a16:creationId xmlns:a16="http://schemas.microsoft.com/office/drawing/2014/main" id="{10478AC0-FFFD-B3BD-5B36-96E927CEC0F3}"/>
                    </a:ext>
                  </a:extLst>
                </p:cNvPr>
                <p:cNvPicPr/>
                <p:nvPr/>
              </p:nvPicPr>
              <p:blipFill>
                <a:blip r:embed="rId33"/>
                <a:stretch>
                  <a:fillRect/>
                </a:stretch>
              </p:blipFill>
              <p:spPr>
                <a:xfrm>
                  <a:off x="10251360" y="2990422"/>
                  <a:ext cx="311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01F752D3-ED7B-DBDA-A248-AE8FA4EDEB75}"/>
                    </a:ext>
                  </a:extLst>
                </p14:cNvPr>
                <p14:cNvContentPartPr/>
                <p14:nvPr/>
              </p14:nvContentPartPr>
              <p14:xfrm>
                <a:off x="10621800" y="2817982"/>
                <a:ext cx="156960" cy="276480"/>
              </p14:xfrm>
            </p:contentPart>
          </mc:Choice>
          <mc:Fallback xmlns="">
            <p:pic>
              <p:nvPicPr>
                <p:cNvPr id="27" name="Freihand 26">
                  <a:extLst>
                    <a:ext uri="{FF2B5EF4-FFF2-40B4-BE49-F238E27FC236}">
                      <a16:creationId xmlns:a16="http://schemas.microsoft.com/office/drawing/2014/main" id="{01F752D3-ED7B-DBDA-A248-AE8FA4EDEB75}"/>
                    </a:ext>
                  </a:extLst>
                </p:cNvPr>
                <p:cNvPicPr/>
                <p:nvPr/>
              </p:nvPicPr>
              <p:blipFill>
                <a:blip r:embed="rId35"/>
                <a:stretch>
                  <a:fillRect/>
                </a:stretch>
              </p:blipFill>
              <p:spPr>
                <a:xfrm>
                  <a:off x="10613160" y="2808982"/>
                  <a:ext cx="1746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236A74D9-90ED-C663-68DE-859064EBA7DB}"/>
                    </a:ext>
                  </a:extLst>
                </p14:cNvPr>
                <p14:cNvContentPartPr/>
                <p14:nvPr/>
              </p14:nvContentPartPr>
              <p14:xfrm>
                <a:off x="10748880" y="2939662"/>
                <a:ext cx="135720" cy="120960"/>
              </p14:xfrm>
            </p:contentPart>
          </mc:Choice>
          <mc:Fallback xmlns="">
            <p:pic>
              <p:nvPicPr>
                <p:cNvPr id="28" name="Freihand 27">
                  <a:extLst>
                    <a:ext uri="{FF2B5EF4-FFF2-40B4-BE49-F238E27FC236}">
                      <a16:creationId xmlns:a16="http://schemas.microsoft.com/office/drawing/2014/main" id="{236A74D9-90ED-C663-68DE-859064EBA7DB}"/>
                    </a:ext>
                  </a:extLst>
                </p:cNvPr>
                <p:cNvPicPr/>
                <p:nvPr/>
              </p:nvPicPr>
              <p:blipFill>
                <a:blip r:embed="rId37"/>
                <a:stretch>
                  <a:fillRect/>
                </a:stretch>
              </p:blipFill>
              <p:spPr>
                <a:xfrm>
                  <a:off x="10739880" y="2930662"/>
                  <a:ext cx="153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8F8E9E8C-22B4-45CB-32B2-4166227C7F8F}"/>
                    </a:ext>
                  </a:extLst>
                </p14:cNvPr>
                <p14:cNvContentPartPr/>
                <p14:nvPr/>
              </p14:nvContentPartPr>
              <p14:xfrm>
                <a:off x="10909440" y="2735182"/>
                <a:ext cx="356040" cy="317880"/>
              </p14:xfrm>
            </p:contentPart>
          </mc:Choice>
          <mc:Fallback xmlns="">
            <p:pic>
              <p:nvPicPr>
                <p:cNvPr id="29" name="Freihand 28">
                  <a:extLst>
                    <a:ext uri="{FF2B5EF4-FFF2-40B4-BE49-F238E27FC236}">
                      <a16:creationId xmlns:a16="http://schemas.microsoft.com/office/drawing/2014/main" id="{8F8E9E8C-22B4-45CB-32B2-4166227C7F8F}"/>
                    </a:ext>
                  </a:extLst>
                </p:cNvPr>
                <p:cNvPicPr/>
                <p:nvPr/>
              </p:nvPicPr>
              <p:blipFill>
                <a:blip r:embed="rId39"/>
                <a:stretch>
                  <a:fillRect/>
                </a:stretch>
              </p:blipFill>
              <p:spPr>
                <a:xfrm>
                  <a:off x="10900800" y="2726182"/>
                  <a:ext cx="3736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2119248A-3849-8CAF-4A7F-C6B42307DE49}"/>
                    </a:ext>
                  </a:extLst>
                </p14:cNvPr>
                <p14:cNvContentPartPr/>
                <p14:nvPr/>
              </p14:nvContentPartPr>
              <p14:xfrm>
                <a:off x="11299320" y="2865142"/>
                <a:ext cx="351000" cy="114480"/>
              </p14:xfrm>
            </p:contentPart>
          </mc:Choice>
          <mc:Fallback xmlns="">
            <p:pic>
              <p:nvPicPr>
                <p:cNvPr id="30" name="Freihand 29">
                  <a:extLst>
                    <a:ext uri="{FF2B5EF4-FFF2-40B4-BE49-F238E27FC236}">
                      <a16:creationId xmlns:a16="http://schemas.microsoft.com/office/drawing/2014/main" id="{2119248A-3849-8CAF-4A7F-C6B42307DE49}"/>
                    </a:ext>
                  </a:extLst>
                </p:cNvPr>
                <p:cNvPicPr/>
                <p:nvPr/>
              </p:nvPicPr>
              <p:blipFill>
                <a:blip r:embed="rId41"/>
                <a:stretch>
                  <a:fillRect/>
                </a:stretch>
              </p:blipFill>
              <p:spPr>
                <a:xfrm>
                  <a:off x="11290320" y="2856502"/>
                  <a:ext cx="368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C718AF69-33BA-1FD2-5D9E-5BA5C734DC4F}"/>
                    </a:ext>
                  </a:extLst>
                </p14:cNvPr>
                <p14:cNvContentPartPr/>
                <p14:nvPr/>
              </p14:nvContentPartPr>
              <p14:xfrm>
                <a:off x="11707560" y="2795662"/>
                <a:ext cx="211320" cy="197640"/>
              </p14:xfrm>
            </p:contentPart>
          </mc:Choice>
          <mc:Fallback xmlns="">
            <p:pic>
              <p:nvPicPr>
                <p:cNvPr id="32" name="Freihand 31">
                  <a:extLst>
                    <a:ext uri="{FF2B5EF4-FFF2-40B4-BE49-F238E27FC236}">
                      <a16:creationId xmlns:a16="http://schemas.microsoft.com/office/drawing/2014/main" id="{C718AF69-33BA-1FD2-5D9E-5BA5C734DC4F}"/>
                    </a:ext>
                  </a:extLst>
                </p:cNvPr>
                <p:cNvPicPr/>
                <p:nvPr/>
              </p:nvPicPr>
              <p:blipFill>
                <a:blip r:embed="rId43"/>
                <a:stretch>
                  <a:fillRect/>
                </a:stretch>
              </p:blipFill>
              <p:spPr>
                <a:xfrm>
                  <a:off x="11698560" y="2787022"/>
                  <a:ext cx="228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5C1A9B29-3F02-8BD8-1BEC-9825A39FB9A0}"/>
                    </a:ext>
                  </a:extLst>
                </p14:cNvPr>
                <p14:cNvContentPartPr/>
                <p14:nvPr/>
              </p14:nvContentPartPr>
              <p14:xfrm>
                <a:off x="8018640" y="3666862"/>
                <a:ext cx="229320" cy="105480"/>
              </p14:xfrm>
            </p:contentPart>
          </mc:Choice>
          <mc:Fallback xmlns="">
            <p:pic>
              <p:nvPicPr>
                <p:cNvPr id="33" name="Freihand 32">
                  <a:extLst>
                    <a:ext uri="{FF2B5EF4-FFF2-40B4-BE49-F238E27FC236}">
                      <a16:creationId xmlns:a16="http://schemas.microsoft.com/office/drawing/2014/main" id="{5C1A9B29-3F02-8BD8-1BEC-9825A39FB9A0}"/>
                    </a:ext>
                  </a:extLst>
                </p:cNvPr>
                <p:cNvPicPr/>
                <p:nvPr/>
              </p:nvPicPr>
              <p:blipFill>
                <a:blip r:embed="rId45"/>
                <a:stretch>
                  <a:fillRect/>
                </a:stretch>
              </p:blipFill>
              <p:spPr>
                <a:xfrm>
                  <a:off x="8010000" y="3658222"/>
                  <a:ext cx="246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32C9E6FE-D243-6E38-0EA3-F55CDD08D8C8}"/>
                    </a:ext>
                  </a:extLst>
                </p14:cNvPr>
                <p14:cNvContentPartPr/>
                <p14:nvPr/>
              </p14:nvContentPartPr>
              <p14:xfrm>
                <a:off x="8178840" y="3591262"/>
                <a:ext cx="45720" cy="28080"/>
              </p14:xfrm>
            </p:contentPart>
          </mc:Choice>
          <mc:Fallback xmlns="">
            <p:pic>
              <p:nvPicPr>
                <p:cNvPr id="34" name="Freihand 33">
                  <a:extLst>
                    <a:ext uri="{FF2B5EF4-FFF2-40B4-BE49-F238E27FC236}">
                      <a16:creationId xmlns:a16="http://schemas.microsoft.com/office/drawing/2014/main" id="{32C9E6FE-D243-6E38-0EA3-F55CDD08D8C8}"/>
                    </a:ext>
                  </a:extLst>
                </p:cNvPr>
                <p:cNvPicPr/>
                <p:nvPr/>
              </p:nvPicPr>
              <p:blipFill>
                <a:blip r:embed="rId47"/>
                <a:stretch>
                  <a:fillRect/>
                </a:stretch>
              </p:blipFill>
              <p:spPr>
                <a:xfrm>
                  <a:off x="8169840" y="3582262"/>
                  <a:ext cx="63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64D3707B-61BD-94BA-572C-19CCC192CB9F}"/>
                    </a:ext>
                  </a:extLst>
                </p14:cNvPr>
                <p14:cNvContentPartPr/>
                <p14:nvPr/>
              </p14:nvContentPartPr>
              <p14:xfrm>
                <a:off x="8493120" y="3585502"/>
                <a:ext cx="163800" cy="138960"/>
              </p14:xfrm>
            </p:contentPart>
          </mc:Choice>
          <mc:Fallback xmlns="">
            <p:pic>
              <p:nvPicPr>
                <p:cNvPr id="35" name="Freihand 34">
                  <a:extLst>
                    <a:ext uri="{FF2B5EF4-FFF2-40B4-BE49-F238E27FC236}">
                      <a16:creationId xmlns:a16="http://schemas.microsoft.com/office/drawing/2014/main" id="{64D3707B-61BD-94BA-572C-19CCC192CB9F}"/>
                    </a:ext>
                  </a:extLst>
                </p:cNvPr>
                <p:cNvPicPr/>
                <p:nvPr/>
              </p:nvPicPr>
              <p:blipFill>
                <a:blip r:embed="rId49"/>
                <a:stretch>
                  <a:fillRect/>
                </a:stretch>
              </p:blipFill>
              <p:spPr>
                <a:xfrm>
                  <a:off x="8484120" y="3576502"/>
                  <a:ext cx="181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FF51136B-8BDA-A95F-7DB2-E5EACC4B5D12}"/>
                    </a:ext>
                  </a:extLst>
                </p14:cNvPr>
                <p14:cNvContentPartPr/>
                <p14:nvPr/>
              </p14:nvContentPartPr>
              <p14:xfrm>
                <a:off x="8697240" y="3620422"/>
                <a:ext cx="281520" cy="87840"/>
              </p14:xfrm>
            </p:contentPart>
          </mc:Choice>
          <mc:Fallback xmlns="">
            <p:pic>
              <p:nvPicPr>
                <p:cNvPr id="36" name="Freihand 35">
                  <a:extLst>
                    <a:ext uri="{FF2B5EF4-FFF2-40B4-BE49-F238E27FC236}">
                      <a16:creationId xmlns:a16="http://schemas.microsoft.com/office/drawing/2014/main" id="{FF51136B-8BDA-A95F-7DB2-E5EACC4B5D12}"/>
                    </a:ext>
                  </a:extLst>
                </p:cNvPr>
                <p:cNvPicPr/>
                <p:nvPr/>
              </p:nvPicPr>
              <p:blipFill>
                <a:blip r:embed="rId51"/>
                <a:stretch>
                  <a:fillRect/>
                </a:stretch>
              </p:blipFill>
              <p:spPr>
                <a:xfrm>
                  <a:off x="8688600" y="3611422"/>
                  <a:ext cx="299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D9609B86-FEFA-84FE-8B5E-FF989FEA6BE6}"/>
                    </a:ext>
                  </a:extLst>
                </p14:cNvPr>
                <p14:cNvContentPartPr/>
                <p14:nvPr/>
              </p14:nvContentPartPr>
              <p14:xfrm>
                <a:off x="9219600" y="3526102"/>
                <a:ext cx="218160" cy="196920"/>
              </p14:xfrm>
            </p:contentPart>
          </mc:Choice>
          <mc:Fallback xmlns="">
            <p:pic>
              <p:nvPicPr>
                <p:cNvPr id="37" name="Freihand 36">
                  <a:extLst>
                    <a:ext uri="{FF2B5EF4-FFF2-40B4-BE49-F238E27FC236}">
                      <a16:creationId xmlns:a16="http://schemas.microsoft.com/office/drawing/2014/main" id="{D9609B86-FEFA-84FE-8B5E-FF989FEA6BE6}"/>
                    </a:ext>
                  </a:extLst>
                </p:cNvPr>
                <p:cNvPicPr/>
                <p:nvPr/>
              </p:nvPicPr>
              <p:blipFill>
                <a:blip r:embed="rId53"/>
                <a:stretch>
                  <a:fillRect/>
                </a:stretch>
              </p:blipFill>
              <p:spPr>
                <a:xfrm>
                  <a:off x="9210600" y="3517462"/>
                  <a:ext cx="235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0B5CAAA4-FFE4-89AC-9888-365DE204AF40}"/>
                    </a:ext>
                  </a:extLst>
                </p14:cNvPr>
                <p14:cNvContentPartPr/>
                <p14:nvPr/>
              </p14:nvContentPartPr>
              <p14:xfrm>
                <a:off x="9444960" y="3465262"/>
                <a:ext cx="215280" cy="209880"/>
              </p14:xfrm>
            </p:contentPart>
          </mc:Choice>
          <mc:Fallback xmlns="">
            <p:pic>
              <p:nvPicPr>
                <p:cNvPr id="38" name="Freihand 37">
                  <a:extLst>
                    <a:ext uri="{FF2B5EF4-FFF2-40B4-BE49-F238E27FC236}">
                      <a16:creationId xmlns:a16="http://schemas.microsoft.com/office/drawing/2014/main" id="{0B5CAAA4-FFE4-89AC-9888-365DE204AF40}"/>
                    </a:ext>
                  </a:extLst>
                </p:cNvPr>
                <p:cNvPicPr/>
                <p:nvPr/>
              </p:nvPicPr>
              <p:blipFill>
                <a:blip r:embed="rId55"/>
                <a:stretch>
                  <a:fillRect/>
                </a:stretch>
              </p:blipFill>
              <p:spPr>
                <a:xfrm>
                  <a:off x="9435960" y="3456262"/>
                  <a:ext cx="2329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81C256FE-0550-97B2-7E9A-30743E21193E}"/>
                    </a:ext>
                  </a:extLst>
                </p14:cNvPr>
                <p14:cNvContentPartPr/>
                <p14:nvPr/>
              </p14:nvContentPartPr>
              <p14:xfrm>
                <a:off x="9425880" y="3492622"/>
                <a:ext cx="155520" cy="31680"/>
              </p14:xfrm>
            </p:contentPart>
          </mc:Choice>
          <mc:Fallback xmlns="">
            <p:pic>
              <p:nvPicPr>
                <p:cNvPr id="39" name="Freihand 38">
                  <a:extLst>
                    <a:ext uri="{FF2B5EF4-FFF2-40B4-BE49-F238E27FC236}">
                      <a16:creationId xmlns:a16="http://schemas.microsoft.com/office/drawing/2014/main" id="{81C256FE-0550-97B2-7E9A-30743E21193E}"/>
                    </a:ext>
                  </a:extLst>
                </p:cNvPr>
                <p:cNvPicPr/>
                <p:nvPr/>
              </p:nvPicPr>
              <p:blipFill>
                <a:blip r:embed="rId57"/>
                <a:stretch>
                  <a:fillRect/>
                </a:stretch>
              </p:blipFill>
              <p:spPr>
                <a:xfrm>
                  <a:off x="9416880" y="3483622"/>
                  <a:ext cx="173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BE9D17A2-A313-4955-3FA6-BEC4AC56190C}"/>
                    </a:ext>
                  </a:extLst>
                </p14:cNvPr>
                <p14:cNvContentPartPr/>
                <p14:nvPr/>
              </p14:nvContentPartPr>
              <p14:xfrm>
                <a:off x="9649800" y="3439342"/>
                <a:ext cx="321480" cy="218160"/>
              </p14:xfrm>
            </p:contentPart>
          </mc:Choice>
          <mc:Fallback xmlns="">
            <p:pic>
              <p:nvPicPr>
                <p:cNvPr id="40" name="Freihand 39">
                  <a:extLst>
                    <a:ext uri="{FF2B5EF4-FFF2-40B4-BE49-F238E27FC236}">
                      <a16:creationId xmlns:a16="http://schemas.microsoft.com/office/drawing/2014/main" id="{BE9D17A2-A313-4955-3FA6-BEC4AC56190C}"/>
                    </a:ext>
                  </a:extLst>
                </p:cNvPr>
                <p:cNvPicPr/>
                <p:nvPr/>
              </p:nvPicPr>
              <p:blipFill>
                <a:blip r:embed="rId59"/>
                <a:stretch>
                  <a:fillRect/>
                </a:stretch>
              </p:blipFill>
              <p:spPr>
                <a:xfrm>
                  <a:off x="9641160" y="3430702"/>
                  <a:ext cx="339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929B4E13-0AF3-CD95-5E4D-7DA3886C9812}"/>
                    </a:ext>
                  </a:extLst>
                </p14:cNvPr>
                <p14:cNvContentPartPr/>
                <p14:nvPr/>
              </p14:nvContentPartPr>
              <p14:xfrm>
                <a:off x="10184400" y="3395782"/>
                <a:ext cx="243360" cy="268560"/>
              </p14:xfrm>
            </p:contentPart>
          </mc:Choice>
          <mc:Fallback xmlns="">
            <p:pic>
              <p:nvPicPr>
                <p:cNvPr id="41" name="Freihand 40">
                  <a:extLst>
                    <a:ext uri="{FF2B5EF4-FFF2-40B4-BE49-F238E27FC236}">
                      <a16:creationId xmlns:a16="http://schemas.microsoft.com/office/drawing/2014/main" id="{929B4E13-0AF3-CD95-5E4D-7DA3886C9812}"/>
                    </a:ext>
                  </a:extLst>
                </p:cNvPr>
                <p:cNvPicPr/>
                <p:nvPr/>
              </p:nvPicPr>
              <p:blipFill>
                <a:blip r:embed="rId61"/>
                <a:stretch>
                  <a:fillRect/>
                </a:stretch>
              </p:blipFill>
              <p:spPr>
                <a:xfrm>
                  <a:off x="10175400" y="3387142"/>
                  <a:ext cx="261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AEA48EF8-8357-7DF6-C0F3-70894B94AA15}"/>
                    </a:ext>
                  </a:extLst>
                </p14:cNvPr>
                <p14:cNvContentPartPr/>
                <p14:nvPr/>
              </p14:nvContentPartPr>
              <p14:xfrm>
                <a:off x="10500840" y="3375262"/>
                <a:ext cx="377640" cy="206640"/>
              </p14:xfrm>
            </p:contentPart>
          </mc:Choice>
          <mc:Fallback xmlns="">
            <p:pic>
              <p:nvPicPr>
                <p:cNvPr id="42" name="Freihand 41">
                  <a:extLst>
                    <a:ext uri="{FF2B5EF4-FFF2-40B4-BE49-F238E27FC236}">
                      <a16:creationId xmlns:a16="http://schemas.microsoft.com/office/drawing/2014/main" id="{AEA48EF8-8357-7DF6-C0F3-70894B94AA15}"/>
                    </a:ext>
                  </a:extLst>
                </p:cNvPr>
                <p:cNvPicPr/>
                <p:nvPr/>
              </p:nvPicPr>
              <p:blipFill>
                <a:blip r:embed="rId63"/>
                <a:stretch>
                  <a:fillRect/>
                </a:stretch>
              </p:blipFill>
              <p:spPr>
                <a:xfrm>
                  <a:off x="10492200" y="3366622"/>
                  <a:ext cx="395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FB1D46E5-AD06-C7C2-11BD-66E6BDF1B567}"/>
                    </a:ext>
                  </a:extLst>
                </p14:cNvPr>
                <p14:cNvContentPartPr/>
                <p14:nvPr/>
              </p14:nvContentPartPr>
              <p14:xfrm>
                <a:off x="11026080" y="3289222"/>
                <a:ext cx="325440" cy="406440"/>
              </p14:xfrm>
            </p:contentPart>
          </mc:Choice>
          <mc:Fallback xmlns="">
            <p:pic>
              <p:nvPicPr>
                <p:cNvPr id="43" name="Freihand 42">
                  <a:extLst>
                    <a:ext uri="{FF2B5EF4-FFF2-40B4-BE49-F238E27FC236}">
                      <a16:creationId xmlns:a16="http://schemas.microsoft.com/office/drawing/2014/main" id="{FB1D46E5-AD06-C7C2-11BD-66E6BDF1B567}"/>
                    </a:ext>
                  </a:extLst>
                </p:cNvPr>
                <p:cNvPicPr/>
                <p:nvPr/>
              </p:nvPicPr>
              <p:blipFill>
                <a:blip r:embed="rId65"/>
                <a:stretch>
                  <a:fillRect/>
                </a:stretch>
              </p:blipFill>
              <p:spPr>
                <a:xfrm>
                  <a:off x="11017080" y="3280582"/>
                  <a:ext cx="3430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4ED9B7D2-3D1E-A83D-6149-588902688780}"/>
                    </a:ext>
                  </a:extLst>
                </p14:cNvPr>
                <p14:cNvContentPartPr/>
                <p14:nvPr/>
              </p14:nvContentPartPr>
              <p14:xfrm>
                <a:off x="11415600" y="3230182"/>
                <a:ext cx="465840" cy="276840"/>
              </p14:xfrm>
            </p:contentPart>
          </mc:Choice>
          <mc:Fallback xmlns="">
            <p:pic>
              <p:nvPicPr>
                <p:cNvPr id="44" name="Freihand 43">
                  <a:extLst>
                    <a:ext uri="{FF2B5EF4-FFF2-40B4-BE49-F238E27FC236}">
                      <a16:creationId xmlns:a16="http://schemas.microsoft.com/office/drawing/2014/main" id="{4ED9B7D2-3D1E-A83D-6149-588902688780}"/>
                    </a:ext>
                  </a:extLst>
                </p:cNvPr>
                <p:cNvPicPr/>
                <p:nvPr/>
              </p:nvPicPr>
              <p:blipFill>
                <a:blip r:embed="rId67"/>
                <a:stretch>
                  <a:fillRect/>
                </a:stretch>
              </p:blipFill>
              <p:spPr>
                <a:xfrm>
                  <a:off x="11406600" y="3221182"/>
                  <a:ext cx="483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10D83E67-632A-AE60-FFE2-7BE8A464FD82}"/>
                    </a:ext>
                  </a:extLst>
                </p14:cNvPr>
                <p14:cNvContentPartPr/>
                <p14:nvPr/>
              </p14:nvContentPartPr>
              <p14:xfrm>
                <a:off x="10937880" y="3540502"/>
                <a:ext cx="1158840" cy="161640"/>
              </p14:xfrm>
            </p:contentPart>
          </mc:Choice>
          <mc:Fallback xmlns="">
            <p:pic>
              <p:nvPicPr>
                <p:cNvPr id="45" name="Freihand 44">
                  <a:extLst>
                    <a:ext uri="{FF2B5EF4-FFF2-40B4-BE49-F238E27FC236}">
                      <a16:creationId xmlns:a16="http://schemas.microsoft.com/office/drawing/2014/main" id="{10D83E67-632A-AE60-FFE2-7BE8A464FD82}"/>
                    </a:ext>
                  </a:extLst>
                </p:cNvPr>
                <p:cNvPicPr/>
                <p:nvPr/>
              </p:nvPicPr>
              <p:blipFill>
                <a:blip r:embed="rId69"/>
                <a:stretch>
                  <a:fillRect/>
                </a:stretch>
              </p:blipFill>
              <p:spPr>
                <a:xfrm>
                  <a:off x="10929240" y="3531862"/>
                  <a:ext cx="1176480" cy="179280"/>
                </a:xfrm>
                <a:prstGeom prst="rect">
                  <a:avLst/>
                </a:prstGeom>
              </p:spPr>
            </p:pic>
          </mc:Fallback>
        </mc:AlternateContent>
      </p:grpSp>
    </p:spTree>
    <p:extLst>
      <p:ext uri="{BB962C8B-B14F-4D97-AF65-F5344CB8AC3E}">
        <p14:creationId xmlns:p14="http://schemas.microsoft.com/office/powerpoint/2010/main" val="9217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spTree>
    <p:extLst>
      <p:ext uri="{BB962C8B-B14F-4D97-AF65-F5344CB8AC3E}">
        <p14:creationId xmlns:p14="http://schemas.microsoft.com/office/powerpoint/2010/main" val="328431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4452999" y="0"/>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a:t>
            </a:r>
            <a:r>
              <a:rPr lang="fr-FR">
                <a:solidFill>
                  <a:srgbClr val="666666"/>
                </a:solidFill>
                <a:latin typeface="MetaCompPro-Normal"/>
              </a:rPr>
              <a:t>: IPCC</a:t>
            </a:r>
          </a:p>
        </p:txBody>
      </p:sp>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342ABFDD-810E-1374-8FAA-AC10DBDCE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 y="427528"/>
            <a:ext cx="4765040" cy="63573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9D63E6D-3C10-38F9-48BE-5811387A065B}"/>
                  </a:ext>
                </a:extLst>
              </p14:cNvPr>
              <p14:cNvContentPartPr/>
              <p14:nvPr/>
            </p14:nvContentPartPr>
            <p14:xfrm>
              <a:off x="1024200" y="1543582"/>
              <a:ext cx="1893960" cy="206280"/>
            </p14:xfrm>
          </p:contentPart>
        </mc:Choice>
        <mc:Fallback xmlns="">
          <p:pic>
            <p:nvPicPr>
              <p:cNvPr id="2" name="Freihand 1">
                <a:extLst>
                  <a:ext uri="{FF2B5EF4-FFF2-40B4-BE49-F238E27FC236}">
                    <a16:creationId xmlns:a16="http://schemas.microsoft.com/office/drawing/2014/main" id="{B9D63E6D-3C10-38F9-48BE-5811387A065B}"/>
                  </a:ext>
                </a:extLst>
              </p:cNvPr>
              <p:cNvPicPr/>
              <p:nvPr/>
            </p:nvPicPr>
            <p:blipFill>
              <a:blip r:embed="rId5"/>
              <a:stretch>
                <a:fillRect/>
              </a:stretch>
            </p:blipFill>
            <p:spPr>
              <a:xfrm>
                <a:off x="1015200" y="1534942"/>
                <a:ext cx="1911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AADC1C87-3886-F3AE-E2E7-EB5AF60D44AB}"/>
                  </a:ext>
                </a:extLst>
              </p14:cNvPr>
              <p14:cNvContentPartPr/>
              <p14:nvPr/>
            </p14:nvContentPartPr>
            <p14:xfrm>
              <a:off x="2211480" y="2742022"/>
              <a:ext cx="460800" cy="461880"/>
            </p14:xfrm>
          </p:contentPart>
        </mc:Choice>
        <mc:Fallback xmlns="">
          <p:pic>
            <p:nvPicPr>
              <p:cNvPr id="8" name="Freihand 7">
                <a:extLst>
                  <a:ext uri="{FF2B5EF4-FFF2-40B4-BE49-F238E27FC236}">
                    <a16:creationId xmlns:a16="http://schemas.microsoft.com/office/drawing/2014/main" id="{AADC1C87-3886-F3AE-E2E7-EB5AF60D44AB}"/>
                  </a:ext>
                </a:extLst>
              </p:cNvPr>
              <p:cNvPicPr/>
              <p:nvPr/>
            </p:nvPicPr>
            <p:blipFill>
              <a:blip r:embed="rId7"/>
              <a:stretch>
                <a:fillRect/>
              </a:stretch>
            </p:blipFill>
            <p:spPr>
              <a:xfrm>
                <a:off x="2202840" y="2733382"/>
                <a:ext cx="478440" cy="479520"/>
              </a:xfrm>
              <a:prstGeom prst="rect">
                <a:avLst/>
              </a:prstGeom>
            </p:spPr>
          </p:pic>
        </mc:Fallback>
      </mc:AlternateContent>
      <p:grpSp>
        <p:nvGrpSpPr>
          <p:cNvPr id="11" name="Gruppieren 10">
            <a:extLst>
              <a:ext uri="{FF2B5EF4-FFF2-40B4-BE49-F238E27FC236}">
                <a16:creationId xmlns:a16="http://schemas.microsoft.com/office/drawing/2014/main" id="{3454E725-9588-0658-F993-3BD09A1E4356}"/>
              </a:ext>
            </a:extLst>
          </p:cNvPr>
          <p:cNvGrpSpPr/>
          <p:nvPr/>
        </p:nvGrpSpPr>
        <p:grpSpPr>
          <a:xfrm>
            <a:off x="944280" y="1482742"/>
            <a:ext cx="1972800" cy="2006640"/>
            <a:chOff x="944280" y="1482742"/>
            <a:chExt cx="1972800" cy="2006640"/>
          </a:xfrm>
        </p:grpSpPr>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6D04D335-AB0E-0414-F3CC-3217827A57B5}"/>
                    </a:ext>
                  </a:extLst>
                </p14:cNvPr>
                <p14:cNvContentPartPr/>
                <p14:nvPr/>
              </p14:nvContentPartPr>
              <p14:xfrm>
                <a:off x="2245320" y="1482742"/>
                <a:ext cx="671760" cy="98640"/>
              </p14:xfrm>
            </p:contentPart>
          </mc:Choice>
          <mc:Fallback xmlns="">
            <p:pic>
              <p:nvPicPr>
                <p:cNvPr id="3" name="Freihand 2">
                  <a:extLst>
                    <a:ext uri="{FF2B5EF4-FFF2-40B4-BE49-F238E27FC236}">
                      <a16:creationId xmlns:a16="http://schemas.microsoft.com/office/drawing/2014/main" id="{6D04D335-AB0E-0414-F3CC-3217827A57B5}"/>
                    </a:ext>
                  </a:extLst>
                </p:cNvPr>
                <p:cNvPicPr/>
                <p:nvPr/>
              </p:nvPicPr>
              <p:blipFill>
                <a:blip r:embed="rId9"/>
                <a:stretch>
                  <a:fillRect/>
                </a:stretch>
              </p:blipFill>
              <p:spPr>
                <a:xfrm>
                  <a:off x="2236680" y="1474102"/>
                  <a:ext cx="689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23A48C16-366D-5410-39AD-05F6BAF70D32}"/>
                    </a:ext>
                  </a:extLst>
                </p14:cNvPr>
                <p14:cNvContentPartPr/>
                <p14:nvPr/>
              </p14:nvContentPartPr>
              <p14:xfrm>
                <a:off x="1602360" y="1590382"/>
                <a:ext cx="1167480" cy="133560"/>
              </p14:xfrm>
            </p:contentPart>
          </mc:Choice>
          <mc:Fallback xmlns="">
            <p:pic>
              <p:nvPicPr>
                <p:cNvPr id="4" name="Freihand 3">
                  <a:extLst>
                    <a:ext uri="{FF2B5EF4-FFF2-40B4-BE49-F238E27FC236}">
                      <a16:creationId xmlns:a16="http://schemas.microsoft.com/office/drawing/2014/main" id="{23A48C16-366D-5410-39AD-05F6BAF70D32}"/>
                    </a:ext>
                  </a:extLst>
                </p:cNvPr>
                <p:cNvPicPr/>
                <p:nvPr/>
              </p:nvPicPr>
              <p:blipFill>
                <a:blip r:embed="rId11"/>
                <a:stretch>
                  <a:fillRect/>
                </a:stretch>
              </p:blipFill>
              <p:spPr>
                <a:xfrm>
                  <a:off x="1593720" y="1581742"/>
                  <a:ext cx="1185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315BE9C1-9737-008A-9694-1584544C8FC2}"/>
                    </a:ext>
                  </a:extLst>
                </p14:cNvPr>
                <p14:cNvContentPartPr/>
                <p14:nvPr/>
              </p14:nvContentPartPr>
              <p14:xfrm>
                <a:off x="2309400" y="3122182"/>
                <a:ext cx="243000" cy="367200"/>
              </p14:xfrm>
            </p:contentPart>
          </mc:Choice>
          <mc:Fallback xmlns="">
            <p:pic>
              <p:nvPicPr>
                <p:cNvPr id="9" name="Freihand 8">
                  <a:extLst>
                    <a:ext uri="{FF2B5EF4-FFF2-40B4-BE49-F238E27FC236}">
                      <a16:creationId xmlns:a16="http://schemas.microsoft.com/office/drawing/2014/main" id="{315BE9C1-9737-008A-9694-1584544C8FC2}"/>
                    </a:ext>
                  </a:extLst>
                </p:cNvPr>
                <p:cNvPicPr/>
                <p:nvPr/>
              </p:nvPicPr>
              <p:blipFill>
                <a:blip r:embed="rId13"/>
                <a:stretch>
                  <a:fillRect/>
                </a:stretch>
              </p:blipFill>
              <p:spPr>
                <a:xfrm>
                  <a:off x="2300760" y="3113542"/>
                  <a:ext cx="26064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80FBBB6-29B4-6183-318F-A1848B9DDD03}"/>
                    </a:ext>
                  </a:extLst>
                </p14:cNvPr>
                <p14:cNvContentPartPr/>
                <p14:nvPr/>
              </p14:nvContentPartPr>
              <p14:xfrm>
                <a:off x="944280" y="1716022"/>
                <a:ext cx="1814040" cy="1177920"/>
              </p14:xfrm>
            </p:contentPart>
          </mc:Choice>
          <mc:Fallback xmlns="">
            <p:pic>
              <p:nvPicPr>
                <p:cNvPr id="10" name="Freihand 9">
                  <a:extLst>
                    <a:ext uri="{FF2B5EF4-FFF2-40B4-BE49-F238E27FC236}">
                      <a16:creationId xmlns:a16="http://schemas.microsoft.com/office/drawing/2014/main" id="{B80FBBB6-29B4-6183-318F-A1848B9DDD03}"/>
                    </a:ext>
                  </a:extLst>
                </p:cNvPr>
                <p:cNvPicPr/>
                <p:nvPr/>
              </p:nvPicPr>
              <p:blipFill>
                <a:blip r:embed="rId15"/>
                <a:stretch>
                  <a:fillRect/>
                </a:stretch>
              </p:blipFill>
              <p:spPr>
                <a:xfrm>
                  <a:off x="935280" y="1707382"/>
                  <a:ext cx="1831680" cy="119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15CDF28E-4866-E58D-88F7-BF0AC09CAAFA}"/>
                  </a:ext>
                </a:extLst>
              </p14:cNvPr>
              <p14:cNvContentPartPr/>
              <p14:nvPr/>
            </p14:nvContentPartPr>
            <p14:xfrm>
              <a:off x="5669640" y="668422"/>
              <a:ext cx="4749120" cy="71280"/>
            </p14:xfrm>
          </p:contentPart>
        </mc:Choice>
        <mc:Fallback xmlns="">
          <p:pic>
            <p:nvPicPr>
              <p:cNvPr id="12" name="Freihand 11">
                <a:extLst>
                  <a:ext uri="{FF2B5EF4-FFF2-40B4-BE49-F238E27FC236}">
                    <a16:creationId xmlns:a16="http://schemas.microsoft.com/office/drawing/2014/main" id="{15CDF28E-4866-E58D-88F7-BF0AC09CAAFA}"/>
                  </a:ext>
                </a:extLst>
              </p:cNvPr>
              <p:cNvPicPr/>
              <p:nvPr/>
            </p:nvPicPr>
            <p:blipFill>
              <a:blip r:embed="rId17"/>
              <a:stretch>
                <a:fillRect/>
              </a:stretch>
            </p:blipFill>
            <p:spPr>
              <a:xfrm>
                <a:off x="5661000" y="659782"/>
                <a:ext cx="4766760" cy="88920"/>
              </a:xfrm>
              <a:prstGeom prst="rect">
                <a:avLst/>
              </a:prstGeom>
            </p:spPr>
          </p:pic>
        </mc:Fallback>
      </mc:AlternateContent>
      <p:grpSp>
        <p:nvGrpSpPr>
          <p:cNvPr id="25" name="Gruppieren 24">
            <a:extLst>
              <a:ext uri="{FF2B5EF4-FFF2-40B4-BE49-F238E27FC236}">
                <a16:creationId xmlns:a16="http://schemas.microsoft.com/office/drawing/2014/main" id="{4FB8459F-9937-5974-9643-BB671566113B}"/>
              </a:ext>
            </a:extLst>
          </p:cNvPr>
          <p:cNvGrpSpPr/>
          <p:nvPr/>
        </p:nvGrpSpPr>
        <p:grpSpPr>
          <a:xfrm>
            <a:off x="6898320" y="1062982"/>
            <a:ext cx="3296520" cy="409320"/>
            <a:chOff x="6898320" y="1062982"/>
            <a:chExt cx="3296520" cy="40932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8AB4F3D9-B4E4-BBF3-9DA6-46CA796FA65D}"/>
                    </a:ext>
                  </a:extLst>
                </p14:cNvPr>
                <p14:cNvContentPartPr/>
                <p14:nvPr/>
              </p14:nvContentPartPr>
              <p14:xfrm>
                <a:off x="7029720" y="1134622"/>
                <a:ext cx="54000" cy="201600"/>
              </p14:xfrm>
            </p:contentPart>
          </mc:Choice>
          <mc:Fallback xmlns="">
            <p:pic>
              <p:nvPicPr>
                <p:cNvPr id="14" name="Freihand 13">
                  <a:extLst>
                    <a:ext uri="{FF2B5EF4-FFF2-40B4-BE49-F238E27FC236}">
                      <a16:creationId xmlns:a16="http://schemas.microsoft.com/office/drawing/2014/main" id="{8AB4F3D9-B4E4-BBF3-9DA6-46CA796FA65D}"/>
                    </a:ext>
                  </a:extLst>
                </p:cNvPr>
                <p:cNvPicPr/>
                <p:nvPr/>
              </p:nvPicPr>
              <p:blipFill>
                <a:blip r:embed="rId19"/>
                <a:stretch>
                  <a:fillRect/>
                </a:stretch>
              </p:blipFill>
              <p:spPr>
                <a:xfrm>
                  <a:off x="7020720" y="1125982"/>
                  <a:ext cx="71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327255E-28E5-BF56-B6CC-3F18CF7DC86D}"/>
                    </a:ext>
                  </a:extLst>
                </p14:cNvPr>
                <p14:cNvContentPartPr/>
                <p14:nvPr/>
              </p14:nvContentPartPr>
              <p14:xfrm>
                <a:off x="6898320" y="1062982"/>
                <a:ext cx="290160" cy="267480"/>
              </p14:xfrm>
            </p:contentPart>
          </mc:Choice>
          <mc:Fallback xmlns="">
            <p:pic>
              <p:nvPicPr>
                <p:cNvPr id="15" name="Freihand 14">
                  <a:extLst>
                    <a:ext uri="{FF2B5EF4-FFF2-40B4-BE49-F238E27FC236}">
                      <a16:creationId xmlns:a16="http://schemas.microsoft.com/office/drawing/2014/main" id="{8327255E-28E5-BF56-B6CC-3F18CF7DC86D}"/>
                    </a:ext>
                  </a:extLst>
                </p:cNvPr>
                <p:cNvPicPr/>
                <p:nvPr/>
              </p:nvPicPr>
              <p:blipFill>
                <a:blip r:embed="rId21"/>
                <a:stretch>
                  <a:fillRect/>
                </a:stretch>
              </p:blipFill>
              <p:spPr>
                <a:xfrm>
                  <a:off x="6889680" y="1053982"/>
                  <a:ext cx="3078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04292F5D-7519-2D6F-0AD9-3CF21A8B49C2}"/>
                    </a:ext>
                  </a:extLst>
                </p14:cNvPr>
                <p14:cNvContentPartPr/>
                <p14:nvPr/>
              </p14:nvContentPartPr>
              <p14:xfrm>
                <a:off x="7358760" y="1177102"/>
                <a:ext cx="292320" cy="93960"/>
              </p14:xfrm>
            </p:contentPart>
          </mc:Choice>
          <mc:Fallback xmlns="">
            <p:pic>
              <p:nvPicPr>
                <p:cNvPr id="16" name="Freihand 15">
                  <a:extLst>
                    <a:ext uri="{FF2B5EF4-FFF2-40B4-BE49-F238E27FC236}">
                      <a16:creationId xmlns:a16="http://schemas.microsoft.com/office/drawing/2014/main" id="{04292F5D-7519-2D6F-0AD9-3CF21A8B49C2}"/>
                    </a:ext>
                  </a:extLst>
                </p:cNvPr>
                <p:cNvPicPr/>
                <p:nvPr/>
              </p:nvPicPr>
              <p:blipFill>
                <a:blip r:embed="rId23"/>
                <a:stretch>
                  <a:fillRect/>
                </a:stretch>
              </p:blipFill>
              <p:spPr>
                <a:xfrm>
                  <a:off x="7350120" y="1168102"/>
                  <a:ext cx="309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2A3C3D3D-A7A9-0A2F-2516-DDC58D1C1624}"/>
                    </a:ext>
                  </a:extLst>
                </p14:cNvPr>
                <p14:cNvContentPartPr/>
                <p14:nvPr/>
              </p14:nvContentPartPr>
              <p14:xfrm>
                <a:off x="7645320" y="1136782"/>
                <a:ext cx="29880" cy="20520"/>
              </p14:xfrm>
            </p:contentPart>
          </mc:Choice>
          <mc:Fallback xmlns="">
            <p:pic>
              <p:nvPicPr>
                <p:cNvPr id="17" name="Freihand 16">
                  <a:extLst>
                    <a:ext uri="{FF2B5EF4-FFF2-40B4-BE49-F238E27FC236}">
                      <a16:creationId xmlns:a16="http://schemas.microsoft.com/office/drawing/2014/main" id="{2A3C3D3D-A7A9-0A2F-2516-DDC58D1C1624}"/>
                    </a:ext>
                  </a:extLst>
                </p:cNvPr>
                <p:cNvPicPr/>
                <p:nvPr/>
              </p:nvPicPr>
              <p:blipFill>
                <a:blip r:embed="rId25"/>
                <a:stretch>
                  <a:fillRect/>
                </a:stretch>
              </p:blipFill>
              <p:spPr>
                <a:xfrm>
                  <a:off x="7636320" y="1127782"/>
                  <a:ext cx="47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6E76B82D-2463-00F1-4309-315CC748E2B6}"/>
                    </a:ext>
                  </a:extLst>
                </p14:cNvPr>
                <p14:cNvContentPartPr/>
                <p14:nvPr/>
              </p14:nvContentPartPr>
              <p14:xfrm>
                <a:off x="7777080" y="1193302"/>
                <a:ext cx="246240" cy="279000"/>
              </p14:xfrm>
            </p:contentPart>
          </mc:Choice>
          <mc:Fallback xmlns="">
            <p:pic>
              <p:nvPicPr>
                <p:cNvPr id="18" name="Freihand 17">
                  <a:extLst>
                    <a:ext uri="{FF2B5EF4-FFF2-40B4-BE49-F238E27FC236}">
                      <a16:creationId xmlns:a16="http://schemas.microsoft.com/office/drawing/2014/main" id="{6E76B82D-2463-00F1-4309-315CC748E2B6}"/>
                    </a:ext>
                  </a:extLst>
                </p:cNvPr>
                <p:cNvPicPr/>
                <p:nvPr/>
              </p:nvPicPr>
              <p:blipFill>
                <a:blip r:embed="rId27"/>
                <a:stretch>
                  <a:fillRect/>
                </a:stretch>
              </p:blipFill>
              <p:spPr>
                <a:xfrm>
                  <a:off x="7768080" y="1184662"/>
                  <a:ext cx="263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BE162A63-DF57-844F-18DF-6CEB782959F1}"/>
                    </a:ext>
                  </a:extLst>
                </p14:cNvPr>
                <p14:cNvContentPartPr/>
                <p14:nvPr/>
              </p14:nvContentPartPr>
              <p14:xfrm>
                <a:off x="8326800" y="1082422"/>
                <a:ext cx="568800" cy="216720"/>
              </p14:xfrm>
            </p:contentPart>
          </mc:Choice>
          <mc:Fallback xmlns="">
            <p:pic>
              <p:nvPicPr>
                <p:cNvPr id="19" name="Freihand 18">
                  <a:extLst>
                    <a:ext uri="{FF2B5EF4-FFF2-40B4-BE49-F238E27FC236}">
                      <a16:creationId xmlns:a16="http://schemas.microsoft.com/office/drawing/2014/main" id="{BE162A63-DF57-844F-18DF-6CEB782959F1}"/>
                    </a:ext>
                  </a:extLst>
                </p:cNvPr>
                <p:cNvPicPr/>
                <p:nvPr/>
              </p:nvPicPr>
              <p:blipFill>
                <a:blip r:embed="rId29"/>
                <a:stretch>
                  <a:fillRect/>
                </a:stretch>
              </p:blipFill>
              <p:spPr>
                <a:xfrm>
                  <a:off x="8317800" y="1073782"/>
                  <a:ext cx="586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9B236854-D27B-C060-AE02-9FFC00107E39}"/>
                    </a:ext>
                  </a:extLst>
                </p14:cNvPr>
                <p14:cNvContentPartPr/>
                <p14:nvPr/>
              </p14:nvContentPartPr>
              <p14:xfrm>
                <a:off x="8733600" y="1065142"/>
                <a:ext cx="11160" cy="7560"/>
              </p14:xfrm>
            </p:contentPart>
          </mc:Choice>
          <mc:Fallback xmlns="">
            <p:pic>
              <p:nvPicPr>
                <p:cNvPr id="20" name="Freihand 19">
                  <a:extLst>
                    <a:ext uri="{FF2B5EF4-FFF2-40B4-BE49-F238E27FC236}">
                      <a16:creationId xmlns:a16="http://schemas.microsoft.com/office/drawing/2014/main" id="{9B236854-D27B-C060-AE02-9FFC00107E39}"/>
                    </a:ext>
                  </a:extLst>
                </p:cNvPr>
                <p:cNvPicPr/>
                <p:nvPr/>
              </p:nvPicPr>
              <p:blipFill>
                <a:blip r:embed="rId31"/>
                <a:stretch>
                  <a:fillRect/>
                </a:stretch>
              </p:blipFill>
              <p:spPr>
                <a:xfrm>
                  <a:off x="8724600" y="1056142"/>
                  <a:ext cx="28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CD0DB96D-CE8E-E738-301D-567A5B720219}"/>
                    </a:ext>
                  </a:extLst>
                </p14:cNvPr>
                <p14:cNvContentPartPr/>
                <p14:nvPr/>
              </p14:nvContentPartPr>
              <p14:xfrm>
                <a:off x="9210600" y="1110502"/>
                <a:ext cx="166320" cy="125280"/>
              </p14:xfrm>
            </p:contentPart>
          </mc:Choice>
          <mc:Fallback xmlns="">
            <p:pic>
              <p:nvPicPr>
                <p:cNvPr id="21" name="Freihand 20">
                  <a:extLst>
                    <a:ext uri="{FF2B5EF4-FFF2-40B4-BE49-F238E27FC236}">
                      <a16:creationId xmlns:a16="http://schemas.microsoft.com/office/drawing/2014/main" id="{CD0DB96D-CE8E-E738-301D-567A5B720219}"/>
                    </a:ext>
                  </a:extLst>
                </p:cNvPr>
                <p:cNvPicPr/>
                <p:nvPr/>
              </p:nvPicPr>
              <p:blipFill>
                <a:blip r:embed="rId33"/>
                <a:stretch>
                  <a:fillRect/>
                </a:stretch>
              </p:blipFill>
              <p:spPr>
                <a:xfrm>
                  <a:off x="9201960" y="1101502"/>
                  <a:ext cx="183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5CB21542-53BB-FFE5-6ACC-94A445E7FB16}"/>
                    </a:ext>
                  </a:extLst>
                </p14:cNvPr>
                <p14:cNvContentPartPr/>
                <p14:nvPr/>
              </p14:nvContentPartPr>
              <p14:xfrm>
                <a:off x="9424800" y="1181782"/>
                <a:ext cx="330840" cy="68040"/>
              </p14:xfrm>
            </p:contentPart>
          </mc:Choice>
          <mc:Fallback xmlns="">
            <p:pic>
              <p:nvPicPr>
                <p:cNvPr id="22" name="Freihand 21">
                  <a:extLst>
                    <a:ext uri="{FF2B5EF4-FFF2-40B4-BE49-F238E27FC236}">
                      <a16:creationId xmlns:a16="http://schemas.microsoft.com/office/drawing/2014/main" id="{5CB21542-53BB-FFE5-6ACC-94A445E7FB16}"/>
                    </a:ext>
                  </a:extLst>
                </p:cNvPr>
                <p:cNvPicPr/>
                <p:nvPr/>
              </p:nvPicPr>
              <p:blipFill>
                <a:blip r:embed="rId35"/>
                <a:stretch>
                  <a:fillRect/>
                </a:stretch>
              </p:blipFill>
              <p:spPr>
                <a:xfrm>
                  <a:off x="9415800" y="1173142"/>
                  <a:ext cx="34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4C299C0D-3164-37C6-9F7E-9DFD387C672B}"/>
                    </a:ext>
                  </a:extLst>
                </p14:cNvPr>
                <p14:cNvContentPartPr/>
                <p14:nvPr/>
              </p14:nvContentPartPr>
              <p14:xfrm>
                <a:off x="9860040" y="1192942"/>
                <a:ext cx="334800" cy="55800"/>
              </p14:xfrm>
            </p:contentPart>
          </mc:Choice>
          <mc:Fallback xmlns="">
            <p:pic>
              <p:nvPicPr>
                <p:cNvPr id="23" name="Freihand 22">
                  <a:extLst>
                    <a:ext uri="{FF2B5EF4-FFF2-40B4-BE49-F238E27FC236}">
                      <a16:creationId xmlns:a16="http://schemas.microsoft.com/office/drawing/2014/main" id="{4C299C0D-3164-37C6-9F7E-9DFD387C672B}"/>
                    </a:ext>
                  </a:extLst>
                </p:cNvPr>
                <p:cNvPicPr/>
                <p:nvPr/>
              </p:nvPicPr>
              <p:blipFill>
                <a:blip r:embed="rId37"/>
                <a:stretch>
                  <a:fillRect/>
                </a:stretch>
              </p:blipFill>
              <p:spPr>
                <a:xfrm>
                  <a:off x="9851040" y="1183942"/>
                  <a:ext cx="35244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F71264A5-63DD-B4EA-9E0F-F331806233D9}"/>
                  </a:ext>
                </a:extLst>
              </p14:cNvPr>
              <p14:cNvContentPartPr/>
              <p14:nvPr/>
            </p14:nvContentPartPr>
            <p14:xfrm>
              <a:off x="7722720" y="1581382"/>
              <a:ext cx="25560" cy="5040"/>
            </p14:xfrm>
          </p:contentPart>
        </mc:Choice>
        <mc:Fallback xmlns="">
          <p:pic>
            <p:nvPicPr>
              <p:cNvPr id="27" name="Freihand 26">
                <a:extLst>
                  <a:ext uri="{FF2B5EF4-FFF2-40B4-BE49-F238E27FC236}">
                    <a16:creationId xmlns:a16="http://schemas.microsoft.com/office/drawing/2014/main" id="{F71264A5-63DD-B4EA-9E0F-F331806233D9}"/>
                  </a:ext>
                </a:extLst>
              </p:cNvPr>
              <p:cNvPicPr/>
              <p:nvPr/>
            </p:nvPicPr>
            <p:blipFill>
              <a:blip r:embed="rId39"/>
              <a:stretch>
                <a:fillRect/>
              </a:stretch>
            </p:blipFill>
            <p:spPr>
              <a:xfrm>
                <a:off x="7713720" y="1572742"/>
                <a:ext cx="43200" cy="22680"/>
              </a:xfrm>
              <a:prstGeom prst="rect">
                <a:avLst/>
              </a:prstGeom>
            </p:spPr>
          </p:pic>
        </mc:Fallback>
      </mc:AlternateContent>
      <p:grpSp>
        <p:nvGrpSpPr>
          <p:cNvPr id="30" name="Gruppieren 29">
            <a:extLst>
              <a:ext uri="{FF2B5EF4-FFF2-40B4-BE49-F238E27FC236}">
                <a16:creationId xmlns:a16="http://schemas.microsoft.com/office/drawing/2014/main" id="{226E35B8-63A9-47DC-25AB-DD3A6BCE3164}"/>
              </a:ext>
            </a:extLst>
          </p:cNvPr>
          <p:cNvGrpSpPr/>
          <p:nvPr/>
        </p:nvGrpSpPr>
        <p:grpSpPr>
          <a:xfrm>
            <a:off x="7247880" y="1658422"/>
            <a:ext cx="1365480" cy="162720"/>
            <a:chOff x="7247880" y="1658422"/>
            <a:chExt cx="1365480" cy="162720"/>
          </a:xfrm>
        </p:grpSpPr>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370717F9-328C-4C18-3E4E-93EBD441F663}"/>
                    </a:ext>
                  </a:extLst>
                </p14:cNvPr>
                <p14:cNvContentPartPr/>
                <p14:nvPr/>
              </p14:nvContentPartPr>
              <p14:xfrm>
                <a:off x="7247880" y="1669222"/>
                <a:ext cx="573120" cy="151920"/>
              </p14:xfrm>
            </p:contentPart>
          </mc:Choice>
          <mc:Fallback xmlns="">
            <p:pic>
              <p:nvPicPr>
                <p:cNvPr id="26" name="Freihand 25">
                  <a:extLst>
                    <a:ext uri="{FF2B5EF4-FFF2-40B4-BE49-F238E27FC236}">
                      <a16:creationId xmlns:a16="http://schemas.microsoft.com/office/drawing/2014/main" id="{370717F9-328C-4C18-3E4E-93EBD441F663}"/>
                    </a:ext>
                  </a:extLst>
                </p:cNvPr>
                <p:cNvPicPr/>
                <p:nvPr/>
              </p:nvPicPr>
              <p:blipFill>
                <a:blip r:embed="rId41"/>
                <a:stretch>
                  <a:fillRect/>
                </a:stretch>
              </p:blipFill>
              <p:spPr>
                <a:xfrm>
                  <a:off x="7238880" y="1660222"/>
                  <a:ext cx="590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EF4FDC19-A80A-3FEC-E176-84BD09E12D27}"/>
                    </a:ext>
                  </a:extLst>
                </p14:cNvPr>
                <p14:cNvContentPartPr/>
                <p14:nvPr/>
              </p14:nvContentPartPr>
              <p14:xfrm>
                <a:off x="8101440" y="1677862"/>
                <a:ext cx="315000" cy="101160"/>
              </p14:xfrm>
            </p:contentPart>
          </mc:Choice>
          <mc:Fallback xmlns="">
            <p:pic>
              <p:nvPicPr>
                <p:cNvPr id="28" name="Freihand 27">
                  <a:extLst>
                    <a:ext uri="{FF2B5EF4-FFF2-40B4-BE49-F238E27FC236}">
                      <a16:creationId xmlns:a16="http://schemas.microsoft.com/office/drawing/2014/main" id="{EF4FDC19-A80A-3FEC-E176-84BD09E12D27}"/>
                    </a:ext>
                  </a:extLst>
                </p:cNvPr>
                <p:cNvPicPr/>
                <p:nvPr/>
              </p:nvPicPr>
              <p:blipFill>
                <a:blip r:embed="rId43"/>
                <a:stretch>
                  <a:fillRect/>
                </a:stretch>
              </p:blipFill>
              <p:spPr>
                <a:xfrm>
                  <a:off x="8092440" y="1669222"/>
                  <a:ext cx="332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B0A75614-F245-30E0-41A4-7E06FE99D015}"/>
                    </a:ext>
                  </a:extLst>
                </p14:cNvPr>
                <p14:cNvContentPartPr/>
                <p14:nvPr/>
              </p14:nvContentPartPr>
              <p14:xfrm>
                <a:off x="8493480" y="1658422"/>
                <a:ext cx="119880" cy="141120"/>
              </p14:xfrm>
            </p:contentPart>
          </mc:Choice>
          <mc:Fallback xmlns="">
            <p:pic>
              <p:nvPicPr>
                <p:cNvPr id="29" name="Freihand 28">
                  <a:extLst>
                    <a:ext uri="{FF2B5EF4-FFF2-40B4-BE49-F238E27FC236}">
                      <a16:creationId xmlns:a16="http://schemas.microsoft.com/office/drawing/2014/main" id="{B0A75614-F245-30E0-41A4-7E06FE99D015}"/>
                    </a:ext>
                  </a:extLst>
                </p:cNvPr>
                <p:cNvPicPr/>
                <p:nvPr/>
              </p:nvPicPr>
              <p:blipFill>
                <a:blip r:embed="rId45"/>
                <a:stretch>
                  <a:fillRect/>
                </a:stretch>
              </p:blipFill>
              <p:spPr>
                <a:xfrm>
                  <a:off x="8484840" y="1649422"/>
                  <a:ext cx="137520" cy="158760"/>
                </a:xfrm>
                <a:prstGeom prst="rect">
                  <a:avLst/>
                </a:prstGeom>
              </p:spPr>
            </p:pic>
          </mc:Fallback>
        </mc:AlternateContent>
      </p:grpSp>
      <p:grpSp>
        <p:nvGrpSpPr>
          <p:cNvPr id="34" name="Gruppieren 33">
            <a:extLst>
              <a:ext uri="{FF2B5EF4-FFF2-40B4-BE49-F238E27FC236}">
                <a16:creationId xmlns:a16="http://schemas.microsoft.com/office/drawing/2014/main" id="{364C07F3-5F2B-7493-7D4E-EA5F7BD17161}"/>
              </a:ext>
            </a:extLst>
          </p:cNvPr>
          <p:cNvGrpSpPr/>
          <p:nvPr/>
        </p:nvGrpSpPr>
        <p:grpSpPr>
          <a:xfrm>
            <a:off x="8911080" y="1442062"/>
            <a:ext cx="1272960" cy="403920"/>
            <a:chOff x="8911080" y="1442062"/>
            <a:chExt cx="1272960" cy="403920"/>
          </a:xfrm>
        </p:grpSpPr>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6F2D80ED-F940-8E15-F2C5-36CDE3ED624E}"/>
                    </a:ext>
                  </a:extLst>
                </p14:cNvPr>
                <p14:cNvContentPartPr/>
                <p14:nvPr/>
              </p14:nvContentPartPr>
              <p14:xfrm>
                <a:off x="8911080" y="1442062"/>
                <a:ext cx="606960" cy="403920"/>
              </p14:xfrm>
            </p:contentPart>
          </mc:Choice>
          <mc:Fallback xmlns="">
            <p:pic>
              <p:nvPicPr>
                <p:cNvPr id="31" name="Freihand 30">
                  <a:extLst>
                    <a:ext uri="{FF2B5EF4-FFF2-40B4-BE49-F238E27FC236}">
                      <a16:creationId xmlns:a16="http://schemas.microsoft.com/office/drawing/2014/main" id="{6F2D80ED-F940-8E15-F2C5-36CDE3ED624E}"/>
                    </a:ext>
                  </a:extLst>
                </p:cNvPr>
                <p:cNvPicPr/>
                <p:nvPr/>
              </p:nvPicPr>
              <p:blipFill>
                <a:blip r:embed="rId47"/>
                <a:stretch>
                  <a:fillRect/>
                </a:stretch>
              </p:blipFill>
              <p:spPr>
                <a:xfrm>
                  <a:off x="8902080" y="1433422"/>
                  <a:ext cx="62460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0D4248F-F685-7A8E-437F-B7AEDA65511A}"/>
                    </a:ext>
                  </a:extLst>
                </p14:cNvPr>
                <p14:cNvContentPartPr/>
                <p14:nvPr/>
              </p14:nvContentPartPr>
              <p14:xfrm>
                <a:off x="9526320" y="1617742"/>
                <a:ext cx="382680" cy="178200"/>
              </p14:xfrm>
            </p:contentPart>
          </mc:Choice>
          <mc:Fallback xmlns="">
            <p:pic>
              <p:nvPicPr>
                <p:cNvPr id="32" name="Freihand 31">
                  <a:extLst>
                    <a:ext uri="{FF2B5EF4-FFF2-40B4-BE49-F238E27FC236}">
                      <a16:creationId xmlns:a16="http://schemas.microsoft.com/office/drawing/2014/main" id="{50D4248F-F685-7A8E-437F-B7AEDA65511A}"/>
                    </a:ext>
                  </a:extLst>
                </p:cNvPr>
                <p:cNvPicPr/>
                <p:nvPr/>
              </p:nvPicPr>
              <p:blipFill>
                <a:blip r:embed="rId49"/>
                <a:stretch>
                  <a:fillRect/>
                </a:stretch>
              </p:blipFill>
              <p:spPr>
                <a:xfrm>
                  <a:off x="9517320" y="1608742"/>
                  <a:ext cx="400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A7453D87-E078-E4C5-107D-FF5B41E999E0}"/>
                    </a:ext>
                  </a:extLst>
                </p14:cNvPr>
                <p14:cNvContentPartPr/>
                <p14:nvPr/>
              </p14:nvContentPartPr>
              <p14:xfrm>
                <a:off x="9980640" y="1531342"/>
                <a:ext cx="203400" cy="140760"/>
              </p14:xfrm>
            </p:contentPart>
          </mc:Choice>
          <mc:Fallback xmlns="">
            <p:pic>
              <p:nvPicPr>
                <p:cNvPr id="33" name="Freihand 32">
                  <a:extLst>
                    <a:ext uri="{FF2B5EF4-FFF2-40B4-BE49-F238E27FC236}">
                      <a16:creationId xmlns:a16="http://schemas.microsoft.com/office/drawing/2014/main" id="{A7453D87-E078-E4C5-107D-FF5B41E999E0}"/>
                    </a:ext>
                  </a:extLst>
                </p:cNvPr>
                <p:cNvPicPr/>
                <p:nvPr/>
              </p:nvPicPr>
              <p:blipFill>
                <a:blip r:embed="rId51"/>
                <a:stretch>
                  <a:fillRect/>
                </a:stretch>
              </p:blipFill>
              <p:spPr>
                <a:xfrm>
                  <a:off x="9972000" y="1522702"/>
                  <a:ext cx="221040" cy="158400"/>
                </a:xfrm>
                <a:prstGeom prst="rect">
                  <a:avLst/>
                </a:prstGeom>
              </p:spPr>
            </p:pic>
          </mc:Fallback>
        </mc:AlternateContent>
      </p:grpSp>
      <p:grpSp>
        <p:nvGrpSpPr>
          <p:cNvPr id="1030" name="Gruppieren 1029">
            <a:extLst>
              <a:ext uri="{FF2B5EF4-FFF2-40B4-BE49-F238E27FC236}">
                <a16:creationId xmlns:a16="http://schemas.microsoft.com/office/drawing/2014/main" id="{40A7599E-7A78-037D-14EC-256A88C07F68}"/>
              </a:ext>
            </a:extLst>
          </p:cNvPr>
          <p:cNvGrpSpPr/>
          <p:nvPr/>
        </p:nvGrpSpPr>
        <p:grpSpPr>
          <a:xfrm>
            <a:off x="7590240" y="1929142"/>
            <a:ext cx="3445200" cy="286560"/>
            <a:chOff x="7590240" y="1929142"/>
            <a:chExt cx="3445200" cy="286560"/>
          </a:xfrm>
        </p:grpSpPr>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FC47833B-008E-5E25-0816-5CE0C8A92793}"/>
                    </a:ext>
                  </a:extLst>
                </p14:cNvPr>
                <p14:cNvContentPartPr/>
                <p14:nvPr/>
              </p14:nvContentPartPr>
              <p14:xfrm>
                <a:off x="7590240" y="2082862"/>
                <a:ext cx="377640" cy="86760"/>
              </p14:xfrm>
            </p:contentPart>
          </mc:Choice>
          <mc:Fallback xmlns="">
            <p:pic>
              <p:nvPicPr>
                <p:cNvPr id="35" name="Freihand 34">
                  <a:extLst>
                    <a:ext uri="{FF2B5EF4-FFF2-40B4-BE49-F238E27FC236}">
                      <a16:creationId xmlns:a16="http://schemas.microsoft.com/office/drawing/2014/main" id="{FC47833B-008E-5E25-0816-5CE0C8A92793}"/>
                    </a:ext>
                  </a:extLst>
                </p:cNvPr>
                <p:cNvPicPr/>
                <p:nvPr/>
              </p:nvPicPr>
              <p:blipFill>
                <a:blip r:embed="rId53"/>
                <a:stretch>
                  <a:fillRect/>
                </a:stretch>
              </p:blipFill>
              <p:spPr>
                <a:xfrm>
                  <a:off x="7581600" y="2074222"/>
                  <a:ext cx="395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4BAA6944-FC7C-1846-834F-11328B7E2E3A}"/>
                    </a:ext>
                  </a:extLst>
                </p14:cNvPr>
                <p14:cNvContentPartPr/>
                <p14:nvPr/>
              </p14:nvContentPartPr>
              <p14:xfrm>
                <a:off x="8043480" y="2093302"/>
                <a:ext cx="327600" cy="115200"/>
              </p14:xfrm>
            </p:contentPart>
          </mc:Choice>
          <mc:Fallback xmlns="">
            <p:pic>
              <p:nvPicPr>
                <p:cNvPr id="36" name="Freihand 35">
                  <a:extLst>
                    <a:ext uri="{FF2B5EF4-FFF2-40B4-BE49-F238E27FC236}">
                      <a16:creationId xmlns:a16="http://schemas.microsoft.com/office/drawing/2014/main" id="{4BAA6944-FC7C-1846-834F-11328B7E2E3A}"/>
                    </a:ext>
                  </a:extLst>
                </p:cNvPr>
                <p:cNvPicPr/>
                <p:nvPr/>
              </p:nvPicPr>
              <p:blipFill>
                <a:blip r:embed="rId55"/>
                <a:stretch>
                  <a:fillRect/>
                </a:stretch>
              </p:blipFill>
              <p:spPr>
                <a:xfrm>
                  <a:off x="8034480" y="2084662"/>
                  <a:ext cx="345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4CA1C692-EE9B-709D-7ACD-80343670E62A}"/>
                    </a:ext>
                  </a:extLst>
                </p14:cNvPr>
                <p14:cNvContentPartPr/>
                <p14:nvPr/>
              </p14:nvContentPartPr>
              <p14:xfrm>
                <a:off x="8768880" y="2001862"/>
                <a:ext cx="13320" cy="213840"/>
              </p14:xfrm>
            </p:contentPart>
          </mc:Choice>
          <mc:Fallback xmlns="">
            <p:pic>
              <p:nvPicPr>
                <p:cNvPr id="37" name="Freihand 36">
                  <a:extLst>
                    <a:ext uri="{FF2B5EF4-FFF2-40B4-BE49-F238E27FC236}">
                      <a16:creationId xmlns:a16="http://schemas.microsoft.com/office/drawing/2014/main" id="{4CA1C692-EE9B-709D-7ACD-80343670E62A}"/>
                    </a:ext>
                  </a:extLst>
                </p:cNvPr>
                <p:cNvPicPr/>
                <p:nvPr/>
              </p:nvPicPr>
              <p:blipFill>
                <a:blip r:embed="rId57"/>
                <a:stretch>
                  <a:fillRect/>
                </a:stretch>
              </p:blipFill>
              <p:spPr>
                <a:xfrm>
                  <a:off x="8760240" y="1993222"/>
                  <a:ext cx="30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E06E8F9D-A43B-F8FD-A085-69D40732B099}"/>
                    </a:ext>
                  </a:extLst>
                </p14:cNvPr>
                <p14:cNvContentPartPr/>
                <p14:nvPr/>
              </p14:nvContentPartPr>
              <p14:xfrm>
                <a:off x="8676720" y="1964062"/>
                <a:ext cx="181800" cy="147600"/>
              </p14:xfrm>
            </p:contentPart>
          </mc:Choice>
          <mc:Fallback xmlns="">
            <p:pic>
              <p:nvPicPr>
                <p:cNvPr id="38" name="Freihand 37">
                  <a:extLst>
                    <a:ext uri="{FF2B5EF4-FFF2-40B4-BE49-F238E27FC236}">
                      <a16:creationId xmlns:a16="http://schemas.microsoft.com/office/drawing/2014/main" id="{E06E8F9D-A43B-F8FD-A085-69D40732B099}"/>
                    </a:ext>
                  </a:extLst>
                </p:cNvPr>
                <p:cNvPicPr/>
                <p:nvPr/>
              </p:nvPicPr>
              <p:blipFill>
                <a:blip r:embed="rId59"/>
                <a:stretch>
                  <a:fillRect/>
                </a:stretch>
              </p:blipFill>
              <p:spPr>
                <a:xfrm>
                  <a:off x="8667720" y="1955422"/>
                  <a:ext cx="199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CD53391B-87AC-CE67-FDF3-3BE80FAEAA5A}"/>
                    </a:ext>
                  </a:extLst>
                </p14:cNvPr>
                <p14:cNvContentPartPr/>
                <p14:nvPr/>
              </p14:nvContentPartPr>
              <p14:xfrm>
                <a:off x="8863920" y="2092222"/>
                <a:ext cx="66240" cy="102960"/>
              </p14:xfrm>
            </p:contentPart>
          </mc:Choice>
          <mc:Fallback xmlns="">
            <p:pic>
              <p:nvPicPr>
                <p:cNvPr id="39" name="Freihand 38">
                  <a:extLst>
                    <a:ext uri="{FF2B5EF4-FFF2-40B4-BE49-F238E27FC236}">
                      <a16:creationId xmlns:a16="http://schemas.microsoft.com/office/drawing/2014/main" id="{CD53391B-87AC-CE67-FDF3-3BE80FAEAA5A}"/>
                    </a:ext>
                  </a:extLst>
                </p:cNvPr>
                <p:cNvPicPr/>
                <p:nvPr/>
              </p:nvPicPr>
              <p:blipFill>
                <a:blip r:embed="rId61"/>
                <a:stretch>
                  <a:fillRect/>
                </a:stretch>
              </p:blipFill>
              <p:spPr>
                <a:xfrm>
                  <a:off x="8855280" y="2083582"/>
                  <a:ext cx="83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68C92AE5-A583-1EA6-6C7A-1EAE05BEB8B5}"/>
                    </a:ext>
                  </a:extLst>
                </p14:cNvPr>
                <p14:cNvContentPartPr/>
                <p14:nvPr/>
              </p14:nvContentPartPr>
              <p14:xfrm>
                <a:off x="8984160" y="2100862"/>
                <a:ext cx="73080" cy="101520"/>
              </p14:xfrm>
            </p:contentPart>
          </mc:Choice>
          <mc:Fallback xmlns="">
            <p:pic>
              <p:nvPicPr>
                <p:cNvPr id="40" name="Freihand 39">
                  <a:extLst>
                    <a:ext uri="{FF2B5EF4-FFF2-40B4-BE49-F238E27FC236}">
                      <a16:creationId xmlns:a16="http://schemas.microsoft.com/office/drawing/2014/main" id="{68C92AE5-A583-1EA6-6C7A-1EAE05BEB8B5}"/>
                    </a:ext>
                  </a:extLst>
                </p:cNvPr>
                <p:cNvPicPr/>
                <p:nvPr/>
              </p:nvPicPr>
              <p:blipFill>
                <a:blip r:embed="rId63"/>
                <a:stretch>
                  <a:fillRect/>
                </a:stretch>
              </p:blipFill>
              <p:spPr>
                <a:xfrm>
                  <a:off x="8975520" y="2091862"/>
                  <a:ext cx="90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4F2786C0-95F6-6DE8-E177-9B01CAA0615F}"/>
                    </a:ext>
                  </a:extLst>
                </p14:cNvPr>
                <p14:cNvContentPartPr/>
                <p14:nvPr/>
              </p14:nvContentPartPr>
              <p14:xfrm>
                <a:off x="9146880" y="2053702"/>
                <a:ext cx="333720" cy="135360"/>
              </p14:xfrm>
            </p:contentPart>
          </mc:Choice>
          <mc:Fallback xmlns="">
            <p:pic>
              <p:nvPicPr>
                <p:cNvPr id="41" name="Freihand 40">
                  <a:extLst>
                    <a:ext uri="{FF2B5EF4-FFF2-40B4-BE49-F238E27FC236}">
                      <a16:creationId xmlns:a16="http://schemas.microsoft.com/office/drawing/2014/main" id="{4F2786C0-95F6-6DE8-E177-9B01CAA0615F}"/>
                    </a:ext>
                  </a:extLst>
                </p:cNvPr>
                <p:cNvPicPr/>
                <p:nvPr/>
              </p:nvPicPr>
              <p:blipFill>
                <a:blip r:embed="rId65"/>
                <a:stretch>
                  <a:fillRect/>
                </a:stretch>
              </p:blipFill>
              <p:spPr>
                <a:xfrm>
                  <a:off x="9138240" y="2045062"/>
                  <a:ext cx="351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E9B04859-3FA3-D2CB-1309-C6F53560A587}"/>
                    </a:ext>
                  </a:extLst>
                </p14:cNvPr>
                <p14:cNvContentPartPr/>
                <p14:nvPr/>
              </p14:nvContentPartPr>
              <p14:xfrm>
                <a:off x="9572040" y="1984582"/>
                <a:ext cx="73440" cy="183600"/>
              </p14:xfrm>
            </p:contentPart>
          </mc:Choice>
          <mc:Fallback xmlns="">
            <p:pic>
              <p:nvPicPr>
                <p:cNvPr id="42" name="Freihand 41">
                  <a:extLst>
                    <a:ext uri="{FF2B5EF4-FFF2-40B4-BE49-F238E27FC236}">
                      <a16:creationId xmlns:a16="http://schemas.microsoft.com/office/drawing/2014/main" id="{E9B04859-3FA3-D2CB-1309-C6F53560A587}"/>
                    </a:ext>
                  </a:extLst>
                </p:cNvPr>
                <p:cNvPicPr/>
                <p:nvPr/>
              </p:nvPicPr>
              <p:blipFill>
                <a:blip r:embed="rId67"/>
                <a:stretch>
                  <a:fillRect/>
                </a:stretch>
              </p:blipFill>
              <p:spPr>
                <a:xfrm>
                  <a:off x="9563400" y="1975582"/>
                  <a:ext cx="91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C827815D-99CE-216E-7068-DDE18B5F8BBC}"/>
                    </a:ext>
                  </a:extLst>
                </p14:cNvPr>
                <p14:cNvContentPartPr/>
                <p14:nvPr/>
              </p14:nvContentPartPr>
              <p14:xfrm>
                <a:off x="9673920" y="1941382"/>
                <a:ext cx="312840" cy="219600"/>
              </p14:xfrm>
            </p:contentPart>
          </mc:Choice>
          <mc:Fallback xmlns="">
            <p:pic>
              <p:nvPicPr>
                <p:cNvPr id="43" name="Freihand 42">
                  <a:extLst>
                    <a:ext uri="{FF2B5EF4-FFF2-40B4-BE49-F238E27FC236}">
                      <a16:creationId xmlns:a16="http://schemas.microsoft.com/office/drawing/2014/main" id="{C827815D-99CE-216E-7068-DDE18B5F8BBC}"/>
                    </a:ext>
                  </a:extLst>
                </p:cNvPr>
                <p:cNvPicPr/>
                <p:nvPr/>
              </p:nvPicPr>
              <p:blipFill>
                <a:blip r:embed="rId69"/>
                <a:stretch>
                  <a:fillRect/>
                </a:stretch>
              </p:blipFill>
              <p:spPr>
                <a:xfrm>
                  <a:off x="9665280" y="1932382"/>
                  <a:ext cx="3304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7A33C7E0-87DA-CE4C-9A51-4614B152C40F}"/>
                    </a:ext>
                  </a:extLst>
                </p14:cNvPr>
                <p14:cNvContentPartPr/>
                <p14:nvPr/>
              </p14:nvContentPartPr>
              <p14:xfrm>
                <a:off x="9986400" y="1978102"/>
                <a:ext cx="279360" cy="167040"/>
              </p14:xfrm>
            </p:contentPart>
          </mc:Choice>
          <mc:Fallback xmlns="">
            <p:pic>
              <p:nvPicPr>
                <p:cNvPr id="44" name="Freihand 43">
                  <a:extLst>
                    <a:ext uri="{FF2B5EF4-FFF2-40B4-BE49-F238E27FC236}">
                      <a16:creationId xmlns:a16="http://schemas.microsoft.com/office/drawing/2014/main" id="{7A33C7E0-87DA-CE4C-9A51-4614B152C40F}"/>
                    </a:ext>
                  </a:extLst>
                </p:cNvPr>
                <p:cNvPicPr/>
                <p:nvPr/>
              </p:nvPicPr>
              <p:blipFill>
                <a:blip r:embed="rId71"/>
                <a:stretch>
                  <a:fillRect/>
                </a:stretch>
              </p:blipFill>
              <p:spPr>
                <a:xfrm>
                  <a:off x="9977400" y="1969462"/>
                  <a:ext cx="297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976229E2-4BA2-4044-E4E4-0D2A3C196653}"/>
                    </a:ext>
                  </a:extLst>
                </p14:cNvPr>
                <p14:cNvContentPartPr/>
                <p14:nvPr/>
              </p14:nvContentPartPr>
              <p14:xfrm>
                <a:off x="10291680" y="2054062"/>
                <a:ext cx="90000" cy="110880"/>
              </p14:xfrm>
            </p:contentPart>
          </mc:Choice>
          <mc:Fallback xmlns="">
            <p:pic>
              <p:nvPicPr>
                <p:cNvPr id="45" name="Freihand 44">
                  <a:extLst>
                    <a:ext uri="{FF2B5EF4-FFF2-40B4-BE49-F238E27FC236}">
                      <a16:creationId xmlns:a16="http://schemas.microsoft.com/office/drawing/2014/main" id="{976229E2-4BA2-4044-E4E4-0D2A3C196653}"/>
                    </a:ext>
                  </a:extLst>
                </p:cNvPr>
                <p:cNvPicPr/>
                <p:nvPr/>
              </p:nvPicPr>
              <p:blipFill>
                <a:blip r:embed="rId73"/>
                <a:stretch>
                  <a:fillRect/>
                </a:stretch>
              </p:blipFill>
              <p:spPr>
                <a:xfrm>
                  <a:off x="10283040" y="2045422"/>
                  <a:ext cx="107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4CF26E7C-6BF6-495D-24EC-EA3D3AAF48D3}"/>
                    </a:ext>
                  </a:extLst>
                </p14:cNvPr>
                <p14:cNvContentPartPr/>
                <p14:nvPr/>
              </p14:nvContentPartPr>
              <p14:xfrm>
                <a:off x="10441800" y="1932742"/>
                <a:ext cx="112680" cy="194760"/>
              </p14:xfrm>
            </p:contentPart>
          </mc:Choice>
          <mc:Fallback xmlns="">
            <p:pic>
              <p:nvPicPr>
                <p:cNvPr id="46" name="Freihand 45">
                  <a:extLst>
                    <a:ext uri="{FF2B5EF4-FFF2-40B4-BE49-F238E27FC236}">
                      <a16:creationId xmlns:a16="http://schemas.microsoft.com/office/drawing/2014/main" id="{4CF26E7C-6BF6-495D-24EC-EA3D3AAF48D3}"/>
                    </a:ext>
                  </a:extLst>
                </p:cNvPr>
                <p:cNvPicPr/>
                <p:nvPr/>
              </p:nvPicPr>
              <p:blipFill>
                <a:blip r:embed="rId75"/>
                <a:stretch>
                  <a:fillRect/>
                </a:stretch>
              </p:blipFill>
              <p:spPr>
                <a:xfrm>
                  <a:off x="10433160" y="1924102"/>
                  <a:ext cx="130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B987E496-24F8-3C3C-98B9-A66CE5E1E8A6}"/>
                    </a:ext>
                  </a:extLst>
                </p14:cNvPr>
                <p14:cNvContentPartPr/>
                <p14:nvPr/>
              </p14:nvContentPartPr>
              <p14:xfrm>
                <a:off x="10582560" y="1995742"/>
                <a:ext cx="106200" cy="120600"/>
              </p14:xfrm>
            </p:contentPart>
          </mc:Choice>
          <mc:Fallback xmlns="">
            <p:pic>
              <p:nvPicPr>
                <p:cNvPr id="47" name="Freihand 46">
                  <a:extLst>
                    <a:ext uri="{FF2B5EF4-FFF2-40B4-BE49-F238E27FC236}">
                      <a16:creationId xmlns:a16="http://schemas.microsoft.com/office/drawing/2014/main" id="{B987E496-24F8-3C3C-98B9-A66CE5E1E8A6}"/>
                    </a:ext>
                  </a:extLst>
                </p:cNvPr>
                <p:cNvPicPr/>
                <p:nvPr/>
              </p:nvPicPr>
              <p:blipFill>
                <a:blip r:embed="rId77"/>
                <a:stretch>
                  <a:fillRect/>
                </a:stretch>
              </p:blipFill>
              <p:spPr>
                <a:xfrm>
                  <a:off x="10573560" y="1987102"/>
                  <a:ext cx="123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163E40C5-2CC3-DA2E-50D7-168A7E17A5A1}"/>
                    </a:ext>
                  </a:extLst>
                </p14:cNvPr>
                <p14:cNvContentPartPr/>
                <p14:nvPr/>
              </p14:nvContentPartPr>
              <p14:xfrm>
                <a:off x="10728000" y="1929142"/>
                <a:ext cx="307440" cy="192960"/>
              </p14:xfrm>
            </p:contentPart>
          </mc:Choice>
          <mc:Fallback xmlns="">
            <p:pic>
              <p:nvPicPr>
                <p:cNvPr id="48" name="Freihand 47">
                  <a:extLst>
                    <a:ext uri="{FF2B5EF4-FFF2-40B4-BE49-F238E27FC236}">
                      <a16:creationId xmlns:a16="http://schemas.microsoft.com/office/drawing/2014/main" id="{163E40C5-2CC3-DA2E-50D7-168A7E17A5A1}"/>
                    </a:ext>
                  </a:extLst>
                </p:cNvPr>
                <p:cNvPicPr/>
                <p:nvPr/>
              </p:nvPicPr>
              <p:blipFill>
                <a:blip r:embed="rId79"/>
                <a:stretch>
                  <a:fillRect/>
                </a:stretch>
              </p:blipFill>
              <p:spPr>
                <a:xfrm>
                  <a:off x="10719360" y="1920142"/>
                  <a:ext cx="325080" cy="210600"/>
                </a:xfrm>
                <a:prstGeom prst="rect">
                  <a:avLst/>
                </a:prstGeom>
              </p:spPr>
            </p:pic>
          </mc:Fallback>
        </mc:AlternateContent>
      </p:grpSp>
      <p:grpSp>
        <p:nvGrpSpPr>
          <p:cNvPr id="1028" name="Gruppieren 1027">
            <a:extLst>
              <a:ext uri="{FF2B5EF4-FFF2-40B4-BE49-F238E27FC236}">
                <a16:creationId xmlns:a16="http://schemas.microsoft.com/office/drawing/2014/main" id="{DDFF22BD-0845-52AC-3E3E-80A6C9E6FB91}"/>
              </a:ext>
            </a:extLst>
          </p:cNvPr>
          <p:cNvGrpSpPr/>
          <p:nvPr/>
        </p:nvGrpSpPr>
        <p:grpSpPr>
          <a:xfrm>
            <a:off x="7953120" y="2349262"/>
            <a:ext cx="3018960" cy="730080"/>
            <a:chOff x="7953120" y="2349262"/>
            <a:chExt cx="3018960" cy="730080"/>
          </a:xfrm>
        </p:grpSpPr>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C2931730-6AA2-9C87-3628-061F8AB32266}"/>
                    </a:ext>
                  </a:extLst>
                </p14:cNvPr>
                <p14:cNvContentPartPr/>
                <p14:nvPr/>
              </p14:nvContentPartPr>
              <p14:xfrm>
                <a:off x="7953120" y="2505502"/>
                <a:ext cx="409320" cy="160200"/>
              </p14:xfrm>
            </p:contentPart>
          </mc:Choice>
          <mc:Fallback xmlns="">
            <p:pic>
              <p:nvPicPr>
                <p:cNvPr id="49" name="Freihand 48">
                  <a:extLst>
                    <a:ext uri="{FF2B5EF4-FFF2-40B4-BE49-F238E27FC236}">
                      <a16:creationId xmlns:a16="http://schemas.microsoft.com/office/drawing/2014/main" id="{C2931730-6AA2-9C87-3628-061F8AB32266}"/>
                    </a:ext>
                  </a:extLst>
                </p:cNvPr>
                <p:cNvPicPr/>
                <p:nvPr/>
              </p:nvPicPr>
              <p:blipFill>
                <a:blip r:embed="rId81"/>
                <a:stretch>
                  <a:fillRect/>
                </a:stretch>
              </p:blipFill>
              <p:spPr>
                <a:xfrm>
                  <a:off x="7944120" y="2496502"/>
                  <a:ext cx="426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FF970190-C6E4-55DF-3D25-0BECD7FC2CCB}"/>
                    </a:ext>
                  </a:extLst>
                </p14:cNvPr>
                <p14:cNvContentPartPr/>
                <p14:nvPr/>
              </p14:nvContentPartPr>
              <p14:xfrm>
                <a:off x="8403120" y="2522782"/>
                <a:ext cx="149760" cy="122760"/>
              </p14:xfrm>
            </p:contentPart>
          </mc:Choice>
          <mc:Fallback xmlns="">
            <p:pic>
              <p:nvPicPr>
                <p:cNvPr id="50" name="Freihand 49">
                  <a:extLst>
                    <a:ext uri="{FF2B5EF4-FFF2-40B4-BE49-F238E27FC236}">
                      <a16:creationId xmlns:a16="http://schemas.microsoft.com/office/drawing/2014/main" id="{FF970190-C6E4-55DF-3D25-0BECD7FC2CCB}"/>
                    </a:ext>
                  </a:extLst>
                </p:cNvPr>
                <p:cNvPicPr/>
                <p:nvPr/>
              </p:nvPicPr>
              <p:blipFill>
                <a:blip r:embed="rId83"/>
                <a:stretch>
                  <a:fillRect/>
                </a:stretch>
              </p:blipFill>
              <p:spPr>
                <a:xfrm>
                  <a:off x="8394120" y="2514142"/>
                  <a:ext cx="167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58A34DE5-75FE-1F89-1D7B-1D7723339661}"/>
                    </a:ext>
                  </a:extLst>
                </p14:cNvPr>
                <p14:cNvContentPartPr/>
                <p14:nvPr/>
              </p14:nvContentPartPr>
              <p14:xfrm>
                <a:off x="8579520" y="2487142"/>
                <a:ext cx="492480" cy="140760"/>
              </p14:xfrm>
            </p:contentPart>
          </mc:Choice>
          <mc:Fallback xmlns="">
            <p:pic>
              <p:nvPicPr>
                <p:cNvPr id="51" name="Freihand 50">
                  <a:extLst>
                    <a:ext uri="{FF2B5EF4-FFF2-40B4-BE49-F238E27FC236}">
                      <a16:creationId xmlns:a16="http://schemas.microsoft.com/office/drawing/2014/main" id="{58A34DE5-75FE-1F89-1D7B-1D7723339661}"/>
                    </a:ext>
                  </a:extLst>
                </p:cNvPr>
                <p:cNvPicPr/>
                <p:nvPr/>
              </p:nvPicPr>
              <p:blipFill>
                <a:blip r:embed="rId85"/>
                <a:stretch>
                  <a:fillRect/>
                </a:stretch>
              </p:blipFill>
              <p:spPr>
                <a:xfrm>
                  <a:off x="8570880" y="2478142"/>
                  <a:ext cx="510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013B065B-B635-3083-F1A8-9E0E2E7742F0}"/>
                    </a:ext>
                  </a:extLst>
                </p14:cNvPr>
                <p14:cNvContentPartPr/>
                <p14:nvPr/>
              </p14:nvContentPartPr>
              <p14:xfrm>
                <a:off x="9063000" y="2475262"/>
                <a:ext cx="65880" cy="47880"/>
              </p14:xfrm>
            </p:contentPart>
          </mc:Choice>
          <mc:Fallback xmlns="">
            <p:pic>
              <p:nvPicPr>
                <p:cNvPr id="52" name="Freihand 51">
                  <a:extLst>
                    <a:ext uri="{FF2B5EF4-FFF2-40B4-BE49-F238E27FC236}">
                      <a16:creationId xmlns:a16="http://schemas.microsoft.com/office/drawing/2014/main" id="{013B065B-B635-3083-F1A8-9E0E2E7742F0}"/>
                    </a:ext>
                  </a:extLst>
                </p:cNvPr>
                <p:cNvPicPr/>
                <p:nvPr/>
              </p:nvPicPr>
              <p:blipFill>
                <a:blip r:embed="rId87"/>
                <a:stretch>
                  <a:fillRect/>
                </a:stretch>
              </p:blipFill>
              <p:spPr>
                <a:xfrm>
                  <a:off x="9054360" y="2466262"/>
                  <a:ext cx="83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E017890F-2F76-97F1-B5A7-4897812A67EC}"/>
                    </a:ext>
                  </a:extLst>
                </p14:cNvPr>
                <p14:cNvContentPartPr/>
                <p14:nvPr/>
              </p14:nvContentPartPr>
              <p14:xfrm>
                <a:off x="9186480" y="2555902"/>
                <a:ext cx="282960" cy="68400"/>
              </p14:xfrm>
            </p:contentPart>
          </mc:Choice>
          <mc:Fallback xmlns="">
            <p:pic>
              <p:nvPicPr>
                <p:cNvPr id="53" name="Freihand 52">
                  <a:extLst>
                    <a:ext uri="{FF2B5EF4-FFF2-40B4-BE49-F238E27FC236}">
                      <a16:creationId xmlns:a16="http://schemas.microsoft.com/office/drawing/2014/main" id="{E017890F-2F76-97F1-B5A7-4897812A67EC}"/>
                    </a:ext>
                  </a:extLst>
                </p:cNvPr>
                <p:cNvPicPr/>
                <p:nvPr/>
              </p:nvPicPr>
              <p:blipFill>
                <a:blip r:embed="rId89"/>
                <a:stretch>
                  <a:fillRect/>
                </a:stretch>
              </p:blipFill>
              <p:spPr>
                <a:xfrm>
                  <a:off x="9177840" y="2547262"/>
                  <a:ext cx="300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FCA3C685-E74A-0AB8-BEFF-88D2BB3DEC05}"/>
                    </a:ext>
                  </a:extLst>
                </p14:cNvPr>
                <p14:cNvContentPartPr/>
                <p14:nvPr/>
              </p14:nvContentPartPr>
              <p14:xfrm>
                <a:off x="9568800" y="2430982"/>
                <a:ext cx="339840" cy="162360"/>
              </p14:xfrm>
            </p:contentPart>
          </mc:Choice>
          <mc:Fallback xmlns="">
            <p:pic>
              <p:nvPicPr>
                <p:cNvPr id="54" name="Freihand 53">
                  <a:extLst>
                    <a:ext uri="{FF2B5EF4-FFF2-40B4-BE49-F238E27FC236}">
                      <a16:creationId xmlns:a16="http://schemas.microsoft.com/office/drawing/2014/main" id="{FCA3C685-E74A-0AB8-BEFF-88D2BB3DEC05}"/>
                    </a:ext>
                  </a:extLst>
                </p:cNvPr>
                <p:cNvPicPr/>
                <p:nvPr/>
              </p:nvPicPr>
              <p:blipFill>
                <a:blip r:embed="rId91"/>
                <a:stretch>
                  <a:fillRect/>
                </a:stretch>
              </p:blipFill>
              <p:spPr>
                <a:xfrm>
                  <a:off x="9559800" y="2421982"/>
                  <a:ext cx="357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F9839AC9-E35F-4A18-92F0-6E809D5CA6FD}"/>
                    </a:ext>
                  </a:extLst>
                </p14:cNvPr>
                <p14:cNvContentPartPr/>
                <p14:nvPr/>
              </p14:nvContentPartPr>
              <p14:xfrm>
                <a:off x="9987840" y="2491462"/>
                <a:ext cx="158400" cy="114480"/>
              </p14:xfrm>
            </p:contentPart>
          </mc:Choice>
          <mc:Fallback xmlns="">
            <p:pic>
              <p:nvPicPr>
                <p:cNvPr id="55" name="Freihand 54">
                  <a:extLst>
                    <a:ext uri="{FF2B5EF4-FFF2-40B4-BE49-F238E27FC236}">
                      <a16:creationId xmlns:a16="http://schemas.microsoft.com/office/drawing/2014/main" id="{F9839AC9-E35F-4A18-92F0-6E809D5CA6FD}"/>
                    </a:ext>
                  </a:extLst>
                </p:cNvPr>
                <p:cNvPicPr/>
                <p:nvPr/>
              </p:nvPicPr>
              <p:blipFill>
                <a:blip r:embed="rId93"/>
                <a:stretch>
                  <a:fillRect/>
                </a:stretch>
              </p:blipFill>
              <p:spPr>
                <a:xfrm>
                  <a:off x="9979200" y="2482822"/>
                  <a:ext cx="176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6A571A53-612E-1DA6-9731-E4F4F9C02CA1}"/>
                    </a:ext>
                  </a:extLst>
                </p14:cNvPr>
                <p14:cNvContentPartPr/>
                <p14:nvPr/>
              </p14:nvContentPartPr>
              <p14:xfrm>
                <a:off x="10164240" y="2490742"/>
                <a:ext cx="174240" cy="119880"/>
              </p14:xfrm>
            </p:contentPart>
          </mc:Choice>
          <mc:Fallback xmlns="">
            <p:pic>
              <p:nvPicPr>
                <p:cNvPr id="56" name="Freihand 55">
                  <a:extLst>
                    <a:ext uri="{FF2B5EF4-FFF2-40B4-BE49-F238E27FC236}">
                      <a16:creationId xmlns:a16="http://schemas.microsoft.com/office/drawing/2014/main" id="{6A571A53-612E-1DA6-9731-E4F4F9C02CA1}"/>
                    </a:ext>
                  </a:extLst>
                </p:cNvPr>
                <p:cNvPicPr/>
                <p:nvPr/>
              </p:nvPicPr>
              <p:blipFill>
                <a:blip r:embed="rId95"/>
                <a:stretch>
                  <a:fillRect/>
                </a:stretch>
              </p:blipFill>
              <p:spPr>
                <a:xfrm>
                  <a:off x="10155240" y="2482102"/>
                  <a:ext cx="191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1BCA963E-F006-82C6-A664-8E1BBD3E3869}"/>
                    </a:ext>
                  </a:extLst>
                </p14:cNvPr>
                <p14:cNvContentPartPr/>
                <p14:nvPr/>
              </p14:nvContentPartPr>
              <p14:xfrm>
                <a:off x="10360080" y="2349262"/>
                <a:ext cx="216360" cy="254160"/>
              </p14:xfrm>
            </p:contentPart>
          </mc:Choice>
          <mc:Fallback xmlns="">
            <p:pic>
              <p:nvPicPr>
                <p:cNvPr id="57" name="Freihand 56">
                  <a:extLst>
                    <a:ext uri="{FF2B5EF4-FFF2-40B4-BE49-F238E27FC236}">
                      <a16:creationId xmlns:a16="http://schemas.microsoft.com/office/drawing/2014/main" id="{1BCA963E-F006-82C6-A664-8E1BBD3E3869}"/>
                    </a:ext>
                  </a:extLst>
                </p:cNvPr>
                <p:cNvPicPr/>
                <p:nvPr/>
              </p:nvPicPr>
              <p:blipFill>
                <a:blip r:embed="rId97"/>
                <a:stretch>
                  <a:fillRect/>
                </a:stretch>
              </p:blipFill>
              <p:spPr>
                <a:xfrm>
                  <a:off x="10351440" y="2340262"/>
                  <a:ext cx="2340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AA069ACE-1B33-A794-5A88-3FB6AC04A617}"/>
                    </a:ext>
                  </a:extLst>
                </p14:cNvPr>
                <p14:cNvContentPartPr/>
                <p14:nvPr/>
              </p14:nvContentPartPr>
              <p14:xfrm>
                <a:off x="10300320" y="2420542"/>
                <a:ext cx="113400" cy="11160"/>
              </p14:xfrm>
            </p:contentPart>
          </mc:Choice>
          <mc:Fallback xmlns="">
            <p:pic>
              <p:nvPicPr>
                <p:cNvPr id="58" name="Freihand 57">
                  <a:extLst>
                    <a:ext uri="{FF2B5EF4-FFF2-40B4-BE49-F238E27FC236}">
                      <a16:creationId xmlns:a16="http://schemas.microsoft.com/office/drawing/2014/main" id="{AA069ACE-1B33-A794-5A88-3FB6AC04A617}"/>
                    </a:ext>
                  </a:extLst>
                </p:cNvPr>
                <p:cNvPicPr/>
                <p:nvPr/>
              </p:nvPicPr>
              <p:blipFill>
                <a:blip r:embed="rId99"/>
                <a:stretch>
                  <a:fillRect/>
                </a:stretch>
              </p:blipFill>
              <p:spPr>
                <a:xfrm>
                  <a:off x="10291680" y="2411542"/>
                  <a:ext cx="131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59235CE4-95E8-5680-473A-83BAF84CC1A8}"/>
                    </a:ext>
                  </a:extLst>
                </p14:cNvPr>
                <p14:cNvContentPartPr/>
                <p14:nvPr/>
              </p14:nvContentPartPr>
              <p14:xfrm>
                <a:off x="10587960" y="2475262"/>
                <a:ext cx="384120" cy="125640"/>
              </p14:xfrm>
            </p:contentPart>
          </mc:Choice>
          <mc:Fallback xmlns="">
            <p:pic>
              <p:nvPicPr>
                <p:cNvPr id="59" name="Freihand 58">
                  <a:extLst>
                    <a:ext uri="{FF2B5EF4-FFF2-40B4-BE49-F238E27FC236}">
                      <a16:creationId xmlns:a16="http://schemas.microsoft.com/office/drawing/2014/main" id="{59235CE4-95E8-5680-473A-83BAF84CC1A8}"/>
                    </a:ext>
                  </a:extLst>
                </p:cNvPr>
                <p:cNvPicPr/>
                <p:nvPr/>
              </p:nvPicPr>
              <p:blipFill>
                <a:blip r:embed="rId101"/>
                <a:stretch>
                  <a:fillRect/>
                </a:stretch>
              </p:blipFill>
              <p:spPr>
                <a:xfrm>
                  <a:off x="10578960" y="2466262"/>
                  <a:ext cx="40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2F506F56-F5BB-2EB9-F7CD-2AEF8AA455D2}"/>
                    </a:ext>
                  </a:extLst>
                </p14:cNvPr>
                <p14:cNvContentPartPr/>
                <p14:nvPr/>
              </p14:nvContentPartPr>
              <p14:xfrm>
                <a:off x="9164160" y="2909782"/>
                <a:ext cx="502560" cy="137520"/>
              </p14:xfrm>
            </p:contentPart>
          </mc:Choice>
          <mc:Fallback xmlns="">
            <p:pic>
              <p:nvPicPr>
                <p:cNvPr id="60" name="Freihand 59">
                  <a:extLst>
                    <a:ext uri="{FF2B5EF4-FFF2-40B4-BE49-F238E27FC236}">
                      <a16:creationId xmlns:a16="http://schemas.microsoft.com/office/drawing/2014/main" id="{2F506F56-F5BB-2EB9-F7CD-2AEF8AA455D2}"/>
                    </a:ext>
                  </a:extLst>
                </p:cNvPr>
                <p:cNvPicPr/>
                <p:nvPr/>
              </p:nvPicPr>
              <p:blipFill>
                <a:blip r:embed="rId103"/>
                <a:stretch>
                  <a:fillRect/>
                </a:stretch>
              </p:blipFill>
              <p:spPr>
                <a:xfrm>
                  <a:off x="9155520" y="2901142"/>
                  <a:ext cx="520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CF339790-87B4-3E73-05B5-9C55EB9AD5F7}"/>
                    </a:ext>
                  </a:extLst>
                </p14:cNvPr>
                <p14:cNvContentPartPr/>
                <p14:nvPr/>
              </p14:nvContentPartPr>
              <p14:xfrm>
                <a:off x="9731160" y="2921302"/>
                <a:ext cx="163800" cy="105120"/>
              </p14:xfrm>
            </p:contentPart>
          </mc:Choice>
          <mc:Fallback xmlns="">
            <p:pic>
              <p:nvPicPr>
                <p:cNvPr id="61" name="Freihand 60">
                  <a:extLst>
                    <a:ext uri="{FF2B5EF4-FFF2-40B4-BE49-F238E27FC236}">
                      <a16:creationId xmlns:a16="http://schemas.microsoft.com/office/drawing/2014/main" id="{CF339790-87B4-3E73-05B5-9C55EB9AD5F7}"/>
                    </a:ext>
                  </a:extLst>
                </p:cNvPr>
                <p:cNvPicPr/>
                <p:nvPr/>
              </p:nvPicPr>
              <p:blipFill>
                <a:blip r:embed="rId105"/>
                <a:stretch>
                  <a:fillRect/>
                </a:stretch>
              </p:blipFill>
              <p:spPr>
                <a:xfrm>
                  <a:off x="9722520" y="2912662"/>
                  <a:ext cx="181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72174358-5424-42AD-F753-894CC0A6C4CD}"/>
                    </a:ext>
                  </a:extLst>
                </p14:cNvPr>
                <p14:cNvContentPartPr/>
                <p14:nvPr/>
              </p14:nvContentPartPr>
              <p14:xfrm>
                <a:off x="9923400" y="2891062"/>
                <a:ext cx="142920" cy="153360"/>
              </p14:xfrm>
            </p:contentPart>
          </mc:Choice>
          <mc:Fallback xmlns="">
            <p:pic>
              <p:nvPicPr>
                <p:cNvPr id="62" name="Freihand 61">
                  <a:extLst>
                    <a:ext uri="{FF2B5EF4-FFF2-40B4-BE49-F238E27FC236}">
                      <a16:creationId xmlns:a16="http://schemas.microsoft.com/office/drawing/2014/main" id="{72174358-5424-42AD-F753-894CC0A6C4CD}"/>
                    </a:ext>
                  </a:extLst>
                </p:cNvPr>
                <p:cNvPicPr/>
                <p:nvPr/>
              </p:nvPicPr>
              <p:blipFill>
                <a:blip r:embed="rId107"/>
                <a:stretch>
                  <a:fillRect/>
                </a:stretch>
              </p:blipFill>
              <p:spPr>
                <a:xfrm>
                  <a:off x="9914400" y="2882062"/>
                  <a:ext cx="160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4F16B877-F8F7-10B8-F3A3-3A465B42128D}"/>
                    </a:ext>
                  </a:extLst>
                </p14:cNvPr>
                <p14:cNvContentPartPr/>
                <p14:nvPr/>
              </p14:nvContentPartPr>
              <p14:xfrm>
                <a:off x="10110960" y="2927782"/>
                <a:ext cx="284760" cy="93600"/>
              </p14:xfrm>
            </p:contentPart>
          </mc:Choice>
          <mc:Fallback xmlns="">
            <p:pic>
              <p:nvPicPr>
                <p:cNvPr id="63" name="Freihand 62">
                  <a:extLst>
                    <a:ext uri="{FF2B5EF4-FFF2-40B4-BE49-F238E27FC236}">
                      <a16:creationId xmlns:a16="http://schemas.microsoft.com/office/drawing/2014/main" id="{4F16B877-F8F7-10B8-F3A3-3A465B42128D}"/>
                    </a:ext>
                  </a:extLst>
                </p:cNvPr>
                <p:cNvPicPr/>
                <p:nvPr/>
              </p:nvPicPr>
              <p:blipFill>
                <a:blip r:embed="rId109"/>
                <a:stretch>
                  <a:fillRect/>
                </a:stretch>
              </p:blipFill>
              <p:spPr>
                <a:xfrm>
                  <a:off x="10102320" y="2919142"/>
                  <a:ext cx="302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24" name="Freihand 1023">
                  <a:extLst>
                    <a:ext uri="{FF2B5EF4-FFF2-40B4-BE49-F238E27FC236}">
                      <a16:creationId xmlns:a16="http://schemas.microsoft.com/office/drawing/2014/main" id="{692F8384-0C7E-3BCF-9B98-72E744D5E58B}"/>
                    </a:ext>
                  </a:extLst>
                </p14:cNvPr>
                <p14:cNvContentPartPr/>
                <p14:nvPr/>
              </p14:nvContentPartPr>
              <p14:xfrm>
                <a:off x="9589320" y="2785582"/>
                <a:ext cx="206640" cy="14760"/>
              </p14:xfrm>
            </p:contentPart>
          </mc:Choice>
          <mc:Fallback xmlns="">
            <p:pic>
              <p:nvPicPr>
                <p:cNvPr id="1024" name="Freihand 1023">
                  <a:extLst>
                    <a:ext uri="{FF2B5EF4-FFF2-40B4-BE49-F238E27FC236}">
                      <a16:creationId xmlns:a16="http://schemas.microsoft.com/office/drawing/2014/main" id="{692F8384-0C7E-3BCF-9B98-72E744D5E58B}"/>
                    </a:ext>
                  </a:extLst>
                </p:cNvPr>
                <p:cNvPicPr/>
                <p:nvPr/>
              </p:nvPicPr>
              <p:blipFill>
                <a:blip r:embed="rId111"/>
                <a:stretch>
                  <a:fillRect/>
                </a:stretch>
              </p:blipFill>
              <p:spPr>
                <a:xfrm>
                  <a:off x="9580680" y="2776942"/>
                  <a:ext cx="224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5" name="Freihand 1024">
                  <a:extLst>
                    <a:ext uri="{FF2B5EF4-FFF2-40B4-BE49-F238E27FC236}">
                      <a16:creationId xmlns:a16="http://schemas.microsoft.com/office/drawing/2014/main" id="{5B654E85-818D-3464-6158-F9A34849F355}"/>
                    </a:ext>
                  </a:extLst>
                </p14:cNvPr>
                <p14:cNvContentPartPr/>
                <p14:nvPr/>
              </p14:nvContentPartPr>
              <p14:xfrm>
                <a:off x="10602360" y="2735182"/>
                <a:ext cx="24480" cy="344160"/>
              </p14:xfrm>
            </p:contentPart>
          </mc:Choice>
          <mc:Fallback xmlns="">
            <p:pic>
              <p:nvPicPr>
                <p:cNvPr id="1025" name="Freihand 1024">
                  <a:extLst>
                    <a:ext uri="{FF2B5EF4-FFF2-40B4-BE49-F238E27FC236}">
                      <a16:creationId xmlns:a16="http://schemas.microsoft.com/office/drawing/2014/main" id="{5B654E85-818D-3464-6158-F9A34849F355}"/>
                    </a:ext>
                  </a:extLst>
                </p:cNvPr>
                <p:cNvPicPr/>
                <p:nvPr/>
              </p:nvPicPr>
              <p:blipFill>
                <a:blip r:embed="rId113"/>
                <a:stretch>
                  <a:fillRect/>
                </a:stretch>
              </p:blipFill>
              <p:spPr>
                <a:xfrm>
                  <a:off x="10593360" y="2726182"/>
                  <a:ext cx="42120" cy="361800"/>
                </a:xfrm>
                <a:prstGeom prst="rect">
                  <a:avLst/>
                </a:prstGeom>
              </p:spPr>
            </p:pic>
          </mc:Fallback>
        </mc:AlternateContent>
      </p:grpSp>
    </p:spTree>
    <p:extLst>
      <p:ext uri="{BB962C8B-B14F-4D97-AF65-F5344CB8AC3E}">
        <p14:creationId xmlns:p14="http://schemas.microsoft.com/office/powerpoint/2010/main" val="178859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8E6BE20D-E027-96FE-9548-9A7D29386572}"/>
              </a:ext>
            </a:extLst>
          </p:cNvPr>
          <p:cNvGrpSpPr/>
          <p:nvPr/>
        </p:nvGrpSpPr>
        <p:grpSpPr>
          <a:xfrm>
            <a:off x="290520" y="646102"/>
            <a:ext cx="7908120" cy="4805640"/>
            <a:chOff x="290520" y="646102"/>
            <a:chExt cx="7908120" cy="48056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336593B-582C-E2B0-7869-8E36F17C4F7E}"/>
                    </a:ext>
                  </a:extLst>
                </p14:cNvPr>
                <p14:cNvContentPartPr/>
                <p14:nvPr/>
              </p14:nvContentPartPr>
              <p14:xfrm>
                <a:off x="290520" y="781822"/>
                <a:ext cx="7908120" cy="4669920"/>
              </p14:xfrm>
            </p:contentPart>
          </mc:Choice>
          <mc:Fallback>
            <p:pic>
              <p:nvPicPr>
                <p:cNvPr id="2" name="Freihand 1">
                  <a:extLst>
                    <a:ext uri="{FF2B5EF4-FFF2-40B4-BE49-F238E27FC236}">
                      <a16:creationId xmlns:a16="http://schemas.microsoft.com/office/drawing/2014/main" id="{9336593B-582C-E2B0-7869-8E36F17C4F7E}"/>
                    </a:ext>
                  </a:extLst>
                </p:cNvPr>
                <p:cNvPicPr/>
                <p:nvPr/>
              </p:nvPicPr>
              <p:blipFill>
                <a:blip r:embed="rId5"/>
                <a:stretch>
                  <a:fillRect/>
                </a:stretch>
              </p:blipFill>
              <p:spPr>
                <a:xfrm>
                  <a:off x="281520" y="773182"/>
                  <a:ext cx="7925760" cy="468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6A895CF-2723-AF26-2611-3E77B3CDF2F8}"/>
                    </a:ext>
                  </a:extLst>
                </p14:cNvPr>
                <p14:cNvContentPartPr/>
                <p14:nvPr/>
              </p14:nvContentPartPr>
              <p14:xfrm>
                <a:off x="1355400" y="646102"/>
                <a:ext cx="3632760" cy="159120"/>
              </p14:xfrm>
            </p:contentPart>
          </mc:Choice>
          <mc:Fallback>
            <p:pic>
              <p:nvPicPr>
                <p:cNvPr id="3" name="Freihand 2">
                  <a:extLst>
                    <a:ext uri="{FF2B5EF4-FFF2-40B4-BE49-F238E27FC236}">
                      <a16:creationId xmlns:a16="http://schemas.microsoft.com/office/drawing/2014/main" id="{76A895CF-2723-AF26-2611-3E77B3CDF2F8}"/>
                    </a:ext>
                  </a:extLst>
                </p:cNvPr>
                <p:cNvPicPr/>
                <p:nvPr/>
              </p:nvPicPr>
              <p:blipFill>
                <a:blip r:embed="rId7"/>
                <a:stretch>
                  <a:fillRect/>
                </a:stretch>
              </p:blipFill>
              <p:spPr>
                <a:xfrm>
                  <a:off x="1346400" y="637462"/>
                  <a:ext cx="3650400" cy="176760"/>
                </a:xfrm>
                <a:prstGeom prst="rect">
                  <a:avLst/>
                </a:prstGeom>
              </p:spPr>
            </p:pic>
          </mc:Fallback>
        </mc:AlternateContent>
      </p:grpSp>
    </p:spTree>
    <p:extLst>
      <p:ext uri="{BB962C8B-B14F-4D97-AF65-F5344CB8AC3E}">
        <p14:creationId xmlns:p14="http://schemas.microsoft.com/office/powerpoint/2010/main" val="88680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D68C5C7-63E4-F60F-BAA1-242B4F959E8A}"/>
                  </a:ext>
                </a:extLst>
              </p14:cNvPr>
              <p14:cNvContentPartPr/>
              <p14:nvPr/>
            </p14:nvContentPartPr>
            <p14:xfrm>
              <a:off x="6044760" y="5344462"/>
              <a:ext cx="1724040" cy="98280"/>
            </p14:xfrm>
          </p:contentPart>
        </mc:Choice>
        <mc:Fallback xmlns="">
          <p:pic>
            <p:nvPicPr>
              <p:cNvPr id="2" name="Freihand 1">
                <a:extLst>
                  <a:ext uri="{FF2B5EF4-FFF2-40B4-BE49-F238E27FC236}">
                    <a16:creationId xmlns:a16="http://schemas.microsoft.com/office/drawing/2014/main" id="{8D68C5C7-63E4-F60F-BAA1-242B4F959E8A}"/>
                  </a:ext>
                </a:extLst>
              </p:cNvPr>
              <p:cNvPicPr/>
              <p:nvPr/>
            </p:nvPicPr>
            <p:blipFill>
              <a:blip r:embed="rId6"/>
              <a:stretch>
                <a:fillRect/>
              </a:stretch>
            </p:blipFill>
            <p:spPr>
              <a:xfrm>
                <a:off x="6036120" y="5335462"/>
                <a:ext cx="1741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B2091D2-CF30-73B6-7F2D-813AC8A736D1}"/>
                  </a:ext>
                </a:extLst>
              </p14:cNvPr>
              <p14:cNvContentPartPr/>
              <p14:nvPr/>
            </p14:nvContentPartPr>
            <p14:xfrm>
              <a:off x="6041160" y="5613742"/>
              <a:ext cx="1703160" cy="93960"/>
            </p14:xfrm>
          </p:contentPart>
        </mc:Choice>
        <mc:Fallback xmlns="">
          <p:pic>
            <p:nvPicPr>
              <p:cNvPr id="3" name="Freihand 2">
                <a:extLst>
                  <a:ext uri="{FF2B5EF4-FFF2-40B4-BE49-F238E27FC236}">
                    <a16:creationId xmlns:a16="http://schemas.microsoft.com/office/drawing/2014/main" id="{7B2091D2-CF30-73B6-7F2D-813AC8A736D1}"/>
                  </a:ext>
                </a:extLst>
              </p:cNvPr>
              <p:cNvPicPr/>
              <p:nvPr/>
            </p:nvPicPr>
            <p:blipFill>
              <a:blip r:embed="rId8"/>
              <a:stretch>
                <a:fillRect/>
              </a:stretch>
            </p:blipFill>
            <p:spPr>
              <a:xfrm>
                <a:off x="6032160" y="5605102"/>
                <a:ext cx="1720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7FDD6726-A151-CA7F-82CC-F60CFAE309E0}"/>
                  </a:ext>
                </a:extLst>
              </p14:cNvPr>
              <p14:cNvContentPartPr/>
              <p14:nvPr/>
            </p14:nvContentPartPr>
            <p14:xfrm>
              <a:off x="2103120" y="2055862"/>
              <a:ext cx="349200" cy="464760"/>
            </p14:xfrm>
          </p:contentPart>
        </mc:Choice>
        <mc:Fallback xmlns="">
          <p:pic>
            <p:nvPicPr>
              <p:cNvPr id="4" name="Freihand 3">
                <a:extLst>
                  <a:ext uri="{FF2B5EF4-FFF2-40B4-BE49-F238E27FC236}">
                    <a16:creationId xmlns:a16="http://schemas.microsoft.com/office/drawing/2014/main" id="{7FDD6726-A151-CA7F-82CC-F60CFAE309E0}"/>
                  </a:ext>
                </a:extLst>
              </p:cNvPr>
              <p:cNvPicPr/>
              <p:nvPr/>
            </p:nvPicPr>
            <p:blipFill>
              <a:blip r:embed="rId10"/>
              <a:stretch>
                <a:fillRect/>
              </a:stretch>
            </p:blipFill>
            <p:spPr>
              <a:xfrm>
                <a:off x="2094120" y="2047222"/>
                <a:ext cx="366840" cy="482400"/>
              </a:xfrm>
              <a:prstGeom prst="rect">
                <a:avLst/>
              </a:prstGeom>
            </p:spPr>
          </p:pic>
        </mc:Fallback>
      </mc:AlternateContent>
    </p:spTree>
    <p:extLst>
      <p:ext uri="{BB962C8B-B14F-4D97-AF65-F5344CB8AC3E}">
        <p14:creationId xmlns:p14="http://schemas.microsoft.com/office/powerpoint/2010/main" val="419392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Breitbild</PresentationFormat>
  <Paragraphs>644</Paragraphs>
  <Slides>20</Slides>
  <Notes>20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20</vt:i4>
      </vt:variant>
    </vt:vector>
  </HeadingPairs>
  <TitlesOfParts>
    <vt:vector size="33" baseType="lpstr">
      <vt:lpstr>Arial</vt:lpstr>
      <vt:lpstr>Calibri</vt:lpstr>
      <vt:lpstr>Calibri Light</vt:lpstr>
      <vt:lpstr>Cambria</vt:lpstr>
      <vt:lpstr>Meta Offc</vt:lpstr>
      <vt:lpstr>Meta Serif Offc</vt:lpstr>
      <vt:lpstr>Meta Serif Offc Book</vt:lpstr>
      <vt:lpstr>MetaCompPro-Normal</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624</cp:revision>
  <dcterms:created xsi:type="dcterms:W3CDTF">2019-02-11T10:45:01Z</dcterms:created>
  <dcterms:modified xsi:type="dcterms:W3CDTF">2023-04-25T07:39:30Z</dcterms:modified>
</cp:coreProperties>
</file>